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  <p:embeddedFont>
      <p:font typeface="Lustria" panose="020B0604020202020204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73ADF-CBBE-4689-8FB7-F403094CAA46}">
  <a:tblStyle styleId="{6B973ADF-CBBE-4689-8FB7-F403094CA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3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87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4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3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1edc1b724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1edc1b724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2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5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0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6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6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5" name="Google Shape;157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7" name="Google Shape;1357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5"/>
          <p:cNvSpPr txBox="1">
            <a:spLocks noGrp="1"/>
          </p:cNvSpPr>
          <p:nvPr>
            <p:ph type="ctrTitle"/>
          </p:nvPr>
        </p:nvSpPr>
        <p:spPr>
          <a:xfrm>
            <a:off x="1690812" y="0"/>
            <a:ext cx="5945857" cy="1292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Introduction to System Administration</a:t>
            </a:r>
            <a:r>
              <a:rPr lang="en" sz="5000" dirty="0"/>
              <a:t> 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725" name="Google Shape;1725;p35"/>
          <p:cNvSpPr txBox="1">
            <a:spLocks noGrp="1"/>
          </p:cNvSpPr>
          <p:nvPr>
            <p:ph type="subTitle" idx="1"/>
          </p:nvPr>
        </p:nvSpPr>
        <p:spPr>
          <a:xfrm>
            <a:off x="21771" y="29028"/>
            <a:ext cx="1233900" cy="2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GIC 2022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726" name="Google Shape;172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1724;p35">
            <a:extLst>
              <a:ext uri="{FF2B5EF4-FFF2-40B4-BE49-F238E27FC236}">
                <a16:creationId xmlns:a16="http://schemas.microsoft.com/office/drawing/2014/main" id="{EA1DA662-6705-46FD-96F0-B9E0D89FCBD1}"/>
              </a:ext>
            </a:extLst>
          </p:cNvPr>
          <p:cNvSpPr txBox="1">
            <a:spLocks/>
          </p:cNvSpPr>
          <p:nvPr/>
        </p:nvSpPr>
        <p:spPr>
          <a:xfrm>
            <a:off x="2763003" y="4337711"/>
            <a:ext cx="3859254" cy="82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1600" dirty="0"/>
              <a:t>The Job of a </a:t>
            </a:r>
            <a:r>
              <a:rPr lang="en-US" sz="1600" dirty="0" err="1"/>
              <a:t>SysAdmin</a:t>
            </a:r>
            <a:r>
              <a:rPr lang="en-US" sz="3200" dirty="0"/>
              <a:t> </a:t>
            </a:r>
          </a:p>
        </p:txBody>
      </p:sp>
      <p:pic>
        <p:nvPicPr>
          <p:cNvPr id="2050" name="Picture 2" descr="I'm Sysadmin. What people think I do? - Water Cooler">
            <a:extLst>
              <a:ext uri="{FF2B5EF4-FFF2-40B4-BE49-F238E27FC236}">
                <a16:creationId xmlns:a16="http://schemas.microsoft.com/office/drawing/2014/main" id="{844BF322-AC18-4762-A10B-F884C9A7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5" y="1080767"/>
            <a:ext cx="4768077" cy="35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Hardware Lifecycle: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Procurement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Maintenance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Retirement 	</a:t>
            </a:r>
          </a:p>
        </p:txBody>
      </p:sp>
    </p:spTree>
    <p:extLst>
      <p:ext uri="{BB962C8B-B14F-4D97-AF65-F5344CB8AC3E}">
        <p14:creationId xmlns:p14="http://schemas.microsoft.com/office/powerpoint/2010/main" val="5765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Routine Maintenance: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Regular update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Batch Update ( ex: once a month )	</a:t>
            </a:r>
          </a:p>
        </p:txBody>
      </p:sp>
    </p:spTree>
    <p:extLst>
      <p:ext uri="{BB962C8B-B14F-4D97-AF65-F5344CB8AC3E}">
        <p14:creationId xmlns:p14="http://schemas.microsoft.com/office/powerpoint/2010/main" val="213452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The job of a System Administrator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40519" y="1146360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Seriously, what does a sysadmin do?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05777" y="1683132"/>
            <a:ext cx="8051007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No precise job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Often learned by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Making things run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Work behind the scenes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Often known as IT Support, Operator, Network Admin, System Programmer, System Manager, Service Engineer, System Engineer,..</a:t>
            </a:r>
            <a:r>
              <a:rPr lang="en-US" sz="1800" dirty="0" err="1">
                <a:latin typeface="Lustria" panose="020B0604020202020204" charset="0"/>
              </a:rPr>
              <a:t>etc</a:t>
            </a:r>
            <a:r>
              <a:rPr lang="en-US" sz="1800" dirty="0">
                <a:latin typeface="Lustri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8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The job of a System Administrator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40519" y="1146360"/>
            <a:ext cx="805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System administrator (n.): one who, as a primary job function, manages computer and network systems on behalf of another, such as an employer of client 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445418" y="2147476"/>
            <a:ext cx="8051007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Lustria" panose="020B0604020202020204" charset="0"/>
              </a:rPr>
              <a:t>Computer-human systems consists of: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computers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The users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Organizations policies and goals.</a:t>
            </a:r>
          </a:p>
        </p:txBody>
      </p:sp>
    </p:spTree>
    <p:extLst>
      <p:ext uri="{BB962C8B-B14F-4D97-AF65-F5344CB8AC3E}">
        <p14:creationId xmlns:p14="http://schemas.microsoft.com/office/powerpoint/2010/main" val="200765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9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Next session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9" name="Google Shape;1759;p39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 little more about sysadmin responsibility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System design strategies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-US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Network and Infrastructure Services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0" name="Google Shape;176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1761" name="Google Shape;1761;p39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4" name="Google Shape;1734;p36"/>
          <p:cNvSpPr txBox="1">
            <a:spLocks noGrp="1"/>
          </p:cNvSpPr>
          <p:nvPr>
            <p:ph type="body" idx="1"/>
          </p:nvPr>
        </p:nvSpPr>
        <p:spPr>
          <a:xfrm>
            <a:off x="257450" y="1152150"/>
            <a:ext cx="77055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What is a system or IT infrastructure?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FA0B71-9535-48DF-A153-F209933D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99" y="1599994"/>
            <a:ext cx="5755531" cy="3149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4" name="Google Shape;1734;p36"/>
          <p:cNvSpPr txBox="1">
            <a:spLocks noGrp="1"/>
          </p:cNvSpPr>
          <p:nvPr>
            <p:ph type="body" idx="1"/>
          </p:nvPr>
        </p:nvSpPr>
        <p:spPr>
          <a:xfrm>
            <a:off x="257450" y="1152150"/>
            <a:ext cx="77055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ustria"/>
                <a:ea typeface="Lustria"/>
                <a:cs typeface="Lustria"/>
                <a:sym typeface="Lustria"/>
              </a:rPr>
              <a:t>SysAdmins</a:t>
            </a: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 are superheroes.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2" descr="A Day without Sysadmins. What Could Possibly Go Wrong?">
            <a:extLst>
              <a:ext uri="{FF2B5EF4-FFF2-40B4-BE49-F238E27FC236}">
                <a16:creationId xmlns:a16="http://schemas.microsoft.com/office/drawing/2014/main" id="{2676A39F-B640-4E64-A1C4-0571CD0D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94" y="1650207"/>
            <a:ext cx="5643562" cy="29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6EF768-2CC8-4F14-8920-207B695B1C86}"/>
              </a:ext>
            </a:extLst>
          </p:cNvPr>
          <p:cNvSpPr txBox="1"/>
          <p:nvPr/>
        </p:nvSpPr>
        <p:spPr>
          <a:xfrm>
            <a:off x="678656" y="2581279"/>
            <a:ext cx="4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stria" panose="020B0604020202020204" charset="0"/>
              </a:rPr>
              <a:t>Servers!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534A-4A63-45A2-84E2-23F61126D9A9}"/>
              </a:ext>
            </a:extLst>
          </p:cNvPr>
          <p:cNvSpPr txBox="1"/>
          <p:nvPr/>
        </p:nvSpPr>
        <p:spPr>
          <a:xfrm>
            <a:off x="678656" y="1224769"/>
            <a:ext cx="7512719" cy="10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A sysadmin is responsible for their company’s IT services like email, file storage, website running, …etc.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Where are these stored?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045A9-8C80-43B6-9D85-53F0518ABB3B}"/>
              </a:ext>
            </a:extLst>
          </p:cNvPr>
          <p:cNvSpPr txBox="1"/>
          <p:nvPr/>
        </p:nvSpPr>
        <p:spPr>
          <a:xfrm>
            <a:off x="2128837" y="2576520"/>
            <a:ext cx="4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stria" panose="020B0604020202020204" charset="0"/>
              </a:rPr>
              <a:t>: email server, web server, …etc.</a:t>
            </a:r>
          </a:p>
        </p:txBody>
      </p:sp>
    </p:spTree>
    <p:extLst>
      <p:ext uri="{BB962C8B-B14F-4D97-AF65-F5344CB8AC3E}">
        <p14:creationId xmlns:p14="http://schemas.microsoft.com/office/powerpoint/2010/main" val="12809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2D534A-4A63-45A2-84E2-23F61126D9A9}"/>
              </a:ext>
            </a:extLst>
          </p:cNvPr>
          <p:cNvSpPr txBox="1"/>
          <p:nvPr/>
        </p:nvSpPr>
        <p:spPr>
          <a:xfrm>
            <a:off x="678656" y="1224769"/>
            <a:ext cx="7512719" cy="4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stria"/>
                <a:ea typeface="Lustria"/>
                <a:cs typeface="Lustria"/>
                <a:sym typeface="Lustria"/>
              </a:rPr>
              <a:t>Server hardware: Tower, Rack, Blade…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621A5-79AA-47DA-ADFC-320F1BC40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84" y="1801794"/>
            <a:ext cx="6621431" cy="26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D03D17-BCC7-4B57-97C7-0118184A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6" y="1208627"/>
            <a:ext cx="6391707" cy="32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What is System Administration?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6C7F2F-F7DB-4E7A-BABA-717081CE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1140676"/>
            <a:ext cx="7029450" cy="35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0525" y="1207294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Organization Policies: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781175"/>
            <a:ext cx="8051007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be allowed to install software?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have complex passwords with certain requirements?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Should users be allowed to view non-work-related websites, like Fb?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21C1-5952-4A2B-A333-D15F8CEA7158}"/>
              </a:ext>
            </a:extLst>
          </p:cNvPr>
          <p:cNvSpPr txBox="1"/>
          <p:nvPr/>
        </p:nvSpPr>
        <p:spPr>
          <a:xfrm>
            <a:off x="290524" y="3802198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Good Documentation! ( of policies )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9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Systems Adminstration Tasks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8EBE72-FFEB-4196-9A5B-9668DA3CA7F0}"/>
              </a:ext>
            </a:extLst>
          </p:cNvPr>
          <p:cNvSpPr txBox="1"/>
          <p:nvPr/>
        </p:nvSpPr>
        <p:spPr>
          <a:xfrm>
            <a:off x="297669" y="1021551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User management: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7E8BD-D4D6-4540-9808-CCA9983F367F}"/>
              </a:ext>
            </a:extLst>
          </p:cNvPr>
          <p:cNvSpPr txBox="1"/>
          <p:nvPr/>
        </p:nvSpPr>
        <p:spPr>
          <a:xfrm>
            <a:off x="546496" y="1574002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Manage user accounts, adding new or removing 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Users should be able to use necessary software.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21C1-5952-4A2B-A333-D15F8CEA7158}"/>
              </a:ext>
            </a:extLst>
          </p:cNvPr>
          <p:cNvSpPr txBox="1"/>
          <p:nvPr/>
        </p:nvSpPr>
        <p:spPr>
          <a:xfrm>
            <a:off x="290524" y="2602036"/>
            <a:ext cx="80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Lustria" panose="020B0604020202020204" charset="0"/>
              </a:rPr>
              <a:t>Hardware Provision:</a:t>
            </a:r>
          </a:p>
          <a:p>
            <a:pPr lvl="4"/>
            <a:r>
              <a:rPr lang="en-US" sz="1800" dirty="0">
                <a:latin typeface="Lustria" panose="020B060402020202020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F41DF-6560-4D85-818F-892890146BDC}"/>
              </a:ext>
            </a:extLst>
          </p:cNvPr>
          <p:cNvSpPr txBox="1"/>
          <p:nvPr/>
        </p:nvSpPr>
        <p:spPr>
          <a:xfrm>
            <a:off x="546496" y="3095663"/>
            <a:ext cx="805100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Lustria" panose="020B0604020202020204" charset="0"/>
              </a:rPr>
              <a:t>When it was built? When it was first used? Brand new or used? Who maintained it before?  How many have used it? 	</a:t>
            </a:r>
          </a:p>
        </p:txBody>
      </p:sp>
    </p:spTree>
    <p:extLst>
      <p:ext uri="{BB962C8B-B14F-4D97-AF65-F5344CB8AC3E}">
        <p14:creationId xmlns:p14="http://schemas.microsoft.com/office/powerpoint/2010/main" val="5891183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78B4302AB614E80BEF2A8AE8D245D" ma:contentTypeVersion="4" ma:contentTypeDescription="Create a new document." ma:contentTypeScope="" ma:versionID="943ed77d4b516cefa31d9af880e2f731">
  <xsd:schema xmlns:xsd="http://www.w3.org/2001/XMLSchema" xmlns:xs="http://www.w3.org/2001/XMLSchema" xmlns:p="http://schemas.microsoft.com/office/2006/metadata/properties" xmlns:ns2="e9916da5-27e8-4a44-915d-9d24fb10bb4f" targetNamespace="http://schemas.microsoft.com/office/2006/metadata/properties" ma:root="true" ma:fieldsID="674c36aeb099e091ff2cba6f71f88186" ns2:_="">
    <xsd:import namespace="e9916da5-27e8-4a44-915d-9d24fb10b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6da5-27e8-4a44-915d-9d24fb10b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3E509-E785-44BD-AA12-77AB3ACC2DCE}"/>
</file>

<file path=customXml/itemProps2.xml><?xml version="1.0" encoding="utf-8"?>
<ds:datastoreItem xmlns:ds="http://schemas.openxmlformats.org/officeDocument/2006/customXml" ds:itemID="{48D2B1E2-5581-46F1-85CE-A17BDEE071D9}"/>
</file>

<file path=customXml/itemProps3.xml><?xml version="1.0" encoding="utf-8"?>
<ds:datastoreItem xmlns:ds="http://schemas.openxmlformats.org/officeDocument/2006/customXml" ds:itemID="{9A977FAD-2FCF-4359-ADE0-2B24FADB86B3}"/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373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Fjalla One</vt:lpstr>
      <vt:lpstr>Arial</vt:lpstr>
      <vt:lpstr>Roboto Condensed Light</vt:lpstr>
      <vt:lpstr>Barlow Semi Condensed Medium</vt:lpstr>
      <vt:lpstr>Lustria</vt:lpstr>
      <vt:lpstr>Barlow Semi Condensed</vt:lpstr>
      <vt:lpstr>Wingdings</vt:lpstr>
      <vt:lpstr>Technology Consulting by Slidesgo</vt:lpstr>
      <vt:lpstr>Introduction to System Administration </vt:lpstr>
      <vt:lpstr>What is System Administration?</vt:lpstr>
      <vt:lpstr>What is System Administration?</vt:lpstr>
      <vt:lpstr>What is System Administration?</vt:lpstr>
      <vt:lpstr>What is System Administration?</vt:lpstr>
      <vt:lpstr>What is System Administration?</vt:lpstr>
      <vt:lpstr>What is System Administration?</vt:lpstr>
      <vt:lpstr>Systems Adminstration Tasks</vt:lpstr>
      <vt:lpstr>Systems Adminstration Tasks</vt:lpstr>
      <vt:lpstr>Systems Adminstration Tasks</vt:lpstr>
      <vt:lpstr>Systems Adminstration Tasks</vt:lpstr>
      <vt:lpstr>The job of a System Administrator</vt:lpstr>
      <vt:lpstr>The job of a System Administrator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Networks Administration</dc:title>
  <dc:creator>Rathpisey Heng</dc:creator>
  <cp:lastModifiedBy>Heng  Rathpisey</cp:lastModifiedBy>
  <cp:revision>2</cp:revision>
  <dcterms:modified xsi:type="dcterms:W3CDTF">2022-03-25T06:13:44Z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0x0101002C778B4302AB614E80BEF2A8AE8D245D</vt:lpwstr>
  </property>
</Properties>
</file>