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7" r:id="rId12"/>
    <p:sldId id="268" r:id="rId13"/>
    <p:sldId id="266" r:id="rId14"/>
    <p:sldId id="264" r:id="rId15"/>
  </p:sldIdLst>
  <p:sldSz cx="9144000" cy="5143500" type="screen16x9"/>
  <p:notesSz cx="6858000" cy="9144000"/>
  <p:embeddedFontLst>
    <p:embeddedFont>
      <p:font typeface="Lustri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87D06-0A7C-4722-A161-A44F4D8331EB}" v="7" dt="2022-04-08T08:30:59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V PHANNET" userId="S::pov_phannet@dtc2.itc.edu.kh::f0efd252-76cf-45de-a46c-1f5bd0eac036" providerId="AD" clId="Web-{71887D06-0A7C-4722-A161-A44F4D8331EB}"/>
    <pc:docChg chg="delSld modSld">
      <pc:chgData name="POV PHANNET" userId="S::pov_phannet@dtc2.itc.edu.kh::f0efd252-76cf-45de-a46c-1f5bd0eac036" providerId="AD" clId="Web-{71887D06-0A7C-4722-A161-A44F4D8331EB}" dt="2022-04-08T08:30:59.266" v="5" actId="20577"/>
      <pc:docMkLst>
        <pc:docMk/>
      </pc:docMkLst>
      <pc:sldChg chg="modSp">
        <pc:chgData name="POV PHANNET" userId="S::pov_phannet@dtc2.itc.edu.kh::f0efd252-76cf-45de-a46c-1f5bd0eac036" providerId="AD" clId="Web-{71887D06-0A7C-4722-A161-A44F4D8331EB}" dt="2022-04-08T08:30:59.266" v="5" actId="20577"/>
        <pc:sldMkLst>
          <pc:docMk/>
          <pc:sldMk cId="635315475" sldId="264"/>
        </pc:sldMkLst>
        <pc:spChg chg="mod">
          <ac:chgData name="POV PHANNET" userId="S::pov_phannet@dtc2.itc.edu.kh::f0efd252-76cf-45de-a46c-1f5bd0eac036" providerId="AD" clId="Web-{71887D06-0A7C-4722-A161-A44F4D8331EB}" dt="2022-04-08T08:30:59.266" v="5" actId="20577"/>
          <ac:spMkLst>
            <pc:docMk/>
            <pc:sldMk cId="635315475" sldId="264"/>
            <ac:spMk id="3" creationId="{19A4A365-1264-4982-B0EE-193103A050C6}"/>
          </ac:spMkLst>
        </pc:spChg>
      </pc:sldChg>
      <pc:sldChg chg="del">
        <pc:chgData name="POV PHANNET" userId="S::pov_phannet@dtc2.itc.edu.kh::f0efd252-76cf-45de-a46c-1f5bd0eac036" providerId="AD" clId="Web-{71887D06-0A7C-4722-A161-A44F4D8331EB}" dt="2022-04-08T08:30:53.250" v="0"/>
        <pc:sldMkLst>
          <pc:docMk/>
          <pc:sldMk cId="265364627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80100" y="1333879"/>
            <a:ext cx="7773300" cy="36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467478" y="3247984"/>
            <a:ext cx="1780800" cy="104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ustria"/>
                <a:ea typeface="Lustria"/>
                <a:cs typeface="Lustria"/>
                <a:sym typeface="Lustria"/>
              </a:rPr>
              <a:t>VM Server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507005" y="3247984"/>
            <a:ext cx="1780800" cy="104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ustria"/>
                <a:ea typeface="Lustria"/>
                <a:cs typeface="Lustria"/>
                <a:sym typeface="Lustria"/>
              </a:rPr>
              <a:t>VM Client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908270" y="2251322"/>
            <a:ext cx="1533900" cy="2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04733" y="2473518"/>
            <a:ext cx="1780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err="1">
                <a:latin typeface="Lustria"/>
                <a:ea typeface="Lustria"/>
                <a:cs typeface="Lustria"/>
                <a:sym typeface="Lustria"/>
              </a:rPr>
              <a:t>VMnet</a:t>
            </a:r>
            <a:r>
              <a:rPr lang="en-GB" sz="900">
                <a:latin typeface="Lustria"/>
                <a:ea typeface="Lustria"/>
                <a:cs typeface="Lustria"/>
                <a:sym typeface="Lustria"/>
              </a:rPr>
              <a:t> 8 (NAT)</a:t>
            </a:r>
            <a:endParaRPr sz="9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43197" y="2503999"/>
            <a:ext cx="191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ustria"/>
                <a:ea typeface="Lustria"/>
                <a:cs typeface="Lustria"/>
                <a:sym typeface="Lustria"/>
              </a:rPr>
              <a:t>VMnet 1 (Host-only)</a:t>
            </a:r>
            <a:endParaRPr sz="9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914174" y="3156145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641010" y="3156145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645422" y="3156145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969963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296317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606822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917326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184512" y="2281491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957970" y="2251322"/>
            <a:ext cx="1533900" cy="25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019663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298542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577420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856299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167917" y="2281491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705711" y="1240386"/>
            <a:ext cx="208500" cy="195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2641010" y="1240386"/>
            <a:ext cx="208500" cy="19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13"/>
          <p:cNvCxnSpPr>
            <a:stCxn id="60" idx="0"/>
            <a:endCxn id="63" idx="2"/>
          </p:cNvCxnSpPr>
          <p:nvPr/>
        </p:nvCxnSpPr>
        <p:spPr>
          <a:xfrm rot="-5400000">
            <a:off x="2206374" y="2288395"/>
            <a:ext cx="679800" cy="1055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>
            <a:stCxn id="61" idx="0"/>
            <a:endCxn id="69" idx="2"/>
          </p:cNvCxnSpPr>
          <p:nvPr/>
        </p:nvCxnSpPr>
        <p:spPr>
          <a:xfrm rot="-5400000">
            <a:off x="3594710" y="1626895"/>
            <a:ext cx="679800" cy="2378700"/>
          </a:xfrm>
          <a:prstGeom prst="bentConnector3">
            <a:avLst>
              <a:gd name="adj1" fmla="val 364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>
            <a:cxnSpLocks/>
            <a:stCxn id="72" idx="2"/>
            <a:endCxn id="62" idx="0"/>
          </p:cNvCxnSpPr>
          <p:nvPr/>
        </p:nvCxnSpPr>
        <p:spPr>
          <a:xfrm rot="16200000" flipH="1">
            <a:off x="6015283" y="2421756"/>
            <a:ext cx="679654" cy="7891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>
            <a:cxnSpLocks/>
            <a:stCxn id="74" idx="2"/>
            <a:endCxn id="64" idx="0"/>
          </p:cNvCxnSpPr>
          <p:nvPr/>
        </p:nvCxnSpPr>
        <p:spPr>
          <a:xfrm rot="16200000" flipH="1">
            <a:off x="2182212" y="1063135"/>
            <a:ext cx="846105" cy="15906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5" idx="2"/>
            <a:endCxn id="70" idx="0"/>
          </p:cNvCxnSpPr>
          <p:nvPr/>
        </p:nvCxnSpPr>
        <p:spPr>
          <a:xfrm rot="-5400000" flipH="1">
            <a:off x="3650960" y="529686"/>
            <a:ext cx="846000" cy="2657400"/>
          </a:xfrm>
          <a:prstGeom prst="bentConnector3">
            <a:avLst>
              <a:gd name="adj1" fmla="val 360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3"/>
          <p:cNvSpPr/>
          <p:nvPr/>
        </p:nvSpPr>
        <p:spPr>
          <a:xfrm>
            <a:off x="2018405" y="2251322"/>
            <a:ext cx="865500" cy="255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2122488" y="2281491"/>
            <a:ext cx="208500" cy="19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408104" y="2281491"/>
            <a:ext cx="208500" cy="19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3"/>
          <p:cNvCxnSpPr>
            <a:stCxn id="65" idx="0"/>
            <a:endCxn id="82" idx="0"/>
          </p:cNvCxnSpPr>
          <p:nvPr/>
        </p:nvCxnSpPr>
        <p:spPr>
          <a:xfrm rot="5400000">
            <a:off x="2968572" y="1539591"/>
            <a:ext cx="600" cy="148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/>
          <p:nvPr/>
        </p:nvSpPr>
        <p:spPr>
          <a:xfrm>
            <a:off x="1069298" y="1240386"/>
            <a:ext cx="208500" cy="19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3"/>
          <p:cNvCxnSpPr>
            <a:stCxn id="85" idx="2"/>
            <a:endCxn id="83" idx="0"/>
          </p:cNvCxnSpPr>
          <p:nvPr/>
        </p:nvCxnSpPr>
        <p:spPr>
          <a:xfrm rot="-5400000" flipH="1">
            <a:off x="1419998" y="1188936"/>
            <a:ext cx="846000" cy="1338900"/>
          </a:xfrm>
          <a:prstGeom prst="bentConnector3">
            <a:avLst>
              <a:gd name="adj1" fmla="val 587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1467478" y="2476684"/>
            <a:ext cx="1780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ustria"/>
                <a:ea typeface="Lustria"/>
                <a:cs typeface="Lustria"/>
                <a:sym typeface="Lustria"/>
              </a:rPr>
              <a:t>NAT-Router</a:t>
            </a:r>
            <a:endParaRPr sz="9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33404" y="357700"/>
            <a:ext cx="1180764" cy="543888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ustria"/>
                <a:ea typeface="Lustria"/>
                <a:cs typeface="Lustria"/>
                <a:sym typeface="Lustria"/>
              </a:rPr>
              <a:t>Internet</a:t>
            </a:r>
            <a:endParaRPr sz="1200"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89" name="Google Shape;89;p13"/>
          <p:cNvCxnSpPr>
            <a:stCxn id="85" idx="0"/>
            <a:endCxn id="88" idx="1"/>
          </p:cNvCxnSpPr>
          <p:nvPr/>
        </p:nvCxnSpPr>
        <p:spPr>
          <a:xfrm rot="-5400000">
            <a:off x="1079048" y="995586"/>
            <a:ext cx="339300" cy="150300"/>
          </a:xfrm>
          <a:prstGeom prst="bentConnector3">
            <a:avLst>
              <a:gd name="adj1" fmla="val 496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3"/>
          <p:cNvSpPr txBox="1"/>
          <p:nvPr/>
        </p:nvSpPr>
        <p:spPr>
          <a:xfrm>
            <a:off x="7115825" y="1374025"/>
            <a:ext cx="118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ustria"/>
                <a:ea typeface="Lustria"/>
                <a:cs typeface="Lustria"/>
                <a:sym typeface="Lustria"/>
              </a:rPr>
              <a:t>Host Machine</a:t>
            </a:r>
            <a:endParaRPr sz="11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8BEDF-5D7D-47F8-A3F1-532BF178034F}"/>
              </a:ext>
            </a:extLst>
          </p:cNvPr>
          <p:cNvSpPr txBox="1"/>
          <p:nvPr/>
        </p:nvSpPr>
        <p:spPr>
          <a:xfrm>
            <a:off x="3934610" y="494095"/>
            <a:ext cx="2919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192.168.15.X/24: NAT (Server LAN)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1B5912-C20B-4F7A-8A54-10F7E08D8879}"/>
              </a:ext>
            </a:extLst>
          </p:cNvPr>
          <p:cNvSpPr txBox="1"/>
          <p:nvPr/>
        </p:nvSpPr>
        <p:spPr>
          <a:xfrm>
            <a:off x="1450443" y="3353076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192.168.15.10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39AAB3-1DDF-472E-8F09-221854D6E59F}"/>
              </a:ext>
            </a:extLst>
          </p:cNvPr>
          <p:cNvSpPr txBox="1"/>
          <p:nvPr/>
        </p:nvSpPr>
        <p:spPr>
          <a:xfrm>
            <a:off x="3934610" y="803765"/>
            <a:ext cx="3353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192.168.11.X/24: Host-only (a small LAN of Client-Server)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693728-6356-4B04-ADC3-A1754001E77C}"/>
              </a:ext>
            </a:extLst>
          </p:cNvPr>
          <p:cNvSpPr txBox="1"/>
          <p:nvPr/>
        </p:nvSpPr>
        <p:spPr>
          <a:xfrm>
            <a:off x="1456289" y="2055700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192.168.15.2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50EAE0-4C44-4C44-8159-417AC8572DC0}"/>
              </a:ext>
            </a:extLst>
          </p:cNvPr>
          <p:cNvSpPr txBox="1"/>
          <p:nvPr/>
        </p:nvSpPr>
        <p:spPr>
          <a:xfrm>
            <a:off x="1753186" y="1477511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192.168.15.1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4F2BC4-79D7-4BEF-B7F0-B64F900C20EA}"/>
              </a:ext>
            </a:extLst>
          </p:cNvPr>
          <p:cNvSpPr txBox="1"/>
          <p:nvPr/>
        </p:nvSpPr>
        <p:spPr>
          <a:xfrm>
            <a:off x="401124" y="1049064"/>
            <a:ext cx="2111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192.168.1.XX /Gateway to Internet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5B3BC0-D05F-49E5-8E28-3AA03AD5F41B}"/>
              </a:ext>
            </a:extLst>
          </p:cNvPr>
          <p:cNvSpPr txBox="1"/>
          <p:nvPr/>
        </p:nvSpPr>
        <p:spPr>
          <a:xfrm>
            <a:off x="2721514" y="1466551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192.168.11.1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65168C-21D5-49F0-8B16-98DE2844721D}"/>
              </a:ext>
            </a:extLst>
          </p:cNvPr>
          <p:cNvSpPr txBox="1"/>
          <p:nvPr/>
        </p:nvSpPr>
        <p:spPr>
          <a:xfrm>
            <a:off x="2337821" y="3351510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192.168.11.10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33A874-EF13-4DB5-81AD-108748363CC7}"/>
              </a:ext>
            </a:extLst>
          </p:cNvPr>
          <p:cNvSpPr txBox="1"/>
          <p:nvPr/>
        </p:nvSpPr>
        <p:spPr>
          <a:xfrm>
            <a:off x="6315608" y="3337280"/>
            <a:ext cx="92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Lustria" panose="020B0604020202020204" charset="0"/>
              </a:rPr>
              <a:t>192.168.11.XX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8282875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latin typeface="Lustria" panose="020B0604020202020204" charset="0"/>
              </a:rPr>
              <a:t>Configuring router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Lustria" panose="020B0604020202020204" charset="0"/>
              </a:rPr>
              <a:t>1.    Enable packet forwarding: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  <a:cs typeface="Courier New" panose="02070309020205020404" pitchFamily="49" charset="0"/>
              </a:rPr>
              <a:t>Edit config file: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nano /</a:t>
            </a:r>
            <a:r>
              <a:rPr lang="en-US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endParaRPr lang="en-US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Uncomment :</a:t>
            </a:r>
            <a:r>
              <a:rPr lang="en-US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  net.ipv4.ip_forward=1</a:t>
            </a:r>
            <a:endParaRPr lang="en-US" b="1" i="1">
              <a:solidFill>
                <a:srgbClr val="222222"/>
              </a:solidFill>
              <a:effectLst/>
              <a:latin typeface="Lustri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Apply change: </a:t>
            </a:r>
          </a:p>
          <a:p>
            <a:pPr>
              <a:lnSpc>
                <a:spcPct val="150000"/>
              </a:lnSpc>
            </a:pPr>
            <a:r>
              <a:rPr lang="en-US" i="1">
                <a:latin typeface="Lustria" panose="020B0604020202020204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-p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Lustria" panose="020B0604020202020204" charset="0"/>
              </a:rPr>
              <a:t>2.    Configuring Packet Forwarding and IP masquerading:</a:t>
            </a:r>
          </a:p>
          <a:p>
            <a:pPr>
              <a:lnSpc>
                <a:spcPct val="150000"/>
              </a:lnSpc>
            </a:pPr>
            <a:r>
              <a:rPr lang="en-US" b="1" i="1">
                <a:latin typeface="Lustria" panose="020B0604020202020204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iptables -A FORWARD -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enp0s8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enp0s3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-j ACCEPT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enp0s8</a:t>
            </a:r>
            <a:r>
              <a:rPr lang="en-US" altLang="en-US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222222"/>
                </a:solidFill>
                <a:latin typeface="Lustria" panose="020B0604020202020204" charset="0"/>
                <a:cs typeface="Courier New" panose="02070309020205020404" pitchFamily="49" charset="0"/>
              </a:rPr>
              <a:t>is the name of network interface “Host-only”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enp0s3</a:t>
            </a:r>
            <a:r>
              <a:rPr lang="en-US" altLang="en-US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222222"/>
                </a:solidFill>
                <a:latin typeface="Lustria" panose="020B0604020202020204" charset="0"/>
                <a:cs typeface="Courier New" panose="02070309020205020404" pitchFamily="49" charset="0"/>
              </a:rPr>
              <a:t>is the name of network interface “NAT”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stria" panose="020B0604020202020204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        The above command will forward packets from Host-only interface to NAT interface.</a:t>
            </a:r>
            <a:endParaRPr lang="en-US" b="1" i="1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6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8567355" cy="32508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Lustria" panose="020B0604020202020204" charset="0"/>
              </a:rPr>
              <a:t>Configuring Packet Forwarding and IP masquerading ( Continue ):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Now we want to configure packets from NAT interface to be forwarded back to Host-only interface.</a:t>
            </a:r>
            <a:r>
              <a:rPr lang="en-US">
                <a:latin typeface="Lustria" panose="020B060402020202020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latin typeface="Lustria" panose="020B0604020202020204" charset="0"/>
              </a:rPr>
              <a:t>       Type:</a:t>
            </a:r>
          </a:p>
          <a:p>
            <a:pPr>
              <a:lnSpc>
                <a:spcPct val="150000"/>
              </a:lnSpc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iptables -A FORWARD 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enp0s3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enp0s8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-m state --state RELATED,ESTABLISHED -j ACCEPT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lang="en-US" sz="1200">
              <a:highlight>
                <a:srgbClr val="C0C0C0"/>
              </a:highlight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enp0s8</a:t>
            </a:r>
            <a:r>
              <a:rPr lang="en-US" altLang="en-US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222222"/>
                </a:solidFill>
                <a:latin typeface="Lustria" panose="020B0604020202020204" charset="0"/>
                <a:cs typeface="Courier New" panose="02070309020205020404" pitchFamily="49" charset="0"/>
              </a:rPr>
              <a:t>is the name of network interface “Host-only”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latin typeface="Courier New"/>
                <a:cs typeface="Courier New"/>
              </a:rPr>
              <a:t>	enp0s3</a:t>
            </a:r>
            <a:r>
              <a:rPr lang="en-US" altLang="en-US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lang="en-US" altLang="en-US">
                <a:solidFill>
                  <a:srgbClr val="222222"/>
                </a:solidFill>
                <a:latin typeface="Lustria"/>
                <a:cs typeface="Courier New"/>
              </a:rPr>
              <a:t>is the name of net work interface “NAT”</a:t>
            </a:r>
            <a:r>
              <a:rPr lang="en-US" altLang="en-US">
                <a:solidFill>
                  <a:schemeClr val="tx1"/>
                </a:solidFill>
                <a:latin typeface="Lustria"/>
                <a:cs typeface="Courier New"/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Configuring </a:t>
            </a:r>
            <a:r>
              <a:rPr lang="en-US" altLang="en-US" err="1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NATing</a:t>
            </a:r>
            <a:r>
              <a:rPr lang="en-US" altLang="en-US">
                <a:solidFill>
                  <a:schemeClr val="tx1"/>
                </a:solidFill>
                <a:latin typeface="Lustria" panose="020B0604020202020204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stria" panose="020B0604020202020204" charset="0"/>
                <a:cs typeface="Courier New" panose="02070309020205020404" pitchFamily="49" charset="0"/>
              </a:rPr>
              <a:t>Now we want to allow all interfaces to use NAT</a:t>
            </a:r>
          </a:p>
          <a:p>
            <a:pPr>
              <a:lnSpc>
                <a:spcPct val="150000"/>
              </a:lnSpc>
            </a:pPr>
            <a:r>
              <a:rPr lang="fr-FR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iptables</a:t>
            </a:r>
            <a:r>
              <a:rPr lang="fr-FR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-t </a:t>
            </a:r>
            <a:r>
              <a:rPr lang="fr-FR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nat</a:t>
            </a:r>
            <a:r>
              <a:rPr lang="fr-FR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-A POSTROUTING -o </a:t>
            </a:r>
            <a:r>
              <a:rPr lang="fr-FR" b="1" i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enp0s3</a:t>
            </a:r>
            <a:r>
              <a:rPr lang="fr-FR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-j MASQUERADE</a:t>
            </a:r>
            <a:endParaRPr lang="en-US">
              <a:solidFill>
                <a:schemeClr val="tx1"/>
              </a:solidFill>
              <a:highlight>
                <a:srgbClr val="C0C0C0"/>
              </a:highlight>
              <a:latin typeface="Lustria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fr-FR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iptables</a:t>
            </a:r>
            <a:r>
              <a:rPr lang="fr-FR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-t </a:t>
            </a:r>
            <a:r>
              <a:rPr lang="fr-FR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nat</a:t>
            </a:r>
            <a:r>
              <a:rPr lang="fr-FR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-A POSTROUTING -o </a:t>
            </a:r>
            <a:r>
              <a:rPr lang="fr-FR" b="1" i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enp0s8</a:t>
            </a:r>
            <a:r>
              <a:rPr lang="fr-FR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-j MASQUERADE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Lustria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2FB31F-C65D-458C-84E0-FB399793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27"/>
            <a:ext cx="184731" cy="438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1426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1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4035-8937-459B-9823-0D60ABC7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7" y="81726"/>
            <a:ext cx="8520600" cy="841800"/>
          </a:xfrm>
        </p:spPr>
        <p:txBody>
          <a:bodyPr>
            <a:normAutofit/>
          </a:bodyPr>
          <a:lstStyle/>
          <a:p>
            <a:r>
              <a:rPr lang="en-US" sz="2400">
                <a:latin typeface="Lustria" panose="020B0604020202020204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82A1F-A1AA-4A00-A647-0F26D929976D}"/>
              </a:ext>
            </a:extLst>
          </p:cNvPr>
          <p:cNvSpPr txBox="1"/>
          <p:nvPr/>
        </p:nvSpPr>
        <p:spPr>
          <a:xfrm>
            <a:off x="603738" y="826475"/>
            <a:ext cx="7104185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Lustria" panose="020B0604020202020204" charset="0"/>
              </a:rPr>
              <a:t>Set up environment in VMWare workstation/ Virtual Box with discussed network IP addresses ( 2 LANs: Server LAN/ NAT and Client-Server LAN/ Host-only).</a:t>
            </a:r>
          </a:p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In VMWare Workstation: follow instructions in </a:t>
            </a:r>
            <a:r>
              <a:rPr lang="en-US" b="1">
                <a:latin typeface="Lustria" panose="020B0604020202020204" charset="0"/>
              </a:rPr>
              <a:t>PDF file: Chapter 1.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Lustria" panose="020B0604020202020204" charset="0"/>
              </a:rPr>
              <a:t>Install Ubuntu Server on a VM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Lustria" panose="020B0604020202020204" charset="0"/>
              </a:rPr>
              <a:t>Set Static IP address to your Ubuntu Server and make sure it can connect to the Internet just by setting IP address and nameserver addresses.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Use </a:t>
            </a:r>
            <a:r>
              <a:rPr lang="en-US" b="1" i="1" err="1">
                <a:latin typeface="Lustria" panose="020B0604020202020204" charset="0"/>
              </a:rPr>
              <a:t>ip</a:t>
            </a:r>
            <a:r>
              <a:rPr lang="en-US" b="1" i="1">
                <a:latin typeface="Lustria" panose="020B0604020202020204" charset="0"/>
              </a:rPr>
              <a:t> a </a:t>
            </a:r>
            <a:r>
              <a:rPr lang="en-US">
                <a:latin typeface="Lustria" panose="020B0604020202020204" charset="0"/>
              </a:rPr>
              <a:t>to show network interface and IP addresses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To set </a:t>
            </a:r>
            <a:r>
              <a:rPr lang="en-US" err="1">
                <a:latin typeface="Lustria" panose="020B0604020202020204" charset="0"/>
              </a:rPr>
              <a:t>ip</a:t>
            </a:r>
            <a:r>
              <a:rPr lang="en-US">
                <a:latin typeface="Lustria" panose="020B0604020202020204" charset="0"/>
              </a:rPr>
              <a:t> address: edit configuration file in </a:t>
            </a:r>
            <a:r>
              <a:rPr lang="en-US" b="1" i="1">
                <a:latin typeface="Lustria" panose="020B0604020202020204" charset="0"/>
              </a:rPr>
              <a:t>/</a:t>
            </a:r>
            <a:r>
              <a:rPr lang="en-US" b="1" i="1" err="1">
                <a:latin typeface="Lustria" panose="020B0604020202020204" charset="0"/>
              </a:rPr>
              <a:t>etc</a:t>
            </a:r>
            <a:r>
              <a:rPr lang="en-US" b="1" i="1">
                <a:latin typeface="Lustria" panose="020B0604020202020204" charset="0"/>
              </a:rPr>
              <a:t>/</a:t>
            </a:r>
            <a:r>
              <a:rPr lang="en-US" b="1" i="1" err="1">
                <a:latin typeface="Lustria" panose="020B0604020202020204" charset="0"/>
              </a:rPr>
              <a:t>netplan</a:t>
            </a:r>
            <a:r>
              <a:rPr lang="en-US" b="1" i="1">
                <a:latin typeface="Lustria" panose="020B0604020202020204" charset="0"/>
              </a:rPr>
              <a:t>/00-installer-config.ymal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603738" y="826475"/>
            <a:ext cx="7104185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Lustria" panose="020B0604020202020204" charset="0"/>
              </a:rPr>
              <a:t>Set Static IP address to your Ubuntu Server and make sure it can connect to the Internet just by setting IP address and nameserver addresses.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Use </a:t>
            </a:r>
            <a:r>
              <a:rPr lang="en-US" b="1" i="1" err="1">
                <a:latin typeface="Lustria" panose="020B0604020202020204" charset="0"/>
              </a:rPr>
              <a:t>ip</a:t>
            </a:r>
            <a:r>
              <a:rPr lang="en-US" b="1" i="1">
                <a:latin typeface="Lustria" panose="020B0604020202020204" charset="0"/>
              </a:rPr>
              <a:t> a </a:t>
            </a:r>
            <a:r>
              <a:rPr lang="en-US">
                <a:latin typeface="Lustria" panose="020B0604020202020204" charset="0"/>
              </a:rPr>
              <a:t>to show network interface and IP addresses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Switch to root user using: </a:t>
            </a:r>
            <a:r>
              <a:rPr lang="en-US" b="1" i="1" err="1">
                <a:latin typeface="Lustria" panose="020B0604020202020204" charset="0"/>
              </a:rPr>
              <a:t>sudo</a:t>
            </a:r>
            <a:r>
              <a:rPr lang="en-US" b="1" i="1">
                <a:latin typeface="Lustria" panose="020B0604020202020204" charset="0"/>
              </a:rPr>
              <a:t> </a:t>
            </a:r>
            <a:r>
              <a:rPr lang="en-US" b="1" i="1" err="1">
                <a:latin typeface="Lustria" panose="020B0604020202020204" charset="0"/>
              </a:rPr>
              <a:t>su</a:t>
            </a:r>
            <a:endParaRPr lang="en-US" b="1" i="1">
              <a:latin typeface="Lustria" panose="020B0604020202020204" charset="0"/>
            </a:endParaRP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To set </a:t>
            </a:r>
            <a:r>
              <a:rPr lang="en-US" err="1">
                <a:latin typeface="Lustria" panose="020B0604020202020204" charset="0"/>
              </a:rPr>
              <a:t>ip</a:t>
            </a:r>
            <a:r>
              <a:rPr lang="en-US">
                <a:latin typeface="Lustria" panose="020B0604020202020204" charset="0"/>
              </a:rPr>
              <a:t> address: edit configuration file in </a:t>
            </a:r>
            <a:r>
              <a:rPr lang="en-US" b="1" i="1">
                <a:latin typeface="Lustria" panose="020B0604020202020204" charset="0"/>
              </a:rPr>
              <a:t>/</a:t>
            </a:r>
            <a:r>
              <a:rPr lang="en-US" b="1" i="1" err="1">
                <a:latin typeface="Lustria" panose="020B0604020202020204" charset="0"/>
              </a:rPr>
              <a:t>etc</a:t>
            </a:r>
            <a:r>
              <a:rPr lang="en-US" b="1" i="1">
                <a:latin typeface="Lustria" panose="020B0604020202020204" charset="0"/>
              </a:rPr>
              <a:t>/</a:t>
            </a:r>
            <a:r>
              <a:rPr lang="en-US" b="1" i="1" err="1">
                <a:latin typeface="Lustria" panose="020B0604020202020204" charset="0"/>
              </a:rPr>
              <a:t>netplan</a:t>
            </a:r>
            <a:r>
              <a:rPr lang="en-US" b="1" i="1">
                <a:latin typeface="Lustria" panose="020B0604020202020204" charset="0"/>
              </a:rPr>
              <a:t>/00-installer-config.ymal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Run</a:t>
            </a:r>
            <a:r>
              <a:rPr lang="en-US" b="1" i="1">
                <a:latin typeface="Lustria" panose="020B0604020202020204" charset="0"/>
              </a:rPr>
              <a:t> </a:t>
            </a:r>
            <a:r>
              <a:rPr lang="en-US" b="1" i="1" err="1">
                <a:latin typeface="Lustria" panose="020B0604020202020204" charset="0"/>
              </a:rPr>
              <a:t>sudo</a:t>
            </a:r>
            <a:r>
              <a:rPr lang="en-US" b="1" i="1">
                <a:latin typeface="Lustria" panose="020B0604020202020204" charset="0"/>
              </a:rPr>
              <a:t> </a:t>
            </a:r>
            <a:r>
              <a:rPr lang="en-US" b="1" i="1" err="1">
                <a:latin typeface="Lustria" panose="020B0604020202020204" charset="0"/>
              </a:rPr>
              <a:t>netplan</a:t>
            </a:r>
            <a:r>
              <a:rPr lang="en-US" b="1" i="1">
                <a:latin typeface="Lustria" panose="020B0604020202020204" charset="0"/>
              </a:rPr>
              <a:t> apply  </a:t>
            </a:r>
            <a:r>
              <a:rPr lang="en-US">
                <a:latin typeface="Lustria" panose="020B0604020202020204" charset="0"/>
              </a:rPr>
              <a:t>to apply configuration file.</a:t>
            </a:r>
            <a:endParaRPr lang="en-US" b="1" i="1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>
              <a:latin typeface="Lustria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CE94D-9DCA-48C5-A097-47A4A2FA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937158"/>
            <a:ext cx="4219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603738" y="826475"/>
            <a:ext cx="710418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>
                <a:latin typeface="Lustria" panose="020B0604020202020204" charset="0"/>
              </a:rPr>
              <a:t>Ping google.com to test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4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5558"/>
            <a:ext cx="7104185" cy="523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>
                <a:latin typeface="Lustria" panose="020B0604020202020204" charset="0"/>
              </a:rPr>
              <a:t>Installing and Configuring NTP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Lustria" panose="020B0604020202020204" charset="0"/>
              </a:rPr>
              <a:t>Install </a:t>
            </a:r>
            <a:r>
              <a:rPr lang="en-US" err="1">
                <a:latin typeface="Lustria" panose="020B0604020202020204" charset="0"/>
              </a:rPr>
              <a:t>ntp</a:t>
            </a:r>
            <a:r>
              <a:rPr lang="en-US">
                <a:latin typeface="Lustria" panose="020B0604020202020204" charset="0"/>
              </a:rPr>
              <a:t>: </a:t>
            </a: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apt install </a:t>
            </a:r>
            <a:r>
              <a:rPr lang="en-US" err="1">
                <a:latin typeface="Lustria" panose="020B0604020202020204" charset="0"/>
              </a:rPr>
              <a:t>ntp</a:t>
            </a:r>
            <a:endParaRPr lang="en-US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Lustria" panose="020B0604020202020204" charset="0"/>
              </a:rPr>
              <a:t>Configure: edit config file /</a:t>
            </a:r>
            <a:r>
              <a:rPr lang="en-US" err="1">
                <a:latin typeface="Lustria" panose="020B0604020202020204" charset="0"/>
              </a:rPr>
              <a:t>etc</a:t>
            </a:r>
            <a:r>
              <a:rPr lang="en-US">
                <a:latin typeface="Lustria" panose="020B0604020202020204" charset="0"/>
              </a:rPr>
              <a:t>/</a:t>
            </a:r>
            <a:r>
              <a:rPr lang="en-US" err="1">
                <a:latin typeface="Lustria" panose="020B0604020202020204" charset="0"/>
              </a:rPr>
              <a:t>ntp.conf</a:t>
            </a:r>
            <a:r>
              <a:rPr lang="en-US">
                <a:latin typeface="Lustria" panose="020B0604020202020204" charset="0"/>
              </a:rPr>
              <a:t> and replace with Asia </a:t>
            </a:r>
            <a:r>
              <a:rPr lang="en-US" err="1">
                <a:latin typeface="Lustria" panose="020B0604020202020204" charset="0"/>
              </a:rPr>
              <a:t>timezone</a:t>
            </a:r>
            <a:r>
              <a:rPr lang="en-US">
                <a:latin typeface="Lustria" panose="020B0604020202020204" charset="0"/>
              </a:rPr>
              <a:t> server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1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1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1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1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Lustria" panose="020B0604020202020204" charset="0"/>
              </a:rPr>
              <a:t>Restart service: </a:t>
            </a: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</a:t>
            </a:r>
            <a:r>
              <a:rPr lang="en-US" err="1">
                <a:latin typeface="Lustria" panose="020B0604020202020204" charset="0"/>
              </a:rPr>
              <a:t>systemctl</a:t>
            </a:r>
            <a:r>
              <a:rPr lang="en-US">
                <a:latin typeface="Lustria" panose="020B0604020202020204" charset="0"/>
              </a:rPr>
              <a:t> restart </a:t>
            </a:r>
            <a:r>
              <a:rPr lang="en-US" err="1">
                <a:latin typeface="Lustria" panose="020B0604020202020204" charset="0"/>
              </a:rPr>
              <a:t>ntp</a:t>
            </a:r>
            <a:endParaRPr lang="en-US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Lustria" panose="020B0604020202020204" charset="0"/>
              </a:rPr>
              <a:t>Check status: </a:t>
            </a: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</a:t>
            </a:r>
            <a:r>
              <a:rPr lang="en-US" err="1">
                <a:latin typeface="Lustria" panose="020B0604020202020204" charset="0"/>
              </a:rPr>
              <a:t>systemctl</a:t>
            </a:r>
            <a:r>
              <a:rPr lang="en-US">
                <a:latin typeface="Lustria" panose="020B0604020202020204" charset="0"/>
              </a:rPr>
              <a:t> status </a:t>
            </a:r>
            <a:r>
              <a:rPr lang="en-US" err="1">
                <a:latin typeface="Lustria" panose="020B0604020202020204" charset="0"/>
              </a:rPr>
              <a:t>ntp</a:t>
            </a: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Lustria" panose="020B0604020202020204" charset="0"/>
              </a:rPr>
              <a:t>GO TO Client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Lustria" panose="020B0604020202020204" charset="0"/>
              </a:rPr>
              <a:t>Install </a:t>
            </a:r>
            <a:r>
              <a:rPr lang="en-US" err="1">
                <a:latin typeface="Lustria" panose="020B0604020202020204" charset="0"/>
              </a:rPr>
              <a:t>ntpdate</a:t>
            </a:r>
            <a:r>
              <a:rPr lang="en-US">
                <a:latin typeface="Lustria" panose="020B0604020202020204" charset="0"/>
              </a:rPr>
              <a:t> on Client: go to client and type: </a:t>
            </a: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apt install </a:t>
            </a:r>
            <a:r>
              <a:rPr lang="en-US" err="1">
                <a:latin typeface="Lustria" panose="020B0604020202020204" charset="0"/>
              </a:rPr>
              <a:t>ntpdate</a:t>
            </a:r>
            <a:endParaRPr lang="en-US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Lustria" panose="020B0604020202020204" charset="0"/>
              </a:rPr>
              <a:t>Edit </a:t>
            </a:r>
            <a:r>
              <a:rPr lang="en-US" err="1">
                <a:latin typeface="Lustria" panose="020B0604020202020204" charset="0"/>
              </a:rPr>
              <a:t>hostfile</a:t>
            </a:r>
            <a:r>
              <a:rPr lang="en-US">
                <a:latin typeface="Lustria" panose="020B0604020202020204" charset="0"/>
              </a:rPr>
              <a:t>: </a:t>
            </a: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vi /</a:t>
            </a:r>
            <a:r>
              <a:rPr lang="en-US" err="1">
                <a:latin typeface="Lustria" panose="020B0604020202020204" charset="0"/>
              </a:rPr>
              <a:t>etc</a:t>
            </a:r>
            <a:r>
              <a:rPr lang="en-US">
                <a:latin typeface="Lustria" panose="020B0604020202020204" charset="0"/>
              </a:rPr>
              <a:t>/hosts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Lustria" panose="020B0604020202020204" charset="0"/>
              </a:rPr>
              <a:t>Add 192.168.11.10 </a:t>
            </a:r>
            <a:r>
              <a:rPr lang="en-US" err="1">
                <a:latin typeface="Lustria" panose="020B0604020202020204" charset="0"/>
              </a:rPr>
              <a:t>servername</a:t>
            </a:r>
            <a:endParaRPr lang="en-US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</a:t>
            </a:r>
            <a:r>
              <a:rPr lang="en-US" err="1">
                <a:latin typeface="Lustria" panose="020B0604020202020204" charset="0"/>
              </a:rPr>
              <a:t>ntpdate</a:t>
            </a:r>
            <a:r>
              <a:rPr lang="en-US">
                <a:latin typeface="Lustria" panose="020B0604020202020204" charset="0"/>
              </a:rPr>
              <a:t> </a:t>
            </a:r>
            <a:r>
              <a:rPr lang="en-US" err="1">
                <a:latin typeface="Lustria" panose="020B0604020202020204" charset="0"/>
              </a:rPr>
              <a:t>servername</a:t>
            </a:r>
            <a:endParaRPr lang="en-US">
              <a:latin typeface="Lustri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</a:t>
            </a:r>
            <a:r>
              <a:rPr lang="en-US" err="1">
                <a:latin typeface="Lustria" panose="020B0604020202020204" charset="0"/>
              </a:rPr>
              <a:t>ufw</a:t>
            </a:r>
            <a:r>
              <a:rPr lang="en-US">
                <a:latin typeface="Lustria" panose="020B0604020202020204" charset="0"/>
              </a:rPr>
              <a:t> allow 123/</a:t>
            </a:r>
            <a:r>
              <a:rPr lang="en-US" err="1">
                <a:latin typeface="Lustria" panose="020B0604020202020204" charset="0"/>
              </a:rPr>
              <a:t>udp</a:t>
            </a:r>
            <a:endParaRPr lang="en-US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>
              <a:latin typeface="Lustri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0A925-2D0C-4717-9122-8C0C17A2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77" y="1195636"/>
            <a:ext cx="2790825" cy="9906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2BB5052-D102-48DE-8272-0FF643D9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25"/>
            <a:ext cx="65" cy="373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5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7104185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>
                <a:latin typeface="Lustria" panose="020B0604020202020204" charset="0"/>
              </a:rPr>
              <a:t>Installing and Configuring NTP Client</a:t>
            </a: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apt install </a:t>
            </a:r>
            <a:r>
              <a:rPr lang="en-US" err="1">
                <a:latin typeface="Lustria" panose="020B0604020202020204" charset="0"/>
              </a:rPr>
              <a:t>ntp</a:t>
            </a:r>
            <a:endParaRPr lang="en-US">
              <a:latin typeface="Lustria" panose="020B0604020202020204" charset="0"/>
            </a:endParaRP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>
                <a:latin typeface="Lustria" panose="020B0604020202020204" charset="0"/>
              </a:rPr>
              <a:t>vi /</a:t>
            </a:r>
            <a:r>
              <a:rPr lang="en-US" err="1">
                <a:latin typeface="Lustria" panose="020B0604020202020204" charset="0"/>
              </a:rPr>
              <a:t>etc</a:t>
            </a:r>
            <a:r>
              <a:rPr lang="en-US">
                <a:latin typeface="Lustria" panose="020B0604020202020204" charset="0"/>
              </a:rPr>
              <a:t>/</a:t>
            </a:r>
            <a:r>
              <a:rPr lang="en-US" err="1">
                <a:latin typeface="Lustria" panose="020B0604020202020204" charset="0"/>
              </a:rPr>
              <a:t>ntp.conf</a:t>
            </a:r>
            <a:endParaRPr lang="en-US">
              <a:latin typeface="Lustria" panose="020B0604020202020204" charset="0"/>
            </a:endParaRP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>
                <a:latin typeface="Lustria" panose="020B0604020202020204" charset="0"/>
              </a:rPr>
              <a:t>Add  server </a:t>
            </a:r>
            <a:r>
              <a:rPr lang="en-US" b="1" err="1">
                <a:latin typeface="Lustria" panose="020B0604020202020204" charset="0"/>
              </a:rPr>
              <a:t>servername</a:t>
            </a:r>
            <a:r>
              <a:rPr lang="en-US" b="1">
                <a:latin typeface="Lustria" panose="020B0604020202020204" charset="0"/>
              </a:rPr>
              <a:t> </a:t>
            </a:r>
            <a:r>
              <a:rPr lang="en-US">
                <a:latin typeface="Lustria" panose="020B0604020202020204" charset="0"/>
              </a:rPr>
              <a:t>prefer </a:t>
            </a:r>
            <a:r>
              <a:rPr lang="en-US" err="1">
                <a:latin typeface="Lustria" panose="020B0604020202020204" charset="0"/>
              </a:rPr>
              <a:t>iburst</a:t>
            </a:r>
            <a:endParaRPr lang="en-US">
              <a:latin typeface="Lustria" panose="020B0604020202020204" charset="0"/>
            </a:endParaRP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 err="1">
                <a:latin typeface="Lustria" panose="020B0604020202020204" charset="0"/>
              </a:rPr>
              <a:t>sudo</a:t>
            </a:r>
            <a:r>
              <a:rPr lang="en-US">
                <a:latin typeface="Lustria" panose="020B0604020202020204" charset="0"/>
              </a:rPr>
              <a:t> </a:t>
            </a:r>
            <a:r>
              <a:rPr lang="en-US" err="1">
                <a:latin typeface="Lustria" panose="020B0604020202020204" charset="0"/>
              </a:rPr>
              <a:t>systemctl</a:t>
            </a:r>
            <a:r>
              <a:rPr lang="en-US">
                <a:latin typeface="Lustria" panose="020B0604020202020204" charset="0"/>
              </a:rPr>
              <a:t> restart </a:t>
            </a:r>
            <a:r>
              <a:rPr lang="en-US" err="1">
                <a:latin typeface="Lustria" panose="020B0604020202020204" charset="0"/>
              </a:rPr>
              <a:t>ntp</a:t>
            </a:r>
            <a:endParaRPr lang="en-US">
              <a:latin typeface="Lustria" panose="020B0604020202020204" charset="0"/>
            </a:endParaRPr>
          </a:p>
          <a:p>
            <a:pPr marL="342900" lvl="2" indent="-342900">
              <a:lnSpc>
                <a:spcPct val="150000"/>
              </a:lnSpc>
              <a:buAutoNum type="arabicPeriod"/>
            </a:pPr>
            <a:r>
              <a:rPr lang="en-US" err="1">
                <a:latin typeface="Lustria" panose="020B0604020202020204" charset="0"/>
              </a:rPr>
              <a:t>ntpq</a:t>
            </a:r>
            <a:r>
              <a:rPr lang="en-US">
                <a:latin typeface="Lustria" panose="020B0604020202020204" charset="0"/>
              </a:rPr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411055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8282875" cy="371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latin typeface="Lustria" panose="020B0604020202020204" charset="0"/>
              </a:rPr>
              <a:t>Configuring DHCP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Lustria" panose="020B0604020202020204" charset="0"/>
              </a:rPr>
              <a:t>1.    Install and configure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n-US" b="1">
                <a:latin typeface="Lustria" panose="020B0604020202020204" charset="0"/>
                <a:cs typeface="Courier New" panose="02070309020205020404" pitchFamily="49" charset="0"/>
              </a:rPr>
              <a:t>on the server</a:t>
            </a:r>
            <a:r>
              <a:rPr lang="en-US" b="1">
                <a:latin typeface="Lustria" panose="020B0604020202020204" charset="0"/>
              </a:rPr>
              <a:t>: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  <a:cs typeface="Courier New" panose="02070309020205020404" pitchFamily="49" charset="0"/>
              </a:rPr>
              <a:t>install: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apt install </a:t>
            </a:r>
            <a:r>
              <a:rPr lang="en-US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Edit config file at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/default/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n-US">
                <a:latin typeface="Lustria" panose="020B0604020202020204" charset="0"/>
              </a:rPr>
              <a:t>:</a:t>
            </a:r>
            <a:r>
              <a:rPr lang="en-US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sudo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nano /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etc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/default/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isc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-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dhcp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-server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latin typeface="Courier New" panose="02070309020205020404" pitchFamily="49" charset="0"/>
              </a:rPr>
              <a:t>   </a:t>
            </a:r>
            <a:r>
              <a:rPr lang="en-US">
                <a:solidFill>
                  <a:srgbClr val="222222"/>
                </a:solidFill>
                <a:latin typeface="Lustria" panose="020B0604020202020204" charset="0"/>
              </a:rPr>
              <a:t>Add name of network interface that we want it to become DHCP server address (Host-only)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latin typeface="Lustria" panose="020B0604020202020204" charset="0"/>
              </a:rPr>
              <a:t>        for example if </a:t>
            </a:r>
            <a:r>
              <a:rPr lang="en-US" b="1">
                <a:solidFill>
                  <a:srgbClr val="FF0000"/>
                </a:solidFill>
                <a:latin typeface="Lustria" panose="020B0604020202020204" charset="0"/>
              </a:rPr>
              <a:t>ens34</a:t>
            </a:r>
            <a:r>
              <a:rPr lang="en-US">
                <a:solidFill>
                  <a:srgbClr val="222222"/>
                </a:solidFill>
                <a:latin typeface="Lustria" panose="020B0604020202020204" charset="0"/>
              </a:rPr>
              <a:t> is the name of that interface.</a:t>
            </a:r>
          </a:p>
          <a:p>
            <a:pPr>
              <a:lnSpc>
                <a:spcPct val="150000"/>
              </a:lnSpc>
            </a:pPr>
            <a:r>
              <a:rPr lang="en-US" b="1" i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INTERFACEv4=“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ens34</a:t>
            </a:r>
            <a:r>
              <a:rPr lang="en-US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Edit the config file at /</a:t>
            </a:r>
            <a:r>
              <a:rPr lang="en-US" err="1">
                <a:latin typeface="Lustria" panose="020B0604020202020204" charset="0"/>
              </a:rPr>
              <a:t>etc</a:t>
            </a:r>
            <a:r>
              <a:rPr lang="en-US">
                <a:latin typeface="Lustria" panose="020B0604020202020204" charset="0"/>
              </a:rPr>
              <a:t>/</a:t>
            </a:r>
            <a:r>
              <a:rPr lang="en-US" err="1">
                <a:latin typeface="Lustria" panose="020B0604020202020204" charset="0"/>
              </a:rPr>
              <a:t>dhcp</a:t>
            </a:r>
            <a:r>
              <a:rPr lang="en-US">
                <a:latin typeface="Lustria" panose="020B0604020202020204" charset="0"/>
              </a:rPr>
              <a:t>/</a:t>
            </a:r>
            <a:r>
              <a:rPr lang="en-US" err="1">
                <a:latin typeface="Lustria" panose="020B0604020202020204" charset="0"/>
              </a:rPr>
              <a:t>dhcpd.conf</a:t>
            </a:r>
            <a:r>
              <a:rPr lang="en-US">
                <a:latin typeface="Lustria" panose="020B060402020202020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>
                <a:latin typeface="Lustria" panose="020B0604020202020204" charset="0"/>
              </a:rPr>
              <a:t>        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sudo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nano /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etc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/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dhcp</a:t>
            </a:r>
            <a:r>
              <a:rPr lang="en-US" b="0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/</a:t>
            </a:r>
            <a:r>
              <a:rPr lang="en-US" b="0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dhcpd.conf</a:t>
            </a:r>
            <a:endParaRPr lang="en-US" b="0" i="0">
              <a:solidFill>
                <a:srgbClr val="222222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9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8282875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latin typeface="Lustria" panose="020B0604020202020204" charset="0"/>
              </a:rPr>
              <a:t>Configuring 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Add the following lines: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ubnet 192.168.11.0 netmask 255.255.255.0 {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range 192.168.11.100 192.168.11.200;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option domain-name-servers 8.8.8.8;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option domain-name “google.com”;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option subnet-mask 255.255.255.0;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option routers 192.168.12.10;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default-lease-time 620;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max-lease-time 7200;</a:t>
            </a:r>
            <a:endParaRPr lang="en-US" i="0">
              <a:solidFill>
                <a:srgbClr val="222222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222222"/>
                </a:solidFill>
                <a:latin typeface="Lustria" panose="020B0604020202020204" charset="0"/>
                <a:cs typeface="Courier New" panose="02070309020205020404" pitchFamily="49" charset="0"/>
              </a:rPr>
              <a:t>Start the service:</a:t>
            </a:r>
          </a:p>
          <a:p>
            <a:pPr>
              <a:lnSpc>
                <a:spcPct val="150000"/>
              </a:lnSpc>
            </a:pPr>
            <a:r>
              <a:rPr lang="en-US" err="1">
                <a:solidFill>
                  <a:srgbClr val="22222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i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i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104828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4A365-1264-4982-B0EE-193103A050C6}"/>
              </a:ext>
            </a:extLst>
          </p:cNvPr>
          <p:cNvSpPr txBox="1"/>
          <p:nvPr/>
        </p:nvSpPr>
        <p:spPr>
          <a:xfrm>
            <a:off x="359898" y="229067"/>
            <a:ext cx="8282875" cy="435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latin typeface="Lustria" panose="020B0604020202020204" charset="0"/>
              </a:rPr>
              <a:t>Configuring 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Go to client and choose DHCP option on its Host-only interface.</a:t>
            </a: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Lustri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Lustria" panose="020B0604020202020204" charset="0"/>
              </a:rPr>
              <a:t>Check its IP address to confirm if DHCP works.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DB3ED-46E5-464E-A6F1-62E19542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18" y="1150409"/>
            <a:ext cx="3752215" cy="30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767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78B4302AB614E80BEF2A8AE8D245D" ma:contentTypeVersion="8" ma:contentTypeDescription="Crée un document." ma:contentTypeScope="" ma:versionID="37cc2857e1b2f5838d995375d18aae95">
  <xsd:schema xmlns:xsd="http://www.w3.org/2001/XMLSchema" xmlns:xs="http://www.w3.org/2001/XMLSchema" xmlns:p="http://schemas.microsoft.com/office/2006/metadata/properties" xmlns:ns2="e9916da5-27e8-4a44-915d-9d24fb10bb4f" targetNamespace="http://schemas.microsoft.com/office/2006/metadata/properties" ma:root="true" ma:fieldsID="a52477f8be827f31df4b73a687a3e7fc" ns2:_="">
    <xsd:import namespace="e9916da5-27e8-4a44-915d-9d24fb10b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16da5-27e8-4a44-915d-9d24fb10bb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E46B67-0876-40FF-99B2-F0B9991B6BC6}"/>
</file>

<file path=customXml/itemProps2.xml><?xml version="1.0" encoding="utf-8"?>
<ds:datastoreItem xmlns:ds="http://schemas.openxmlformats.org/officeDocument/2006/customXml" ds:itemID="{C8FAC2F9-8663-47F3-83AF-A4536FE6DC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C7D29D-0A1E-4751-9A29-8F1B18A17D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Rathpisey Heng</dc:creator>
  <cp:revision>1</cp:revision>
  <dcterms:modified xsi:type="dcterms:W3CDTF">2022-04-08T08:31:02Z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0x0101002C778B4302AB614E80BEF2A8AE8D245D</vt:lpwstr>
  </property>
</Properties>
</file>