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Lustria" panose="020B0604020202020204" charset="0"/>
      <p:regular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847" autoAdjust="0"/>
  </p:normalViewPr>
  <p:slideViewPr>
    <p:cSldViewPr snapToGrid="0">
      <p:cViewPr varScale="1">
        <p:scale>
          <a:sx n="109" d="100"/>
          <a:sy n="109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font" Target="fonts/font1.fntdata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tutorials/install-and-configure-nginx#1-overview" TargetMode="External"/><Relationship Id="rId2" Type="http://schemas.openxmlformats.org/officeDocument/2006/relationships/hyperlink" Target="https://ubuntu.com/server/docs/service-domain-name-service-d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4035-8937-459B-9823-0D60ABC7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7" y="81726"/>
            <a:ext cx="8520600" cy="841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ustria" panose="020B0604020202020204" charset="0"/>
              </a:rPr>
              <a:t>Special Lab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82A1F-A1AA-4A00-A647-0F26D929976D}"/>
              </a:ext>
            </a:extLst>
          </p:cNvPr>
          <p:cNvSpPr txBox="1"/>
          <p:nvPr/>
        </p:nvSpPr>
        <p:spPr>
          <a:xfrm>
            <a:off x="752751" y="923526"/>
            <a:ext cx="7104185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Objectives: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stria" panose="020B0604020202020204" charset="0"/>
              </a:rPr>
              <a:t>Team activities: You’re a team with 5 members configuring on one machine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stria" panose="020B0604020202020204" charset="0"/>
              </a:rPr>
              <a:t>Install and configure DNS Server using BIND9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stria" panose="020B0604020202020204" charset="0"/>
              </a:rPr>
              <a:t>Install and configure Web Server using Nginx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stria" panose="020B0604020202020204" charset="0"/>
              </a:rPr>
              <a:t>Free to use materials 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stria" panose="020B0604020202020204" charset="0"/>
              </a:rPr>
              <a:t>Support materials: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Lustria" panose="020B0604020202020204" charset="0"/>
                <a:hlinkClick r:id="rId2"/>
              </a:rPr>
              <a:t>https://ubuntu.com/server/docs/service-domain-name-service-dns</a:t>
            </a:r>
            <a:endParaRPr lang="en-US" b="1" dirty="0">
              <a:latin typeface="Lustri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Lustria" panose="020B0604020202020204" charset="0"/>
                <a:hlinkClick r:id="rId3"/>
              </a:rPr>
              <a:t>https://ubuntu.com/tutorials/install-and-configure-nginx#1-overview</a:t>
            </a:r>
            <a:endParaRPr lang="en-US" b="1" dirty="0">
              <a:latin typeface="Lustria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Rewards: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	Coupons for one Coursera account of 6 months period.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Lustri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 dirty="0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4035-8937-459B-9823-0D60ABC7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7" y="81726"/>
            <a:ext cx="8520600" cy="841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ustria" panose="020B0604020202020204" charset="0"/>
              </a:rPr>
              <a:t>Special Lab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82A1F-A1AA-4A00-A647-0F26D929976D}"/>
              </a:ext>
            </a:extLst>
          </p:cNvPr>
          <p:cNvSpPr txBox="1"/>
          <p:nvPr/>
        </p:nvSpPr>
        <p:spPr>
          <a:xfrm>
            <a:off x="752751" y="923526"/>
            <a:ext cx="7104185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Lustria" panose="020B0604020202020204" charset="0"/>
              </a:rPr>
              <a:t>Result: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Lustri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Lustri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i="1" dirty="0">
              <a:latin typeface="Lustri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CFEC7-BC72-D67E-54CF-83785F95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47" y="1322363"/>
            <a:ext cx="5690035" cy="32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53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B73859C33D846913AE03DC47E512A" ma:contentTypeVersion="0" ma:contentTypeDescription="Create a new document." ma:contentTypeScope="" ma:versionID="3128b32a7fcfa2542cdeb1b3ec0798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7EF6AE-2FA2-48F0-9223-5BC769DB81CA}"/>
</file>

<file path=customXml/itemProps2.xml><?xml version="1.0" encoding="utf-8"?>
<ds:datastoreItem xmlns:ds="http://schemas.openxmlformats.org/officeDocument/2006/customXml" ds:itemID="{2DC3CA34-357C-4660-B833-3A623AA91523}"/>
</file>

<file path=customXml/itemProps3.xml><?xml version="1.0" encoding="utf-8"?>
<ds:datastoreItem xmlns:ds="http://schemas.openxmlformats.org/officeDocument/2006/customXml" ds:itemID="{B8E8D00E-F089-43F3-814E-ACDA275FB71C}"/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80</Words>
  <Application>Microsoft Office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Wingdings</vt:lpstr>
      <vt:lpstr>Arial</vt:lpstr>
      <vt:lpstr>Lustria</vt:lpstr>
      <vt:lpstr>Simple Light</vt:lpstr>
      <vt:lpstr>Special Lab Session</vt:lpstr>
      <vt:lpstr>Special 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Rathpisey Heng</dc:creator>
  <cp:lastModifiedBy>Heng  Rathpisey</cp:lastModifiedBy>
  <cp:revision>13</cp:revision>
  <dcterms:modified xsi:type="dcterms:W3CDTF">2022-05-06T06:05:53Z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0x010100599B73859C33D846913AE03DC47E512A</vt:lpwstr>
  </property>
</Properties>
</file>