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5" r:id="rId1"/>
  </p:sldMasterIdLst>
  <p:notesMasterIdLst>
    <p:notesMasterId r:id="rId31"/>
  </p:notesMasterIdLst>
  <p:handoutMasterIdLst>
    <p:handoutMasterId r:id="rId32"/>
  </p:handoutMasterIdLst>
  <p:sldIdLst>
    <p:sldId id="257" r:id="rId2"/>
    <p:sldId id="284" r:id="rId3"/>
    <p:sldId id="259" r:id="rId4"/>
    <p:sldId id="260" r:id="rId5"/>
    <p:sldId id="261" r:id="rId6"/>
    <p:sldId id="262" r:id="rId7"/>
    <p:sldId id="291" r:id="rId8"/>
    <p:sldId id="263" r:id="rId9"/>
    <p:sldId id="265" r:id="rId10"/>
    <p:sldId id="267" r:id="rId11"/>
    <p:sldId id="269" r:id="rId12"/>
    <p:sldId id="268" r:id="rId13"/>
    <p:sldId id="270" r:id="rId14"/>
    <p:sldId id="271" r:id="rId15"/>
    <p:sldId id="272" r:id="rId16"/>
    <p:sldId id="274" r:id="rId17"/>
    <p:sldId id="275" r:id="rId18"/>
    <p:sldId id="276" r:id="rId19"/>
    <p:sldId id="277" r:id="rId20"/>
    <p:sldId id="278" r:id="rId21"/>
    <p:sldId id="287" r:id="rId22"/>
    <p:sldId id="289" r:id="rId23"/>
    <p:sldId id="281" r:id="rId24"/>
    <p:sldId id="280" r:id="rId25"/>
    <p:sldId id="285" r:id="rId26"/>
    <p:sldId id="286" r:id="rId27"/>
    <p:sldId id="282" r:id="rId28"/>
    <p:sldId id="292" r:id="rId29"/>
    <p:sldId id="28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 RAVIT" initials="HR" lastIdx="1" clrIdx="0">
    <p:extLst>
      <p:ext uri="{19B8F6BF-5375-455C-9EA6-DF929625EA0E}">
        <p15:presenceInfo xmlns:p15="http://schemas.microsoft.com/office/powerpoint/2012/main" userId="HUN RAV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6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94660"/>
  </p:normalViewPr>
  <p:slideViewPr>
    <p:cSldViewPr snapToGrid="0">
      <p:cViewPr varScale="1">
        <p:scale>
          <a:sx n="78" d="100"/>
          <a:sy n="78" d="100"/>
        </p:scale>
        <p:origin x="1344" y="91"/>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A098DA-B1BE-54E6-125D-60076ADCC0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327E42D-96A3-6927-2252-F5C9E2235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6FB18-907C-42C9-BFAF-4A9C1EFD1495}" type="datetimeFigureOut">
              <a:rPr lang="en-US" smtClean="0"/>
              <a:t>11/22/2022</a:t>
            </a:fld>
            <a:endParaRPr lang="en-US"/>
          </a:p>
        </p:txBody>
      </p:sp>
      <p:sp>
        <p:nvSpPr>
          <p:cNvPr id="4" name="Footer Placeholder 3">
            <a:extLst>
              <a:ext uri="{FF2B5EF4-FFF2-40B4-BE49-F238E27FC236}">
                <a16:creationId xmlns:a16="http://schemas.microsoft.com/office/drawing/2014/main" id="{E02C574C-AC9B-D23E-82B2-A9FB6AB5BB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4EAA1EB-68E3-E9C9-5F8D-9959FDF2A5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EA96FE-F5B8-418C-889B-6F1E024A4EAE}" type="slidenum">
              <a:rPr lang="en-US" smtClean="0"/>
              <a:t>‹#›</a:t>
            </a:fld>
            <a:endParaRPr lang="en-US"/>
          </a:p>
        </p:txBody>
      </p:sp>
    </p:spTree>
    <p:extLst>
      <p:ext uri="{BB962C8B-B14F-4D97-AF65-F5344CB8AC3E}">
        <p14:creationId xmlns:p14="http://schemas.microsoft.com/office/powerpoint/2010/main" val="1758676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5B76B-9F17-40AB-8782-425181EDEDCF}" type="datetimeFigureOut">
              <a:rPr lang="en-US" smtClean="0"/>
              <a:t>11/22/2022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1F538-75C5-405D-B6EB-26F5EC72E3C8}" type="slidenum">
              <a:rPr lang="en-US" smtClean="0"/>
              <a:t>‹#›</a:t>
            </a:fld>
            <a:endParaRPr lang="en-US"/>
          </a:p>
        </p:txBody>
      </p:sp>
    </p:spTree>
    <p:extLst>
      <p:ext uri="{BB962C8B-B14F-4D97-AF65-F5344CB8AC3E}">
        <p14:creationId xmlns:p14="http://schemas.microsoft.com/office/powerpoint/2010/main" val="389312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juries and chairman. My name is HUN Ravit. I going to presentation about my project ……… Before presentation I want to thank you to …………. That support me during internship</a:t>
            </a:r>
          </a:p>
        </p:txBody>
      </p:sp>
      <p:sp>
        <p:nvSpPr>
          <p:cNvPr id="4" name="Slide Number Placeholder 3"/>
          <p:cNvSpPr>
            <a:spLocks noGrp="1"/>
          </p:cNvSpPr>
          <p:nvPr>
            <p:ph type="sldNum" sz="quarter" idx="5"/>
          </p:nvPr>
        </p:nvSpPr>
        <p:spPr/>
        <p:txBody>
          <a:bodyPr/>
          <a:lstStyle/>
          <a:p>
            <a:fld id="{EB71F538-75C5-405D-B6EB-26F5EC72E3C8}" type="slidenum">
              <a:rPr lang="en-US" smtClean="0"/>
              <a:t>1</a:t>
            </a:fld>
            <a:endParaRPr lang="en-US"/>
          </a:p>
        </p:txBody>
      </p:sp>
    </p:spTree>
    <p:extLst>
      <p:ext uri="{BB962C8B-B14F-4D97-AF65-F5344CB8AC3E}">
        <p14:creationId xmlns:p14="http://schemas.microsoft.com/office/powerpoint/2010/main" val="319190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10</a:t>
            </a:fld>
            <a:endParaRPr lang="en-US"/>
          </a:p>
        </p:txBody>
      </p:sp>
    </p:spTree>
    <p:extLst>
      <p:ext uri="{BB962C8B-B14F-4D97-AF65-F5344CB8AC3E}">
        <p14:creationId xmlns:p14="http://schemas.microsoft.com/office/powerpoint/2010/main" val="162784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11</a:t>
            </a:fld>
            <a:endParaRPr lang="en-US"/>
          </a:p>
        </p:txBody>
      </p:sp>
    </p:spTree>
    <p:extLst>
      <p:ext uri="{BB962C8B-B14F-4D97-AF65-F5344CB8AC3E}">
        <p14:creationId xmlns:p14="http://schemas.microsoft.com/office/powerpoint/2010/main" val="2255446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12</a:t>
            </a:fld>
            <a:endParaRPr lang="en-US"/>
          </a:p>
        </p:txBody>
      </p:sp>
    </p:spTree>
    <p:extLst>
      <p:ext uri="{BB962C8B-B14F-4D97-AF65-F5344CB8AC3E}">
        <p14:creationId xmlns:p14="http://schemas.microsoft.com/office/powerpoint/2010/main" val="292279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13</a:t>
            </a:fld>
            <a:endParaRPr lang="en-US"/>
          </a:p>
        </p:txBody>
      </p:sp>
    </p:spTree>
    <p:extLst>
      <p:ext uri="{BB962C8B-B14F-4D97-AF65-F5344CB8AC3E}">
        <p14:creationId xmlns:p14="http://schemas.microsoft.com/office/powerpoint/2010/main" val="216458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14</a:t>
            </a:fld>
            <a:endParaRPr lang="en-US"/>
          </a:p>
        </p:txBody>
      </p:sp>
    </p:spTree>
    <p:extLst>
      <p:ext uri="{BB962C8B-B14F-4D97-AF65-F5344CB8AC3E}">
        <p14:creationId xmlns:p14="http://schemas.microsoft.com/office/powerpoint/2010/main" val="350782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15</a:t>
            </a:fld>
            <a:endParaRPr lang="en-US"/>
          </a:p>
        </p:txBody>
      </p:sp>
    </p:spTree>
    <p:extLst>
      <p:ext uri="{BB962C8B-B14F-4D97-AF65-F5344CB8AC3E}">
        <p14:creationId xmlns:p14="http://schemas.microsoft.com/office/powerpoint/2010/main" val="395906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16</a:t>
            </a:fld>
            <a:endParaRPr lang="en-US"/>
          </a:p>
        </p:txBody>
      </p:sp>
    </p:spTree>
    <p:extLst>
      <p:ext uri="{BB962C8B-B14F-4D97-AF65-F5344CB8AC3E}">
        <p14:creationId xmlns:p14="http://schemas.microsoft.com/office/powerpoint/2010/main" val="213536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17</a:t>
            </a:fld>
            <a:endParaRPr lang="en-US"/>
          </a:p>
        </p:txBody>
      </p:sp>
    </p:spTree>
    <p:extLst>
      <p:ext uri="{BB962C8B-B14F-4D97-AF65-F5344CB8AC3E}">
        <p14:creationId xmlns:p14="http://schemas.microsoft.com/office/powerpoint/2010/main" val="2164381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18</a:t>
            </a:fld>
            <a:endParaRPr lang="en-US"/>
          </a:p>
        </p:txBody>
      </p:sp>
    </p:spTree>
    <p:extLst>
      <p:ext uri="{BB962C8B-B14F-4D97-AF65-F5344CB8AC3E}">
        <p14:creationId xmlns:p14="http://schemas.microsoft.com/office/powerpoint/2010/main" val="175193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19</a:t>
            </a:fld>
            <a:endParaRPr lang="en-US"/>
          </a:p>
        </p:txBody>
      </p:sp>
    </p:spTree>
    <p:extLst>
      <p:ext uri="{BB962C8B-B14F-4D97-AF65-F5344CB8AC3E}">
        <p14:creationId xmlns:p14="http://schemas.microsoft.com/office/powerpoint/2010/main" val="2560659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a:t>
            </a:fld>
            <a:endParaRPr lang="en-US"/>
          </a:p>
        </p:txBody>
      </p:sp>
    </p:spTree>
    <p:extLst>
      <p:ext uri="{BB962C8B-B14F-4D97-AF65-F5344CB8AC3E}">
        <p14:creationId xmlns:p14="http://schemas.microsoft.com/office/powerpoint/2010/main" val="1897284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20</a:t>
            </a:fld>
            <a:endParaRPr lang="en-US"/>
          </a:p>
        </p:txBody>
      </p:sp>
    </p:spTree>
    <p:extLst>
      <p:ext uri="{BB962C8B-B14F-4D97-AF65-F5344CB8AC3E}">
        <p14:creationId xmlns:p14="http://schemas.microsoft.com/office/powerpoint/2010/main" val="1695620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21</a:t>
            </a:fld>
            <a:endParaRPr lang="en-US"/>
          </a:p>
        </p:txBody>
      </p:sp>
    </p:spTree>
    <p:extLst>
      <p:ext uri="{BB962C8B-B14F-4D97-AF65-F5344CB8AC3E}">
        <p14:creationId xmlns:p14="http://schemas.microsoft.com/office/powerpoint/2010/main" val="85805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22</a:t>
            </a:fld>
            <a:endParaRPr lang="en-US"/>
          </a:p>
        </p:txBody>
      </p:sp>
    </p:spTree>
    <p:extLst>
      <p:ext uri="{BB962C8B-B14F-4D97-AF65-F5344CB8AC3E}">
        <p14:creationId xmlns:p14="http://schemas.microsoft.com/office/powerpoint/2010/main" val="298653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23</a:t>
            </a:fld>
            <a:endParaRPr lang="en-US"/>
          </a:p>
        </p:txBody>
      </p:sp>
    </p:spTree>
    <p:extLst>
      <p:ext uri="{BB962C8B-B14F-4D97-AF65-F5344CB8AC3E}">
        <p14:creationId xmlns:p14="http://schemas.microsoft.com/office/powerpoint/2010/main" val="473270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24</a:t>
            </a:fld>
            <a:endParaRPr lang="en-US"/>
          </a:p>
        </p:txBody>
      </p:sp>
    </p:spTree>
    <p:extLst>
      <p:ext uri="{BB962C8B-B14F-4D97-AF65-F5344CB8AC3E}">
        <p14:creationId xmlns:p14="http://schemas.microsoft.com/office/powerpoint/2010/main" val="17108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25</a:t>
            </a:fld>
            <a:endParaRPr lang="en-US"/>
          </a:p>
        </p:txBody>
      </p:sp>
    </p:spTree>
    <p:extLst>
      <p:ext uri="{BB962C8B-B14F-4D97-AF65-F5344CB8AC3E}">
        <p14:creationId xmlns:p14="http://schemas.microsoft.com/office/powerpoint/2010/main" val="18576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26</a:t>
            </a:fld>
            <a:endParaRPr lang="en-US"/>
          </a:p>
        </p:txBody>
      </p:sp>
    </p:spTree>
    <p:extLst>
      <p:ext uri="{BB962C8B-B14F-4D97-AF65-F5344CB8AC3E}">
        <p14:creationId xmlns:p14="http://schemas.microsoft.com/office/powerpoint/2010/main" val="729806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27</a:t>
            </a:fld>
            <a:endParaRPr lang="en-US"/>
          </a:p>
        </p:txBody>
      </p:sp>
    </p:spTree>
    <p:extLst>
      <p:ext uri="{BB962C8B-B14F-4D97-AF65-F5344CB8AC3E}">
        <p14:creationId xmlns:p14="http://schemas.microsoft.com/office/powerpoint/2010/main" val="2685433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28</a:t>
            </a:fld>
            <a:endParaRPr lang="en-US"/>
          </a:p>
        </p:txBody>
      </p:sp>
    </p:spTree>
    <p:extLst>
      <p:ext uri="{BB962C8B-B14F-4D97-AF65-F5344CB8AC3E}">
        <p14:creationId xmlns:p14="http://schemas.microsoft.com/office/powerpoint/2010/main" val="15827737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29</a:t>
            </a:fld>
            <a:endParaRPr lang="en-US"/>
          </a:p>
        </p:txBody>
      </p:sp>
    </p:spTree>
    <p:extLst>
      <p:ext uri="{BB962C8B-B14F-4D97-AF65-F5344CB8AC3E}">
        <p14:creationId xmlns:p14="http://schemas.microsoft.com/office/powerpoint/2010/main" val="2462855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3</a:t>
            </a:fld>
            <a:endParaRPr lang="en-US"/>
          </a:p>
        </p:txBody>
      </p:sp>
    </p:spTree>
    <p:extLst>
      <p:ext uri="{BB962C8B-B14F-4D97-AF65-F5344CB8AC3E}">
        <p14:creationId xmlns:p14="http://schemas.microsoft.com/office/powerpoint/2010/main" val="327869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been internship from 12 July to 11 October 2022 at ALLWEB company that is one of the leading Cambodia IT companies since 2004. Also have partner from Europe and Asia</a:t>
            </a:r>
          </a:p>
        </p:txBody>
      </p:sp>
      <p:sp>
        <p:nvSpPr>
          <p:cNvPr id="4" name="Slide Number Placeholder 3"/>
          <p:cNvSpPr>
            <a:spLocks noGrp="1"/>
          </p:cNvSpPr>
          <p:nvPr>
            <p:ph type="sldNum" sz="quarter" idx="5"/>
          </p:nvPr>
        </p:nvSpPr>
        <p:spPr/>
        <p:txBody>
          <a:bodyPr/>
          <a:lstStyle/>
          <a:p>
            <a:fld id="{EB71F538-75C5-405D-B6EB-26F5EC72E3C8}" type="slidenum">
              <a:rPr lang="en-US" smtClean="0"/>
              <a:t>4</a:t>
            </a:fld>
            <a:endParaRPr lang="en-US"/>
          </a:p>
        </p:txBody>
      </p:sp>
    </p:spTree>
    <p:extLst>
      <p:ext uri="{BB962C8B-B14F-4D97-AF65-F5344CB8AC3E}">
        <p14:creationId xmlns:p14="http://schemas.microsoft.com/office/powerpoint/2010/main" val="220400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company service that ALLWEB company provide to customer.</a:t>
            </a:r>
          </a:p>
        </p:txBody>
      </p:sp>
      <p:sp>
        <p:nvSpPr>
          <p:cNvPr id="4" name="Slide Number Placeholder 3"/>
          <p:cNvSpPr>
            <a:spLocks noGrp="1"/>
          </p:cNvSpPr>
          <p:nvPr>
            <p:ph type="sldNum" sz="quarter" idx="5"/>
          </p:nvPr>
        </p:nvSpPr>
        <p:spPr/>
        <p:txBody>
          <a:bodyPr/>
          <a:lstStyle/>
          <a:p>
            <a:fld id="{EB71F538-75C5-405D-B6EB-26F5EC72E3C8}" type="slidenum">
              <a:rPr lang="en-US" smtClean="0"/>
              <a:t>5</a:t>
            </a:fld>
            <a:endParaRPr lang="en-US"/>
          </a:p>
        </p:txBody>
      </p:sp>
    </p:spTree>
    <p:extLst>
      <p:ext uri="{BB962C8B-B14F-4D97-AF65-F5344CB8AC3E}">
        <p14:creationId xmlns:p14="http://schemas.microsoft.com/office/powerpoint/2010/main" val="274515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ALLWEB Online Quiz for Recruitment is a website project to improve the company working on a shortlisted candidate that applies for any position with ALLWEB company. And It also digitalizes from quiz paper to quiz in the system to adapt to the new age of IT evolution.</a:t>
            </a:r>
          </a:p>
        </p:txBody>
      </p:sp>
      <p:sp>
        <p:nvSpPr>
          <p:cNvPr id="4" name="Slide Number Placeholder 3"/>
          <p:cNvSpPr>
            <a:spLocks noGrp="1"/>
          </p:cNvSpPr>
          <p:nvPr>
            <p:ph type="sldNum" sz="quarter" idx="5"/>
          </p:nvPr>
        </p:nvSpPr>
        <p:spPr/>
        <p:txBody>
          <a:bodyPr/>
          <a:lstStyle/>
          <a:p>
            <a:fld id="{EB71F538-75C5-405D-B6EB-26F5EC72E3C8}" type="slidenum">
              <a:rPr lang="en-US" smtClean="0"/>
              <a:t>6</a:t>
            </a:fld>
            <a:endParaRPr lang="en-US"/>
          </a:p>
        </p:txBody>
      </p:sp>
    </p:spTree>
    <p:extLst>
      <p:ext uri="{BB962C8B-B14F-4D97-AF65-F5344CB8AC3E}">
        <p14:creationId xmlns:p14="http://schemas.microsoft.com/office/powerpoint/2010/main" val="403308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7</a:t>
            </a:fld>
            <a:endParaRPr lang="en-US"/>
          </a:p>
        </p:txBody>
      </p:sp>
    </p:spTree>
    <p:extLst>
      <p:ext uri="{BB962C8B-B14F-4D97-AF65-F5344CB8AC3E}">
        <p14:creationId xmlns:p14="http://schemas.microsoft.com/office/powerpoint/2010/main" val="344914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1F538-75C5-405D-B6EB-26F5EC72E3C8}" type="slidenum">
              <a:rPr lang="en-US" smtClean="0"/>
              <a:t>8</a:t>
            </a:fld>
            <a:endParaRPr lang="en-US"/>
          </a:p>
        </p:txBody>
      </p:sp>
    </p:spTree>
    <p:extLst>
      <p:ext uri="{BB962C8B-B14F-4D97-AF65-F5344CB8AC3E}">
        <p14:creationId xmlns:p14="http://schemas.microsoft.com/office/powerpoint/2010/main" val="388053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B71F538-75C5-405D-B6EB-26F5EC72E3C8}" type="slidenum">
              <a:rPr lang="en-US" smtClean="0"/>
              <a:t>9</a:t>
            </a:fld>
            <a:endParaRPr lang="en-US"/>
          </a:p>
        </p:txBody>
      </p:sp>
    </p:spTree>
    <p:extLst>
      <p:ext uri="{BB962C8B-B14F-4D97-AF65-F5344CB8AC3E}">
        <p14:creationId xmlns:p14="http://schemas.microsoft.com/office/powerpoint/2010/main" val="410333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4535" y="374363"/>
            <a:ext cx="8134927" cy="683490"/>
          </a:xfrm>
        </p:spPr>
        <p:txBody>
          <a:bodyPr anchor="b">
            <a:normAutofit/>
          </a:bodyPr>
          <a:lstStyle>
            <a:lvl1pPr algn="ctr">
              <a:defRPr sz="4400"/>
            </a:lvl1pPr>
          </a:lstStyle>
          <a:p>
            <a:r>
              <a:rPr lang="en-US" dirty="0"/>
              <a:t>School</a:t>
            </a:r>
          </a:p>
        </p:txBody>
      </p:sp>
      <p:sp>
        <p:nvSpPr>
          <p:cNvPr id="3" name="Subtitle 2"/>
          <p:cNvSpPr>
            <a:spLocks noGrp="1"/>
          </p:cNvSpPr>
          <p:nvPr>
            <p:ph type="subTitle" idx="1" hasCustomPrompt="1"/>
          </p:nvPr>
        </p:nvSpPr>
        <p:spPr>
          <a:xfrm>
            <a:off x="1142999" y="1057853"/>
            <a:ext cx="6858000" cy="4619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a:t>
            </a:r>
          </a:p>
        </p:txBody>
      </p:sp>
      <p:sp>
        <p:nvSpPr>
          <p:cNvPr id="4" name="Date Placeholder 3"/>
          <p:cNvSpPr>
            <a:spLocks noGrp="1"/>
          </p:cNvSpPr>
          <p:nvPr>
            <p:ph type="dt" sz="half" idx="10"/>
          </p:nvPr>
        </p:nvSpPr>
        <p:spPr/>
        <p:txBody>
          <a:bodyPr/>
          <a:lstStyle/>
          <a:p>
            <a:fld id="{D5D548DD-3A7F-4431-80CB-F0DE80DE47CC}"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405214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972D9EB1-A7CF-4442-B2C8-4627288CC205}" type="datetime1">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grpSp>
        <p:nvGrpSpPr>
          <p:cNvPr id="12" name="Google Shape;14;p2">
            <a:extLst>
              <a:ext uri="{FF2B5EF4-FFF2-40B4-BE49-F238E27FC236}">
                <a16:creationId xmlns:a16="http://schemas.microsoft.com/office/drawing/2014/main" id="{D5825187-C7E4-C85C-D11B-2DE204AC9967}"/>
              </a:ext>
            </a:extLst>
          </p:cNvPr>
          <p:cNvGrpSpPr/>
          <p:nvPr userDrawn="1"/>
        </p:nvGrpSpPr>
        <p:grpSpPr>
          <a:xfrm rot="10800000" flipH="1">
            <a:off x="0" y="2286166"/>
            <a:ext cx="4136164" cy="2152512"/>
            <a:chOff x="-8178042" y="-4493254"/>
            <a:chExt cx="19483598" cy="6522736"/>
          </a:xfrm>
          <a:solidFill>
            <a:srgbClr val="FD6400"/>
          </a:solidFill>
        </p:grpSpPr>
        <p:sp>
          <p:nvSpPr>
            <p:cNvPr id="13" name="Google Shape;15;p2">
              <a:extLst>
                <a:ext uri="{FF2B5EF4-FFF2-40B4-BE49-F238E27FC236}">
                  <a16:creationId xmlns:a16="http://schemas.microsoft.com/office/drawing/2014/main" id="{1939C124-C1C6-BA27-E4D9-503ED1FF6A73}"/>
                </a:ext>
              </a:extLst>
            </p:cNvPr>
            <p:cNvSpPr/>
            <p:nvPr/>
          </p:nvSpPr>
          <p:spPr>
            <a:xfrm>
              <a:off x="-8178042" y="-4493118"/>
              <a:ext cx="12968400" cy="65226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4" name="Google Shape;16;p2">
              <a:extLst>
                <a:ext uri="{FF2B5EF4-FFF2-40B4-BE49-F238E27FC236}">
                  <a16:creationId xmlns:a16="http://schemas.microsoft.com/office/drawing/2014/main" id="{27D3D7A5-D469-FB97-A580-6895D81553A3}"/>
                </a:ext>
              </a:extLst>
            </p:cNvPr>
            <p:cNvSpPr/>
            <p:nvPr/>
          </p:nvSpPr>
          <p:spPr>
            <a:xfrm>
              <a:off x="4782955" y="-4493254"/>
              <a:ext cx="6522600" cy="6522600"/>
            </a:xfrm>
            <a:prstGeom prst="rtTriangl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15" name="Google Shape;10;p2">
            <a:extLst>
              <a:ext uri="{FF2B5EF4-FFF2-40B4-BE49-F238E27FC236}">
                <a16:creationId xmlns:a16="http://schemas.microsoft.com/office/drawing/2014/main" id="{3545601B-F71B-BB34-1489-2767502132AA}"/>
              </a:ext>
            </a:extLst>
          </p:cNvPr>
          <p:cNvSpPr/>
          <p:nvPr userDrawn="1"/>
        </p:nvSpPr>
        <p:spPr>
          <a:xfrm>
            <a:off x="2836864" y="1853266"/>
            <a:ext cx="1299300" cy="432900"/>
          </a:xfrm>
          <a:prstGeom prst="triangle">
            <a:avLst>
              <a:gd name="adj" fmla="val 32425"/>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Tree>
    <p:extLst>
      <p:ext uri="{BB962C8B-B14F-4D97-AF65-F5344CB8AC3E}">
        <p14:creationId xmlns:p14="http://schemas.microsoft.com/office/powerpoint/2010/main" val="1050571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5E84E42-F34F-4664-954A-C2C709CB0F21}"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grpSp>
        <p:nvGrpSpPr>
          <p:cNvPr id="11" name="Google Shape;154;p9">
            <a:extLst>
              <a:ext uri="{FF2B5EF4-FFF2-40B4-BE49-F238E27FC236}">
                <a16:creationId xmlns:a16="http://schemas.microsoft.com/office/drawing/2014/main" id="{DE7035A1-574E-407C-EAFF-A8D921F24E55}"/>
              </a:ext>
            </a:extLst>
          </p:cNvPr>
          <p:cNvGrpSpPr/>
          <p:nvPr userDrawn="1"/>
        </p:nvGrpSpPr>
        <p:grpSpPr>
          <a:xfrm rot="10800000">
            <a:off x="2" y="662989"/>
            <a:ext cx="3997184" cy="704091"/>
            <a:chOff x="5581176" y="4556308"/>
            <a:chExt cx="2196896" cy="573642"/>
          </a:xfrm>
        </p:grpSpPr>
        <p:sp>
          <p:nvSpPr>
            <p:cNvPr id="12" name="Google Shape;155;p9">
              <a:extLst>
                <a:ext uri="{FF2B5EF4-FFF2-40B4-BE49-F238E27FC236}">
                  <a16:creationId xmlns:a16="http://schemas.microsoft.com/office/drawing/2014/main" id="{671000D9-4224-8BFF-8541-C1BD9D4D6E90}"/>
                </a:ext>
              </a:extLst>
            </p:cNvPr>
            <p:cNvSpPr/>
            <p:nvPr/>
          </p:nvSpPr>
          <p:spPr>
            <a:xfrm rot="10800000">
              <a:off x="5581176" y="4997374"/>
              <a:ext cx="227383" cy="132576"/>
            </a:xfrm>
            <a:prstGeom prst="triangle">
              <a:avLst>
                <a:gd name="adj" fmla="val 79563"/>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 name="Google Shape;156;p9">
              <a:extLst>
                <a:ext uri="{FF2B5EF4-FFF2-40B4-BE49-F238E27FC236}">
                  <a16:creationId xmlns:a16="http://schemas.microsoft.com/office/drawing/2014/main" id="{7C7E8149-3AE3-6F48-E22E-870593AC73E9}"/>
                </a:ext>
              </a:extLst>
            </p:cNvPr>
            <p:cNvGrpSpPr/>
            <p:nvPr/>
          </p:nvGrpSpPr>
          <p:grpSpPr>
            <a:xfrm flipH="1">
              <a:off x="5720871" y="4556308"/>
              <a:ext cx="2054816" cy="506352"/>
              <a:chOff x="1297954" y="541839"/>
              <a:chExt cx="5204699" cy="1282881"/>
            </a:xfrm>
          </p:grpSpPr>
          <p:sp>
            <p:nvSpPr>
              <p:cNvPr id="17" name="Google Shape;157;p9">
                <a:extLst>
                  <a:ext uri="{FF2B5EF4-FFF2-40B4-BE49-F238E27FC236}">
                    <a16:creationId xmlns:a16="http://schemas.microsoft.com/office/drawing/2014/main" id="{3B9902ED-8F5F-FFC6-2754-E68391B2A63B}"/>
                  </a:ext>
                </a:extLst>
              </p:cNvPr>
              <p:cNvSpPr/>
              <p:nvPr/>
            </p:nvSpPr>
            <p:spPr>
              <a:xfrm>
                <a:off x="1297954" y="550498"/>
                <a:ext cx="3469789" cy="1274219"/>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8;p9">
                <a:extLst>
                  <a:ext uri="{FF2B5EF4-FFF2-40B4-BE49-F238E27FC236}">
                    <a16:creationId xmlns:a16="http://schemas.microsoft.com/office/drawing/2014/main" id="{C097081E-8094-354B-7EDC-7127F6120C55}"/>
                  </a:ext>
                </a:extLst>
              </p:cNvPr>
              <p:cNvSpPr/>
              <p:nvPr/>
            </p:nvSpPr>
            <p:spPr>
              <a:xfrm>
                <a:off x="4767748" y="541839"/>
                <a:ext cx="1734905" cy="1282881"/>
              </a:xfrm>
              <a:prstGeom prst="rtTriangle">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159;p9">
              <a:extLst>
                <a:ext uri="{FF2B5EF4-FFF2-40B4-BE49-F238E27FC236}">
                  <a16:creationId xmlns:a16="http://schemas.microsoft.com/office/drawing/2014/main" id="{15E19F43-4ECD-409D-CE32-AA9EBCBF561A}"/>
                </a:ext>
              </a:extLst>
            </p:cNvPr>
            <p:cNvGrpSpPr/>
            <p:nvPr/>
          </p:nvGrpSpPr>
          <p:grpSpPr>
            <a:xfrm flipH="1">
              <a:off x="5581176" y="4614345"/>
              <a:ext cx="2196896" cy="382936"/>
              <a:chOff x="-5827153" y="149311"/>
              <a:chExt cx="12259463" cy="2136909"/>
            </a:xfrm>
          </p:grpSpPr>
          <p:sp>
            <p:nvSpPr>
              <p:cNvPr id="15" name="Google Shape;160;p9">
                <a:extLst>
                  <a:ext uri="{FF2B5EF4-FFF2-40B4-BE49-F238E27FC236}">
                    <a16:creationId xmlns:a16="http://schemas.microsoft.com/office/drawing/2014/main" id="{4450CC6F-004F-C522-F721-B2E76B413B17}"/>
                  </a:ext>
                </a:extLst>
              </p:cNvPr>
              <p:cNvSpPr/>
              <p:nvPr/>
            </p:nvSpPr>
            <p:spPr>
              <a:xfrm>
                <a:off x="-5827153" y="149311"/>
                <a:ext cx="10559963" cy="2136386"/>
              </a:xfrm>
              <a:prstGeom prst="rect">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1;p9">
                <a:extLst>
                  <a:ext uri="{FF2B5EF4-FFF2-40B4-BE49-F238E27FC236}">
                    <a16:creationId xmlns:a16="http://schemas.microsoft.com/office/drawing/2014/main" id="{29C87B05-12A6-684E-272A-C47CAB20BAC7}"/>
                  </a:ext>
                </a:extLst>
              </p:cNvPr>
              <p:cNvSpPr/>
              <p:nvPr/>
            </p:nvSpPr>
            <p:spPr>
              <a:xfrm>
                <a:off x="4732810" y="149834"/>
                <a:ext cx="1699500" cy="2136386"/>
              </a:xfrm>
              <a:prstGeom prst="rtTriangle">
                <a:avLst/>
              </a:prstGeom>
              <a:solidFill>
                <a:srgbClr val="FD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40552" y="825713"/>
            <a:ext cx="2961963" cy="469901"/>
          </a:xfrm>
          <a:prstGeom prst="rect">
            <a:avLst/>
          </a:prstGeom>
        </p:spPr>
        <p:txBody>
          <a:bodyPr/>
          <a:lstStyle>
            <a:lvl1pPr marL="0" indent="0">
              <a:buFont typeface="Wingdings" panose="05000000000000000000" pitchFamily="2" charset="2"/>
              <a:buNone/>
              <a:defRPr sz="2400">
                <a:solidFill>
                  <a:schemeClr val="bg1"/>
                </a:solidFill>
                <a:latin typeface="Bahnschrift SemiBold Condensed"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0"/>
            <a:ext cx="9144000" cy="709287"/>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SemiBold Condensed"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2B6C10B6-19A7-9B8E-4510-83A43C4C64A5}"/>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2812471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0F3387-414C-48EB-9A91-27049079726A}"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19" name="Text Placeholder 6">
            <a:extLst>
              <a:ext uri="{FF2B5EF4-FFF2-40B4-BE49-F238E27FC236}">
                <a16:creationId xmlns:a16="http://schemas.microsoft.com/office/drawing/2014/main" id="{39BF8F1D-4DBD-55A1-CD13-4FB106E32284}"/>
              </a:ext>
            </a:extLst>
          </p:cNvPr>
          <p:cNvSpPr>
            <a:spLocks noGrp="1"/>
          </p:cNvSpPr>
          <p:nvPr>
            <p:ph type="body" sz="quarter" idx="13" hasCustomPrompt="1"/>
          </p:nvPr>
        </p:nvSpPr>
        <p:spPr>
          <a:xfrm>
            <a:off x="276537" y="897179"/>
            <a:ext cx="2961963" cy="469901"/>
          </a:xfrm>
          <a:prstGeom prst="rect">
            <a:avLst/>
          </a:prstGeom>
        </p:spPr>
        <p:txBody>
          <a:bodyPr/>
          <a:lstStyle>
            <a:lvl1pPr marL="0" indent="0">
              <a:buFont typeface="Wingdings" panose="05000000000000000000" pitchFamily="2" charset="2"/>
              <a:buNone/>
              <a:defRPr sz="2800">
                <a:solidFill>
                  <a:srgbClr val="FD6400"/>
                </a:solidFill>
                <a:latin typeface="Bahnschrift" panose="020B0502040204020203" pitchFamily="34" charset="0"/>
              </a:defRPr>
            </a:lvl1pPr>
          </a:lstStyle>
          <a:p>
            <a:pPr lvl="0"/>
            <a:r>
              <a:rPr lang="en-US" dirty="0"/>
              <a:t>subtitle</a:t>
            </a:r>
          </a:p>
        </p:txBody>
      </p:sp>
      <p:sp>
        <p:nvSpPr>
          <p:cNvPr id="20" name="Rectangle 19">
            <a:extLst>
              <a:ext uri="{FF2B5EF4-FFF2-40B4-BE49-F238E27FC236}">
                <a16:creationId xmlns:a16="http://schemas.microsoft.com/office/drawing/2014/main" id="{BCA474D0-11B1-E687-939A-FAC56FB86EC3}"/>
              </a:ext>
            </a:extLst>
          </p:cNvPr>
          <p:cNvSpPr/>
          <p:nvPr userDrawn="1"/>
        </p:nvSpPr>
        <p:spPr>
          <a:xfrm>
            <a:off x="0" y="-9525"/>
            <a:ext cx="9144000" cy="709287"/>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1">
            <a:extLst>
              <a:ext uri="{FF2B5EF4-FFF2-40B4-BE49-F238E27FC236}">
                <a16:creationId xmlns:a16="http://schemas.microsoft.com/office/drawing/2014/main" id="{B87CD1CB-1A05-CDB7-BF3D-2EAEB1438097}"/>
              </a:ext>
            </a:extLst>
          </p:cNvPr>
          <p:cNvSpPr>
            <a:spLocks noGrp="1"/>
          </p:cNvSpPr>
          <p:nvPr>
            <p:ph type="body" sz="quarter" idx="14" hasCustomPrompt="1"/>
          </p:nvPr>
        </p:nvSpPr>
        <p:spPr>
          <a:xfrm>
            <a:off x="276537" y="0"/>
            <a:ext cx="8629338" cy="700914"/>
          </a:xfrm>
          <a:prstGeom prst="rect">
            <a:avLst/>
          </a:prstGeom>
        </p:spPr>
        <p:txBody>
          <a:bodyPr anchor="ctr"/>
          <a:lstStyle>
            <a:lvl1pPr marL="0" indent="0" algn="ctr">
              <a:buNone/>
              <a:defRPr sz="3600">
                <a:solidFill>
                  <a:schemeClr val="bg1"/>
                </a:solidFill>
                <a:latin typeface="Bahnschrift" panose="020B0502040204020203" pitchFamily="34" charset="0"/>
              </a:defRPr>
            </a:lvl1pPr>
          </a:lstStyle>
          <a:p>
            <a:pPr lvl="0"/>
            <a:r>
              <a:rPr lang="en-US" dirty="0"/>
              <a:t>Title</a:t>
            </a:r>
          </a:p>
        </p:txBody>
      </p:sp>
      <p:sp>
        <p:nvSpPr>
          <p:cNvPr id="2" name="Slide Number Placeholder 5">
            <a:extLst>
              <a:ext uri="{FF2B5EF4-FFF2-40B4-BE49-F238E27FC236}">
                <a16:creationId xmlns:a16="http://schemas.microsoft.com/office/drawing/2014/main" id="{E706C896-8514-8052-614B-A7D7A03AA089}"/>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361249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50B7F4A-B226-CB2F-87F3-9BA0E5FB3284}"/>
              </a:ext>
            </a:extLst>
          </p:cNvPr>
          <p:cNvSpPr/>
          <p:nvPr userDrawn="1"/>
        </p:nvSpPr>
        <p:spPr>
          <a:xfrm>
            <a:off x="-19049" y="0"/>
            <a:ext cx="9156699" cy="6858000"/>
          </a:xfrm>
          <a:prstGeom prst="rect">
            <a:avLst/>
          </a:prstGeom>
          <a:solidFill>
            <a:srgbClr val="FD6400"/>
          </a:solidFill>
          <a:ln>
            <a:solidFill>
              <a:srgbClr val="FD6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40AC78-B06C-C693-634E-823534B449ED}"/>
              </a:ext>
            </a:extLst>
          </p:cNvPr>
          <p:cNvSpPr>
            <a:spLocks noGrp="1"/>
          </p:cNvSpPr>
          <p:nvPr>
            <p:ph type="title" hasCustomPrompt="1"/>
          </p:nvPr>
        </p:nvSpPr>
        <p:spPr>
          <a:xfrm>
            <a:off x="6350" y="3913585"/>
            <a:ext cx="9156700" cy="846035"/>
          </a:xfrm>
          <a:solidFill>
            <a:srgbClr val="FD6400"/>
          </a:solidFill>
        </p:spPr>
        <p:txBody>
          <a:bodyPr>
            <a:normAutofit/>
          </a:bodyPr>
          <a:lstStyle>
            <a:lvl1pPr algn="ctr">
              <a:defRPr sz="5400">
                <a:solidFill>
                  <a:schemeClr val="bg1"/>
                </a:solidFill>
                <a:latin typeface="Bahnschrift" panose="020B0502040204020203" pitchFamily="34" charset="0"/>
              </a:defRPr>
            </a:lvl1pPr>
          </a:lstStyle>
          <a:p>
            <a:r>
              <a:rPr lang="en-US" dirty="0"/>
              <a:t>Page Title</a:t>
            </a:r>
          </a:p>
        </p:txBody>
      </p:sp>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10" name="Google Shape;465;p42">
            <a:extLst>
              <a:ext uri="{FF2B5EF4-FFF2-40B4-BE49-F238E27FC236}">
                <a16:creationId xmlns:a16="http://schemas.microsoft.com/office/drawing/2014/main" id="{2DA82FC7-6C81-7184-C558-6F2A51682849}"/>
              </a:ext>
            </a:extLst>
          </p:cNvPr>
          <p:cNvSpPr/>
          <p:nvPr userDrawn="1"/>
        </p:nvSpPr>
        <p:spPr>
          <a:xfrm>
            <a:off x="3767627" y="1768182"/>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a:reflection stA="44000" endPos="34000" dist="152400" dir="5400000" sy="-100000" algn="bl" rotWithShape="0"/>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3" name="Text Placeholder 12">
            <a:extLst>
              <a:ext uri="{FF2B5EF4-FFF2-40B4-BE49-F238E27FC236}">
                <a16:creationId xmlns:a16="http://schemas.microsoft.com/office/drawing/2014/main" id="{686BD0BF-EDED-AE23-4219-960C8E8B5354}"/>
              </a:ext>
            </a:extLst>
          </p:cNvPr>
          <p:cNvSpPr>
            <a:spLocks noGrp="1"/>
          </p:cNvSpPr>
          <p:nvPr>
            <p:ph type="body" sz="quarter" idx="13" hasCustomPrompt="1"/>
          </p:nvPr>
        </p:nvSpPr>
        <p:spPr>
          <a:xfrm>
            <a:off x="3772230" y="1768182"/>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14" name="Google Shape;33;p3">
            <a:extLst>
              <a:ext uri="{FF2B5EF4-FFF2-40B4-BE49-F238E27FC236}">
                <a16:creationId xmlns:a16="http://schemas.microsoft.com/office/drawing/2014/main" id="{56ABE005-3333-CDF6-291C-13E85D80673C}"/>
              </a:ext>
            </a:extLst>
          </p:cNvPr>
          <p:cNvSpPr/>
          <p:nvPr userDrawn="1"/>
        </p:nvSpPr>
        <p:spPr>
          <a:xfrm>
            <a:off x="3614771" y="1648983"/>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Tree>
    <p:extLst>
      <p:ext uri="{BB962C8B-B14F-4D97-AF65-F5344CB8AC3E}">
        <p14:creationId xmlns:p14="http://schemas.microsoft.com/office/powerpoint/2010/main" val="165744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55F052E5-EE47-CEE5-F9CA-4798C3A73658}"/>
              </a:ext>
            </a:extLst>
          </p:cNvPr>
          <p:cNvSpPr>
            <a:spLocks noGrp="1"/>
          </p:cNvSpPr>
          <p:nvPr>
            <p:ph type="dt" sz="half" idx="10"/>
          </p:nvPr>
        </p:nvSpPr>
        <p:spPr/>
        <p:txBody>
          <a:bodyPr/>
          <a:lstStyle/>
          <a:p>
            <a:fld id="{401D3AAB-67F1-4FF7-B1A4-6E2F3F2EBAE5}" type="datetime1">
              <a:rPr lang="en-US" smtClean="0"/>
              <a:t>11/22/2022</a:t>
            </a:fld>
            <a:endParaRPr lang="en-US"/>
          </a:p>
        </p:txBody>
      </p:sp>
      <p:sp>
        <p:nvSpPr>
          <p:cNvPr id="8" name="Footer Placeholder 7">
            <a:extLst>
              <a:ext uri="{FF2B5EF4-FFF2-40B4-BE49-F238E27FC236}">
                <a16:creationId xmlns:a16="http://schemas.microsoft.com/office/drawing/2014/main" id="{A8CBB24E-D01A-CFCF-872E-437DB3EDACED}"/>
              </a:ext>
            </a:extLst>
          </p:cNvPr>
          <p:cNvSpPr>
            <a:spLocks noGrp="1"/>
          </p:cNvSpPr>
          <p:nvPr>
            <p:ph type="ftr" sz="quarter" idx="11"/>
          </p:nvPr>
        </p:nvSpPr>
        <p:spPr/>
        <p:txBody>
          <a:bodyPr/>
          <a:lstStyle/>
          <a:p>
            <a:endParaRPr lang="en-US"/>
          </a:p>
        </p:txBody>
      </p:sp>
      <p:sp>
        <p:nvSpPr>
          <p:cNvPr id="4" name="Slide Number Placeholder 5">
            <a:extLst>
              <a:ext uri="{FF2B5EF4-FFF2-40B4-BE49-F238E27FC236}">
                <a16:creationId xmlns:a16="http://schemas.microsoft.com/office/drawing/2014/main" id="{C54B6766-157C-4FC5-800A-B9987FF0BAE7}"/>
              </a:ext>
            </a:extLst>
          </p:cNvPr>
          <p:cNvSpPr>
            <a:spLocks noGrp="1"/>
          </p:cNvSpPr>
          <p:nvPr>
            <p:ph type="sldNum" sz="quarter" idx="12"/>
          </p:nvPr>
        </p:nvSpPr>
        <p:spPr>
          <a:xfrm>
            <a:off x="6457950" y="6356351"/>
            <a:ext cx="2439307" cy="365125"/>
          </a:xfrm>
        </p:spPr>
        <p:txBody>
          <a:bodyPr/>
          <a:lstStyle>
            <a:lvl1pPr>
              <a:defRPr sz="1800">
                <a:solidFill>
                  <a:schemeClr val="tx1"/>
                </a:solidFill>
                <a:latin typeface="Bahnschrift" panose="020B0502040204020203" pitchFamily="34" charset="0"/>
              </a:defRPr>
            </a:lvl1pPr>
          </a:lstStyle>
          <a:p>
            <a:fld id="{1A0C49C9-B029-4B5D-AD48-A0830236FE49}" type="slidenum">
              <a:rPr lang="en-US" smtClean="0"/>
              <a:pPr/>
              <a:t>‹#›</a:t>
            </a:fld>
            <a:endParaRPr lang="en-US" dirty="0"/>
          </a:p>
        </p:txBody>
      </p:sp>
      <p:sp>
        <p:nvSpPr>
          <p:cNvPr id="16" name="Rectangle 15">
            <a:extLst>
              <a:ext uri="{FF2B5EF4-FFF2-40B4-BE49-F238E27FC236}">
                <a16:creationId xmlns:a16="http://schemas.microsoft.com/office/drawing/2014/main" id="{5377598E-0739-1DEE-D96D-DE72FBD7830E}"/>
              </a:ext>
            </a:extLst>
          </p:cNvPr>
          <p:cNvSpPr/>
          <p:nvPr userDrawn="1"/>
        </p:nvSpPr>
        <p:spPr>
          <a:xfrm>
            <a:off x="0" y="0"/>
            <a:ext cx="9175750" cy="6858000"/>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532DE4A0-8112-7FF1-7003-A5053C17E885}"/>
              </a:ext>
            </a:extLst>
          </p:cNvPr>
          <p:cNvSpPr>
            <a:spLocks noGrp="1"/>
          </p:cNvSpPr>
          <p:nvPr>
            <p:ph type="title" hasCustomPrompt="1"/>
          </p:nvPr>
        </p:nvSpPr>
        <p:spPr>
          <a:xfrm>
            <a:off x="739796" y="3020196"/>
            <a:ext cx="7694292" cy="846035"/>
          </a:xfrm>
          <a:noFill/>
        </p:spPr>
        <p:txBody>
          <a:bodyPr>
            <a:normAutofit/>
          </a:bodyPr>
          <a:lstStyle>
            <a:lvl1pPr algn="ctr">
              <a:defRPr sz="5400">
                <a:solidFill>
                  <a:schemeClr val="bg1"/>
                </a:solidFill>
                <a:latin typeface="Bahnschrift Condensed" panose="020B0502040204020203" pitchFamily="34" charset="0"/>
              </a:defRPr>
            </a:lvl1pPr>
          </a:lstStyle>
          <a:p>
            <a:r>
              <a:rPr lang="en-US" dirty="0"/>
              <a:t>Page Title</a:t>
            </a:r>
          </a:p>
        </p:txBody>
      </p:sp>
      <p:sp>
        <p:nvSpPr>
          <p:cNvPr id="18" name="Google Shape;465;p42">
            <a:extLst>
              <a:ext uri="{FF2B5EF4-FFF2-40B4-BE49-F238E27FC236}">
                <a16:creationId xmlns:a16="http://schemas.microsoft.com/office/drawing/2014/main" id="{B365BAEB-2A73-CBAD-1075-F8C0BC9CFEAD}"/>
              </a:ext>
            </a:extLst>
          </p:cNvPr>
          <p:cNvSpPr/>
          <p:nvPr userDrawn="1"/>
        </p:nvSpPr>
        <p:spPr>
          <a:xfrm>
            <a:off x="3769869" y="1015704"/>
            <a:ext cx="1634146" cy="14111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chemeClr val="bg1"/>
          </a:solidFill>
          <a:ln>
            <a:noFill/>
          </a:ln>
          <a:effectLst/>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19" name="Text Placeholder 12">
            <a:extLst>
              <a:ext uri="{FF2B5EF4-FFF2-40B4-BE49-F238E27FC236}">
                <a16:creationId xmlns:a16="http://schemas.microsoft.com/office/drawing/2014/main" id="{84C03DE2-EA21-7150-D5F9-BC254A171517}"/>
              </a:ext>
            </a:extLst>
          </p:cNvPr>
          <p:cNvSpPr>
            <a:spLocks noGrp="1"/>
          </p:cNvSpPr>
          <p:nvPr>
            <p:ph type="body" sz="quarter" idx="13" hasCustomPrompt="1"/>
          </p:nvPr>
        </p:nvSpPr>
        <p:spPr>
          <a:xfrm>
            <a:off x="3762935" y="1023106"/>
            <a:ext cx="1634146" cy="1411162"/>
          </a:xfrm>
          <a:prstGeom prst="rect">
            <a:avLst/>
          </a:prstGeom>
        </p:spPr>
        <p:txBody>
          <a:bodyPr anchor="ctr"/>
          <a:lstStyle>
            <a:lvl1pPr marL="0" indent="0" algn="ctr">
              <a:buNone/>
              <a:defRPr sz="6000" b="1">
                <a:solidFill>
                  <a:srgbClr val="FD6400"/>
                </a:solidFill>
                <a:latin typeface="Bahnschrift Condensed" panose="020B0502040204020203" pitchFamily="34" charset="0"/>
              </a:defRPr>
            </a:lvl1pPr>
          </a:lstStyle>
          <a:p>
            <a:pPr lvl="0"/>
            <a:r>
              <a:rPr lang="en-US" dirty="0"/>
              <a:t>1</a:t>
            </a:r>
          </a:p>
        </p:txBody>
      </p:sp>
      <p:sp>
        <p:nvSpPr>
          <p:cNvPr id="20" name="Google Shape;33;p3">
            <a:extLst>
              <a:ext uri="{FF2B5EF4-FFF2-40B4-BE49-F238E27FC236}">
                <a16:creationId xmlns:a16="http://schemas.microsoft.com/office/drawing/2014/main" id="{2EC36027-938E-3608-0108-4F5050C5513F}"/>
              </a:ext>
            </a:extLst>
          </p:cNvPr>
          <p:cNvSpPr/>
          <p:nvPr userDrawn="1"/>
        </p:nvSpPr>
        <p:spPr>
          <a:xfrm>
            <a:off x="3620188" y="905611"/>
            <a:ext cx="1933508" cy="165841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chemeClr val="bg1"/>
          </a:solidFill>
          <a:ln>
            <a:solidFill>
              <a:schemeClr val="bg1"/>
            </a:solidFill>
          </a:ln>
          <a:effectLst>
            <a:outerShdw blurRad="139700" dist="38100" dir="2700000" sx="97000" sy="97000" algn="tl" rotWithShape="0">
              <a:schemeClr val="bg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0" name="Picture 9">
            <a:extLst>
              <a:ext uri="{FF2B5EF4-FFF2-40B4-BE49-F238E27FC236}">
                <a16:creationId xmlns:a16="http://schemas.microsoft.com/office/drawing/2014/main" id="{5DCFAC1C-2DA1-FBBD-5C48-1D121AE3F2E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82858" y="4334669"/>
            <a:ext cx="2808168" cy="1585029"/>
          </a:xfrm>
          <a:prstGeom prst="rect">
            <a:avLst/>
          </a:prstGeom>
          <a:noFill/>
          <a:ln>
            <a:noFill/>
          </a:ln>
        </p:spPr>
      </p:pic>
      <p:grpSp>
        <p:nvGrpSpPr>
          <p:cNvPr id="11" name="Google Shape;340;p32">
            <a:extLst>
              <a:ext uri="{FF2B5EF4-FFF2-40B4-BE49-F238E27FC236}">
                <a16:creationId xmlns:a16="http://schemas.microsoft.com/office/drawing/2014/main" id="{5557B1E0-733E-85D4-0486-1816A06C3D01}"/>
              </a:ext>
            </a:extLst>
          </p:cNvPr>
          <p:cNvGrpSpPr/>
          <p:nvPr userDrawn="1"/>
        </p:nvGrpSpPr>
        <p:grpSpPr>
          <a:xfrm>
            <a:off x="2792552" y="4224338"/>
            <a:ext cx="3576011" cy="1918659"/>
            <a:chOff x="1177450" y="241631"/>
            <a:chExt cx="6173152" cy="3700957"/>
          </a:xfrm>
        </p:grpSpPr>
        <p:sp>
          <p:nvSpPr>
            <p:cNvPr id="12" name="Google Shape;341;p32">
              <a:extLst>
                <a:ext uri="{FF2B5EF4-FFF2-40B4-BE49-F238E27FC236}">
                  <a16:creationId xmlns:a16="http://schemas.microsoft.com/office/drawing/2014/main" id="{CC576F5E-5AC8-9F20-EBAA-3D2AFA718AF9}"/>
                </a:ext>
              </a:extLst>
            </p:cNvPr>
            <p:cNvSpPr/>
            <p:nvPr userDrawn="1"/>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342;p32">
              <a:extLst>
                <a:ext uri="{FF2B5EF4-FFF2-40B4-BE49-F238E27FC236}">
                  <a16:creationId xmlns:a16="http://schemas.microsoft.com/office/drawing/2014/main" id="{F1891E44-71BF-16F1-47B6-A1A0C217A52D}"/>
                </a:ext>
              </a:extLst>
            </p:cNvPr>
            <p:cNvSpPr/>
            <p:nvPr userDrawn="1"/>
          </p:nvSpPr>
          <p:spPr>
            <a:xfrm>
              <a:off x="1177450" y="3763228"/>
              <a:ext cx="6173152" cy="179360"/>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343;p32">
              <a:extLst>
                <a:ext uri="{FF2B5EF4-FFF2-40B4-BE49-F238E27FC236}">
                  <a16:creationId xmlns:a16="http://schemas.microsoft.com/office/drawing/2014/main" id="{CAEE2218-909F-2ADF-AF0D-5B175BF20C6D}"/>
                </a:ext>
              </a:extLst>
            </p:cNvPr>
            <p:cNvSpPr/>
            <p:nvPr userDrawn="1"/>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344;p32">
              <a:extLst>
                <a:ext uri="{FF2B5EF4-FFF2-40B4-BE49-F238E27FC236}">
                  <a16:creationId xmlns:a16="http://schemas.microsoft.com/office/drawing/2014/main" id="{094682D1-D2A7-A4D1-A5E5-5E2D7DAE3804}"/>
                </a:ext>
              </a:extLst>
            </p:cNvPr>
            <p:cNvSpPr/>
            <p:nvPr userDrawn="1"/>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038279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9144000" cy="838200"/>
          </a:xfrm>
          <a:prstGeom prst="rect">
            <a:avLst/>
          </a:prstGeom>
        </p:spPr>
        <p:txBody>
          <a:bodyPr vert="horz" lIns="91440" tIns="45720" rIns="91440" bIns="45720" rtlCol="0" anchor="ctr">
            <a:normAutofit/>
          </a:bodyPr>
          <a:lstStyle/>
          <a:p>
            <a:r>
              <a:rPr lang="en-US" dirty="0"/>
              <a:t> title</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6A850-253D-42A0-8A5B-FA12D923BC99}" type="datetime1">
              <a:rPr lang="en-US" smtClean="0"/>
              <a:t>11/22/2022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C49C9-B029-4B5D-AD48-A0830236FE49}" type="slidenum">
              <a:rPr lang="en-US" smtClean="0"/>
              <a:t>‹#›</a:t>
            </a:fld>
            <a:endParaRPr lang="en-US"/>
          </a:p>
        </p:txBody>
      </p:sp>
    </p:spTree>
    <p:extLst>
      <p:ext uri="{BB962C8B-B14F-4D97-AF65-F5344CB8AC3E}">
        <p14:creationId xmlns:p14="http://schemas.microsoft.com/office/powerpoint/2010/main" val="15203262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31" r:id="rId3"/>
    <p:sldLayoutId id="2147483734" r:id="rId4"/>
    <p:sldLayoutId id="2147483733" r:id="rId5"/>
    <p:sldLayoutId id="214748373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s://angular.io/guide/what-is-angular" TargetMode="External"/><Relationship Id="rId13" Type="http://schemas.openxmlformats.org/officeDocument/2006/relationships/hyperlink" Target="https://www.jetbrains.com/idea/" TargetMode="External"/><Relationship Id="rId3" Type="http://schemas.openxmlformats.org/officeDocument/2006/relationships/hyperlink" Target="https://docs.oracle.com/javase/8/docs/technotes/guides/language/index.html" TargetMode="External"/><Relationship Id="rId7" Type="http://schemas.openxmlformats.org/officeDocument/2006/relationships/hyperlink" Target="https://www.javascript.com/" TargetMode="External"/><Relationship Id="rId12" Type="http://schemas.openxmlformats.org/officeDocument/2006/relationships/hyperlink" Target="https://about.gitlab.com/" TargetMode="External"/><Relationship Id="rId17" Type="http://schemas.openxmlformats.org/officeDocument/2006/relationships/hyperlink" Target="https://start.spring.io/" TargetMode="External"/><Relationship Id="rId2" Type="http://schemas.openxmlformats.org/officeDocument/2006/relationships/notesSlide" Target="../notesSlides/notesSlide29.xml"/><Relationship Id="rId16" Type="http://schemas.openxmlformats.org/officeDocument/2006/relationships/hyperlink" Target="https://www.postman.com/" TargetMode="External"/><Relationship Id="rId1" Type="http://schemas.openxmlformats.org/officeDocument/2006/relationships/slideLayout" Target="../slideLayouts/slideLayout4.xml"/><Relationship Id="rId6" Type="http://schemas.openxmlformats.org/officeDocument/2006/relationships/hyperlink" Target="https://www.w3schools.com/css/css_intro.asp" TargetMode="External"/><Relationship Id="rId11" Type="http://schemas.openxmlformats.org/officeDocument/2006/relationships/hyperlink" Target="https://www.postgresql.org/" TargetMode="External"/><Relationship Id="rId5" Type="http://schemas.openxmlformats.org/officeDocument/2006/relationships/hyperlink" Target="https://www.w3schools.com/html/html_intro.asp" TargetMode="External"/><Relationship Id="rId15" Type="http://schemas.openxmlformats.org/officeDocument/2006/relationships/hyperlink" Target="https://www.pgadmin.org/" TargetMode="External"/><Relationship Id="rId10" Type="http://schemas.openxmlformats.org/officeDocument/2006/relationships/hyperlink" Target="https://fullcalendar.io/" TargetMode="External"/><Relationship Id="rId4" Type="http://schemas.openxmlformats.org/officeDocument/2006/relationships/hyperlink" Target="https://spring.io/projects/spring-boot" TargetMode="External"/><Relationship Id="rId9" Type="http://schemas.openxmlformats.org/officeDocument/2006/relationships/hyperlink" Target="https://material.angular.io/" TargetMode="External"/><Relationship Id="rId14" Type="http://schemas.openxmlformats.org/officeDocument/2006/relationships/hyperlink" Target="https://code.visualstudio.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allweb.com.kh/about-us" TargetMode="External"/><Relationship Id="rId4" Type="http://schemas.openxmlformats.org/officeDocument/2006/relationships/hyperlink" Target="mailto:contact@allweb.com.kh"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7C445F-7C53-1233-A87E-F3CFC0AD0D3B}"/>
              </a:ext>
            </a:extLst>
          </p:cNvPr>
          <p:cNvSpPr>
            <a:spLocks noGrp="1"/>
          </p:cNvSpPr>
          <p:nvPr>
            <p:ph type="ctrTitle"/>
          </p:nvPr>
        </p:nvSpPr>
        <p:spPr/>
        <p:txBody>
          <a:bodyPr>
            <a:normAutofit/>
          </a:bodyPr>
          <a:lstStyle/>
          <a:p>
            <a:r>
              <a:rPr lang="en-US" sz="2800" b="1" dirty="0">
                <a:latin typeface="Bahnschrift SemiCondensed" panose="020B0502040204020203" pitchFamily="34" charset="0"/>
              </a:rPr>
              <a:t>Institute of Technology of Cambodia</a:t>
            </a:r>
          </a:p>
        </p:txBody>
      </p:sp>
      <p:sp>
        <p:nvSpPr>
          <p:cNvPr id="5" name="Subtitle 4">
            <a:extLst>
              <a:ext uri="{FF2B5EF4-FFF2-40B4-BE49-F238E27FC236}">
                <a16:creationId xmlns:a16="http://schemas.microsoft.com/office/drawing/2014/main" id="{60AF804F-01BD-4E1E-C522-68B55E4E6B5B}"/>
              </a:ext>
            </a:extLst>
          </p:cNvPr>
          <p:cNvSpPr>
            <a:spLocks noGrp="1"/>
          </p:cNvSpPr>
          <p:nvPr>
            <p:ph type="subTitle" idx="1"/>
          </p:nvPr>
        </p:nvSpPr>
        <p:spPr>
          <a:xfrm>
            <a:off x="1142998" y="1057853"/>
            <a:ext cx="6858000" cy="396043"/>
          </a:xfrm>
        </p:spPr>
        <p:txBody>
          <a:bodyPr>
            <a:normAutofit/>
          </a:bodyPr>
          <a:lstStyle/>
          <a:p>
            <a:r>
              <a:rPr lang="en-US" sz="2000" dirty="0">
                <a:latin typeface="Bahnschrift SemiCondensed" panose="020B0502040204020203" pitchFamily="34" charset="0"/>
              </a:rPr>
              <a:t>Department of Information and Communication Engineering</a:t>
            </a:r>
          </a:p>
        </p:txBody>
      </p:sp>
      <p:pic>
        <p:nvPicPr>
          <p:cNvPr id="7" name="Picture 6">
            <a:extLst>
              <a:ext uri="{FF2B5EF4-FFF2-40B4-BE49-F238E27FC236}">
                <a16:creationId xmlns:a16="http://schemas.microsoft.com/office/drawing/2014/main" id="{05543FFF-1AE9-6DCB-F22D-1EFC71F1A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843" y="565524"/>
            <a:ext cx="1210774" cy="911139"/>
          </a:xfrm>
          <a:prstGeom prst="rect">
            <a:avLst/>
          </a:prstGeom>
        </p:spPr>
      </p:pic>
      <p:pic>
        <p:nvPicPr>
          <p:cNvPr id="9" name="Picture 8">
            <a:extLst>
              <a:ext uri="{FF2B5EF4-FFF2-40B4-BE49-F238E27FC236}">
                <a16:creationId xmlns:a16="http://schemas.microsoft.com/office/drawing/2014/main" id="{96748E64-969D-74E1-EB47-D51D91E7F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55" y="374363"/>
            <a:ext cx="1278880" cy="1261872"/>
          </a:xfrm>
          <a:prstGeom prst="rect">
            <a:avLst/>
          </a:prstGeom>
        </p:spPr>
      </p:pic>
      <p:sp>
        <p:nvSpPr>
          <p:cNvPr id="2" name="Rectangle 1">
            <a:extLst>
              <a:ext uri="{FF2B5EF4-FFF2-40B4-BE49-F238E27FC236}">
                <a16:creationId xmlns:a16="http://schemas.microsoft.com/office/drawing/2014/main" id="{B409F6EA-D598-8EA2-C13F-67D6D7D67993}"/>
              </a:ext>
            </a:extLst>
          </p:cNvPr>
          <p:cNvSpPr/>
          <p:nvPr/>
        </p:nvSpPr>
        <p:spPr>
          <a:xfrm>
            <a:off x="0" y="1895475"/>
            <a:ext cx="9144000" cy="809625"/>
          </a:xfrm>
          <a:prstGeom prst="rect">
            <a:avLst/>
          </a:prstGeom>
          <a:solidFill>
            <a:srgbClr val="FD64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70;p42">
            <a:extLst>
              <a:ext uri="{FF2B5EF4-FFF2-40B4-BE49-F238E27FC236}">
                <a16:creationId xmlns:a16="http://schemas.microsoft.com/office/drawing/2014/main" id="{AC83DF20-509B-60F8-BCA9-F3C4B9FC26F2}"/>
              </a:ext>
            </a:extLst>
          </p:cNvPr>
          <p:cNvSpPr txBox="1">
            <a:spLocks/>
          </p:cNvSpPr>
          <p:nvPr/>
        </p:nvSpPr>
        <p:spPr>
          <a:xfrm>
            <a:off x="0" y="1895474"/>
            <a:ext cx="9144000" cy="809625"/>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3200" dirty="0">
                <a:solidFill>
                  <a:schemeClr val="bg1"/>
                </a:solidFill>
                <a:latin typeface="Bahnschrift" panose="020B0502040204020203" pitchFamily="34" charset="0"/>
              </a:rPr>
              <a:t>ALLWEB Online Quiz for Recruitment</a:t>
            </a:r>
          </a:p>
        </p:txBody>
      </p:sp>
      <p:sp>
        <p:nvSpPr>
          <p:cNvPr id="10" name="Title 3">
            <a:extLst>
              <a:ext uri="{FF2B5EF4-FFF2-40B4-BE49-F238E27FC236}">
                <a16:creationId xmlns:a16="http://schemas.microsoft.com/office/drawing/2014/main" id="{65EEE9BF-454D-92A2-268F-A54C29B54447}"/>
              </a:ext>
            </a:extLst>
          </p:cNvPr>
          <p:cNvSpPr txBox="1">
            <a:spLocks/>
          </p:cNvSpPr>
          <p:nvPr/>
        </p:nvSpPr>
        <p:spPr>
          <a:xfrm>
            <a:off x="733425" y="3188278"/>
            <a:ext cx="7677150" cy="231336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spcAft>
                <a:spcPts val="1800"/>
              </a:spcAft>
            </a:pPr>
            <a:r>
              <a:rPr lang="en-US" sz="2800" dirty="0">
                <a:latin typeface="Bahnschrift SemiCondensed" panose="020B0502040204020203" pitchFamily="34" charset="0"/>
              </a:rPr>
              <a:t>	</a:t>
            </a:r>
            <a:r>
              <a:rPr lang="en-US" sz="2000" dirty="0">
                <a:latin typeface="Bahnschrift" panose="020B0502040204020203" pitchFamily="34" charset="0"/>
              </a:rPr>
              <a:t>Student			:  </a:t>
            </a:r>
            <a:r>
              <a:rPr lang="en-US" sz="2000" b="1" dirty="0">
                <a:latin typeface="Bahnschrift" panose="020B0502040204020203" pitchFamily="34" charset="0"/>
              </a:rPr>
              <a:t>Mr. HUN Ravit</a:t>
            </a:r>
          </a:p>
          <a:p>
            <a:pPr algn="l">
              <a:spcAft>
                <a:spcPts val="1800"/>
              </a:spcAft>
            </a:pPr>
            <a:r>
              <a:rPr lang="en-US" sz="2000" dirty="0">
                <a:latin typeface="Bahnschrift" panose="020B0502040204020203" pitchFamily="34" charset="0"/>
              </a:rPr>
              <a:t>	Academic Supervisor</a:t>
            </a:r>
            <a:r>
              <a:rPr lang="en-US" sz="2000" b="1" dirty="0">
                <a:latin typeface="Bahnschrift" panose="020B0502040204020203" pitchFamily="34" charset="0"/>
              </a:rPr>
              <a:t>	</a:t>
            </a:r>
            <a:r>
              <a:rPr lang="en-US" sz="2000" dirty="0">
                <a:latin typeface="Bahnschrift" panose="020B0502040204020203" pitchFamily="34" charset="0"/>
              </a:rPr>
              <a:t>:  Mr. HOK Tin</a:t>
            </a:r>
          </a:p>
          <a:p>
            <a:pPr algn="l">
              <a:spcAft>
                <a:spcPts val="1800"/>
              </a:spcAft>
            </a:pPr>
            <a:r>
              <a:rPr lang="en-US" sz="2000" dirty="0">
                <a:latin typeface="Bahnschrift" panose="020B0502040204020203" pitchFamily="34" charset="0"/>
              </a:rPr>
              <a:t>	Company Advisor	:  Mr. NY Channthoeurn</a:t>
            </a:r>
          </a:p>
          <a:p>
            <a:pPr algn="l">
              <a:spcAft>
                <a:spcPts val="1800"/>
              </a:spcAft>
            </a:pPr>
            <a:r>
              <a:rPr lang="en-US" sz="2000" dirty="0">
                <a:latin typeface="Bahnschrift" panose="020B0502040204020203" pitchFamily="34" charset="0"/>
              </a:rPr>
              <a:t>	Duration		:  12 July 2022 – 11 October 2022</a:t>
            </a:r>
          </a:p>
        </p:txBody>
      </p:sp>
      <p:sp>
        <p:nvSpPr>
          <p:cNvPr id="11" name="Subtitle 4">
            <a:extLst>
              <a:ext uri="{FF2B5EF4-FFF2-40B4-BE49-F238E27FC236}">
                <a16:creationId xmlns:a16="http://schemas.microsoft.com/office/drawing/2014/main" id="{1E58D181-0078-4FC8-5C9C-9613B52C4505}"/>
              </a:ext>
            </a:extLst>
          </p:cNvPr>
          <p:cNvSpPr txBox="1">
            <a:spLocks/>
          </p:cNvSpPr>
          <p:nvPr/>
        </p:nvSpPr>
        <p:spPr>
          <a:xfrm>
            <a:off x="1142998" y="5800147"/>
            <a:ext cx="6858000" cy="396043"/>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Bahnschrift SemiCondensed" panose="020B0502040204020203" pitchFamily="34" charset="0"/>
              </a:rPr>
              <a:t>Academic Year 2021-2022</a:t>
            </a:r>
          </a:p>
        </p:txBody>
      </p:sp>
    </p:spTree>
    <p:extLst>
      <p:ext uri="{BB962C8B-B14F-4D97-AF65-F5344CB8AC3E}">
        <p14:creationId xmlns:p14="http://schemas.microsoft.com/office/powerpoint/2010/main" val="397851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8" y="897179"/>
            <a:ext cx="4206562" cy="469901"/>
          </a:xfrm>
        </p:spPr>
        <p:txBody>
          <a:bodyPr/>
          <a:lstStyle/>
          <a:p>
            <a:r>
              <a:rPr lang="en-US" sz="2800" dirty="0"/>
              <a:t>1.7 Planning</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10</a:t>
            </a:fld>
            <a:endParaRPr lang="en-US" dirty="0"/>
          </a:p>
        </p:txBody>
      </p:sp>
      <p:sp>
        <p:nvSpPr>
          <p:cNvPr id="6" name="Rectangle 1">
            <a:extLst>
              <a:ext uri="{FF2B5EF4-FFF2-40B4-BE49-F238E27FC236}">
                <a16:creationId xmlns:a16="http://schemas.microsoft.com/office/drawing/2014/main" id="{476B037A-12FD-5BD5-630B-56D768A1E587}"/>
              </a:ext>
            </a:extLst>
          </p:cNvPr>
          <p:cNvSpPr>
            <a:spLocks noChangeArrowheads="1"/>
          </p:cNvSpPr>
          <p:nvPr/>
        </p:nvSpPr>
        <p:spPr bwMode="auto">
          <a:xfrm>
            <a:off x="1570038" y="24018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a:extLst>
              <a:ext uri="{FF2B5EF4-FFF2-40B4-BE49-F238E27FC236}">
                <a16:creationId xmlns:a16="http://schemas.microsoft.com/office/drawing/2014/main" id="{E788DD07-73D9-9CA8-FE1B-D9C785CB65C7}"/>
              </a:ext>
            </a:extLst>
          </p:cNvPr>
          <p:cNvGraphicFramePr>
            <a:graphicFrameLocks noGrp="1"/>
          </p:cNvGraphicFramePr>
          <p:nvPr>
            <p:extLst>
              <p:ext uri="{D42A27DB-BD31-4B8C-83A1-F6EECF244321}">
                <p14:modId xmlns:p14="http://schemas.microsoft.com/office/powerpoint/2010/main" val="2854829713"/>
              </p:ext>
            </p:extLst>
          </p:nvPr>
        </p:nvGraphicFramePr>
        <p:xfrm>
          <a:off x="723520" y="1720672"/>
          <a:ext cx="7924801" cy="4154146"/>
        </p:xfrm>
        <a:graphic>
          <a:graphicData uri="http://schemas.openxmlformats.org/drawingml/2006/table">
            <a:tbl>
              <a:tblPr>
                <a:tableStyleId>{5C22544A-7EE6-4342-B048-85BDC9FD1C3A}</a:tableStyleId>
              </a:tblPr>
              <a:tblGrid>
                <a:gridCol w="2776849">
                  <a:extLst>
                    <a:ext uri="{9D8B030D-6E8A-4147-A177-3AD203B41FA5}">
                      <a16:colId xmlns:a16="http://schemas.microsoft.com/office/drawing/2014/main" val="194308128"/>
                    </a:ext>
                  </a:extLst>
                </a:gridCol>
                <a:gridCol w="428996">
                  <a:extLst>
                    <a:ext uri="{9D8B030D-6E8A-4147-A177-3AD203B41FA5}">
                      <a16:colId xmlns:a16="http://schemas.microsoft.com/office/drawing/2014/main" val="3317529597"/>
                    </a:ext>
                  </a:extLst>
                </a:gridCol>
                <a:gridCol w="428996">
                  <a:extLst>
                    <a:ext uri="{9D8B030D-6E8A-4147-A177-3AD203B41FA5}">
                      <a16:colId xmlns:a16="http://schemas.microsoft.com/office/drawing/2014/main" val="573773191"/>
                    </a:ext>
                  </a:extLst>
                </a:gridCol>
                <a:gridCol w="428996">
                  <a:extLst>
                    <a:ext uri="{9D8B030D-6E8A-4147-A177-3AD203B41FA5}">
                      <a16:colId xmlns:a16="http://schemas.microsoft.com/office/drawing/2014/main" val="696821206"/>
                    </a:ext>
                  </a:extLst>
                </a:gridCol>
                <a:gridCol w="428996">
                  <a:extLst>
                    <a:ext uri="{9D8B030D-6E8A-4147-A177-3AD203B41FA5}">
                      <a16:colId xmlns:a16="http://schemas.microsoft.com/office/drawing/2014/main" val="1126773317"/>
                    </a:ext>
                  </a:extLst>
                </a:gridCol>
                <a:gridCol w="428996">
                  <a:extLst>
                    <a:ext uri="{9D8B030D-6E8A-4147-A177-3AD203B41FA5}">
                      <a16:colId xmlns:a16="http://schemas.microsoft.com/office/drawing/2014/main" val="3926801053"/>
                    </a:ext>
                  </a:extLst>
                </a:gridCol>
                <a:gridCol w="428996">
                  <a:extLst>
                    <a:ext uri="{9D8B030D-6E8A-4147-A177-3AD203B41FA5}">
                      <a16:colId xmlns:a16="http://schemas.microsoft.com/office/drawing/2014/main" val="1986583396"/>
                    </a:ext>
                  </a:extLst>
                </a:gridCol>
                <a:gridCol w="428996">
                  <a:extLst>
                    <a:ext uri="{9D8B030D-6E8A-4147-A177-3AD203B41FA5}">
                      <a16:colId xmlns:a16="http://schemas.microsoft.com/office/drawing/2014/main" val="1886088282"/>
                    </a:ext>
                  </a:extLst>
                </a:gridCol>
                <a:gridCol w="428996">
                  <a:extLst>
                    <a:ext uri="{9D8B030D-6E8A-4147-A177-3AD203B41FA5}">
                      <a16:colId xmlns:a16="http://schemas.microsoft.com/office/drawing/2014/main" val="2296378607"/>
                    </a:ext>
                  </a:extLst>
                </a:gridCol>
                <a:gridCol w="428996">
                  <a:extLst>
                    <a:ext uri="{9D8B030D-6E8A-4147-A177-3AD203B41FA5}">
                      <a16:colId xmlns:a16="http://schemas.microsoft.com/office/drawing/2014/main" val="2180461093"/>
                    </a:ext>
                  </a:extLst>
                </a:gridCol>
                <a:gridCol w="428996">
                  <a:extLst>
                    <a:ext uri="{9D8B030D-6E8A-4147-A177-3AD203B41FA5}">
                      <a16:colId xmlns:a16="http://schemas.microsoft.com/office/drawing/2014/main" val="1408107128"/>
                    </a:ext>
                  </a:extLst>
                </a:gridCol>
                <a:gridCol w="428996">
                  <a:extLst>
                    <a:ext uri="{9D8B030D-6E8A-4147-A177-3AD203B41FA5}">
                      <a16:colId xmlns:a16="http://schemas.microsoft.com/office/drawing/2014/main" val="4212024295"/>
                    </a:ext>
                  </a:extLst>
                </a:gridCol>
                <a:gridCol w="428996">
                  <a:extLst>
                    <a:ext uri="{9D8B030D-6E8A-4147-A177-3AD203B41FA5}">
                      <a16:colId xmlns:a16="http://schemas.microsoft.com/office/drawing/2014/main" val="3182542030"/>
                    </a:ext>
                  </a:extLst>
                </a:gridCol>
              </a:tblGrid>
              <a:tr h="505815">
                <a:tc rowSpan="2">
                  <a:txBody>
                    <a:bodyPr/>
                    <a:lstStyle/>
                    <a:p>
                      <a:pPr algn="l" fontAlgn="t"/>
                      <a:r>
                        <a:rPr lang="en-US" sz="2400" u="none" strike="noStrike" dirty="0">
                          <a:solidFill>
                            <a:schemeClr val="bg1"/>
                          </a:solidFill>
                          <a:effectLst/>
                          <a:latin typeface="Bahnschrift" panose="020B0502040204020203" pitchFamily="34" charset="0"/>
                        </a:rPr>
                        <a:t>Tasks</a:t>
                      </a:r>
                      <a:endParaRPr lang="en-US" sz="2400" b="1" i="0" u="none" strike="noStrike" dirty="0">
                        <a:solidFill>
                          <a:schemeClr val="bg1"/>
                        </a:solidFill>
                        <a:effectLst/>
                        <a:latin typeface="Bahnschrift" panose="020B0502040204020203" pitchFamily="34" charset="0"/>
                      </a:endParaRPr>
                    </a:p>
                  </a:txBody>
                  <a:tcPr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gridSpan="12">
                  <a:txBody>
                    <a:bodyPr/>
                    <a:lstStyle/>
                    <a:p>
                      <a:pPr marL="0" indent="0" algn="ctr" fontAlgn="ctr">
                        <a:buFont typeface="Arial" panose="020B0604020202020204" pitchFamily="34" charset="0"/>
                        <a:buNone/>
                      </a:pPr>
                      <a:r>
                        <a:rPr lang="en-US" sz="2000" u="none" strike="noStrike" dirty="0">
                          <a:solidFill>
                            <a:schemeClr val="bg1"/>
                          </a:solidFill>
                          <a:effectLst/>
                          <a:latin typeface="Bahnschrift" panose="020B0502040204020203" pitchFamily="34" charset="0"/>
                        </a:rPr>
                        <a:t>Weeks</a:t>
                      </a:r>
                      <a:endParaRPr lang="en-US" sz="2000" b="1" i="0" u="none" strike="noStrike" dirty="0">
                        <a:solidFill>
                          <a:schemeClr val="bg1"/>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D64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18976746"/>
                  </a:ext>
                </a:extLst>
              </a:tr>
              <a:tr h="279814">
                <a:tc vMerge="1">
                  <a:txBody>
                    <a:bodyPr/>
                    <a:lstStyle/>
                    <a:p>
                      <a:endParaRPr lang="en-US"/>
                    </a:p>
                  </a:txBody>
                  <a:tcPr/>
                </a:tc>
                <a:tc>
                  <a:txBody>
                    <a:bodyPr/>
                    <a:lstStyle/>
                    <a:p>
                      <a:pPr algn="ctr" fontAlgn="b"/>
                      <a:r>
                        <a:rPr lang="en-US" sz="1200" u="none" strike="noStrike" dirty="0">
                          <a:effectLst/>
                          <a:latin typeface="Bahnschrift" panose="020B0502040204020203" pitchFamily="34" charset="0"/>
                        </a:rPr>
                        <a:t>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3</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4</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5</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6</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7</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8</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9</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10</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11</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u="none" strike="noStrike" dirty="0">
                          <a:effectLst/>
                          <a:latin typeface="Bahnschrift" panose="020B0502040204020203" pitchFamily="34" charset="0"/>
                        </a:rPr>
                        <a:t>12</a:t>
                      </a:r>
                      <a:endParaRPr lang="en-US" sz="1200" b="0" i="0" u="none" strike="noStrike" dirty="0">
                        <a:solidFill>
                          <a:srgbClr val="000000"/>
                        </a:solidFill>
                        <a:effectLst/>
                        <a:latin typeface="Bahnschrift" panose="020B0502040204020203"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603725"/>
                  </a:ext>
                </a:extLst>
              </a:tr>
              <a:tr h="656484">
                <a:tc>
                  <a:txBody>
                    <a:bodyPr/>
                    <a:lstStyle/>
                    <a:p>
                      <a:pPr algn="l" fontAlgn="ctr"/>
                      <a:r>
                        <a:rPr lang="en-US" sz="1600" u="none" strike="noStrike" dirty="0">
                          <a:effectLst/>
                          <a:latin typeface="Bahnschrift" panose="020B0502040204020203" pitchFamily="34" charset="0"/>
                        </a:rPr>
                        <a:t>Learn new technology</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222486"/>
                  </a:ext>
                </a:extLst>
              </a:tr>
              <a:tr h="65648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Analyze and design the project requirements</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1927909"/>
                  </a:ext>
                </a:extLst>
              </a:tr>
              <a:tr h="7425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latin typeface="Bahnschrift" panose="020B0502040204020203" pitchFamily="34" charset="0"/>
                        </a:rPr>
                        <a:t>Implementation</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70AD47"/>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806165"/>
                  </a:ext>
                </a:extLst>
              </a:tr>
              <a:tr h="656484">
                <a:tc>
                  <a:txBody>
                    <a:bodyPr/>
                    <a:lstStyle/>
                    <a:p>
                      <a:pPr algn="l" fontAlgn="ctr"/>
                      <a:r>
                        <a:rPr lang="en-US" sz="1600" u="none" strike="noStrike" dirty="0">
                          <a:effectLst/>
                          <a:latin typeface="Bahnschrift" panose="020B0502040204020203" pitchFamily="34" charset="0"/>
                        </a:rPr>
                        <a:t>Testing</a:t>
                      </a:r>
                      <a:endParaRPr lang="en-US" sz="14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233057"/>
                  </a:ext>
                </a:extLst>
              </a:tr>
              <a:tr h="656484">
                <a:tc>
                  <a:txBody>
                    <a:bodyPr/>
                    <a:lstStyle/>
                    <a:p>
                      <a:pPr algn="l" fontAlgn="ctr"/>
                      <a:r>
                        <a:rPr lang="en-US" sz="1600" u="none" strike="noStrike" dirty="0">
                          <a:effectLst/>
                          <a:latin typeface="Bahnschrift" panose="020B0502040204020203" pitchFamily="34" charset="0"/>
                        </a:rPr>
                        <a:t>Deployment</a:t>
                      </a:r>
                      <a:endParaRPr lang="en-US" sz="1600" b="0" i="0" u="none" strike="noStrike" dirty="0">
                        <a:solidFill>
                          <a:srgbClr val="000000"/>
                        </a:solidFill>
                        <a:effectLst/>
                        <a:latin typeface="Bahnschrift" panose="020B0502040204020203" pitchFamily="34" charset="0"/>
                      </a:endParaRPr>
                    </a:p>
                  </a:txBody>
                  <a:tcPr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a:effectLst/>
                          <a:latin typeface="Bahnschrift" panose="020B0502040204020203" pitchFamily="34" charset="0"/>
                        </a:rPr>
                        <a:t> </a:t>
                      </a:r>
                      <a:endParaRPr lang="en-US" sz="1200" b="0" i="0" u="none" strike="noStrike">
                        <a:solidFill>
                          <a:srgbClr val="00000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tc>
                  <a:txBody>
                    <a:bodyPr/>
                    <a:lstStyle/>
                    <a:p>
                      <a:pPr algn="l" fontAlgn="b"/>
                      <a:r>
                        <a:rPr lang="en-US" sz="1200" u="none" strike="noStrike" dirty="0">
                          <a:effectLst/>
                          <a:latin typeface="Bahnschrift" panose="020B0502040204020203" pitchFamily="34" charset="0"/>
                        </a:rPr>
                        <a:t> </a:t>
                      </a:r>
                      <a:endParaRPr lang="en-US" sz="1200" b="0" i="0" u="none" strike="noStrike" dirty="0">
                        <a:solidFill>
                          <a:srgbClr val="0070C0"/>
                        </a:solidFill>
                        <a:effectLst/>
                        <a:latin typeface="Bahnschrift" panose="020B0502040204020203"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6400"/>
                    </a:solidFill>
                  </a:tcPr>
                </a:tc>
                <a:extLst>
                  <a:ext uri="{0D108BD9-81ED-4DB2-BD59-A6C34878D82A}">
                    <a16:rowId xmlns:a16="http://schemas.microsoft.com/office/drawing/2014/main" val="1631385257"/>
                  </a:ext>
                </a:extLst>
              </a:tr>
            </a:tbl>
          </a:graphicData>
        </a:graphic>
      </p:graphicFrame>
    </p:spTree>
    <p:extLst>
      <p:ext uri="{BB962C8B-B14F-4D97-AF65-F5344CB8AC3E}">
        <p14:creationId xmlns:p14="http://schemas.microsoft.com/office/powerpoint/2010/main" val="36545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DC9552-BACF-9667-E885-003A6A8DB6F7}"/>
              </a:ext>
            </a:extLst>
          </p:cNvPr>
          <p:cNvSpPr>
            <a:spLocks noGrp="1"/>
          </p:cNvSpPr>
          <p:nvPr>
            <p:ph type="title"/>
          </p:nvPr>
        </p:nvSpPr>
        <p:spPr>
          <a:xfrm>
            <a:off x="0" y="3675841"/>
            <a:ext cx="9156700" cy="846035"/>
          </a:xfrm>
        </p:spPr>
        <p:txBody>
          <a:bodyPr>
            <a:normAutofit/>
          </a:bodyPr>
          <a:lstStyle/>
          <a:p>
            <a:r>
              <a:rPr lang="en-US" sz="4800" b="1" dirty="0"/>
              <a:t>ANALYSIS AND DESIGN</a:t>
            </a:r>
          </a:p>
        </p:txBody>
      </p:sp>
      <p:sp>
        <p:nvSpPr>
          <p:cNvPr id="6" name="Text Placeholder 5">
            <a:extLst>
              <a:ext uri="{FF2B5EF4-FFF2-40B4-BE49-F238E27FC236}">
                <a16:creationId xmlns:a16="http://schemas.microsoft.com/office/drawing/2014/main" id="{EA592EF8-7697-A888-C69C-5680BAFF5D49}"/>
              </a:ext>
            </a:extLst>
          </p:cNvPr>
          <p:cNvSpPr>
            <a:spLocks noGrp="1"/>
          </p:cNvSpPr>
          <p:nvPr>
            <p:ph type="body" sz="quarter" idx="13"/>
          </p:nvPr>
        </p:nvSpPr>
        <p:spPr>
          <a:xfrm>
            <a:off x="3761277" y="1770997"/>
            <a:ext cx="1634146" cy="1411162"/>
          </a:xfrm>
        </p:spPr>
        <p:txBody>
          <a:bodyPr/>
          <a:lstStyle/>
          <a:p>
            <a:r>
              <a:rPr lang="en-US" dirty="0"/>
              <a:t>2</a:t>
            </a:r>
          </a:p>
        </p:txBody>
      </p:sp>
      <p:sp>
        <p:nvSpPr>
          <p:cNvPr id="4" name="Slide Number Placeholder 3">
            <a:extLst>
              <a:ext uri="{FF2B5EF4-FFF2-40B4-BE49-F238E27FC236}">
                <a16:creationId xmlns:a16="http://schemas.microsoft.com/office/drawing/2014/main" id="{B321075E-277B-24D5-7546-1D2CBEAF5F6E}"/>
              </a:ext>
            </a:extLst>
          </p:cNvPr>
          <p:cNvSpPr>
            <a:spLocks noGrp="1"/>
          </p:cNvSpPr>
          <p:nvPr>
            <p:ph type="sldNum" sz="quarter" idx="12"/>
          </p:nvPr>
        </p:nvSpPr>
        <p:spPr/>
        <p:txBody>
          <a:bodyPr/>
          <a:lstStyle/>
          <a:p>
            <a:fld id="{1A0C49C9-B029-4B5D-AD48-A0830236FE49}" type="slidenum">
              <a:rPr lang="en-US" smtClean="0"/>
              <a:pPr/>
              <a:t>11</a:t>
            </a:fld>
            <a:endParaRPr lang="en-US" dirty="0"/>
          </a:p>
        </p:txBody>
      </p:sp>
    </p:spTree>
    <p:extLst>
      <p:ext uri="{BB962C8B-B14F-4D97-AF65-F5344CB8AC3E}">
        <p14:creationId xmlns:p14="http://schemas.microsoft.com/office/powerpoint/2010/main" val="304806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2.1 Use Case Diagram</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12</a:t>
            </a:fld>
            <a:endParaRPr lang="en-US" dirty="0"/>
          </a:p>
        </p:txBody>
      </p:sp>
      <p:pic>
        <p:nvPicPr>
          <p:cNvPr id="11" name="Picture 10">
            <a:extLst>
              <a:ext uri="{FF2B5EF4-FFF2-40B4-BE49-F238E27FC236}">
                <a16:creationId xmlns:a16="http://schemas.microsoft.com/office/drawing/2014/main" id="{7C795871-C0F3-C1B7-9E88-25081DE8F8F7}"/>
              </a:ext>
            </a:extLst>
          </p:cNvPr>
          <p:cNvPicPr>
            <a:picLocks noChangeAspect="1"/>
          </p:cNvPicPr>
          <p:nvPr/>
        </p:nvPicPr>
        <p:blipFill rotWithShape="1">
          <a:blip r:embed="rId3">
            <a:extLst>
              <a:ext uri="{28A0092B-C50C-407E-A947-70E740481C1C}">
                <a14:useLocalDpi xmlns:a14="http://schemas.microsoft.com/office/drawing/2010/main" val="0"/>
              </a:ext>
            </a:extLst>
          </a:blip>
          <a:srcRect l="22525" t="2012" r="23921" b="6228"/>
          <a:stretch/>
        </p:blipFill>
        <p:spPr>
          <a:xfrm>
            <a:off x="3930173" y="1132129"/>
            <a:ext cx="4165402" cy="5514915"/>
          </a:xfrm>
          <a:prstGeom prst="rect">
            <a:avLst/>
          </a:prstGeom>
        </p:spPr>
      </p:pic>
      <p:sp>
        <p:nvSpPr>
          <p:cNvPr id="12" name="Subtitle 4">
            <a:extLst>
              <a:ext uri="{FF2B5EF4-FFF2-40B4-BE49-F238E27FC236}">
                <a16:creationId xmlns:a16="http://schemas.microsoft.com/office/drawing/2014/main" id="{A0A67991-9497-F806-48FA-89EAB9EFD09B}"/>
              </a:ext>
            </a:extLst>
          </p:cNvPr>
          <p:cNvSpPr txBox="1">
            <a:spLocks/>
          </p:cNvSpPr>
          <p:nvPr/>
        </p:nvSpPr>
        <p:spPr>
          <a:xfrm>
            <a:off x="2949332" y="5979409"/>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Candidate</a:t>
            </a:r>
          </a:p>
        </p:txBody>
      </p:sp>
      <p:sp>
        <p:nvSpPr>
          <p:cNvPr id="13" name="Subtitle 4">
            <a:extLst>
              <a:ext uri="{FF2B5EF4-FFF2-40B4-BE49-F238E27FC236}">
                <a16:creationId xmlns:a16="http://schemas.microsoft.com/office/drawing/2014/main" id="{7D889118-02F9-F6EB-1629-46BD92C1B5E5}"/>
              </a:ext>
            </a:extLst>
          </p:cNvPr>
          <p:cNvSpPr txBox="1">
            <a:spLocks/>
          </p:cNvSpPr>
          <p:nvPr/>
        </p:nvSpPr>
        <p:spPr>
          <a:xfrm>
            <a:off x="2964786" y="3674722"/>
            <a:ext cx="116129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Recruiter</a:t>
            </a:r>
          </a:p>
        </p:txBody>
      </p:sp>
      <p:sp>
        <p:nvSpPr>
          <p:cNvPr id="14" name="Subtitle 4">
            <a:extLst>
              <a:ext uri="{FF2B5EF4-FFF2-40B4-BE49-F238E27FC236}">
                <a16:creationId xmlns:a16="http://schemas.microsoft.com/office/drawing/2014/main" id="{A26A89C5-B73E-AE4A-F5F3-F94FD0F473CA}"/>
              </a:ext>
            </a:extLst>
          </p:cNvPr>
          <p:cNvSpPr txBox="1">
            <a:spLocks/>
          </p:cNvSpPr>
          <p:nvPr/>
        </p:nvSpPr>
        <p:spPr>
          <a:xfrm>
            <a:off x="3160689" y="1642201"/>
            <a:ext cx="769484" cy="4699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Admin</a:t>
            </a:r>
          </a:p>
        </p:txBody>
      </p:sp>
    </p:spTree>
    <p:extLst>
      <p:ext uri="{BB962C8B-B14F-4D97-AF65-F5344CB8AC3E}">
        <p14:creationId xmlns:p14="http://schemas.microsoft.com/office/powerpoint/2010/main" val="29508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2.2 Database Schema</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13</a:t>
            </a:fld>
            <a:endParaRPr lang="en-US" dirty="0"/>
          </a:p>
        </p:txBody>
      </p:sp>
      <p:pic>
        <p:nvPicPr>
          <p:cNvPr id="5" name="Picture 4">
            <a:extLst>
              <a:ext uri="{FF2B5EF4-FFF2-40B4-BE49-F238E27FC236}">
                <a16:creationId xmlns:a16="http://schemas.microsoft.com/office/drawing/2014/main" id="{240B3FF4-B0E8-2E45-DFE8-975F5273B2BF}"/>
              </a:ext>
            </a:extLst>
          </p:cNvPr>
          <p:cNvPicPr>
            <a:picLocks noChangeAspect="1"/>
          </p:cNvPicPr>
          <p:nvPr/>
        </p:nvPicPr>
        <p:blipFill rotWithShape="1">
          <a:blip r:embed="rId3">
            <a:extLst>
              <a:ext uri="{28A0092B-C50C-407E-A947-70E740481C1C}">
                <a14:useLocalDpi xmlns:a14="http://schemas.microsoft.com/office/drawing/2010/main" val="0"/>
              </a:ext>
            </a:extLst>
          </a:blip>
          <a:srcRect l="2728" t="3077" r="3443" b="4682"/>
          <a:stretch/>
        </p:blipFill>
        <p:spPr bwMode="auto">
          <a:xfrm>
            <a:off x="1207009" y="1348031"/>
            <a:ext cx="6927342" cy="55122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627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434440" y="1790788"/>
            <a:ext cx="2626258" cy="469901"/>
          </a:xfrm>
        </p:spPr>
        <p:txBody>
          <a:bodyPr/>
          <a:lstStyle/>
          <a:p>
            <a:pPr marL="342900" indent="-342900">
              <a:buFont typeface="Wingdings" panose="05000000000000000000" pitchFamily="2" charset="2"/>
              <a:buChar char="Ø"/>
            </a:pPr>
            <a:r>
              <a:rPr lang="en-US" sz="2400" dirty="0"/>
              <a:t>Technologies		</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14</a:t>
            </a:fld>
            <a:endParaRPr lang="en-US" dirty="0"/>
          </a:p>
        </p:txBody>
      </p:sp>
      <p:sp>
        <p:nvSpPr>
          <p:cNvPr id="7" name="Text Placeholder 1">
            <a:extLst>
              <a:ext uri="{FF2B5EF4-FFF2-40B4-BE49-F238E27FC236}">
                <a16:creationId xmlns:a16="http://schemas.microsoft.com/office/drawing/2014/main" id="{EF66C440-F96F-5B19-C72F-ADC28CE6C42F}"/>
              </a:ext>
            </a:extLst>
          </p:cNvPr>
          <p:cNvSpPr txBox="1">
            <a:spLocks/>
          </p:cNvSpPr>
          <p:nvPr/>
        </p:nvSpPr>
        <p:spPr>
          <a:xfrm>
            <a:off x="3282217" y="1800776"/>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Tools		</a:t>
            </a:r>
          </a:p>
        </p:txBody>
      </p:sp>
      <p:pic>
        <p:nvPicPr>
          <p:cNvPr id="10" name="Picture 9">
            <a:extLst>
              <a:ext uri="{FF2B5EF4-FFF2-40B4-BE49-F238E27FC236}">
                <a16:creationId xmlns:a16="http://schemas.microsoft.com/office/drawing/2014/main" id="{88435DFF-4653-999C-006C-E06E882354E1}"/>
              </a:ext>
            </a:extLst>
          </p:cNvPr>
          <p:cNvPicPr>
            <a:picLocks noChangeAspect="1"/>
          </p:cNvPicPr>
          <p:nvPr/>
        </p:nvPicPr>
        <p:blipFill rotWithShape="1">
          <a:blip r:embed="rId3">
            <a:extLst>
              <a:ext uri="{28A0092B-C50C-407E-A947-70E740481C1C}">
                <a14:useLocalDpi xmlns:a14="http://schemas.microsoft.com/office/drawing/2010/main" val="0"/>
              </a:ext>
            </a:extLst>
          </a:blip>
          <a:srcRect t="6233" b="13754"/>
          <a:stretch/>
        </p:blipFill>
        <p:spPr>
          <a:xfrm>
            <a:off x="786649" y="3687577"/>
            <a:ext cx="2431680" cy="833844"/>
          </a:xfrm>
          <a:prstGeom prst="rect">
            <a:avLst/>
          </a:prstGeom>
        </p:spPr>
      </p:pic>
      <p:pic>
        <p:nvPicPr>
          <p:cNvPr id="12" name="Picture 11">
            <a:extLst>
              <a:ext uri="{FF2B5EF4-FFF2-40B4-BE49-F238E27FC236}">
                <a16:creationId xmlns:a16="http://schemas.microsoft.com/office/drawing/2014/main" id="{63FBCD2A-CD41-CCAE-777A-6DE8D4B97F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15" y="4796065"/>
            <a:ext cx="2400957" cy="639104"/>
          </a:xfrm>
          <a:prstGeom prst="rect">
            <a:avLst/>
          </a:prstGeom>
        </p:spPr>
      </p:pic>
      <p:pic>
        <p:nvPicPr>
          <p:cNvPr id="13" name="Picture 12">
            <a:extLst>
              <a:ext uri="{FF2B5EF4-FFF2-40B4-BE49-F238E27FC236}">
                <a16:creationId xmlns:a16="http://schemas.microsoft.com/office/drawing/2014/main" id="{C71E71A7-BFD3-1F0E-38A9-1A493F893A5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79" t="21830" r="7941" b="19646"/>
          <a:stretch/>
        </p:blipFill>
        <p:spPr bwMode="auto">
          <a:xfrm>
            <a:off x="3488442" y="2502927"/>
            <a:ext cx="2887812" cy="760820"/>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53BF883B-49B2-4EC6-3533-33C2E54A21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27647" y="3486780"/>
            <a:ext cx="2508017" cy="760820"/>
          </a:xfrm>
          <a:prstGeom prst="rect">
            <a:avLst/>
          </a:prstGeom>
          <a:noFill/>
          <a:ln>
            <a:noFill/>
          </a:ln>
        </p:spPr>
      </p:pic>
      <p:pic>
        <p:nvPicPr>
          <p:cNvPr id="16" name="Picture 15">
            <a:extLst>
              <a:ext uri="{FF2B5EF4-FFF2-40B4-BE49-F238E27FC236}">
                <a16:creationId xmlns:a16="http://schemas.microsoft.com/office/drawing/2014/main" id="{7EA93E68-99E8-4EDE-B06B-C813CCBB135B}"/>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8328" y="4601041"/>
            <a:ext cx="2827528" cy="706882"/>
          </a:xfrm>
          <a:prstGeom prst="rect">
            <a:avLst/>
          </a:prstGeom>
          <a:noFill/>
          <a:ln>
            <a:noFill/>
          </a:ln>
        </p:spPr>
      </p:pic>
      <p:pic>
        <p:nvPicPr>
          <p:cNvPr id="17" name="Picture 16" descr="Java Logo, symbol, meaning, history, PNG">
            <a:extLst>
              <a:ext uri="{FF2B5EF4-FFF2-40B4-BE49-F238E27FC236}">
                <a16:creationId xmlns:a16="http://schemas.microsoft.com/office/drawing/2014/main" id="{A3534500-809D-F688-7B91-148EF344988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8120" r="22570"/>
          <a:stretch/>
        </p:blipFill>
        <p:spPr bwMode="auto">
          <a:xfrm>
            <a:off x="1525961" y="2306017"/>
            <a:ext cx="1106877" cy="1262669"/>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3EF383B-B08D-F294-D902-92627094CD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7855" y="2450884"/>
            <a:ext cx="1359496" cy="1242580"/>
          </a:xfrm>
          <a:prstGeom prst="rect">
            <a:avLst/>
          </a:prstGeom>
        </p:spPr>
      </p:pic>
      <p:sp>
        <p:nvSpPr>
          <p:cNvPr id="15" name="Text Placeholder 1">
            <a:extLst>
              <a:ext uri="{FF2B5EF4-FFF2-40B4-BE49-F238E27FC236}">
                <a16:creationId xmlns:a16="http://schemas.microsoft.com/office/drawing/2014/main" id="{BEBE4E49-2908-4A42-5CE2-201745849431}"/>
              </a:ext>
            </a:extLst>
          </p:cNvPr>
          <p:cNvSpPr txBox="1">
            <a:spLocks/>
          </p:cNvSpPr>
          <p:nvPr/>
        </p:nvSpPr>
        <p:spPr>
          <a:xfrm>
            <a:off x="6418617" y="1803172"/>
            <a:ext cx="2110047"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4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Bahnschrift" panose="020B0502040204020203" pitchFamily="34" charset="0"/>
              </a:rPr>
              <a:t>Database		</a:t>
            </a:r>
          </a:p>
        </p:txBody>
      </p:sp>
      <p:cxnSp>
        <p:nvCxnSpPr>
          <p:cNvPr id="27" name="Google Shape;367;p27">
            <a:extLst>
              <a:ext uri="{FF2B5EF4-FFF2-40B4-BE49-F238E27FC236}">
                <a16:creationId xmlns:a16="http://schemas.microsoft.com/office/drawing/2014/main" id="{4DCF8953-8EDF-5F64-D408-43A92248B43F}"/>
              </a:ext>
            </a:extLst>
          </p:cNvPr>
          <p:cNvCxnSpPr>
            <a:cxnSpLocks/>
          </p:cNvCxnSpPr>
          <p:nvPr/>
        </p:nvCxnSpPr>
        <p:spPr>
          <a:xfrm>
            <a:off x="3412074" y="2147214"/>
            <a:ext cx="0" cy="3992138"/>
          </a:xfrm>
          <a:prstGeom prst="straightConnector1">
            <a:avLst/>
          </a:prstGeom>
          <a:noFill/>
          <a:ln w="9525" cap="rnd" cmpd="sng">
            <a:solidFill>
              <a:schemeClr val="dk1"/>
            </a:solidFill>
            <a:prstDash val="solid"/>
            <a:round/>
            <a:headEnd type="none" w="sm" len="sm"/>
            <a:tailEnd type="none" w="sm" len="sm"/>
          </a:ln>
        </p:spPr>
      </p:cxnSp>
      <p:sp>
        <p:nvSpPr>
          <p:cNvPr id="29" name="Text Placeholder 1">
            <a:extLst>
              <a:ext uri="{FF2B5EF4-FFF2-40B4-BE49-F238E27FC236}">
                <a16:creationId xmlns:a16="http://schemas.microsoft.com/office/drawing/2014/main" id="{FA01330D-B338-89C2-E910-C66423CCF556}"/>
              </a:ext>
            </a:extLst>
          </p:cNvPr>
          <p:cNvSpPr txBox="1">
            <a:spLocks/>
          </p:cNvSpPr>
          <p:nvPr/>
        </p:nvSpPr>
        <p:spPr>
          <a:xfrm>
            <a:off x="276537" y="897179"/>
            <a:ext cx="5654363"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Bahnschrift" panose="020B0502040204020203" pitchFamily="34" charset="0"/>
              </a:rPr>
              <a:t>2.3 Choice of Technologies</a:t>
            </a:r>
          </a:p>
        </p:txBody>
      </p:sp>
      <p:cxnSp>
        <p:nvCxnSpPr>
          <p:cNvPr id="21" name="Google Shape;367;p27">
            <a:extLst>
              <a:ext uri="{FF2B5EF4-FFF2-40B4-BE49-F238E27FC236}">
                <a16:creationId xmlns:a16="http://schemas.microsoft.com/office/drawing/2014/main" id="{2145CC91-416C-963B-C62E-8F76823B7E10}"/>
              </a:ext>
            </a:extLst>
          </p:cNvPr>
          <p:cNvCxnSpPr>
            <a:cxnSpLocks/>
          </p:cNvCxnSpPr>
          <p:nvPr/>
        </p:nvCxnSpPr>
        <p:spPr>
          <a:xfrm>
            <a:off x="548478" y="2147214"/>
            <a:ext cx="0" cy="3992138"/>
          </a:xfrm>
          <a:prstGeom prst="straightConnector1">
            <a:avLst/>
          </a:prstGeom>
          <a:noFill/>
          <a:ln w="9525" cap="rnd" cmpd="sng">
            <a:solidFill>
              <a:schemeClr val="dk1"/>
            </a:solidFill>
            <a:prstDash val="solid"/>
            <a:round/>
            <a:headEnd type="none" w="sm" len="sm"/>
            <a:tailEnd type="none" w="sm" len="sm"/>
          </a:ln>
        </p:spPr>
      </p:cxnSp>
      <p:cxnSp>
        <p:nvCxnSpPr>
          <p:cNvPr id="22" name="Google Shape;367;p27">
            <a:extLst>
              <a:ext uri="{FF2B5EF4-FFF2-40B4-BE49-F238E27FC236}">
                <a16:creationId xmlns:a16="http://schemas.microsoft.com/office/drawing/2014/main" id="{9F4050E9-6FC9-B329-1318-2D15185F9B33}"/>
              </a:ext>
            </a:extLst>
          </p:cNvPr>
          <p:cNvCxnSpPr>
            <a:cxnSpLocks/>
          </p:cNvCxnSpPr>
          <p:nvPr/>
        </p:nvCxnSpPr>
        <p:spPr>
          <a:xfrm>
            <a:off x="6530550" y="2147214"/>
            <a:ext cx="0" cy="3992138"/>
          </a:xfrm>
          <a:prstGeom prst="straightConnector1">
            <a:avLst/>
          </a:prstGeom>
          <a:noFill/>
          <a:ln w="9525" cap="rnd" cmpd="sng">
            <a:solidFill>
              <a:schemeClr val="dk1"/>
            </a:solidFill>
            <a:prstDash val="solid"/>
            <a:round/>
            <a:headEnd type="none" w="sm" len="sm"/>
            <a:tailEnd type="none" w="sm" len="sm"/>
          </a:ln>
        </p:spPr>
      </p:cxnSp>
      <p:pic>
        <p:nvPicPr>
          <p:cNvPr id="1028" name="Picture 4" descr="Awesome VS Code extensions. Visual Studio Code is one of the most… | by  Firdaus Jawed | Medium">
            <a:extLst>
              <a:ext uri="{FF2B5EF4-FFF2-40B4-BE49-F238E27FC236}">
                <a16:creationId xmlns:a16="http://schemas.microsoft.com/office/drawing/2014/main" id="{272199AC-856F-E66E-E829-CE9E184E2F5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722" b="6307"/>
          <a:stretch/>
        </p:blipFill>
        <p:spPr bwMode="auto">
          <a:xfrm>
            <a:off x="3891252" y="5307923"/>
            <a:ext cx="2363045" cy="1129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2.4 Physical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15</a:t>
            </a:fld>
            <a:endParaRPr lang="en-US" dirty="0"/>
          </a:p>
        </p:txBody>
      </p:sp>
      <p:pic>
        <p:nvPicPr>
          <p:cNvPr id="5" name="Picture 4">
            <a:extLst>
              <a:ext uri="{FF2B5EF4-FFF2-40B4-BE49-F238E27FC236}">
                <a16:creationId xmlns:a16="http://schemas.microsoft.com/office/drawing/2014/main" id="{EB37A185-DEFA-7C53-2986-7471EC62C180}"/>
              </a:ext>
            </a:extLst>
          </p:cNvPr>
          <p:cNvPicPr>
            <a:picLocks noChangeAspect="1"/>
          </p:cNvPicPr>
          <p:nvPr/>
        </p:nvPicPr>
        <p:blipFill rotWithShape="1">
          <a:blip r:embed="rId3">
            <a:extLst>
              <a:ext uri="{28A0092B-C50C-407E-A947-70E740481C1C}">
                <a14:useLocalDpi xmlns:a14="http://schemas.microsoft.com/office/drawing/2010/main" val="0"/>
              </a:ext>
            </a:extLst>
          </a:blip>
          <a:srcRect l="3212" t="13108" r="4224" b="18620"/>
          <a:stretch/>
        </p:blipFill>
        <p:spPr bwMode="auto">
          <a:xfrm>
            <a:off x="221673" y="1915413"/>
            <a:ext cx="8832613" cy="273240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60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2.5 Logical Architecture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2. ANALYSIS AND DESIGN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16</a:t>
            </a:fld>
            <a:endParaRPr lang="en-US" dirty="0"/>
          </a:p>
        </p:txBody>
      </p:sp>
      <p:pic>
        <p:nvPicPr>
          <p:cNvPr id="5" name="Picture 4">
            <a:extLst>
              <a:ext uri="{FF2B5EF4-FFF2-40B4-BE49-F238E27FC236}">
                <a16:creationId xmlns:a16="http://schemas.microsoft.com/office/drawing/2014/main" id="{D9455F54-53FC-0861-27F9-6F6310D3B5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8090" y="1861407"/>
            <a:ext cx="8497785" cy="3135185"/>
          </a:xfrm>
          <a:prstGeom prst="rect">
            <a:avLst/>
          </a:prstGeom>
          <a:noFill/>
          <a:ln>
            <a:noFill/>
          </a:ln>
        </p:spPr>
      </p:pic>
    </p:spTree>
    <p:extLst>
      <p:ext uri="{BB962C8B-B14F-4D97-AF65-F5344CB8AC3E}">
        <p14:creationId xmlns:p14="http://schemas.microsoft.com/office/powerpoint/2010/main" val="142309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676764-BACA-C5BC-C519-2D303A85D986}"/>
              </a:ext>
            </a:extLst>
          </p:cNvPr>
          <p:cNvSpPr>
            <a:spLocks noGrp="1"/>
          </p:cNvSpPr>
          <p:nvPr>
            <p:ph type="title"/>
          </p:nvPr>
        </p:nvSpPr>
        <p:spPr/>
        <p:txBody>
          <a:bodyPr>
            <a:normAutofit/>
          </a:bodyPr>
          <a:lstStyle/>
          <a:p>
            <a:r>
              <a:rPr lang="en-US" sz="4800" b="1" dirty="0"/>
              <a:t>IMPLEMENTATION</a:t>
            </a:r>
          </a:p>
        </p:txBody>
      </p:sp>
      <p:sp>
        <p:nvSpPr>
          <p:cNvPr id="6" name="Text Placeholder 5">
            <a:extLst>
              <a:ext uri="{FF2B5EF4-FFF2-40B4-BE49-F238E27FC236}">
                <a16:creationId xmlns:a16="http://schemas.microsoft.com/office/drawing/2014/main" id="{253869CE-ABA4-8691-AA6F-BA13E76F91A8}"/>
              </a:ext>
            </a:extLst>
          </p:cNvPr>
          <p:cNvSpPr>
            <a:spLocks noGrp="1"/>
          </p:cNvSpPr>
          <p:nvPr>
            <p:ph type="body" sz="quarter" idx="13"/>
          </p:nvPr>
        </p:nvSpPr>
        <p:spPr/>
        <p:txBody>
          <a:bodyPr/>
          <a:lstStyle/>
          <a:p>
            <a:r>
              <a:rPr lang="en-US" dirty="0"/>
              <a:t>3</a:t>
            </a:r>
          </a:p>
        </p:txBody>
      </p:sp>
      <p:sp>
        <p:nvSpPr>
          <p:cNvPr id="4" name="Slide Number Placeholder 3">
            <a:extLst>
              <a:ext uri="{FF2B5EF4-FFF2-40B4-BE49-F238E27FC236}">
                <a16:creationId xmlns:a16="http://schemas.microsoft.com/office/drawing/2014/main" id="{33791B72-28DC-B694-5727-7BF63D998E6F}"/>
              </a:ext>
            </a:extLst>
          </p:cNvPr>
          <p:cNvSpPr>
            <a:spLocks noGrp="1"/>
          </p:cNvSpPr>
          <p:nvPr>
            <p:ph type="sldNum" sz="quarter" idx="12"/>
          </p:nvPr>
        </p:nvSpPr>
        <p:spPr/>
        <p:txBody>
          <a:bodyPr/>
          <a:lstStyle/>
          <a:p>
            <a:fld id="{1A0C49C9-B029-4B5D-AD48-A0830236FE49}" type="slidenum">
              <a:rPr lang="en-US" smtClean="0"/>
              <a:pPr/>
              <a:t>17</a:t>
            </a:fld>
            <a:endParaRPr lang="en-US" dirty="0"/>
          </a:p>
        </p:txBody>
      </p:sp>
    </p:spTree>
    <p:extLst>
      <p:ext uri="{BB962C8B-B14F-4D97-AF65-F5344CB8AC3E}">
        <p14:creationId xmlns:p14="http://schemas.microsoft.com/office/powerpoint/2010/main" val="3952282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18</a:t>
            </a:fld>
            <a:endParaRPr lang="en-US" dirty="0"/>
          </a:p>
        </p:txBody>
      </p:sp>
      <p:pic>
        <p:nvPicPr>
          <p:cNvPr id="5" name="Picture 4">
            <a:extLst>
              <a:ext uri="{FF2B5EF4-FFF2-40B4-BE49-F238E27FC236}">
                <a16:creationId xmlns:a16="http://schemas.microsoft.com/office/drawing/2014/main" id="{AC28A713-72A5-A52E-555F-CAC2BCC9F042}"/>
              </a:ext>
            </a:extLst>
          </p:cNvPr>
          <p:cNvPicPr>
            <a:picLocks noChangeAspect="1"/>
          </p:cNvPicPr>
          <p:nvPr/>
        </p:nvPicPr>
        <p:blipFill rotWithShape="1">
          <a:blip r:embed="rId3"/>
          <a:srcRect r="33218"/>
          <a:stretch/>
        </p:blipFill>
        <p:spPr>
          <a:xfrm>
            <a:off x="5872582" y="1256852"/>
            <a:ext cx="2874554" cy="4989271"/>
          </a:xfrm>
          <a:prstGeom prst="rect">
            <a:avLst/>
          </a:prstGeom>
        </p:spPr>
      </p:pic>
      <p:sp>
        <p:nvSpPr>
          <p:cNvPr id="7" name="Subtitle 4">
            <a:extLst>
              <a:ext uri="{FF2B5EF4-FFF2-40B4-BE49-F238E27FC236}">
                <a16:creationId xmlns:a16="http://schemas.microsoft.com/office/drawing/2014/main" id="{60DA1129-0429-B5CA-F3C1-6DB3F4294D51}"/>
              </a:ext>
            </a:extLst>
          </p:cNvPr>
          <p:cNvSpPr txBox="1">
            <a:spLocks/>
          </p:cNvSpPr>
          <p:nvPr/>
        </p:nvSpPr>
        <p:spPr>
          <a:xfrm>
            <a:off x="396864" y="1563345"/>
            <a:ext cx="5413707" cy="29656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config</a:t>
            </a:r>
            <a:r>
              <a:rPr lang="en-US" sz="1700" dirty="0">
                <a:latin typeface="Bahnschrift" panose="020B0502040204020203" pitchFamily="34" charset="0"/>
                <a:cs typeface="Times New Roman" panose="02020603050405020304" pitchFamily="18" charset="0"/>
              </a:rPr>
              <a:t>: store configurations like mail service </a:t>
            </a:r>
          </a:p>
          <a:p>
            <a:pPr>
              <a:lnSpc>
                <a:spcPct val="150000"/>
              </a:lnSpc>
              <a:spcAft>
                <a:spcPts val="600"/>
              </a:spcAft>
              <a:buClr>
                <a:srgbClr val="FD6400"/>
              </a:buClr>
            </a:pPr>
            <a:r>
              <a:rPr lang="en-US" sz="1700" b="1" dirty="0" err="1">
                <a:latin typeface="Bahnschrift" panose="020B0502040204020203" pitchFamily="34" charset="0"/>
                <a:cs typeface="Times New Roman" panose="02020603050405020304" pitchFamily="18" charset="0"/>
              </a:rPr>
              <a:t>dto</a:t>
            </a:r>
            <a:r>
              <a:rPr lang="en-US" sz="1700" b="1" dirty="0">
                <a:latin typeface="Bahnschrift" panose="020B0502040204020203" pitchFamily="34" charset="0"/>
                <a:cs typeface="Times New Roman" panose="02020603050405020304" pitchFamily="18" charset="0"/>
              </a:rPr>
              <a:t>:</a:t>
            </a:r>
            <a:r>
              <a:rPr lang="en-US" sz="1700" dirty="0">
                <a:latin typeface="Bahnschrift" panose="020B0502040204020203" pitchFamily="34" charset="0"/>
                <a:cs typeface="Times New Roman" panose="02020603050405020304" pitchFamily="18" charset="0"/>
              </a:rPr>
              <a:t> store data transfer object(request &amp; response)</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repository</a:t>
            </a:r>
            <a:r>
              <a:rPr lang="en-US" sz="1700" dirty="0">
                <a:latin typeface="Bahnschrift" panose="020B0502040204020203" pitchFamily="34" charset="0"/>
                <a:cs typeface="Times New Roman" panose="02020603050405020304" pitchFamily="18" charset="0"/>
              </a:rPr>
              <a:t>: keep all repository</a:t>
            </a:r>
          </a:p>
          <a:p>
            <a:pPr>
              <a:lnSpc>
                <a:spcPct val="150000"/>
              </a:lnSpc>
              <a:spcAft>
                <a:spcPts val="600"/>
              </a:spcAft>
              <a:buClr>
                <a:srgbClr val="FD6400"/>
              </a:buClr>
            </a:pPr>
            <a:r>
              <a:rPr lang="en-US" sz="1700" b="1" dirty="0">
                <a:latin typeface="Bahnschrift" panose="020B0502040204020203" pitchFamily="34" charset="0"/>
                <a:cs typeface="Times New Roman" panose="02020603050405020304" pitchFamily="18" charset="0"/>
              </a:rPr>
              <a:t>utils</a:t>
            </a:r>
            <a:r>
              <a:rPr lang="en-US" sz="1700" dirty="0">
                <a:latin typeface="Bahnschrift" panose="020B0502040204020203" pitchFamily="34" charset="0"/>
                <a:cs typeface="Times New Roman" panose="02020603050405020304" pitchFamily="18" charset="0"/>
              </a:rPr>
              <a:t>: keep feature specifics</a:t>
            </a:r>
          </a:p>
        </p:txBody>
      </p:sp>
      <p:pic>
        <p:nvPicPr>
          <p:cNvPr id="1026" name="Picture 2">
            <a:extLst>
              <a:ext uri="{FF2B5EF4-FFF2-40B4-BE49-F238E27FC236}">
                <a16:creationId xmlns:a16="http://schemas.microsoft.com/office/drawing/2014/main" id="{398265BD-EBDC-B6DE-B831-08E37ED3B6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350" y="5572091"/>
            <a:ext cx="1467221" cy="770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735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3.1 Project Structure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19</a:t>
            </a:fld>
            <a:endParaRPr lang="en-US" dirty="0"/>
          </a:p>
        </p:txBody>
      </p:sp>
      <p:pic>
        <p:nvPicPr>
          <p:cNvPr id="5" name="Picture 4">
            <a:extLst>
              <a:ext uri="{FF2B5EF4-FFF2-40B4-BE49-F238E27FC236}">
                <a16:creationId xmlns:a16="http://schemas.microsoft.com/office/drawing/2014/main" id="{8AFBF937-415B-66FD-6009-188B094BEC58}"/>
              </a:ext>
            </a:extLst>
          </p:cNvPr>
          <p:cNvPicPr>
            <a:picLocks noChangeAspect="1"/>
          </p:cNvPicPr>
          <p:nvPr/>
        </p:nvPicPr>
        <p:blipFill rotWithShape="1">
          <a:blip r:embed="rId3"/>
          <a:srcRect r="9232"/>
          <a:stretch/>
        </p:blipFill>
        <p:spPr>
          <a:xfrm>
            <a:off x="6353019" y="1132129"/>
            <a:ext cx="2649168" cy="5011228"/>
          </a:xfrm>
          <a:prstGeom prst="rect">
            <a:avLst/>
          </a:prstGeom>
        </p:spPr>
      </p:pic>
      <p:sp>
        <p:nvSpPr>
          <p:cNvPr id="6" name="Subtitle 4">
            <a:extLst>
              <a:ext uri="{FF2B5EF4-FFF2-40B4-BE49-F238E27FC236}">
                <a16:creationId xmlns:a16="http://schemas.microsoft.com/office/drawing/2014/main" id="{A32434DA-BE46-075D-8A33-FB4F1BBDDA29}"/>
              </a:ext>
            </a:extLst>
          </p:cNvPr>
          <p:cNvSpPr txBox="1">
            <a:spLocks/>
          </p:cNvSpPr>
          <p:nvPr/>
        </p:nvSpPr>
        <p:spPr>
          <a:xfrm>
            <a:off x="559138" y="1578889"/>
            <a:ext cx="5750222" cy="3816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component</a:t>
            </a:r>
            <a:r>
              <a:rPr lang="en-US" sz="1600" dirty="0">
                <a:latin typeface="Bahnschrift" panose="020B0502040204020203" pitchFamily="34" charset="0"/>
                <a:cs typeface="Times New Roman" panose="02020603050405020304" pitchFamily="18" charset="0"/>
              </a:rPr>
              <a:t>: store component that is re-used multiple time</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assets</a:t>
            </a:r>
            <a:r>
              <a:rPr lang="en-US" sz="1600" dirty="0">
                <a:latin typeface="Bahnschrift" panose="020B0502040204020203" pitchFamily="34" charset="0"/>
                <a:cs typeface="Times New Roman" panose="02020603050405020304" pitchFamily="18" charset="0"/>
              </a:rPr>
              <a:t>: store image and third-party </a:t>
            </a:r>
            <a:r>
              <a:rPr lang="en-US" sz="1600" dirty="0" err="1">
                <a:latin typeface="Bahnschrift" panose="020B0502040204020203" pitchFamily="34" charset="0"/>
                <a:cs typeface="Times New Roman" panose="02020603050405020304" pitchFamily="18" charset="0"/>
              </a:rPr>
              <a:t>Javascript</a:t>
            </a:r>
            <a:r>
              <a:rPr lang="en-US" sz="1600" dirty="0">
                <a:latin typeface="Bahnschrift" panose="020B0502040204020203" pitchFamily="34" charset="0"/>
                <a:cs typeface="Times New Roman" panose="02020603050405020304" pitchFamily="18" charset="0"/>
              </a:rPr>
              <a:t> files</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service</a:t>
            </a:r>
            <a:r>
              <a:rPr lang="en-US" sz="1600" dirty="0">
                <a:latin typeface="Bahnschrift" panose="020B0502040204020203" pitchFamily="34" charset="0"/>
                <a:cs typeface="Times New Roman" panose="02020603050405020304" pitchFamily="18" charset="0"/>
              </a:rPr>
              <a:t>:  store service for communicating with API</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page</a:t>
            </a:r>
            <a:r>
              <a:rPr lang="en-US" sz="1600" dirty="0">
                <a:latin typeface="Bahnschrift" panose="020B0502040204020203" pitchFamily="34" charset="0"/>
                <a:cs typeface="Times New Roman" panose="02020603050405020304" pitchFamily="18" charset="0"/>
              </a:rPr>
              <a:t>: store all pages design </a:t>
            </a:r>
          </a:p>
          <a:p>
            <a:pPr>
              <a:lnSpc>
                <a:spcPct val="150000"/>
              </a:lnSpc>
              <a:spcAft>
                <a:spcPts val="600"/>
              </a:spcAft>
              <a:buClr>
                <a:srgbClr val="FD6400"/>
              </a:buClr>
            </a:pPr>
            <a:r>
              <a:rPr lang="en-US" sz="1600" b="1" dirty="0">
                <a:latin typeface="Bahnschrift" panose="020B0502040204020203" pitchFamily="34" charset="0"/>
                <a:cs typeface="Times New Roman" panose="02020603050405020304" pitchFamily="18" charset="0"/>
              </a:rPr>
              <a:t>dialog</a:t>
            </a:r>
            <a:r>
              <a:rPr lang="en-US" sz="1600" dirty="0">
                <a:latin typeface="Bahnschrift" panose="020B0502040204020203" pitchFamily="34" charset="0"/>
                <a:cs typeface="Times New Roman" panose="02020603050405020304" pitchFamily="18" charset="0"/>
              </a:rPr>
              <a:t>: store dialog of create, update, and delete </a:t>
            </a:r>
          </a:p>
          <a:p>
            <a:pPr>
              <a:lnSpc>
                <a:spcPct val="150000"/>
              </a:lnSpc>
              <a:spcAft>
                <a:spcPts val="600"/>
              </a:spcAft>
              <a:buClr>
                <a:srgbClr val="FD6400"/>
              </a:buClr>
            </a:pPr>
            <a:endParaRPr lang="en-US" sz="1800" dirty="0">
              <a:latin typeface="Bahnschrift" panose="020B0502040204020203"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DCF3C3A3-ECE9-2EE1-AACC-2DA2D69D66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840" y="5176114"/>
            <a:ext cx="1059179" cy="105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609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5;p42">
            <a:extLst>
              <a:ext uri="{FF2B5EF4-FFF2-40B4-BE49-F238E27FC236}">
                <a16:creationId xmlns:a16="http://schemas.microsoft.com/office/drawing/2014/main" id="{7BAE861C-1E70-E301-7F58-FCBF9FA8E8BB}"/>
              </a:ext>
            </a:extLst>
          </p:cNvPr>
          <p:cNvSpPr/>
          <p:nvPr/>
        </p:nvSpPr>
        <p:spPr>
          <a:xfrm>
            <a:off x="4578647" y="1272217"/>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0" name="Google Shape;468;p42">
            <a:extLst>
              <a:ext uri="{FF2B5EF4-FFF2-40B4-BE49-F238E27FC236}">
                <a16:creationId xmlns:a16="http://schemas.microsoft.com/office/drawing/2014/main" id="{9EABAD63-ADE5-2E00-8961-109DE986F135}"/>
              </a:ext>
            </a:extLst>
          </p:cNvPr>
          <p:cNvSpPr txBox="1">
            <a:spLocks noGrp="1"/>
          </p:cNvSpPr>
          <p:nvPr>
            <p:ph type="title"/>
          </p:nvPr>
        </p:nvSpPr>
        <p:spPr>
          <a:xfrm>
            <a:off x="0" y="2298648"/>
            <a:ext cx="3374136" cy="2127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solidFill>
                  <a:schemeClr val="bg1"/>
                </a:solidFill>
                <a:latin typeface="Bahnschrift" panose="020B0502040204020203" pitchFamily="34" charset="0"/>
              </a:rPr>
              <a:t>Table of</a:t>
            </a:r>
            <a:br>
              <a:rPr lang="en" sz="4000" b="1" dirty="0">
                <a:solidFill>
                  <a:schemeClr val="bg1"/>
                </a:solidFill>
                <a:latin typeface="Bahnschrift" panose="020B0502040204020203" pitchFamily="34" charset="0"/>
              </a:rPr>
            </a:br>
            <a:r>
              <a:rPr lang="en" sz="4000" b="1" dirty="0">
                <a:solidFill>
                  <a:schemeClr val="bg1"/>
                </a:solidFill>
                <a:latin typeface="Bahnschrift" panose="020B0502040204020203" pitchFamily="34" charset="0"/>
              </a:rPr>
              <a:t>Contents</a:t>
            </a:r>
            <a:endParaRPr sz="4000" b="1" dirty="0">
              <a:solidFill>
                <a:schemeClr val="bg1"/>
              </a:solidFill>
              <a:latin typeface="Bahnschrift" panose="020B0502040204020203" pitchFamily="34" charset="0"/>
            </a:endParaRPr>
          </a:p>
        </p:txBody>
      </p:sp>
      <p:sp>
        <p:nvSpPr>
          <p:cNvPr id="12" name="Google Shape;470;p42">
            <a:extLst>
              <a:ext uri="{FF2B5EF4-FFF2-40B4-BE49-F238E27FC236}">
                <a16:creationId xmlns:a16="http://schemas.microsoft.com/office/drawing/2014/main" id="{7CF3D05F-27E1-D262-D186-D8B39C6976E6}"/>
              </a:ext>
            </a:extLst>
          </p:cNvPr>
          <p:cNvSpPr txBox="1">
            <a:spLocks/>
          </p:cNvSpPr>
          <p:nvPr/>
        </p:nvSpPr>
        <p:spPr>
          <a:xfrm>
            <a:off x="4632570" y="2399439"/>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4" name="Google Shape;470;p42">
            <a:extLst>
              <a:ext uri="{FF2B5EF4-FFF2-40B4-BE49-F238E27FC236}">
                <a16:creationId xmlns:a16="http://schemas.microsoft.com/office/drawing/2014/main" id="{C9429A9B-4B95-25F5-323F-8BE729EF6F95}"/>
              </a:ext>
            </a:extLst>
          </p:cNvPr>
          <p:cNvSpPr txBox="1">
            <a:spLocks/>
          </p:cNvSpPr>
          <p:nvPr/>
        </p:nvSpPr>
        <p:spPr>
          <a:xfrm>
            <a:off x="4667100" y="3345287"/>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6" name="Google Shape;470;p42">
            <a:extLst>
              <a:ext uri="{FF2B5EF4-FFF2-40B4-BE49-F238E27FC236}">
                <a16:creationId xmlns:a16="http://schemas.microsoft.com/office/drawing/2014/main" id="{73BD14D1-B38B-6D6F-D939-8434CB80FEBE}"/>
              </a:ext>
            </a:extLst>
          </p:cNvPr>
          <p:cNvSpPr txBox="1">
            <a:spLocks/>
          </p:cNvSpPr>
          <p:nvPr/>
        </p:nvSpPr>
        <p:spPr>
          <a:xfrm>
            <a:off x="4613779" y="429978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8" name="Google Shape;470;p42">
            <a:extLst>
              <a:ext uri="{FF2B5EF4-FFF2-40B4-BE49-F238E27FC236}">
                <a16:creationId xmlns:a16="http://schemas.microsoft.com/office/drawing/2014/main" id="{ED8B9CD3-89F3-B888-2CB2-49FE26F42619}"/>
              </a:ext>
            </a:extLst>
          </p:cNvPr>
          <p:cNvSpPr txBox="1">
            <a:spLocks/>
          </p:cNvSpPr>
          <p:nvPr/>
        </p:nvSpPr>
        <p:spPr>
          <a:xfrm>
            <a:off x="4667100" y="5276050"/>
            <a:ext cx="659400" cy="388500"/>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rPr>
              <a:t>01</a:t>
            </a:r>
          </a:p>
        </p:txBody>
      </p:sp>
      <p:sp>
        <p:nvSpPr>
          <p:cNvPr id="19" name="Google Shape;465;p42">
            <a:extLst>
              <a:ext uri="{FF2B5EF4-FFF2-40B4-BE49-F238E27FC236}">
                <a16:creationId xmlns:a16="http://schemas.microsoft.com/office/drawing/2014/main" id="{5B0C608E-093D-DEEC-13FD-801419C40EB9}"/>
              </a:ext>
            </a:extLst>
          </p:cNvPr>
          <p:cNvSpPr/>
          <p:nvPr/>
        </p:nvSpPr>
        <p:spPr>
          <a:xfrm>
            <a:off x="4578646" y="217906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0" name="Google Shape;465;p42">
            <a:extLst>
              <a:ext uri="{FF2B5EF4-FFF2-40B4-BE49-F238E27FC236}">
                <a16:creationId xmlns:a16="http://schemas.microsoft.com/office/drawing/2014/main" id="{4C53DAD3-CD11-7A3A-AFAA-91B401599475}"/>
              </a:ext>
            </a:extLst>
          </p:cNvPr>
          <p:cNvSpPr/>
          <p:nvPr/>
        </p:nvSpPr>
        <p:spPr>
          <a:xfrm>
            <a:off x="4572000" y="3087743"/>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1" name="Google Shape;465;p42">
            <a:extLst>
              <a:ext uri="{FF2B5EF4-FFF2-40B4-BE49-F238E27FC236}">
                <a16:creationId xmlns:a16="http://schemas.microsoft.com/office/drawing/2014/main" id="{DB94985D-1FF1-19FA-FD67-3864D9317E3F}"/>
              </a:ext>
            </a:extLst>
          </p:cNvPr>
          <p:cNvSpPr/>
          <p:nvPr/>
        </p:nvSpPr>
        <p:spPr>
          <a:xfrm>
            <a:off x="4579437" y="3992510"/>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2" name="Google Shape;465;p42">
            <a:extLst>
              <a:ext uri="{FF2B5EF4-FFF2-40B4-BE49-F238E27FC236}">
                <a16:creationId xmlns:a16="http://schemas.microsoft.com/office/drawing/2014/main" id="{0EAF235E-352D-23AF-BED7-40A90891949B}"/>
              </a:ext>
            </a:extLst>
          </p:cNvPr>
          <p:cNvSpPr/>
          <p:nvPr/>
        </p:nvSpPr>
        <p:spPr>
          <a:xfrm>
            <a:off x="4578646" y="4917075"/>
            <a:ext cx="693929" cy="63827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FD6400"/>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4" name="Google Shape;470;p42">
            <a:extLst>
              <a:ext uri="{FF2B5EF4-FFF2-40B4-BE49-F238E27FC236}">
                <a16:creationId xmlns:a16="http://schemas.microsoft.com/office/drawing/2014/main" id="{8E904AC8-1347-EE97-0858-8F33C0E75BF3}"/>
              </a:ext>
            </a:extLst>
          </p:cNvPr>
          <p:cNvSpPr txBox="1">
            <a:spLocks/>
          </p:cNvSpPr>
          <p:nvPr/>
        </p:nvSpPr>
        <p:spPr>
          <a:xfrm>
            <a:off x="4621587" y="126567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25" name="Google Shape;470;p42">
            <a:extLst>
              <a:ext uri="{FF2B5EF4-FFF2-40B4-BE49-F238E27FC236}">
                <a16:creationId xmlns:a16="http://schemas.microsoft.com/office/drawing/2014/main" id="{7273DA38-47A4-0DCE-DBB7-13A7C0214135}"/>
              </a:ext>
            </a:extLst>
          </p:cNvPr>
          <p:cNvSpPr txBox="1">
            <a:spLocks/>
          </p:cNvSpPr>
          <p:nvPr/>
        </p:nvSpPr>
        <p:spPr>
          <a:xfrm>
            <a:off x="4628232" y="217698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26" name="Google Shape;470;p42">
            <a:extLst>
              <a:ext uri="{FF2B5EF4-FFF2-40B4-BE49-F238E27FC236}">
                <a16:creationId xmlns:a16="http://schemas.microsoft.com/office/drawing/2014/main" id="{7E8AF216-8822-B9E3-1273-D07E15743DFF}"/>
              </a:ext>
            </a:extLst>
          </p:cNvPr>
          <p:cNvSpPr txBox="1">
            <a:spLocks/>
          </p:cNvSpPr>
          <p:nvPr/>
        </p:nvSpPr>
        <p:spPr>
          <a:xfrm>
            <a:off x="4630957" y="3093779"/>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27" name="Google Shape;470;p42">
            <a:extLst>
              <a:ext uri="{FF2B5EF4-FFF2-40B4-BE49-F238E27FC236}">
                <a16:creationId xmlns:a16="http://schemas.microsoft.com/office/drawing/2014/main" id="{35D2A1A3-5621-2FA6-8B7F-485C29C33AD1}"/>
              </a:ext>
            </a:extLst>
          </p:cNvPr>
          <p:cNvSpPr txBox="1">
            <a:spLocks/>
          </p:cNvSpPr>
          <p:nvPr/>
        </p:nvSpPr>
        <p:spPr>
          <a:xfrm>
            <a:off x="4628232" y="3991331"/>
            <a:ext cx="594754" cy="632238"/>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4</a:t>
            </a:r>
          </a:p>
        </p:txBody>
      </p:sp>
      <p:sp>
        <p:nvSpPr>
          <p:cNvPr id="28" name="Google Shape;470;p42">
            <a:extLst>
              <a:ext uri="{FF2B5EF4-FFF2-40B4-BE49-F238E27FC236}">
                <a16:creationId xmlns:a16="http://schemas.microsoft.com/office/drawing/2014/main" id="{F81496DB-1CDC-3583-B310-2B3835E7994C}"/>
              </a:ext>
            </a:extLst>
          </p:cNvPr>
          <p:cNvSpPr txBox="1">
            <a:spLocks/>
          </p:cNvSpPr>
          <p:nvPr/>
        </p:nvSpPr>
        <p:spPr>
          <a:xfrm>
            <a:off x="4628232" y="4917075"/>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5</a:t>
            </a:r>
          </a:p>
        </p:txBody>
      </p:sp>
      <p:sp>
        <p:nvSpPr>
          <p:cNvPr id="32" name="Google Shape;470;p42">
            <a:extLst>
              <a:ext uri="{FF2B5EF4-FFF2-40B4-BE49-F238E27FC236}">
                <a16:creationId xmlns:a16="http://schemas.microsoft.com/office/drawing/2014/main" id="{F33A33FF-6241-3436-BC4E-94ECE752FA38}"/>
              </a:ext>
            </a:extLst>
          </p:cNvPr>
          <p:cNvSpPr txBox="1">
            <a:spLocks/>
          </p:cNvSpPr>
          <p:nvPr/>
        </p:nvSpPr>
        <p:spPr>
          <a:xfrm>
            <a:off x="5483521" y="1304594"/>
            <a:ext cx="3571875" cy="580827"/>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INTRODUCTION</a:t>
            </a:r>
          </a:p>
        </p:txBody>
      </p:sp>
      <p:sp>
        <p:nvSpPr>
          <p:cNvPr id="33" name="Google Shape;470;p42">
            <a:extLst>
              <a:ext uri="{FF2B5EF4-FFF2-40B4-BE49-F238E27FC236}">
                <a16:creationId xmlns:a16="http://schemas.microsoft.com/office/drawing/2014/main" id="{284D0F4F-487E-9F2B-B13A-41E293CB7B5C}"/>
              </a:ext>
            </a:extLst>
          </p:cNvPr>
          <p:cNvSpPr txBox="1">
            <a:spLocks/>
          </p:cNvSpPr>
          <p:nvPr/>
        </p:nvSpPr>
        <p:spPr>
          <a:xfrm>
            <a:off x="5483520" y="2176984"/>
            <a:ext cx="3505031"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ANALYSIS AND DESIGN</a:t>
            </a:r>
          </a:p>
        </p:txBody>
      </p:sp>
      <p:sp>
        <p:nvSpPr>
          <p:cNvPr id="35" name="Google Shape;470;p42">
            <a:extLst>
              <a:ext uri="{FF2B5EF4-FFF2-40B4-BE49-F238E27FC236}">
                <a16:creationId xmlns:a16="http://schemas.microsoft.com/office/drawing/2014/main" id="{813DFD85-861E-52B6-A645-7288237632FA}"/>
              </a:ext>
            </a:extLst>
          </p:cNvPr>
          <p:cNvSpPr txBox="1">
            <a:spLocks/>
          </p:cNvSpPr>
          <p:nvPr/>
        </p:nvSpPr>
        <p:spPr>
          <a:xfrm>
            <a:off x="5483521" y="3085736"/>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IMPLEMENTATION</a:t>
            </a:r>
          </a:p>
        </p:txBody>
      </p:sp>
      <p:sp>
        <p:nvSpPr>
          <p:cNvPr id="37" name="Google Shape;470;p42">
            <a:extLst>
              <a:ext uri="{FF2B5EF4-FFF2-40B4-BE49-F238E27FC236}">
                <a16:creationId xmlns:a16="http://schemas.microsoft.com/office/drawing/2014/main" id="{E26D4F7F-7448-8D0D-A548-089B1624E7AC}"/>
              </a:ext>
            </a:extLst>
          </p:cNvPr>
          <p:cNvSpPr txBox="1">
            <a:spLocks/>
          </p:cNvSpPr>
          <p:nvPr/>
        </p:nvSpPr>
        <p:spPr>
          <a:xfrm>
            <a:off x="5483521" y="3985295"/>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CONCLUSION</a:t>
            </a:r>
          </a:p>
        </p:txBody>
      </p:sp>
      <p:sp>
        <p:nvSpPr>
          <p:cNvPr id="39" name="Google Shape;470;p42">
            <a:extLst>
              <a:ext uri="{FF2B5EF4-FFF2-40B4-BE49-F238E27FC236}">
                <a16:creationId xmlns:a16="http://schemas.microsoft.com/office/drawing/2014/main" id="{BAEEC585-1BC4-837F-A566-50E3D25664BB}"/>
              </a:ext>
            </a:extLst>
          </p:cNvPr>
          <p:cNvSpPr txBox="1">
            <a:spLocks/>
          </p:cNvSpPr>
          <p:nvPr/>
        </p:nvSpPr>
        <p:spPr>
          <a:xfrm>
            <a:off x="5483521" y="4919033"/>
            <a:ext cx="2897869"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 sz="2400" b="1" dirty="0">
                <a:solidFill>
                  <a:srgbClr val="FD6400"/>
                </a:solidFill>
                <a:latin typeface="Bahnschrift" panose="020B0502040204020203" pitchFamily="34" charset="0"/>
              </a:rPr>
              <a:t>DEMONSTRATION</a:t>
            </a:r>
          </a:p>
        </p:txBody>
      </p:sp>
      <p:sp>
        <p:nvSpPr>
          <p:cNvPr id="2" name="Slide Number Placeholder 1">
            <a:extLst>
              <a:ext uri="{FF2B5EF4-FFF2-40B4-BE49-F238E27FC236}">
                <a16:creationId xmlns:a16="http://schemas.microsoft.com/office/drawing/2014/main" id="{DE533A4C-98FB-27B3-FA5A-682A41953F26}"/>
              </a:ext>
            </a:extLst>
          </p:cNvPr>
          <p:cNvSpPr>
            <a:spLocks noGrp="1"/>
          </p:cNvSpPr>
          <p:nvPr>
            <p:ph type="sldNum" sz="quarter" idx="12"/>
          </p:nvPr>
        </p:nvSpPr>
        <p:spPr/>
        <p:txBody>
          <a:bodyPr/>
          <a:lstStyle/>
          <a:p>
            <a:fld id="{1A0C49C9-B029-4B5D-AD48-A0830236FE49}" type="slidenum">
              <a:rPr lang="en-US" smtClean="0"/>
              <a:t>2</a:t>
            </a:fld>
            <a:endParaRPr lang="en-US" dirty="0"/>
          </a:p>
        </p:txBody>
      </p:sp>
    </p:spTree>
    <p:extLst>
      <p:ext uri="{BB962C8B-B14F-4D97-AF65-F5344CB8AC3E}">
        <p14:creationId xmlns:p14="http://schemas.microsoft.com/office/powerpoint/2010/main" val="4253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3.2 Flowchart for create question</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20</a:t>
            </a:fld>
            <a:endParaRPr lang="en-US" dirty="0"/>
          </a:p>
        </p:txBody>
      </p:sp>
      <p:pic>
        <p:nvPicPr>
          <p:cNvPr id="9" name="Picture 8">
            <a:extLst>
              <a:ext uri="{FF2B5EF4-FFF2-40B4-BE49-F238E27FC236}">
                <a16:creationId xmlns:a16="http://schemas.microsoft.com/office/drawing/2014/main" id="{EA318B37-3B6E-296E-B9D0-0BC3045A7039}"/>
              </a:ext>
            </a:extLst>
          </p:cNvPr>
          <p:cNvPicPr>
            <a:picLocks noChangeAspect="1"/>
          </p:cNvPicPr>
          <p:nvPr/>
        </p:nvPicPr>
        <p:blipFill rotWithShape="1">
          <a:blip r:embed="rId3">
            <a:extLst>
              <a:ext uri="{28A0092B-C50C-407E-A947-70E740481C1C}">
                <a14:useLocalDpi xmlns:a14="http://schemas.microsoft.com/office/drawing/2010/main" val="0"/>
              </a:ext>
            </a:extLst>
          </a:blip>
          <a:srcRect l="14145" t="8267" r="28750" b="12000"/>
          <a:stretch/>
        </p:blipFill>
        <p:spPr>
          <a:xfrm>
            <a:off x="1779524" y="1389888"/>
            <a:ext cx="5068062" cy="5468112"/>
          </a:xfrm>
          <a:prstGeom prst="rect">
            <a:avLst/>
          </a:prstGeom>
        </p:spPr>
      </p:pic>
    </p:spTree>
    <p:extLst>
      <p:ext uri="{BB962C8B-B14F-4D97-AF65-F5344CB8AC3E}">
        <p14:creationId xmlns:p14="http://schemas.microsoft.com/office/powerpoint/2010/main" val="182931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5654363" cy="469901"/>
          </a:xfrm>
        </p:spPr>
        <p:txBody>
          <a:bodyPr/>
          <a:lstStyle/>
          <a:p>
            <a:r>
              <a:rPr lang="en-US" dirty="0"/>
              <a:t>3.3 Flowchart for create candidate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21</a:t>
            </a:fld>
            <a:endParaRPr lang="en-US" dirty="0"/>
          </a:p>
        </p:txBody>
      </p:sp>
      <p:pic>
        <p:nvPicPr>
          <p:cNvPr id="6" name="Picture 5">
            <a:extLst>
              <a:ext uri="{FF2B5EF4-FFF2-40B4-BE49-F238E27FC236}">
                <a16:creationId xmlns:a16="http://schemas.microsoft.com/office/drawing/2014/main" id="{F87A1004-5207-4601-8B2F-F260E7787E3A}"/>
              </a:ext>
            </a:extLst>
          </p:cNvPr>
          <p:cNvPicPr>
            <a:picLocks noChangeAspect="1"/>
          </p:cNvPicPr>
          <p:nvPr/>
        </p:nvPicPr>
        <p:blipFill rotWithShape="1">
          <a:blip r:embed="rId3">
            <a:extLst>
              <a:ext uri="{28A0092B-C50C-407E-A947-70E740481C1C}">
                <a14:useLocalDpi xmlns:a14="http://schemas.microsoft.com/office/drawing/2010/main" val="0"/>
              </a:ext>
            </a:extLst>
          </a:blip>
          <a:srcRect l="10127" t="7601" r="35473" b="14533"/>
          <a:stretch/>
        </p:blipFill>
        <p:spPr>
          <a:xfrm>
            <a:off x="2478024" y="1367080"/>
            <a:ext cx="4828032" cy="5340096"/>
          </a:xfrm>
          <a:prstGeom prst="rect">
            <a:avLst/>
          </a:prstGeom>
        </p:spPr>
      </p:pic>
    </p:spTree>
    <p:extLst>
      <p:ext uri="{BB962C8B-B14F-4D97-AF65-F5344CB8AC3E}">
        <p14:creationId xmlns:p14="http://schemas.microsoft.com/office/powerpoint/2010/main" val="33074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7533963" cy="469901"/>
          </a:xfrm>
        </p:spPr>
        <p:txBody>
          <a:bodyPr/>
          <a:lstStyle/>
          <a:p>
            <a:r>
              <a:rPr lang="en-US" dirty="0"/>
              <a:t>3.4 Flowchart for editing multiple answers</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3. IMPLEMENTATION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22</a:t>
            </a:fld>
            <a:endParaRPr lang="en-US" dirty="0"/>
          </a:p>
        </p:txBody>
      </p:sp>
      <p:pic>
        <p:nvPicPr>
          <p:cNvPr id="10" name="Picture 9">
            <a:extLst>
              <a:ext uri="{FF2B5EF4-FFF2-40B4-BE49-F238E27FC236}">
                <a16:creationId xmlns:a16="http://schemas.microsoft.com/office/drawing/2014/main" id="{E303DDC1-CD2D-FDBC-0972-DED860B30A5E}"/>
              </a:ext>
            </a:extLst>
          </p:cNvPr>
          <p:cNvPicPr>
            <a:picLocks noChangeAspect="1"/>
          </p:cNvPicPr>
          <p:nvPr/>
        </p:nvPicPr>
        <p:blipFill rotWithShape="1">
          <a:blip r:embed="rId3">
            <a:extLst>
              <a:ext uri="{28A0092B-C50C-407E-A947-70E740481C1C}">
                <a14:useLocalDpi xmlns:a14="http://schemas.microsoft.com/office/drawing/2010/main" val="0"/>
              </a:ext>
            </a:extLst>
          </a:blip>
          <a:srcRect l="9097" t="10220" r="27192" b="18934"/>
          <a:stretch/>
        </p:blipFill>
        <p:spPr>
          <a:xfrm>
            <a:off x="1764024" y="1563345"/>
            <a:ext cx="5654364" cy="4858638"/>
          </a:xfrm>
          <a:prstGeom prst="rect">
            <a:avLst/>
          </a:prstGeom>
        </p:spPr>
      </p:pic>
    </p:spTree>
    <p:extLst>
      <p:ext uri="{BB962C8B-B14F-4D97-AF65-F5344CB8AC3E}">
        <p14:creationId xmlns:p14="http://schemas.microsoft.com/office/powerpoint/2010/main" val="591026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0E3207-E5E2-8372-C9AC-AF2FD07D7EF6}"/>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A6582A16-AA70-6393-6CF4-BE7F294651CC}"/>
              </a:ext>
            </a:extLst>
          </p:cNvPr>
          <p:cNvSpPr>
            <a:spLocks noGrp="1"/>
          </p:cNvSpPr>
          <p:nvPr>
            <p:ph type="body" sz="quarter" idx="13"/>
          </p:nvPr>
        </p:nvSpPr>
        <p:spPr>
          <a:xfrm>
            <a:off x="3730955" y="1730082"/>
            <a:ext cx="1634146" cy="1411162"/>
          </a:xfrm>
        </p:spPr>
        <p:txBody>
          <a:bodyPr/>
          <a:lstStyle/>
          <a:p>
            <a:r>
              <a:rPr lang="en-US" dirty="0"/>
              <a:t>4</a:t>
            </a:r>
          </a:p>
        </p:txBody>
      </p:sp>
      <p:sp>
        <p:nvSpPr>
          <p:cNvPr id="4" name="Slide Number Placeholder 3">
            <a:extLst>
              <a:ext uri="{FF2B5EF4-FFF2-40B4-BE49-F238E27FC236}">
                <a16:creationId xmlns:a16="http://schemas.microsoft.com/office/drawing/2014/main" id="{F37DC20B-35E5-C3B4-045E-0F978E046409}"/>
              </a:ext>
            </a:extLst>
          </p:cNvPr>
          <p:cNvSpPr>
            <a:spLocks noGrp="1"/>
          </p:cNvSpPr>
          <p:nvPr>
            <p:ph type="sldNum" sz="quarter" idx="12"/>
          </p:nvPr>
        </p:nvSpPr>
        <p:spPr/>
        <p:txBody>
          <a:bodyPr/>
          <a:lstStyle/>
          <a:p>
            <a:fld id="{1A0C49C9-B029-4B5D-AD48-A0830236FE49}" type="slidenum">
              <a:rPr lang="en-US" smtClean="0"/>
              <a:pPr/>
              <a:t>23</a:t>
            </a:fld>
            <a:endParaRPr lang="en-US" dirty="0"/>
          </a:p>
        </p:txBody>
      </p:sp>
    </p:spTree>
    <p:extLst>
      <p:ext uri="{BB962C8B-B14F-4D97-AF65-F5344CB8AC3E}">
        <p14:creationId xmlns:p14="http://schemas.microsoft.com/office/powerpoint/2010/main" val="385854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5A681-E795-8F52-516C-CFAA4A54ADAD}"/>
              </a:ext>
            </a:extLst>
          </p:cNvPr>
          <p:cNvSpPr>
            <a:spLocks noGrp="1"/>
          </p:cNvSpPr>
          <p:nvPr>
            <p:ph type="body" sz="quarter" idx="13"/>
          </p:nvPr>
        </p:nvSpPr>
        <p:spPr/>
        <p:txBody>
          <a:bodyPr/>
          <a:lstStyle/>
          <a:p>
            <a:r>
              <a:rPr lang="en-US" dirty="0"/>
              <a:t>Result</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24</a:t>
            </a:fld>
            <a:endParaRPr lang="en-US" dirty="0"/>
          </a:p>
        </p:txBody>
      </p:sp>
      <p:graphicFrame>
        <p:nvGraphicFramePr>
          <p:cNvPr id="5" name="Table 4">
            <a:extLst>
              <a:ext uri="{FF2B5EF4-FFF2-40B4-BE49-F238E27FC236}">
                <a16:creationId xmlns:a16="http://schemas.microsoft.com/office/drawing/2014/main" id="{AF334819-A1D8-C8E9-72C1-A3DADB5524A5}"/>
              </a:ext>
            </a:extLst>
          </p:cNvPr>
          <p:cNvGraphicFramePr>
            <a:graphicFrameLocks noGrp="1"/>
          </p:cNvGraphicFramePr>
          <p:nvPr>
            <p:extLst>
              <p:ext uri="{D42A27DB-BD31-4B8C-83A1-F6EECF244321}">
                <p14:modId xmlns:p14="http://schemas.microsoft.com/office/powerpoint/2010/main" val="2720984090"/>
              </p:ext>
            </p:extLst>
          </p:nvPr>
        </p:nvGraphicFramePr>
        <p:xfrm>
          <a:off x="1957543" y="1041570"/>
          <a:ext cx="5961888" cy="5679906"/>
        </p:xfrm>
        <a:graphic>
          <a:graphicData uri="http://schemas.openxmlformats.org/drawingml/2006/table">
            <a:tbl>
              <a:tblPr>
                <a:tableStyleId>{5C22544A-7EE6-4342-B048-85BDC9FD1C3A}</a:tableStyleId>
              </a:tblPr>
              <a:tblGrid>
                <a:gridCol w="3637442">
                  <a:extLst>
                    <a:ext uri="{9D8B030D-6E8A-4147-A177-3AD203B41FA5}">
                      <a16:colId xmlns:a16="http://schemas.microsoft.com/office/drawing/2014/main" val="1674143743"/>
                    </a:ext>
                  </a:extLst>
                </a:gridCol>
                <a:gridCol w="1161288">
                  <a:extLst>
                    <a:ext uri="{9D8B030D-6E8A-4147-A177-3AD203B41FA5}">
                      <a16:colId xmlns:a16="http://schemas.microsoft.com/office/drawing/2014/main" val="2430586890"/>
                    </a:ext>
                  </a:extLst>
                </a:gridCol>
                <a:gridCol w="1163158">
                  <a:extLst>
                    <a:ext uri="{9D8B030D-6E8A-4147-A177-3AD203B41FA5}">
                      <a16:colId xmlns:a16="http://schemas.microsoft.com/office/drawing/2014/main" val="4146492565"/>
                    </a:ext>
                  </a:extLst>
                </a:gridCol>
              </a:tblGrid>
              <a:tr h="328856">
                <a:tc>
                  <a:txBody>
                    <a:bodyPr/>
                    <a:lstStyle/>
                    <a:p>
                      <a:pPr algn="ctr" fontAlgn="ctr"/>
                      <a:r>
                        <a:rPr lang="en-US" sz="1400" u="none" strike="noStrike" dirty="0">
                          <a:solidFill>
                            <a:schemeClr val="bg1"/>
                          </a:solidFill>
                          <a:effectLst/>
                          <a:latin typeface="Bahnschrift" panose="020B0502040204020203" pitchFamily="34" charset="0"/>
                        </a:rPr>
                        <a:t>Task</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400" u="none" strike="noStrike" dirty="0">
                          <a:solidFill>
                            <a:schemeClr val="bg1"/>
                          </a:solidFill>
                          <a:effectLst/>
                          <a:latin typeface="Bahnschrift" panose="020B0502040204020203" pitchFamily="34" charset="0"/>
                        </a:rPr>
                        <a:t>Uncompleted</a:t>
                      </a:r>
                      <a:endParaRPr lang="en-US" sz="1400" b="1" i="0" u="none" strike="noStrike" dirty="0">
                        <a:solidFill>
                          <a:schemeClr val="bg1"/>
                        </a:solidFill>
                        <a:effectLst/>
                        <a:latin typeface="Bahnschrift" panose="020B0502040204020203" pitchFamily="34" charset="0"/>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08998803"/>
                  </a:ext>
                </a:extLst>
              </a:tr>
              <a:tr h="246643">
                <a:tc>
                  <a:txBody>
                    <a:bodyPr/>
                    <a:lstStyle/>
                    <a:p>
                      <a:pPr algn="l" fontAlgn="ctr"/>
                      <a:r>
                        <a:rPr lang="en-US" sz="1200" u="none" strike="noStrike" dirty="0">
                          <a:effectLst/>
                          <a:latin typeface="Bahnschrift" panose="020B0502040204020203" pitchFamily="34" charset="0"/>
                        </a:rPr>
                        <a:t>Login authentication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399282"/>
                  </a:ext>
                </a:extLst>
              </a:tr>
              <a:tr h="306371">
                <a:tc>
                  <a:txBody>
                    <a:bodyPr/>
                    <a:lstStyle/>
                    <a:p>
                      <a:pPr algn="l" fontAlgn="ctr"/>
                      <a:r>
                        <a:rPr lang="en-US" sz="1200" u="none" strike="noStrike" dirty="0" err="1">
                          <a:effectLst/>
                          <a:latin typeface="Bahnschrift" panose="020B0502040204020203" pitchFamily="34" charset="0"/>
                        </a:rPr>
                        <a:t>Dashboad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3695874"/>
                  </a:ext>
                </a:extLst>
              </a:tr>
              <a:tr h="296478">
                <a:tc>
                  <a:txBody>
                    <a:bodyPr/>
                    <a:lstStyle/>
                    <a:p>
                      <a:pPr algn="l" fontAlgn="ctr"/>
                      <a:r>
                        <a:rPr lang="en-US" sz="1200" u="none" strike="noStrike" dirty="0">
                          <a:effectLst/>
                          <a:latin typeface="Bahnschrift" panose="020B0502040204020203" pitchFamily="34" charset="0"/>
                        </a:rPr>
                        <a:t>CRUD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8741223"/>
                  </a:ext>
                </a:extLst>
              </a:tr>
              <a:tr h="313903">
                <a:tc>
                  <a:txBody>
                    <a:bodyPr/>
                    <a:lstStyle/>
                    <a:p>
                      <a:pPr algn="l" fontAlgn="ctr"/>
                      <a:r>
                        <a:rPr lang="en-US" sz="1200" u="none" strike="noStrike" dirty="0">
                          <a:effectLst/>
                          <a:latin typeface="Bahnschrift" panose="020B0502040204020203" pitchFamily="34" charset="0"/>
                        </a:rPr>
                        <a:t>CRUD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881554"/>
                  </a:ext>
                </a:extLst>
              </a:tr>
              <a:tr h="276693">
                <a:tc>
                  <a:txBody>
                    <a:bodyPr/>
                    <a:lstStyle/>
                    <a:p>
                      <a:pPr algn="l" fontAlgn="ctr"/>
                      <a:r>
                        <a:rPr lang="en-US" sz="1200" u="none" strike="noStrike" dirty="0">
                          <a:effectLst/>
                          <a:latin typeface="Bahnschrift" panose="020B0502040204020203" pitchFamily="34" charset="0"/>
                        </a:rPr>
                        <a:t>CRUD quiz</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8110410"/>
                  </a:ext>
                </a:extLst>
              </a:tr>
              <a:tr h="312330">
                <a:tc>
                  <a:txBody>
                    <a:bodyPr/>
                    <a:lstStyle/>
                    <a:p>
                      <a:pPr algn="l" fontAlgn="ctr"/>
                      <a:r>
                        <a:rPr lang="en-US" sz="1200" u="none" strike="noStrike" dirty="0">
                          <a:effectLst/>
                          <a:latin typeface="Bahnschrift" panose="020B0502040204020203" pitchFamily="34" charset="0"/>
                        </a:rPr>
                        <a:t>CRUD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7075823"/>
                  </a:ext>
                </a:extLst>
              </a:tr>
              <a:tr h="293332">
                <a:tc>
                  <a:txBody>
                    <a:bodyPr/>
                    <a:lstStyle/>
                    <a:p>
                      <a:pPr algn="l" fontAlgn="ctr"/>
                      <a:r>
                        <a:rPr lang="en-US" sz="1200" u="none" strike="noStrike">
                          <a:effectLst/>
                          <a:latin typeface="Bahnschrift" panose="020B0502040204020203" pitchFamily="34" charset="0"/>
                        </a:rPr>
                        <a:t>CRUD answer</a:t>
                      </a:r>
                      <a:endParaRPr lang="en-US" sz="1200" b="0" i="0" u="none" strike="noStrike">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7554480"/>
                  </a:ext>
                </a:extLst>
              </a:tr>
              <a:tr h="266613">
                <a:tc>
                  <a:txBody>
                    <a:bodyPr/>
                    <a:lstStyle/>
                    <a:p>
                      <a:pPr algn="l" fontAlgn="ctr"/>
                      <a:r>
                        <a:rPr lang="en-US" sz="1200" u="none" strike="noStrike" dirty="0">
                          <a:effectLst/>
                          <a:latin typeface="Bahnschrift" panose="020B0502040204020203" pitchFamily="34" charset="0"/>
                        </a:rPr>
                        <a:t>Assign and remove question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3480754"/>
                  </a:ext>
                </a:extLst>
              </a:tr>
              <a:tr h="328181">
                <a:tc>
                  <a:txBody>
                    <a:bodyPr/>
                    <a:lstStyle/>
                    <a:p>
                      <a:pPr algn="l" fontAlgn="ctr"/>
                      <a:r>
                        <a:rPr lang="en-US" sz="1200" u="none" strike="noStrike" dirty="0">
                          <a:effectLst/>
                          <a:latin typeface="Bahnschrift" panose="020B0502040204020203" pitchFamily="34" charset="0"/>
                        </a:rPr>
                        <a:t>Assign and remove quiz for user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7139828"/>
                  </a:ext>
                </a:extLst>
              </a:tr>
              <a:tr h="300490">
                <a:tc>
                  <a:txBody>
                    <a:bodyPr/>
                    <a:lstStyle/>
                    <a:p>
                      <a:pPr algn="l" fontAlgn="ctr"/>
                      <a:r>
                        <a:rPr lang="en-US" sz="1200" u="none" strike="noStrike" dirty="0">
                          <a:effectLst/>
                          <a:latin typeface="Bahnschrift" panose="020B0502040204020203" pitchFamily="34" charset="0"/>
                        </a:rPr>
                        <a:t>CRUD quiz level</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4713936"/>
                  </a:ext>
                </a:extLst>
              </a:tr>
              <a:tr h="340593">
                <a:tc>
                  <a:txBody>
                    <a:bodyPr/>
                    <a:lstStyle/>
                    <a:p>
                      <a:pPr algn="l" fontAlgn="ctr"/>
                      <a:r>
                        <a:rPr lang="en-US" sz="1200" u="none" strike="noStrike" dirty="0">
                          <a:effectLst/>
                          <a:latin typeface="Bahnschrift" panose="020B0502040204020203" pitchFamily="34" charset="0"/>
                        </a:rPr>
                        <a:t>CRUD question type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a:effectLst/>
                          <a:latin typeface="Wingdings" panose="05000000000000000000" pitchFamily="2" charset="2"/>
                        </a:rPr>
                        <a:t>ü</a:t>
                      </a:r>
                      <a:endParaRPr lang="en-US" sz="1300" b="0" i="0" u="none" strike="noStrike">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888537"/>
                  </a:ext>
                </a:extLst>
              </a:tr>
              <a:tr h="310896">
                <a:tc>
                  <a:txBody>
                    <a:bodyPr/>
                    <a:lstStyle/>
                    <a:p>
                      <a:pPr algn="l" fontAlgn="ctr"/>
                      <a:r>
                        <a:rPr lang="en-US" sz="1200" u="none" strike="noStrike" dirty="0">
                          <a:effectLst/>
                          <a:latin typeface="Bahnschrift" panose="020B0502040204020203" pitchFamily="34" charset="0"/>
                        </a:rPr>
                        <a:t>Update profile information</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34036611"/>
                  </a:ext>
                </a:extLst>
              </a:tr>
              <a:tr h="323164">
                <a:tc>
                  <a:txBody>
                    <a:bodyPr/>
                    <a:lstStyle/>
                    <a:p>
                      <a:pPr algn="l" fontAlgn="ctr"/>
                      <a:r>
                        <a:rPr lang="en-US" sz="1200" u="none" strike="noStrike" dirty="0">
                          <a:effectLst/>
                          <a:latin typeface="Bahnschrift" panose="020B0502040204020203" pitchFamily="34" charset="0"/>
                        </a:rPr>
                        <a:t>Forgot password and reset password</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1098898"/>
                  </a:ext>
                </a:extLst>
              </a:tr>
              <a:tr h="274320">
                <a:tc>
                  <a:txBody>
                    <a:bodyPr/>
                    <a:lstStyle/>
                    <a:p>
                      <a:pPr algn="l" fontAlgn="ctr"/>
                      <a:r>
                        <a:rPr lang="en-US" sz="1200" u="none" strike="noStrike" dirty="0">
                          <a:effectLst/>
                          <a:latin typeface="Bahnschrift" panose="020B0502040204020203" pitchFamily="34" charset="0"/>
                        </a:rPr>
                        <a:t>Generate report of candidate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9741931"/>
                  </a:ext>
                </a:extLst>
              </a:tr>
              <a:tr h="283464">
                <a:tc>
                  <a:txBody>
                    <a:bodyPr/>
                    <a:lstStyle/>
                    <a:p>
                      <a:pPr algn="l" fontAlgn="ctr"/>
                      <a:r>
                        <a:rPr lang="en-US" sz="1200" u="none" strike="noStrike" dirty="0">
                          <a:effectLst/>
                          <a:latin typeface="Bahnschrift" panose="020B0502040204020203" pitchFamily="34" charset="0"/>
                        </a:rPr>
                        <a:t>Configuration mail </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a:effectLst/>
                          <a:latin typeface="Wingdings" panose="05000000000000000000" pitchFamily="2" charset="2"/>
                        </a:rPr>
                        <a:t> </a:t>
                      </a:r>
                      <a:endParaRPr lang="en-US" sz="1000" b="0" i="0" u="none" strike="noStrike">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4673797"/>
                  </a:ext>
                </a:extLst>
              </a:tr>
              <a:tr h="292608">
                <a:tc>
                  <a:txBody>
                    <a:bodyPr/>
                    <a:lstStyle/>
                    <a:p>
                      <a:pPr algn="l" fontAlgn="ctr"/>
                      <a:r>
                        <a:rPr lang="en-US" sz="1200" u="none" strike="noStrike" dirty="0">
                          <a:effectLst/>
                          <a:latin typeface="Bahnschrift" panose="020B0502040204020203" pitchFamily="34" charset="0"/>
                        </a:rPr>
                        <a:t>Configuration mail template</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0222251"/>
                  </a:ext>
                </a:extLst>
              </a:tr>
              <a:tr h="338328">
                <a:tc>
                  <a:txBody>
                    <a:bodyPr/>
                    <a:lstStyle/>
                    <a:p>
                      <a:pPr algn="l" fontAlgn="ctr"/>
                      <a:r>
                        <a:rPr lang="en-US" sz="1200" u="none" strike="noStrike" dirty="0">
                          <a:effectLst/>
                          <a:latin typeface="Bahnschrift" panose="020B0502040204020203" pitchFamily="34" charset="0"/>
                        </a:rPr>
                        <a:t>Mail sender</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ü</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765581"/>
                  </a:ext>
                </a:extLst>
              </a:tr>
              <a:tr h="246643">
                <a:tc>
                  <a:txBody>
                    <a:bodyPr/>
                    <a:lstStyle/>
                    <a:p>
                      <a:pPr algn="l" fontAlgn="ctr"/>
                      <a:r>
                        <a:rPr lang="en-US" sz="1200" u="none" strike="noStrike" dirty="0">
                          <a:effectLst/>
                          <a:latin typeface="Bahnschrift" panose="020B0502040204020203" pitchFamily="34" charset="0"/>
                        </a:rPr>
                        <a:t>User result</a:t>
                      </a:r>
                      <a:endParaRPr lang="en-US" sz="1200" b="0" i="0" u="none" strike="noStrike" dirty="0">
                        <a:solidFill>
                          <a:srgbClr val="000000"/>
                        </a:solidFill>
                        <a:effectLst/>
                        <a:latin typeface="Bahnschrift" panose="020B0502040204020203" pitchFamily="34" charset="0"/>
                      </a:endParaRPr>
                    </a:p>
                  </a:txBody>
                  <a:tcPr marL="163687"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000" u="none" strike="noStrike" dirty="0">
                          <a:effectLst/>
                          <a:latin typeface="Wingdings" panose="05000000000000000000" pitchFamily="2" charset="2"/>
                        </a:rPr>
                        <a:t> </a:t>
                      </a:r>
                      <a:endParaRPr lang="en-US" sz="1000" b="0" i="0" u="none" strike="noStrike" dirty="0">
                        <a:solidFill>
                          <a:srgbClr val="000000"/>
                        </a:solidFill>
                        <a:effectLst/>
                        <a:latin typeface="Wingdings" panose="05000000000000000000" pitchFamily="2" charset="2"/>
                      </a:endParaRPr>
                    </a:p>
                  </a:txBody>
                  <a:tcPr marL="163687" marR="6820" marT="68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300" u="none" strike="noStrike" dirty="0">
                          <a:effectLst/>
                          <a:latin typeface="Wingdings" panose="05000000000000000000" pitchFamily="2" charset="2"/>
                        </a:rPr>
                        <a:t>û</a:t>
                      </a:r>
                      <a:endParaRPr lang="en-US" sz="1300" b="0" i="0" u="none" strike="noStrike" dirty="0">
                        <a:solidFill>
                          <a:srgbClr val="000000"/>
                        </a:solidFill>
                        <a:effectLst/>
                        <a:latin typeface="Wingdings" panose="05000000000000000000" pitchFamily="2" charset="2"/>
                      </a:endParaRPr>
                    </a:p>
                  </a:txBody>
                  <a:tcPr marL="6820" marR="6820" marT="68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5158207"/>
                  </a:ext>
                </a:extLst>
              </a:tr>
            </a:tbl>
          </a:graphicData>
        </a:graphic>
      </p:graphicFrame>
    </p:spTree>
    <p:extLst>
      <p:ext uri="{BB962C8B-B14F-4D97-AF65-F5344CB8AC3E}">
        <p14:creationId xmlns:p14="http://schemas.microsoft.com/office/powerpoint/2010/main" val="60556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25</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193581" y="1986890"/>
            <a:ext cx="4295463" cy="3536659"/>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171921" y="1492843"/>
            <a:ext cx="4245608"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Difficulties</a:t>
            </a:r>
          </a:p>
        </p:txBody>
      </p:sp>
      <p:grpSp>
        <p:nvGrpSpPr>
          <p:cNvPr id="16" name="Google Shape;400;p28">
            <a:extLst>
              <a:ext uri="{FF2B5EF4-FFF2-40B4-BE49-F238E27FC236}">
                <a16:creationId xmlns:a16="http://schemas.microsoft.com/office/drawing/2014/main" id="{EB3D4356-4859-C261-E8CA-AA27F01725A6}"/>
              </a:ext>
            </a:extLst>
          </p:cNvPr>
          <p:cNvGrpSpPr/>
          <p:nvPr/>
        </p:nvGrpSpPr>
        <p:grpSpPr>
          <a:xfrm>
            <a:off x="4652020" y="2011037"/>
            <a:ext cx="4295463" cy="3536659"/>
            <a:chOff x="-3810" y="0"/>
            <a:chExt cx="3730827" cy="1708580"/>
          </a:xfrm>
          <a:solidFill>
            <a:schemeClr val="bg1"/>
          </a:solidFill>
        </p:grpSpPr>
        <p:sp>
          <p:nvSpPr>
            <p:cNvPr id="17" name="Google Shape;401;p28">
              <a:extLst>
                <a:ext uri="{FF2B5EF4-FFF2-40B4-BE49-F238E27FC236}">
                  <a16:creationId xmlns:a16="http://schemas.microsoft.com/office/drawing/2014/main" id="{3D4CB5E9-0614-321F-3C88-3077047B0EFC}"/>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8" name="Google Shape;402;p28">
              <a:extLst>
                <a:ext uri="{FF2B5EF4-FFF2-40B4-BE49-F238E27FC236}">
                  <a16:creationId xmlns:a16="http://schemas.microsoft.com/office/drawing/2014/main" id="{77BF6831-4A50-3881-D776-13EA8541B970}"/>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9" name="Text Placeholder 1">
            <a:extLst>
              <a:ext uri="{FF2B5EF4-FFF2-40B4-BE49-F238E27FC236}">
                <a16:creationId xmlns:a16="http://schemas.microsoft.com/office/drawing/2014/main" id="{88797608-865F-FFA0-CC89-30AA587AB424}"/>
              </a:ext>
            </a:extLst>
          </p:cNvPr>
          <p:cNvSpPr txBox="1">
            <a:spLocks/>
          </p:cNvSpPr>
          <p:nvPr/>
        </p:nvSpPr>
        <p:spPr>
          <a:xfrm>
            <a:off x="4709825" y="1525220"/>
            <a:ext cx="419605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Experiences</a:t>
            </a:r>
          </a:p>
        </p:txBody>
      </p:sp>
      <p:sp>
        <p:nvSpPr>
          <p:cNvPr id="21" name="Subtitle 4">
            <a:extLst>
              <a:ext uri="{FF2B5EF4-FFF2-40B4-BE49-F238E27FC236}">
                <a16:creationId xmlns:a16="http://schemas.microsoft.com/office/drawing/2014/main" id="{7265A665-DF78-6A43-640E-FD726C16DD08}"/>
              </a:ext>
            </a:extLst>
          </p:cNvPr>
          <p:cNvSpPr txBox="1">
            <a:spLocks/>
          </p:cNvSpPr>
          <p:nvPr/>
        </p:nvSpPr>
        <p:spPr>
          <a:xfrm>
            <a:off x="4804074" y="2315501"/>
            <a:ext cx="3959352" cy="2457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Better teamwork</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Project management and process</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Understand environmental work</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385527" y="2315500"/>
            <a:ext cx="3910107" cy="35366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1800" dirty="0">
                <a:latin typeface="Bahnschrift" panose="020B0502040204020203" pitchFamily="34" charset="0"/>
                <a:cs typeface="Times New Roman" panose="02020603050405020304" pitchFamily="18" charset="0"/>
              </a:rPr>
              <a:t>Dealing with new technology</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Learning project structure </a:t>
            </a:r>
          </a:p>
          <a:p>
            <a:pPr>
              <a:lnSpc>
                <a:spcPct val="150000"/>
              </a:lnSpc>
              <a:spcAft>
                <a:spcPts val="600"/>
              </a:spcAft>
              <a:buClr>
                <a:srgbClr val="FD6400"/>
              </a:buClr>
            </a:pPr>
            <a:r>
              <a:rPr lang="en-US" sz="1800" dirty="0">
                <a:latin typeface="Bahnschrift" panose="020B0502040204020203" pitchFamily="34" charset="0"/>
                <a:cs typeface="Times New Roman" panose="02020603050405020304" pitchFamily="18" charset="0"/>
              </a:rPr>
              <a:t>More requirements in the project</a:t>
            </a:r>
          </a:p>
          <a:p>
            <a:pPr marL="0" indent="0">
              <a:lnSpc>
                <a:spcPct val="150000"/>
              </a:lnSpc>
              <a:spcAft>
                <a:spcPts val="600"/>
              </a:spcAft>
              <a:buClr>
                <a:srgbClr val="FD6400"/>
              </a:buClr>
              <a:buNone/>
            </a:pPr>
            <a:endParaRPr lang="en-US" sz="18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3800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4"/>
          </p:nvPr>
        </p:nvSpPr>
        <p:spPr/>
        <p:txBody>
          <a:bodyPr/>
          <a:lstStyle/>
          <a:p>
            <a:r>
              <a:rPr lang="en-US" dirty="0"/>
              <a:t>4. CONCLUSION</a:t>
            </a:r>
          </a:p>
        </p:txBody>
      </p:sp>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26</a:t>
            </a:fld>
            <a:endParaRPr lang="en-US" dirty="0"/>
          </a:p>
        </p:txBody>
      </p:sp>
      <p:grpSp>
        <p:nvGrpSpPr>
          <p:cNvPr id="9" name="Google Shape;400;p28">
            <a:extLst>
              <a:ext uri="{FF2B5EF4-FFF2-40B4-BE49-F238E27FC236}">
                <a16:creationId xmlns:a16="http://schemas.microsoft.com/office/drawing/2014/main" id="{0512E1C1-52DB-279E-BC75-4C25CC97E74F}"/>
              </a:ext>
            </a:extLst>
          </p:cNvPr>
          <p:cNvGrpSpPr/>
          <p:nvPr/>
        </p:nvGrpSpPr>
        <p:grpSpPr>
          <a:xfrm>
            <a:off x="684841" y="1670409"/>
            <a:ext cx="8134039" cy="3130192"/>
            <a:chOff x="-3810" y="0"/>
            <a:chExt cx="3730827" cy="1708580"/>
          </a:xfrm>
          <a:solidFill>
            <a:schemeClr val="bg1"/>
          </a:solidFill>
        </p:grpSpPr>
        <p:sp>
          <p:nvSpPr>
            <p:cNvPr id="10" name="Google Shape;401;p28">
              <a:extLst>
                <a:ext uri="{FF2B5EF4-FFF2-40B4-BE49-F238E27FC236}">
                  <a16:creationId xmlns:a16="http://schemas.microsoft.com/office/drawing/2014/main" id="{DE616712-F9C1-8B8B-8B58-44BF282B0D8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1" name="Google Shape;402;p28">
              <a:extLst>
                <a:ext uri="{FF2B5EF4-FFF2-40B4-BE49-F238E27FC236}">
                  <a16:creationId xmlns:a16="http://schemas.microsoft.com/office/drawing/2014/main" id="{4B066976-796A-8317-C22F-FBF23A10382B}"/>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2" name="Text Placeholder 1">
            <a:extLst>
              <a:ext uri="{FF2B5EF4-FFF2-40B4-BE49-F238E27FC236}">
                <a16:creationId xmlns:a16="http://schemas.microsoft.com/office/drawing/2014/main" id="{2A50E0EE-EF10-334A-11B5-BA1E81BD6893}"/>
              </a:ext>
            </a:extLst>
          </p:cNvPr>
          <p:cNvSpPr txBox="1">
            <a:spLocks/>
          </p:cNvSpPr>
          <p:nvPr/>
        </p:nvSpPr>
        <p:spPr>
          <a:xfrm>
            <a:off x="684841" y="1094745"/>
            <a:ext cx="7742560" cy="469901"/>
          </a:xfrm>
          <a:prstGeom prst="rect">
            <a:avLst/>
          </a:prstGeom>
        </p:spPr>
        <p:txBody>
          <a:bodyPr/>
          <a:lstStyle>
            <a:lvl1pPr marL="0" indent="0" algn="l" defTabSz="914400" rtl="0" eaLnBrk="1" latinLnBrk="0" hangingPunct="1">
              <a:lnSpc>
                <a:spcPct val="90000"/>
              </a:lnSpc>
              <a:spcBef>
                <a:spcPts val="1000"/>
              </a:spcBef>
              <a:buFont typeface="Wingdings" panose="05000000000000000000" pitchFamily="2" charset="2"/>
              <a:buNone/>
              <a:defRPr sz="2800" kern="1200">
                <a:solidFill>
                  <a:srgbClr val="FD6400"/>
                </a:solidFill>
                <a:latin typeface="Bahnschrift SemiBold Condensed"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latin typeface="Bahnschrift" panose="020B0502040204020203" pitchFamily="34" charset="0"/>
              </a:rPr>
              <a:t>Perspective</a:t>
            </a:r>
          </a:p>
        </p:txBody>
      </p:sp>
      <p:sp>
        <p:nvSpPr>
          <p:cNvPr id="22" name="Subtitle 4">
            <a:extLst>
              <a:ext uri="{FF2B5EF4-FFF2-40B4-BE49-F238E27FC236}">
                <a16:creationId xmlns:a16="http://schemas.microsoft.com/office/drawing/2014/main" id="{E055EE54-3D30-2CAD-DEFE-B4E83C67EABF}"/>
              </a:ext>
            </a:extLst>
          </p:cNvPr>
          <p:cNvSpPr txBox="1">
            <a:spLocks/>
          </p:cNvSpPr>
          <p:nvPr/>
        </p:nvSpPr>
        <p:spPr>
          <a:xfrm>
            <a:off x="856466" y="1999018"/>
            <a:ext cx="7972551" cy="2344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responsive website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Improve code structure</a:t>
            </a:r>
          </a:p>
          <a:p>
            <a:pPr>
              <a:lnSpc>
                <a:spcPct val="150000"/>
              </a:lnSpc>
              <a:spcAft>
                <a:spcPts val="600"/>
              </a:spcAft>
              <a:buClr>
                <a:srgbClr val="FF0000"/>
              </a:buClr>
            </a:pPr>
            <a:r>
              <a:rPr lang="en-US" sz="2000" dirty="0">
                <a:latin typeface="Bahnschrift" panose="020B0502040204020203" pitchFamily="34" charset="0"/>
                <a:cs typeface="Times New Roman" panose="02020603050405020304" pitchFamily="18" charset="0"/>
              </a:rPr>
              <a:t>Add new technology to the project(Web socket, Autocorrect code) </a:t>
            </a:r>
          </a:p>
        </p:txBody>
      </p:sp>
    </p:spTree>
    <p:extLst>
      <p:ext uri="{BB962C8B-B14F-4D97-AF65-F5344CB8AC3E}">
        <p14:creationId xmlns:p14="http://schemas.microsoft.com/office/powerpoint/2010/main" val="33441555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C39DFC-812C-54BF-3080-4EC7AE0AF717}"/>
              </a:ext>
            </a:extLst>
          </p:cNvPr>
          <p:cNvSpPr>
            <a:spLocks noGrp="1"/>
          </p:cNvSpPr>
          <p:nvPr>
            <p:ph type="sldNum" sz="quarter" idx="12"/>
          </p:nvPr>
        </p:nvSpPr>
        <p:spPr/>
        <p:txBody>
          <a:bodyPr/>
          <a:lstStyle/>
          <a:p>
            <a:fld id="{1A0C49C9-B029-4B5D-AD48-A0830236FE49}" type="slidenum">
              <a:rPr lang="en-US" smtClean="0"/>
              <a:pPr/>
              <a:t>27</a:t>
            </a:fld>
            <a:endParaRPr lang="en-US" dirty="0"/>
          </a:p>
        </p:txBody>
      </p:sp>
      <p:sp>
        <p:nvSpPr>
          <p:cNvPr id="5" name="Title 4">
            <a:extLst>
              <a:ext uri="{FF2B5EF4-FFF2-40B4-BE49-F238E27FC236}">
                <a16:creationId xmlns:a16="http://schemas.microsoft.com/office/drawing/2014/main" id="{4752A958-6CCD-C8E0-101D-15CC0480A092}"/>
              </a:ext>
            </a:extLst>
          </p:cNvPr>
          <p:cNvSpPr>
            <a:spLocks noGrp="1"/>
          </p:cNvSpPr>
          <p:nvPr>
            <p:ph type="title"/>
          </p:nvPr>
        </p:nvSpPr>
        <p:spPr>
          <a:xfrm>
            <a:off x="1314927" y="2928180"/>
            <a:ext cx="6514146" cy="846035"/>
          </a:xfrm>
        </p:spPr>
        <p:txBody>
          <a:bodyPr/>
          <a:lstStyle/>
          <a:p>
            <a:r>
              <a:rPr lang="en-US" dirty="0">
                <a:latin typeface="Bahnschrift" panose="020B0502040204020203" pitchFamily="34" charset="0"/>
              </a:rPr>
              <a:t>DEMONSTRATION</a:t>
            </a:r>
          </a:p>
        </p:txBody>
      </p:sp>
      <p:sp>
        <p:nvSpPr>
          <p:cNvPr id="3" name="Text Placeholder 2">
            <a:extLst>
              <a:ext uri="{FF2B5EF4-FFF2-40B4-BE49-F238E27FC236}">
                <a16:creationId xmlns:a16="http://schemas.microsoft.com/office/drawing/2014/main" id="{300FA5A0-68BD-8C06-2096-259C45B78357}"/>
              </a:ext>
            </a:extLst>
          </p:cNvPr>
          <p:cNvSpPr>
            <a:spLocks noGrp="1"/>
          </p:cNvSpPr>
          <p:nvPr>
            <p:ph type="body" sz="quarter" idx="13"/>
          </p:nvPr>
        </p:nvSpPr>
        <p:spPr>
          <a:xfrm>
            <a:off x="3754927" y="1032608"/>
            <a:ext cx="1634146" cy="1411162"/>
          </a:xfrm>
          <a:prstGeom prst="rect">
            <a:avLst/>
          </a:prstGeom>
        </p:spPr>
        <p:txBody>
          <a:bodyPr/>
          <a:lstStyle/>
          <a:p>
            <a:r>
              <a:rPr lang="en-US" dirty="0"/>
              <a:t>5</a:t>
            </a:r>
          </a:p>
        </p:txBody>
      </p:sp>
    </p:spTree>
    <p:extLst>
      <p:ext uri="{BB962C8B-B14F-4D97-AF65-F5344CB8AC3E}">
        <p14:creationId xmlns:p14="http://schemas.microsoft.com/office/powerpoint/2010/main" val="3020881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83E37-E35C-319B-B105-59B879DA1D1B}"/>
              </a:ext>
            </a:extLst>
          </p:cNvPr>
          <p:cNvSpPr>
            <a:spLocks noGrp="1"/>
          </p:cNvSpPr>
          <p:nvPr>
            <p:ph type="sldNum" sz="quarter" idx="12"/>
          </p:nvPr>
        </p:nvSpPr>
        <p:spPr/>
        <p:txBody>
          <a:bodyPr/>
          <a:lstStyle/>
          <a:p>
            <a:fld id="{1A0C49C9-B029-4B5D-AD48-A0830236FE49}" type="slidenum">
              <a:rPr lang="en-US" sz="1800" smtClean="0">
                <a:solidFill>
                  <a:schemeClr val="tx1"/>
                </a:solidFill>
                <a:latin typeface="Bahnschrift" panose="020B0502040204020203" pitchFamily="34" charset="0"/>
              </a:rPr>
              <a:pPr/>
              <a:t>28</a:t>
            </a:fld>
            <a:endParaRPr lang="en-US" dirty="0">
              <a:solidFill>
                <a:schemeClr val="tx1"/>
              </a:solidFill>
              <a:latin typeface="Bahnschrift" panose="020B0502040204020203" pitchFamily="34" charset="0"/>
            </a:endParaRPr>
          </a:p>
        </p:txBody>
      </p:sp>
      <p:grpSp>
        <p:nvGrpSpPr>
          <p:cNvPr id="12" name="Google Shape;400;p28">
            <a:extLst>
              <a:ext uri="{FF2B5EF4-FFF2-40B4-BE49-F238E27FC236}">
                <a16:creationId xmlns:a16="http://schemas.microsoft.com/office/drawing/2014/main" id="{790A7D11-CB98-29BD-89E6-BA814EDBE827}"/>
              </a:ext>
            </a:extLst>
          </p:cNvPr>
          <p:cNvGrpSpPr/>
          <p:nvPr/>
        </p:nvGrpSpPr>
        <p:grpSpPr>
          <a:xfrm>
            <a:off x="1581150" y="1522362"/>
            <a:ext cx="6343650" cy="3544937"/>
            <a:chOff x="-3810" y="0"/>
            <a:chExt cx="3730827" cy="1708580"/>
          </a:xfrm>
          <a:solidFill>
            <a:schemeClr val="bg1"/>
          </a:solidFill>
        </p:grpSpPr>
        <p:sp>
          <p:nvSpPr>
            <p:cNvPr id="13" name="Google Shape;401;p28">
              <a:extLst>
                <a:ext uri="{FF2B5EF4-FFF2-40B4-BE49-F238E27FC236}">
                  <a16:creationId xmlns:a16="http://schemas.microsoft.com/office/drawing/2014/main" id="{5211DBD8-C02B-6592-FF4A-E392B4EC6950}"/>
                </a:ext>
              </a:extLst>
            </p:cNvPr>
            <p:cNvSpPr/>
            <p:nvPr/>
          </p:nvSpPr>
          <p:spPr>
            <a:xfrm>
              <a:off x="10160" y="16510"/>
              <a:ext cx="3701617" cy="168191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grpFill/>
            <a:ln>
              <a:solidFill>
                <a:schemeClr val="accent5"/>
              </a:solidFill>
            </a:ln>
          </p:spPr>
        </p:sp>
        <p:sp>
          <p:nvSpPr>
            <p:cNvPr id="14" name="Google Shape;402;p28">
              <a:extLst>
                <a:ext uri="{FF2B5EF4-FFF2-40B4-BE49-F238E27FC236}">
                  <a16:creationId xmlns:a16="http://schemas.microsoft.com/office/drawing/2014/main" id="{C6DFF43C-7A26-89D1-F7D6-6343B47C30A8}"/>
                </a:ext>
              </a:extLst>
            </p:cNvPr>
            <p:cNvSpPr/>
            <p:nvPr/>
          </p:nvSpPr>
          <p:spPr>
            <a:xfrm>
              <a:off x="-3810" y="0"/>
              <a:ext cx="3730827" cy="1708580"/>
            </a:xfrm>
            <a:custGeom>
              <a:avLst/>
              <a:gdLst/>
              <a:ahLst/>
              <a:cxnLst/>
              <a:rect l="l" t="t" r="r" b="b"/>
              <a:pathLst>
                <a:path w="3730827" h="1708580" extrusionOk="0">
                  <a:moveTo>
                    <a:pt x="3696537" y="21590"/>
                  </a:moveTo>
                  <a:cubicBezTo>
                    <a:pt x="3697807" y="34290"/>
                    <a:pt x="3697807" y="44450"/>
                    <a:pt x="3699077" y="54610"/>
                  </a:cubicBezTo>
                  <a:cubicBezTo>
                    <a:pt x="3701617" y="88828"/>
                    <a:pt x="3702887" y="124284"/>
                    <a:pt x="3705427" y="158473"/>
                  </a:cubicBezTo>
                  <a:cubicBezTo>
                    <a:pt x="3705427" y="207858"/>
                    <a:pt x="3718127" y="1181626"/>
                    <a:pt x="3724477" y="1231011"/>
                  </a:cubicBezTo>
                  <a:cubicBezTo>
                    <a:pt x="3730827" y="1305722"/>
                    <a:pt x="3727017" y="1381698"/>
                    <a:pt x="3727017" y="1456409"/>
                  </a:cubicBezTo>
                  <a:cubicBezTo>
                    <a:pt x="3727017" y="1522255"/>
                    <a:pt x="3728287" y="1583037"/>
                    <a:pt x="3729557" y="1647620"/>
                  </a:cubicBezTo>
                  <a:cubicBezTo>
                    <a:pt x="3729557" y="1669210"/>
                    <a:pt x="3729557" y="1683180"/>
                    <a:pt x="3729557" y="1707310"/>
                  </a:cubicBezTo>
                  <a:cubicBezTo>
                    <a:pt x="3706697" y="1707310"/>
                    <a:pt x="3686377" y="1708580"/>
                    <a:pt x="3659517" y="1707310"/>
                  </a:cubicBezTo>
                  <a:cubicBezTo>
                    <a:pt x="3473028" y="1702230"/>
                    <a:pt x="3283669" y="1708580"/>
                    <a:pt x="3097180" y="1703500"/>
                  </a:cubicBezTo>
                  <a:cubicBezTo>
                    <a:pt x="2985286" y="1699690"/>
                    <a:pt x="2876261" y="1702230"/>
                    <a:pt x="2764367" y="1699690"/>
                  </a:cubicBezTo>
                  <a:cubicBezTo>
                    <a:pt x="2712724" y="1698420"/>
                    <a:pt x="2661081" y="1697150"/>
                    <a:pt x="2609438" y="1695880"/>
                  </a:cubicBezTo>
                  <a:cubicBezTo>
                    <a:pt x="2577878" y="1695880"/>
                    <a:pt x="2549187" y="1697150"/>
                    <a:pt x="2517627" y="1697150"/>
                  </a:cubicBezTo>
                  <a:cubicBezTo>
                    <a:pt x="2437293" y="1695880"/>
                    <a:pt x="2216375" y="1697150"/>
                    <a:pt x="2136041" y="1695880"/>
                  </a:cubicBezTo>
                  <a:cubicBezTo>
                    <a:pt x="2078660" y="1694610"/>
                    <a:pt x="931032" y="1703500"/>
                    <a:pt x="873650" y="1702230"/>
                  </a:cubicBezTo>
                  <a:cubicBezTo>
                    <a:pt x="859305" y="1702230"/>
                    <a:pt x="842091" y="1703500"/>
                    <a:pt x="827745" y="1703500"/>
                  </a:cubicBezTo>
                  <a:cubicBezTo>
                    <a:pt x="793316" y="1703500"/>
                    <a:pt x="761757" y="1704770"/>
                    <a:pt x="727328" y="1704770"/>
                  </a:cubicBezTo>
                  <a:cubicBezTo>
                    <a:pt x="641256" y="1704770"/>
                    <a:pt x="558053" y="1703500"/>
                    <a:pt x="471981" y="1702230"/>
                  </a:cubicBezTo>
                  <a:cubicBezTo>
                    <a:pt x="420337" y="1700960"/>
                    <a:pt x="368694" y="1699690"/>
                    <a:pt x="319920" y="1698420"/>
                  </a:cubicBezTo>
                  <a:cubicBezTo>
                    <a:pt x="228110" y="1697150"/>
                    <a:pt x="136299" y="1695880"/>
                    <a:pt x="48260" y="1695880"/>
                  </a:cubicBezTo>
                  <a:cubicBezTo>
                    <a:pt x="38100" y="1695880"/>
                    <a:pt x="29210" y="1695880"/>
                    <a:pt x="19050" y="1694610"/>
                  </a:cubicBezTo>
                  <a:cubicBezTo>
                    <a:pt x="10160" y="1693340"/>
                    <a:pt x="5080" y="1686990"/>
                    <a:pt x="7620" y="1678100"/>
                  </a:cubicBezTo>
                  <a:cubicBezTo>
                    <a:pt x="16510" y="1646350"/>
                    <a:pt x="12700" y="1614693"/>
                    <a:pt x="11430" y="1581770"/>
                  </a:cubicBezTo>
                  <a:cubicBezTo>
                    <a:pt x="10160" y="1514658"/>
                    <a:pt x="6350" y="1448811"/>
                    <a:pt x="7620" y="1381698"/>
                  </a:cubicBezTo>
                  <a:cubicBezTo>
                    <a:pt x="5080" y="1298124"/>
                    <a:pt x="0" y="263574"/>
                    <a:pt x="7620" y="178734"/>
                  </a:cubicBezTo>
                  <a:cubicBezTo>
                    <a:pt x="8890" y="162272"/>
                    <a:pt x="7620" y="144544"/>
                    <a:pt x="8890" y="128083"/>
                  </a:cubicBezTo>
                  <a:cubicBezTo>
                    <a:pt x="10160" y="101491"/>
                    <a:pt x="12700" y="72366"/>
                    <a:pt x="13970" y="44450"/>
                  </a:cubicBezTo>
                  <a:cubicBezTo>
                    <a:pt x="13970" y="41910"/>
                    <a:pt x="15240" y="39370"/>
                    <a:pt x="16510" y="38100"/>
                  </a:cubicBezTo>
                  <a:cubicBezTo>
                    <a:pt x="38100" y="35560"/>
                    <a:pt x="64573" y="30480"/>
                    <a:pt x="110478" y="29210"/>
                  </a:cubicBezTo>
                  <a:cubicBezTo>
                    <a:pt x="187943" y="25400"/>
                    <a:pt x="265408" y="22860"/>
                    <a:pt x="345741" y="20320"/>
                  </a:cubicBezTo>
                  <a:cubicBezTo>
                    <a:pt x="400254" y="17780"/>
                    <a:pt x="454766" y="16510"/>
                    <a:pt x="506409" y="13970"/>
                  </a:cubicBezTo>
                  <a:cubicBezTo>
                    <a:pt x="558053" y="11430"/>
                    <a:pt x="612565" y="8890"/>
                    <a:pt x="664208" y="8890"/>
                  </a:cubicBezTo>
                  <a:cubicBezTo>
                    <a:pt x="721590" y="7620"/>
                    <a:pt x="778971" y="10160"/>
                    <a:pt x="836352" y="8890"/>
                  </a:cubicBezTo>
                  <a:cubicBezTo>
                    <a:pt x="908079" y="8890"/>
                    <a:pt x="2207768" y="6350"/>
                    <a:pt x="2279495" y="5080"/>
                  </a:cubicBezTo>
                  <a:cubicBezTo>
                    <a:pt x="2348352" y="3810"/>
                    <a:pt x="2417210" y="2540"/>
                    <a:pt x="2488937" y="2540"/>
                  </a:cubicBezTo>
                  <a:cubicBezTo>
                    <a:pt x="2606569" y="1270"/>
                    <a:pt x="2721331" y="0"/>
                    <a:pt x="2838963" y="0"/>
                  </a:cubicBezTo>
                  <a:cubicBezTo>
                    <a:pt x="2887737" y="0"/>
                    <a:pt x="2939381" y="2540"/>
                    <a:pt x="2988155" y="2540"/>
                  </a:cubicBezTo>
                  <a:cubicBezTo>
                    <a:pt x="3123001" y="3810"/>
                    <a:pt x="3260717" y="5080"/>
                    <a:pt x="3395563" y="7620"/>
                  </a:cubicBezTo>
                  <a:cubicBezTo>
                    <a:pt x="3467290" y="8890"/>
                    <a:pt x="3539016" y="12700"/>
                    <a:pt x="3610743" y="16510"/>
                  </a:cubicBezTo>
                  <a:cubicBezTo>
                    <a:pt x="3627957" y="16510"/>
                    <a:pt x="3645172" y="16510"/>
                    <a:pt x="3659517" y="16510"/>
                  </a:cubicBezTo>
                  <a:cubicBezTo>
                    <a:pt x="3677487" y="17780"/>
                    <a:pt x="3686377" y="20320"/>
                    <a:pt x="3696537" y="21590"/>
                  </a:cubicBezTo>
                  <a:close/>
                  <a:moveTo>
                    <a:pt x="3706697" y="1690800"/>
                  </a:moveTo>
                  <a:cubicBezTo>
                    <a:pt x="3707967" y="1674290"/>
                    <a:pt x="3709237" y="1661590"/>
                    <a:pt x="3709237" y="1648890"/>
                  </a:cubicBezTo>
                  <a:cubicBezTo>
                    <a:pt x="3707967" y="1576705"/>
                    <a:pt x="3706697" y="1509592"/>
                    <a:pt x="3706697" y="1437415"/>
                  </a:cubicBezTo>
                  <a:cubicBezTo>
                    <a:pt x="3706697" y="1404491"/>
                    <a:pt x="3709237" y="1371568"/>
                    <a:pt x="3707967" y="1338645"/>
                  </a:cubicBezTo>
                  <a:cubicBezTo>
                    <a:pt x="3707967" y="1308254"/>
                    <a:pt x="3706697" y="1276597"/>
                    <a:pt x="3705427" y="1246206"/>
                  </a:cubicBezTo>
                  <a:cubicBezTo>
                    <a:pt x="3700347" y="1199354"/>
                    <a:pt x="3688917" y="229385"/>
                    <a:pt x="3688917" y="182533"/>
                  </a:cubicBezTo>
                  <a:cubicBezTo>
                    <a:pt x="3686377" y="143278"/>
                    <a:pt x="3683837" y="102757"/>
                    <a:pt x="3681297" y="63500"/>
                  </a:cubicBezTo>
                  <a:cubicBezTo>
                    <a:pt x="3680027" y="44450"/>
                    <a:pt x="3678757" y="43180"/>
                    <a:pt x="3650910" y="41910"/>
                  </a:cubicBezTo>
                  <a:cubicBezTo>
                    <a:pt x="3642303" y="41910"/>
                    <a:pt x="3636565" y="41910"/>
                    <a:pt x="3627958" y="40640"/>
                  </a:cubicBezTo>
                  <a:cubicBezTo>
                    <a:pt x="3556231" y="36830"/>
                    <a:pt x="3481635" y="31750"/>
                    <a:pt x="3409908" y="30480"/>
                  </a:cubicBezTo>
                  <a:cubicBezTo>
                    <a:pt x="3234895" y="26670"/>
                    <a:pt x="3057013" y="25400"/>
                    <a:pt x="2881999" y="22860"/>
                  </a:cubicBezTo>
                  <a:cubicBezTo>
                    <a:pt x="2856178" y="22860"/>
                    <a:pt x="2827487" y="22860"/>
                    <a:pt x="2801665" y="22860"/>
                  </a:cubicBezTo>
                  <a:cubicBezTo>
                    <a:pt x="2758629" y="22860"/>
                    <a:pt x="2715593" y="22860"/>
                    <a:pt x="2675426" y="22860"/>
                  </a:cubicBezTo>
                  <a:cubicBezTo>
                    <a:pt x="2583616" y="22860"/>
                    <a:pt x="2491806" y="22860"/>
                    <a:pt x="2402865" y="24130"/>
                  </a:cubicBezTo>
                  <a:cubicBezTo>
                    <a:pt x="2325400" y="25400"/>
                    <a:pt x="1019973" y="29210"/>
                    <a:pt x="942508" y="29210"/>
                  </a:cubicBezTo>
                  <a:cubicBezTo>
                    <a:pt x="816269" y="29210"/>
                    <a:pt x="690030" y="26670"/>
                    <a:pt x="563791" y="33020"/>
                  </a:cubicBezTo>
                  <a:cubicBezTo>
                    <a:pt x="497802" y="36830"/>
                    <a:pt x="434683" y="36830"/>
                    <a:pt x="371563" y="38100"/>
                  </a:cubicBezTo>
                  <a:cubicBezTo>
                    <a:pt x="262538" y="41910"/>
                    <a:pt x="153514" y="45720"/>
                    <a:pt x="49530" y="50800"/>
                  </a:cubicBezTo>
                  <a:cubicBezTo>
                    <a:pt x="36830" y="50800"/>
                    <a:pt x="34290" y="53340"/>
                    <a:pt x="33020" y="68568"/>
                  </a:cubicBezTo>
                  <a:cubicBezTo>
                    <a:pt x="31750" y="91361"/>
                    <a:pt x="31750" y="114154"/>
                    <a:pt x="30480" y="136947"/>
                  </a:cubicBezTo>
                  <a:cubicBezTo>
                    <a:pt x="29210" y="174935"/>
                    <a:pt x="26670" y="211657"/>
                    <a:pt x="25400" y="249645"/>
                  </a:cubicBezTo>
                  <a:cubicBezTo>
                    <a:pt x="20320" y="290166"/>
                    <a:pt x="26670" y="1280396"/>
                    <a:pt x="29210" y="1320917"/>
                  </a:cubicBezTo>
                  <a:cubicBezTo>
                    <a:pt x="29210" y="1363970"/>
                    <a:pt x="29210" y="1408290"/>
                    <a:pt x="30480" y="1451344"/>
                  </a:cubicBezTo>
                  <a:cubicBezTo>
                    <a:pt x="30480" y="1483001"/>
                    <a:pt x="33020" y="1514658"/>
                    <a:pt x="33020" y="1546315"/>
                  </a:cubicBezTo>
                  <a:cubicBezTo>
                    <a:pt x="33020" y="1580504"/>
                    <a:pt x="33020" y="1614694"/>
                    <a:pt x="31750" y="1648890"/>
                  </a:cubicBezTo>
                  <a:cubicBezTo>
                    <a:pt x="31750" y="1652700"/>
                    <a:pt x="31750" y="1655240"/>
                    <a:pt x="31750" y="1659050"/>
                  </a:cubicBezTo>
                  <a:cubicBezTo>
                    <a:pt x="31750" y="1669210"/>
                    <a:pt x="35560" y="1673020"/>
                    <a:pt x="44450" y="1673020"/>
                  </a:cubicBezTo>
                  <a:cubicBezTo>
                    <a:pt x="70311" y="1673020"/>
                    <a:pt x="110478" y="1674290"/>
                    <a:pt x="147776" y="1674290"/>
                  </a:cubicBezTo>
                  <a:cubicBezTo>
                    <a:pt x="202288" y="1674290"/>
                    <a:pt x="259669" y="1671750"/>
                    <a:pt x="314182" y="1674290"/>
                  </a:cubicBezTo>
                  <a:cubicBezTo>
                    <a:pt x="403123" y="1678100"/>
                    <a:pt x="492064" y="1680640"/>
                    <a:pt x="581005" y="1679370"/>
                  </a:cubicBezTo>
                  <a:cubicBezTo>
                    <a:pt x="638387" y="1678100"/>
                    <a:pt x="692899" y="1680640"/>
                    <a:pt x="750280" y="1680640"/>
                  </a:cubicBezTo>
                  <a:cubicBezTo>
                    <a:pt x="833483" y="1680640"/>
                    <a:pt x="916686" y="1679370"/>
                    <a:pt x="999889" y="1680640"/>
                  </a:cubicBezTo>
                  <a:cubicBezTo>
                    <a:pt x="1123259" y="1681910"/>
                    <a:pt x="2477460" y="1671750"/>
                    <a:pt x="2603700" y="1674290"/>
                  </a:cubicBezTo>
                  <a:cubicBezTo>
                    <a:pt x="2658212" y="1675560"/>
                    <a:pt x="2712724" y="1676830"/>
                    <a:pt x="2764367" y="1676830"/>
                  </a:cubicBezTo>
                  <a:cubicBezTo>
                    <a:pt x="2859047" y="1679370"/>
                    <a:pt x="2950857" y="1675560"/>
                    <a:pt x="3045536" y="1679370"/>
                  </a:cubicBezTo>
                  <a:cubicBezTo>
                    <a:pt x="3123001" y="1681910"/>
                    <a:pt x="3200466" y="1681910"/>
                    <a:pt x="3277931" y="1684450"/>
                  </a:cubicBezTo>
                  <a:cubicBezTo>
                    <a:pt x="3392694" y="1688260"/>
                    <a:pt x="3507457" y="1690800"/>
                    <a:pt x="3622219" y="1692070"/>
                  </a:cubicBezTo>
                  <a:cubicBezTo>
                    <a:pt x="3665256" y="1692070"/>
                    <a:pt x="3686377" y="1690800"/>
                    <a:pt x="3706697" y="1690800"/>
                  </a:cubicBezTo>
                  <a:close/>
                </a:path>
              </a:pathLst>
            </a:custGeom>
            <a:grpFill/>
            <a:ln>
              <a:solidFill>
                <a:schemeClr val="accent5"/>
              </a:solid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7" name="Google Shape;328;p24">
            <a:extLst>
              <a:ext uri="{FF2B5EF4-FFF2-40B4-BE49-F238E27FC236}">
                <a16:creationId xmlns:a16="http://schemas.microsoft.com/office/drawing/2014/main" id="{B25A617D-85D5-DF34-881F-1B3EA39058DF}"/>
              </a:ext>
            </a:extLst>
          </p:cNvPr>
          <p:cNvSpPr/>
          <p:nvPr/>
        </p:nvSpPr>
        <p:spPr>
          <a:xfrm>
            <a:off x="1769956" y="1731410"/>
            <a:ext cx="5981072" cy="3196190"/>
          </a:xfrm>
          <a:custGeom>
            <a:avLst/>
            <a:gdLst/>
            <a:ahLst/>
            <a:cxnLst/>
            <a:rect l="l" t="t" r="r" b="b"/>
            <a:pathLst>
              <a:path w="3701617" h="1681910" extrusionOk="0">
                <a:moveTo>
                  <a:pt x="3701617" y="1681910"/>
                </a:moveTo>
                <a:lnTo>
                  <a:pt x="0" y="1674290"/>
                </a:lnTo>
                <a:lnTo>
                  <a:pt x="0" y="596557"/>
                </a:lnTo>
                <a:lnTo>
                  <a:pt x="17780" y="19050"/>
                </a:lnTo>
                <a:lnTo>
                  <a:pt x="1843771" y="0"/>
                </a:lnTo>
                <a:lnTo>
                  <a:pt x="3682567" y="5080"/>
                </a:lnTo>
                <a:close/>
              </a:path>
            </a:pathLst>
          </a:custGeom>
          <a:solidFill>
            <a:srgbClr val="FD6400"/>
          </a:solidFill>
          <a:ln>
            <a:noFill/>
          </a:ln>
        </p:spPr>
        <p:txBody>
          <a:bodyPr/>
          <a:lstStyle/>
          <a:p>
            <a:endParaRPr lang="en-US" dirty="0"/>
          </a:p>
        </p:txBody>
      </p:sp>
      <p:sp>
        <p:nvSpPr>
          <p:cNvPr id="18" name="Google Shape;332;p24">
            <a:extLst>
              <a:ext uri="{FF2B5EF4-FFF2-40B4-BE49-F238E27FC236}">
                <a16:creationId xmlns:a16="http://schemas.microsoft.com/office/drawing/2014/main" id="{1DCDFF87-7BF5-9BEA-6857-E7ADF7097FF0}"/>
              </a:ext>
            </a:extLst>
          </p:cNvPr>
          <p:cNvSpPr txBox="1"/>
          <p:nvPr/>
        </p:nvSpPr>
        <p:spPr>
          <a:xfrm>
            <a:off x="182311" y="2131577"/>
            <a:ext cx="8779378" cy="2446824"/>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THANK YOU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&amp; </a:t>
            </a:r>
          </a:p>
          <a:p>
            <a:pPr marL="0" marR="0" lvl="0" indent="0" algn="ctr" rtl="0">
              <a:lnSpc>
                <a:spcPct val="100000"/>
              </a:lnSpc>
              <a:spcBef>
                <a:spcPts val="0"/>
              </a:spcBef>
              <a:spcAft>
                <a:spcPts val="0"/>
              </a:spcAft>
              <a:buNone/>
            </a:pPr>
            <a:r>
              <a:rPr lang="en" sz="5300" dirty="0">
                <a:solidFill>
                  <a:schemeClr val="bg1"/>
                </a:solidFill>
                <a:latin typeface="Bahnschrift" panose="020B0502040204020203" pitchFamily="34" charset="0"/>
                <a:ea typeface="Poppins Medium"/>
                <a:cs typeface="Poppins Medium"/>
                <a:sym typeface="Poppins Medium"/>
              </a:rPr>
              <a:t>QUESTIONS</a:t>
            </a:r>
            <a:endParaRPr sz="5300" dirty="0">
              <a:solidFill>
                <a:schemeClr val="bg1"/>
              </a:solidFill>
              <a:latin typeface="Bahnschrift" panose="020B0502040204020203" pitchFamily="34" charset="0"/>
              <a:ea typeface="Poppins"/>
              <a:cs typeface="Poppins"/>
              <a:sym typeface="Poppins"/>
            </a:endParaRPr>
          </a:p>
        </p:txBody>
      </p:sp>
      <p:pic>
        <p:nvPicPr>
          <p:cNvPr id="4098" name="Picture 2" descr="Question mark - Free interface icons">
            <a:extLst>
              <a:ext uri="{FF2B5EF4-FFF2-40B4-BE49-F238E27FC236}">
                <a16:creationId xmlns:a16="http://schemas.microsoft.com/office/drawing/2014/main" id="{A822A171-B826-63C4-40D2-8076D7A8E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857" y="631775"/>
            <a:ext cx="16478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68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E0E0635-B749-9A09-FD8D-F1884CA300D1}"/>
              </a:ext>
            </a:extLst>
          </p:cNvPr>
          <p:cNvSpPr>
            <a:spLocks noGrp="1"/>
          </p:cNvSpPr>
          <p:nvPr>
            <p:ph type="body" sz="quarter" idx="14"/>
          </p:nvPr>
        </p:nvSpPr>
        <p:spPr/>
        <p:txBody>
          <a:bodyPr/>
          <a:lstStyle/>
          <a:p>
            <a:r>
              <a:rPr lang="en-US" dirty="0"/>
              <a:t>REFERENCE</a:t>
            </a:r>
          </a:p>
        </p:txBody>
      </p:sp>
      <p:sp>
        <p:nvSpPr>
          <p:cNvPr id="4" name="Slide Number Placeholder 3">
            <a:extLst>
              <a:ext uri="{FF2B5EF4-FFF2-40B4-BE49-F238E27FC236}">
                <a16:creationId xmlns:a16="http://schemas.microsoft.com/office/drawing/2014/main" id="{4183D903-AFCD-5C4E-41C9-59B28FEA4A3C}"/>
              </a:ext>
            </a:extLst>
          </p:cNvPr>
          <p:cNvSpPr>
            <a:spLocks noGrp="1"/>
          </p:cNvSpPr>
          <p:nvPr>
            <p:ph type="sldNum" sz="quarter" idx="12"/>
          </p:nvPr>
        </p:nvSpPr>
        <p:spPr/>
        <p:txBody>
          <a:bodyPr/>
          <a:lstStyle/>
          <a:p>
            <a:fld id="{1A0C49C9-B029-4B5D-AD48-A0830236FE49}" type="slidenum">
              <a:rPr lang="en-US" smtClean="0"/>
              <a:pPr/>
              <a:t>29</a:t>
            </a:fld>
            <a:endParaRPr lang="en-US" dirty="0"/>
          </a:p>
        </p:txBody>
      </p:sp>
      <p:sp>
        <p:nvSpPr>
          <p:cNvPr id="2" name="Subtitle 4">
            <a:extLst>
              <a:ext uri="{FF2B5EF4-FFF2-40B4-BE49-F238E27FC236}">
                <a16:creationId xmlns:a16="http://schemas.microsoft.com/office/drawing/2014/main" id="{3324D41D-10C3-EE27-BFD2-DE44BE73C782}"/>
              </a:ext>
            </a:extLst>
          </p:cNvPr>
          <p:cNvSpPr txBox="1">
            <a:spLocks/>
          </p:cNvSpPr>
          <p:nvPr/>
        </p:nvSpPr>
        <p:spPr>
          <a:xfrm>
            <a:off x="133662" y="900373"/>
            <a:ext cx="9010338" cy="580764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 Programming Language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https://docs.oracle.com/javase/8/docs/technotes/guides/language/index.html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https://spring.io/projects/spring-boot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Arial Unicode MS"/>
              </a:rPr>
              <a:t>Introduction to HTML</a:t>
            </a:r>
            <a:r>
              <a:rPr lang="en-US" sz="1800" dirty="0">
                <a:effectLst/>
                <a:latin typeface="Times New Roman" panose="02020603050405020304" pitchFamily="18" charset="0"/>
                <a:ea typeface="Calibri" panose="020F0502020204030204" pitchFamily="34" charset="0"/>
                <a:cs typeface="Arial Unicode MS"/>
              </a:rPr>
              <a:t>. (n.d.). Introduction to HTML.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Arial Unicode MS"/>
                <a:hlinkClick r:id="rId5"/>
              </a:rPr>
              <a:t>https://www.w3schools.com/html/html_intro.asp</a:t>
            </a:r>
            <a:r>
              <a:rPr lang="en-US" sz="1800" dirty="0">
                <a:effectLst/>
                <a:latin typeface="Times New Roman" panose="02020603050405020304" pitchFamily="18" charset="0"/>
                <a:ea typeface="Calibri" panose="020F0502020204030204" pitchFamily="34" charset="0"/>
                <a:cs typeface="Arial Unicode MS"/>
              </a:rPr>
              <a:t> </a:t>
            </a: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CSS Introduction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https://www.w3schools.com/css/css_intro.asp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https://www.javascript.com/</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Angular—What is 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https://angular.io/guide/what-is-angular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Angular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Meterial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Angular Material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Angular Material.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9"/>
              </a:rPr>
              <a:t>https://material.angular.io/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FullCalendar</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—JavaScript Event Calendar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0"/>
              </a:rPr>
              <a:t>https://fullcalendar.io/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PostgreSQL, P. G. D. (2022, October 14).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PostgreSQL.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1"/>
              </a:rPr>
              <a:t>https://www.postgresql.org/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GitLab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2"/>
              </a:rPr>
              <a:t>https://about.gitlab.com/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IntelliJ IDEA: The Capable &amp; Ergonomic Java IDE by JetBrains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JetBrains.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3"/>
              </a:rPr>
              <a:t>https://www.jetbrains.com/idea/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Visual Studio Code—Code Editing. Redefined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4"/>
              </a:rPr>
              <a:t>https://code.visualstudio.com/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pgAdmin</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—PostgreSQL Tools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5"/>
              </a:rPr>
              <a:t>https://www.pgadmin.org/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Postman API Platform | Sign Up for Free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Postman.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6"/>
              </a:rPr>
              <a:t>https://www.postman.com/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a:p>
            <a:pPr>
              <a:lnSpc>
                <a:spcPct val="120000"/>
              </a:lnSpc>
              <a:spcAft>
                <a:spcPts val="6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Spring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(n.d.). Spring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Initializr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October 14, 2022, from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17"/>
              </a:rPr>
              <a:t>https://start.spring.io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Arial Unicode MS"/>
            </a:endParaRPr>
          </a:p>
        </p:txBody>
      </p:sp>
    </p:spTree>
    <p:extLst>
      <p:ext uri="{BB962C8B-B14F-4D97-AF65-F5344CB8AC3E}">
        <p14:creationId xmlns:p14="http://schemas.microsoft.com/office/powerpoint/2010/main" val="146759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E33C5E-CE0C-A456-5BBF-019321A99122}"/>
              </a:ext>
            </a:extLst>
          </p:cNvPr>
          <p:cNvSpPr>
            <a:spLocks noGrp="1"/>
          </p:cNvSpPr>
          <p:nvPr>
            <p:ph type="title"/>
          </p:nvPr>
        </p:nvSpPr>
        <p:spPr>
          <a:xfrm>
            <a:off x="1" y="3643670"/>
            <a:ext cx="9156700" cy="846035"/>
          </a:xfrm>
          <a:noFill/>
        </p:spPr>
        <p:txBody>
          <a:bodyPr>
            <a:normAutofit/>
          </a:bodyPr>
          <a:lstStyle/>
          <a:p>
            <a:r>
              <a:rPr lang="en-US" sz="4800" b="1" dirty="0">
                <a:latin typeface="Bahnschrift" panose="020B0502040204020203" pitchFamily="34" charset="0"/>
              </a:rPr>
              <a:t>INTRODUCTION</a:t>
            </a:r>
          </a:p>
        </p:txBody>
      </p:sp>
      <p:sp>
        <p:nvSpPr>
          <p:cNvPr id="7" name="Text Placeholder 6">
            <a:extLst>
              <a:ext uri="{FF2B5EF4-FFF2-40B4-BE49-F238E27FC236}">
                <a16:creationId xmlns:a16="http://schemas.microsoft.com/office/drawing/2014/main" id="{7716046C-2959-129F-9583-A5BCB56BF194}"/>
              </a:ext>
            </a:extLst>
          </p:cNvPr>
          <p:cNvSpPr>
            <a:spLocks noGrp="1"/>
          </p:cNvSpPr>
          <p:nvPr>
            <p:ph type="body" sz="quarter" idx="13"/>
          </p:nvPr>
        </p:nvSpPr>
        <p:spPr>
          <a:xfrm>
            <a:off x="3754927" y="1803168"/>
            <a:ext cx="1634146" cy="1411162"/>
          </a:xfrm>
        </p:spPr>
        <p:txBody>
          <a:bodyPr/>
          <a:lstStyle/>
          <a:p>
            <a:r>
              <a:rPr lang="en-US" sz="5400" dirty="0">
                <a:latin typeface="Bahnschrift SemiBold Condensed" panose="020B0502040204020203" pitchFamily="34" charset="0"/>
              </a:rPr>
              <a:t>1</a:t>
            </a:r>
          </a:p>
        </p:txBody>
      </p:sp>
      <p:sp>
        <p:nvSpPr>
          <p:cNvPr id="2" name="Slide Number Placeholder 1">
            <a:extLst>
              <a:ext uri="{FF2B5EF4-FFF2-40B4-BE49-F238E27FC236}">
                <a16:creationId xmlns:a16="http://schemas.microsoft.com/office/drawing/2014/main" id="{AB1F4D9E-D3A6-B0A8-5269-119C5A1BEF75}"/>
              </a:ext>
            </a:extLst>
          </p:cNvPr>
          <p:cNvSpPr>
            <a:spLocks noGrp="1"/>
          </p:cNvSpPr>
          <p:nvPr>
            <p:ph type="sldNum" sz="quarter" idx="12"/>
          </p:nvPr>
        </p:nvSpPr>
        <p:spPr>
          <a:xfrm>
            <a:off x="6211207" y="6298294"/>
            <a:ext cx="2698750" cy="365125"/>
          </a:xfrm>
        </p:spPr>
        <p:txBody>
          <a:bodyPr/>
          <a:lstStyle/>
          <a:p>
            <a:fld id="{1A0C49C9-B029-4B5D-AD48-A0830236FE49}" type="slidenum">
              <a:rPr lang="en-US" smtClean="0"/>
              <a:t>3</a:t>
            </a:fld>
            <a:endParaRPr lang="en-US" dirty="0"/>
          </a:p>
        </p:txBody>
      </p:sp>
    </p:spTree>
    <p:extLst>
      <p:ext uri="{BB962C8B-B14F-4D97-AF65-F5344CB8AC3E}">
        <p14:creationId xmlns:p14="http://schemas.microsoft.com/office/powerpoint/2010/main" val="270199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2FA57B-0686-739C-956C-50C5342C04B0}"/>
              </a:ext>
            </a:extLst>
          </p:cNvPr>
          <p:cNvSpPr>
            <a:spLocks noGrp="1"/>
          </p:cNvSpPr>
          <p:nvPr>
            <p:ph type="body" sz="quarter" idx="13"/>
          </p:nvPr>
        </p:nvSpPr>
        <p:spPr>
          <a:xfrm>
            <a:off x="276537" y="897179"/>
            <a:ext cx="3749363" cy="469901"/>
          </a:xfrm>
        </p:spPr>
        <p:txBody>
          <a:bodyPr/>
          <a:lstStyle/>
          <a:p>
            <a:r>
              <a:rPr lang="en-US" dirty="0"/>
              <a:t>1.1 Company Overview</a:t>
            </a:r>
          </a:p>
        </p:txBody>
      </p:sp>
      <p:sp>
        <p:nvSpPr>
          <p:cNvPr id="5" name="Text Placeholder 4">
            <a:extLst>
              <a:ext uri="{FF2B5EF4-FFF2-40B4-BE49-F238E27FC236}">
                <a16:creationId xmlns:a16="http://schemas.microsoft.com/office/drawing/2014/main" id="{E4BDA94D-2507-03F2-491B-3A05F0EBDB20}"/>
              </a:ext>
            </a:extLst>
          </p:cNvPr>
          <p:cNvSpPr>
            <a:spLocks noGrp="1"/>
          </p:cNvSpPr>
          <p:nvPr>
            <p:ph type="body" sz="quarter" idx="14"/>
          </p:nvPr>
        </p:nvSpPr>
        <p:spPr/>
        <p:txBody>
          <a:bodyPr/>
          <a:lstStyle/>
          <a:p>
            <a:r>
              <a:rPr lang="en-US" dirty="0"/>
              <a:t>1. INTRODUCTION</a:t>
            </a:r>
          </a:p>
        </p:txBody>
      </p:sp>
      <p:sp>
        <p:nvSpPr>
          <p:cNvPr id="3" name="Slide Number Placeholder 2">
            <a:extLst>
              <a:ext uri="{FF2B5EF4-FFF2-40B4-BE49-F238E27FC236}">
                <a16:creationId xmlns:a16="http://schemas.microsoft.com/office/drawing/2014/main" id="{61A2AD13-0416-78CF-F613-8650DEC6B569}"/>
              </a:ext>
            </a:extLst>
          </p:cNvPr>
          <p:cNvSpPr>
            <a:spLocks noGrp="1"/>
          </p:cNvSpPr>
          <p:nvPr>
            <p:ph type="sldNum" sz="quarter" idx="12"/>
          </p:nvPr>
        </p:nvSpPr>
        <p:spPr/>
        <p:txBody>
          <a:bodyPr/>
          <a:lstStyle/>
          <a:p>
            <a:fld id="{1A0C49C9-B029-4B5D-AD48-A0830236FE49}" type="slidenum">
              <a:rPr lang="en-US" smtClean="0"/>
              <a:pPr/>
              <a:t>4</a:t>
            </a:fld>
            <a:endParaRPr lang="en-US" dirty="0"/>
          </a:p>
        </p:txBody>
      </p:sp>
      <p:pic>
        <p:nvPicPr>
          <p:cNvPr id="6" name="Picture 5">
            <a:extLst>
              <a:ext uri="{FF2B5EF4-FFF2-40B4-BE49-F238E27FC236}">
                <a16:creationId xmlns:a16="http://schemas.microsoft.com/office/drawing/2014/main" id="{88AC44E0-AD43-4D9C-5649-2AD46BF177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1425" y="3798642"/>
            <a:ext cx="2058799" cy="1667457"/>
          </a:xfrm>
          <a:prstGeom prst="rect">
            <a:avLst/>
          </a:prstGeom>
          <a:noFill/>
          <a:ln>
            <a:noFill/>
          </a:ln>
        </p:spPr>
      </p:pic>
      <p:sp>
        <p:nvSpPr>
          <p:cNvPr id="7" name="Title 3">
            <a:extLst>
              <a:ext uri="{FF2B5EF4-FFF2-40B4-BE49-F238E27FC236}">
                <a16:creationId xmlns:a16="http://schemas.microsoft.com/office/drawing/2014/main" id="{D5E2EE1C-CEB5-DEEB-3DDA-5726831C88BB}"/>
              </a:ext>
            </a:extLst>
          </p:cNvPr>
          <p:cNvSpPr txBox="1">
            <a:spLocks/>
          </p:cNvSpPr>
          <p:nvPr/>
        </p:nvSpPr>
        <p:spPr>
          <a:xfrm>
            <a:off x="3790950" y="3335371"/>
            <a:ext cx="5114925" cy="278054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lnSpc>
                <a:spcPct val="150000"/>
              </a:lnSpc>
              <a:spcAft>
                <a:spcPts val="1800"/>
              </a:spcAft>
            </a:pPr>
            <a:r>
              <a:rPr lang="en-US" sz="1600" dirty="0">
                <a:latin typeface="Bahnschrift" panose="020B0502040204020203" pitchFamily="34" charset="0"/>
                <a:cs typeface="Times New Roman" panose="02020603050405020304" pitchFamily="18" charset="0"/>
              </a:rPr>
              <a:t>Address	: 5</a:t>
            </a:r>
            <a:r>
              <a:rPr lang="en-US" sz="1600" baseline="30000" dirty="0">
                <a:latin typeface="Bahnschrift" panose="020B0502040204020203" pitchFamily="34" charset="0"/>
                <a:cs typeface="Times New Roman" panose="02020603050405020304" pitchFamily="18" charset="0"/>
              </a:rPr>
              <a:t>th</a:t>
            </a:r>
            <a:r>
              <a:rPr lang="en-US" sz="1600" dirty="0">
                <a:latin typeface="Bahnschrift" panose="020B0502040204020203" pitchFamily="34" charset="0"/>
                <a:cs typeface="Times New Roman" panose="02020603050405020304" pitchFamily="18" charset="0"/>
              </a:rPr>
              <a:t> Floor, Kim Hap Building, St 388, 	 	</a:t>
            </a:r>
            <a:r>
              <a:rPr lang="en-US" sz="1600" dirty="0" err="1">
                <a:latin typeface="Bahnschrift" panose="020B0502040204020203" pitchFamily="34" charset="0"/>
                <a:cs typeface="Times New Roman" panose="02020603050405020304" pitchFamily="18" charset="0"/>
              </a:rPr>
              <a:t>Chnamkarmon</a:t>
            </a:r>
            <a:r>
              <a:rPr lang="en-US" sz="1600" dirty="0">
                <a:latin typeface="Bahnschrift" panose="020B0502040204020203" pitchFamily="34" charset="0"/>
                <a:cs typeface="Times New Roman" panose="02020603050405020304" pitchFamily="18" charset="0"/>
              </a:rPr>
              <a:t>, Phnom Penh</a:t>
            </a:r>
          </a:p>
          <a:p>
            <a:pPr algn="l">
              <a:spcAft>
                <a:spcPts val="1800"/>
              </a:spcAft>
            </a:pPr>
            <a:r>
              <a:rPr lang="en-US" sz="1600" dirty="0">
                <a:latin typeface="Bahnschrift" panose="020B0502040204020203" pitchFamily="34" charset="0"/>
                <a:cs typeface="Times New Roman" panose="02020603050405020304" pitchFamily="18" charset="0"/>
              </a:rPr>
              <a:t>Tel	:  (+855) 23 221 320</a:t>
            </a:r>
          </a:p>
          <a:p>
            <a:pPr algn="l">
              <a:spcAft>
                <a:spcPts val="1800"/>
              </a:spcAft>
            </a:pPr>
            <a:r>
              <a:rPr lang="en-US" sz="1600" dirty="0">
                <a:latin typeface="Bahnschrift" panose="020B0502040204020203" pitchFamily="34" charset="0"/>
                <a:cs typeface="Times New Roman" panose="02020603050405020304" pitchFamily="18" charset="0"/>
              </a:rPr>
              <a:t>Email	: </a:t>
            </a:r>
            <a:r>
              <a:rPr lang="en-US" sz="1600" dirty="0">
                <a:latin typeface="Bahnschrift" panose="020B0502040204020203" pitchFamily="34" charset="0"/>
                <a:cs typeface="Times New Roman" panose="02020603050405020304" pitchFamily="18" charset="0"/>
                <a:hlinkClick r:id="rId4"/>
              </a:rPr>
              <a:t>contact@allweb.com.kh</a:t>
            </a:r>
            <a:endParaRPr lang="en-US" sz="1600" dirty="0">
              <a:latin typeface="Bahnschrift" panose="020B0502040204020203" pitchFamily="34" charset="0"/>
              <a:cs typeface="Times New Roman" panose="02020603050405020304" pitchFamily="18" charset="0"/>
            </a:endParaRPr>
          </a:p>
          <a:p>
            <a:pPr algn="l">
              <a:spcAft>
                <a:spcPts val="1800"/>
              </a:spcAft>
            </a:pPr>
            <a:r>
              <a:rPr lang="en-US" sz="1600" dirty="0">
                <a:latin typeface="Bahnschrift" panose="020B0502040204020203" pitchFamily="34" charset="0"/>
                <a:cs typeface="Times New Roman" panose="02020603050405020304" pitchFamily="18" charset="0"/>
              </a:rPr>
              <a:t>Website	: </a:t>
            </a:r>
            <a:r>
              <a:rPr lang="en-US" sz="1600" u="sng" dirty="0">
                <a:solidFill>
                  <a:srgbClr val="0563C1"/>
                </a:solidFill>
                <a:effectLst/>
                <a:latin typeface="Bahnschrift" panose="020B0502040204020203" pitchFamily="34" charset="0"/>
                <a:ea typeface="Calibri" panose="020F0502020204030204" pitchFamily="34" charset="0"/>
                <a:cs typeface="Times New Roman" panose="02020603050405020304" pitchFamily="18" charset="0"/>
                <a:hlinkClick r:id="rId5"/>
              </a:rPr>
              <a:t>https://www.allweb.com.kh/about-us</a:t>
            </a:r>
            <a:r>
              <a:rPr lang="en-US" sz="1600" dirty="0">
                <a:latin typeface="Bahnschrift" panose="020B0502040204020203" pitchFamily="34" charset="0"/>
                <a:cs typeface="Times New Roman" panose="02020603050405020304" pitchFamily="18" charset="0"/>
              </a:rPr>
              <a:t> </a:t>
            </a:r>
          </a:p>
          <a:p>
            <a:pPr algn="l">
              <a:spcAft>
                <a:spcPts val="1800"/>
              </a:spcAft>
            </a:pPr>
            <a:r>
              <a:rPr lang="en-US" sz="1600" dirty="0">
                <a:latin typeface="Bahnschrift" panose="020B0502040204020203" pitchFamily="34" charset="0"/>
                <a:cs typeface="Times New Roman" panose="02020603050405020304" pitchFamily="18" charset="0"/>
              </a:rPr>
              <a:t>Duration	: 12</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July – 11</a:t>
            </a:r>
            <a:r>
              <a:rPr lang="en-US" sz="1800" baseline="30000" dirty="0">
                <a:effectLst/>
                <a:latin typeface="Times New Roman" panose="02020603050405020304" pitchFamily="18" charset="0"/>
                <a:ea typeface="Calibri" panose="020F0502020204030204" pitchFamily="34" charset="0"/>
              </a:rPr>
              <a:t>th</a:t>
            </a:r>
            <a:r>
              <a:rPr lang="en-US" sz="1600" dirty="0">
                <a:latin typeface="Bahnschrift" panose="020B0502040204020203" pitchFamily="34" charset="0"/>
                <a:cs typeface="Times New Roman" panose="02020603050405020304" pitchFamily="18" charset="0"/>
              </a:rPr>
              <a:t> October 2022</a:t>
            </a:r>
            <a:endParaRPr lang="en-US" sz="1400" dirty="0">
              <a:latin typeface="Bahnschrift" panose="020B0502040204020203" pitchFamily="34" charset="0"/>
              <a:cs typeface="Times New Roman" panose="02020603050405020304" pitchFamily="18" charset="0"/>
            </a:endParaRPr>
          </a:p>
        </p:txBody>
      </p:sp>
      <p:sp>
        <p:nvSpPr>
          <p:cNvPr id="8" name="Subtitle 4">
            <a:extLst>
              <a:ext uri="{FF2B5EF4-FFF2-40B4-BE49-F238E27FC236}">
                <a16:creationId xmlns:a16="http://schemas.microsoft.com/office/drawing/2014/main" id="{6D557E68-DC9D-0EEB-C566-0A36676E3B86}"/>
              </a:ext>
            </a:extLst>
          </p:cNvPr>
          <p:cNvSpPr txBox="1">
            <a:spLocks/>
          </p:cNvSpPr>
          <p:nvPr/>
        </p:nvSpPr>
        <p:spPr>
          <a:xfrm>
            <a:off x="695325" y="1621077"/>
            <a:ext cx="8210550" cy="13798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b="1" dirty="0">
                <a:latin typeface="Bahnschrift" panose="020B0502040204020203" pitchFamily="34" charset="0"/>
                <a:cs typeface="Times New Roman" panose="02020603050405020304" pitchFamily="18" charset="0"/>
              </a:rPr>
              <a:t>ALLWEB Co., Ltd </a:t>
            </a:r>
            <a:r>
              <a:rPr lang="en-US" sz="1600" dirty="0">
                <a:latin typeface="Bahnschrift" panose="020B0502040204020203" pitchFamily="34" charset="0"/>
                <a:cs typeface="Times New Roman" panose="02020603050405020304" pitchFamily="18" charset="0"/>
              </a:rPr>
              <a:t>is one of the leading Cambodia IT companies since 2004. The company currently has partners from around the world and also has experience systems used in companies, banks, and shops in Europe and Asia. </a:t>
            </a:r>
          </a:p>
        </p:txBody>
      </p:sp>
      <p:sp>
        <p:nvSpPr>
          <p:cNvPr id="9" name="Rectangle 8">
            <a:extLst>
              <a:ext uri="{FF2B5EF4-FFF2-40B4-BE49-F238E27FC236}">
                <a16:creationId xmlns:a16="http://schemas.microsoft.com/office/drawing/2014/main" id="{A56926DA-C429-F8B7-CAEF-D82078779579}"/>
              </a:ext>
            </a:extLst>
          </p:cNvPr>
          <p:cNvSpPr/>
          <p:nvPr/>
        </p:nvSpPr>
        <p:spPr>
          <a:xfrm>
            <a:off x="3509777" y="3335371"/>
            <a:ext cx="45719" cy="2780542"/>
          </a:xfrm>
          <a:prstGeom prst="rect">
            <a:avLst/>
          </a:prstGeom>
          <a:solidFill>
            <a:srgbClr val="FD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70;p27">
            <a:extLst>
              <a:ext uri="{FF2B5EF4-FFF2-40B4-BE49-F238E27FC236}">
                <a16:creationId xmlns:a16="http://schemas.microsoft.com/office/drawing/2014/main" id="{A4056642-F170-63BD-D965-F2031A69AC09}"/>
              </a:ext>
            </a:extLst>
          </p:cNvPr>
          <p:cNvSpPr/>
          <p:nvPr/>
        </p:nvSpPr>
        <p:spPr>
          <a:xfrm>
            <a:off x="3452823" y="351128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0" name="Google Shape;370;p27">
            <a:extLst>
              <a:ext uri="{FF2B5EF4-FFF2-40B4-BE49-F238E27FC236}">
                <a16:creationId xmlns:a16="http://schemas.microsoft.com/office/drawing/2014/main" id="{1C7B024D-5A2F-19AA-F84C-AF92606DE54C}"/>
              </a:ext>
            </a:extLst>
          </p:cNvPr>
          <p:cNvSpPr/>
          <p:nvPr/>
        </p:nvSpPr>
        <p:spPr>
          <a:xfrm>
            <a:off x="3452823" y="434033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1" name="Google Shape;370;p27">
            <a:extLst>
              <a:ext uri="{FF2B5EF4-FFF2-40B4-BE49-F238E27FC236}">
                <a16:creationId xmlns:a16="http://schemas.microsoft.com/office/drawing/2014/main" id="{F184C05A-1FCD-4A1F-D2B2-1D65169F3449}"/>
              </a:ext>
            </a:extLst>
          </p:cNvPr>
          <p:cNvSpPr/>
          <p:nvPr/>
        </p:nvSpPr>
        <p:spPr>
          <a:xfrm>
            <a:off x="3455204" y="480492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2" name="Google Shape;370;p27">
            <a:extLst>
              <a:ext uri="{FF2B5EF4-FFF2-40B4-BE49-F238E27FC236}">
                <a16:creationId xmlns:a16="http://schemas.microsoft.com/office/drawing/2014/main" id="{1AFC57D1-F4B4-0CCD-04A1-675BBF6D55BB}"/>
              </a:ext>
            </a:extLst>
          </p:cNvPr>
          <p:cNvSpPr/>
          <p:nvPr/>
        </p:nvSpPr>
        <p:spPr>
          <a:xfrm>
            <a:off x="3453923" y="52596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13" name="Google Shape;370;p27">
            <a:extLst>
              <a:ext uri="{FF2B5EF4-FFF2-40B4-BE49-F238E27FC236}">
                <a16:creationId xmlns:a16="http://schemas.microsoft.com/office/drawing/2014/main" id="{D44226F7-F7FC-5F26-0809-F1933A0B7389}"/>
              </a:ext>
            </a:extLst>
          </p:cNvPr>
          <p:cNvSpPr/>
          <p:nvPr/>
        </p:nvSpPr>
        <p:spPr>
          <a:xfrm>
            <a:off x="3453616" y="5718097"/>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9394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27A8A2B-A380-0502-0BDC-35F25CD88A0C}"/>
              </a:ext>
            </a:extLst>
          </p:cNvPr>
          <p:cNvSpPr>
            <a:spLocks noGrp="1"/>
          </p:cNvSpPr>
          <p:nvPr>
            <p:ph type="body" sz="quarter" idx="13"/>
          </p:nvPr>
        </p:nvSpPr>
        <p:spPr>
          <a:xfrm>
            <a:off x="276537" y="897179"/>
            <a:ext cx="3537850" cy="469901"/>
          </a:xfrm>
        </p:spPr>
        <p:txBody>
          <a:bodyPr/>
          <a:lstStyle/>
          <a:p>
            <a:r>
              <a:rPr lang="en-US" dirty="0"/>
              <a:t>1.2 Company service</a:t>
            </a:r>
          </a:p>
        </p:txBody>
      </p:sp>
      <p:sp>
        <p:nvSpPr>
          <p:cNvPr id="6" name="Text Placeholder 5">
            <a:extLst>
              <a:ext uri="{FF2B5EF4-FFF2-40B4-BE49-F238E27FC236}">
                <a16:creationId xmlns:a16="http://schemas.microsoft.com/office/drawing/2014/main" id="{619FD5BA-D7D9-D580-BEA9-7B2AD1877DC6}"/>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658A90C-6056-563B-0548-2943EB480EFD}"/>
              </a:ext>
            </a:extLst>
          </p:cNvPr>
          <p:cNvSpPr>
            <a:spLocks noGrp="1"/>
          </p:cNvSpPr>
          <p:nvPr>
            <p:ph type="sldNum" sz="quarter" idx="12"/>
          </p:nvPr>
        </p:nvSpPr>
        <p:spPr/>
        <p:txBody>
          <a:bodyPr/>
          <a:lstStyle/>
          <a:p>
            <a:fld id="{1A0C49C9-B029-4B5D-AD48-A0830236FE49}" type="slidenum">
              <a:rPr lang="en-US" smtClean="0"/>
              <a:pPr/>
              <a:t>5</a:t>
            </a:fld>
            <a:endParaRPr lang="en-US" dirty="0"/>
          </a:p>
        </p:txBody>
      </p:sp>
      <p:pic>
        <p:nvPicPr>
          <p:cNvPr id="3" name="Picture 2">
            <a:extLst>
              <a:ext uri="{FF2B5EF4-FFF2-40B4-BE49-F238E27FC236}">
                <a16:creationId xmlns:a16="http://schemas.microsoft.com/office/drawing/2014/main" id="{611D0FBD-54D0-BD01-03CF-B041A54C5D4D}"/>
              </a:ext>
            </a:extLst>
          </p:cNvPr>
          <p:cNvPicPr>
            <a:picLocks noChangeAspect="1"/>
          </p:cNvPicPr>
          <p:nvPr/>
        </p:nvPicPr>
        <p:blipFill rotWithShape="1">
          <a:blip r:embed="rId3">
            <a:extLst>
              <a:ext uri="{28A0092B-C50C-407E-A947-70E740481C1C}">
                <a14:useLocalDpi xmlns:a14="http://schemas.microsoft.com/office/drawing/2010/main" val="0"/>
              </a:ext>
            </a:extLst>
          </a:blip>
          <a:srcRect t="12169" r="9131" b="19170"/>
          <a:stretch/>
        </p:blipFill>
        <p:spPr>
          <a:xfrm>
            <a:off x="4054584" y="4174533"/>
            <a:ext cx="1034831" cy="781912"/>
          </a:xfrm>
          <a:prstGeom prst="rect">
            <a:avLst/>
          </a:prstGeom>
        </p:spPr>
      </p:pic>
      <p:pic>
        <p:nvPicPr>
          <p:cNvPr id="8" name="Picture 7">
            <a:extLst>
              <a:ext uri="{FF2B5EF4-FFF2-40B4-BE49-F238E27FC236}">
                <a16:creationId xmlns:a16="http://schemas.microsoft.com/office/drawing/2014/main" id="{E09DA8CA-03D9-45B6-154E-6E445946BBC6}"/>
              </a:ext>
            </a:extLst>
          </p:cNvPr>
          <p:cNvPicPr>
            <a:picLocks noChangeAspect="1"/>
          </p:cNvPicPr>
          <p:nvPr/>
        </p:nvPicPr>
        <p:blipFill rotWithShape="1">
          <a:blip r:embed="rId4">
            <a:extLst>
              <a:ext uri="{28A0092B-C50C-407E-A947-70E740481C1C}">
                <a14:useLocalDpi xmlns:a14="http://schemas.microsoft.com/office/drawing/2010/main" val="0"/>
              </a:ext>
            </a:extLst>
          </a:blip>
          <a:srcRect t="7827" b="11992"/>
          <a:stretch/>
        </p:blipFill>
        <p:spPr>
          <a:xfrm>
            <a:off x="4127635" y="1972621"/>
            <a:ext cx="903577" cy="724498"/>
          </a:xfrm>
          <a:prstGeom prst="rect">
            <a:avLst/>
          </a:prstGeom>
        </p:spPr>
      </p:pic>
      <p:pic>
        <p:nvPicPr>
          <p:cNvPr id="10" name="Picture 9">
            <a:extLst>
              <a:ext uri="{FF2B5EF4-FFF2-40B4-BE49-F238E27FC236}">
                <a16:creationId xmlns:a16="http://schemas.microsoft.com/office/drawing/2014/main" id="{F1FF61EC-A62A-50F7-6BB3-4D98CA21C2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1924" y="1942059"/>
            <a:ext cx="1298867" cy="813078"/>
          </a:xfrm>
          <a:prstGeom prst="rect">
            <a:avLst/>
          </a:prstGeom>
        </p:spPr>
      </p:pic>
      <p:sp>
        <p:nvSpPr>
          <p:cNvPr id="11" name="Subtitle 4">
            <a:extLst>
              <a:ext uri="{FF2B5EF4-FFF2-40B4-BE49-F238E27FC236}">
                <a16:creationId xmlns:a16="http://schemas.microsoft.com/office/drawing/2014/main" id="{10F3CF37-85FD-B13B-49A4-E6D5C24B0BF5}"/>
              </a:ext>
            </a:extLst>
          </p:cNvPr>
          <p:cNvSpPr txBox="1">
            <a:spLocks/>
          </p:cNvSpPr>
          <p:nvPr/>
        </p:nvSpPr>
        <p:spPr>
          <a:xfrm>
            <a:off x="3415795" y="292996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Website Development</a:t>
            </a:r>
          </a:p>
        </p:txBody>
      </p:sp>
      <p:sp>
        <p:nvSpPr>
          <p:cNvPr id="12" name="Subtitle 4">
            <a:extLst>
              <a:ext uri="{FF2B5EF4-FFF2-40B4-BE49-F238E27FC236}">
                <a16:creationId xmlns:a16="http://schemas.microsoft.com/office/drawing/2014/main" id="{DB718A59-29BC-22A3-F70E-73F0F738A66A}"/>
              </a:ext>
            </a:extLst>
          </p:cNvPr>
          <p:cNvSpPr txBox="1">
            <a:spLocks/>
          </p:cNvSpPr>
          <p:nvPr/>
        </p:nvSpPr>
        <p:spPr>
          <a:xfrm>
            <a:off x="3415795" y="5228312"/>
            <a:ext cx="2312410" cy="46990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Network and IT support</a:t>
            </a:r>
          </a:p>
        </p:txBody>
      </p:sp>
      <p:pic>
        <p:nvPicPr>
          <p:cNvPr id="14" name="Picture 13">
            <a:extLst>
              <a:ext uri="{FF2B5EF4-FFF2-40B4-BE49-F238E27FC236}">
                <a16:creationId xmlns:a16="http://schemas.microsoft.com/office/drawing/2014/main" id="{E1237E7F-BB10-8055-7EF0-876F920A3D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2967" y="1905269"/>
            <a:ext cx="801165" cy="801165"/>
          </a:xfrm>
          <a:prstGeom prst="rect">
            <a:avLst/>
          </a:prstGeom>
        </p:spPr>
      </p:pic>
      <p:sp>
        <p:nvSpPr>
          <p:cNvPr id="15" name="Subtitle 4">
            <a:extLst>
              <a:ext uri="{FF2B5EF4-FFF2-40B4-BE49-F238E27FC236}">
                <a16:creationId xmlns:a16="http://schemas.microsoft.com/office/drawing/2014/main" id="{C389A015-366D-C078-DBC4-69FA26CE1B10}"/>
              </a:ext>
            </a:extLst>
          </p:cNvPr>
          <p:cNvSpPr txBox="1">
            <a:spLocks/>
          </p:cNvSpPr>
          <p:nvPr/>
        </p:nvSpPr>
        <p:spPr>
          <a:xfrm>
            <a:off x="597343" y="2928140"/>
            <a:ext cx="2312410"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Mobile Development</a:t>
            </a:r>
          </a:p>
        </p:txBody>
      </p:sp>
      <p:sp>
        <p:nvSpPr>
          <p:cNvPr id="16" name="Subtitle 4">
            <a:extLst>
              <a:ext uri="{FF2B5EF4-FFF2-40B4-BE49-F238E27FC236}">
                <a16:creationId xmlns:a16="http://schemas.microsoft.com/office/drawing/2014/main" id="{0342E4F5-B546-A814-AD97-E9E218531D89}"/>
              </a:ext>
            </a:extLst>
          </p:cNvPr>
          <p:cNvSpPr txBox="1">
            <a:spLocks/>
          </p:cNvSpPr>
          <p:nvPr/>
        </p:nvSpPr>
        <p:spPr>
          <a:xfrm>
            <a:off x="6164020" y="5229277"/>
            <a:ext cx="2580822" cy="547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IT &amp; Strategy Consulting</a:t>
            </a:r>
          </a:p>
        </p:txBody>
      </p:sp>
      <p:pic>
        <p:nvPicPr>
          <p:cNvPr id="1026" name="Picture 2" descr="Web hosting - Free networking icons">
            <a:extLst>
              <a:ext uri="{FF2B5EF4-FFF2-40B4-BE49-F238E27FC236}">
                <a16:creationId xmlns:a16="http://schemas.microsoft.com/office/drawing/2014/main" id="{28C6BD5C-3DFB-4F71-33FC-8798372A1D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1303" y="4174533"/>
            <a:ext cx="694908" cy="694908"/>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4">
            <a:extLst>
              <a:ext uri="{FF2B5EF4-FFF2-40B4-BE49-F238E27FC236}">
                <a16:creationId xmlns:a16="http://schemas.microsoft.com/office/drawing/2014/main" id="{30157524-04E9-26BE-AFE3-524E119BE005}"/>
              </a:ext>
            </a:extLst>
          </p:cNvPr>
          <p:cNvSpPr txBox="1">
            <a:spLocks/>
          </p:cNvSpPr>
          <p:nvPr/>
        </p:nvSpPr>
        <p:spPr>
          <a:xfrm>
            <a:off x="599658" y="5201947"/>
            <a:ext cx="2380322" cy="48626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Hosting &amp; domain name</a:t>
            </a:r>
          </a:p>
        </p:txBody>
      </p:sp>
      <p:pic>
        <p:nvPicPr>
          <p:cNvPr id="1028" name="Picture 4" descr="Consulting Icon Vector Art, Icons, and Graphics for Free Download">
            <a:extLst>
              <a:ext uri="{FF2B5EF4-FFF2-40B4-BE49-F238E27FC236}">
                <a16:creationId xmlns:a16="http://schemas.microsoft.com/office/drawing/2014/main" id="{7C9FA422-1FA9-2962-02DD-075F921554C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10668"/>
          <a:stretch/>
        </p:blipFill>
        <p:spPr bwMode="auto">
          <a:xfrm>
            <a:off x="6730764" y="4018865"/>
            <a:ext cx="1136795" cy="1015525"/>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4">
            <a:extLst>
              <a:ext uri="{FF2B5EF4-FFF2-40B4-BE49-F238E27FC236}">
                <a16:creationId xmlns:a16="http://schemas.microsoft.com/office/drawing/2014/main" id="{435E4E45-5688-9C16-425E-CB2A45D4026B}"/>
              </a:ext>
            </a:extLst>
          </p:cNvPr>
          <p:cNvSpPr txBox="1">
            <a:spLocks/>
          </p:cNvSpPr>
          <p:nvPr/>
        </p:nvSpPr>
        <p:spPr>
          <a:xfrm>
            <a:off x="5848651" y="2928140"/>
            <a:ext cx="2901024" cy="4699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1600" dirty="0">
                <a:latin typeface="Bahnschrift" panose="020B0502040204020203" pitchFamily="34" charset="0"/>
                <a:cs typeface="Times New Roman" panose="02020603050405020304" pitchFamily="18" charset="0"/>
              </a:rPr>
              <a:t>E-commerce Development</a:t>
            </a:r>
          </a:p>
        </p:txBody>
      </p:sp>
      <p:sp>
        <p:nvSpPr>
          <p:cNvPr id="7" name="Google Shape;848;p59">
            <a:extLst>
              <a:ext uri="{FF2B5EF4-FFF2-40B4-BE49-F238E27FC236}">
                <a16:creationId xmlns:a16="http://schemas.microsoft.com/office/drawing/2014/main" id="{996A6DAD-8421-760E-2A98-32B5DBB6615D}"/>
              </a:ext>
            </a:extLst>
          </p:cNvPr>
          <p:cNvSpPr/>
          <p:nvPr/>
        </p:nvSpPr>
        <p:spPr>
          <a:xfrm>
            <a:off x="3806047" y="169204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48;p59">
            <a:extLst>
              <a:ext uri="{FF2B5EF4-FFF2-40B4-BE49-F238E27FC236}">
                <a16:creationId xmlns:a16="http://schemas.microsoft.com/office/drawing/2014/main" id="{22728737-7662-B10A-C02E-F6C3A61125E1}"/>
              </a:ext>
            </a:extLst>
          </p:cNvPr>
          <p:cNvSpPr/>
          <p:nvPr/>
        </p:nvSpPr>
        <p:spPr>
          <a:xfrm>
            <a:off x="6517557" y="16949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48;p59">
            <a:extLst>
              <a:ext uri="{FF2B5EF4-FFF2-40B4-BE49-F238E27FC236}">
                <a16:creationId xmlns:a16="http://schemas.microsoft.com/office/drawing/2014/main" id="{DA6B3BB9-2BB6-1F55-E7FA-CB01518A1DD6}"/>
              </a:ext>
            </a:extLst>
          </p:cNvPr>
          <p:cNvSpPr/>
          <p:nvPr/>
        </p:nvSpPr>
        <p:spPr>
          <a:xfrm>
            <a:off x="980170" y="1678757"/>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848;p59">
            <a:extLst>
              <a:ext uri="{FF2B5EF4-FFF2-40B4-BE49-F238E27FC236}">
                <a16:creationId xmlns:a16="http://schemas.microsoft.com/office/drawing/2014/main" id="{7285E1BC-4384-9015-0679-8B4465FFCE7E}"/>
              </a:ext>
            </a:extLst>
          </p:cNvPr>
          <p:cNvSpPr/>
          <p:nvPr/>
        </p:nvSpPr>
        <p:spPr>
          <a:xfrm>
            <a:off x="980169" y="3943202"/>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48;p59">
            <a:extLst>
              <a:ext uri="{FF2B5EF4-FFF2-40B4-BE49-F238E27FC236}">
                <a16:creationId xmlns:a16="http://schemas.microsoft.com/office/drawing/2014/main" id="{02290988-BB00-0117-F6C4-251AF46AB650}"/>
              </a:ext>
            </a:extLst>
          </p:cNvPr>
          <p:cNvSpPr/>
          <p:nvPr/>
        </p:nvSpPr>
        <p:spPr>
          <a:xfrm>
            <a:off x="3814387" y="3957374"/>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8;p59">
            <a:extLst>
              <a:ext uri="{FF2B5EF4-FFF2-40B4-BE49-F238E27FC236}">
                <a16:creationId xmlns:a16="http://schemas.microsoft.com/office/drawing/2014/main" id="{4E299A55-420B-7792-FC6E-C93E62089583}"/>
              </a:ext>
            </a:extLst>
          </p:cNvPr>
          <p:cNvSpPr/>
          <p:nvPr/>
        </p:nvSpPr>
        <p:spPr>
          <a:xfrm>
            <a:off x="6525783" y="3977583"/>
            <a:ext cx="1546755" cy="1244573"/>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solidFill>
            <a:srgbClr val="FD6400"/>
          </a:solidFill>
          <a:ln>
            <a:noFill/>
          </a:ln>
          <a:effectLst>
            <a:outerShdw blurRad="50800" dist="38100" dir="18900000" sx="96000" sy="96000" algn="bl" rotWithShape="0">
              <a:srgbClr val="FD6400">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20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027931" cy="469901"/>
          </a:xfrm>
        </p:spPr>
        <p:txBody>
          <a:bodyPr/>
          <a:lstStyle/>
          <a:p>
            <a:r>
              <a:rPr lang="en-US" dirty="0"/>
              <a:t>1.3 What is ALLWEB Online Quiz for Recruitment? </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6</a:t>
            </a:fld>
            <a:endParaRPr lang="en-US" dirty="0"/>
          </a:p>
        </p:txBody>
      </p:sp>
      <p:sp>
        <p:nvSpPr>
          <p:cNvPr id="7" name="Subtitle 4">
            <a:extLst>
              <a:ext uri="{FF2B5EF4-FFF2-40B4-BE49-F238E27FC236}">
                <a16:creationId xmlns:a16="http://schemas.microsoft.com/office/drawing/2014/main" id="{65E3E37E-EF38-F53C-DBBF-77F1C5D0A9BA}"/>
              </a:ext>
            </a:extLst>
          </p:cNvPr>
          <p:cNvSpPr txBox="1">
            <a:spLocks/>
          </p:cNvSpPr>
          <p:nvPr/>
        </p:nvSpPr>
        <p:spPr>
          <a:xfrm>
            <a:off x="725544" y="1623813"/>
            <a:ext cx="8027931" cy="1281312"/>
          </a:xfrm>
          <a:prstGeom prst="rect">
            <a:avLst/>
          </a:prstGeom>
          <a:solidFill>
            <a:schemeClr val="accent6">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   </a:t>
            </a:r>
            <a:r>
              <a:rPr lang="en-US" sz="1600" b="1" dirty="0">
                <a:latin typeface="Bahnschrift" panose="020B0502040204020203" pitchFamily="34" charset="0"/>
                <a:cs typeface="Times New Roman" panose="02020603050405020304" pitchFamily="18" charset="0"/>
              </a:rPr>
              <a:t>ALLWEB Online Quiz for Recruitment </a:t>
            </a:r>
            <a:r>
              <a:rPr lang="en-US" sz="1600" dirty="0">
                <a:latin typeface="Bahnschrift" panose="020B0502040204020203" pitchFamily="34" charset="0"/>
                <a:cs typeface="Times New Roman" panose="02020603050405020304" pitchFamily="18" charset="0"/>
              </a:rPr>
              <a:t>is a website project to digitalize the traditional quiz paper to adapt to the new age of IT evolution. It will test all shortlisted candidates applying for any position with ALLWEB Co., Ltd.</a:t>
            </a:r>
          </a:p>
        </p:txBody>
      </p:sp>
      <p:pic>
        <p:nvPicPr>
          <p:cNvPr id="9" name="Picture 8">
            <a:extLst>
              <a:ext uri="{FF2B5EF4-FFF2-40B4-BE49-F238E27FC236}">
                <a16:creationId xmlns:a16="http://schemas.microsoft.com/office/drawing/2014/main" id="{1A719382-F131-657E-9A4E-34FFC0E27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0084" y="3057772"/>
            <a:ext cx="5764191" cy="3169301"/>
          </a:xfrm>
          <a:prstGeom prst="rect">
            <a:avLst/>
          </a:prstGeom>
        </p:spPr>
      </p:pic>
      <p:pic>
        <p:nvPicPr>
          <p:cNvPr id="1026" name="Picture 2" descr="Question mark - Free shapes and symbols icons">
            <a:extLst>
              <a:ext uri="{FF2B5EF4-FFF2-40B4-BE49-F238E27FC236}">
                <a16:creationId xmlns:a16="http://schemas.microsoft.com/office/drawing/2014/main" id="{237D6FAF-9FDE-0930-6528-5AAD2470E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456" y="1193418"/>
            <a:ext cx="555496" cy="55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2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E5E5AB-C2EC-B984-DCAC-8BAEAF2B55CA}"/>
              </a:ext>
            </a:extLst>
          </p:cNvPr>
          <p:cNvSpPr>
            <a:spLocks noGrp="1"/>
          </p:cNvSpPr>
          <p:nvPr>
            <p:ph type="body" sz="quarter" idx="13"/>
          </p:nvPr>
        </p:nvSpPr>
        <p:spPr>
          <a:xfrm>
            <a:off x="276537" y="897179"/>
            <a:ext cx="8321363" cy="469901"/>
          </a:xfrm>
        </p:spPr>
        <p:txBody>
          <a:bodyPr/>
          <a:lstStyle/>
          <a:p>
            <a:r>
              <a:rPr lang="en-US" dirty="0"/>
              <a:t>1.4 Problems Overview</a:t>
            </a:r>
          </a:p>
        </p:txBody>
      </p:sp>
      <p:sp>
        <p:nvSpPr>
          <p:cNvPr id="3" name="Text Placeholder 2">
            <a:extLst>
              <a:ext uri="{FF2B5EF4-FFF2-40B4-BE49-F238E27FC236}">
                <a16:creationId xmlns:a16="http://schemas.microsoft.com/office/drawing/2014/main" id="{B6EF0BC1-37FD-08D7-FCC7-AA92CA4B30A7}"/>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C4C3DBAF-627F-9CBA-5469-34DE0276AFC7}"/>
              </a:ext>
            </a:extLst>
          </p:cNvPr>
          <p:cNvSpPr>
            <a:spLocks noGrp="1"/>
          </p:cNvSpPr>
          <p:nvPr>
            <p:ph type="sldNum" sz="quarter" idx="12"/>
          </p:nvPr>
        </p:nvSpPr>
        <p:spPr/>
        <p:txBody>
          <a:bodyPr/>
          <a:lstStyle/>
          <a:p>
            <a:fld id="{1A0C49C9-B029-4B5D-AD48-A0830236FE49}" type="slidenum">
              <a:rPr lang="en-US" smtClean="0"/>
              <a:pPr/>
              <a:t>7</a:t>
            </a:fld>
            <a:endParaRPr lang="en-US" dirty="0"/>
          </a:p>
        </p:txBody>
      </p:sp>
      <p:pic>
        <p:nvPicPr>
          <p:cNvPr id="2091" name="Google Shape;221;p26" descr="Problem - Free user icons">
            <a:extLst>
              <a:ext uri="{FF2B5EF4-FFF2-40B4-BE49-F238E27FC236}">
                <a16:creationId xmlns:a16="http://schemas.microsoft.com/office/drawing/2014/main" id="{70648AA5-C2F8-DFD5-705E-697657CE3235}"/>
              </a:ext>
            </a:extLst>
          </p:cNvPr>
          <p:cNvPicPr preferRelativeResize="0"/>
          <p:nvPr/>
        </p:nvPicPr>
        <p:blipFill rotWithShape="1">
          <a:blip r:embed="rId3">
            <a:alphaModFix/>
          </a:blip>
          <a:srcRect/>
          <a:stretch/>
        </p:blipFill>
        <p:spPr>
          <a:xfrm>
            <a:off x="6101009" y="3584448"/>
            <a:ext cx="1936568" cy="1753142"/>
          </a:xfrm>
          <a:prstGeom prst="rect">
            <a:avLst/>
          </a:prstGeom>
          <a:noFill/>
          <a:ln>
            <a:noFill/>
          </a:ln>
        </p:spPr>
      </p:pic>
      <p:sp>
        <p:nvSpPr>
          <p:cNvPr id="2093" name="Google Shape;220;p26">
            <a:extLst>
              <a:ext uri="{FF2B5EF4-FFF2-40B4-BE49-F238E27FC236}">
                <a16:creationId xmlns:a16="http://schemas.microsoft.com/office/drawing/2014/main" id="{996BCA22-FD05-2B01-91C1-1B8031641D74}"/>
              </a:ext>
            </a:extLst>
          </p:cNvPr>
          <p:cNvSpPr txBox="1"/>
          <p:nvPr/>
        </p:nvSpPr>
        <p:spPr>
          <a:xfrm>
            <a:off x="805173" y="1520410"/>
            <a:ext cx="8028000" cy="3052749"/>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1800"/>
              <a:buFont typeface="Arial"/>
              <a:buNone/>
            </a:pPr>
            <a:r>
              <a:rPr lang="en" i="0" u="none" strike="noStrike" cap="none" dirty="0">
                <a:solidFill>
                  <a:schemeClr val="dk1"/>
                </a:solidFill>
                <a:latin typeface="Bahnschrift" panose="020B0502040204020203" pitchFamily="34" charset="0"/>
                <a:ea typeface="Share Tech"/>
                <a:cs typeface="Share Tech"/>
                <a:sym typeface="Share Tech"/>
              </a:rPr>
              <a:t>The reason that we propose to build this system is:</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Wasted the recruitment working time printing out the quiz</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The limited question and static order</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keep historical records of candidate</a:t>
            </a:r>
            <a:endParaRPr dirty="0">
              <a:latin typeface="Bahnschrift" panose="020B0502040204020203" pitchFamily="34" charset="0"/>
              <a:ea typeface="Share Tech"/>
              <a:cs typeface="Share Tech"/>
              <a:sym typeface="Share Tech"/>
            </a:endParaRPr>
          </a:p>
          <a:p>
            <a:pPr marL="228600" marR="0" lvl="0" indent="-243522" algn="l" rtl="0">
              <a:lnSpc>
                <a:spcPct val="150000"/>
              </a:lnSpc>
              <a:spcBef>
                <a:spcPts val="1600"/>
              </a:spcBef>
              <a:spcAft>
                <a:spcPts val="0"/>
              </a:spcAft>
              <a:buClr>
                <a:schemeClr val="dk1"/>
              </a:buClr>
              <a:buSzPts val="1900"/>
              <a:buFont typeface="Share Tech"/>
              <a:buChar char="●"/>
            </a:pPr>
            <a:r>
              <a:rPr lang="en" i="0" u="none" strike="noStrike" cap="none" dirty="0">
                <a:solidFill>
                  <a:schemeClr val="dk1"/>
                </a:solidFill>
                <a:latin typeface="Bahnschrift" panose="020B0502040204020203" pitchFamily="34" charset="0"/>
                <a:ea typeface="Share Tech"/>
                <a:cs typeface="Share Tech"/>
                <a:sym typeface="Share Tech"/>
              </a:rPr>
              <a:t>Difficult to manage time for each test</a:t>
            </a:r>
            <a:endParaRPr dirty="0">
              <a:latin typeface="Bahnschrift" panose="020B0502040204020203" pitchFamily="34" charset="0"/>
              <a:ea typeface="Share Tech"/>
              <a:cs typeface="Share Tech"/>
              <a:sym typeface="Share Tech"/>
            </a:endParaRPr>
          </a:p>
        </p:txBody>
      </p:sp>
    </p:spTree>
    <p:extLst>
      <p:ext uri="{BB962C8B-B14F-4D97-AF65-F5344CB8AC3E}">
        <p14:creationId xmlns:p14="http://schemas.microsoft.com/office/powerpoint/2010/main" val="174931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p:txBody>
          <a:bodyPr/>
          <a:lstStyle/>
          <a:p>
            <a:r>
              <a:rPr lang="en-US" sz="2800" dirty="0"/>
              <a:t>1.5 Objectives</a:t>
            </a:r>
            <a:endParaRPr lang="en-US" dirty="0"/>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8</a:t>
            </a:fld>
            <a:endParaRPr lang="en-US" dirty="0"/>
          </a:p>
        </p:txBody>
      </p:sp>
      <p:sp>
        <p:nvSpPr>
          <p:cNvPr id="6" name="Subtitle 4">
            <a:extLst>
              <a:ext uri="{FF2B5EF4-FFF2-40B4-BE49-F238E27FC236}">
                <a16:creationId xmlns:a16="http://schemas.microsoft.com/office/drawing/2014/main" id="{FC75687D-259C-4FD5-F1D6-42E2480F05E5}"/>
              </a:ext>
            </a:extLst>
          </p:cNvPr>
          <p:cNvSpPr txBox="1">
            <a:spLocks/>
          </p:cNvSpPr>
          <p:nvPr/>
        </p:nvSpPr>
        <p:spPr>
          <a:xfrm>
            <a:off x="658869" y="1578889"/>
            <a:ext cx="8238388" cy="399323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800" dirty="0">
                <a:latin typeface="Bahnschrift" panose="020B0502040204020203" pitchFamily="34" charset="0"/>
                <a:cs typeface="Times New Roman" panose="02020603050405020304" pitchFamily="18" charset="0"/>
              </a:rPr>
              <a:t>Build a website application that can provide: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Automatically set the quizzes for the candidate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Able to manage time</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Can calculate the points </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Random order questions</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Store candidate information and result</a:t>
            </a:r>
          </a:p>
          <a:p>
            <a:pPr>
              <a:lnSpc>
                <a:spcPct val="150000"/>
              </a:lnSpc>
              <a:spcAft>
                <a:spcPts val="600"/>
              </a:spcAft>
              <a:buFont typeface="Wingdings" panose="05000000000000000000" pitchFamily="2" charset="2"/>
              <a:buChar char="§"/>
            </a:pPr>
            <a:r>
              <a:rPr lang="en-US" sz="1800" dirty="0">
                <a:latin typeface="Bahnschrift" panose="020B0502040204020203" pitchFamily="34" charset="0"/>
                <a:cs typeface="Times New Roman" panose="02020603050405020304" pitchFamily="18" charset="0"/>
              </a:rPr>
              <a:t>Many types of questions</a:t>
            </a:r>
          </a:p>
        </p:txBody>
      </p:sp>
      <p:pic>
        <p:nvPicPr>
          <p:cNvPr id="3074" name="Picture 2" descr="Download Objective Free Png Image - Project Objective Objective Icon PNG  Image with No Background - PNGkey.com">
            <a:extLst>
              <a:ext uri="{FF2B5EF4-FFF2-40B4-BE49-F238E27FC236}">
                <a16:creationId xmlns:a16="http://schemas.microsoft.com/office/drawing/2014/main" id="{DD5DBBEB-DA61-C1EF-B551-ADB458C5AB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321"/>
          <a:stretch/>
        </p:blipFill>
        <p:spPr bwMode="auto">
          <a:xfrm>
            <a:off x="5957839" y="2864274"/>
            <a:ext cx="2382536" cy="232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7C53CA-140A-5881-8455-600488B9EAD4}"/>
              </a:ext>
            </a:extLst>
          </p:cNvPr>
          <p:cNvSpPr>
            <a:spLocks noGrp="1"/>
          </p:cNvSpPr>
          <p:nvPr>
            <p:ph type="body" sz="quarter" idx="13"/>
          </p:nvPr>
        </p:nvSpPr>
        <p:spPr>
          <a:xfrm>
            <a:off x="276537" y="897179"/>
            <a:ext cx="6934946" cy="469901"/>
          </a:xfrm>
        </p:spPr>
        <p:txBody>
          <a:bodyPr/>
          <a:lstStyle/>
          <a:p>
            <a:r>
              <a:rPr lang="en-US" dirty="0"/>
              <a:t>1.6 Project Scope</a:t>
            </a:r>
          </a:p>
        </p:txBody>
      </p:sp>
      <p:sp>
        <p:nvSpPr>
          <p:cNvPr id="3" name="Text Placeholder 2">
            <a:extLst>
              <a:ext uri="{FF2B5EF4-FFF2-40B4-BE49-F238E27FC236}">
                <a16:creationId xmlns:a16="http://schemas.microsoft.com/office/drawing/2014/main" id="{31132C6D-94B5-4837-D777-603E57AAFF51}"/>
              </a:ext>
            </a:extLst>
          </p:cNvPr>
          <p:cNvSpPr>
            <a:spLocks noGrp="1"/>
          </p:cNvSpPr>
          <p:nvPr>
            <p:ph type="body" sz="quarter" idx="14"/>
          </p:nvPr>
        </p:nvSpPr>
        <p:spPr/>
        <p:txBody>
          <a:bodyPr/>
          <a:lstStyle/>
          <a:p>
            <a:r>
              <a:rPr lang="en-US" dirty="0"/>
              <a:t>1. INTRODUCTION</a:t>
            </a:r>
          </a:p>
        </p:txBody>
      </p:sp>
      <p:sp>
        <p:nvSpPr>
          <p:cNvPr id="4" name="Slide Number Placeholder 3">
            <a:extLst>
              <a:ext uri="{FF2B5EF4-FFF2-40B4-BE49-F238E27FC236}">
                <a16:creationId xmlns:a16="http://schemas.microsoft.com/office/drawing/2014/main" id="{E18BCAC5-F19A-569E-A628-C527A8FA0C84}"/>
              </a:ext>
            </a:extLst>
          </p:cNvPr>
          <p:cNvSpPr>
            <a:spLocks noGrp="1"/>
          </p:cNvSpPr>
          <p:nvPr>
            <p:ph type="sldNum" sz="quarter" idx="12"/>
          </p:nvPr>
        </p:nvSpPr>
        <p:spPr/>
        <p:txBody>
          <a:bodyPr/>
          <a:lstStyle/>
          <a:p>
            <a:fld id="{1A0C49C9-B029-4B5D-AD48-A0830236FE49}" type="slidenum">
              <a:rPr lang="en-US" smtClean="0"/>
              <a:pPr/>
              <a:t>9</a:t>
            </a:fld>
            <a:endParaRPr lang="en-US" dirty="0"/>
          </a:p>
        </p:txBody>
      </p:sp>
      <p:sp>
        <p:nvSpPr>
          <p:cNvPr id="5" name="Subtitle 4">
            <a:extLst>
              <a:ext uri="{FF2B5EF4-FFF2-40B4-BE49-F238E27FC236}">
                <a16:creationId xmlns:a16="http://schemas.microsoft.com/office/drawing/2014/main" id="{E8AA4CC0-119A-DCA9-6112-8552FCBB61B0}"/>
              </a:ext>
            </a:extLst>
          </p:cNvPr>
          <p:cNvSpPr txBox="1">
            <a:spLocks/>
          </p:cNvSpPr>
          <p:nvPr/>
        </p:nvSpPr>
        <p:spPr>
          <a:xfrm>
            <a:off x="658869" y="1578889"/>
            <a:ext cx="8238388" cy="46990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dirty="0">
                <a:latin typeface="Bahnschrift" panose="020B0502040204020203" pitchFamily="34" charset="0"/>
                <a:cs typeface="Times New Roman" panose="02020603050405020304" pitchFamily="18" charset="0"/>
              </a:rPr>
              <a:t>ALLWEB Online Quiz for Recruitment </a:t>
            </a:r>
          </a:p>
        </p:txBody>
      </p:sp>
      <p:sp>
        <p:nvSpPr>
          <p:cNvPr id="10" name="Google Shape;102;p13">
            <a:extLst>
              <a:ext uri="{FF2B5EF4-FFF2-40B4-BE49-F238E27FC236}">
                <a16:creationId xmlns:a16="http://schemas.microsoft.com/office/drawing/2014/main" id="{6B88F0B2-8480-5ED8-ABCD-981771340B40}"/>
              </a:ext>
            </a:extLst>
          </p:cNvPr>
          <p:cNvSpPr/>
          <p:nvPr/>
        </p:nvSpPr>
        <p:spPr>
          <a:xfrm>
            <a:off x="119731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2" name="Google Shape;470;p42">
            <a:extLst>
              <a:ext uri="{FF2B5EF4-FFF2-40B4-BE49-F238E27FC236}">
                <a16:creationId xmlns:a16="http://schemas.microsoft.com/office/drawing/2014/main" id="{41D4FABE-540F-8436-6F10-6A70C1F0EA1D}"/>
              </a:ext>
            </a:extLst>
          </p:cNvPr>
          <p:cNvSpPr txBox="1">
            <a:spLocks/>
          </p:cNvSpPr>
          <p:nvPr/>
        </p:nvSpPr>
        <p:spPr>
          <a:xfrm>
            <a:off x="1139119" y="2307224"/>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1</a:t>
            </a:r>
          </a:p>
        </p:txBody>
      </p:sp>
      <p:sp>
        <p:nvSpPr>
          <p:cNvPr id="13" name="Google Shape;102;p13">
            <a:extLst>
              <a:ext uri="{FF2B5EF4-FFF2-40B4-BE49-F238E27FC236}">
                <a16:creationId xmlns:a16="http://schemas.microsoft.com/office/drawing/2014/main" id="{0FB668D5-3A2A-2632-B84B-4FDC826E8CDE}"/>
              </a:ext>
            </a:extLst>
          </p:cNvPr>
          <p:cNvSpPr/>
          <p:nvPr/>
        </p:nvSpPr>
        <p:spPr>
          <a:xfrm>
            <a:off x="4383558" y="2373911"/>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4" name="Google Shape;470;p42">
            <a:extLst>
              <a:ext uri="{FF2B5EF4-FFF2-40B4-BE49-F238E27FC236}">
                <a16:creationId xmlns:a16="http://schemas.microsoft.com/office/drawing/2014/main" id="{BD08A55A-954F-2A3A-7264-AFB6C51B0A0F}"/>
              </a:ext>
            </a:extLst>
          </p:cNvPr>
          <p:cNvSpPr txBox="1">
            <a:spLocks/>
          </p:cNvSpPr>
          <p:nvPr/>
        </p:nvSpPr>
        <p:spPr>
          <a:xfrm>
            <a:off x="4338631" y="2302159"/>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2</a:t>
            </a:r>
          </a:p>
        </p:txBody>
      </p:sp>
      <p:sp>
        <p:nvSpPr>
          <p:cNvPr id="15" name="Google Shape;102;p13">
            <a:extLst>
              <a:ext uri="{FF2B5EF4-FFF2-40B4-BE49-F238E27FC236}">
                <a16:creationId xmlns:a16="http://schemas.microsoft.com/office/drawing/2014/main" id="{1081D2DA-430C-B899-9818-D38A4CFCE487}"/>
              </a:ext>
            </a:extLst>
          </p:cNvPr>
          <p:cNvSpPr/>
          <p:nvPr/>
        </p:nvSpPr>
        <p:spPr>
          <a:xfrm>
            <a:off x="7256410" y="2399982"/>
            <a:ext cx="504900" cy="504900"/>
          </a:xfrm>
          <a:prstGeom prst="ellipse">
            <a:avLst/>
          </a:prstGeom>
          <a:solidFill>
            <a:srgbClr val="FD64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6" name="Google Shape;470;p42">
            <a:extLst>
              <a:ext uri="{FF2B5EF4-FFF2-40B4-BE49-F238E27FC236}">
                <a16:creationId xmlns:a16="http://schemas.microsoft.com/office/drawing/2014/main" id="{F5C8BB34-5856-09FC-86F1-392C81F1E4A2}"/>
              </a:ext>
            </a:extLst>
          </p:cNvPr>
          <p:cNvSpPr txBox="1">
            <a:spLocks/>
          </p:cNvSpPr>
          <p:nvPr/>
        </p:nvSpPr>
        <p:spPr>
          <a:xfrm>
            <a:off x="7211483" y="2329531"/>
            <a:ext cx="594754" cy="638274"/>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 sz="2800" dirty="0">
                <a:solidFill>
                  <a:schemeClr val="bg1"/>
                </a:solidFill>
                <a:latin typeface="Bahnschrift SemiBold Condensed" panose="020B0502040204020203" pitchFamily="34" charset="0"/>
              </a:rPr>
              <a:t>3</a:t>
            </a:r>
          </a:p>
        </p:txBody>
      </p:sp>
      <p:sp>
        <p:nvSpPr>
          <p:cNvPr id="17" name="Subtitle 4">
            <a:extLst>
              <a:ext uri="{FF2B5EF4-FFF2-40B4-BE49-F238E27FC236}">
                <a16:creationId xmlns:a16="http://schemas.microsoft.com/office/drawing/2014/main" id="{7B1588A9-8626-9EDA-839A-86CC3085E0F1}"/>
              </a:ext>
            </a:extLst>
          </p:cNvPr>
          <p:cNvSpPr txBox="1">
            <a:spLocks/>
          </p:cNvSpPr>
          <p:nvPr/>
        </p:nvSpPr>
        <p:spPr>
          <a:xfrm>
            <a:off x="276537" y="2854694"/>
            <a:ext cx="2430088" cy="10044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Aft>
                <a:spcPts val="600"/>
              </a:spcAft>
              <a:buNone/>
            </a:pPr>
            <a:r>
              <a:rPr lang="en-US" sz="2000" b="1" dirty="0">
                <a:latin typeface="Bahnschrift" panose="020B0502040204020203" pitchFamily="34" charset="0"/>
                <a:cs typeface="Times New Roman" panose="02020603050405020304" pitchFamily="18" charset="0"/>
              </a:rPr>
              <a:t>User and access management</a:t>
            </a:r>
          </a:p>
        </p:txBody>
      </p:sp>
      <p:sp>
        <p:nvSpPr>
          <p:cNvPr id="18" name="Subtitle 4">
            <a:extLst>
              <a:ext uri="{FF2B5EF4-FFF2-40B4-BE49-F238E27FC236}">
                <a16:creationId xmlns:a16="http://schemas.microsoft.com/office/drawing/2014/main" id="{24173115-73EE-F017-DF3C-C6CDAED04AF0}"/>
              </a:ext>
            </a:extLst>
          </p:cNvPr>
          <p:cNvSpPr txBox="1">
            <a:spLocks/>
          </p:cNvSpPr>
          <p:nvPr/>
        </p:nvSpPr>
        <p:spPr>
          <a:xfrm>
            <a:off x="3154106" y="2790726"/>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Quiz management</a:t>
            </a:r>
          </a:p>
        </p:txBody>
      </p:sp>
      <p:sp>
        <p:nvSpPr>
          <p:cNvPr id="19" name="Subtitle 4">
            <a:extLst>
              <a:ext uri="{FF2B5EF4-FFF2-40B4-BE49-F238E27FC236}">
                <a16:creationId xmlns:a16="http://schemas.microsoft.com/office/drawing/2014/main" id="{80AD25EA-890A-4A08-05DB-962BB1293305}"/>
              </a:ext>
            </a:extLst>
          </p:cNvPr>
          <p:cNvSpPr txBox="1">
            <a:spLocks/>
          </p:cNvSpPr>
          <p:nvPr/>
        </p:nvSpPr>
        <p:spPr>
          <a:xfrm>
            <a:off x="6120463" y="2805409"/>
            <a:ext cx="2776794" cy="638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Aft>
                <a:spcPts val="600"/>
              </a:spcAft>
              <a:buNone/>
            </a:pPr>
            <a:r>
              <a:rPr lang="en-US" sz="2000" b="1" dirty="0">
                <a:latin typeface="Bahnschrift" panose="020B0502040204020203" pitchFamily="34" charset="0"/>
                <a:cs typeface="Times New Roman" panose="02020603050405020304" pitchFamily="18" charset="0"/>
              </a:rPr>
              <a:t>Report management</a:t>
            </a:r>
          </a:p>
        </p:txBody>
      </p:sp>
      <p:cxnSp>
        <p:nvCxnSpPr>
          <p:cNvPr id="20" name="Google Shape;367;p27">
            <a:extLst>
              <a:ext uri="{FF2B5EF4-FFF2-40B4-BE49-F238E27FC236}">
                <a16:creationId xmlns:a16="http://schemas.microsoft.com/office/drawing/2014/main" id="{F4E11BC7-9AF6-5E8B-958F-B181CC3BC24F}"/>
              </a:ext>
            </a:extLst>
          </p:cNvPr>
          <p:cNvCxnSpPr>
            <a:cxnSpLocks/>
          </p:cNvCxnSpPr>
          <p:nvPr/>
        </p:nvCxnSpPr>
        <p:spPr>
          <a:xfrm>
            <a:off x="528214" y="3613511"/>
            <a:ext cx="0" cy="1919097"/>
          </a:xfrm>
          <a:prstGeom prst="straightConnector1">
            <a:avLst/>
          </a:prstGeom>
          <a:noFill/>
          <a:ln w="9525" cap="rnd" cmpd="sng">
            <a:solidFill>
              <a:schemeClr val="dk1"/>
            </a:solidFill>
            <a:prstDash val="solid"/>
            <a:round/>
            <a:headEnd type="none" w="sm" len="sm"/>
            <a:tailEnd type="none" w="sm" len="sm"/>
          </a:ln>
        </p:spPr>
      </p:cxnSp>
      <p:sp>
        <p:nvSpPr>
          <p:cNvPr id="24" name="Google Shape;370;p27">
            <a:extLst>
              <a:ext uri="{FF2B5EF4-FFF2-40B4-BE49-F238E27FC236}">
                <a16:creationId xmlns:a16="http://schemas.microsoft.com/office/drawing/2014/main" id="{A3CB060E-2ABB-33EB-E173-CC8F8828355F}"/>
              </a:ext>
            </a:extLst>
          </p:cNvPr>
          <p:cNvSpPr/>
          <p:nvPr/>
        </p:nvSpPr>
        <p:spPr>
          <a:xfrm>
            <a:off x="449193" y="3859166"/>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cxnSp>
        <p:nvCxnSpPr>
          <p:cNvPr id="25" name="Google Shape;469;p30">
            <a:extLst>
              <a:ext uri="{FF2B5EF4-FFF2-40B4-BE49-F238E27FC236}">
                <a16:creationId xmlns:a16="http://schemas.microsoft.com/office/drawing/2014/main" id="{9F9CC840-D37E-C467-EA04-89CAB1CF9F71}"/>
              </a:ext>
            </a:extLst>
          </p:cNvPr>
          <p:cNvCxnSpPr>
            <a:cxnSpLocks/>
          </p:cNvCxnSpPr>
          <p:nvPr/>
        </p:nvCxnSpPr>
        <p:spPr>
          <a:xfrm>
            <a:off x="1449768" y="2181494"/>
            <a:ext cx="6059092" cy="16252"/>
          </a:xfrm>
          <a:prstGeom prst="straightConnector1">
            <a:avLst/>
          </a:prstGeom>
          <a:noFill/>
          <a:ln w="19050" cap="rnd" cmpd="sng">
            <a:solidFill>
              <a:srgbClr val="FD6400"/>
            </a:solidFill>
            <a:prstDash val="solid"/>
            <a:round/>
            <a:headEnd type="none" w="sm" len="sm"/>
            <a:tailEnd type="none" w="sm" len="sm"/>
          </a:ln>
        </p:spPr>
      </p:cxnSp>
      <p:cxnSp>
        <p:nvCxnSpPr>
          <p:cNvPr id="28" name="Google Shape;464;p30">
            <a:extLst>
              <a:ext uri="{FF2B5EF4-FFF2-40B4-BE49-F238E27FC236}">
                <a16:creationId xmlns:a16="http://schemas.microsoft.com/office/drawing/2014/main" id="{4C3460BB-5ADD-1715-EB23-78130A1682E0}"/>
              </a:ext>
            </a:extLst>
          </p:cNvPr>
          <p:cNvCxnSpPr/>
          <p:nvPr/>
        </p:nvCxnSpPr>
        <p:spPr>
          <a:xfrm rot="-5400000">
            <a:off x="4551858" y="2133859"/>
            <a:ext cx="168300" cy="0"/>
          </a:xfrm>
          <a:prstGeom prst="straightConnector1">
            <a:avLst/>
          </a:prstGeom>
          <a:noFill/>
          <a:ln w="19050" cap="rnd" cmpd="sng">
            <a:solidFill>
              <a:srgbClr val="FD6400"/>
            </a:solidFill>
            <a:prstDash val="solid"/>
            <a:round/>
            <a:headEnd type="none" w="sm" len="sm"/>
            <a:tailEnd type="none" w="sm" len="sm"/>
          </a:ln>
        </p:spPr>
      </p:cxnSp>
      <p:cxnSp>
        <p:nvCxnSpPr>
          <p:cNvPr id="29" name="Google Shape;464;p30">
            <a:extLst>
              <a:ext uri="{FF2B5EF4-FFF2-40B4-BE49-F238E27FC236}">
                <a16:creationId xmlns:a16="http://schemas.microsoft.com/office/drawing/2014/main" id="{A3E9D865-0F01-38B7-C011-60ECF23776B8}"/>
              </a:ext>
            </a:extLst>
          </p:cNvPr>
          <p:cNvCxnSpPr/>
          <p:nvPr/>
        </p:nvCxnSpPr>
        <p:spPr>
          <a:xfrm rot="-5400000">
            <a:off x="4551858" y="2265644"/>
            <a:ext cx="168300" cy="0"/>
          </a:xfrm>
          <a:prstGeom prst="straightConnector1">
            <a:avLst/>
          </a:prstGeom>
          <a:noFill/>
          <a:ln w="19050" cap="rnd" cmpd="sng">
            <a:solidFill>
              <a:srgbClr val="FD6400"/>
            </a:solidFill>
            <a:prstDash val="solid"/>
            <a:round/>
            <a:headEnd type="none" w="sm" len="sm"/>
            <a:tailEnd type="none" w="sm" len="sm"/>
          </a:ln>
        </p:spPr>
      </p:cxnSp>
      <p:cxnSp>
        <p:nvCxnSpPr>
          <p:cNvPr id="30" name="Google Shape;464;p30">
            <a:extLst>
              <a:ext uri="{FF2B5EF4-FFF2-40B4-BE49-F238E27FC236}">
                <a16:creationId xmlns:a16="http://schemas.microsoft.com/office/drawing/2014/main" id="{584D77EE-5D56-FA73-660A-FD83CE483A0D}"/>
              </a:ext>
            </a:extLst>
          </p:cNvPr>
          <p:cNvCxnSpPr>
            <a:cxnSpLocks/>
          </p:cNvCxnSpPr>
          <p:nvPr/>
        </p:nvCxnSpPr>
        <p:spPr>
          <a:xfrm flipV="1">
            <a:off x="7519640" y="2207877"/>
            <a:ext cx="0" cy="188563"/>
          </a:xfrm>
          <a:prstGeom prst="straightConnector1">
            <a:avLst/>
          </a:prstGeom>
          <a:noFill/>
          <a:ln w="19050" cap="rnd" cmpd="sng">
            <a:solidFill>
              <a:srgbClr val="FD6400"/>
            </a:solidFill>
            <a:prstDash val="solid"/>
            <a:round/>
            <a:headEnd type="none" w="sm" len="sm"/>
            <a:tailEnd type="none" w="sm" len="sm"/>
          </a:ln>
        </p:spPr>
      </p:cxnSp>
      <p:cxnSp>
        <p:nvCxnSpPr>
          <p:cNvPr id="31" name="Google Shape;464;p30">
            <a:extLst>
              <a:ext uri="{FF2B5EF4-FFF2-40B4-BE49-F238E27FC236}">
                <a16:creationId xmlns:a16="http://schemas.microsoft.com/office/drawing/2014/main" id="{F7ECF910-D4C4-4357-33C5-5D03B84A9354}"/>
              </a:ext>
            </a:extLst>
          </p:cNvPr>
          <p:cNvCxnSpPr>
            <a:cxnSpLocks/>
          </p:cNvCxnSpPr>
          <p:nvPr/>
        </p:nvCxnSpPr>
        <p:spPr>
          <a:xfrm flipV="1">
            <a:off x="1449768" y="2181494"/>
            <a:ext cx="0" cy="185471"/>
          </a:xfrm>
          <a:prstGeom prst="straightConnector1">
            <a:avLst/>
          </a:prstGeom>
          <a:noFill/>
          <a:ln w="19050" cap="rnd" cmpd="sng">
            <a:solidFill>
              <a:srgbClr val="FD6400"/>
            </a:solidFill>
            <a:prstDash val="solid"/>
            <a:round/>
            <a:headEnd type="none" w="sm" len="sm"/>
            <a:tailEnd type="none" w="sm" len="sm"/>
          </a:ln>
        </p:spPr>
      </p:cxnSp>
      <p:sp>
        <p:nvSpPr>
          <p:cNvPr id="37" name="Google Shape;370;p27">
            <a:extLst>
              <a:ext uri="{FF2B5EF4-FFF2-40B4-BE49-F238E27FC236}">
                <a16:creationId xmlns:a16="http://schemas.microsoft.com/office/drawing/2014/main" id="{65D22BEE-D323-5950-9431-A6DB778F5EEB}"/>
              </a:ext>
            </a:extLst>
          </p:cNvPr>
          <p:cNvSpPr/>
          <p:nvPr/>
        </p:nvSpPr>
        <p:spPr>
          <a:xfrm>
            <a:off x="449193" y="440672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8" name="Google Shape;370;p27">
            <a:extLst>
              <a:ext uri="{FF2B5EF4-FFF2-40B4-BE49-F238E27FC236}">
                <a16:creationId xmlns:a16="http://schemas.microsoft.com/office/drawing/2014/main" id="{C7088B16-1B47-5ABA-B059-DF213F60F599}"/>
              </a:ext>
            </a:extLst>
          </p:cNvPr>
          <p:cNvSpPr/>
          <p:nvPr/>
        </p:nvSpPr>
        <p:spPr>
          <a:xfrm>
            <a:off x="449193" y="498121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39" name="Subtitle 4">
            <a:extLst>
              <a:ext uri="{FF2B5EF4-FFF2-40B4-BE49-F238E27FC236}">
                <a16:creationId xmlns:a16="http://schemas.microsoft.com/office/drawing/2014/main" id="{3979BCAD-321C-C66B-6B5E-60A059D0EE61}"/>
              </a:ext>
            </a:extLst>
          </p:cNvPr>
          <p:cNvSpPr txBox="1">
            <a:spLocks/>
          </p:cNvSpPr>
          <p:nvPr/>
        </p:nvSpPr>
        <p:spPr>
          <a:xfrm>
            <a:off x="591893" y="3684715"/>
            <a:ext cx="2270487" cy="2095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Login and Register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User Roles</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Access control of each roles</a:t>
            </a:r>
          </a:p>
        </p:txBody>
      </p:sp>
      <p:cxnSp>
        <p:nvCxnSpPr>
          <p:cNvPr id="48" name="Google Shape;367;p27">
            <a:extLst>
              <a:ext uri="{FF2B5EF4-FFF2-40B4-BE49-F238E27FC236}">
                <a16:creationId xmlns:a16="http://schemas.microsoft.com/office/drawing/2014/main" id="{50662D6A-073A-591D-EA96-A9ED2D7E7BF7}"/>
              </a:ext>
            </a:extLst>
          </p:cNvPr>
          <p:cNvCxnSpPr>
            <a:cxnSpLocks/>
          </p:cNvCxnSpPr>
          <p:nvPr/>
        </p:nvCxnSpPr>
        <p:spPr>
          <a:xfrm>
            <a:off x="3206222" y="3631826"/>
            <a:ext cx="0" cy="2670175"/>
          </a:xfrm>
          <a:prstGeom prst="straightConnector1">
            <a:avLst/>
          </a:prstGeom>
          <a:noFill/>
          <a:ln w="9525" cap="rnd" cmpd="sng">
            <a:solidFill>
              <a:schemeClr val="dk1"/>
            </a:solidFill>
            <a:prstDash val="solid"/>
            <a:round/>
            <a:headEnd type="none" w="sm" len="sm"/>
            <a:tailEnd type="none" w="sm" len="sm"/>
          </a:ln>
        </p:spPr>
      </p:cxnSp>
      <p:sp>
        <p:nvSpPr>
          <p:cNvPr id="49" name="Google Shape;370;p27">
            <a:extLst>
              <a:ext uri="{FF2B5EF4-FFF2-40B4-BE49-F238E27FC236}">
                <a16:creationId xmlns:a16="http://schemas.microsoft.com/office/drawing/2014/main" id="{DC504CAA-5A44-C298-3076-566FCA5342B1}"/>
              </a:ext>
            </a:extLst>
          </p:cNvPr>
          <p:cNvSpPr/>
          <p:nvPr/>
        </p:nvSpPr>
        <p:spPr>
          <a:xfrm>
            <a:off x="3127201"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0" name="Google Shape;370;p27">
            <a:extLst>
              <a:ext uri="{FF2B5EF4-FFF2-40B4-BE49-F238E27FC236}">
                <a16:creationId xmlns:a16="http://schemas.microsoft.com/office/drawing/2014/main" id="{71D2E335-2F7D-7D70-BBC8-4AFC61AFB29D}"/>
              </a:ext>
            </a:extLst>
          </p:cNvPr>
          <p:cNvSpPr/>
          <p:nvPr/>
        </p:nvSpPr>
        <p:spPr>
          <a:xfrm>
            <a:off x="3127199" y="4727854"/>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1" name="Google Shape;370;p27">
            <a:extLst>
              <a:ext uri="{FF2B5EF4-FFF2-40B4-BE49-F238E27FC236}">
                <a16:creationId xmlns:a16="http://schemas.microsoft.com/office/drawing/2014/main" id="{E79C46A4-BE7F-76B6-6EAB-F09995227E06}"/>
              </a:ext>
            </a:extLst>
          </p:cNvPr>
          <p:cNvSpPr/>
          <p:nvPr/>
        </p:nvSpPr>
        <p:spPr>
          <a:xfrm>
            <a:off x="3142544" y="595910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2" name="Subtitle 4">
            <a:extLst>
              <a:ext uri="{FF2B5EF4-FFF2-40B4-BE49-F238E27FC236}">
                <a16:creationId xmlns:a16="http://schemas.microsoft.com/office/drawing/2014/main" id="{9B19BDAA-9897-AF57-575B-3E3DE3D2D9EB}"/>
              </a:ext>
            </a:extLst>
          </p:cNvPr>
          <p:cNvSpPr txBox="1">
            <a:spLocks/>
          </p:cNvSpPr>
          <p:nvPr/>
        </p:nvSpPr>
        <p:spPr>
          <a:xfrm>
            <a:off x="3285242" y="3697052"/>
            <a:ext cx="2560214" cy="2604949"/>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quiz, quiz type and quiz level</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question, question type, question level, duration of the question</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Manage answers, score</a:t>
            </a:r>
          </a:p>
        </p:txBody>
      </p:sp>
      <p:cxnSp>
        <p:nvCxnSpPr>
          <p:cNvPr id="55" name="Google Shape;367;p27">
            <a:extLst>
              <a:ext uri="{FF2B5EF4-FFF2-40B4-BE49-F238E27FC236}">
                <a16:creationId xmlns:a16="http://schemas.microsoft.com/office/drawing/2014/main" id="{506C7D94-A080-D64A-BBF1-FE523DEFBCEF}"/>
              </a:ext>
            </a:extLst>
          </p:cNvPr>
          <p:cNvCxnSpPr>
            <a:cxnSpLocks/>
          </p:cNvCxnSpPr>
          <p:nvPr/>
        </p:nvCxnSpPr>
        <p:spPr>
          <a:xfrm flipH="1">
            <a:off x="6358355" y="3631826"/>
            <a:ext cx="2" cy="2128894"/>
          </a:xfrm>
          <a:prstGeom prst="straightConnector1">
            <a:avLst/>
          </a:prstGeom>
          <a:noFill/>
          <a:ln w="9525" cap="rnd" cmpd="sng">
            <a:solidFill>
              <a:schemeClr val="dk1"/>
            </a:solidFill>
            <a:prstDash val="solid"/>
            <a:round/>
            <a:headEnd type="none" w="sm" len="sm"/>
            <a:tailEnd type="none" w="sm" len="sm"/>
          </a:ln>
        </p:spPr>
      </p:cxnSp>
      <p:sp>
        <p:nvSpPr>
          <p:cNvPr id="56" name="Google Shape;370;p27">
            <a:extLst>
              <a:ext uri="{FF2B5EF4-FFF2-40B4-BE49-F238E27FC236}">
                <a16:creationId xmlns:a16="http://schemas.microsoft.com/office/drawing/2014/main" id="{22A13528-5911-1371-BC98-F0DDAE9A8059}"/>
              </a:ext>
            </a:extLst>
          </p:cNvPr>
          <p:cNvSpPr/>
          <p:nvPr/>
        </p:nvSpPr>
        <p:spPr>
          <a:xfrm>
            <a:off x="6279336" y="3877481"/>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7" name="Google Shape;370;p27">
            <a:extLst>
              <a:ext uri="{FF2B5EF4-FFF2-40B4-BE49-F238E27FC236}">
                <a16:creationId xmlns:a16="http://schemas.microsoft.com/office/drawing/2014/main" id="{80B3286B-30A2-4859-B964-A40E00A5A76C}"/>
              </a:ext>
            </a:extLst>
          </p:cNvPr>
          <p:cNvSpPr/>
          <p:nvPr/>
        </p:nvSpPr>
        <p:spPr>
          <a:xfrm>
            <a:off x="6279334" y="4417818"/>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8" name="Google Shape;370;p27">
            <a:extLst>
              <a:ext uri="{FF2B5EF4-FFF2-40B4-BE49-F238E27FC236}">
                <a16:creationId xmlns:a16="http://schemas.microsoft.com/office/drawing/2014/main" id="{DE35933A-18F6-9F71-DDAA-7CC3676D10C4}"/>
              </a:ext>
            </a:extLst>
          </p:cNvPr>
          <p:cNvSpPr/>
          <p:nvPr/>
        </p:nvSpPr>
        <p:spPr>
          <a:xfrm>
            <a:off x="6279334" y="5390052"/>
            <a:ext cx="158042" cy="15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D64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dirty="0"/>
          </a:p>
        </p:txBody>
      </p:sp>
      <p:sp>
        <p:nvSpPr>
          <p:cNvPr id="59" name="Subtitle 4">
            <a:extLst>
              <a:ext uri="{FF2B5EF4-FFF2-40B4-BE49-F238E27FC236}">
                <a16:creationId xmlns:a16="http://schemas.microsoft.com/office/drawing/2014/main" id="{FFD6797E-473A-9BF0-D81C-10364055E871}"/>
              </a:ext>
            </a:extLst>
          </p:cNvPr>
          <p:cNvSpPr txBox="1">
            <a:spLocks/>
          </p:cNvSpPr>
          <p:nvPr/>
        </p:nvSpPr>
        <p:spPr>
          <a:xfrm>
            <a:off x="6437377" y="3697052"/>
            <a:ext cx="2560213" cy="26049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Report of candidate</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Sending email to Admin, Recruiter</a:t>
            </a:r>
          </a:p>
          <a:p>
            <a:pPr marL="0" indent="0">
              <a:lnSpc>
                <a:spcPct val="150000"/>
              </a:lnSpc>
              <a:spcAft>
                <a:spcPts val="600"/>
              </a:spcAft>
              <a:buNone/>
            </a:pPr>
            <a:r>
              <a:rPr lang="en-US" sz="1600" dirty="0">
                <a:latin typeface="Bahnschrift" panose="020B0502040204020203" pitchFamily="34" charset="0"/>
                <a:cs typeface="Times New Roman" panose="02020603050405020304" pitchFamily="18" charset="0"/>
              </a:rPr>
              <a:t>Automatic score of the quiz</a:t>
            </a:r>
          </a:p>
        </p:txBody>
      </p:sp>
    </p:spTree>
    <p:extLst>
      <p:ext uri="{BB962C8B-B14F-4D97-AF65-F5344CB8AC3E}">
        <p14:creationId xmlns:p14="http://schemas.microsoft.com/office/powerpoint/2010/main" val="29737627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1074</TotalTime>
  <Words>1453</Words>
  <Application>Microsoft Office PowerPoint</Application>
  <PresentationFormat>On-screen Show (4:3)</PresentationFormat>
  <Paragraphs>356</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Arvo</vt:lpstr>
      <vt:lpstr>Bahnschrift</vt:lpstr>
      <vt:lpstr>Bahnschrift Condensed</vt:lpstr>
      <vt:lpstr>Bahnschrift SemiBold Condensed</vt:lpstr>
      <vt:lpstr>Bahnschrift SemiCondensed</vt:lpstr>
      <vt:lpstr>Calibri</vt:lpstr>
      <vt:lpstr>Calibri Light</vt:lpstr>
      <vt:lpstr>Share Tech</vt:lpstr>
      <vt:lpstr>Times New Roman</vt:lpstr>
      <vt:lpstr>Wingdings</vt:lpstr>
      <vt:lpstr>Office Theme</vt:lpstr>
      <vt:lpstr>Institute of Technology of Cambodia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DESIGN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PowerPoint Presentation</vt:lpstr>
      <vt:lpstr>DEMONSTRATION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 RAVIT</dc:creator>
  <cp:lastModifiedBy>HUN RAVIT</cp:lastModifiedBy>
  <cp:revision>208</cp:revision>
  <dcterms:created xsi:type="dcterms:W3CDTF">2022-10-17T14:49:17Z</dcterms:created>
  <dcterms:modified xsi:type="dcterms:W3CDTF">2022-11-22T10:16:27Z</dcterms:modified>
</cp:coreProperties>
</file>