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3"/>
  </p:notesMasterIdLst>
  <p:handoutMasterIdLst>
    <p:handoutMasterId r:id="rId34"/>
  </p:handoutMasterIdLst>
  <p:sldIdLst>
    <p:sldId id="257" r:id="rId2"/>
    <p:sldId id="284" r:id="rId3"/>
    <p:sldId id="259" r:id="rId4"/>
    <p:sldId id="260" r:id="rId5"/>
    <p:sldId id="261" r:id="rId6"/>
    <p:sldId id="262" r:id="rId7"/>
    <p:sldId id="291" r:id="rId8"/>
    <p:sldId id="263" r:id="rId9"/>
    <p:sldId id="265" r:id="rId10"/>
    <p:sldId id="267" r:id="rId11"/>
    <p:sldId id="269" r:id="rId12"/>
    <p:sldId id="268" r:id="rId13"/>
    <p:sldId id="270" r:id="rId14"/>
    <p:sldId id="271" r:id="rId15"/>
    <p:sldId id="272" r:id="rId16"/>
    <p:sldId id="274" r:id="rId17"/>
    <p:sldId id="275" r:id="rId18"/>
    <p:sldId id="276" r:id="rId19"/>
    <p:sldId id="277" r:id="rId20"/>
    <p:sldId id="278" r:id="rId21"/>
    <p:sldId id="287" r:id="rId22"/>
    <p:sldId id="289" r:id="rId23"/>
    <p:sldId id="290" r:id="rId24"/>
    <p:sldId id="281" r:id="rId25"/>
    <p:sldId id="280" r:id="rId26"/>
    <p:sldId id="285" r:id="rId27"/>
    <p:sldId id="286" r:id="rId28"/>
    <p:sldId id="282" r:id="rId29"/>
    <p:sldId id="292" r:id="rId30"/>
    <p:sldId id="293" r:id="rId31"/>
    <p:sldId id="28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660"/>
  </p:normalViewPr>
  <p:slideViewPr>
    <p:cSldViewPr snapToGrid="0">
      <p:cViewPr>
        <p:scale>
          <a:sx n="100" d="100"/>
          <a:sy n="100" d="100"/>
        </p:scale>
        <p:origin x="1614" y="186"/>
      </p:cViewPr>
      <p:guideLst/>
    </p:cSldViewPr>
  </p:slideViewPr>
  <p:notesTextViewPr>
    <p:cViewPr>
      <p:scale>
        <a:sx n="1" d="1"/>
        <a:sy n="1" d="1"/>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098DA-B1BE-54E6-125D-60076ADCC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27E42D-96A3-6927-2252-F5C9E2235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6FB18-907C-42C9-BFAF-4A9C1EFD1495}" type="datetimeFigureOut">
              <a:rPr lang="en-US" smtClean="0"/>
              <a:t>11/13/2022</a:t>
            </a:fld>
            <a:endParaRPr lang="en-US"/>
          </a:p>
        </p:txBody>
      </p:sp>
      <p:sp>
        <p:nvSpPr>
          <p:cNvPr id="4" name="Footer Placeholder 3">
            <a:extLst>
              <a:ext uri="{FF2B5EF4-FFF2-40B4-BE49-F238E27FC236}">
                <a16:creationId xmlns:a16="http://schemas.microsoft.com/office/drawing/2014/main" id="{E02C574C-AC9B-D23E-82B2-A9FB6AB5BB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EAA1EB-68E3-E9C9-5F8D-9959FDF2A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A96FE-F5B8-418C-889B-6F1E024A4EAE}" type="slidenum">
              <a:rPr lang="en-US" smtClean="0"/>
              <a:t>‹#›</a:t>
            </a:fld>
            <a:endParaRPr lang="en-US"/>
          </a:p>
        </p:txBody>
      </p:sp>
    </p:spTree>
    <p:extLst>
      <p:ext uri="{BB962C8B-B14F-4D97-AF65-F5344CB8AC3E}">
        <p14:creationId xmlns:p14="http://schemas.microsoft.com/office/powerpoint/2010/main" val="1758676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5B76B-9F17-40AB-8782-425181EDEDCF}" type="datetimeFigureOut">
              <a:rPr lang="en-US" smtClean="0"/>
              <a:t>11/13/2022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1F538-75C5-405D-B6EB-26F5EC72E3C8}" type="slidenum">
              <a:rPr lang="en-US" smtClean="0"/>
              <a:t>‹#›</a:t>
            </a:fld>
            <a:endParaRPr lang="en-US"/>
          </a:p>
        </p:txBody>
      </p:sp>
    </p:spTree>
    <p:extLst>
      <p:ext uri="{BB962C8B-B14F-4D97-AF65-F5344CB8AC3E}">
        <p14:creationId xmlns:p14="http://schemas.microsoft.com/office/powerpoint/2010/main" val="38931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5</a:t>
            </a:fld>
            <a:endParaRPr lang="en-US"/>
          </a:p>
        </p:txBody>
      </p:sp>
    </p:spTree>
    <p:extLst>
      <p:ext uri="{BB962C8B-B14F-4D97-AF65-F5344CB8AC3E}">
        <p14:creationId xmlns:p14="http://schemas.microsoft.com/office/powerpoint/2010/main" val="274515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7</a:t>
            </a:fld>
            <a:endParaRPr lang="en-US"/>
          </a:p>
        </p:txBody>
      </p:sp>
    </p:spTree>
    <p:extLst>
      <p:ext uri="{BB962C8B-B14F-4D97-AF65-F5344CB8AC3E}">
        <p14:creationId xmlns:p14="http://schemas.microsoft.com/office/powerpoint/2010/main" val="344914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8</a:t>
            </a:fld>
            <a:endParaRPr lang="en-US"/>
          </a:p>
        </p:txBody>
      </p:sp>
    </p:spTree>
    <p:extLst>
      <p:ext uri="{BB962C8B-B14F-4D97-AF65-F5344CB8AC3E}">
        <p14:creationId xmlns:p14="http://schemas.microsoft.com/office/powerpoint/2010/main" val="3880532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10</a:t>
            </a:fld>
            <a:endParaRPr lang="en-US"/>
          </a:p>
        </p:txBody>
      </p:sp>
    </p:spTree>
    <p:extLst>
      <p:ext uri="{BB962C8B-B14F-4D97-AF65-F5344CB8AC3E}">
        <p14:creationId xmlns:p14="http://schemas.microsoft.com/office/powerpoint/2010/main" val="162784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4535" y="374363"/>
            <a:ext cx="8134927" cy="683490"/>
          </a:xfrm>
        </p:spPr>
        <p:txBody>
          <a:bodyPr anchor="b">
            <a:normAutofit/>
          </a:bodyPr>
          <a:lstStyle>
            <a:lvl1pPr algn="ctr">
              <a:defRPr sz="4400"/>
            </a:lvl1pPr>
          </a:lstStyle>
          <a:p>
            <a:r>
              <a:rPr lang="en-US" dirty="0"/>
              <a:t>School</a:t>
            </a:r>
          </a:p>
        </p:txBody>
      </p:sp>
      <p:sp>
        <p:nvSpPr>
          <p:cNvPr id="3" name="Subtitle 2"/>
          <p:cNvSpPr>
            <a:spLocks noGrp="1"/>
          </p:cNvSpPr>
          <p:nvPr>
            <p:ph type="subTitle" idx="1" hasCustomPrompt="1"/>
          </p:nvPr>
        </p:nvSpPr>
        <p:spPr>
          <a:xfrm>
            <a:off x="1142999" y="1057853"/>
            <a:ext cx="6858000" cy="461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a:t>
            </a:r>
          </a:p>
        </p:txBody>
      </p:sp>
      <p:sp>
        <p:nvSpPr>
          <p:cNvPr id="4" name="Date Placeholder 3"/>
          <p:cNvSpPr>
            <a:spLocks noGrp="1"/>
          </p:cNvSpPr>
          <p:nvPr>
            <p:ph type="dt" sz="half" idx="10"/>
          </p:nvPr>
        </p:nvSpPr>
        <p:spPr/>
        <p:txBody>
          <a:bodyPr/>
          <a:lstStyle/>
          <a:p>
            <a:fld id="{D5D548DD-3A7F-4431-80CB-F0DE80DE47CC}"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40521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972D9EB1-A7CF-4442-B2C8-4627288CC205}" type="datetime1">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grpSp>
        <p:nvGrpSpPr>
          <p:cNvPr id="12" name="Google Shape;14;p2">
            <a:extLst>
              <a:ext uri="{FF2B5EF4-FFF2-40B4-BE49-F238E27FC236}">
                <a16:creationId xmlns:a16="http://schemas.microsoft.com/office/drawing/2014/main" id="{D5825187-C7E4-C85C-D11B-2DE204AC9967}"/>
              </a:ext>
            </a:extLst>
          </p:cNvPr>
          <p:cNvGrpSpPr/>
          <p:nvPr userDrawn="1"/>
        </p:nvGrpSpPr>
        <p:grpSpPr>
          <a:xfrm rot="10800000" flipH="1">
            <a:off x="0" y="2286166"/>
            <a:ext cx="4136164" cy="2152512"/>
            <a:chOff x="-8178042" y="-4493254"/>
            <a:chExt cx="19483598" cy="6522736"/>
          </a:xfrm>
          <a:solidFill>
            <a:srgbClr val="FD6400"/>
          </a:solidFill>
        </p:grpSpPr>
        <p:sp>
          <p:nvSpPr>
            <p:cNvPr id="13" name="Google Shape;15;p2">
              <a:extLst>
                <a:ext uri="{FF2B5EF4-FFF2-40B4-BE49-F238E27FC236}">
                  <a16:creationId xmlns:a16="http://schemas.microsoft.com/office/drawing/2014/main" id="{1939C124-C1C6-BA27-E4D9-503ED1FF6A73}"/>
                </a:ext>
              </a:extLst>
            </p:cNvPr>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4" name="Google Shape;16;p2">
              <a:extLst>
                <a:ext uri="{FF2B5EF4-FFF2-40B4-BE49-F238E27FC236}">
                  <a16:creationId xmlns:a16="http://schemas.microsoft.com/office/drawing/2014/main" id="{27D3D7A5-D469-FB97-A580-6895D81553A3}"/>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0;p2">
            <a:extLst>
              <a:ext uri="{FF2B5EF4-FFF2-40B4-BE49-F238E27FC236}">
                <a16:creationId xmlns:a16="http://schemas.microsoft.com/office/drawing/2014/main" id="{3545601B-F71B-BB34-1489-2767502132AA}"/>
              </a:ext>
            </a:extLst>
          </p:cNvPr>
          <p:cNvSpPr/>
          <p:nvPr userDrawn="1"/>
        </p:nvSpPr>
        <p:spPr>
          <a:xfrm>
            <a:off x="2836864" y="1853266"/>
            <a:ext cx="1299300" cy="432900"/>
          </a:xfrm>
          <a:prstGeom prst="triangle">
            <a:avLst>
              <a:gd name="adj" fmla="val 32425"/>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Tree>
    <p:extLst>
      <p:ext uri="{BB962C8B-B14F-4D97-AF65-F5344CB8AC3E}">
        <p14:creationId xmlns:p14="http://schemas.microsoft.com/office/powerpoint/2010/main" val="10505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E84E42-F34F-4664-954A-C2C709CB0F21}" type="datetime1">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grpSp>
        <p:nvGrpSpPr>
          <p:cNvPr id="11" name="Google Shape;154;p9">
            <a:extLst>
              <a:ext uri="{FF2B5EF4-FFF2-40B4-BE49-F238E27FC236}">
                <a16:creationId xmlns:a16="http://schemas.microsoft.com/office/drawing/2014/main" id="{DE7035A1-574E-407C-EAFF-A8D921F24E55}"/>
              </a:ext>
            </a:extLst>
          </p:cNvPr>
          <p:cNvGrpSpPr/>
          <p:nvPr userDrawn="1"/>
        </p:nvGrpSpPr>
        <p:grpSpPr>
          <a:xfrm rot="10800000">
            <a:off x="2" y="662989"/>
            <a:ext cx="3997184" cy="704091"/>
            <a:chOff x="5581176" y="4556308"/>
            <a:chExt cx="2196896" cy="573642"/>
          </a:xfrm>
        </p:grpSpPr>
        <p:sp>
          <p:nvSpPr>
            <p:cNvPr id="12" name="Google Shape;155;p9">
              <a:extLst>
                <a:ext uri="{FF2B5EF4-FFF2-40B4-BE49-F238E27FC236}">
                  <a16:creationId xmlns:a16="http://schemas.microsoft.com/office/drawing/2014/main" id="{671000D9-4224-8BFF-8541-C1BD9D4D6E90}"/>
                </a:ext>
              </a:extLst>
            </p:cNvPr>
            <p:cNvSpPr/>
            <p:nvPr/>
          </p:nvSpPr>
          <p:spPr>
            <a:xfrm rot="10800000">
              <a:off x="5581176" y="4997374"/>
              <a:ext cx="227383" cy="132576"/>
            </a:xfrm>
            <a:prstGeom prst="triangle">
              <a:avLst>
                <a:gd name="adj" fmla="val 79563"/>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56;p9">
              <a:extLst>
                <a:ext uri="{FF2B5EF4-FFF2-40B4-BE49-F238E27FC236}">
                  <a16:creationId xmlns:a16="http://schemas.microsoft.com/office/drawing/2014/main" id="{7C7E8149-3AE3-6F48-E22E-870593AC73E9}"/>
                </a:ext>
              </a:extLst>
            </p:cNvPr>
            <p:cNvGrpSpPr/>
            <p:nvPr/>
          </p:nvGrpSpPr>
          <p:grpSpPr>
            <a:xfrm flipH="1">
              <a:off x="5720871" y="4556308"/>
              <a:ext cx="2054816" cy="506352"/>
              <a:chOff x="1297954" y="541839"/>
              <a:chExt cx="5204699" cy="1282881"/>
            </a:xfrm>
          </p:grpSpPr>
          <p:sp>
            <p:nvSpPr>
              <p:cNvPr id="17" name="Google Shape;157;p9">
                <a:extLst>
                  <a:ext uri="{FF2B5EF4-FFF2-40B4-BE49-F238E27FC236}">
                    <a16:creationId xmlns:a16="http://schemas.microsoft.com/office/drawing/2014/main" id="{3B9902ED-8F5F-FFC6-2754-E68391B2A63B}"/>
                  </a:ext>
                </a:extLst>
              </p:cNvPr>
              <p:cNvSpPr/>
              <p:nvPr/>
            </p:nvSpPr>
            <p:spPr>
              <a:xfrm>
                <a:off x="1297954" y="550498"/>
                <a:ext cx="3469789" cy="1274219"/>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8;p9">
                <a:extLst>
                  <a:ext uri="{FF2B5EF4-FFF2-40B4-BE49-F238E27FC236}">
                    <a16:creationId xmlns:a16="http://schemas.microsoft.com/office/drawing/2014/main" id="{C097081E-8094-354B-7EDC-7127F6120C55}"/>
                  </a:ext>
                </a:extLst>
              </p:cNvPr>
              <p:cNvSpPr/>
              <p:nvPr/>
            </p:nvSpPr>
            <p:spPr>
              <a:xfrm>
                <a:off x="4767748" y="541839"/>
                <a:ext cx="1734905" cy="1282881"/>
              </a:xfrm>
              <a:prstGeom prst="rtTriangl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59;p9">
              <a:extLst>
                <a:ext uri="{FF2B5EF4-FFF2-40B4-BE49-F238E27FC236}">
                  <a16:creationId xmlns:a16="http://schemas.microsoft.com/office/drawing/2014/main" id="{15E19F43-4ECD-409D-CE32-AA9EBCBF561A}"/>
                </a:ext>
              </a:extLst>
            </p:cNvPr>
            <p:cNvGrpSpPr/>
            <p:nvPr/>
          </p:nvGrpSpPr>
          <p:grpSpPr>
            <a:xfrm flipH="1">
              <a:off x="5581176" y="4614345"/>
              <a:ext cx="2196896" cy="382936"/>
              <a:chOff x="-5827153" y="149311"/>
              <a:chExt cx="12259463" cy="2136909"/>
            </a:xfrm>
          </p:grpSpPr>
          <p:sp>
            <p:nvSpPr>
              <p:cNvPr id="15" name="Google Shape;160;p9">
                <a:extLst>
                  <a:ext uri="{FF2B5EF4-FFF2-40B4-BE49-F238E27FC236}">
                    <a16:creationId xmlns:a16="http://schemas.microsoft.com/office/drawing/2014/main" id="{4450CC6F-004F-C522-F721-B2E76B413B17}"/>
                  </a:ext>
                </a:extLst>
              </p:cNvPr>
              <p:cNvSpPr/>
              <p:nvPr/>
            </p:nvSpPr>
            <p:spPr>
              <a:xfrm>
                <a:off x="-5827153" y="149311"/>
                <a:ext cx="10559963" cy="2136386"/>
              </a:xfrm>
              <a:prstGeom prst="rect">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1;p9">
                <a:extLst>
                  <a:ext uri="{FF2B5EF4-FFF2-40B4-BE49-F238E27FC236}">
                    <a16:creationId xmlns:a16="http://schemas.microsoft.com/office/drawing/2014/main" id="{29C87B05-12A6-684E-272A-C47CAB20BAC7}"/>
                  </a:ext>
                </a:extLst>
              </p:cNvPr>
              <p:cNvSpPr/>
              <p:nvPr/>
            </p:nvSpPr>
            <p:spPr>
              <a:xfrm>
                <a:off x="4732810" y="149834"/>
                <a:ext cx="1699500" cy="2136386"/>
              </a:xfrm>
              <a:prstGeom prst="rtTriangle">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40552" y="825713"/>
            <a:ext cx="2961963" cy="469901"/>
          </a:xfrm>
          <a:prstGeom prst="rect">
            <a:avLst/>
          </a:prstGeom>
        </p:spPr>
        <p:txBody>
          <a:bodyPr/>
          <a:lstStyle>
            <a:lvl1pPr marL="0" indent="0">
              <a:buFont typeface="Wingdings" panose="05000000000000000000" pitchFamily="2" charset="2"/>
              <a:buNone/>
              <a:defRPr sz="2400">
                <a:solidFill>
                  <a:schemeClr val="bg1"/>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0"/>
            <a:ext cx="9144000" cy="709287"/>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2B6C10B6-19A7-9B8E-4510-83A43C4C64A5}"/>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28124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0F3387-414C-48EB-9A91-27049079726A}" type="datetime1">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76537" y="897179"/>
            <a:ext cx="2961963" cy="469901"/>
          </a:xfrm>
          <a:prstGeom prst="rect">
            <a:avLst/>
          </a:prstGeom>
        </p:spPr>
        <p:txBody>
          <a:bodyPr/>
          <a:lstStyle>
            <a:lvl1pPr marL="0" indent="0">
              <a:buFont typeface="Wingdings" panose="05000000000000000000" pitchFamily="2" charset="2"/>
              <a:buNone/>
              <a:defRPr sz="2800">
                <a:solidFill>
                  <a:srgbClr val="FD6400"/>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9525"/>
            <a:ext cx="9144000" cy="709287"/>
          </a:xfrm>
          <a:prstGeom prst="rect">
            <a:avLst/>
          </a:prstGeom>
          <a:solidFill>
            <a:srgbClr val="FD640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E706C896-8514-8052-614B-A7D7A03AA089}"/>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361249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0B7F4A-B226-CB2F-87F3-9BA0E5FB3284}"/>
              </a:ext>
            </a:extLst>
          </p:cNvPr>
          <p:cNvSpPr/>
          <p:nvPr userDrawn="1"/>
        </p:nvSpPr>
        <p:spPr>
          <a:xfrm>
            <a:off x="0" y="0"/>
            <a:ext cx="9163050" cy="6858000"/>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0AC78-B06C-C693-634E-823534B449ED}"/>
              </a:ext>
            </a:extLst>
          </p:cNvPr>
          <p:cNvSpPr>
            <a:spLocks noGrp="1"/>
          </p:cNvSpPr>
          <p:nvPr>
            <p:ph type="title" hasCustomPrompt="1"/>
          </p:nvPr>
        </p:nvSpPr>
        <p:spPr>
          <a:xfrm>
            <a:off x="6350" y="3913585"/>
            <a:ext cx="9156700" cy="846035"/>
          </a:xfrm>
          <a:solidFill>
            <a:srgbClr val="FD6400"/>
          </a:solid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11/13/2022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10" name="Google Shape;465;p42">
            <a:extLst>
              <a:ext uri="{FF2B5EF4-FFF2-40B4-BE49-F238E27FC236}">
                <a16:creationId xmlns:a16="http://schemas.microsoft.com/office/drawing/2014/main" id="{2DA82FC7-6C81-7184-C558-6F2A51682849}"/>
              </a:ext>
            </a:extLst>
          </p:cNvPr>
          <p:cNvSpPr/>
          <p:nvPr userDrawn="1"/>
        </p:nvSpPr>
        <p:spPr>
          <a:xfrm>
            <a:off x="3767627" y="1768182"/>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3" name="Text Placeholder 12">
            <a:extLst>
              <a:ext uri="{FF2B5EF4-FFF2-40B4-BE49-F238E27FC236}">
                <a16:creationId xmlns:a16="http://schemas.microsoft.com/office/drawing/2014/main" id="{686BD0BF-EDED-AE23-4219-960C8E8B5354}"/>
              </a:ext>
            </a:extLst>
          </p:cNvPr>
          <p:cNvSpPr>
            <a:spLocks noGrp="1"/>
          </p:cNvSpPr>
          <p:nvPr>
            <p:ph type="body" sz="quarter" idx="13" hasCustomPrompt="1"/>
          </p:nvPr>
        </p:nvSpPr>
        <p:spPr>
          <a:xfrm>
            <a:off x="3772230" y="1768182"/>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14" name="Google Shape;33;p3">
            <a:extLst>
              <a:ext uri="{FF2B5EF4-FFF2-40B4-BE49-F238E27FC236}">
                <a16:creationId xmlns:a16="http://schemas.microsoft.com/office/drawing/2014/main" id="{56ABE005-3333-CDF6-291C-13E85D80673C}"/>
              </a:ext>
            </a:extLst>
          </p:cNvPr>
          <p:cNvSpPr/>
          <p:nvPr userDrawn="1"/>
        </p:nvSpPr>
        <p:spPr>
          <a:xfrm>
            <a:off x="3614771" y="1648983"/>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16574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11/13/2022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
        <p:nvSpPr>
          <p:cNvPr id="16" name="Rectangle 15">
            <a:extLst>
              <a:ext uri="{FF2B5EF4-FFF2-40B4-BE49-F238E27FC236}">
                <a16:creationId xmlns:a16="http://schemas.microsoft.com/office/drawing/2014/main" id="{5377598E-0739-1DEE-D96D-DE72FBD7830E}"/>
              </a:ext>
            </a:extLst>
          </p:cNvPr>
          <p:cNvSpPr/>
          <p:nvPr userDrawn="1"/>
        </p:nvSpPr>
        <p:spPr>
          <a:xfrm>
            <a:off x="0" y="0"/>
            <a:ext cx="9175750" cy="6858000"/>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32DE4A0-8112-7FF1-7003-A5053C17E885}"/>
              </a:ext>
            </a:extLst>
          </p:cNvPr>
          <p:cNvSpPr>
            <a:spLocks noGrp="1"/>
          </p:cNvSpPr>
          <p:nvPr>
            <p:ph type="title" hasCustomPrompt="1"/>
          </p:nvPr>
        </p:nvSpPr>
        <p:spPr>
          <a:xfrm>
            <a:off x="733412" y="2277006"/>
            <a:ext cx="7694292" cy="846035"/>
          </a:xfrm>
          <a:no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18" name="Google Shape;465;p42">
            <a:extLst>
              <a:ext uri="{FF2B5EF4-FFF2-40B4-BE49-F238E27FC236}">
                <a16:creationId xmlns:a16="http://schemas.microsoft.com/office/drawing/2014/main" id="{B365BAEB-2A73-CBAD-1075-F8C0BC9CFEAD}"/>
              </a:ext>
            </a:extLst>
          </p:cNvPr>
          <p:cNvSpPr/>
          <p:nvPr userDrawn="1"/>
        </p:nvSpPr>
        <p:spPr>
          <a:xfrm>
            <a:off x="3763485" y="568623"/>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9" name="Text Placeholder 12">
            <a:extLst>
              <a:ext uri="{FF2B5EF4-FFF2-40B4-BE49-F238E27FC236}">
                <a16:creationId xmlns:a16="http://schemas.microsoft.com/office/drawing/2014/main" id="{84C03DE2-EA21-7150-D5F9-BC254A171517}"/>
              </a:ext>
            </a:extLst>
          </p:cNvPr>
          <p:cNvSpPr>
            <a:spLocks noGrp="1"/>
          </p:cNvSpPr>
          <p:nvPr>
            <p:ph type="body" sz="quarter" idx="13" hasCustomPrompt="1"/>
          </p:nvPr>
        </p:nvSpPr>
        <p:spPr>
          <a:xfrm>
            <a:off x="3754927" y="559533"/>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20" name="Google Shape;33;p3">
            <a:extLst>
              <a:ext uri="{FF2B5EF4-FFF2-40B4-BE49-F238E27FC236}">
                <a16:creationId xmlns:a16="http://schemas.microsoft.com/office/drawing/2014/main" id="{2EC36027-938E-3608-0108-4F5050C5513F}"/>
              </a:ext>
            </a:extLst>
          </p:cNvPr>
          <p:cNvSpPr/>
          <p:nvPr userDrawn="1"/>
        </p:nvSpPr>
        <p:spPr>
          <a:xfrm>
            <a:off x="3621121" y="439289"/>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Picture 9">
            <a:extLst>
              <a:ext uri="{FF2B5EF4-FFF2-40B4-BE49-F238E27FC236}">
                <a16:creationId xmlns:a16="http://schemas.microsoft.com/office/drawing/2014/main" id="{5DCFAC1C-2DA1-FBBD-5C48-1D121AE3F2E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82858" y="3582194"/>
            <a:ext cx="2808168" cy="1585029"/>
          </a:xfrm>
          <a:prstGeom prst="rect">
            <a:avLst/>
          </a:prstGeom>
          <a:noFill/>
          <a:ln>
            <a:noFill/>
          </a:ln>
        </p:spPr>
      </p:pic>
      <p:grpSp>
        <p:nvGrpSpPr>
          <p:cNvPr id="11" name="Google Shape;340;p32">
            <a:extLst>
              <a:ext uri="{FF2B5EF4-FFF2-40B4-BE49-F238E27FC236}">
                <a16:creationId xmlns:a16="http://schemas.microsoft.com/office/drawing/2014/main" id="{5557B1E0-733E-85D4-0486-1816A06C3D01}"/>
              </a:ext>
            </a:extLst>
          </p:cNvPr>
          <p:cNvGrpSpPr/>
          <p:nvPr userDrawn="1"/>
        </p:nvGrpSpPr>
        <p:grpSpPr>
          <a:xfrm>
            <a:off x="2792552" y="3481388"/>
            <a:ext cx="3576011" cy="1918659"/>
            <a:chOff x="1177450" y="241631"/>
            <a:chExt cx="6173152" cy="3700957"/>
          </a:xfrm>
        </p:grpSpPr>
        <p:sp>
          <p:nvSpPr>
            <p:cNvPr id="12" name="Google Shape;341;p32">
              <a:extLst>
                <a:ext uri="{FF2B5EF4-FFF2-40B4-BE49-F238E27FC236}">
                  <a16:creationId xmlns:a16="http://schemas.microsoft.com/office/drawing/2014/main" id="{CC576F5E-5AC8-9F20-EBAA-3D2AFA718AF9}"/>
                </a:ext>
              </a:extLst>
            </p:cNvPr>
            <p:cNvSpPr/>
            <p:nvPr userDrawn="1"/>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2;p32">
              <a:extLst>
                <a:ext uri="{FF2B5EF4-FFF2-40B4-BE49-F238E27FC236}">
                  <a16:creationId xmlns:a16="http://schemas.microsoft.com/office/drawing/2014/main" id="{F1891E44-71BF-16F1-47B6-A1A0C217A52D}"/>
                </a:ext>
              </a:extLst>
            </p:cNvPr>
            <p:cNvSpPr/>
            <p:nvPr userDrawn="1"/>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3;p32">
              <a:extLst>
                <a:ext uri="{FF2B5EF4-FFF2-40B4-BE49-F238E27FC236}">
                  <a16:creationId xmlns:a16="http://schemas.microsoft.com/office/drawing/2014/main" id="{CAEE2218-909F-2ADF-AF0D-5B175BF20C6D}"/>
                </a:ext>
              </a:extLst>
            </p:cNvPr>
            <p:cNvSpPr/>
            <p:nvPr userDrawn="1"/>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4;p32">
              <a:extLst>
                <a:ext uri="{FF2B5EF4-FFF2-40B4-BE49-F238E27FC236}">
                  <a16:creationId xmlns:a16="http://schemas.microsoft.com/office/drawing/2014/main" id="{094682D1-D2A7-A4D1-A5E5-5E2D7DAE3804}"/>
                </a:ext>
              </a:extLst>
            </p:cNvPr>
            <p:cNvSpPr/>
            <p:nvPr userDrawn="1"/>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38279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838200"/>
          </a:xfrm>
          <a:prstGeom prst="rect">
            <a:avLst/>
          </a:prstGeom>
        </p:spPr>
        <p:txBody>
          <a:bodyPr vert="horz" lIns="91440" tIns="45720" rIns="91440" bIns="45720" rtlCol="0" anchor="ctr">
            <a:normAutofit/>
          </a:bodyPr>
          <a:lstStyle/>
          <a:p>
            <a:r>
              <a:rPr lang="en-US" dirty="0"/>
              <a:t> title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6A850-253D-42A0-8A5B-FA12D923BC99}" type="datetime1">
              <a:rPr lang="en-US" smtClean="0"/>
              <a:t>11/13/2022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49C9-B029-4B5D-AD48-A0830236FE49}" type="slidenum">
              <a:rPr lang="en-US" smtClean="0"/>
              <a:t>‹#›</a:t>
            </a:fld>
            <a:endParaRPr lang="en-US"/>
          </a:p>
        </p:txBody>
      </p:sp>
    </p:spTree>
    <p:extLst>
      <p:ext uri="{BB962C8B-B14F-4D97-AF65-F5344CB8AC3E}">
        <p14:creationId xmlns:p14="http://schemas.microsoft.com/office/powerpoint/2010/main" val="1520326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34" r:id="rId4"/>
    <p:sldLayoutId id="2147483733" r:id="rId5"/>
    <p:sldLayoutId id="214748373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material.angular.io/" TargetMode="External"/><Relationship Id="rId13" Type="http://schemas.openxmlformats.org/officeDocument/2006/relationships/hyperlink" Target="https://code.visualstudio.com/" TargetMode="External"/><Relationship Id="rId3" Type="http://schemas.openxmlformats.org/officeDocument/2006/relationships/hyperlink" Target="https://spring.io/projects/spring-boot" TargetMode="External"/><Relationship Id="rId7" Type="http://schemas.openxmlformats.org/officeDocument/2006/relationships/hyperlink" Target="https://angular.io/guide/what-is-angular" TargetMode="External"/><Relationship Id="rId12" Type="http://schemas.openxmlformats.org/officeDocument/2006/relationships/hyperlink" Target="https://www.jetbrains.com/idea/" TargetMode="External"/><Relationship Id="rId2" Type="http://schemas.openxmlformats.org/officeDocument/2006/relationships/hyperlink" Target="https://docs.oracle.com/javase/8/docs/technotes/guides/language/index.html" TargetMode="External"/><Relationship Id="rId16" Type="http://schemas.openxmlformats.org/officeDocument/2006/relationships/hyperlink" Target="https://start.spring.io/" TargetMode="External"/><Relationship Id="rId1" Type="http://schemas.openxmlformats.org/officeDocument/2006/relationships/slideLayout" Target="../slideLayouts/slideLayout4.xml"/><Relationship Id="rId6" Type="http://schemas.openxmlformats.org/officeDocument/2006/relationships/hyperlink" Target="https://www.javascript.com/" TargetMode="External"/><Relationship Id="rId11" Type="http://schemas.openxmlformats.org/officeDocument/2006/relationships/hyperlink" Target="https://about.gitlab.com/" TargetMode="External"/><Relationship Id="rId5" Type="http://schemas.openxmlformats.org/officeDocument/2006/relationships/hyperlink" Target="https://www.w3schools.com/css/css_intro.asp" TargetMode="External"/><Relationship Id="rId15" Type="http://schemas.openxmlformats.org/officeDocument/2006/relationships/hyperlink" Target="https://www.postman.com/" TargetMode="External"/><Relationship Id="rId10" Type="http://schemas.openxmlformats.org/officeDocument/2006/relationships/hyperlink" Target="https://www.postgresql.org/" TargetMode="External"/><Relationship Id="rId4" Type="http://schemas.openxmlformats.org/officeDocument/2006/relationships/hyperlink" Target="https://www.w3schools.com/html/html_intro.asp" TargetMode="External"/><Relationship Id="rId9" Type="http://schemas.openxmlformats.org/officeDocument/2006/relationships/hyperlink" Target="https://fullcalendar.io/" TargetMode="External"/><Relationship Id="rId14" Type="http://schemas.openxmlformats.org/officeDocument/2006/relationships/hyperlink" Target="https://www.pgadmin.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contact@allweb.com.kh"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allweb.com.kh/about-u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C445F-7C53-1233-A87E-F3CFC0AD0D3B}"/>
              </a:ext>
            </a:extLst>
          </p:cNvPr>
          <p:cNvSpPr>
            <a:spLocks noGrp="1"/>
          </p:cNvSpPr>
          <p:nvPr>
            <p:ph type="ctrTitle"/>
          </p:nvPr>
        </p:nvSpPr>
        <p:spPr/>
        <p:txBody>
          <a:bodyPr>
            <a:normAutofit/>
          </a:bodyPr>
          <a:lstStyle/>
          <a:p>
            <a:r>
              <a:rPr lang="en-US" sz="2800" b="1" dirty="0">
                <a:latin typeface="Bahnschrift SemiCondensed" panose="020B0502040204020203" pitchFamily="34" charset="0"/>
              </a:rPr>
              <a:t>Institute of Technology of Cambodia</a:t>
            </a:r>
          </a:p>
        </p:txBody>
      </p:sp>
      <p:sp>
        <p:nvSpPr>
          <p:cNvPr id="5" name="Subtitle 4">
            <a:extLst>
              <a:ext uri="{FF2B5EF4-FFF2-40B4-BE49-F238E27FC236}">
                <a16:creationId xmlns:a16="http://schemas.microsoft.com/office/drawing/2014/main" id="{60AF804F-01BD-4E1E-C522-68B55E4E6B5B}"/>
              </a:ext>
            </a:extLst>
          </p:cNvPr>
          <p:cNvSpPr>
            <a:spLocks noGrp="1"/>
          </p:cNvSpPr>
          <p:nvPr>
            <p:ph type="subTitle" idx="1"/>
          </p:nvPr>
        </p:nvSpPr>
        <p:spPr>
          <a:xfrm>
            <a:off x="1142998" y="1057853"/>
            <a:ext cx="6858000" cy="396043"/>
          </a:xfrm>
        </p:spPr>
        <p:txBody>
          <a:bodyPr>
            <a:normAutofit/>
          </a:bodyPr>
          <a:lstStyle/>
          <a:p>
            <a:r>
              <a:rPr lang="en-US" sz="2000" dirty="0">
                <a:latin typeface="Bahnschrift SemiCondensed" panose="020B0502040204020203" pitchFamily="34" charset="0"/>
              </a:rPr>
              <a:t>Department of Information and Communication Engineering</a:t>
            </a:r>
          </a:p>
        </p:txBody>
      </p:sp>
      <p:pic>
        <p:nvPicPr>
          <p:cNvPr id="7" name="Picture 6">
            <a:extLst>
              <a:ext uri="{FF2B5EF4-FFF2-40B4-BE49-F238E27FC236}">
                <a16:creationId xmlns:a16="http://schemas.microsoft.com/office/drawing/2014/main" id="{05543FFF-1AE9-6DCB-F22D-1EFC71F1A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843" y="590288"/>
            <a:ext cx="1210774" cy="911139"/>
          </a:xfrm>
          <a:prstGeom prst="rect">
            <a:avLst/>
          </a:prstGeom>
        </p:spPr>
      </p:pic>
      <p:pic>
        <p:nvPicPr>
          <p:cNvPr id="9" name="Picture 8">
            <a:extLst>
              <a:ext uri="{FF2B5EF4-FFF2-40B4-BE49-F238E27FC236}">
                <a16:creationId xmlns:a16="http://schemas.microsoft.com/office/drawing/2014/main" id="{96748E64-969D-74E1-EB47-D51D91E7F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99" y="374363"/>
            <a:ext cx="1278880" cy="1261872"/>
          </a:xfrm>
          <a:prstGeom prst="rect">
            <a:avLst/>
          </a:prstGeom>
        </p:spPr>
      </p:pic>
      <p:sp>
        <p:nvSpPr>
          <p:cNvPr id="2" name="Rectangle 1">
            <a:extLst>
              <a:ext uri="{FF2B5EF4-FFF2-40B4-BE49-F238E27FC236}">
                <a16:creationId xmlns:a16="http://schemas.microsoft.com/office/drawing/2014/main" id="{B409F6EA-D598-8EA2-C13F-67D6D7D67993}"/>
              </a:ext>
            </a:extLst>
          </p:cNvPr>
          <p:cNvSpPr/>
          <p:nvPr/>
        </p:nvSpPr>
        <p:spPr>
          <a:xfrm>
            <a:off x="0" y="1895475"/>
            <a:ext cx="9144000" cy="809625"/>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70;p42">
            <a:extLst>
              <a:ext uri="{FF2B5EF4-FFF2-40B4-BE49-F238E27FC236}">
                <a16:creationId xmlns:a16="http://schemas.microsoft.com/office/drawing/2014/main" id="{AC83DF20-509B-60F8-BCA9-F3C4B9FC26F2}"/>
              </a:ext>
            </a:extLst>
          </p:cNvPr>
          <p:cNvSpPr txBox="1">
            <a:spLocks/>
          </p:cNvSpPr>
          <p:nvPr/>
        </p:nvSpPr>
        <p:spPr>
          <a:xfrm>
            <a:off x="0" y="1895474"/>
            <a:ext cx="9144000" cy="80962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3600" dirty="0">
                <a:solidFill>
                  <a:schemeClr val="bg1"/>
                </a:solidFill>
                <a:latin typeface="Bahnschrift Condensed" panose="020B0502040204020203" pitchFamily="34" charset="0"/>
              </a:rPr>
              <a:t>ALLWEB Online Quiz for Recruitment</a:t>
            </a:r>
          </a:p>
        </p:txBody>
      </p:sp>
      <p:sp>
        <p:nvSpPr>
          <p:cNvPr id="10" name="Title 3">
            <a:extLst>
              <a:ext uri="{FF2B5EF4-FFF2-40B4-BE49-F238E27FC236}">
                <a16:creationId xmlns:a16="http://schemas.microsoft.com/office/drawing/2014/main" id="{65EEE9BF-454D-92A2-268F-A54C29B54447}"/>
              </a:ext>
            </a:extLst>
          </p:cNvPr>
          <p:cNvSpPr txBox="1">
            <a:spLocks/>
          </p:cNvSpPr>
          <p:nvPr/>
        </p:nvSpPr>
        <p:spPr>
          <a:xfrm>
            <a:off x="733425" y="3188278"/>
            <a:ext cx="7677150" cy="231336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spcAft>
                <a:spcPts val="1800"/>
              </a:spcAft>
            </a:pPr>
            <a:r>
              <a:rPr lang="en-US" sz="2800" dirty="0">
                <a:latin typeface="Bahnschrift SemiCondensed" panose="020B0502040204020203" pitchFamily="34" charset="0"/>
              </a:rPr>
              <a:t>	</a:t>
            </a:r>
            <a:r>
              <a:rPr lang="en-US" sz="2000" dirty="0">
                <a:latin typeface="Bahnschrift" panose="020B0502040204020203" pitchFamily="34" charset="0"/>
              </a:rPr>
              <a:t>Student			:  </a:t>
            </a:r>
            <a:r>
              <a:rPr lang="en-US" sz="2000" b="1" dirty="0">
                <a:latin typeface="Bahnschrift" panose="020B0502040204020203" pitchFamily="34" charset="0"/>
              </a:rPr>
              <a:t>Mr. HUN Ravit</a:t>
            </a:r>
          </a:p>
          <a:p>
            <a:pPr algn="l">
              <a:spcAft>
                <a:spcPts val="1800"/>
              </a:spcAft>
            </a:pPr>
            <a:r>
              <a:rPr lang="en-US" sz="2000" dirty="0">
                <a:latin typeface="Bahnschrift" panose="020B0502040204020203" pitchFamily="34" charset="0"/>
              </a:rPr>
              <a:t>	Academic Supervisor</a:t>
            </a:r>
            <a:r>
              <a:rPr lang="en-US" sz="2000" b="1" dirty="0">
                <a:latin typeface="Bahnschrift" panose="020B0502040204020203" pitchFamily="34" charset="0"/>
              </a:rPr>
              <a:t>	</a:t>
            </a:r>
            <a:r>
              <a:rPr lang="en-US" sz="2000" dirty="0">
                <a:latin typeface="Bahnschrift" panose="020B0502040204020203" pitchFamily="34" charset="0"/>
              </a:rPr>
              <a:t>:  Mr. HOK Tin</a:t>
            </a:r>
          </a:p>
          <a:p>
            <a:pPr algn="l">
              <a:spcAft>
                <a:spcPts val="1800"/>
              </a:spcAft>
            </a:pPr>
            <a:r>
              <a:rPr lang="en-US" sz="2000" dirty="0">
                <a:latin typeface="Bahnschrift" panose="020B0502040204020203" pitchFamily="34" charset="0"/>
              </a:rPr>
              <a:t>	Company Advisor	:  Mr. NY Channthoeurn</a:t>
            </a:r>
          </a:p>
          <a:p>
            <a:pPr algn="l">
              <a:spcAft>
                <a:spcPts val="1800"/>
              </a:spcAft>
            </a:pPr>
            <a:r>
              <a:rPr lang="en-US" sz="2000" dirty="0">
                <a:latin typeface="Bahnschrift" panose="020B0502040204020203" pitchFamily="34" charset="0"/>
              </a:rPr>
              <a:t>	Duration		:  12 July 2022 – 11 October 2022</a:t>
            </a:r>
          </a:p>
        </p:txBody>
      </p:sp>
      <p:sp>
        <p:nvSpPr>
          <p:cNvPr id="11" name="Subtitle 4">
            <a:extLst>
              <a:ext uri="{FF2B5EF4-FFF2-40B4-BE49-F238E27FC236}">
                <a16:creationId xmlns:a16="http://schemas.microsoft.com/office/drawing/2014/main" id="{1E58D181-0078-4FC8-5C9C-9613B52C4505}"/>
              </a:ext>
            </a:extLst>
          </p:cNvPr>
          <p:cNvSpPr txBox="1">
            <a:spLocks/>
          </p:cNvSpPr>
          <p:nvPr/>
        </p:nvSpPr>
        <p:spPr>
          <a:xfrm>
            <a:off x="1142998" y="5800147"/>
            <a:ext cx="6858000" cy="39604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Bahnschrift SemiCondensed" panose="020B0502040204020203" pitchFamily="34" charset="0"/>
              </a:rPr>
              <a:t>Academic Year 2021-2022</a:t>
            </a:r>
          </a:p>
        </p:txBody>
      </p:sp>
    </p:spTree>
    <p:extLst>
      <p:ext uri="{BB962C8B-B14F-4D97-AF65-F5344CB8AC3E}">
        <p14:creationId xmlns:p14="http://schemas.microsoft.com/office/powerpoint/2010/main" val="39785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8" y="897179"/>
            <a:ext cx="1847538" cy="469901"/>
          </a:xfrm>
        </p:spPr>
        <p:txBody>
          <a:bodyPr/>
          <a:lstStyle/>
          <a:p>
            <a:r>
              <a:rPr lang="en-US" sz="2800" dirty="0"/>
              <a:t>1.7 Planning</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10</a:t>
            </a:fld>
            <a:endParaRPr lang="en-US" dirty="0"/>
          </a:p>
        </p:txBody>
      </p:sp>
      <p:sp>
        <p:nvSpPr>
          <p:cNvPr id="6" name="Rectangle 1">
            <a:extLst>
              <a:ext uri="{FF2B5EF4-FFF2-40B4-BE49-F238E27FC236}">
                <a16:creationId xmlns:a16="http://schemas.microsoft.com/office/drawing/2014/main" id="{476B037A-12FD-5BD5-630B-56D768A1E587}"/>
              </a:ext>
            </a:extLst>
          </p:cNvPr>
          <p:cNvSpPr>
            <a:spLocks noChangeArrowheads="1"/>
          </p:cNvSpPr>
          <p:nvPr/>
        </p:nvSpPr>
        <p:spPr bwMode="auto">
          <a:xfrm>
            <a:off x="1570038" y="2401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E788DD07-73D9-9CA8-FE1B-D9C785CB65C7}"/>
              </a:ext>
            </a:extLst>
          </p:cNvPr>
          <p:cNvGraphicFramePr>
            <a:graphicFrameLocks noGrp="1"/>
          </p:cNvGraphicFramePr>
          <p:nvPr>
            <p:extLst>
              <p:ext uri="{D42A27DB-BD31-4B8C-83A1-F6EECF244321}">
                <p14:modId xmlns:p14="http://schemas.microsoft.com/office/powerpoint/2010/main" val="125855139"/>
              </p:ext>
            </p:extLst>
          </p:nvPr>
        </p:nvGraphicFramePr>
        <p:xfrm>
          <a:off x="723520" y="1921840"/>
          <a:ext cx="7924801" cy="4154146"/>
        </p:xfrm>
        <a:graphic>
          <a:graphicData uri="http://schemas.openxmlformats.org/drawingml/2006/table">
            <a:tbl>
              <a:tblPr>
                <a:tableStyleId>{5C22544A-7EE6-4342-B048-85BDC9FD1C3A}</a:tableStyleId>
              </a:tblPr>
              <a:tblGrid>
                <a:gridCol w="2776849">
                  <a:extLst>
                    <a:ext uri="{9D8B030D-6E8A-4147-A177-3AD203B41FA5}">
                      <a16:colId xmlns:a16="http://schemas.microsoft.com/office/drawing/2014/main" val="194308128"/>
                    </a:ext>
                  </a:extLst>
                </a:gridCol>
                <a:gridCol w="428996">
                  <a:extLst>
                    <a:ext uri="{9D8B030D-6E8A-4147-A177-3AD203B41FA5}">
                      <a16:colId xmlns:a16="http://schemas.microsoft.com/office/drawing/2014/main" val="3317529597"/>
                    </a:ext>
                  </a:extLst>
                </a:gridCol>
                <a:gridCol w="428996">
                  <a:extLst>
                    <a:ext uri="{9D8B030D-6E8A-4147-A177-3AD203B41FA5}">
                      <a16:colId xmlns:a16="http://schemas.microsoft.com/office/drawing/2014/main" val="573773191"/>
                    </a:ext>
                  </a:extLst>
                </a:gridCol>
                <a:gridCol w="428996">
                  <a:extLst>
                    <a:ext uri="{9D8B030D-6E8A-4147-A177-3AD203B41FA5}">
                      <a16:colId xmlns:a16="http://schemas.microsoft.com/office/drawing/2014/main" val="696821206"/>
                    </a:ext>
                  </a:extLst>
                </a:gridCol>
                <a:gridCol w="428996">
                  <a:extLst>
                    <a:ext uri="{9D8B030D-6E8A-4147-A177-3AD203B41FA5}">
                      <a16:colId xmlns:a16="http://schemas.microsoft.com/office/drawing/2014/main" val="1126773317"/>
                    </a:ext>
                  </a:extLst>
                </a:gridCol>
                <a:gridCol w="428996">
                  <a:extLst>
                    <a:ext uri="{9D8B030D-6E8A-4147-A177-3AD203B41FA5}">
                      <a16:colId xmlns:a16="http://schemas.microsoft.com/office/drawing/2014/main" val="3926801053"/>
                    </a:ext>
                  </a:extLst>
                </a:gridCol>
                <a:gridCol w="428996">
                  <a:extLst>
                    <a:ext uri="{9D8B030D-6E8A-4147-A177-3AD203B41FA5}">
                      <a16:colId xmlns:a16="http://schemas.microsoft.com/office/drawing/2014/main" val="1986583396"/>
                    </a:ext>
                  </a:extLst>
                </a:gridCol>
                <a:gridCol w="428996">
                  <a:extLst>
                    <a:ext uri="{9D8B030D-6E8A-4147-A177-3AD203B41FA5}">
                      <a16:colId xmlns:a16="http://schemas.microsoft.com/office/drawing/2014/main" val="1886088282"/>
                    </a:ext>
                  </a:extLst>
                </a:gridCol>
                <a:gridCol w="428996">
                  <a:extLst>
                    <a:ext uri="{9D8B030D-6E8A-4147-A177-3AD203B41FA5}">
                      <a16:colId xmlns:a16="http://schemas.microsoft.com/office/drawing/2014/main" val="2296378607"/>
                    </a:ext>
                  </a:extLst>
                </a:gridCol>
                <a:gridCol w="428996">
                  <a:extLst>
                    <a:ext uri="{9D8B030D-6E8A-4147-A177-3AD203B41FA5}">
                      <a16:colId xmlns:a16="http://schemas.microsoft.com/office/drawing/2014/main" val="2180461093"/>
                    </a:ext>
                  </a:extLst>
                </a:gridCol>
                <a:gridCol w="428996">
                  <a:extLst>
                    <a:ext uri="{9D8B030D-6E8A-4147-A177-3AD203B41FA5}">
                      <a16:colId xmlns:a16="http://schemas.microsoft.com/office/drawing/2014/main" val="1408107128"/>
                    </a:ext>
                  </a:extLst>
                </a:gridCol>
                <a:gridCol w="428996">
                  <a:extLst>
                    <a:ext uri="{9D8B030D-6E8A-4147-A177-3AD203B41FA5}">
                      <a16:colId xmlns:a16="http://schemas.microsoft.com/office/drawing/2014/main" val="4212024295"/>
                    </a:ext>
                  </a:extLst>
                </a:gridCol>
                <a:gridCol w="428996">
                  <a:extLst>
                    <a:ext uri="{9D8B030D-6E8A-4147-A177-3AD203B41FA5}">
                      <a16:colId xmlns:a16="http://schemas.microsoft.com/office/drawing/2014/main" val="3182542030"/>
                    </a:ext>
                  </a:extLst>
                </a:gridCol>
              </a:tblGrid>
              <a:tr h="505815">
                <a:tc rowSpan="2">
                  <a:txBody>
                    <a:bodyPr/>
                    <a:lstStyle/>
                    <a:p>
                      <a:pPr algn="l" fontAlgn="t"/>
                      <a:r>
                        <a:rPr lang="en-US" sz="2400" u="none" strike="noStrike" dirty="0">
                          <a:solidFill>
                            <a:schemeClr val="bg1"/>
                          </a:solidFill>
                          <a:effectLst/>
                          <a:latin typeface="Bahnschrift" panose="020B0502040204020203" pitchFamily="34" charset="0"/>
                        </a:rPr>
                        <a:t>Tasks</a:t>
                      </a:r>
                      <a:endParaRPr lang="en-US" sz="2400" b="1" i="0" u="none" strike="noStrike" dirty="0">
                        <a:solidFill>
                          <a:schemeClr val="bg1"/>
                        </a:solidFill>
                        <a:effectLst/>
                        <a:latin typeface="Bahnschrift" panose="020B0502040204020203"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gridSpan="12">
                  <a:txBody>
                    <a:bodyPr/>
                    <a:lstStyle/>
                    <a:p>
                      <a:pPr marL="0" indent="0" algn="ctr" fontAlgn="ctr">
                        <a:buFont typeface="Arial" panose="020B0604020202020204" pitchFamily="34" charset="0"/>
                        <a:buNone/>
                      </a:pPr>
                      <a:r>
                        <a:rPr lang="en-US" sz="2000" u="none" strike="noStrike" dirty="0">
                          <a:solidFill>
                            <a:schemeClr val="bg1"/>
                          </a:solidFill>
                          <a:effectLst/>
                          <a:latin typeface="Bahnschrift" panose="020B0502040204020203" pitchFamily="34" charset="0"/>
                        </a:rPr>
                        <a:t>Weeks</a:t>
                      </a:r>
                      <a:endParaRPr lang="en-US" sz="2000" b="1" i="0" u="none" strike="noStrike" dirty="0">
                        <a:solidFill>
                          <a:schemeClr val="bg1"/>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8976746"/>
                  </a:ext>
                </a:extLst>
              </a:tr>
              <a:tr h="279814">
                <a:tc vMerge="1">
                  <a:txBody>
                    <a:bodyPr/>
                    <a:lstStyle/>
                    <a:p>
                      <a:endParaRPr lang="en-US"/>
                    </a:p>
                  </a:txBody>
                  <a:tcPr/>
                </a:tc>
                <a:tc>
                  <a:txBody>
                    <a:bodyPr/>
                    <a:lstStyle/>
                    <a:p>
                      <a:pPr algn="ctr" fontAlgn="b"/>
                      <a:r>
                        <a:rPr lang="en-US" sz="1200" u="none" strike="noStrike" dirty="0">
                          <a:effectLst/>
                          <a:latin typeface="Bahnschrift" panose="020B0502040204020203" pitchFamily="34" charset="0"/>
                        </a:rPr>
                        <a:t>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3</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4</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5</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6</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7</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8</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9</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10</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603725"/>
                  </a:ext>
                </a:extLst>
              </a:tr>
              <a:tr h="656484">
                <a:tc>
                  <a:txBody>
                    <a:bodyPr/>
                    <a:lstStyle/>
                    <a:p>
                      <a:pPr algn="l" fontAlgn="ctr"/>
                      <a:r>
                        <a:rPr lang="en-US" sz="1600" u="none" strike="noStrike" dirty="0">
                          <a:effectLst/>
                          <a:latin typeface="Bahnschrift" panose="020B0502040204020203" pitchFamily="34" charset="0"/>
                        </a:rPr>
                        <a:t>Do the assignment</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222486"/>
                  </a:ext>
                </a:extLst>
              </a:tr>
              <a:tr h="656484">
                <a:tc>
                  <a:txBody>
                    <a:bodyPr/>
                    <a:lstStyle/>
                    <a:p>
                      <a:pPr algn="l" fontAlgn="ctr"/>
                      <a:r>
                        <a:rPr lang="en-US" sz="1600" u="none" strike="noStrike" dirty="0">
                          <a:effectLst/>
                          <a:latin typeface="Bahnschrift" panose="020B0502040204020203" pitchFamily="34" charset="0"/>
                        </a:rPr>
                        <a:t>Learn new technology</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927909"/>
                  </a:ext>
                </a:extLst>
              </a:tr>
              <a:tr h="742581">
                <a:tc>
                  <a:txBody>
                    <a:bodyPr/>
                    <a:lstStyle/>
                    <a:p>
                      <a:pPr algn="l" fontAlgn="ctr"/>
                      <a:r>
                        <a:rPr lang="en-US" sz="1600" u="none" strike="noStrike" dirty="0">
                          <a:effectLst/>
                          <a:latin typeface="Bahnschrift" panose="020B0502040204020203" pitchFamily="34" charset="0"/>
                        </a:rPr>
                        <a:t>Analyze and design the project requirements</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0806165"/>
                  </a:ext>
                </a:extLst>
              </a:tr>
              <a:tr h="656484">
                <a:tc>
                  <a:txBody>
                    <a:bodyPr/>
                    <a:lstStyle/>
                    <a:p>
                      <a:pPr algn="l" fontAlgn="ctr"/>
                      <a:r>
                        <a:rPr lang="en-US" sz="1600" u="none" strike="noStrike" dirty="0">
                          <a:effectLst/>
                          <a:latin typeface="Bahnschrift" panose="020B0502040204020203" pitchFamily="34" charset="0"/>
                        </a:rPr>
                        <a:t>Implementation</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extLst>
                  <a:ext uri="{0D108BD9-81ED-4DB2-BD59-A6C34878D82A}">
                    <a16:rowId xmlns:a16="http://schemas.microsoft.com/office/drawing/2014/main" val="3350233057"/>
                  </a:ext>
                </a:extLst>
              </a:tr>
              <a:tr h="656484">
                <a:tc>
                  <a:txBody>
                    <a:bodyPr/>
                    <a:lstStyle/>
                    <a:p>
                      <a:pPr algn="l" fontAlgn="ctr"/>
                      <a:r>
                        <a:rPr lang="en-US" sz="1600" u="none" strike="noStrike" dirty="0">
                          <a:effectLst/>
                          <a:latin typeface="Bahnschrift" panose="020B0502040204020203" pitchFamily="34" charset="0"/>
                        </a:rPr>
                        <a:t>Testing</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extLst>
                  <a:ext uri="{0D108BD9-81ED-4DB2-BD59-A6C34878D82A}">
                    <a16:rowId xmlns:a16="http://schemas.microsoft.com/office/drawing/2014/main" val="1631385257"/>
                  </a:ext>
                </a:extLst>
              </a:tr>
            </a:tbl>
          </a:graphicData>
        </a:graphic>
      </p:graphicFrame>
    </p:spTree>
    <p:extLst>
      <p:ext uri="{BB962C8B-B14F-4D97-AF65-F5344CB8AC3E}">
        <p14:creationId xmlns:p14="http://schemas.microsoft.com/office/powerpoint/2010/main" val="36545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DC9552-BACF-9667-E885-003A6A8DB6F7}"/>
              </a:ext>
            </a:extLst>
          </p:cNvPr>
          <p:cNvSpPr>
            <a:spLocks noGrp="1"/>
          </p:cNvSpPr>
          <p:nvPr>
            <p:ph type="title"/>
          </p:nvPr>
        </p:nvSpPr>
        <p:spPr>
          <a:xfrm>
            <a:off x="0" y="3675841"/>
            <a:ext cx="9156700" cy="846035"/>
          </a:xfrm>
        </p:spPr>
        <p:txBody>
          <a:bodyPr/>
          <a:lstStyle/>
          <a:p>
            <a:r>
              <a:rPr lang="en-US" dirty="0">
                <a:latin typeface="Bahnschrift Condensed" panose="020B0502040204020203" pitchFamily="34" charset="0"/>
              </a:rPr>
              <a:t>ANALYSIS AND DESIGN</a:t>
            </a:r>
          </a:p>
        </p:txBody>
      </p:sp>
      <p:sp>
        <p:nvSpPr>
          <p:cNvPr id="6" name="Text Placeholder 5">
            <a:extLst>
              <a:ext uri="{FF2B5EF4-FFF2-40B4-BE49-F238E27FC236}">
                <a16:creationId xmlns:a16="http://schemas.microsoft.com/office/drawing/2014/main" id="{EA592EF8-7697-A888-C69C-5680BAFF5D49}"/>
              </a:ext>
            </a:extLst>
          </p:cNvPr>
          <p:cNvSpPr>
            <a:spLocks noGrp="1"/>
          </p:cNvSpPr>
          <p:nvPr>
            <p:ph type="body" sz="quarter" idx="13"/>
          </p:nvPr>
        </p:nvSpPr>
        <p:spPr/>
        <p:txBody>
          <a:bodyPr/>
          <a:lstStyle/>
          <a:p>
            <a:r>
              <a:rPr lang="en-US" dirty="0"/>
              <a:t>2</a:t>
            </a:r>
          </a:p>
        </p:txBody>
      </p:sp>
      <p:sp>
        <p:nvSpPr>
          <p:cNvPr id="4" name="Slide Number Placeholder 3">
            <a:extLst>
              <a:ext uri="{FF2B5EF4-FFF2-40B4-BE49-F238E27FC236}">
                <a16:creationId xmlns:a16="http://schemas.microsoft.com/office/drawing/2014/main" id="{B321075E-277B-24D5-7546-1D2CBEAF5F6E}"/>
              </a:ext>
            </a:extLst>
          </p:cNvPr>
          <p:cNvSpPr>
            <a:spLocks noGrp="1"/>
          </p:cNvSpPr>
          <p:nvPr>
            <p:ph type="sldNum" sz="quarter" idx="12"/>
          </p:nvPr>
        </p:nvSpPr>
        <p:spPr/>
        <p:txBody>
          <a:bodyPr/>
          <a:lstStyle/>
          <a:p>
            <a:fld id="{1A0C49C9-B029-4B5D-AD48-A0830236FE49}" type="slidenum">
              <a:rPr lang="en-US" smtClean="0"/>
              <a:pPr/>
              <a:t>11</a:t>
            </a:fld>
            <a:endParaRPr lang="en-US" dirty="0"/>
          </a:p>
        </p:txBody>
      </p:sp>
    </p:spTree>
    <p:extLst>
      <p:ext uri="{BB962C8B-B14F-4D97-AF65-F5344CB8AC3E}">
        <p14:creationId xmlns:p14="http://schemas.microsoft.com/office/powerpoint/2010/main" val="30480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2.1 Use Case Diagram</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12</a:t>
            </a:fld>
            <a:endParaRPr lang="en-US" dirty="0"/>
          </a:p>
        </p:txBody>
      </p:sp>
      <p:pic>
        <p:nvPicPr>
          <p:cNvPr id="11" name="Picture 10">
            <a:extLst>
              <a:ext uri="{FF2B5EF4-FFF2-40B4-BE49-F238E27FC236}">
                <a16:creationId xmlns:a16="http://schemas.microsoft.com/office/drawing/2014/main" id="{7C795871-C0F3-C1B7-9E88-25081DE8F8F7}"/>
              </a:ext>
            </a:extLst>
          </p:cNvPr>
          <p:cNvPicPr>
            <a:picLocks noChangeAspect="1"/>
          </p:cNvPicPr>
          <p:nvPr/>
        </p:nvPicPr>
        <p:blipFill rotWithShape="1">
          <a:blip r:embed="rId2">
            <a:extLst>
              <a:ext uri="{28A0092B-C50C-407E-A947-70E740481C1C}">
                <a14:useLocalDpi xmlns:a14="http://schemas.microsoft.com/office/drawing/2010/main" val="0"/>
              </a:ext>
            </a:extLst>
          </a:blip>
          <a:srcRect l="22525" t="2012" r="23921" b="6228"/>
          <a:stretch/>
        </p:blipFill>
        <p:spPr>
          <a:xfrm>
            <a:off x="2999615" y="1197049"/>
            <a:ext cx="4165402" cy="5514915"/>
          </a:xfrm>
          <a:prstGeom prst="rect">
            <a:avLst/>
          </a:prstGeom>
        </p:spPr>
      </p:pic>
      <p:sp>
        <p:nvSpPr>
          <p:cNvPr id="12" name="Subtitle 4">
            <a:extLst>
              <a:ext uri="{FF2B5EF4-FFF2-40B4-BE49-F238E27FC236}">
                <a16:creationId xmlns:a16="http://schemas.microsoft.com/office/drawing/2014/main" id="{A0A67991-9497-F806-48FA-89EAB9EFD09B}"/>
              </a:ext>
            </a:extLst>
          </p:cNvPr>
          <p:cNvSpPr txBox="1">
            <a:spLocks/>
          </p:cNvSpPr>
          <p:nvPr/>
        </p:nvSpPr>
        <p:spPr>
          <a:xfrm>
            <a:off x="1978983" y="6037859"/>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Candidate</a:t>
            </a:r>
          </a:p>
        </p:txBody>
      </p:sp>
      <p:sp>
        <p:nvSpPr>
          <p:cNvPr id="13" name="Subtitle 4">
            <a:extLst>
              <a:ext uri="{FF2B5EF4-FFF2-40B4-BE49-F238E27FC236}">
                <a16:creationId xmlns:a16="http://schemas.microsoft.com/office/drawing/2014/main" id="{7D889118-02F9-F6EB-1629-46BD92C1B5E5}"/>
              </a:ext>
            </a:extLst>
          </p:cNvPr>
          <p:cNvSpPr txBox="1">
            <a:spLocks/>
          </p:cNvSpPr>
          <p:nvPr/>
        </p:nvSpPr>
        <p:spPr>
          <a:xfrm>
            <a:off x="1969838" y="3719557"/>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Recruiter</a:t>
            </a:r>
          </a:p>
        </p:txBody>
      </p:sp>
      <p:sp>
        <p:nvSpPr>
          <p:cNvPr id="14" name="Subtitle 4">
            <a:extLst>
              <a:ext uri="{FF2B5EF4-FFF2-40B4-BE49-F238E27FC236}">
                <a16:creationId xmlns:a16="http://schemas.microsoft.com/office/drawing/2014/main" id="{A26A89C5-B73E-AE4A-F5F3-F94FD0F473CA}"/>
              </a:ext>
            </a:extLst>
          </p:cNvPr>
          <p:cNvSpPr txBox="1">
            <a:spLocks/>
          </p:cNvSpPr>
          <p:nvPr/>
        </p:nvSpPr>
        <p:spPr>
          <a:xfrm>
            <a:off x="2165741" y="1700467"/>
            <a:ext cx="769484" cy="46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Admin</a:t>
            </a:r>
          </a:p>
        </p:txBody>
      </p:sp>
    </p:spTree>
    <p:extLst>
      <p:ext uri="{BB962C8B-B14F-4D97-AF65-F5344CB8AC3E}">
        <p14:creationId xmlns:p14="http://schemas.microsoft.com/office/powerpoint/2010/main" val="2950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2.2 Database Schema</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13</a:t>
            </a:fld>
            <a:endParaRPr lang="en-US" dirty="0"/>
          </a:p>
        </p:txBody>
      </p:sp>
      <p:pic>
        <p:nvPicPr>
          <p:cNvPr id="5" name="Picture 4">
            <a:extLst>
              <a:ext uri="{FF2B5EF4-FFF2-40B4-BE49-F238E27FC236}">
                <a16:creationId xmlns:a16="http://schemas.microsoft.com/office/drawing/2014/main" id="{240B3FF4-B0E8-2E45-DFE8-975F5273B2BF}"/>
              </a:ext>
            </a:extLst>
          </p:cNvPr>
          <p:cNvPicPr>
            <a:picLocks noChangeAspect="1"/>
          </p:cNvPicPr>
          <p:nvPr/>
        </p:nvPicPr>
        <p:blipFill rotWithShape="1">
          <a:blip r:embed="rId2">
            <a:extLst>
              <a:ext uri="{28A0092B-C50C-407E-A947-70E740481C1C}">
                <a14:useLocalDpi xmlns:a14="http://schemas.microsoft.com/office/drawing/2010/main" val="0"/>
              </a:ext>
            </a:extLst>
          </a:blip>
          <a:srcRect l="2728" t="3077" r="3443" b="4682"/>
          <a:stretch/>
        </p:blipFill>
        <p:spPr bwMode="auto">
          <a:xfrm>
            <a:off x="1230947" y="1367079"/>
            <a:ext cx="6903403" cy="549322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627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434440" y="1790788"/>
            <a:ext cx="2110047" cy="469901"/>
          </a:xfrm>
        </p:spPr>
        <p:txBody>
          <a:bodyPr/>
          <a:lstStyle/>
          <a:p>
            <a:pPr marL="342900" indent="-342900">
              <a:buFont typeface="Wingdings" panose="05000000000000000000" pitchFamily="2" charset="2"/>
              <a:buChar char="Ø"/>
            </a:pPr>
            <a:r>
              <a:rPr lang="en-US" dirty="0"/>
              <a:t>Technologies 				</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14</a:t>
            </a:fld>
            <a:endParaRPr lang="en-US" dirty="0"/>
          </a:p>
        </p:txBody>
      </p:sp>
      <p:sp>
        <p:nvSpPr>
          <p:cNvPr id="7" name="Text Placeholder 1">
            <a:extLst>
              <a:ext uri="{FF2B5EF4-FFF2-40B4-BE49-F238E27FC236}">
                <a16:creationId xmlns:a16="http://schemas.microsoft.com/office/drawing/2014/main" id="{EF66C440-F96F-5B19-C72F-ADC28CE6C42F}"/>
              </a:ext>
            </a:extLst>
          </p:cNvPr>
          <p:cNvSpPr txBox="1">
            <a:spLocks/>
          </p:cNvSpPr>
          <p:nvPr/>
        </p:nvSpPr>
        <p:spPr>
          <a:xfrm>
            <a:off x="3315808" y="1809994"/>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800" dirty="0"/>
              <a:t>Tools	</a:t>
            </a:r>
            <a:r>
              <a:rPr lang="en-US" dirty="0"/>
              <a:t>			</a:t>
            </a:r>
          </a:p>
        </p:txBody>
      </p:sp>
      <p:pic>
        <p:nvPicPr>
          <p:cNvPr id="10" name="Picture 9">
            <a:extLst>
              <a:ext uri="{FF2B5EF4-FFF2-40B4-BE49-F238E27FC236}">
                <a16:creationId xmlns:a16="http://schemas.microsoft.com/office/drawing/2014/main" id="{88435DFF-4653-999C-006C-E06E882354E1}"/>
              </a:ext>
            </a:extLst>
          </p:cNvPr>
          <p:cNvPicPr>
            <a:picLocks noChangeAspect="1"/>
          </p:cNvPicPr>
          <p:nvPr/>
        </p:nvPicPr>
        <p:blipFill rotWithShape="1">
          <a:blip r:embed="rId2">
            <a:extLst>
              <a:ext uri="{28A0092B-C50C-407E-A947-70E740481C1C}">
                <a14:useLocalDpi xmlns:a14="http://schemas.microsoft.com/office/drawing/2010/main" val="0"/>
              </a:ext>
            </a:extLst>
          </a:blip>
          <a:srcRect t="6233" b="13754"/>
          <a:stretch/>
        </p:blipFill>
        <p:spPr>
          <a:xfrm>
            <a:off x="786312" y="3532472"/>
            <a:ext cx="2431680" cy="833844"/>
          </a:xfrm>
          <a:prstGeom prst="rect">
            <a:avLst/>
          </a:prstGeom>
        </p:spPr>
      </p:pic>
      <p:pic>
        <p:nvPicPr>
          <p:cNvPr id="12" name="Picture 11">
            <a:extLst>
              <a:ext uri="{FF2B5EF4-FFF2-40B4-BE49-F238E27FC236}">
                <a16:creationId xmlns:a16="http://schemas.microsoft.com/office/drawing/2014/main" id="{63FBCD2A-CD41-CCAE-777A-6DE8D4B97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271" y="4563832"/>
            <a:ext cx="2400957" cy="639104"/>
          </a:xfrm>
          <a:prstGeom prst="rect">
            <a:avLst/>
          </a:prstGeom>
        </p:spPr>
      </p:pic>
      <p:pic>
        <p:nvPicPr>
          <p:cNvPr id="13" name="Picture 12">
            <a:extLst>
              <a:ext uri="{FF2B5EF4-FFF2-40B4-BE49-F238E27FC236}">
                <a16:creationId xmlns:a16="http://schemas.microsoft.com/office/drawing/2014/main" id="{C71E71A7-BFD3-1F0E-38A9-1A493F893A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779" t="21830" r="7941" b="19646"/>
          <a:stretch/>
        </p:blipFill>
        <p:spPr bwMode="auto">
          <a:xfrm>
            <a:off x="3619771" y="2578689"/>
            <a:ext cx="2887812" cy="760820"/>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53BF883B-49B2-4EC6-3533-33C2E54A21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98716" y="3526244"/>
            <a:ext cx="2508017" cy="760820"/>
          </a:xfrm>
          <a:prstGeom prst="rect">
            <a:avLst/>
          </a:prstGeom>
          <a:noFill/>
          <a:ln>
            <a:noFill/>
          </a:ln>
        </p:spPr>
      </p:pic>
      <p:pic>
        <p:nvPicPr>
          <p:cNvPr id="16" name="Picture 15">
            <a:extLst>
              <a:ext uri="{FF2B5EF4-FFF2-40B4-BE49-F238E27FC236}">
                <a16:creationId xmlns:a16="http://schemas.microsoft.com/office/drawing/2014/main" id="{7EA93E68-99E8-4EDE-B06B-C813CCBB135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98716" y="4601041"/>
            <a:ext cx="2827528" cy="706882"/>
          </a:xfrm>
          <a:prstGeom prst="rect">
            <a:avLst/>
          </a:prstGeom>
          <a:noFill/>
          <a:ln>
            <a:noFill/>
          </a:ln>
        </p:spPr>
      </p:pic>
      <p:pic>
        <p:nvPicPr>
          <p:cNvPr id="17" name="Picture 16" descr="Java Logo, symbol, meaning, history, PNG">
            <a:extLst>
              <a:ext uri="{FF2B5EF4-FFF2-40B4-BE49-F238E27FC236}">
                <a16:creationId xmlns:a16="http://schemas.microsoft.com/office/drawing/2014/main" id="{A3534500-809D-F688-7B91-148EF344988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8120" r="22570"/>
          <a:stretch/>
        </p:blipFill>
        <p:spPr bwMode="auto">
          <a:xfrm>
            <a:off x="877204" y="2346654"/>
            <a:ext cx="952935" cy="1087060"/>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3EF383B-B08D-F294-D902-92627094CD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8192" y="2334243"/>
            <a:ext cx="1359496" cy="1242580"/>
          </a:xfrm>
          <a:prstGeom prst="rect">
            <a:avLst/>
          </a:prstGeom>
        </p:spPr>
      </p:pic>
      <p:sp>
        <p:nvSpPr>
          <p:cNvPr id="15" name="Text Placeholder 1">
            <a:extLst>
              <a:ext uri="{FF2B5EF4-FFF2-40B4-BE49-F238E27FC236}">
                <a16:creationId xmlns:a16="http://schemas.microsoft.com/office/drawing/2014/main" id="{BEBE4E49-2908-4A42-5CE2-201745849431}"/>
              </a:ext>
            </a:extLst>
          </p:cNvPr>
          <p:cNvSpPr txBox="1">
            <a:spLocks/>
          </p:cNvSpPr>
          <p:nvPr/>
        </p:nvSpPr>
        <p:spPr>
          <a:xfrm>
            <a:off x="6480932" y="1810253"/>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800" dirty="0"/>
              <a:t>Database	</a:t>
            </a:r>
            <a:r>
              <a:rPr lang="en-US" dirty="0"/>
              <a:t>			</a:t>
            </a:r>
          </a:p>
        </p:txBody>
      </p:sp>
      <p:cxnSp>
        <p:nvCxnSpPr>
          <p:cNvPr id="18" name="Google Shape;367;p27">
            <a:extLst>
              <a:ext uri="{FF2B5EF4-FFF2-40B4-BE49-F238E27FC236}">
                <a16:creationId xmlns:a16="http://schemas.microsoft.com/office/drawing/2014/main" id="{9A540D1F-CA4E-0C76-650C-D9C0BF0D5ED6}"/>
              </a:ext>
            </a:extLst>
          </p:cNvPr>
          <p:cNvCxnSpPr>
            <a:cxnSpLocks/>
          </p:cNvCxnSpPr>
          <p:nvPr/>
        </p:nvCxnSpPr>
        <p:spPr>
          <a:xfrm>
            <a:off x="796365" y="2346654"/>
            <a:ext cx="0" cy="3084882"/>
          </a:xfrm>
          <a:prstGeom prst="straightConnector1">
            <a:avLst/>
          </a:prstGeom>
          <a:noFill/>
          <a:ln w="9525" cap="rnd" cmpd="sng">
            <a:solidFill>
              <a:schemeClr val="dk1"/>
            </a:solidFill>
            <a:prstDash val="solid"/>
            <a:round/>
            <a:headEnd type="none" w="sm" len="sm"/>
            <a:tailEnd type="none" w="sm" len="sm"/>
          </a:ln>
        </p:spPr>
      </p:cxnSp>
      <p:cxnSp>
        <p:nvCxnSpPr>
          <p:cNvPr id="27" name="Google Shape;367;p27">
            <a:extLst>
              <a:ext uri="{FF2B5EF4-FFF2-40B4-BE49-F238E27FC236}">
                <a16:creationId xmlns:a16="http://schemas.microsoft.com/office/drawing/2014/main" id="{4DCF8953-8EDF-5F64-D408-43A92248B43F}"/>
              </a:ext>
            </a:extLst>
          </p:cNvPr>
          <p:cNvCxnSpPr>
            <a:cxnSpLocks/>
          </p:cNvCxnSpPr>
          <p:nvPr/>
        </p:nvCxnSpPr>
        <p:spPr>
          <a:xfrm>
            <a:off x="3622386" y="2364213"/>
            <a:ext cx="0" cy="3084882"/>
          </a:xfrm>
          <a:prstGeom prst="straightConnector1">
            <a:avLst/>
          </a:prstGeom>
          <a:noFill/>
          <a:ln w="9525" cap="rnd" cmpd="sng">
            <a:solidFill>
              <a:schemeClr val="dk1"/>
            </a:solidFill>
            <a:prstDash val="solid"/>
            <a:round/>
            <a:headEnd type="none" w="sm" len="sm"/>
            <a:tailEnd type="none" w="sm" len="sm"/>
          </a:ln>
        </p:spPr>
      </p:cxnSp>
      <p:cxnSp>
        <p:nvCxnSpPr>
          <p:cNvPr id="28" name="Google Shape;367;p27">
            <a:extLst>
              <a:ext uri="{FF2B5EF4-FFF2-40B4-BE49-F238E27FC236}">
                <a16:creationId xmlns:a16="http://schemas.microsoft.com/office/drawing/2014/main" id="{6EF5993E-3344-080B-5BEC-FD84D2477072}"/>
              </a:ext>
            </a:extLst>
          </p:cNvPr>
          <p:cNvCxnSpPr>
            <a:cxnSpLocks/>
          </p:cNvCxnSpPr>
          <p:nvPr/>
        </p:nvCxnSpPr>
        <p:spPr>
          <a:xfrm>
            <a:off x="6848186" y="2364213"/>
            <a:ext cx="0" cy="3084882"/>
          </a:xfrm>
          <a:prstGeom prst="straightConnector1">
            <a:avLst/>
          </a:prstGeom>
          <a:noFill/>
          <a:ln w="9525" cap="rnd" cmpd="sng">
            <a:solidFill>
              <a:schemeClr val="dk1"/>
            </a:solidFill>
            <a:prstDash val="solid"/>
            <a:round/>
            <a:headEnd type="none" w="sm" len="sm"/>
            <a:tailEnd type="none" w="sm" len="sm"/>
          </a:ln>
        </p:spPr>
      </p:cxnSp>
      <p:sp>
        <p:nvSpPr>
          <p:cNvPr id="29" name="Text Placeholder 1">
            <a:extLst>
              <a:ext uri="{FF2B5EF4-FFF2-40B4-BE49-F238E27FC236}">
                <a16:creationId xmlns:a16="http://schemas.microsoft.com/office/drawing/2014/main" id="{FA01330D-B338-89C2-E910-C66423CCF556}"/>
              </a:ext>
            </a:extLst>
          </p:cNvPr>
          <p:cNvSpPr txBox="1">
            <a:spLocks/>
          </p:cNvSpPr>
          <p:nvPr/>
        </p:nvSpPr>
        <p:spPr>
          <a:xfrm>
            <a:off x="276537" y="897179"/>
            <a:ext cx="5654363"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2.3 Choice of Technologies</a:t>
            </a:r>
          </a:p>
        </p:txBody>
      </p:sp>
    </p:spTree>
    <p:extLst>
      <p:ext uri="{BB962C8B-B14F-4D97-AF65-F5344CB8AC3E}">
        <p14:creationId xmlns:p14="http://schemas.microsoft.com/office/powerpoint/2010/main" val="4145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2.4 Physical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15</a:t>
            </a:fld>
            <a:endParaRPr lang="en-US" dirty="0"/>
          </a:p>
        </p:txBody>
      </p:sp>
      <p:pic>
        <p:nvPicPr>
          <p:cNvPr id="5" name="Picture 4">
            <a:extLst>
              <a:ext uri="{FF2B5EF4-FFF2-40B4-BE49-F238E27FC236}">
                <a16:creationId xmlns:a16="http://schemas.microsoft.com/office/drawing/2014/main" id="{EB37A185-DEFA-7C53-2986-7471EC62C180}"/>
              </a:ext>
            </a:extLst>
          </p:cNvPr>
          <p:cNvPicPr>
            <a:picLocks noChangeAspect="1"/>
          </p:cNvPicPr>
          <p:nvPr/>
        </p:nvPicPr>
        <p:blipFill rotWithShape="1">
          <a:blip r:embed="rId2">
            <a:extLst>
              <a:ext uri="{28A0092B-C50C-407E-A947-70E740481C1C}">
                <a14:useLocalDpi xmlns:a14="http://schemas.microsoft.com/office/drawing/2010/main" val="0"/>
              </a:ext>
            </a:extLst>
          </a:blip>
          <a:srcRect l="3212" t="13108" r="4224" b="18620"/>
          <a:stretch/>
        </p:blipFill>
        <p:spPr bwMode="auto">
          <a:xfrm>
            <a:off x="276537" y="1906269"/>
            <a:ext cx="8832613" cy="27324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60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2.5 Logical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16</a:t>
            </a:fld>
            <a:endParaRPr lang="en-US" dirty="0"/>
          </a:p>
        </p:txBody>
      </p:sp>
      <p:pic>
        <p:nvPicPr>
          <p:cNvPr id="5" name="Picture 4">
            <a:extLst>
              <a:ext uri="{FF2B5EF4-FFF2-40B4-BE49-F238E27FC236}">
                <a16:creationId xmlns:a16="http://schemas.microsoft.com/office/drawing/2014/main" id="{D9455F54-53FC-0861-27F9-6F6310D3B5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8090" y="1861407"/>
            <a:ext cx="8497785" cy="3135185"/>
          </a:xfrm>
          <a:prstGeom prst="rect">
            <a:avLst/>
          </a:prstGeom>
          <a:noFill/>
          <a:ln>
            <a:noFill/>
          </a:ln>
        </p:spPr>
      </p:pic>
    </p:spTree>
    <p:extLst>
      <p:ext uri="{BB962C8B-B14F-4D97-AF65-F5344CB8AC3E}">
        <p14:creationId xmlns:p14="http://schemas.microsoft.com/office/powerpoint/2010/main" val="14230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76764-BACA-C5BC-C519-2D303A85D986}"/>
              </a:ext>
            </a:extLst>
          </p:cNvPr>
          <p:cNvSpPr>
            <a:spLocks noGrp="1"/>
          </p:cNvSpPr>
          <p:nvPr>
            <p:ph type="title"/>
          </p:nvPr>
        </p:nvSpPr>
        <p:spPr/>
        <p:txBody>
          <a:bodyPr/>
          <a:lstStyle/>
          <a:p>
            <a:r>
              <a:rPr lang="en-US" dirty="0">
                <a:latin typeface="Bahnschrift Condensed" panose="020B0502040204020203" pitchFamily="34" charset="0"/>
              </a:rPr>
              <a:t>IMPLEMENTATION</a:t>
            </a:r>
          </a:p>
        </p:txBody>
      </p:sp>
      <p:sp>
        <p:nvSpPr>
          <p:cNvPr id="6" name="Text Placeholder 5">
            <a:extLst>
              <a:ext uri="{FF2B5EF4-FFF2-40B4-BE49-F238E27FC236}">
                <a16:creationId xmlns:a16="http://schemas.microsoft.com/office/drawing/2014/main" id="{253869CE-ABA4-8691-AA6F-BA13E76F91A8}"/>
              </a:ext>
            </a:extLst>
          </p:cNvPr>
          <p:cNvSpPr>
            <a:spLocks noGrp="1"/>
          </p:cNvSpPr>
          <p:nvPr>
            <p:ph type="body" sz="quarter" idx="13"/>
          </p:nvPr>
        </p:nvSpPr>
        <p:spPr/>
        <p:txBody>
          <a:bodyPr/>
          <a:lstStyle/>
          <a:p>
            <a:r>
              <a:rPr lang="en-US" dirty="0"/>
              <a:t>3</a:t>
            </a:r>
          </a:p>
        </p:txBody>
      </p:sp>
      <p:sp>
        <p:nvSpPr>
          <p:cNvPr id="4" name="Slide Number Placeholder 3">
            <a:extLst>
              <a:ext uri="{FF2B5EF4-FFF2-40B4-BE49-F238E27FC236}">
                <a16:creationId xmlns:a16="http://schemas.microsoft.com/office/drawing/2014/main" id="{33791B72-28DC-B694-5727-7BF63D998E6F}"/>
              </a:ext>
            </a:extLst>
          </p:cNvPr>
          <p:cNvSpPr>
            <a:spLocks noGrp="1"/>
          </p:cNvSpPr>
          <p:nvPr>
            <p:ph type="sldNum" sz="quarter" idx="12"/>
          </p:nvPr>
        </p:nvSpPr>
        <p:spPr/>
        <p:txBody>
          <a:bodyPr/>
          <a:lstStyle/>
          <a:p>
            <a:fld id="{1A0C49C9-B029-4B5D-AD48-A0830236FE49}" type="slidenum">
              <a:rPr lang="en-US" smtClean="0"/>
              <a:pPr/>
              <a:t>17</a:t>
            </a:fld>
            <a:endParaRPr lang="en-US" dirty="0"/>
          </a:p>
        </p:txBody>
      </p:sp>
    </p:spTree>
    <p:extLst>
      <p:ext uri="{BB962C8B-B14F-4D97-AF65-F5344CB8AC3E}">
        <p14:creationId xmlns:p14="http://schemas.microsoft.com/office/powerpoint/2010/main" val="395228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18</a:t>
            </a:fld>
            <a:endParaRPr lang="en-US" dirty="0"/>
          </a:p>
        </p:txBody>
      </p:sp>
      <p:pic>
        <p:nvPicPr>
          <p:cNvPr id="5" name="Picture 4">
            <a:extLst>
              <a:ext uri="{FF2B5EF4-FFF2-40B4-BE49-F238E27FC236}">
                <a16:creationId xmlns:a16="http://schemas.microsoft.com/office/drawing/2014/main" id="{AC28A713-72A5-A52E-555F-CAC2BCC9F042}"/>
              </a:ext>
            </a:extLst>
          </p:cNvPr>
          <p:cNvPicPr>
            <a:picLocks noChangeAspect="1"/>
          </p:cNvPicPr>
          <p:nvPr/>
        </p:nvPicPr>
        <p:blipFill rotWithShape="1">
          <a:blip r:embed="rId2"/>
          <a:srcRect r="33218"/>
          <a:stretch/>
        </p:blipFill>
        <p:spPr>
          <a:xfrm>
            <a:off x="5690244" y="1367080"/>
            <a:ext cx="3009919" cy="5224220"/>
          </a:xfrm>
          <a:prstGeom prst="rect">
            <a:avLst/>
          </a:prstGeom>
        </p:spPr>
      </p:pic>
      <p:sp>
        <p:nvSpPr>
          <p:cNvPr id="7" name="Subtitle 4">
            <a:extLst>
              <a:ext uri="{FF2B5EF4-FFF2-40B4-BE49-F238E27FC236}">
                <a16:creationId xmlns:a16="http://schemas.microsoft.com/office/drawing/2014/main" id="{60DA1129-0429-B5CA-F3C1-6DB3F4294D51}"/>
              </a:ext>
            </a:extLst>
          </p:cNvPr>
          <p:cNvSpPr txBox="1">
            <a:spLocks/>
          </p:cNvSpPr>
          <p:nvPr/>
        </p:nvSpPr>
        <p:spPr>
          <a:xfrm>
            <a:off x="658869" y="1578889"/>
            <a:ext cx="4946403" cy="296567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config</a:t>
            </a:r>
            <a:r>
              <a:rPr lang="en-US" sz="1600" dirty="0">
                <a:latin typeface="Bahnschrift" panose="020B0502040204020203" pitchFamily="34" charset="0"/>
                <a:cs typeface="Times New Roman" panose="02020603050405020304" pitchFamily="18" charset="0"/>
              </a:rPr>
              <a:t>: store configurations like mail service </a:t>
            </a:r>
          </a:p>
          <a:p>
            <a:pPr>
              <a:lnSpc>
                <a:spcPct val="150000"/>
              </a:lnSpc>
              <a:spcAft>
                <a:spcPts val="600"/>
              </a:spcAft>
              <a:buClr>
                <a:srgbClr val="FD6400"/>
              </a:buClr>
            </a:pPr>
            <a:r>
              <a:rPr lang="en-US" sz="1600" b="1" dirty="0" err="1">
                <a:latin typeface="Bahnschrift" panose="020B0502040204020203" pitchFamily="34" charset="0"/>
                <a:cs typeface="Times New Roman" panose="02020603050405020304" pitchFamily="18" charset="0"/>
              </a:rPr>
              <a:t>dto</a:t>
            </a:r>
            <a:r>
              <a:rPr lang="en-US" sz="1600" b="1" dirty="0">
                <a:latin typeface="Bahnschrift" panose="020B0502040204020203" pitchFamily="34" charset="0"/>
                <a:cs typeface="Times New Roman" panose="02020603050405020304" pitchFamily="18" charset="0"/>
              </a:rPr>
              <a:t>:</a:t>
            </a:r>
            <a:r>
              <a:rPr lang="en-US" sz="1600" dirty="0">
                <a:latin typeface="Bahnschrift" panose="020B0502040204020203" pitchFamily="34" charset="0"/>
                <a:cs typeface="Times New Roman" panose="02020603050405020304" pitchFamily="18" charset="0"/>
              </a:rPr>
              <a:t> store data transfer object(request &amp; response)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controller</a:t>
            </a:r>
            <a:r>
              <a:rPr lang="en-US" sz="1800" dirty="0">
                <a:latin typeface="Bahnschrift" panose="020B0502040204020203" pitchFamily="34" charset="0"/>
                <a:cs typeface="Times New Roman" panose="02020603050405020304" pitchFamily="18" charset="0"/>
              </a:rPr>
              <a:t>: for keeping all controllers</a:t>
            </a:r>
          </a:p>
          <a:p>
            <a:pPr>
              <a:lnSpc>
                <a:spcPct val="150000"/>
              </a:lnSpc>
              <a:spcAft>
                <a:spcPts val="600"/>
              </a:spcAft>
              <a:buClr>
                <a:srgbClr val="FD6400"/>
              </a:buClr>
            </a:pPr>
            <a:r>
              <a:rPr lang="en-US" sz="1800" b="1" dirty="0">
                <a:latin typeface="Bahnschrift" panose="020B0502040204020203" pitchFamily="34" charset="0"/>
                <a:cs typeface="Times New Roman" panose="02020603050405020304" pitchFamily="18" charset="0"/>
              </a:rPr>
              <a:t>repository</a:t>
            </a:r>
            <a:r>
              <a:rPr lang="en-US" sz="1800" dirty="0">
                <a:latin typeface="Bahnschrift" panose="020B0502040204020203" pitchFamily="34" charset="0"/>
                <a:cs typeface="Times New Roman" panose="02020603050405020304" pitchFamily="18" charset="0"/>
              </a:rPr>
              <a:t>: keep all repository</a:t>
            </a:r>
          </a:p>
          <a:p>
            <a:pPr>
              <a:lnSpc>
                <a:spcPct val="150000"/>
              </a:lnSpc>
              <a:spcAft>
                <a:spcPts val="600"/>
              </a:spcAft>
              <a:buClr>
                <a:srgbClr val="FD6400"/>
              </a:buClr>
            </a:pPr>
            <a:r>
              <a:rPr lang="en-US" sz="1800" b="1" dirty="0">
                <a:latin typeface="Bahnschrift" panose="020B0502040204020203" pitchFamily="34" charset="0"/>
                <a:cs typeface="Times New Roman" panose="02020603050405020304" pitchFamily="18" charset="0"/>
              </a:rPr>
              <a:t>utils</a:t>
            </a:r>
            <a:r>
              <a:rPr lang="en-US" sz="1800" dirty="0">
                <a:latin typeface="Bahnschrift" panose="020B0502040204020203" pitchFamily="34" charset="0"/>
                <a:cs typeface="Times New Roman" panose="02020603050405020304" pitchFamily="18" charset="0"/>
              </a:rPr>
              <a:t>: feature specifics</a:t>
            </a:r>
          </a:p>
        </p:txBody>
      </p:sp>
    </p:spTree>
    <p:extLst>
      <p:ext uri="{BB962C8B-B14F-4D97-AF65-F5344CB8AC3E}">
        <p14:creationId xmlns:p14="http://schemas.microsoft.com/office/powerpoint/2010/main" val="369173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19</a:t>
            </a:fld>
            <a:endParaRPr lang="en-US" dirty="0"/>
          </a:p>
        </p:txBody>
      </p:sp>
      <p:pic>
        <p:nvPicPr>
          <p:cNvPr id="5" name="Picture 4">
            <a:extLst>
              <a:ext uri="{FF2B5EF4-FFF2-40B4-BE49-F238E27FC236}">
                <a16:creationId xmlns:a16="http://schemas.microsoft.com/office/drawing/2014/main" id="{8AFBF937-415B-66FD-6009-188B094BEC58}"/>
              </a:ext>
            </a:extLst>
          </p:cNvPr>
          <p:cNvPicPr>
            <a:picLocks noChangeAspect="1"/>
          </p:cNvPicPr>
          <p:nvPr/>
        </p:nvPicPr>
        <p:blipFill rotWithShape="1">
          <a:blip r:embed="rId2"/>
          <a:srcRect r="9232"/>
          <a:stretch/>
        </p:blipFill>
        <p:spPr>
          <a:xfrm>
            <a:off x="6353019" y="1132129"/>
            <a:ext cx="2649168" cy="5011228"/>
          </a:xfrm>
          <a:prstGeom prst="rect">
            <a:avLst/>
          </a:prstGeom>
        </p:spPr>
      </p:pic>
      <p:sp>
        <p:nvSpPr>
          <p:cNvPr id="6" name="Subtitle 4">
            <a:extLst>
              <a:ext uri="{FF2B5EF4-FFF2-40B4-BE49-F238E27FC236}">
                <a16:creationId xmlns:a16="http://schemas.microsoft.com/office/drawing/2014/main" id="{A32434DA-BE46-075D-8A33-FB4F1BBDDA29}"/>
              </a:ext>
            </a:extLst>
          </p:cNvPr>
          <p:cNvSpPr txBox="1">
            <a:spLocks/>
          </p:cNvSpPr>
          <p:nvPr/>
        </p:nvSpPr>
        <p:spPr>
          <a:xfrm>
            <a:off x="559138" y="1578889"/>
            <a:ext cx="5750222" cy="3816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component</a:t>
            </a:r>
            <a:r>
              <a:rPr lang="en-US" sz="1600" dirty="0">
                <a:latin typeface="Bahnschrift" panose="020B0502040204020203" pitchFamily="34" charset="0"/>
                <a:cs typeface="Times New Roman" panose="02020603050405020304" pitchFamily="18" charset="0"/>
              </a:rPr>
              <a:t>: store component that is re-used multiple time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assets</a:t>
            </a:r>
            <a:r>
              <a:rPr lang="en-US" sz="1600" dirty="0">
                <a:latin typeface="Bahnschrift" panose="020B0502040204020203" pitchFamily="34" charset="0"/>
                <a:cs typeface="Times New Roman" panose="02020603050405020304" pitchFamily="18" charset="0"/>
              </a:rPr>
              <a:t>: store image and third-party </a:t>
            </a:r>
            <a:r>
              <a:rPr lang="en-US" sz="1600" dirty="0" err="1">
                <a:latin typeface="Bahnschrift" panose="020B0502040204020203" pitchFamily="34" charset="0"/>
                <a:cs typeface="Times New Roman" panose="02020603050405020304" pitchFamily="18" charset="0"/>
              </a:rPr>
              <a:t>Javascript</a:t>
            </a:r>
            <a:r>
              <a:rPr lang="en-US" sz="1600" dirty="0">
                <a:latin typeface="Bahnschrift" panose="020B0502040204020203" pitchFamily="34" charset="0"/>
                <a:cs typeface="Times New Roman" panose="02020603050405020304" pitchFamily="18" charset="0"/>
              </a:rPr>
              <a:t> files</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service</a:t>
            </a:r>
            <a:r>
              <a:rPr lang="en-US" sz="1600" dirty="0">
                <a:latin typeface="Bahnschrift" panose="020B0502040204020203" pitchFamily="34" charset="0"/>
                <a:cs typeface="Times New Roman" panose="02020603050405020304" pitchFamily="18" charset="0"/>
              </a:rPr>
              <a:t>:  store service for communicating with API</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page</a:t>
            </a:r>
            <a:r>
              <a:rPr lang="en-US" sz="1600" dirty="0">
                <a:latin typeface="Bahnschrift" panose="020B0502040204020203" pitchFamily="34" charset="0"/>
                <a:cs typeface="Times New Roman" panose="02020603050405020304" pitchFamily="18" charset="0"/>
              </a:rPr>
              <a:t>: store all pages design </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dialog</a:t>
            </a:r>
            <a:r>
              <a:rPr lang="en-US" sz="1600" dirty="0">
                <a:latin typeface="Bahnschrift" panose="020B0502040204020203" pitchFamily="34" charset="0"/>
                <a:cs typeface="Times New Roman" panose="02020603050405020304" pitchFamily="18" charset="0"/>
              </a:rPr>
              <a:t>: store dialog of create, update, and delete </a:t>
            </a:r>
          </a:p>
          <a:p>
            <a:pPr>
              <a:lnSpc>
                <a:spcPct val="150000"/>
              </a:lnSpc>
              <a:spcAft>
                <a:spcPts val="600"/>
              </a:spcAft>
              <a:buClr>
                <a:srgbClr val="FD6400"/>
              </a:buClr>
            </a:pPr>
            <a:endParaRPr lang="en-US" sz="18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84460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5;p42">
            <a:extLst>
              <a:ext uri="{FF2B5EF4-FFF2-40B4-BE49-F238E27FC236}">
                <a16:creationId xmlns:a16="http://schemas.microsoft.com/office/drawing/2014/main" id="{7BAE861C-1E70-E301-7F58-FCBF9FA8E8BB}"/>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0" name="Google Shape;468;p42">
            <a:extLst>
              <a:ext uri="{FF2B5EF4-FFF2-40B4-BE49-F238E27FC236}">
                <a16:creationId xmlns:a16="http://schemas.microsoft.com/office/drawing/2014/main" id="{9EABAD63-ADE5-2E00-8961-109DE986F135}"/>
              </a:ext>
            </a:extLst>
          </p:cNvPr>
          <p:cNvSpPr txBox="1">
            <a:spLocks noGrp="1"/>
          </p:cNvSpPr>
          <p:nvPr>
            <p:ph type="title"/>
          </p:nvPr>
        </p:nvSpPr>
        <p:spPr>
          <a:xfrm>
            <a:off x="0" y="2298648"/>
            <a:ext cx="3374136" cy="2127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bg1"/>
                </a:solidFill>
                <a:latin typeface="Bahnschrift SemiBold Condensed" panose="020B0502040204020203" pitchFamily="34" charset="0"/>
              </a:rPr>
              <a:t>Table of</a:t>
            </a:r>
            <a:br>
              <a:rPr lang="en" sz="4000" b="1" dirty="0">
                <a:solidFill>
                  <a:schemeClr val="bg1"/>
                </a:solidFill>
                <a:latin typeface="Bahnschrift SemiBold Condensed" panose="020B0502040204020203" pitchFamily="34" charset="0"/>
              </a:rPr>
            </a:br>
            <a:r>
              <a:rPr lang="en" sz="4000" b="1" dirty="0">
                <a:solidFill>
                  <a:schemeClr val="bg1"/>
                </a:solidFill>
                <a:latin typeface="Bahnschrift SemiBold Condensed" panose="020B0502040204020203" pitchFamily="34" charset="0"/>
              </a:rPr>
              <a:t>Contents</a:t>
            </a:r>
            <a:endParaRPr sz="4000" b="1" dirty="0">
              <a:solidFill>
                <a:schemeClr val="bg1"/>
              </a:solidFill>
              <a:latin typeface="Bahnschrift SemiBold Condensed" panose="020B0502040204020203" pitchFamily="34" charset="0"/>
            </a:endParaRPr>
          </a:p>
        </p:txBody>
      </p:sp>
      <p:sp>
        <p:nvSpPr>
          <p:cNvPr id="12" name="Google Shape;470;p42">
            <a:extLst>
              <a:ext uri="{FF2B5EF4-FFF2-40B4-BE49-F238E27FC236}">
                <a16:creationId xmlns:a16="http://schemas.microsoft.com/office/drawing/2014/main" id="{7CF3D05F-27E1-D262-D186-D8B39C6976E6}"/>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4" name="Google Shape;470;p42">
            <a:extLst>
              <a:ext uri="{FF2B5EF4-FFF2-40B4-BE49-F238E27FC236}">
                <a16:creationId xmlns:a16="http://schemas.microsoft.com/office/drawing/2014/main" id="{C9429A9B-4B95-25F5-323F-8BE729EF6F95}"/>
              </a:ext>
            </a:extLst>
          </p:cNvPr>
          <p:cNvSpPr txBox="1">
            <a:spLocks/>
          </p:cNvSpPr>
          <p:nvPr/>
        </p:nvSpPr>
        <p:spPr>
          <a:xfrm>
            <a:off x="4667100" y="3345287"/>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6" name="Google Shape;470;p42">
            <a:extLst>
              <a:ext uri="{FF2B5EF4-FFF2-40B4-BE49-F238E27FC236}">
                <a16:creationId xmlns:a16="http://schemas.microsoft.com/office/drawing/2014/main" id="{73BD14D1-B38B-6D6F-D939-8434CB80FEBE}"/>
              </a:ext>
            </a:extLst>
          </p:cNvPr>
          <p:cNvSpPr txBox="1">
            <a:spLocks/>
          </p:cNvSpPr>
          <p:nvPr/>
        </p:nvSpPr>
        <p:spPr>
          <a:xfrm>
            <a:off x="4613779" y="429978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8" name="Google Shape;470;p42">
            <a:extLst>
              <a:ext uri="{FF2B5EF4-FFF2-40B4-BE49-F238E27FC236}">
                <a16:creationId xmlns:a16="http://schemas.microsoft.com/office/drawing/2014/main" id="{ED8B9CD3-89F3-B888-2CB2-49FE26F42619}"/>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9" name="Google Shape;465;p42">
            <a:extLst>
              <a:ext uri="{FF2B5EF4-FFF2-40B4-BE49-F238E27FC236}">
                <a16:creationId xmlns:a16="http://schemas.microsoft.com/office/drawing/2014/main" id="{5B0C608E-093D-DEEC-13FD-801419C40EB9}"/>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0" name="Google Shape;465;p42">
            <a:extLst>
              <a:ext uri="{FF2B5EF4-FFF2-40B4-BE49-F238E27FC236}">
                <a16:creationId xmlns:a16="http://schemas.microsoft.com/office/drawing/2014/main" id="{4C53DAD3-CD11-7A3A-AFAA-91B401599475}"/>
              </a:ext>
            </a:extLst>
          </p:cNvPr>
          <p:cNvSpPr/>
          <p:nvPr/>
        </p:nvSpPr>
        <p:spPr>
          <a:xfrm>
            <a:off x="4572000" y="308774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465;p42">
            <a:extLst>
              <a:ext uri="{FF2B5EF4-FFF2-40B4-BE49-F238E27FC236}">
                <a16:creationId xmlns:a16="http://schemas.microsoft.com/office/drawing/2014/main" id="{DB94985D-1FF1-19FA-FD67-3864D9317E3F}"/>
              </a:ext>
            </a:extLst>
          </p:cNvPr>
          <p:cNvSpPr/>
          <p:nvPr/>
        </p:nvSpPr>
        <p:spPr>
          <a:xfrm>
            <a:off x="4579437" y="3992510"/>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465;p42">
            <a:extLst>
              <a:ext uri="{FF2B5EF4-FFF2-40B4-BE49-F238E27FC236}">
                <a16:creationId xmlns:a16="http://schemas.microsoft.com/office/drawing/2014/main" id="{0EAF235E-352D-23AF-BED7-40A90891949B}"/>
              </a:ext>
            </a:extLst>
          </p:cNvPr>
          <p:cNvSpPr/>
          <p:nvPr/>
        </p:nvSpPr>
        <p:spPr>
          <a:xfrm>
            <a:off x="4578646" y="4917075"/>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4" name="Google Shape;470;p42">
            <a:extLst>
              <a:ext uri="{FF2B5EF4-FFF2-40B4-BE49-F238E27FC236}">
                <a16:creationId xmlns:a16="http://schemas.microsoft.com/office/drawing/2014/main" id="{8E904AC8-1347-EE97-0858-8F33C0E75BF3}"/>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25" name="Google Shape;470;p42">
            <a:extLst>
              <a:ext uri="{FF2B5EF4-FFF2-40B4-BE49-F238E27FC236}">
                <a16:creationId xmlns:a16="http://schemas.microsoft.com/office/drawing/2014/main" id="{7273DA38-47A4-0DCE-DBB7-13A7C0214135}"/>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26" name="Google Shape;470;p42">
            <a:extLst>
              <a:ext uri="{FF2B5EF4-FFF2-40B4-BE49-F238E27FC236}">
                <a16:creationId xmlns:a16="http://schemas.microsoft.com/office/drawing/2014/main" id="{7E8AF216-8822-B9E3-1273-D07E15743DFF}"/>
              </a:ext>
            </a:extLst>
          </p:cNvPr>
          <p:cNvSpPr txBox="1">
            <a:spLocks/>
          </p:cNvSpPr>
          <p:nvPr/>
        </p:nvSpPr>
        <p:spPr>
          <a:xfrm>
            <a:off x="4630957" y="3093779"/>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27" name="Google Shape;470;p42">
            <a:extLst>
              <a:ext uri="{FF2B5EF4-FFF2-40B4-BE49-F238E27FC236}">
                <a16:creationId xmlns:a16="http://schemas.microsoft.com/office/drawing/2014/main" id="{35D2A1A3-5621-2FA6-8B7F-485C29C33AD1}"/>
              </a:ext>
            </a:extLst>
          </p:cNvPr>
          <p:cNvSpPr txBox="1">
            <a:spLocks/>
          </p:cNvSpPr>
          <p:nvPr/>
        </p:nvSpPr>
        <p:spPr>
          <a:xfrm>
            <a:off x="4628232" y="3991331"/>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28" name="Google Shape;470;p42">
            <a:extLst>
              <a:ext uri="{FF2B5EF4-FFF2-40B4-BE49-F238E27FC236}">
                <a16:creationId xmlns:a16="http://schemas.microsoft.com/office/drawing/2014/main" id="{F81496DB-1CDC-3583-B310-2B3835E7994C}"/>
              </a:ext>
            </a:extLst>
          </p:cNvPr>
          <p:cNvSpPr txBox="1">
            <a:spLocks/>
          </p:cNvSpPr>
          <p:nvPr/>
        </p:nvSpPr>
        <p:spPr>
          <a:xfrm>
            <a:off x="4628232" y="4917075"/>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32" name="Google Shape;470;p42">
            <a:extLst>
              <a:ext uri="{FF2B5EF4-FFF2-40B4-BE49-F238E27FC236}">
                <a16:creationId xmlns:a16="http://schemas.microsoft.com/office/drawing/2014/main" id="{F33A33FF-6241-3436-BC4E-94ECE752FA38}"/>
              </a:ext>
            </a:extLst>
          </p:cNvPr>
          <p:cNvSpPr txBox="1">
            <a:spLocks/>
          </p:cNvSpPr>
          <p:nvPr/>
        </p:nvSpPr>
        <p:spPr>
          <a:xfrm>
            <a:off x="5483521" y="1304594"/>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INTRODUCTION</a:t>
            </a:r>
          </a:p>
        </p:txBody>
      </p:sp>
      <p:sp>
        <p:nvSpPr>
          <p:cNvPr id="33" name="Google Shape;470;p42">
            <a:extLst>
              <a:ext uri="{FF2B5EF4-FFF2-40B4-BE49-F238E27FC236}">
                <a16:creationId xmlns:a16="http://schemas.microsoft.com/office/drawing/2014/main" id="{284D0F4F-487E-9F2B-B13A-41E293CB7B5C}"/>
              </a:ext>
            </a:extLst>
          </p:cNvPr>
          <p:cNvSpPr txBox="1">
            <a:spLocks/>
          </p:cNvSpPr>
          <p:nvPr/>
        </p:nvSpPr>
        <p:spPr>
          <a:xfrm>
            <a:off x="5483521" y="2176984"/>
            <a:ext cx="3362326"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ANALYSIS AND DESIGN</a:t>
            </a:r>
          </a:p>
        </p:txBody>
      </p:sp>
      <p:sp>
        <p:nvSpPr>
          <p:cNvPr id="35" name="Google Shape;470;p42">
            <a:extLst>
              <a:ext uri="{FF2B5EF4-FFF2-40B4-BE49-F238E27FC236}">
                <a16:creationId xmlns:a16="http://schemas.microsoft.com/office/drawing/2014/main" id="{813DFD85-861E-52B6-A645-7288237632FA}"/>
              </a:ext>
            </a:extLst>
          </p:cNvPr>
          <p:cNvSpPr txBox="1">
            <a:spLocks/>
          </p:cNvSpPr>
          <p:nvPr/>
        </p:nvSpPr>
        <p:spPr>
          <a:xfrm>
            <a:off x="5483521" y="3085736"/>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IMPLEMENTATION</a:t>
            </a:r>
          </a:p>
        </p:txBody>
      </p:sp>
      <p:sp>
        <p:nvSpPr>
          <p:cNvPr id="37" name="Google Shape;470;p42">
            <a:extLst>
              <a:ext uri="{FF2B5EF4-FFF2-40B4-BE49-F238E27FC236}">
                <a16:creationId xmlns:a16="http://schemas.microsoft.com/office/drawing/2014/main" id="{E26D4F7F-7448-8D0D-A548-089B1624E7AC}"/>
              </a:ext>
            </a:extLst>
          </p:cNvPr>
          <p:cNvSpPr txBox="1">
            <a:spLocks/>
          </p:cNvSpPr>
          <p:nvPr/>
        </p:nvSpPr>
        <p:spPr>
          <a:xfrm>
            <a:off x="5483521" y="3985295"/>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CONCLUSION</a:t>
            </a:r>
          </a:p>
        </p:txBody>
      </p:sp>
      <p:sp>
        <p:nvSpPr>
          <p:cNvPr id="39" name="Google Shape;470;p42">
            <a:extLst>
              <a:ext uri="{FF2B5EF4-FFF2-40B4-BE49-F238E27FC236}">
                <a16:creationId xmlns:a16="http://schemas.microsoft.com/office/drawing/2014/main" id="{BAEEC585-1BC4-837F-A566-50E3D25664BB}"/>
              </a:ext>
            </a:extLst>
          </p:cNvPr>
          <p:cNvSpPr txBox="1">
            <a:spLocks/>
          </p:cNvSpPr>
          <p:nvPr/>
        </p:nvSpPr>
        <p:spPr>
          <a:xfrm>
            <a:off x="5483521" y="4919033"/>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dirty="0">
                <a:solidFill>
                  <a:srgbClr val="FD6400"/>
                </a:solidFill>
                <a:latin typeface="Bahnschrift Condensed" panose="020B0502040204020203" pitchFamily="34" charset="0"/>
              </a:rPr>
              <a:t>DEMONSTRATION</a:t>
            </a:r>
          </a:p>
        </p:txBody>
      </p:sp>
      <p:sp>
        <p:nvSpPr>
          <p:cNvPr id="2" name="Slide Number Placeholder 1">
            <a:extLst>
              <a:ext uri="{FF2B5EF4-FFF2-40B4-BE49-F238E27FC236}">
                <a16:creationId xmlns:a16="http://schemas.microsoft.com/office/drawing/2014/main" id="{DE533A4C-98FB-27B3-FA5A-682A41953F26}"/>
              </a:ext>
            </a:extLst>
          </p:cNvPr>
          <p:cNvSpPr>
            <a:spLocks noGrp="1"/>
          </p:cNvSpPr>
          <p:nvPr>
            <p:ph type="sldNum" sz="quarter" idx="12"/>
          </p:nvPr>
        </p:nvSpPr>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4253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3.2 Flowchart for create question</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20</a:t>
            </a:fld>
            <a:endParaRPr lang="en-US" dirty="0"/>
          </a:p>
        </p:txBody>
      </p:sp>
      <p:pic>
        <p:nvPicPr>
          <p:cNvPr id="6" name="Picture 5">
            <a:extLst>
              <a:ext uri="{FF2B5EF4-FFF2-40B4-BE49-F238E27FC236}">
                <a16:creationId xmlns:a16="http://schemas.microsoft.com/office/drawing/2014/main" id="{77693F77-EC9E-500D-648C-C33627C36E74}"/>
              </a:ext>
            </a:extLst>
          </p:cNvPr>
          <p:cNvPicPr>
            <a:picLocks noChangeAspect="1"/>
          </p:cNvPicPr>
          <p:nvPr/>
        </p:nvPicPr>
        <p:blipFill rotWithShape="1">
          <a:blip r:embed="rId2">
            <a:extLst>
              <a:ext uri="{28A0092B-C50C-407E-A947-70E740481C1C}">
                <a14:useLocalDpi xmlns:a14="http://schemas.microsoft.com/office/drawing/2010/main" val="0"/>
              </a:ext>
            </a:extLst>
          </a:blip>
          <a:srcRect l="16516" t="6533" r="13219" b="10267"/>
          <a:stretch/>
        </p:blipFill>
        <p:spPr>
          <a:xfrm>
            <a:off x="2020823" y="1367080"/>
            <a:ext cx="5852082" cy="5354396"/>
          </a:xfrm>
          <a:prstGeom prst="rect">
            <a:avLst/>
          </a:prstGeom>
        </p:spPr>
      </p:pic>
    </p:spTree>
    <p:extLst>
      <p:ext uri="{BB962C8B-B14F-4D97-AF65-F5344CB8AC3E}">
        <p14:creationId xmlns:p14="http://schemas.microsoft.com/office/powerpoint/2010/main" val="182931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3.3 Flowchart for create candidate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21</a:t>
            </a:fld>
            <a:endParaRPr lang="en-US" dirty="0"/>
          </a:p>
        </p:txBody>
      </p:sp>
      <p:pic>
        <p:nvPicPr>
          <p:cNvPr id="8" name="Picture 7">
            <a:extLst>
              <a:ext uri="{FF2B5EF4-FFF2-40B4-BE49-F238E27FC236}">
                <a16:creationId xmlns:a16="http://schemas.microsoft.com/office/drawing/2014/main" id="{C5EF4B8A-B64E-ACB7-4C2C-F43CBDBABF7C}"/>
              </a:ext>
            </a:extLst>
          </p:cNvPr>
          <p:cNvPicPr>
            <a:picLocks noChangeAspect="1"/>
          </p:cNvPicPr>
          <p:nvPr/>
        </p:nvPicPr>
        <p:blipFill rotWithShape="1">
          <a:blip r:embed="rId2">
            <a:extLst>
              <a:ext uri="{28A0092B-C50C-407E-A947-70E740481C1C}">
                <a14:useLocalDpi xmlns:a14="http://schemas.microsoft.com/office/drawing/2010/main" val="0"/>
              </a:ext>
            </a:extLst>
          </a:blip>
          <a:srcRect l="17958" t="10221" r="14351" b="7315"/>
          <a:stretch/>
        </p:blipFill>
        <p:spPr>
          <a:xfrm>
            <a:off x="2093068" y="1354849"/>
            <a:ext cx="5700813" cy="5366627"/>
          </a:xfrm>
          <a:prstGeom prst="rect">
            <a:avLst/>
          </a:prstGeom>
        </p:spPr>
      </p:pic>
    </p:spTree>
    <p:extLst>
      <p:ext uri="{BB962C8B-B14F-4D97-AF65-F5344CB8AC3E}">
        <p14:creationId xmlns:p14="http://schemas.microsoft.com/office/powerpoint/2010/main" val="33074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3.4 Flowchart for edit multiple answer</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22</a:t>
            </a:fld>
            <a:endParaRPr lang="en-US" dirty="0"/>
          </a:p>
        </p:txBody>
      </p:sp>
      <p:pic>
        <p:nvPicPr>
          <p:cNvPr id="6" name="Picture 5">
            <a:extLst>
              <a:ext uri="{FF2B5EF4-FFF2-40B4-BE49-F238E27FC236}">
                <a16:creationId xmlns:a16="http://schemas.microsoft.com/office/drawing/2014/main" id="{F6754ED4-487E-48E2-0174-4E5094A2A6DF}"/>
              </a:ext>
            </a:extLst>
          </p:cNvPr>
          <p:cNvPicPr>
            <a:picLocks noChangeAspect="1"/>
          </p:cNvPicPr>
          <p:nvPr/>
        </p:nvPicPr>
        <p:blipFill rotWithShape="1">
          <a:blip r:embed="rId2">
            <a:extLst>
              <a:ext uri="{28A0092B-C50C-407E-A947-70E740481C1C}">
                <a14:useLocalDpi xmlns:a14="http://schemas.microsoft.com/office/drawing/2010/main" val="0"/>
              </a:ext>
            </a:extLst>
          </a:blip>
          <a:srcRect l="11673" t="3200" r="17855" b="8267"/>
          <a:stretch/>
        </p:blipFill>
        <p:spPr>
          <a:xfrm>
            <a:off x="2156096" y="1367080"/>
            <a:ext cx="5405992" cy="5247921"/>
          </a:xfrm>
          <a:prstGeom prst="rect">
            <a:avLst/>
          </a:prstGeom>
        </p:spPr>
      </p:pic>
    </p:spTree>
    <p:extLst>
      <p:ext uri="{BB962C8B-B14F-4D97-AF65-F5344CB8AC3E}">
        <p14:creationId xmlns:p14="http://schemas.microsoft.com/office/powerpoint/2010/main" val="5910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3.5 Code for Mail Configuration</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23</a:t>
            </a:fld>
            <a:endParaRPr lang="en-US" dirty="0"/>
          </a:p>
        </p:txBody>
      </p:sp>
      <p:pic>
        <p:nvPicPr>
          <p:cNvPr id="5" name="Picture 4">
            <a:extLst>
              <a:ext uri="{FF2B5EF4-FFF2-40B4-BE49-F238E27FC236}">
                <a16:creationId xmlns:a16="http://schemas.microsoft.com/office/drawing/2014/main" id="{AB44FA79-B5BA-C277-C5D3-7FC6FA0701F2}"/>
              </a:ext>
            </a:extLst>
          </p:cNvPr>
          <p:cNvPicPr>
            <a:picLocks noChangeAspect="1"/>
          </p:cNvPicPr>
          <p:nvPr/>
        </p:nvPicPr>
        <p:blipFill>
          <a:blip r:embed="rId2"/>
          <a:stretch>
            <a:fillRect/>
          </a:stretch>
        </p:blipFill>
        <p:spPr>
          <a:xfrm>
            <a:off x="646367" y="1904024"/>
            <a:ext cx="4163378" cy="3196256"/>
          </a:xfrm>
          <a:prstGeom prst="rect">
            <a:avLst/>
          </a:prstGeom>
        </p:spPr>
      </p:pic>
      <p:pic>
        <p:nvPicPr>
          <p:cNvPr id="6" name="Picture 5">
            <a:extLst>
              <a:ext uri="{FF2B5EF4-FFF2-40B4-BE49-F238E27FC236}">
                <a16:creationId xmlns:a16="http://schemas.microsoft.com/office/drawing/2014/main" id="{49D5ECC1-1518-739C-1D6C-FE0DA9EAA1F0}"/>
              </a:ext>
            </a:extLst>
          </p:cNvPr>
          <p:cNvPicPr>
            <a:picLocks noChangeAspect="1"/>
          </p:cNvPicPr>
          <p:nvPr/>
        </p:nvPicPr>
        <p:blipFill rotWithShape="1">
          <a:blip r:embed="rId3"/>
          <a:srcRect r="32790"/>
          <a:stretch/>
        </p:blipFill>
        <p:spPr bwMode="auto">
          <a:xfrm>
            <a:off x="4882249" y="2471198"/>
            <a:ext cx="4023626" cy="20619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833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0E3207-E5E2-8372-C9AC-AF2FD07D7EF6}"/>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A6582A16-AA70-6393-6CF4-BE7F294651CC}"/>
              </a:ext>
            </a:extLst>
          </p:cNvPr>
          <p:cNvSpPr>
            <a:spLocks noGrp="1"/>
          </p:cNvSpPr>
          <p:nvPr>
            <p:ph type="body" sz="quarter" idx="13"/>
          </p:nvPr>
        </p:nvSpPr>
        <p:spPr/>
        <p:txBody>
          <a:bodyPr/>
          <a:lstStyle/>
          <a:p>
            <a:r>
              <a:rPr lang="en-US" dirty="0"/>
              <a:t>4</a:t>
            </a:r>
          </a:p>
        </p:txBody>
      </p:sp>
      <p:sp>
        <p:nvSpPr>
          <p:cNvPr id="4" name="Slide Number Placeholder 3">
            <a:extLst>
              <a:ext uri="{FF2B5EF4-FFF2-40B4-BE49-F238E27FC236}">
                <a16:creationId xmlns:a16="http://schemas.microsoft.com/office/drawing/2014/main" id="{F37DC20B-35E5-C3B4-045E-0F978E046409}"/>
              </a:ext>
            </a:extLst>
          </p:cNvPr>
          <p:cNvSpPr>
            <a:spLocks noGrp="1"/>
          </p:cNvSpPr>
          <p:nvPr>
            <p:ph type="sldNum" sz="quarter" idx="12"/>
          </p:nvPr>
        </p:nvSpPr>
        <p:spPr/>
        <p:txBody>
          <a:bodyPr/>
          <a:lstStyle/>
          <a:p>
            <a:fld id="{1A0C49C9-B029-4B5D-AD48-A0830236FE49}" type="slidenum">
              <a:rPr lang="en-US" smtClean="0"/>
              <a:pPr/>
              <a:t>24</a:t>
            </a:fld>
            <a:endParaRPr lang="en-US" dirty="0"/>
          </a:p>
        </p:txBody>
      </p:sp>
    </p:spTree>
    <p:extLst>
      <p:ext uri="{BB962C8B-B14F-4D97-AF65-F5344CB8AC3E}">
        <p14:creationId xmlns:p14="http://schemas.microsoft.com/office/powerpoint/2010/main" val="385854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5A681-E795-8F52-516C-CFAA4A54ADAD}"/>
              </a:ext>
            </a:extLst>
          </p:cNvPr>
          <p:cNvSpPr>
            <a:spLocks noGrp="1"/>
          </p:cNvSpPr>
          <p:nvPr>
            <p:ph type="body" sz="quarter" idx="13"/>
          </p:nvPr>
        </p:nvSpPr>
        <p:spPr/>
        <p:txBody>
          <a:bodyPr/>
          <a:lstStyle/>
          <a:p>
            <a:r>
              <a:rPr lang="en-US" dirty="0"/>
              <a:t>Result</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25</a:t>
            </a:fld>
            <a:endParaRPr lang="en-US" dirty="0"/>
          </a:p>
        </p:txBody>
      </p:sp>
      <p:graphicFrame>
        <p:nvGraphicFramePr>
          <p:cNvPr id="5" name="Table 4">
            <a:extLst>
              <a:ext uri="{FF2B5EF4-FFF2-40B4-BE49-F238E27FC236}">
                <a16:creationId xmlns:a16="http://schemas.microsoft.com/office/drawing/2014/main" id="{AF334819-A1D8-C8E9-72C1-A3DADB5524A5}"/>
              </a:ext>
            </a:extLst>
          </p:cNvPr>
          <p:cNvGraphicFramePr>
            <a:graphicFrameLocks noGrp="1"/>
          </p:cNvGraphicFramePr>
          <p:nvPr>
            <p:extLst>
              <p:ext uri="{D42A27DB-BD31-4B8C-83A1-F6EECF244321}">
                <p14:modId xmlns:p14="http://schemas.microsoft.com/office/powerpoint/2010/main" val="2720984090"/>
              </p:ext>
            </p:extLst>
          </p:nvPr>
        </p:nvGraphicFramePr>
        <p:xfrm>
          <a:off x="1957543" y="1041570"/>
          <a:ext cx="5961888" cy="5679906"/>
        </p:xfrm>
        <a:graphic>
          <a:graphicData uri="http://schemas.openxmlformats.org/drawingml/2006/table">
            <a:tbl>
              <a:tblPr>
                <a:tableStyleId>{5C22544A-7EE6-4342-B048-85BDC9FD1C3A}</a:tableStyleId>
              </a:tblPr>
              <a:tblGrid>
                <a:gridCol w="3637442">
                  <a:extLst>
                    <a:ext uri="{9D8B030D-6E8A-4147-A177-3AD203B41FA5}">
                      <a16:colId xmlns:a16="http://schemas.microsoft.com/office/drawing/2014/main" val="1674143743"/>
                    </a:ext>
                  </a:extLst>
                </a:gridCol>
                <a:gridCol w="1161288">
                  <a:extLst>
                    <a:ext uri="{9D8B030D-6E8A-4147-A177-3AD203B41FA5}">
                      <a16:colId xmlns:a16="http://schemas.microsoft.com/office/drawing/2014/main" val="2430586890"/>
                    </a:ext>
                  </a:extLst>
                </a:gridCol>
                <a:gridCol w="1163158">
                  <a:extLst>
                    <a:ext uri="{9D8B030D-6E8A-4147-A177-3AD203B41FA5}">
                      <a16:colId xmlns:a16="http://schemas.microsoft.com/office/drawing/2014/main" val="4146492565"/>
                    </a:ext>
                  </a:extLst>
                </a:gridCol>
              </a:tblGrid>
              <a:tr h="328856">
                <a:tc>
                  <a:txBody>
                    <a:bodyPr/>
                    <a:lstStyle/>
                    <a:p>
                      <a:pPr algn="ctr" fontAlgn="ctr"/>
                      <a:r>
                        <a:rPr lang="en-US" sz="1400" u="none" strike="noStrike" dirty="0">
                          <a:solidFill>
                            <a:schemeClr val="bg1"/>
                          </a:solidFill>
                          <a:effectLst/>
                          <a:latin typeface="Bahnschrift" panose="020B0502040204020203" pitchFamily="34" charset="0"/>
                        </a:rPr>
                        <a:t>Task</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Uncompleted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08998803"/>
                  </a:ext>
                </a:extLst>
              </a:tr>
              <a:tr h="246643">
                <a:tc>
                  <a:txBody>
                    <a:bodyPr/>
                    <a:lstStyle/>
                    <a:p>
                      <a:pPr algn="l" fontAlgn="ctr"/>
                      <a:r>
                        <a:rPr lang="en-US" sz="1200" u="none" strike="noStrike" dirty="0">
                          <a:effectLst/>
                          <a:latin typeface="Bahnschrift" panose="020B0502040204020203" pitchFamily="34" charset="0"/>
                        </a:rPr>
                        <a:t>Login authentication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399282"/>
                  </a:ext>
                </a:extLst>
              </a:tr>
              <a:tr h="306371">
                <a:tc>
                  <a:txBody>
                    <a:bodyPr/>
                    <a:lstStyle/>
                    <a:p>
                      <a:pPr algn="l" fontAlgn="ctr"/>
                      <a:r>
                        <a:rPr lang="en-US" sz="1200" u="none" strike="noStrike" dirty="0" err="1">
                          <a:effectLst/>
                          <a:latin typeface="Bahnschrift" panose="020B0502040204020203" pitchFamily="34" charset="0"/>
                        </a:rPr>
                        <a:t>Dashboad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695874"/>
                  </a:ext>
                </a:extLst>
              </a:tr>
              <a:tr h="296478">
                <a:tc>
                  <a:txBody>
                    <a:bodyPr/>
                    <a:lstStyle/>
                    <a:p>
                      <a:pPr algn="l" fontAlgn="ctr"/>
                      <a:r>
                        <a:rPr lang="en-US" sz="1200" u="none" strike="noStrike" dirty="0">
                          <a:effectLst/>
                          <a:latin typeface="Bahnschrift" panose="020B0502040204020203" pitchFamily="34" charset="0"/>
                        </a:rPr>
                        <a:t>CRUD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741223"/>
                  </a:ext>
                </a:extLst>
              </a:tr>
              <a:tr h="313903">
                <a:tc>
                  <a:txBody>
                    <a:bodyPr/>
                    <a:lstStyle/>
                    <a:p>
                      <a:pPr algn="l" fontAlgn="ctr"/>
                      <a:r>
                        <a:rPr lang="en-US" sz="1200" u="none" strike="noStrike" dirty="0">
                          <a:effectLst/>
                          <a:latin typeface="Bahnschrift" panose="020B0502040204020203" pitchFamily="34" charset="0"/>
                        </a:rPr>
                        <a:t>CRUD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81554"/>
                  </a:ext>
                </a:extLst>
              </a:tr>
              <a:tr h="276693">
                <a:tc>
                  <a:txBody>
                    <a:bodyPr/>
                    <a:lstStyle/>
                    <a:p>
                      <a:pPr algn="l" fontAlgn="ctr"/>
                      <a:r>
                        <a:rPr lang="en-US" sz="1200" u="none" strike="noStrike" dirty="0">
                          <a:effectLst/>
                          <a:latin typeface="Bahnschrift" panose="020B0502040204020203" pitchFamily="34" charset="0"/>
                        </a:rPr>
                        <a:t>CRUD quiz</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8110410"/>
                  </a:ext>
                </a:extLst>
              </a:tr>
              <a:tr h="312330">
                <a:tc>
                  <a:txBody>
                    <a:bodyPr/>
                    <a:lstStyle/>
                    <a:p>
                      <a:pPr algn="l" fontAlgn="ctr"/>
                      <a:r>
                        <a:rPr lang="en-US" sz="1200" u="none" strike="noStrike" dirty="0">
                          <a:effectLst/>
                          <a:latin typeface="Bahnschrift" panose="020B0502040204020203" pitchFamily="34" charset="0"/>
                        </a:rPr>
                        <a:t>CRUD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7075823"/>
                  </a:ext>
                </a:extLst>
              </a:tr>
              <a:tr h="293332">
                <a:tc>
                  <a:txBody>
                    <a:bodyPr/>
                    <a:lstStyle/>
                    <a:p>
                      <a:pPr algn="l" fontAlgn="ctr"/>
                      <a:r>
                        <a:rPr lang="en-US" sz="1200" u="none" strike="noStrike">
                          <a:effectLst/>
                          <a:latin typeface="Bahnschrift" panose="020B0502040204020203" pitchFamily="34" charset="0"/>
                        </a:rPr>
                        <a:t>CRUD answer</a:t>
                      </a:r>
                      <a:endParaRPr lang="en-US" sz="1200" b="0" i="0" u="none" strike="noStrike">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7554480"/>
                  </a:ext>
                </a:extLst>
              </a:tr>
              <a:tr h="266613">
                <a:tc>
                  <a:txBody>
                    <a:bodyPr/>
                    <a:lstStyle/>
                    <a:p>
                      <a:pPr algn="l" fontAlgn="ctr"/>
                      <a:r>
                        <a:rPr lang="en-US" sz="1200" u="none" strike="noStrike" dirty="0">
                          <a:effectLst/>
                          <a:latin typeface="Bahnschrift" panose="020B0502040204020203" pitchFamily="34" charset="0"/>
                        </a:rPr>
                        <a:t>Assign and remove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480754"/>
                  </a:ext>
                </a:extLst>
              </a:tr>
              <a:tr h="328181">
                <a:tc>
                  <a:txBody>
                    <a:bodyPr/>
                    <a:lstStyle/>
                    <a:p>
                      <a:pPr algn="l" fontAlgn="ctr"/>
                      <a:r>
                        <a:rPr lang="en-US" sz="1200" u="none" strike="noStrike" dirty="0">
                          <a:effectLst/>
                          <a:latin typeface="Bahnschrift" panose="020B0502040204020203" pitchFamily="34" charset="0"/>
                        </a:rPr>
                        <a:t>Assign and remove quiz for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7139828"/>
                  </a:ext>
                </a:extLst>
              </a:tr>
              <a:tr h="300490">
                <a:tc>
                  <a:txBody>
                    <a:bodyPr/>
                    <a:lstStyle/>
                    <a:p>
                      <a:pPr algn="l" fontAlgn="ctr"/>
                      <a:r>
                        <a:rPr lang="en-US" sz="1200" u="none" strike="noStrike" dirty="0">
                          <a:effectLst/>
                          <a:latin typeface="Bahnschrift" panose="020B0502040204020203" pitchFamily="34" charset="0"/>
                        </a:rPr>
                        <a:t>CRUD quiz level</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713936"/>
                  </a:ext>
                </a:extLst>
              </a:tr>
              <a:tr h="340593">
                <a:tc>
                  <a:txBody>
                    <a:bodyPr/>
                    <a:lstStyle/>
                    <a:p>
                      <a:pPr algn="l" fontAlgn="ctr"/>
                      <a:r>
                        <a:rPr lang="en-US" sz="1200" u="none" strike="noStrike" dirty="0">
                          <a:effectLst/>
                          <a:latin typeface="Bahnschrift" panose="020B0502040204020203" pitchFamily="34" charset="0"/>
                        </a:rPr>
                        <a:t>CRUD question type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a:effectLst/>
                          <a:latin typeface="Wingdings" panose="05000000000000000000" pitchFamily="2" charset="2"/>
                        </a:rPr>
                        <a:t>ü</a:t>
                      </a:r>
                      <a:endParaRPr lang="en-US" sz="1300" b="0" i="0" u="none" strike="noStrike">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88537"/>
                  </a:ext>
                </a:extLst>
              </a:tr>
              <a:tr h="310896">
                <a:tc>
                  <a:txBody>
                    <a:bodyPr/>
                    <a:lstStyle/>
                    <a:p>
                      <a:pPr algn="l" fontAlgn="ctr"/>
                      <a:r>
                        <a:rPr lang="en-US" sz="1200" u="none" strike="noStrike" dirty="0">
                          <a:effectLst/>
                          <a:latin typeface="Bahnschrift" panose="020B0502040204020203" pitchFamily="34" charset="0"/>
                        </a:rPr>
                        <a:t>Update profile information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6611"/>
                  </a:ext>
                </a:extLst>
              </a:tr>
              <a:tr h="323164">
                <a:tc>
                  <a:txBody>
                    <a:bodyPr/>
                    <a:lstStyle/>
                    <a:p>
                      <a:pPr algn="l" fontAlgn="ctr"/>
                      <a:r>
                        <a:rPr lang="en-US" sz="1200" u="none" strike="noStrike" dirty="0">
                          <a:effectLst/>
                          <a:latin typeface="Bahnschrift" panose="020B0502040204020203" pitchFamily="34" charset="0"/>
                        </a:rPr>
                        <a:t>Forgot password and reset password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098898"/>
                  </a:ext>
                </a:extLst>
              </a:tr>
              <a:tr h="274320">
                <a:tc>
                  <a:txBody>
                    <a:bodyPr/>
                    <a:lstStyle/>
                    <a:p>
                      <a:pPr algn="l" fontAlgn="ctr"/>
                      <a:r>
                        <a:rPr lang="en-US" sz="1200" u="none" strike="noStrike" dirty="0">
                          <a:effectLst/>
                          <a:latin typeface="Bahnschrift" panose="020B0502040204020203" pitchFamily="34" charset="0"/>
                        </a:rPr>
                        <a:t>Generate report of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741931"/>
                  </a:ext>
                </a:extLst>
              </a:tr>
              <a:tr h="283464">
                <a:tc>
                  <a:txBody>
                    <a:bodyPr/>
                    <a:lstStyle/>
                    <a:p>
                      <a:pPr algn="l" fontAlgn="ctr"/>
                      <a:r>
                        <a:rPr lang="en-US" sz="1200" u="none" strike="noStrike" dirty="0">
                          <a:effectLst/>
                          <a:latin typeface="Bahnschrift" panose="020B0502040204020203" pitchFamily="34" charset="0"/>
                        </a:rPr>
                        <a:t>Configuration mail </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4673797"/>
                  </a:ext>
                </a:extLst>
              </a:tr>
              <a:tr h="292608">
                <a:tc>
                  <a:txBody>
                    <a:bodyPr/>
                    <a:lstStyle/>
                    <a:p>
                      <a:pPr algn="l" fontAlgn="ctr"/>
                      <a:r>
                        <a:rPr lang="en-US" sz="1200" u="none" strike="noStrike" dirty="0">
                          <a:effectLst/>
                          <a:latin typeface="Bahnschrift" panose="020B0502040204020203" pitchFamily="34" charset="0"/>
                        </a:rPr>
                        <a:t>Configuration mail template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222251"/>
                  </a:ext>
                </a:extLst>
              </a:tr>
              <a:tr h="338328">
                <a:tc>
                  <a:txBody>
                    <a:bodyPr/>
                    <a:lstStyle/>
                    <a:p>
                      <a:pPr algn="l" fontAlgn="ctr"/>
                      <a:r>
                        <a:rPr lang="en-US" sz="1200" u="none" strike="noStrike" dirty="0">
                          <a:effectLst/>
                          <a:latin typeface="Bahnschrift" panose="020B0502040204020203" pitchFamily="34" charset="0"/>
                        </a:rPr>
                        <a:t>Mail sender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765581"/>
                  </a:ext>
                </a:extLst>
              </a:tr>
              <a:tr h="246643">
                <a:tc>
                  <a:txBody>
                    <a:bodyPr/>
                    <a:lstStyle/>
                    <a:p>
                      <a:pPr algn="l" fontAlgn="ctr"/>
                      <a:r>
                        <a:rPr lang="en-US" sz="1200" u="none" strike="noStrike" dirty="0">
                          <a:effectLst/>
                          <a:latin typeface="Bahnschrift" panose="020B0502040204020203" pitchFamily="34" charset="0"/>
                        </a:rPr>
                        <a:t>User result</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û</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158207"/>
                  </a:ext>
                </a:extLst>
              </a:tr>
            </a:tbl>
          </a:graphicData>
        </a:graphic>
      </p:graphicFrame>
    </p:spTree>
    <p:extLst>
      <p:ext uri="{BB962C8B-B14F-4D97-AF65-F5344CB8AC3E}">
        <p14:creationId xmlns:p14="http://schemas.microsoft.com/office/powerpoint/2010/main" val="605563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26</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193581" y="1986891"/>
            <a:ext cx="4295463" cy="2762130"/>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171921" y="1492843"/>
            <a:ext cx="4245608"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Difficulties</a:t>
            </a:r>
          </a:p>
        </p:txBody>
      </p:sp>
      <p:grpSp>
        <p:nvGrpSpPr>
          <p:cNvPr id="16" name="Google Shape;400;p28">
            <a:extLst>
              <a:ext uri="{FF2B5EF4-FFF2-40B4-BE49-F238E27FC236}">
                <a16:creationId xmlns:a16="http://schemas.microsoft.com/office/drawing/2014/main" id="{EB3D4356-4859-C261-E8CA-AA27F01725A6}"/>
              </a:ext>
            </a:extLst>
          </p:cNvPr>
          <p:cNvGrpSpPr/>
          <p:nvPr/>
        </p:nvGrpSpPr>
        <p:grpSpPr>
          <a:xfrm>
            <a:off x="4652020" y="2011038"/>
            <a:ext cx="4295463" cy="2762130"/>
            <a:chOff x="-3810" y="0"/>
            <a:chExt cx="3730827" cy="1708580"/>
          </a:xfrm>
          <a:solidFill>
            <a:schemeClr val="bg1"/>
          </a:solidFill>
        </p:grpSpPr>
        <p:sp>
          <p:nvSpPr>
            <p:cNvPr id="17" name="Google Shape;401;p28">
              <a:extLst>
                <a:ext uri="{FF2B5EF4-FFF2-40B4-BE49-F238E27FC236}">
                  <a16:creationId xmlns:a16="http://schemas.microsoft.com/office/drawing/2014/main" id="{3D4CB5E9-0614-321F-3C88-3077047B0EFC}"/>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8" name="Google Shape;402;p28">
              <a:extLst>
                <a:ext uri="{FF2B5EF4-FFF2-40B4-BE49-F238E27FC236}">
                  <a16:creationId xmlns:a16="http://schemas.microsoft.com/office/drawing/2014/main" id="{77BF6831-4A50-3881-D776-13EA8541B970}"/>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 name="Text Placeholder 1">
            <a:extLst>
              <a:ext uri="{FF2B5EF4-FFF2-40B4-BE49-F238E27FC236}">
                <a16:creationId xmlns:a16="http://schemas.microsoft.com/office/drawing/2014/main" id="{88797608-865F-FFA0-CC89-30AA587AB424}"/>
              </a:ext>
            </a:extLst>
          </p:cNvPr>
          <p:cNvSpPr txBox="1">
            <a:spLocks/>
          </p:cNvSpPr>
          <p:nvPr/>
        </p:nvSpPr>
        <p:spPr>
          <a:xfrm>
            <a:off x="4709825" y="1525220"/>
            <a:ext cx="419605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Experiences</a:t>
            </a:r>
          </a:p>
        </p:txBody>
      </p:sp>
      <p:sp>
        <p:nvSpPr>
          <p:cNvPr id="21" name="Subtitle 4">
            <a:extLst>
              <a:ext uri="{FF2B5EF4-FFF2-40B4-BE49-F238E27FC236}">
                <a16:creationId xmlns:a16="http://schemas.microsoft.com/office/drawing/2014/main" id="{7265A665-DF78-6A43-640E-FD726C16DD08}"/>
              </a:ext>
            </a:extLst>
          </p:cNvPr>
          <p:cNvSpPr txBox="1">
            <a:spLocks/>
          </p:cNvSpPr>
          <p:nvPr/>
        </p:nvSpPr>
        <p:spPr>
          <a:xfrm>
            <a:off x="4804074" y="2315501"/>
            <a:ext cx="3959352" cy="3536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dirty="0">
                <a:latin typeface="Bahnschrift" panose="020B0502040204020203" pitchFamily="34" charset="0"/>
                <a:cs typeface="Times New Roman" panose="02020603050405020304" pitchFamily="18" charset="0"/>
              </a:rPr>
              <a:t>Learn new technology</a:t>
            </a:r>
          </a:p>
          <a:p>
            <a:pPr>
              <a:lnSpc>
                <a:spcPct val="150000"/>
              </a:lnSpc>
              <a:spcAft>
                <a:spcPts val="600"/>
              </a:spcAft>
              <a:buClr>
                <a:srgbClr val="FD6400"/>
              </a:buClr>
            </a:pPr>
            <a:r>
              <a:rPr lang="en-US" sz="1600" dirty="0">
                <a:latin typeface="Bahnschrift" panose="020B0502040204020203" pitchFamily="34" charset="0"/>
                <a:cs typeface="Times New Roman" panose="02020603050405020304" pitchFamily="18" charset="0"/>
              </a:rPr>
              <a:t>Better teamwork</a:t>
            </a:r>
          </a:p>
          <a:p>
            <a:pPr>
              <a:lnSpc>
                <a:spcPct val="150000"/>
              </a:lnSpc>
              <a:spcAft>
                <a:spcPts val="600"/>
              </a:spcAft>
              <a:buClr>
                <a:srgbClr val="FD6400"/>
              </a:buClr>
            </a:pPr>
            <a:r>
              <a:rPr lang="en-US" sz="1600" dirty="0">
                <a:latin typeface="Bahnschrift" panose="020B0502040204020203" pitchFamily="34" charset="0"/>
                <a:cs typeface="Times New Roman" panose="02020603050405020304" pitchFamily="18" charset="0"/>
              </a:rPr>
              <a:t>Project management and process</a:t>
            </a:r>
          </a:p>
          <a:p>
            <a:pPr>
              <a:lnSpc>
                <a:spcPct val="150000"/>
              </a:lnSpc>
              <a:spcAft>
                <a:spcPts val="600"/>
              </a:spcAft>
              <a:buClr>
                <a:srgbClr val="FD6400"/>
              </a:buClr>
            </a:pPr>
            <a:r>
              <a:rPr lang="en-US" sz="1600" dirty="0">
                <a:latin typeface="Bahnschrift" panose="020B0502040204020203" pitchFamily="34" charset="0"/>
                <a:cs typeface="Times New Roman" panose="02020603050405020304" pitchFamily="18" charset="0"/>
              </a:rPr>
              <a:t>Understand environmental work</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385527" y="2315500"/>
            <a:ext cx="3910107" cy="3536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1600" dirty="0">
                <a:latin typeface="Bahnschrift" panose="020B0502040204020203" pitchFamily="34" charset="0"/>
                <a:cs typeface="Times New Roman" panose="02020603050405020304" pitchFamily="18" charset="0"/>
              </a:rPr>
              <a:t>Dealing with new technology</a:t>
            </a:r>
          </a:p>
          <a:p>
            <a:pPr>
              <a:lnSpc>
                <a:spcPct val="150000"/>
              </a:lnSpc>
              <a:spcAft>
                <a:spcPts val="600"/>
              </a:spcAft>
              <a:buClr>
                <a:srgbClr val="FD6400"/>
              </a:buClr>
            </a:pPr>
            <a:r>
              <a:rPr lang="en-US" sz="1600" dirty="0">
                <a:latin typeface="Bahnschrift" panose="020B0502040204020203" pitchFamily="34" charset="0"/>
                <a:cs typeface="Times New Roman" panose="02020603050405020304" pitchFamily="18" charset="0"/>
              </a:rPr>
              <a:t>Learning project structure </a:t>
            </a:r>
          </a:p>
          <a:p>
            <a:pPr>
              <a:lnSpc>
                <a:spcPct val="150000"/>
              </a:lnSpc>
              <a:spcAft>
                <a:spcPts val="600"/>
              </a:spcAft>
              <a:buClr>
                <a:srgbClr val="FD6400"/>
              </a:buClr>
            </a:pPr>
            <a:r>
              <a:rPr lang="en-US" sz="1600" dirty="0">
                <a:latin typeface="Bahnschrift" panose="020B0502040204020203" pitchFamily="34" charset="0"/>
                <a:cs typeface="Times New Roman" panose="02020603050405020304" pitchFamily="18" charset="0"/>
              </a:rPr>
              <a:t>More requirements in the project</a:t>
            </a:r>
          </a:p>
          <a:p>
            <a:pPr marL="0" indent="0">
              <a:lnSpc>
                <a:spcPct val="150000"/>
              </a:lnSpc>
              <a:spcAft>
                <a:spcPts val="600"/>
              </a:spcAft>
              <a:buClr>
                <a:srgbClr val="FD6400"/>
              </a:buClr>
              <a:buNone/>
            </a:pPr>
            <a:endParaRPr lang="en-US" sz="16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380075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27</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684841" y="1670409"/>
            <a:ext cx="7774317" cy="3130192"/>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684841" y="1094745"/>
            <a:ext cx="774256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Perspective</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876787" y="1999018"/>
            <a:ext cx="7076865" cy="35176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1600" dirty="0">
                <a:latin typeface="Bahnschrift" panose="020B0502040204020203" pitchFamily="34" charset="0"/>
                <a:cs typeface="Times New Roman" panose="02020603050405020304" pitchFamily="18" charset="0"/>
              </a:rPr>
              <a:t>Improve responsive website</a:t>
            </a:r>
          </a:p>
          <a:p>
            <a:pPr>
              <a:lnSpc>
                <a:spcPct val="150000"/>
              </a:lnSpc>
              <a:spcAft>
                <a:spcPts val="600"/>
              </a:spcAft>
              <a:buClr>
                <a:srgbClr val="FF0000"/>
              </a:buClr>
            </a:pPr>
            <a:r>
              <a:rPr lang="en-US" sz="1600" dirty="0">
                <a:latin typeface="Bahnschrift" panose="020B0502040204020203" pitchFamily="34" charset="0"/>
                <a:cs typeface="Times New Roman" panose="02020603050405020304" pitchFamily="18" charset="0"/>
              </a:rPr>
              <a:t>Improve code structure</a:t>
            </a:r>
          </a:p>
          <a:p>
            <a:pPr>
              <a:lnSpc>
                <a:spcPct val="150000"/>
              </a:lnSpc>
              <a:spcAft>
                <a:spcPts val="600"/>
              </a:spcAft>
              <a:buClr>
                <a:srgbClr val="FF0000"/>
              </a:buClr>
            </a:pPr>
            <a:r>
              <a:rPr lang="en-US" sz="1600" dirty="0">
                <a:latin typeface="Bahnschrift" panose="020B0502040204020203" pitchFamily="34" charset="0"/>
                <a:cs typeface="Times New Roman" panose="02020603050405020304" pitchFamily="18" charset="0"/>
              </a:rPr>
              <a:t>Add new technology to the project(Web socket, Auto correct code) </a:t>
            </a:r>
          </a:p>
        </p:txBody>
      </p:sp>
    </p:spTree>
    <p:extLst>
      <p:ext uri="{BB962C8B-B14F-4D97-AF65-F5344CB8AC3E}">
        <p14:creationId xmlns:p14="http://schemas.microsoft.com/office/powerpoint/2010/main" val="3344155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28</a:t>
            </a:fld>
            <a:endParaRPr lang="en-US" dirty="0"/>
          </a:p>
        </p:txBody>
      </p:sp>
      <p:sp>
        <p:nvSpPr>
          <p:cNvPr id="5" name="Title 4">
            <a:extLst>
              <a:ext uri="{FF2B5EF4-FFF2-40B4-BE49-F238E27FC236}">
                <a16:creationId xmlns:a16="http://schemas.microsoft.com/office/drawing/2014/main" id="{4752A958-6CCD-C8E0-101D-15CC0480A092}"/>
              </a:ext>
            </a:extLst>
          </p:cNvPr>
          <p:cNvSpPr>
            <a:spLocks noGrp="1"/>
          </p:cNvSpPr>
          <p:nvPr>
            <p:ph type="title"/>
          </p:nvPr>
        </p:nvSpPr>
        <p:spPr>
          <a:xfrm>
            <a:off x="1314927" y="2338900"/>
            <a:ext cx="6514146" cy="846035"/>
          </a:xfrm>
        </p:spPr>
        <p:txBody>
          <a:bodyPr/>
          <a:lstStyle/>
          <a:p>
            <a:r>
              <a:rPr lang="en-US" dirty="0"/>
              <a:t>DEMONSTRATION</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3"/>
          </p:nvPr>
        </p:nvSpPr>
        <p:spPr>
          <a:xfrm>
            <a:off x="3754927" y="584933"/>
            <a:ext cx="1634146" cy="1411162"/>
          </a:xfrm>
          <a:prstGeom prst="rect">
            <a:avLst/>
          </a:prstGeom>
        </p:spPr>
        <p:txBody>
          <a:bodyPr/>
          <a:lstStyle/>
          <a:p>
            <a:r>
              <a:rPr lang="en-US" dirty="0"/>
              <a:t>5</a:t>
            </a:r>
          </a:p>
        </p:txBody>
      </p:sp>
    </p:spTree>
    <p:extLst>
      <p:ext uri="{BB962C8B-B14F-4D97-AF65-F5344CB8AC3E}">
        <p14:creationId xmlns:p14="http://schemas.microsoft.com/office/powerpoint/2010/main" val="302088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mtClean="0"/>
              <a:pPr/>
              <a:t>29</a:t>
            </a:fld>
            <a:endParaRPr lang="en-US" dirty="0"/>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3"/>
            <a:ext cx="6343650" cy="3130192"/>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2717631"/>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FD640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2369337" y="2679655"/>
            <a:ext cx="5082239" cy="81560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SemiBold Condensed" panose="020B0502040204020203" pitchFamily="34" charset="0"/>
                <a:ea typeface="Poppins Medium"/>
                <a:cs typeface="Poppins Medium"/>
                <a:sym typeface="Poppins Medium"/>
              </a:rPr>
              <a:t>QUESTION AND ANSWER</a:t>
            </a:r>
            <a:endParaRPr sz="5300" dirty="0">
              <a:solidFill>
                <a:schemeClr val="bg1"/>
              </a:solidFill>
              <a:latin typeface="Bahnschrift SemiBold Condensed" panose="020B0502040204020203" pitchFamily="34" charset="0"/>
              <a:ea typeface="Poppins"/>
              <a:cs typeface="Poppins"/>
              <a:sym typeface="Poppins"/>
            </a:endParaRPr>
          </a:p>
        </p:txBody>
      </p:sp>
      <p:pic>
        <p:nvPicPr>
          <p:cNvPr id="4098" name="Picture 2" descr="Question mark - Free interface icons">
            <a:extLst>
              <a:ext uri="{FF2B5EF4-FFF2-40B4-BE49-F238E27FC236}">
                <a16:creationId xmlns:a16="http://schemas.microsoft.com/office/drawing/2014/main" id="{A822A171-B826-63C4-40D2-8076D7A8E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83" y="888883"/>
            <a:ext cx="16478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6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E33C5E-CE0C-A456-5BBF-019321A99122}"/>
              </a:ext>
            </a:extLst>
          </p:cNvPr>
          <p:cNvSpPr>
            <a:spLocks noGrp="1"/>
          </p:cNvSpPr>
          <p:nvPr>
            <p:ph type="title"/>
          </p:nvPr>
        </p:nvSpPr>
        <p:spPr>
          <a:xfrm>
            <a:off x="1" y="3643670"/>
            <a:ext cx="9156700" cy="846035"/>
          </a:xfrm>
          <a:noFill/>
        </p:spPr>
        <p:txBody>
          <a:bodyPr>
            <a:normAutofit/>
          </a:bodyPr>
          <a:lstStyle/>
          <a:p>
            <a:r>
              <a:rPr lang="en-US" sz="5400" dirty="0">
                <a:latin typeface="Bahnschrift Condensed" panose="020B0502040204020203" pitchFamily="34" charset="0"/>
              </a:rPr>
              <a:t>INTRODUCTION</a:t>
            </a:r>
          </a:p>
        </p:txBody>
      </p:sp>
      <p:sp>
        <p:nvSpPr>
          <p:cNvPr id="7" name="Text Placeholder 6">
            <a:extLst>
              <a:ext uri="{FF2B5EF4-FFF2-40B4-BE49-F238E27FC236}">
                <a16:creationId xmlns:a16="http://schemas.microsoft.com/office/drawing/2014/main" id="{7716046C-2959-129F-9583-A5BCB56BF194}"/>
              </a:ext>
            </a:extLst>
          </p:cNvPr>
          <p:cNvSpPr>
            <a:spLocks noGrp="1"/>
          </p:cNvSpPr>
          <p:nvPr>
            <p:ph type="body" sz="quarter" idx="13"/>
          </p:nvPr>
        </p:nvSpPr>
        <p:spPr/>
        <p:txBody>
          <a:bodyPr/>
          <a:lstStyle/>
          <a:p>
            <a:r>
              <a:rPr lang="en-US" sz="5400" dirty="0">
                <a:latin typeface="Bahnschrift SemiBold Condensed" panose="020B0502040204020203" pitchFamily="34" charset="0"/>
              </a:rPr>
              <a:t>1</a:t>
            </a:r>
          </a:p>
        </p:txBody>
      </p:sp>
      <p:sp>
        <p:nvSpPr>
          <p:cNvPr id="2" name="Slide Number Placeholder 1">
            <a:extLst>
              <a:ext uri="{FF2B5EF4-FFF2-40B4-BE49-F238E27FC236}">
                <a16:creationId xmlns:a16="http://schemas.microsoft.com/office/drawing/2014/main" id="{AB1F4D9E-D3A6-B0A8-5269-119C5A1BEF75}"/>
              </a:ext>
            </a:extLst>
          </p:cNvPr>
          <p:cNvSpPr>
            <a:spLocks noGrp="1"/>
          </p:cNvSpPr>
          <p:nvPr>
            <p:ph type="sldNum" sz="quarter" idx="12"/>
          </p:nvPr>
        </p:nvSpPr>
        <p:spPr>
          <a:xfrm>
            <a:off x="6211207" y="6298294"/>
            <a:ext cx="2698750" cy="365125"/>
          </a:xfrm>
        </p:spPr>
        <p:txBody>
          <a:bodyPr/>
          <a:lstStyle/>
          <a:p>
            <a:fld id="{1A0C49C9-B029-4B5D-AD48-A0830236FE49}" type="slidenum">
              <a:rPr lang="en-US" smtClean="0"/>
              <a:t>3</a:t>
            </a:fld>
            <a:endParaRPr lang="en-US" dirty="0"/>
          </a:p>
        </p:txBody>
      </p:sp>
    </p:spTree>
    <p:extLst>
      <p:ext uri="{BB962C8B-B14F-4D97-AF65-F5344CB8AC3E}">
        <p14:creationId xmlns:p14="http://schemas.microsoft.com/office/powerpoint/2010/main" val="2701998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mtClean="0"/>
              <a:pPr/>
              <a:t>30</a:t>
            </a:fld>
            <a:endParaRPr lang="en-US" dirty="0"/>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3"/>
            <a:ext cx="6343650" cy="3130192"/>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2717631"/>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FD640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2692543" y="2679534"/>
            <a:ext cx="4133250" cy="81585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SemiBold Condensed" panose="020B0502040204020203" pitchFamily="34" charset="0"/>
                <a:ea typeface="Poppins Medium"/>
                <a:cs typeface="Poppins Medium"/>
                <a:sym typeface="Poppins Medium"/>
              </a:rPr>
              <a:t>Thank you!</a:t>
            </a:r>
            <a:endParaRPr sz="5300" dirty="0">
              <a:solidFill>
                <a:schemeClr val="bg1"/>
              </a:solidFill>
              <a:latin typeface="Bahnschrift SemiBold Condensed" panose="020B0502040204020203" pitchFamily="34" charset="0"/>
              <a:ea typeface="Poppins"/>
              <a:cs typeface="Poppins"/>
              <a:sym typeface="Poppins"/>
            </a:endParaRPr>
          </a:p>
        </p:txBody>
      </p:sp>
      <p:sp>
        <p:nvSpPr>
          <p:cNvPr id="20" name="Google Shape;336;p24">
            <a:extLst>
              <a:ext uri="{FF2B5EF4-FFF2-40B4-BE49-F238E27FC236}">
                <a16:creationId xmlns:a16="http://schemas.microsoft.com/office/drawing/2014/main" id="{66136545-5F1B-84E4-03DA-1A0C6903D710}"/>
              </a:ext>
            </a:extLst>
          </p:cNvPr>
          <p:cNvSpPr/>
          <p:nvPr/>
        </p:nvSpPr>
        <p:spPr>
          <a:xfrm rot="1154972">
            <a:off x="7040993" y="875490"/>
            <a:ext cx="1420069" cy="1100711"/>
          </a:xfrm>
          <a:custGeom>
            <a:avLst/>
            <a:gdLst/>
            <a:ahLst/>
            <a:cxnLst/>
            <a:rect l="l" t="t" r="r" b="b"/>
            <a:pathLst>
              <a:path w="2837408" h="2202910" extrusionOk="0">
                <a:moveTo>
                  <a:pt x="2347867" y="385850"/>
                </a:moveTo>
                <a:cubicBezTo>
                  <a:pt x="2339937" y="491127"/>
                  <a:pt x="2330640" y="596951"/>
                  <a:pt x="2324624" y="703049"/>
                </a:cubicBezTo>
                <a:cubicBezTo>
                  <a:pt x="2321616" y="758286"/>
                  <a:pt x="2321342" y="814342"/>
                  <a:pt x="2324897" y="869579"/>
                </a:cubicBezTo>
                <a:cubicBezTo>
                  <a:pt x="2330093" y="950793"/>
                  <a:pt x="2319975" y="1030640"/>
                  <a:pt x="2307943" y="1110486"/>
                </a:cubicBezTo>
                <a:cubicBezTo>
                  <a:pt x="2302474" y="1146308"/>
                  <a:pt x="2310131" y="1170371"/>
                  <a:pt x="2333921" y="1199357"/>
                </a:cubicBezTo>
                <a:cubicBezTo>
                  <a:pt x="2413494" y="1295884"/>
                  <a:pt x="2488419" y="1396239"/>
                  <a:pt x="2563344" y="1496321"/>
                </a:cubicBezTo>
                <a:cubicBezTo>
                  <a:pt x="2616393" y="1567418"/>
                  <a:pt x="2667254" y="1640428"/>
                  <a:pt x="2717842" y="1713439"/>
                </a:cubicBezTo>
                <a:cubicBezTo>
                  <a:pt x="2753937" y="1765394"/>
                  <a:pt x="2788938" y="1818169"/>
                  <a:pt x="2823393" y="1871492"/>
                </a:cubicBezTo>
                <a:cubicBezTo>
                  <a:pt x="2844721" y="1904305"/>
                  <a:pt x="2841987" y="1913876"/>
                  <a:pt x="2813275" y="1940674"/>
                </a:cubicBezTo>
                <a:cubicBezTo>
                  <a:pt x="2792493" y="1960089"/>
                  <a:pt x="2767336" y="1967472"/>
                  <a:pt x="2739718" y="1970206"/>
                </a:cubicBezTo>
                <a:cubicBezTo>
                  <a:pt x="2619947" y="1982785"/>
                  <a:pt x="2500177" y="1995090"/>
                  <a:pt x="2380407" y="2009309"/>
                </a:cubicBezTo>
                <a:cubicBezTo>
                  <a:pt x="2348961" y="2012864"/>
                  <a:pt x="2318061" y="2020521"/>
                  <a:pt x="2287435" y="2028724"/>
                </a:cubicBezTo>
                <a:cubicBezTo>
                  <a:pt x="2211690" y="2048959"/>
                  <a:pt x="2134577" y="2054428"/>
                  <a:pt x="2056918" y="2056069"/>
                </a:cubicBezTo>
                <a:cubicBezTo>
                  <a:pt x="1973243" y="2057710"/>
                  <a:pt x="1891482" y="2074937"/>
                  <a:pt x="1809174" y="2088883"/>
                </a:cubicBezTo>
                <a:cubicBezTo>
                  <a:pt x="1704991" y="2106657"/>
                  <a:pt x="1602448" y="2136463"/>
                  <a:pt x="1494983" y="2133455"/>
                </a:cubicBezTo>
                <a:cubicBezTo>
                  <a:pt x="1470099" y="2132634"/>
                  <a:pt x="1444942" y="2136736"/>
                  <a:pt x="1420058" y="2138650"/>
                </a:cubicBezTo>
                <a:cubicBezTo>
                  <a:pt x="1330367" y="2145213"/>
                  <a:pt x="1240676" y="2153143"/>
                  <a:pt x="1150712" y="2157792"/>
                </a:cubicBezTo>
                <a:cubicBezTo>
                  <a:pt x="1016175" y="2164628"/>
                  <a:pt x="881366" y="2169003"/>
                  <a:pt x="746829" y="2174472"/>
                </a:cubicBezTo>
                <a:cubicBezTo>
                  <a:pt x="715109" y="2175839"/>
                  <a:pt x="683663" y="2175566"/>
                  <a:pt x="651943" y="2177753"/>
                </a:cubicBezTo>
                <a:cubicBezTo>
                  <a:pt x="544478" y="2185136"/>
                  <a:pt x="437286" y="2195254"/>
                  <a:pt x="329821" y="2200176"/>
                </a:cubicBezTo>
                <a:cubicBezTo>
                  <a:pt x="247787" y="2204004"/>
                  <a:pt x="165479" y="2203457"/>
                  <a:pt x="83445" y="2200723"/>
                </a:cubicBezTo>
                <a:cubicBezTo>
                  <a:pt x="14262" y="2198262"/>
                  <a:pt x="-18551" y="2142752"/>
                  <a:pt x="10708" y="2080953"/>
                </a:cubicBezTo>
                <a:cubicBezTo>
                  <a:pt x="23286" y="2054428"/>
                  <a:pt x="42974" y="2030912"/>
                  <a:pt x="59381" y="2006028"/>
                </a:cubicBezTo>
                <a:cubicBezTo>
                  <a:pt x="77429" y="1978410"/>
                  <a:pt x="95203" y="1950518"/>
                  <a:pt x="113524" y="1922900"/>
                </a:cubicBezTo>
                <a:cubicBezTo>
                  <a:pt x="134579" y="1891180"/>
                  <a:pt x="155908" y="1859733"/>
                  <a:pt x="177511" y="1828287"/>
                </a:cubicBezTo>
                <a:cubicBezTo>
                  <a:pt x="187355" y="1814068"/>
                  <a:pt x="198840" y="1800669"/>
                  <a:pt x="207317" y="1785629"/>
                </a:cubicBezTo>
                <a:cubicBezTo>
                  <a:pt x="231927" y="1741877"/>
                  <a:pt x="254350" y="1696759"/>
                  <a:pt x="280327" y="1653554"/>
                </a:cubicBezTo>
                <a:cubicBezTo>
                  <a:pt x="294820" y="1629217"/>
                  <a:pt x="315329" y="1608708"/>
                  <a:pt x="331735" y="1585465"/>
                </a:cubicBezTo>
                <a:cubicBezTo>
                  <a:pt x="348142" y="1562496"/>
                  <a:pt x="361541" y="1537338"/>
                  <a:pt x="378495" y="1514916"/>
                </a:cubicBezTo>
                <a:cubicBezTo>
                  <a:pt x="432364" y="1442725"/>
                  <a:pt x="486507" y="1370535"/>
                  <a:pt x="542837" y="1300259"/>
                </a:cubicBezTo>
                <a:cubicBezTo>
                  <a:pt x="556236" y="1283579"/>
                  <a:pt x="553775" y="1271274"/>
                  <a:pt x="551314" y="1253226"/>
                </a:cubicBezTo>
                <a:cubicBezTo>
                  <a:pt x="539556" y="1168457"/>
                  <a:pt x="526157" y="1083962"/>
                  <a:pt x="521235" y="998646"/>
                </a:cubicBezTo>
                <a:cubicBezTo>
                  <a:pt x="514945" y="894463"/>
                  <a:pt x="513031" y="789732"/>
                  <a:pt x="514945" y="685548"/>
                </a:cubicBezTo>
                <a:cubicBezTo>
                  <a:pt x="517133" y="549645"/>
                  <a:pt x="524790" y="413741"/>
                  <a:pt x="530259" y="277564"/>
                </a:cubicBezTo>
                <a:cubicBezTo>
                  <a:pt x="530805" y="266626"/>
                  <a:pt x="532446" y="255415"/>
                  <a:pt x="534907" y="244477"/>
                </a:cubicBezTo>
                <a:cubicBezTo>
                  <a:pt x="544751" y="197444"/>
                  <a:pt x="566354" y="164630"/>
                  <a:pt x="619950" y="156974"/>
                </a:cubicBezTo>
                <a:cubicBezTo>
                  <a:pt x="698156" y="145489"/>
                  <a:pt x="774994" y="127441"/>
                  <a:pt x="852927" y="114589"/>
                </a:cubicBezTo>
                <a:cubicBezTo>
                  <a:pt x="938243" y="100644"/>
                  <a:pt x="1024105" y="89159"/>
                  <a:pt x="1109968" y="76854"/>
                </a:cubicBezTo>
                <a:cubicBezTo>
                  <a:pt x="1164658" y="69197"/>
                  <a:pt x="1219347" y="61267"/>
                  <a:pt x="1274037" y="54704"/>
                </a:cubicBezTo>
                <a:cubicBezTo>
                  <a:pt x="1349235" y="45680"/>
                  <a:pt x="1424707" y="37477"/>
                  <a:pt x="1500178" y="30094"/>
                </a:cubicBezTo>
                <a:cubicBezTo>
                  <a:pt x="1586314" y="21344"/>
                  <a:pt x="1672724" y="10953"/>
                  <a:pt x="1759407" y="6851"/>
                </a:cubicBezTo>
                <a:cubicBezTo>
                  <a:pt x="1869606" y="1655"/>
                  <a:pt x="1980353" y="562"/>
                  <a:pt x="2090552" y="15"/>
                </a:cubicBezTo>
                <a:cubicBezTo>
                  <a:pt x="2131296" y="-259"/>
                  <a:pt x="2172587" y="3296"/>
                  <a:pt x="2213057" y="9585"/>
                </a:cubicBezTo>
                <a:cubicBezTo>
                  <a:pt x="2274036" y="19156"/>
                  <a:pt x="2313959" y="58259"/>
                  <a:pt x="2328999" y="115683"/>
                </a:cubicBezTo>
                <a:cubicBezTo>
                  <a:pt x="2341031" y="162716"/>
                  <a:pt x="2344038" y="212484"/>
                  <a:pt x="2347320" y="261157"/>
                </a:cubicBezTo>
                <a:cubicBezTo>
                  <a:pt x="2350328" y="302175"/>
                  <a:pt x="2347867" y="343465"/>
                  <a:pt x="2347867" y="385850"/>
                </a:cubicBezTo>
                <a:close/>
                <a:moveTo>
                  <a:pt x="1541469" y="1316393"/>
                </a:moveTo>
                <a:cubicBezTo>
                  <a:pt x="1540922" y="1318580"/>
                  <a:pt x="1540375" y="1321041"/>
                  <a:pt x="1539828" y="1323502"/>
                </a:cubicBezTo>
                <a:cubicBezTo>
                  <a:pt x="1623230" y="1321315"/>
                  <a:pt x="1706631" y="1320768"/>
                  <a:pt x="1790033" y="1316119"/>
                </a:cubicBezTo>
                <a:cubicBezTo>
                  <a:pt x="1879997" y="1311197"/>
                  <a:pt x="1969688" y="1302720"/>
                  <a:pt x="2059379" y="1295884"/>
                </a:cubicBezTo>
                <a:cubicBezTo>
                  <a:pt x="2079888" y="1294243"/>
                  <a:pt x="2100396" y="1291509"/>
                  <a:pt x="2120905" y="1290689"/>
                </a:cubicBezTo>
                <a:cubicBezTo>
                  <a:pt x="2152352" y="1289321"/>
                  <a:pt x="2181064" y="1299439"/>
                  <a:pt x="2203213" y="1321041"/>
                </a:cubicBezTo>
                <a:cubicBezTo>
                  <a:pt x="2229190" y="1346472"/>
                  <a:pt x="2253527" y="1374090"/>
                  <a:pt x="2275950" y="1402529"/>
                </a:cubicBezTo>
                <a:cubicBezTo>
                  <a:pt x="2333921" y="1475813"/>
                  <a:pt x="2391618" y="1549644"/>
                  <a:pt x="2447675" y="1624568"/>
                </a:cubicBezTo>
                <a:cubicBezTo>
                  <a:pt x="2460527" y="1641796"/>
                  <a:pt x="2470918" y="1662851"/>
                  <a:pt x="2475567" y="1683633"/>
                </a:cubicBezTo>
                <a:cubicBezTo>
                  <a:pt x="2482130" y="1713439"/>
                  <a:pt x="2471739" y="1727385"/>
                  <a:pt x="2441386" y="1734768"/>
                </a:cubicBezTo>
                <a:cubicBezTo>
                  <a:pt x="2409119" y="1742698"/>
                  <a:pt x="2376579" y="1750628"/>
                  <a:pt x="2343492" y="1754183"/>
                </a:cubicBezTo>
                <a:cubicBezTo>
                  <a:pt x="2268020" y="1762386"/>
                  <a:pt x="2192275" y="1768128"/>
                  <a:pt x="2116803" y="1774691"/>
                </a:cubicBezTo>
                <a:cubicBezTo>
                  <a:pt x="2075786" y="1778246"/>
                  <a:pt x="2034769" y="1782348"/>
                  <a:pt x="1993752" y="1785356"/>
                </a:cubicBezTo>
                <a:cubicBezTo>
                  <a:pt x="1853473" y="1795747"/>
                  <a:pt x="1712921" y="1806138"/>
                  <a:pt x="1572369" y="1815982"/>
                </a:cubicBezTo>
                <a:cubicBezTo>
                  <a:pt x="1540922" y="1818169"/>
                  <a:pt x="1508655" y="1815982"/>
                  <a:pt x="1477482" y="1820083"/>
                </a:cubicBezTo>
                <a:cubicBezTo>
                  <a:pt x="1376853" y="1833209"/>
                  <a:pt x="1276498" y="1848249"/>
                  <a:pt x="1176143" y="1862468"/>
                </a:cubicBezTo>
                <a:cubicBezTo>
                  <a:pt x="1127469" y="1869304"/>
                  <a:pt x="1079342" y="1879148"/>
                  <a:pt x="1030395" y="1881883"/>
                </a:cubicBezTo>
                <a:cubicBezTo>
                  <a:pt x="886561" y="1889813"/>
                  <a:pt x="742728" y="1895282"/>
                  <a:pt x="598894" y="1901297"/>
                </a:cubicBezTo>
                <a:cubicBezTo>
                  <a:pt x="548306" y="1903485"/>
                  <a:pt x="497445" y="1904852"/>
                  <a:pt x="446857" y="1905126"/>
                </a:cubicBezTo>
                <a:cubicBezTo>
                  <a:pt x="406113" y="1905399"/>
                  <a:pt x="386698" y="1878328"/>
                  <a:pt x="398457" y="1838951"/>
                </a:cubicBezTo>
                <a:cubicBezTo>
                  <a:pt x="401465" y="1828287"/>
                  <a:pt x="405840" y="1817896"/>
                  <a:pt x="411309" y="1808325"/>
                </a:cubicBezTo>
                <a:cubicBezTo>
                  <a:pt x="449865" y="1739143"/>
                  <a:pt x="488968" y="1670508"/>
                  <a:pt x="527798" y="1601599"/>
                </a:cubicBezTo>
                <a:cubicBezTo>
                  <a:pt x="567994" y="1529955"/>
                  <a:pt x="624325" y="1468430"/>
                  <a:pt x="657685" y="1392411"/>
                </a:cubicBezTo>
                <a:cubicBezTo>
                  <a:pt x="660420" y="1386395"/>
                  <a:pt x="668897" y="1381200"/>
                  <a:pt x="676006" y="1379012"/>
                </a:cubicBezTo>
                <a:cubicBezTo>
                  <a:pt x="698702" y="1372176"/>
                  <a:pt x="721672" y="1363699"/>
                  <a:pt x="744915" y="1362332"/>
                </a:cubicBezTo>
                <a:cubicBezTo>
                  <a:pt x="825309" y="1356863"/>
                  <a:pt x="905703" y="1354675"/>
                  <a:pt x="986096" y="1350300"/>
                </a:cubicBezTo>
                <a:cubicBezTo>
                  <a:pt x="1035864" y="1347566"/>
                  <a:pt x="1085358" y="1343191"/>
                  <a:pt x="1134852" y="1339636"/>
                </a:cubicBezTo>
                <a:cubicBezTo>
                  <a:pt x="1134852" y="1336081"/>
                  <a:pt x="1135125" y="1332526"/>
                  <a:pt x="1135125" y="1329245"/>
                </a:cubicBezTo>
                <a:cubicBezTo>
                  <a:pt x="1123640" y="1328151"/>
                  <a:pt x="1112156" y="1325963"/>
                  <a:pt x="1100671" y="1325963"/>
                </a:cubicBezTo>
                <a:cubicBezTo>
                  <a:pt x="1013714" y="1324323"/>
                  <a:pt x="928399" y="1344011"/>
                  <a:pt x="840349" y="1337722"/>
                </a:cubicBezTo>
                <a:cubicBezTo>
                  <a:pt x="762142" y="1332253"/>
                  <a:pt x="682843" y="1337448"/>
                  <a:pt x="605730" y="1323776"/>
                </a:cubicBezTo>
                <a:cubicBezTo>
                  <a:pt x="601902" y="1326784"/>
                  <a:pt x="598621" y="1328151"/>
                  <a:pt x="596980" y="1330612"/>
                </a:cubicBezTo>
                <a:cubicBezTo>
                  <a:pt x="538189" y="1431788"/>
                  <a:pt x="476663" y="1531049"/>
                  <a:pt x="394082" y="1615544"/>
                </a:cubicBezTo>
                <a:cubicBezTo>
                  <a:pt x="388886" y="1621013"/>
                  <a:pt x="386425" y="1629217"/>
                  <a:pt x="382323" y="1636053"/>
                </a:cubicBezTo>
                <a:cubicBezTo>
                  <a:pt x="367010" y="1661757"/>
                  <a:pt x="351971" y="1688008"/>
                  <a:pt x="336111" y="1713165"/>
                </a:cubicBezTo>
                <a:cubicBezTo>
                  <a:pt x="304938" y="1762386"/>
                  <a:pt x="268842" y="1809146"/>
                  <a:pt x="242045" y="1860554"/>
                </a:cubicBezTo>
                <a:cubicBezTo>
                  <a:pt x="197199" y="1946416"/>
                  <a:pt x="145791" y="2027630"/>
                  <a:pt x="83445" y="2101735"/>
                </a:cubicBezTo>
                <a:cubicBezTo>
                  <a:pt x="76335" y="2109938"/>
                  <a:pt x="73601" y="2121970"/>
                  <a:pt x="67311" y="2135916"/>
                </a:cubicBezTo>
                <a:cubicBezTo>
                  <a:pt x="80710" y="2137283"/>
                  <a:pt x="86726" y="2138650"/>
                  <a:pt x="92742" y="2138650"/>
                </a:cubicBezTo>
                <a:cubicBezTo>
                  <a:pt x="160557" y="2136189"/>
                  <a:pt x="228372" y="2134275"/>
                  <a:pt x="296187" y="2130720"/>
                </a:cubicBezTo>
                <a:cubicBezTo>
                  <a:pt x="368924" y="2126619"/>
                  <a:pt x="441388" y="2121423"/>
                  <a:pt x="513852" y="2115681"/>
                </a:cubicBezTo>
                <a:cubicBezTo>
                  <a:pt x="589323" y="2109938"/>
                  <a:pt x="664795" y="2102282"/>
                  <a:pt x="740540" y="2097360"/>
                </a:cubicBezTo>
                <a:cubicBezTo>
                  <a:pt x="830504" y="2091617"/>
                  <a:pt x="920742" y="2087516"/>
                  <a:pt x="1010980" y="2083687"/>
                </a:cubicBezTo>
                <a:cubicBezTo>
                  <a:pt x="1088639" y="2080406"/>
                  <a:pt x="1166025" y="2078492"/>
                  <a:pt x="1243684" y="2075484"/>
                </a:cubicBezTo>
                <a:cubicBezTo>
                  <a:pt x="1295639" y="2073570"/>
                  <a:pt x="1347594" y="2072476"/>
                  <a:pt x="1399276" y="2067827"/>
                </a:cubicBezTo>
                <a:cubicBezTo>
                  <a:pt x="1455606" y="2062905"/>
                  <a:pt x="1511390" y="2053881"/>
                  <a:pt x="1567446" y="2047866"/>
                </a:cubicBezTo>
                <a:cubicBezTo>
                  <a:pt x="1617761" y="2042397"/>
                  <a:pt x="1668349" y="2039936"/>
                  <a:pt x="1718390" y="2032552"/>
                </a:cubicBezTo>
                <a:cubicBezTo>
                  <a:pt x="1805346" y="2019427"/>
                  <a:pt x="1891756" y="2001379"/>
                  <a:pt x="1978712" y="1989621"/>
                </a:cubicBezTo>
                <a:cubicBezTo>
                  <a:pt x="2044613" y="1980597"/>
                  <a:pt x="2111334" y="1979504"/>
                  <a:pt x="2177509" y="1972121"/>
                </a:cubicBezTo>
                <a:cubicBezTo>
                  <a:pt x="2240128" y="1965284"/>
                  <a:pt x="2302474" y="1954620"/>
                  <a:pt x="2364821" y="1946143"/>
                </a:cubicBezTo>
                <a:cubicBezTo>
                  <a:pt x="2450957" y="1934658"/>
                  <a:pt x="2537093" y="1923447"/>
                  <a:pt x="2623229" y="1912235"/>
                </a:cubicBezTo>
                <a:cubicBezTo>
                  <a:pt x="2666980" y="1906493"/>
                  <a:pt x="2710732" y="1900477"/>
                  <a:pt x="2761046" y="1893641"/>
                </a:cubicBezTo>
                <a:cubicBezTo>
                  <a:pt x="2718936" y="1805044"/>
                  <a:pt x="2659324" y="1732580"/>
                  <a:pt x="2611471" y="1653280"/>
                </a:cubicBezTo>
                <a:cubicBezTo>
                  <a:pt x="2562523" y="1572066"/>
                  <a:pt x="2508928" y="1493040"/>
                  <a:pt x="2452324" y="1417021"/>
                </a:cubicBezTo>
                <a:cubicBezTo>
                  <a:pt x="2396540" y="1342370"/>
                  <a:pt x="2334468" y="1272641"/>
                  <a:pt x="2280052" y="1207013"/>
                </a:cubicBezTo>
                <a:cubicBezTo>
                  <a:pt x="2245050" y="1219319"/>
                  <a:pt x="2219346" y="1233538"/>
                  <a:pt x="2192275" y="1237093"/>
                </a:cubicBezTo>
                <a:cubicBezTo>
                  <a:pt x="2073052" y="1252679"/>
                  <a:pt x="1956016" y="1281391"/>
                  <a:pt x="1835152" y="1287134"/>
                </a:cubicBezTo>
                <a:cubicBezTo>
                  <a:pt x="1736711" y="1291782"/>
                  <a:pt x="1639090" y="1306275"/>
                  <a:pt x="1541469" y="1316393"/>
                </a:cubicBezTo>
                <a:close/>
                <a:moveTo>
                  <a:pt x="2228917" y="1171465"/>
                </a:moveTo>
                <a:cubicBezTo>
                  <a:pt x="2231925" y="1141113"/>
                  <a:pt x="2232198" y="1120877"/>
                  <a:pt x="2236300" y="1101189"/>
                </a:cubicBezTo>
                <a:cubicBezTo>
                  <a:pt x="2256535" y="1003295"/>
                  <a:pt x="2266653" y="904580"/>
                  <a:pt x="2265832" y="804225"/>
                </a:cubicBezTo>
                <a:cubicBezTo>
                  <a:pt x="2265285" y="744066"/>
                  <a:pt x="2268567" y="683634"/>
                  <a:pt x="2274583" y="624023"/>
                </a:cubicBezTo>
                <a:cubicBezTo>
                  <a:pt x="2290716" y="467337"/>
                  <a:pt x="2295365" y="310651"/>
                  <a:pt x="2269387" y="154513"/>
                </a:cubicBezTo>
                <a:cubicBezTo>
                  <a:pt x="2261731" y="108300"/>
                  <a:pt x="2224542" y="68103"/>
                  <a:pt x="2177782" y="67556"/>
                </a:cubicBezTo>
                <a:cubicBezTo>
                  <a:pt x="2059106" y="65642"/>
                  <a:pt x="1940976" y="58259"/>
                  <a:pt x="1822026" y="71658"/>
                </a:cubicBezTo>
                <a:cubicBezTo>
                  <a:pt x="1708819" y="84510"/>
                  <a:pt x="1594518" y="74119"/>
                  <a:pt x="1481037" y="85330"/>
                </a:cubicBezTo>
                <a:cubicBezTo>
                  <a:pt x="1285795" y="104198"/>
                  <a:pt x="1090827" y="138106"/>
                  <a:pt x="896132" y="160255"/>
                </a:cubicBezTo>
                <a:cubicBezTo>
                  <a:pt x="816012" y="169279"/>
                  <a:pt x="735891" y="181858"/>
                  <a:pt x="656318" y="194436"/>
                </a:cubicBezTo>
                <a:cubicBezTo>
                  <a:pt x="608738" y="201819"/>
                  <a:pt x="572370" y="221507"/>
                  <a:pt x="566080" y="269634"/>
                </a:cubicBezTo>
                <a:cubicBezTo>
                  <a:pt x="558971" y="322957"/>
                  <a:pt x="553228" y="377099"/>
                  <a:pt x="554322" y="430695"/>
                </a:cubicBezTo>
                <a:cubicBezTo>
                  <a:pt x="557877" y="589295"/>
                  <a:pt x="564986" y="747621"/>
                  <a:pt x="571549" y="905947"/>
                </a:cubicBezTo>
                <a:cubicBezTo>
                  <a:pt x="575924" y="1010404"/>
                  <a:pt x="581120" y="1114862"/>
                  <a:pt x="587409" y="1219045"/>
                </a:cubicBezTo>
                <a:cubicBezTo>
                  <a:pt x="590144" y="1266078"/>
                  <a:pt x="623778" y="1275649"/>
                  <a:pt x="669170" y="1276196"/>
                </a:cubicBezTo>
                <a:cubicBezTo>
                  <a:pt x="729329" y="1277016"/>
                  <a:pt x="789761" y="1277290"/>
                  <a:pt x="849919" y="1274008"/>
                </a:cubicBezTo>
                <a:cubicBezTo>
                  <a:pt x="925664" y="1269906"/>
                  <a:pt x="1001409" y="1256781"/>
                  <a:pt x="1077154" y="1257054"/>
                </a:cubicBezTo>
                <a:cubicBezTo>
                  <a:pt x="1294545" y="1257328"/>
                  <a:pt x="1511663" y="1251312"/>
                  <a:pt x="1728234" y="1229983"/>
                </a:cubicBezTo>
                <a:cubicBezTo>
                  <a:pt x="1824214" y="1220412"/>
                  <a:pt x="1920468" y="1212209"/>
                  <a:pt x="2016721" y="1202638"/>
                </a:cubicBezTo>
                <a:cubicBezTo>
                  <a:pt x="2051449" y="1199083"/>
                  <a:pt x="2085904" y="1193341"/>
                  <a:pt x="2120358" y="1188419"/>
                </a:cubicBezTo>
                <a:cubicBezTo>
                  <a:pt x="2157000" y="1182950"/>
                  <a:pt x="2194189" y="1176934"/>
                  <a:pt x="2228917" y="1171465"/>
                </a:cubicBezTo>
                <a:close/>
                <a:moveTo>
                  <a:pt x="1344860" y="1773051"/>
                </a:moveTo>
                <a:cubicBezTo>
                  <a:pt x="1440020" y="1753362"/>
                  <a:pt x="1535180" y="1758831"/>
                  <a:pt x="1629519" y="1736955"/>
                </a:cubicBezTo>
                <a:cubicBezTo>
                  <a:pt x="1622136" y="1701134"/>
                  <a:pt x="1616394" y="1672422"/>
                  <a:pt x="1609557" y="1638788"/>
                </a:cubicBezTo>
                <a:cubicBezTo>
                  <a:pt x="1518773" y="1651366"/>
                  <a:pt x="1429629" y="1650272"/>
                  <a:pt x="1345133" y="1675430"/>
                </a:cubicBezTo>
                <a:cubicBezTo>
                  <a:pt x="1344860" y="1709337"/>
                  <a:pt x="1344860" y="1738870"/>
                  <a:pt x="1344860" y="1773051"/>
                </a:cubicBezTo>
                <a:close/>
                <a:moveTo>
                  <a:pt x="835700" y="1718908"/>
                </a:moveTo>
                <a:cubicBezTo>
                  <a:pt x="825309" y="1756370"/>
                  <a:pt x="815191" y="1792465"/>
                  <a:pt x="803160" y="1835397"/>
                </a:cubicBezTo>
                <a:cubicBezTo>
                  <a:pt x="882733" y="1827467"/>
                  <a:pt x="957384" y="1834303"/>
                  <a:pt x="1028207" y="1815708"/>
                </a:cubicBezTo>
                <a:cubicBezTo>
                  <a:pt x="1028207" y="1775511"/>
                  <a:pt x="1028207" y="1741604"/>
                  <a:pt x="1028207" y="1706056"/>
                </a:cubicBezTo>
                <a:cubicBezTo>
                  <a:pt x="964220" y="1710431"/>
                  <a:pt x="902695" y="1714533"/>
                  <a:pt x="835700" y="1718908"/>
                </a:cubicBezTo>
                <a:close/>
                <a:moveTo>
                  <a:pt x="1300288" y="1783442"/>
                </a:moveTo>
                <a:cubicBezTo>
                  <a:pt x="1297007" y="1741604"/>
                  <a:pt x="1294545" y="1709337"/>
                  <a:pt x="1291538" y="1674062"/>
                </a:cubicBezTo>
                <a:cubicBezTo>
                  <a:pt x="1251067" y="1678711"/>
                  <a:pt x="1214699" y="1681992"/>
                  <a:pt x="1178877" y="1687188"/>
                </a:cubicBezTo>
                <a:cubicBezTo>
                  <a:pt x="1149892" y="1691563"/>
                  <a:pt x="1121179" y="1698673"/>
                  <a:pt x="1092194" y="1704689"/>
                </a:cubicBezTo>
                <a:cubicBezTo>
                  <a:pt x="1089186" y="1735862"/>
                  <a:pt x="1086178" y="1767308"/>
                  <a:pt x="1083444" y="1798481"/>
                </a:cubicBezTo>
                <a:cubicBezTo>
                  <a:pt x="1083170" y="1800942"/>
                  <a:pt x="1086178" y="1803677"/>
                  <a:pt x="1090280" y="1811060"/>
                </a:cubicBezTo>
                <a:cubicBezTo>
                  <a:pt x="1158095" y="1802036"/>
                  <a:pt x="1227551" y="1793012"/>
                  <a:pt x="1300288" y="1783442"/>
                </a:cubicBezTo>
                <a:close/>
                <a:moveTo>
                  <a:pt x="2154539" y="1690743"/>
                </a:moveTo>
                <a:cubicBezTo>
                  <a:pt x="2138406" y="1660116"/>
                  <a:pt x="2127468" y="1636053"/>
                  <a:pt x="2113522" y="1613630"/>
                </a:cubicBezTo>
                <a:cubicBezTo>
                  <a:pt x="2108600" y="1605700"/>
                  <a:pt x="2096295" y="1597223"/>
                  <a:pt x="2087544" y="1597497"/>
                </a:cubicBezTo>
                <a:cubicBezTo>
                  <a:pt x="2021917" y="1600778"/>
                  <a:pt x="1956563" y="1606247"/>
                  <a:pt x="1885466" y="1611716"/>
                </a:cubicBezTo>
                <a:cubicBezTo>
                  <a:pt x="1897225" y="1649452"/>
                  <a:pt x="1906522" y="1680352"/>
                  <a:pt x="1916913" y="1713712"/>
                </a:cubicBezTo>
                <a:cubicBezTo>
                  <a:pt x="1997580" y="1706056"/>
                  <a:pt x="2072231" y="1698946"/>
                  <a:pt x="2154539" y="1690743"/>
                </a:cubicBezTo>
                <a:close/>
                <a:moveTo>
                  <a:pt x="1832417" y="1616912"/>
                </a:moveTo>
                <a:cubicBezTo>
                  <a:pt x="1769524" y="1619646"/>
                  <a:pt x="1712374" y="1625115"/>
                  <a:pt x="1654129" y="1637694"/>
                </a:cubicBezTo>
                <a:cubicBezTo>
                  <a:pt x="1659598" y="1674609"/>
                  <a:pt x="1664247" y="1706876"/>
                  <a:pt x="1668896" y="1740237"/>
                </a:cubicBezTo>
                <a:cubicBezTo>
                  <a:pt x="1735617" y="1731486"/>
                  <a:pt x="1800698" y="1737776"/>
                  <a:pt x="1866598" y="1716173"/>
                </a:cubicBezTo>
                <a:cubicBezTo>
                  <a:pt x="1855114" y="1682813"/>
                  <a:pt x="1844449" y="1651913"/>
                  <a:pt x="1832417" y="1616912"/>
                </a:cubicBezTo>
                <a:close/>
                <a:moveTo>
                  <a:pt x="2321616" y="1564136"/>
                </a:moveTo>
                <a:cubicBezTo>
                  <a:pt x="2266106" y="1573434"/>
                  <a:pt x="2213330" y="1582457"/>
                  <a:pt x="2156453" y="1592028"/>
                </a:cubicBezTo>
                <a:cubicBezTo>
                  <a:pt x="2163836" y="1606247"/>
                  <a:pt x="2169852" y="1614177"/>
                  <a:pt x="2171766" y="1622928"/>
                </a:cubicBezTo>
                <a:cubicBezTo>
                  <a:pt x="2184618" y="1681446"/>
                  <a:pt x="2216065" y="1708243"/>
                  <a:pt x="2277591" y="1687461"/>
                </a:cubicBezTo>
                <a:cubicBezTo>
                  <a:pt x="2283333" y="1685547"/>
                  <a:pt x="2290169" y="1687735"/>
                  <a:pt x="2296459" y="1686641"/>
                </a:cubicBezTo>
                <a:cubicBezTo>
                  <a:pt x="2328452" y="1681446"/>
                  <a:pt x="2360445" y="1675703"/>
                  <a:pt x="2397361" y="1669414"/>
                </a:cubicBezTo>
                <a:cubicBezTo>
                  <a:pt x="2369196" y="1630037"/>
                  <a:pt x="2345406" y="1596950"/>
                  <a:pt x="2321616" y="1564136"/>
                </a:cubicBezTo>
                <a:close/>
                <a:moveTo>
                  <a:pt x="1350055" y="1516556"/>
                </a:moveTo>
                <a:cubicBezTo>
                  <a:pt x="1350055" y="1540893"/>
                  <a:pt x="1350055" y="1559488"/>
                  <a:pt x="1350055" y="1583825"/>
                </a:cubicBezTo>
                <a:cubicBezTo>
                  <a:pt x="1433184" y="1591208"/>
                  <a:pt x="1510843" y="1566324"/>
                  <a:pt x="1594518" y="1561402"/>
                </a:cubicBezTo>
                <a:cubicBezTo>
                  <a:pt x="1591510" y="1534604"/>
                  <a:pt x="1589322" y="1514916"/>
                  <a:pt x="1586314" y="1489212"/>
                </a:cubicBezTo>
                <a:cubicBezTo>
                  <a:pt x="1506741" y="1498235"/>
                  <a:pt x="1430722" y="1506986"/>
                  <a:pt x="1350055" y="1516556"/>
                </a:cubicBezTo>
                <a:close/>
                <a:moveTo>
                  <a:pt x="587136" y="1833209"/>
                </a:moveTo>
                <a:cubicBezTo>
                  <a:pt x="637450" y="1834303"/>
                  <a:pt x="685304" y="1835944"/>
                  <a:pt x="733430" y="1835670"/>
                </a:cubicBezTo>
                <a:cubicBezTo>
                  <a:pt x="740540" y="1835670"/>
                  <a:pt x="751751" y="1827467"/>
                  <a:pt x="754212" y="1820630"/>
                </a:cubicBezTo>
                <a:cubicBezTo>
                  <a:pt x="764330" y="1791371"/>
                  <a:pt x="771713" y="1761292"/>
                  <a:pt x="781284" y="1727658"/>
                </a:cubicBezTo>
                <a:cubicBezTo>
                  <a:pt x="729329" y="1729299"/>
                  <a:pt x="682843" y="1730666"/>
                  <a:pt x="636083" y="1733127"/>
                </a:cubicBezTo>
                <a:cubicBezTo>
                  <a:pt x="629520" y="1733401"/>
                  <a:pt x="620223" y="1739416"/>
                  <a:pt x="617762" y="1744885"/>
                </a:cubicBezTo>
                <a:cubicBezTo>
                  <a:pt x="606277" y="1771410"/>
                  <a:pt x="587409" y="1796020"/>
                  <a:pt x="587136" y="1833209"/>
                </a:cubicBezTo>
                <a:close/>
                <a:moveTo>
                  <a:pt x="858943" y="1639881"/>
                </a:moveTo>
                <a:cubicBezTo>
                  <a:pt x="924024" y="1633045"/>
                  <a:pt x="978713" y="1628123"/>
                  <a:pt x="1032856" y="1621287"/>
                </a:cubicBezTo>
                <a:cubicBezTo>
                  <a:pt x="1039965" y="1620467"/>
                  <a:pt x="1049536" y="1610622"/>
                  <a:pt x="1051450" y="1603239"/>
                </a:cubicBezTo>
                <a:cubicBezTo>
                  <a:pt x="1057466" y="1579723"/>
                  <a:pt x="1060474" y="1555660"/>
                  <a:pt x="1065123" y="1528861"/>
                </a:cubicBezTo>
                <a:cubicBezTo>
                  <a:pt x="1002777" y="1536518"/>
                  <a:pt x="945352" y="1525033"/>
                  <a:pt x="891210" y="1549097"/>
                </a:cubicBezTo>
                <a:cubicBezTo>
                  <a:pt x="881366" y="1576715"/>
                  <a:pt x="871795" y="1602966"/>
                  <a:pt x="858943" y="1639881"/>
                </a:cubicBezTo>
                <a:close/>
                <a:moveTo>
                  <a:pt x="1354977" y="1460773"/>
                </a:moveTo>
                <a:cubicBezTo>
                  <a:pt x="1433457" y="1460226"/>
                  <a:pt x="1506741" y="1461046"/>
                  <a:pt x="1577564" y="1440264"/>
                </a:cubicBezTo>
                <a:cubicBezTo>
                  <a:pt x="1580025" y="1386122"/>
                  <a:pt x="1575650" y="1381473"/>
                  <a:pt x="1527250" y="1381747"/>
                </a:cubicBezTo>
                <a:cubicBezTo>
                  <a:pt x="1500452" y="1381747"/>
                  <a:pt x="1473380" y="1381473"/>
                  <a:pt x="1446583" y="1381473"/>
                </a:cubicBezTo>
                <a:cubicBezTo>
                  <a:pt x="1418417" y="1381473"/>
                  <a:pt x="1390526" y="1381473"/>
                  <a:pt x="1359900" y="1381473"/>
                </a:cubicBezTo>
                <a:cubicBezTo>
                  <a:pt x="1357985" y="1409912"/>
                  <a:pt x="1356618" y="1431788"/>
                  <a:pt x="1354977" y="1460773"/>
                </a:cubicBezTo>
                <a:close/>
                <a:moveTo>
                  <a:pt x="1303843" y="1525307"/>
                </a:moveTo>
                <a:cubicBezTo>
                  <a:pt x="1236848" y="1525307"/>
                  <a:pt x="1177510" y="1525307"/>
                  <a:pt x="1115437" y="1525307"/>
                </a:cubicBezTo>
                <a:cubicBezTo>
                  <a:pt x="1110788" y="1557027"/>
                  <a:pt x="1106960" y="1584098"/>
                  <a:pt x="1102312" y="1616365"/>
                </a:cubicBezTo>
                <a:cubicBezTo>
                  <a:pt x="1169033" y="1608708"/>
                  <a:pt x="1229465" y="1601872"/>
                  <a:pt x="1293999" y="1594489"/>
                </a:cubicBezTo>
                <a:cubicBezTo>
                  <a:pt x="1297280" y="1571793"/>
                  <a:pt x="1300561" y="1549097"/>
                  <a:pt x="1303843" y="1525307"/>
                </a:cubicBezTo>
                <a:close/>
                <a:moveTo>
                  <a:pt x="2054184" y="1514642"/>
                </a:moveTo>
                <a:cubicBezTo>
                  <a:pt x="2038050" y="1449015"/>
                  <a:pt x="2035589" y="1447101"/>
                  <a:pt x="1978439" y="1450655"/>
                </a:cubicBezTo>
                <a:cubicBezTo>
                  <a:pt x="1946992" y="1452570"/>
                  <a:pt x="1915272" y="1454210"/>
                  <a:pt x="1883826" y="1456671"/>
                </a:cubicBezTo>
                <a:cubicBezTo>
                  <a:pt x="1868786" y="1458039"/>
                  <a:pt x="1853746" y="1461320"/>
                  <a:pt x="1834058" y="1464601"/>
                </a:cubicBezTo>
                <a:cubicBezTo>
                  <a:pt x="1840621" y="1488391"/>
                  <a:pt x="1846090" y="1506986"/>
                  <a:pt x="1851559" y="1526947"/>
                </a:cubicBezTo>
                <a:cubicBezTo>
                  <a:pt x="1922382" y="1522846"/>
                  <a:pt x="1987736" y="1518744"/>
                  <a:pt x="2054184" y="1514642"/>
                </a:cubicBezTo>
                <a:close/>
                <a:moveTo>
                  <a:pt x="1322164" y="1386669"/>
                </a:moveTo>
                <a:cubicBezTo>
                  <a:pt x="1255442" y="1385848"/>
                  <a:pt x="1194737" y="1386122"/>
                  <a:pt x="1134305" y="1408818"/>
                </a:cubicBezTo>
                <a:cubicBezTo>
                  <a:pt x="1132664" y="1426865"/>
                  <a:pt x="1131297" y="1443546"/>
                  <a:pt x="1129383" y="1462414"/>
                </a:cubicBezTo>
                <a:cubicBezTo>
                  <a:pt x="1192002" y="1462414"/>
                  <a:pt x="1249700" y="1462414"/>
                  <a:pt x="1309038" y="1462414"/>
                </a:cubicBezTo>
                <a:cubicBezTo>
                  <a:pt x="1313687" y="1437256"/>
                  <a:pt x="1317242" y="1415654"/>
                  <a:pt x="1322164" y="1386669"/>
                </a:cubicBezTo>
                <a:close/>
                <a:moveTo>
                  <a:pt x="841442" y="1548276"/>
                </a:moveTo>
                <a:cubicBezTo>
                  <a:pt x="796870" y="1553472"/>
                  <a:pt x="759955" y="1557574"/>
                  <a:pt x="723039" y="1562496"/>
                </a:cubicBezTo>
                <a:cubicBezTo>
                  <a:pt x="718938" y="1563042"/>
                  <a:pt x="713742" y="1566324"/>
                  <a:pt x="711828" y="1569879"/>
                </a:cubicBezTo>
                <a:cubicBezTo>
                  <a:pt x="698156" y="1594763"/>
                  <a:pt x="677647" y="1617185"/>
                  <a:pt x="677374" y="1651913"/>
                </a:cubicBezTo>
                <a:cubicBezTo>
                  <a:pt x="724133" y="1648358"/>
                  <a:pt x="767338" y="1645077"/>
                  <a:pt x="810816" y="1641796"/>
                </a:cubicBezTo>
                <a:cubicBezTo>
                  <a:pt x="820934" y="1610622"/>
                  <a:pt x="829957" y="1583004"/>
                  <a:pt x="841442" y="1548276"/>
                </a:cubicBezTo>
                <a:close/>
                <a:moveTo>
                  <a:pt x="2217432" y="1429600"/>
                </a:moveTo>
                <a:cubicBezTo>
                  <a:pt x="2168485" y="1435342"/>
                  <a:pt x="2123913" y="1440264"/>
                  <a:pt x="2076880" y="1445733"/>
                </a:cubicBezTo>
                <a:cubicBezTo>
                  <a:pt x="2087818" y="1475813"/>
                  <a:pt x="2089732" y="1508353"/>
                  <a:pt x="2124186" y="1508900"/>
                </a:cubicBezTo>
                <a:cubicBezTo>
                  <a:pt x="2170673" y="1509720"/>
                  <a:pt x="2216885" y="1505072"/>
                  <a:pt x="2272669" y="1502064"/>
                </a:cubicBezTo>
                <a:cubicBezTo>
                  <a:pt x="2250793" y="1473078"/>
                  <a:pt x="2234112" y="1451202"/>
                  <a:pt x="2217432" y="1429600"/>
                </a:cubicBezTo>
                <a:close/>
                <a:moveTo>
                  <a:pt x="1637449" y="1554019"/>
                </a:moveTo>
                <a:cubicBezTo>
                  <a:pt x="1694600" y="1545542"/>
                  <a:pt x="1744914" y="1537885"/>
                  <a:pt x="1800151" y="1529408"/>
                </a:cubicBezTo>
                <a:cubicBezTo>
                  <a:pt x="1794955" y="1507806"/>
                  <a:pt x="1790306" y="1488938"/>
                  <a:pt x="1785111" y="1468430"/>
                </a:cubicBezTo>
                <a:cubicBezTo>
                  <a:pt x="1731515" y="1473078"/>
                  <a:pt x="1682294" y="1477180"/>
                  <a:pt x="1629246" y="1481829"/>
                </a:cubicBezTo>
                <a:cubicBezTo>
                  <a:pt x="1631980" y="1506439"/>
                  <a:pt x="1634168" y="1526127"/>
                  <a:pt x="1637449" y="1554019"/>
                </a:cubicBezTo>
                <a:close/>
                <a:moveTo>
                  <a:pt x="1096843" y="1407177"/>
                </a:moveTo>
                <a:cubicBezTo>
                  <a:pt x="1043247" y="1410459"/>
                  <a:pt x="990745" y="1413740"/>
                  <a:pt x="936055" y="1417021"/>
                </a:cubicBezTo>
                <a:cubicBezTo>
                  <a:pt x="929766" y="1436983"/>
                  <a:pt x="924570" y="1453937"/>
                  <a:pt x="918555" y="1473352"/>
                </a:cubicBezTo>
                <a:cubicBezTo>
                  <a:pt x="963127" y="1470891"/>
                  <a:pt x="1001409" y="1467336"/>
                  <a:pt x="1039965" y="1467062"/>
                </a:cubicBezTo>
                <a:cubicBezTo>
                  <a:pt x="1085358" y="1466789"/>
                  <a:pt x="1089460" y="1464328"/>
                  <a:pt x="1096843" y="1407177"/>
                </a:cubicBezTo>
                <a:close/>
                <a:moveTo>
                  <a:pt x="1771986" y="1376278"/>
                </a:moveTo>
                <a:cubicBezTo>
                  <a:pt x="1718937" y="1388309"/>
                  <a:pt x="1666435" y="1372176"/>
                  <a:pt x="1612839" y="1389950"/>
                </a:cubicBezTo>
                <a:cubicBezTo>
                  <a:pt x="1616394" y="1407998"/>
                  <a:pt x="1619401" y="1422490"/>
                  <a:pt x="1622956" y="1440538"/>
                </a:cubicBezTo>
                <a:cubicBezTo>
                  <a:pt x="1671357" y="1433702"/>
                  <a:pt x="1716475" y="1428506"/>
                  <a:pt x="1761048" y="1420850"/>
                </a:cubicBezTo>
                <a:cubicBezTo>
                  <a:pt x="1783744" y="1417021"/>
                  <a:pt x="1778548" y="1399521"/>
                  <a:pt x="1771986" y="1376278"/>
                </a:cubicBezTo>
                <a:close/>
                <a:moveTo>
                  <a:pt x="868240" y="1478821"/>
                </a:moveTo>
                <a:cubicBezTo>
                  <a:pt x="876991" y="1458312"/>
                  <a:pt x="893397" y="1442179"/>
                  <a:pt x="890663" y="1419209"/>
                </a:cubicBezTo>
                <a:cubicBezTo>
                  <a:pt x="854294" y="1419209"/>
                  <a:pt x="820113" y="1419209"/>
                  <a:pt x="785659" y="1419209"/>
                </a:cubicBezTo>
                <a:cubicBezTo>
                  <a:pt x="774721" y="1441905"/>
                  <a:pt x="765424" y="1461320"/>
                  <a:pt x="752298" y="1488938"/>
                </a:cubicBezTo>
                <a:cubicBezTo>
                  <a:pt x="795230" y="1485110"/>
                  <a:pt x="829137" y="1482102"/>
                  <a:pt x="868240" y="1478821"/>
                </a:cubicBezTo>
                <a:close/>
                <a:moveTo>
                  <a:pt x="453146" y="1845241"/>
                </a:moveTo>
                <a:cubicBezTo>
                  <a:pt x="485960" y="1842233"/>
                  <a:pt x="511664" y="1840045"/>
                  <a:pt x="531899" y="1838404"/>
                </a:cubicBezTo>
                <a:cubicBezTo>
                  <a:pt x="542564" y="1801489"/>
                  <a:pt x="551588" y="1770589"/>
                  <a:pt x="561158" y="1737776"/>
                </a:cubicBezTo>
                <a:cubicBezTo>
                  <a:pt x="544204" y="1735862"/>
                  <a:pt x="530532" y="1734221"/>
                  <a:pt x="514399" y="1732307"/>
                </a:cubicBezTo>
                <a:cubicBezTo>
                  <a:pt x="494710" y="1768949"/>
                  <a:pt x="475296" y="1804223"/>
                  <a:pt x="453146" y="1845241"/>
                </a:cubicBezTo>
                <a:close/>
                <a:moveTo>
                  <a:pt x="1820933" y="1374364"/>
                </a:moveTo>
                <a:cubicBezTo>
                  <a:pt x="1825581" y="1410459"/>
                  <a:pt x="1825855" y="1412373"/>
                  <a:pt x="1848004" y="1410459"/>
                </a:cubicBezTo>
                <a:cubicBezTo>
                  <a:pt x="1892029" y="1406357"/>
                  <a:pt x="1935781" y="1399794"/>
                  <a:pt x="1979532" y="1393778"/>
                </a:cubicBezTo>
                <a:cubicBezTo>
                  <a:pt x="1982814" y="1393231"/>
                  <a:pt x="1985548" y="1387762"/>
                  <a:pt x="1993752" y="1379012"/>
                </a:cubicBezTo>
                <a:cubicBezTo>
                  <a:pt x="1932773" y="1354402"/>
                  <a:pt x="1876989" y="1384208"/>
                  <a:pt x="1820933" y="1374364"/>
                </a:cubicBezTo>
                <a:close/>
                <a:moveTo>
                  <a:pt x="657412" y="1571246"/>
                </a:moveTo>
                <a:cubicBezTo>
                  <a:pt x="637450" y="1558667"/>
                  <a:pt x="622684" y="1557847"/>
                  <a:pt x="612293" y="1574801"/>
                </a:cubicBezTo>
                <a:cubicBezTo>
                  <a:pt x="594792" y="1603513"/>
                  <a:pt x="578659" y="1632772"/>
                  <a:pt x="560885" y="1663945"/>
                </a:cubicBezTo>
                <a:cubicBezTo>
                  <a:pt x="595339" y="1672695"/>
                  <a:pt x="612840" y="1662851"/>
                  <a:pt x="623778" y="1636873"/>
                </a:cubicBezTo>
                <a:cubicBezTo>
                  <a:pt x="632802" y="1615271"/>
                  <a:pt x="644833" y="1595036"/>
                  <a:pt x="657412" y="1571246"/>
                </a:cubicBezTo>
                <a:close/>
                <a:moveTo>
                  <a:pt x="2159188" y="1380653"/>
                </a:moveTo>
                <a:cubicBezTo>
                  <a:pt x="2143328" y="1354402"/>
                  <a:pt x="2143328" y="1354402"/>
                  <a:pt x="2025472" y="1364246"/>
                </a:cubicBezTo>
                <a:cubicBezTo>
                  <a:pt x="2027659" y="1383114"/>
                  <a:pt x="2038050" y="1392685"/>
                  <a:pt x="2056645" y="1391044"/>
                </a:cubicBezTo>
                <a:cubicBezTo>
                  <a:pt x="2090279" y="1388309"/>
                  <a:pt x="2123913" y="1384208"/>
                  <a:pt x="2159188" y="1380653"/>
                </a:cubicBezTo>
                <a:close/>
                <a:moveTo>
                  <a:pt x="735344" y="1422490"/>
                </a:moveTo>
                <a:cubicBezTo>
                  <a:pt x="719758" y="1423311"/>
                  <a:pt x="706359" y="1420303"/>
                  <a:pt x="703078" y="1424678"/>
                </a:cubicBezTo>
                <a:cubicBezTo>
                  <a:pt x="686124" y="1447374"/>
                  <a:pt x="670811" y="1471164"/>
                  <a:pt x="663701" y="1503978"/>
                </a:cubicBezTo>
                <a:cubicBezTo>
                  <a:pt x="715656" y="1497415"/>
                  <a:pt x="712375" y="1453937"/>
                  <a:pt x="735344" y="1422490"/>
                </a:cubicBezTo>
                <a:close/>
                <a:moveTo>
                  <a:pt x="1972423" y="1158066"/>
                </a:moveTo>
                <a:cubicBezTo>
                  <a:pt x="1887380" y="1166270"/>
                  <a:pt x="1802612" y="1170098"/>
                  <a:pt x="1717296" y="1175840"/>
                </a:cubicBezTo>
                <a:cubicBezTo>
                  <a:pt x="1646199" y="1180762"/>
                  <a:pt x="1574829" y="1180489"/>
                  <a:pt x="1503733" y="1183224"/>
                </a:cubicBezTo>
                <a:cubicBezTo>
                  <a:pt x="1420058" y="1186505"/>
                  <a:pt x="1336383" y="1191700"/>
                  <a:pt x="1252434" y="1194708"/>
                </a:cubicBezTo>
                <a:cubicBezTo>
                  <a:pt x="1156181" y="1197990"/>
                  <a:pt x="1059654" y="1200177"/>
                  <a:pt x="963400" y="1202365"/>
                </a:cubicBezTo>
                <a:cubicBezTo>
                  <a:pt x="904882" y="1203732"/>
                  <a:pt x="846364" y="1201544"/>
                  <a:pt x="788120" y="1205646"/>
                </a:cubicBezTo>
                <a:cubicBezTo>
                  <a:pt x="736438" y="1209201"/>
                  <a:pt x="715930" y="1192521"/>
                  <a:pt x="673545" y="1167910"/>
                </a:cubicBezTo>
                <a:cubicBezTo>
                  <a:pt x="663975" y="1162441"/>
                  <a:pt x="656865" y="1144941"/>
                  <a:pt x="656318" y="1132909"/>
                </a:cubicBezTo>
                <a:cubicBezTo>
                  <a:pt x="655224" y="1092165"/>
                  <a:pt x="658779" y="1072477"/>
                  <a:pt x="658232" y="1031460"/>
                </a:cubicBezTo>
                <a:cubicBezTo>
                  <a:pt x="657138" y="919073"/>
                  <a:pt x="654404" y="806412"/>
                  <a:pt x="653584" y="694025"/>
                </a:cubicBezTo>
                <a:cubicBezTo>
                  <a:pt x="653310" y="667227"/>
                  <a:pt x="656592" y="640156"/>
                  <a:pt x="660146" y="613358"/>
                </a:cubicBezTo>
                <a:cubicBezTo>
                  <a:pt x="672998" y="519292"/>
                  <a:pt x="687765" y="425500"/>
                  <a:pt x="699796" y="331433"/>
                </a:cubicBezTo>
                <a:cubicBezTo>
                  <a:pt x="704992" y="290416"/>
                  <a:pt x="708547" y="275103"/>
                  <a:pt x="741634" y="266626"/>
                </a:cubicBezTo>
                <a:cubicBezTo>
                  <a:pt x="828864" y="244477"/>
                  <a:pt x="915547" y="220687"/>
                  <a:pt x="1006605" y="217406"/>
                </a:cubicBezTo>
                <a:cubicBezTo>
                  <a:pt x="1080436" y="214671"/>
                  <a:pt x="1153993" y="203460"/>
                  <a:pt x="1227824" y="197991"/>
                </a:cubicBezTo>
                <a:cubicBezTo>
                  <a:pt x="1293999" y="193069"/>
                  <a:pt x="1360446" y="192249"/>
                  <a:pt x="1426621" y="187873"/>
                </a:cubicBezTo>
                <a:cubicBezTo>
                  <a:pt x="1472013" y="184865"/>
                  <a:pt x="1517405" y="178303"/>
                  <a:pt x="1562798" y="175295"/>
                </a:cubicBezTo>
                <a:cubicBezTo>
                  <a:pt x="1642918" y="170373"/>
                  <a:pt x="1723312" y="165998"/>
                  <a:pt x="1803705" y="162990"/>
                </a:cubicBezTo>
                <a:cubicBezTo>
                  <a:pt x="1855934" y="161075"/>
                  <a:pt x="1908436" y="158614"/>
                  <a:pt x="1960391" y="162169"/>
                </a:cubicBezTo>
                <a:cubicBezTo>
                  <a:pt x="2018635" y="165998"/>
                  <a:pt x="2076880" y="173928"/>
                  <a:pt x="2134577" y="184045"/>
                </a:cubicBezTo>
                <a:cubicBezTo>
                  <a:pt x="2180243" y="191975"/>
                  <a:pt x="2184345" y="223422"/>
                  <a:pt x="2188173" y="268814"/>
                </a:cubicBezTo>
                <a:cubicBezTo>
                  <a:pt x="2192548" y="320769"/>
                  <a:pt x="2192822" y="373544"/>
                  <a:pt x="2189267" y="425500"/>
                </a:cubicBezTo>
                <a:cubicBezTo>
                  <a:pt x="2182978" y="517105"/>
                  <a:pt x="2170399" y="608436"/>
                  <a:pt x="2164383" y="700041"/>
                </a:cubicBezTo>
                <a:cubicBezTo>
                  <a:pt x="2159735" y="767856"/>
                  <a:pt x="2165204" y="836492"/>
                  <a:pt x="2158914" y="904307"/>
                </a:cubicBezTo>
                <a:cubicBezTo>
                  <a:pt x="2154539" y="950793"/>
                  <a:pt x="2148250" y="993177"/>
                  <a:pt x="2141414" y="1044585"/>
                </a:cubicBezTo>
                <a:cubicBezTo>
                  <a:pt x="2138406" y="1050601"/>
                  <a:pt x="2143875" y="1060172"/>
                  <a:pt x="2143328" y="1067829"/>
                </a:cubicBezTo>
                <a:cubicBezTo>
                  <a:pt x="2141414" y="1090798"/>
                  <a:pt x="2146609" y="1100642"/>
                  <a:pt x="2133757" y="1113768"/>
                </a:cubicBezTo>
                <a:cubicBezTo>
                  <a:pt x="2111608" y="1134276"/>
                  <a:pt x="2120085" y="1133183"/>
                  <a:pt x="2065395" y="1143300"/>
                </a:cubicBezTo>
                <a:cubicBezTo>
                  <a:pt x="2032308" y="1154785"/>
                  <a:pt x="2041605" y="1152597"/>
                  <a:pt x="2006877" y="1157793"/>
                </a:cubicBezTo>
                <a:cubicBezTo>
                  <a:pt x="2006330" y="1155332"/>
                  <a:pt x="1972696" y="1160801"/>
                  <a:pt x="1972423" y="1158066"/>
                </a:cubicBezTo>
                <a:close/>
                <a:moveTo>
                  <a:pt x="2148250" y="237914"/>
                </a:moveTo>
                <a:cubicBezTo>
                  <a:pt x="2071684" y="228891"/>
                  <a:pt x="2004690" y="216585"/>
                  <a:pt x="1937148" y="214124"/>
                </a:cubicBezTo>
                <a:cubicBezTo>
                  <a:pt x="1825034" y="210296"/>
                  <a:pt x="1712374" y="211937"/>
                  <a:pt x="1600260" y="213304"/>
                </a:cubicBezTo>
                <a:cubicBezTo>
                  <a:pt x="1548305" y="213851"/>
                  <a:pt x="1496350" y="218226"/>
                  <a:pt x="1444395" y="223148"/>
                </a:cubicBezTo>
                <a:cubicBezTo>
                  <a:pt x="1326265" y="234359"/>
                  <a:pt x="1208683" y="248852"/>
                  <a:pt x="1090553" y="258149"/>
                </a:cubicBezTo>
                <a:cubicBezTo>
                  <a:pt x="984729" y="266626"/>
                  <a:pt x="879452" y="277291"/>
                  <a:pt x="776362" y="305182"/>
                </a:cubicBezTo>
                <a:cubicBezTo>
                  <a:pt x="730149" y="317761"/>
                  <a:pt x="726868" y="356044"/>
                  <a:pt x="722492" y="405811"/>
                </a:cubicBezTo>
                <a:cubicBezTo>
                  <a:pt x="718664" y="449836"/>
                  <a:pt x="716203" y="494135"/>
                  <a:pt x="714016" y="538160"/>
                </a:cubicBezTo>
                <a:cubicBezTo>
                  <a:pt x="709640" y="626757"/>
                  <a:pt x="705812" y="715354"/>
                  <a:pt x="702531" y="803951"/>
                </a:cubicBezTo>
                <a:cubicBezTo>
                  <a:pt x="698976" y="897197"/>
                  <a:pt x="695695" y="990443"/>
                  <a:pt x="692960" y="1083688"/>
                </a:cubicBezTo>
                <a:cubicBezTo>
                  <a:pt x="692140" y="1111854"/>
                  <a:pt x="689952" y="1140839"/>
                  <a:pt x="710734" y="1164356"/>
                </a:cubicBezTo>
                <a:cubicBezTo>
                  <a:pt x="770619" y="1162168"/>
                  <a:pt x="828864" y="1159160"/>
                  <a:pt x="887108" y="1158340"/>
                </a:cubicBezTo>
                <a:cubicBezTo>
                  <a:pt x="973791" y="1156973"/>
                  <a:pt x="1061294" y="1164903"/>
                  <a:pt x="1147157" y="1155332"/>
                </a:cubicBezTo>
                <a:cubicBezTo>
                  <a:pt x="1270209" y="1141386"/>
                  <a:pt x="1392713" y="1136190"/>
                  <a:pt x="1516038" y="1139472"/>
                </a:cubicBezTo>
                <a:cubicBezTo>
                  <a:pt x="1536547" y="1140019"/>
                  <a:pt x="1557055" y="1138105"/>
                  <a:pt x="1577564" y="1137558"/>
                </a:cubicBezTo>
                <a:cubicBezTo>
                  <a:pt x="1623230" y="1136464"/>
                  <a:pt x="1669169" y="1137284"/>
                  <a:pt x="1714561" y="1134003"/>
                </a:cubicBezTo>
                <a:cubicBezTo>
                  <a:pt x="1764876" y="1130448"/>
                  <a:pt x="1814917" y="1123612"/>
                  <a:pt x="1865231" y="1117869"/>
                </a:cubicBezTo>
                <a:cubicBezTo>
                  <a:pt x="1940429" y="1109393"/>
                  <a:pt x="2015354" y="1100916"/>
                  <a:pt x="2095201" y="1091892"/>
                </a:cubicBezTo>
                <a:cubicBezTo>
                  <a:pt x="2097389" y="1049234"/>
                  <a:pt x="2093834" y="1007397"/>
                  <a:pt x="2103131" y="968567"/>
                </a:cubicBezTo>
                <a:cubicBezTo>
                  <a:pt x="2118991" y="902393"/>
                  <a:pt x="2109967" y="835945"/>
                  <a:pt x="2115983" y="770044"/>
                </a:cubicBezTo>
                <a:cubicBezTo>
                  <a:pt x="2126101" y="659844"/>
                  <a:pt x="2131570" y="549098"/>
                  <a:pt x="2138679" y="438625"/>
                </a:cubicBezTo>
                <a:cubicBezTo>
                  <a:pt x="2141961" y="386943"/>
                  <a:pt x="2144695" y="298620"/>
                  <a:pt x="2148250" y="2379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2402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0E0635-B749-9A09-FD8D-F1884CA300D1}"/>
              </a:ext>
            </a:extLst>
          </p:cNvPr>
          <p:cNvSpPr>
            <a:spLocks noGrp="1"/>
          </p:cNvSpPr>
          <p:nvPr>
            <p:ph type="body" sz="quarter" idx="14"/>
          </p:nvPr>
        </p:nvSpPr>
        <p:spPr/>
        <p:txBody>
          <a:bodyPr/>
          <a:lstStyle/>
          <a:p>
            <a:r>
              <a:rPr lang="en-US" dirty="0"/>
              <a:t>REFERENCE</a:t>
            </a:r>
          </a:p>
        </p:txBody>
      </p:sp>
      <p:sp>
        <p:nvSpPr>
          <p:cNvPr id="4" name="Slide Number Placeholder 3">
            <a:extLst>
              <a:ext uri="{FF2B5EF4-FFF2-40B4-BE49-F238E27FC236}">
                <a16:creationId xmlns:a16="http://schemas.microsoft.com/office/drawing/2014/main" id="{4183D903-AFCD-5C4E-41C9-59B28FEA4A3C}"/>
              </a:ext>
            </a:extLst>
          </p:cNvPr>
          <p:cNvSpPr>
            <a:spLocks noGrp="1"/>
          </p:cNvSpPr>
          <p:nvPr>
            <p:ph type="sldNum" sz="quarter" idx="12"/>
          </p:nvPr>
        </p:nvSpPr>
        <p:spPr/>
        <p:txBody>
          <a:bodyPr/>
          <a:lstStyle/>
          <a:p>
            <a:fld id="{1A0C49C9-B029-4B5D-AD48-A0830236FE49}" type="slidenum">
              <a:rPr lang="en-US" smtClean="0"/>
              <a:pPr/>
              <a:t>31</a:t>
            </a:fld>
            <a:endParaRPr lang="en-US" dirty="0"/>
          </a:p>
        </p:txBody>
      </p:sp>
      <p:sp>
        <p:nvSpPr>
          <p:cNvPr id="2" name="Subtitle 4">
            <a:extLst>
              <a:ext uri="{FF2B5EF4-FFF2-40B4-BE49-F238E27FC236}">
                <a16:creationId xmlns:a16="http://schemas.microsoft.com/office/drawing/2014/main" id="{3324D41D-10C3-EE27-BFD2-DE44BE73C782}"/>
              </a:ext>
            </a:extLst>
          </p:cNvPr>
          <p:cNvSpPr txBox="1">
            <a:spLocks/>
          </p:cNvSpPr>
          <p:nvPr/>
        </p:nvSpPr>
        <p:spPr>
          <a:xfrm>
            <a:off x="133662" y="900373"/>
            <a:ext cx="9010338" cy="580764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 Programming Language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https://docs.oracle.com/javase/8/docs/technotes/guides/language/index.html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https://spring.io/projects/spring-boot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Arial Unicode MS"/>
              </a:rPr>
              <a:t>Introduction to HTML</a:t>
            </a:r>
            <a:r>
              <a:rPr lang="en-US" sz="1800" dirty="0">
                <a:effectLst/>
                <a:latin typeface="Times New Roman" panose="02020603050405020304" pitchFamily="18" charset="0"/>
                <a:ea typeface="Calibri" panose="020F0502020204030204" pitchFamily="34" charset="0"/>
                <a:cs typeface="Arial Unicode MS"/>
              </a:rPr>
              <a:t>. (n.d.). Introduction to HTML.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4"/>
              </a:rPr>
              <a:t>https://www.w3schools.com/html/html_intro.asp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CSS Introduction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https://www.w3schools.com/css/css_intro.asp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https://www.javascript.com/</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Angular—What is 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https://angular.io/guide/what-is-angular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Angular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 Material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Angular Material.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https://material.angular.io/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FullCalendar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 Event Calendar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https://fullcalendar.io/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PostgreSQL, P. G. D. (2022, October 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PostgreSQL.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https://www.postgresql.org/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GitLab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https://about.gitlab.com/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IntelliJ IDEA: The Capable &amp; Ergonomic Java IDE by JetBrains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JetBrains.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https://www.jetbrains.com/idea/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Visual Studio Code—Code Editing. Redefined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https://code.visualstudio.com/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pgAdmin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 Tools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https://www.pgadmin.org/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Postman API Platform | Sign Up for Free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Postman.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5"/>
              </a:rPr>
              <a:t>https://www.postman.com/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Spring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6"/>
              </a:rPr>
              <a:t>https://start.spring.io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p:txBody>
      </p:sp>
    </p:spTree>
    <p:extLst>
      <p:ext uri="{BB962C8B-B14F-4D97-AF65-F5344CB8AC3E}">
        <p14:creationId xmlns:p14="http://schemas.microsoft.com/office/powerpoint/2010/main" val="146759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2FA57B-0686-739C-956C-50C5342C04B0}"/>
              </a:ext>
            </a:extLst>
          </p:cNvPr>
          <p:cNvSpPr>
            <a:spLocks noGrp="1"/>
          </p:cNvSpPr>
          <p:nvPr>
            <p:ph type="body" sz="quarter" idx="13"/>
          </p:nvPr>
        </p:nvSpPr>
        <p:spPr/>
        <p:txBody>
          <a:bodyPr/>
          <a:lstStyle/>
          <a:p>
            <a:r>
              <a:rPr lang="en-US" dirty="0"/>
              <a:t>1.1 Company Overview</a:t>
            </a:r>
          </a:p>
        </p:txBody>
      </p:sp>
      <p:sp>
        <p:nvSpPr>
          <p:cNvPr id="5" name="Text Placeholder 4">
            <a:extLst>
              <a:ext uri="{FF2B5EF4-FFF2-40B4-BE49-F238E27FC236}">
                <a16:creationId xmlns:a16="http://schemas.microsoft.com/office/drawing/2014/main" id="{E4BDA94D-2507-03F2-491B-3A05F0EBDB20}"/>
              </a:ext>
            </a:extLst>
          </p:cNvPr>
          <p:cNvSpPr>
            <a:spLocks noGrp="1"/>
          </p:cNvSpPr>
          <p:nvPr>
            <p:ph type="body" sz="quarter" idx="14"/>
          </p:nvPr>
        </p:nvSpPr>
        <p:spPr/>
        <p:txBody>
          <a:bodyPr/>
          <a:lstStyle/>
          <a:p>
            <a:r>
              <a:rPr lang="en-US" dirty="0"/>
              <a:t>1. INTRODUCTION</a:t>
            </a:r>
          </a:p>
        </p:txBody>
      </p:sp>
      <p:sp>
        <p:nvSpPr>
          <p:cNvPr id="3" name="Slide Number Placeholder 2">
            <a:extLst>
              <a:ext uri="{FF2B5EF4-FFF2-40B4-BE49-F238E27FC236}">
                <a16:creationId xmlns:a16="http://schemas.microsoft.com/office/drawing/2014/main" id="{61A2AD13-0416-78CF-F613-8650DEC6B569}"/>
              </a:ext>
            </a:extLst>
          </p:cNvPr>
          <p:cNvSpPr>
            <a:spLocks noGrp="1"/>
          </p:cNvSpPr>
          <p:nvPr>
            <p:ph type="sldNum" sz="quarter" idx="12"/>
          </p:nvPr>
        </p:nvSpPr>
        <p:spPr/>
        <p:txBody>
          <a:bodyPr/>
          <a:lstStyle/>
          <a:p>
            <a:fld id="{1A0C49C9-B029-4B5D-AD48-A0830236FE49}" type="slidenum">
              <a:rPr lang="en-US" smtClean="0"/>
              <a:pPr/>
              <a:t>4</a:t>
            </a:fld>
            <a:endParaRPr lang="en-US" dirty="0"/>
          </a:p>
        </p:txBody>
      </p:sp>
      <p:pic>
        <p:nvPicPr>
          <p:cNvPr id="6" name="Picture 5">
            <a:extLst>
              <a:ext uri="{FF2B5EF4-FFF2-40B4-BE49-F238E27FC236}">
                <a16:creationId xmlns:a16="http://schemas.microsoft.com/office/drawing/2014/main" id="{88AC44E0-AD43-4D9C-5649-2AD46BF177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425" y="3798642"/>
            <a:ext cx="2058799" cy="1667457"/>
          </a:xfrm>
          <a:prstGeom prst="rect">
            <a:avLst/>
          </a:prstGeom>
          <a:noFill/>
          <a:ln>
            <a:noFill/>
          </a:ln>
        </p:spPr>
      </p:pic>
      <p:sp>
        <p:nvSpPr>
          <p:cNvPr id="7" name="Title 3">
            <a:extLst>
              <a:ext uri="{FF2B5EF4-FFF2-40B4-BE49-F238E27FC236}">
                <a16:creationId xmlns:a16="http://schemas.microsoft.com/office/drawing/2014/main" id="{D5E2EE1C-CEB5-DEEB-3DDA-5726831C88BB}"/>
              </a:ext>
            </a:extLst>
          </p:cNvPr>
          <p:cNvSpPr txBox="1">
            <a:spLocks/>
          </p:cNvSpPr>
          <p:nvPr/>
        </p:nvSpPr>
        <p:spPr>
          <a:xfrm>
            <a:off x="3790950" y="3335371"/>
            <a:ext cx="5114925" cy="278054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spcAft>
                <a:spcPts val="1800"/>
              </a:spcAft>
            </a:pPr>
            <a:r>
              <a:rPr lang="en-US" sz="1600" dirty="0">
                <a:latin typeface="Bahnschrift" panose="020B0502040204020203" pitchFamily="34" charset="0"/>
                <a:cs typeface="Times New Roman" panose="02020603050405020304" pitchFamily="18" charset="0"/>
              </a:rPr>
              <a:t>Address	: 5</a:t>
            </a:r>
            <a:r>
              <a:rPr lang="en-US" sz="1600" baseline="30000" dirty="0">
                <a:latin typeface="Bahnschrift" panose="020B0502040204020203" pitchFamily="34" charset="0"/>
                <a:cs typeface="Times New Roman" panose="02020603050405020304" pitchFamily="18" charset="0"/>
              </a:rPr>
              <a:t>th</a:t>
            </a:r>
            <a:r>
              <a:rPr lang="en-US" sz="1600" dirty="0">
                <a:latin typeface="Bahnschrift" panose="020B0502040204020203" pitchFamily="34" charset="0"/>
                <a:cs typeface="Times New Roman" panose="02020603050405020304" pitchFamily="18" charset="0"/>
              </a:rPr>
              <a:t> Floor, Kim Hap Building, St 388, 	 	</a:t>
            </a:r>
            <a:r>
              <a:rPr lang="en-US" sz="1600" dirty="0" err="1">
                <a:latin typeface="Bahnschrift" panose="020B0502040204020203" pitchFamily="34" charset="0"/>
                <a:cs typeface="Times New Roman" panose="02020603050405020304" pitchFamily="18" charset="0"/>
              </a:rPr>
              <a:t>Chnamkarmon</a:t>
            </a:r>
            <a:r>
              <a:rPr lang="en-US" sz="1600" dirty="0">
                <a:latin typeface="Bahnschrift" panose="020B0502040204020203" pitchFamily="34" charset="0"/>
                <a:cs typeface="Times New Roman" panose="02020603050405020304" pitchFamily="18" charset="0"/>
              </a:rPr>
              <a:t>, Phnom Penh</a:t>
            </a:r>
          </a:p>
          <a:p>
            <a:pPr algn="l">
              <a:spcAft>
                <a:spcPts val="1800"/>
              </a:spcAft>
            </a:pPr>
            <a:r>
              <a:rPr lang="en-US" sz="1600" dirty="0">
                <a:latin typeface="Bahnschrift" panose="020B0502040204020203" pitchFamily="34" charset="0"/>
                <a:cs typeface="Times New Roman" panose="02020603050405020304" pitchFamily="18" charset="0"/>
              </a:rPr>
              <a:t>Tel	:  (+855) 23 221 320</a:t>
            </a:r>
          </a:p>
          <a:p>
            <a:pPr algn="l">
              <a:spcAft>
                <a:spcPts val="1800"/>
              </a:spcAft>
            </a:pPr>
            <a:r>
              <a:rPr lang="en-US" sz="1600" dirty="0">
                <a:latin typeface="Bahnschrift" panose="020B0502040204020203" pitchFamily="34" charset="0"/>
                <a:cs typeface="Times New Roman" panose="02020603050405020304" pitchFamily="18" charset="0"/>
              </a:rPr>
              <a:t>Email	: </a:t>
            </a:r>
            <a:r>
              <a:rPr lang="en-US" sz="1600" dirty="0">
                <a:latin typeface="Bahnschrift" panose="020B0502040204020203" pitchFamily="34" charset="0"/>
                <a:cs typeface="Times New Roman" panose="02020603050405020304" pitchFamily="18" charset="0"/>
                <a:hlinkClick r:id="rId3"/>
              </a:rPr>
              <a:t>contact@allweb.com.kh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Website	: </a:t>
            </a:r>
            <a:r>
              <a:rPr lang="en-US" sz="1600" u="sng" dirty="0">
                <a:solidFill>
                  <a:srgbClr val="0563C1"/>
                </a:solidFill>
                <a:effectLst/>
                <a:latin typeface="Bahnschrift" panose="020B0502040204020203" pitchFamily="34" charset="0"/>
                <a:ea typeface="Calibri" panose="020F0502020204030204" pitchFamily="34" charset="0"/>
                <a:cs typeface="Times New Roman" panose="02020603050405020304" pitchFamily="18" charset="0"/>
                <a:hlinkClick r:id="rId4"/>
              </a:rPr>
              <a:t>https://www.allweb.com.kh/about-us</a:t>
            </a:r>
            <a:r>
              <a:rPr lang="en-US" sz="1600" dirty="0">
                <a:latin typeface="Bahnschrift" panose="020B0502040204020203" pitchFamily="34" charset="0"/>
                <a:cs typeface="Times New Roman" panose="02020603050405020304" pitchFamily="18" charset="0"/>
              </a:rPr>
              <a:t> </a:t>
            </a:r>
          </a:p>
          <a:p>
            <a:pPr algn="l">
              <a:spcAft>
                <a:spcPts val="1800"/>
              </a:spcAft>
            </a:pPr>
            <a:r>
              <a:rPr lang="en-US" sz="1600" dirty="0">
                <a:latin typeface="Bahnschrift" panose="020B0502040204020203" pitchFamily="34" charset="0"/>
                <a:cs typeface="Times New Roman" panose="02020603050405020304" pitchFamily="18" charset="0"/>
              </a:rPr>
              <a:t>Duration	: 12</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July – 11</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October 2022</a:t>
            </a:r>
            <a:endParaRPr lang="en-US" sz="1400" dirty="0">
              <a:latin typeface="Bahnschrift" panose="020B0502040204020203" pitchFamily="34" charset="0"/>
              <a:cs typeface="Times New Roman" panose="02020603050405020304" pitchFamily="18" charset="0"/>
            </a:endParaRPr>
          </a:p>
        </p:txBody>
      </p:sp>
      <p:sp>
        <p:nvSpPr>
          <p:cNvPr id="8" name="Subtitle 4">
            <a:extLst>
              <a:ext uri="{FF2B5EF4-FFF2-40B4-BE49-F238E27FC236}">
                <a16:creationId xmlns:a16="http://schemas.microsoft.com/office/drawing/2014/main" id="{6D557E68-DC9D-0EEB-C566-0A36676E3B86}"/>
              </a:ext>
            </a:extLst>
          </p:cNvPr>
          <p:cNvSpPr txBox="1">
            <a:spLocks/>
          </p:cNvSpPr>
          <p:nvPr/>
        </p:nvSpPr>
        <p:spPr>
          <a:xfrm>
            <a:off x="695325" y="1621077"/>
            <a:ext cx="8210550" cy="137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b="1" dirty="0">
                <a:latin typeface="Bahnschrift" panose="020B0502040204020203" pitchFamily="34" charset="0"/>
                <a:cs typeface="Times New Roman" panose="02020603050405020304" pitchFamily="18" charset="0"/>
              </a:rPr>
              <a:t>ALLWEB Co., Ltd </a:t>
            </a:r>
            <a:r>
              <a:rPr lang="en-US" sz="1600" dirty="0">
                <a:latin typeface="Bahnschrift" panose="020B0502040204020203" pitchFamily="34" charset="0"/>
                <a:cs typeface="Times New Roman" panose="02020603050405020304" pitchFamily="18" charset="0"/>
              </a:rPr>
              <a:t>is one of the leading Cambodia IT companies since 2004. The company currently has partners from around the world and also has experience systems used in companies, banks, and shops in Europe and Asia. </a:t>
            </a:r>
          </a:p>
        </p:txBody>
      </p:sp>
      <p:sp>
        <p:nvSpPr>
          <p:cNvPr id="9" name="Rectangle 8">
            <a:extLst>
              <a:ext uri="{FF2B5EF4-FFF2-40B4-BE49-F238E27FC236}">
                <a16:creationId xmlns:a16="http://schemas.microsoft.com/office/drawing/2014/main" id="{A56926DA-C429-F8B7-CAEF-D82078779579}"/>
              </a:ext>
            </a:extLst>
          </p:cNvPr>
          <p:cNvSpPr/>
          <p:nvPr/>
        </p:nvSpPr>
        <p:spPr>
          <a:xfrm>
            <a:off x="3509777" y="3335371"/>
            <a:ext cx="45719" cy="2780542"/>
          </a:xfrm>
          <a:prstGeom prst="rect">
            <a:avLst/>
          </a:prstGeom>
          <a:solidFill>
            <a:srgbClr val="FD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0;p27">
            <a:extLst>
              <a:ext uri="{FF2B5EF4-FFF2-40B4-BE49-F238E27FC236}">
                <a16:creationId xmlns:a16="http://schemas.microsoft.com/office/drawing/2014/main" id="{A4056642-F170-63BD-D965-F2031A69AC09}"/>
              </a:ext>
            </a:extLst>
          </p:cNvPr>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0" name="Google Shape;370;p27">
            <a:extLst>
              <a:ext uri="{FF2B5EF4-FFF2-40B4-BE49-F238E27FC236}">
                <a16:creationId xmlns:a16="http://schemas.microsoft.com/office/drawing/2014/main" id="{1C7B024D-5A2F-19AA-F84C-AF92606DE54C}"/>
              </a:ext>
            </a:extLst>
          </p:cNvPr>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1" name="Google Shape;370;p27">
            <a:extLst>
              <a:ext uri="{FF2B5EF4-FFF2-40B4-BE49-F238E27FC236}">
                <a16:creationId xmlns:a16="http://schemas.microsoft.com/office/drawing/2014/main" id="{F184C05A-1FCD-4A1F-D2B2-1D65169F3449}"/>
              </a:ext>
            </a:extLst>
          </p:cNvPr>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2" name="Google Shape;370;p27">
            <a:extLst>
              <a:ext uri="{FF2B5EF4-FFF2-40B4-BE49-F238E27FC236}">
                <a16:creationId xmlns:a16="http://schemas.microsoft.com/office/drawing/2014/main" id="{1AFC57D1-F4B4-0CCD-04A1-675BBF6D55BB}"/>
              </a:ext>
            </a:extLst>
          </p:cNvPr>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3" name="Google Shape;370;p27">
            <a:extLst>
              <a:ext uri="{FF2B5EF4-FFF2-40B4-BE49-F238E27FC236}">
                <a16:creationId xmlns:a16="http://schemas.microsoft.com/office/drawing/2014/main" id="{D44226F7-F7FC-5F26-0809-F1933A0B7389}"/>
              </a:ext>
            </a:extLst>
          </p:cNvPr>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9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7A8A2B-A380-0502-0BDC-35F25CD88A0C}"/>
              </a:ext>
            </a:extLst>
          </p:cNvPr>
          <p:cNvSpPr>
            <a:spLocks noGrp="1"/>
          </p:cNvSpPr>
          <p:nvPr>
            <p:ph type="body" sz="quarter" idx="13"/>
          </p:nvPr>
        </p:nvSpPr>
        <p:spPr/>
        <p:txBody>
          <a:bodyPr/>
          <a:lstStyle/>
          <a:p>
            <a:r>
              <a:rPr lang="en-US" dirty="0"/>
              <a:t>1.2 Company service</a:t>
            </a:r>
          </a:p>
        </p:txBody>
      </p:sp>
      <p:sp>
        <p:nvSpPr>
          <p:cNvPr id="6" name="Text Placeholder 5">
            <a:extLst>
              <a:ext uri="{FF2B5EF4-FFF2-40B4-BE49-F238E27FC236}">
                <a16:creationId xmlns:a16="http://schemas.microsoft.com/office/drawing/2014/main" id="{619FD5BA-D7D9-D580-BEA9-7B2AD1877DC6}"/>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658A90C-6056-563B-0548-2943EB480EFD}"/>
              </a:ext>
            </a:extLst>
          </p:cNvPr>
          <p:cNvSpPr>
            <a:spLocks noGrp="1"/>
          </p:cNvSpPr>
          <p:nvPr>
            <p:ph type="sldNum" sz="quarter" idx="12"/>
          </p:nvPr>
        </p:nvSpPr>
        <p:spPr/>
        <p:txBody>
          <a:bodyPr/>
          <a:lstStyle/>
          <a:p>
            <a:fld id="{1A0C49C9-B029-4B5D-AD48-A0830236FE49}" type="slidenum">
              <a:rPr lang="en-US" smtClean="0"/>
              <a:pPr/>
              <a:t>5</a:t>
            </a:fld>
            <a:endParaRPr lang="en-US" dirty="0"/>
          </a:p>
        </p:txBody>
      </p:sp>
      <p:pic>
        <p:nvPicPr>
          <p:cNvPr id="3" name="Picture 2">
            <a:extLst>
              <a:ext uri="{FF2B5EF4-FFF2-40B4-BE49-F238E27FC236}">
                <a16:creationId xmlns:a16="http://schemas.microsoft.com/office/drawing/2014/main" id="{611D0FBD-54D0-BD01-03CF-B041A54C5D4D}"/>
              </a:ext>
            </a:extLst>
          </p:cNvPr>
          <p:cNvPicPr>
            <a:picLocks noChangeAspect="1"/>
          </p:cNvPicPr>
          <p:nvPr/>
        </p:nvPicPr>
        <p:blipFill rotWithShape="1">
          <a:blip r:embed="rId3">
            <a:extLst>
              <a:ext uri="{28A0092B-C50C-407E-A947-70E740481C1C}">
                <a14:useLocalDpi xmlns:a14="http://schemas.microsoft.com/office/drawing/2010/main" val="0"/>
              </a:ext>
            </a:extLst>
          </a:blip>
          <a:srcRect t="12169" r="9131" b="19170"/>
          <a:stretch/>
        </p:blipFill>
        <p:spPr>
          <a:xfrm>
            <a:off x="4054584" y="4174533"/>
            <a:ext cx="1034831" cy="781912"/>
          </a:xfrm>
          <a:prstGeom prst="rect">
            <a:avLst/>
          </a:prstGeom>
        </p:spPr>
      </p:pic>
      <p:pic>
        <p:nvPicPr>
          <p:cNvPr id="8" name="Picture 7">
            <a:extLst>
              <a:ext uri="{FF2B5EF4-FFF2-40B4-BE49-F238E27FC236}">
                <a16:creationId xmlns:a16="http://schemas.microsoft.com/office/drawing/2014/main" id="{E09DA8CA-03D9-45B6-154E-6E445946BBC6}"/>
              </a:ext>
            </a:extLst>
          </p:cNvPr>
          <p:cNvPicPr>
            <a:picLocks noChangeAspect="1"/>
          </p:cNvPicPr>
          <p:nvPr/>
        </p:nvPicPr>
        <p:blipFill rotWithShape="1">
          <a:blip r:embed="rId4">
            <a:extLst>
              <a:ext uri="{28A0092B-C50C-407E-A947-70E740481C1C}">
                <a14:useLocalDpi xmlns:a14="http://schemas.microsoft.com/office/drawing/2010/main" val="0"/>
              </a:ext>
            </a:extLst>
          </a:blip>
          <a:srcRect t="7827" b="11992"/>
          <a:stretch/>
        </p:blipFill>
        <p:spPr>
          <a:xfrm>
            <a:off x="4127635" y="1972621"/>
            <a:ext cx="903577" cy="724498"/>
          </a:xfrm>
          <a:prstGeom prst="rect">
            <a:avLst/>
          </a:prstGeom>
        </p:spPr>
      </p:pic>
      <p:pic>
        <p:nvPicPr>
          <p:cNvPr id="10" name="Picture 9">
            <a:extLst>
              <a:ext uri="{FF2B5EF4-FFF2-40B4-BE49-F238E27FC236}">
                <a16:creationId xmlns:a16="http://schemas.microsoft.com/office/drawing/2014/main" id="{F1FF61EC-A62A-50F7-6BB3-4D98CA21C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924" y="1942059"/>
            <a:ext cx="1298867" cy="813078"/>
          </a:xfrm>
          <a:prstGeom prst="rect">
            <a:avLst/>
          </a:prstGeom>
        </p:spPr>
      </p:pic>
      <p:sp>
        <p:nvSpPr>
          <p:cNvPr id="11" name="Subtitle 4">
            <a:extLst>
              <a:ext uri="{FF2B5EF4-FFF2-40B4-BE49-F238E27FC236}">
                <a16:creationId xmlns:a16="http://schemas.microsoft.com/office/drawing/2014/main" id="{10F3CF37-85FD-B13B-49A4-E6D5C24B0BF5}"/>
              </a:ext>
            </a:extLst>
          </p:cNvPr>
          <p:cNvSpPr txBox="1">
            <a:spLocks/>
          </p:cNvSpPr>
          <p:nvPr/>
        </p:nvSpPr>
        <p:spPr>
          <a:xfrm>
            <a:off x="3415795" y="292996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Website Development</a:t>
            </a:r>
          </a:p>
        </p:txBody>
      </p:sp>
      <p:sp>
        <p:nvSpPr>
          <p:cNvPr id="12" name="Subtitle 4">
            <a:extLst>
              <a:ext uri="{FF2B5EF4-FFF2-40B4-BE49-F238E27FC236}">
                <a16:creationId xmlns:a16="http://schemas.microsoft.com/office/drawing/2014/main" id="{DB718A59-29BC-22A3-F70E-73F0F738A66A}"/>
              </a:ext>
            </a:extLst>
          </p:cNvPr>
          <p:cNvSpPr txBox="1">
            <a:spLocks/>
          </p:cNvSpPr>
          <p:nvPr/>
        </p:nvSpPr>
        <p:spPr>
          <a:xfrm>
            <a:off x="3415795" y="5228312"/>
            <a:ext cx="2312410" cy="46990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Network and IT support</a:t>
            </a:r>
          </a:p>
        </p:txBody>
      </p:sp>
      <p:pic>
        <p:nvPicPr>
          <p:cNvPr id="14" name="Picture 13">
            <a:extLst>
              <a:ext uri="{FF2B5EF4-FFF2-40B4-BE49-F238E27FC236}">
                <a16:creationId xmlns:a16="http://schemas.microsoft.com/office/drawing/2014/main" id="{E1237E7F-BB10-8055-7EF0-876F920A3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967" y="1905269"/>
            <a:ext cx="801165" cy="801165"/>
          </a:xfrm>
          <a:prstGeom prst="rect">
            <a:avLst/>
          </a:prstGeom>
        </p:spPr>
      </p:pic>
      <p:sp>
        <p:nvSpPr>
          <p:cNvPr id="15" name="Subtitle 4">
            <a:extLst>
              <a:ext uri="{FF2B5EF4-FFF2-40B4-BE49-F238E27FC236}">
                <a16:creationId xmlns:a16="http://schemas.microsoft.com/office/drawing/2014/main" id="{C389A015-366D-C078-DBC4-69FA26CE1B10}"/>
              </a:ext>
            </a:extLst>
          </p:cNvPr>
          <p:cNvSpPr txBox="1">
            <a:spLocks/>
          </p:cNvSpPr>
          <p:nvPr/>
        </p:nvSpPr>
        <p:spPr>
          <a:xfrm>
            <a:off x="597343" y="292814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Mobile Development</a:t>
            </a:r>
          </a:p>
        </p:txBody>
      </p:sp>
      <p:sp>
        <p:nvSpPr>
          <p:cNvPr id="16" name="Subtitle 4">
            <a:extLst>
              <a:ext uri="{FF2B5EF4-FFF2-40B4-BE49-F238E27FC236}">
                <a16:creationId xmlns:a16="http://schemas.microsoft.com/office/drawing/2014/main" id="{0342E4F5-B546-A814-AD97-E9E218531D89}"/>
              </a:ext>
            </a:extLst>
          </p:cNvPr>
          <p:cNvSpPr txBox="1">
            <a:spLocks/>
          </p:cNvSpPr>
          <p:nvPr/>
        </p:nvSpPr>
        <p:spPr>
          <a:xfrm>
            <a:off x="6164020" y="5229277"/>
            <a:ext cx="2580822" cy="547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IT &amp; Strategy Consulting</a:t>
            </a:r>
          </a:p>
        </p:txBody>
      </p:sp>
      <p:pic>
        <p:nvPicPr>
          <p:cNvPr id="1026" name="Picture 2" descr="Web hosting - Free networking icons">
            <a:extLst>
              <a:ext uri="{FF2B5EF4-FFF2-40B4-BE49-F238E27FC236}">
                <a16:creationId xmlns:a16="http://schemas.microsoft.com/office/drawing/2014/main" id="{28C6BD5C-3DFB-4F71-33FC-8798372A1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303" y="4174533"/>
            <a:ext cx="694908" cy="694908"/>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4">
            <a:extLst>
              <a:ext uri="{FF2B5EF4-FFF2-40B4-BE49-F238E27FC236}">
                <a16:creationId xmlns:a16="http://schemas.microsoft.com/office/drawing/2014/main" id="{30157524-04E9-26BE-AFE3-524E119BE005}"/>
              </a:ext>
            </a:extLst>
          </p:cNvPr>
          <p:cNvSpPr txBox="1">
            <a:spLocks/>
          </p:cNvSpPr>
          <p:nvPr/>
        </p:nvSpPr>
        <p:spPr>
          <a:xfrm>
            <a:off x="599658" y="5201947"/>
            <a:ext cx="2380322" cy="48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Hosting &amp; domain name</a:t>
            </a:r>
          </a:p>
        </p:txBody>
      </p:sp>
      <p:pic>
        <p:nvPicPr>
          <p:cNvPr id="1028" name="Picture 4" descr="Consulting Icon Vector Art, Icons, and Graphics for Free Download">
            <a:extLst>
              <a:ext uri="{FF2B5EF4-FFF2-40B4-BE49-F238E27FC236}">
                <a16:creationId xmlns:a16="http://schemas.microsoft.com/office/drawing/2014/main" id="{7C9FA422-1FA9-2962-02DD-075F921554C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0668"/>
          <a:stretch/>
        </p:blipFill>
        <p:spPr bwMode="auto">
          <a:xfrm>
            <a:off x="6730764" y="4018865"/>
            <a:ext cx="1136795" cy="1015525"/>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4">
            <a:extLst>
              <a:ext uri="{FF2B5EF4-FFF2-40B4-BE49-F238E27FC236}">
                <a16:creationId xmlns:a16="http://schemas.microsoft.com/office/drawing/2014/main" id="{435E4E45-5688-9C16-425E-CB2A45D4026B}"/>
              </a:ext>
            </a:extLst>
          </p:cNvPr>
          <p:cNvSpPr txBox="1">
            <a:spLocks/>
          </p:cNvSpPr>
          <p:nvPr/>
        </p:nvSpPr>
        <p:spPr>
          <a:xfrm>
            <a:off x="5848651" y="2928140"/>
            <a:ext cx="2901024"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E-commerce Development</a:t>
            </a:r>
          </a:p>
        </p:txBody>
      </p:sp>
      <p:sp>
        <p:nvSpPr>
          <p:cNvPr id="7" name="Google Shape;848;p59">
            <a:extLst>
              <a:ext uri="{FF2B5EF4-FFF2-40B4-BE49-F238E27FC236}">
                <a16:creationId xmlns:a16="http://schemas.microsoft.com/office/drawing/2014/main" id="{996A6DAD-8421-760E-2A98-32B5DBB6615D}"/>
              </a:ext>
            </a:extLst>
          </p:cNvPr>
          <p:cNvSpPr/>
          <p:nvPr/>
        </p:nvSpPr>
        <p:spPr>
          <a:xfrm>
            <a:off x="3806047" y="169204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8;p59">
            <a:extLst>
              <a:ext uri="{FF2B5EF4-FFF2-40B4-BE49-F238E27FC236}">
                <a16:creationId xmlns:a16="http://schemas.microsoft.com/office/drawing/2014/main" id="{22728737-7662-B10A-C02E-F6C3A61125E1}"/>
              </a:ext>
            </a:extLst>
          </p:cNvPr>
          <p:cNvSpPr/>
          <p:nvPr/>
        </p:nvSpPr>
        <p:spPr>
          <a:xfrm>
            <a:off x="6517557" y="16949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8;p59">
            <a:extLst>
              <a:ext uri="{FF2B5EF4-FFF2-40B4-BE49-F238E27FC236}">
                <a16:creationId xmlns:a16="http://schemas.microsoft.com/office/drawing/2014/main" id="{DA6B3BB9-2BB6-1F55-E7FA-CB01518A1DD6}"/>
              </a:ext>
            </a:extLst>
          </p:cNvPr>
          <p:cNvSpPr/>
          <p:nvPr/>
        </p:nvSpPr>
        <p:spPr>
          <a:xfrm>
            <a:off x="980170" y="1678757"/>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48;p59">
            <a:extLst>
              <a:ext uri="{FF2B5EF4-FFF2-40B4-BE49-F238E27FC236}">
                <a16:creationId xmlns:a16="http://schemas.microsoft.com/office/drawing/2014/main" id="{7285E1BC-4384-9015-0679-8B4465FFCE7E}"/>
              </a:ext>
            </a:extLst>
          </p:cNvPr>
          <p:cNvSpPr/>
          <p:nvPr/>
        </p:nvSpPr>
        <p:spPr>
          <a:xfrm>
            <a:off x="980169" y="3943202"/>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8;p59">
            <a:extLst>
              <a:ext uri="{FF2B5EF4-FFF2-40B4-BE49-F238E27FC236}">
                <a16:creationId xmlns:a16="http://schemas.microsoft.com/office/drawing/2014/main" id="{02290988-BB00-0117-F6C4-251AF46AB650}"/>
              </a:ext>
            </a:extLst>
          </p:cNvPr>
          <p:cNvSpPr/>
          <p:nvPr/>
        </p:nvSpPr>
        <p:spPr>
          <a:xfrm>
            <a:off x="3814387" y="39573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8;p59">
            <a:extLst>
              <a:ext uri="{FF2B5EF4-FFF2-40B4-BE49-F238E27FC236}">
                <a16:creationId xmlns:a16="http://schemas.microsoft.com/office/drawing/2014/main" id="{4E299A55-420B-7792-FC6E-C93E62089583}"/>
              </a:ext>
            </a:extLst>
          </p:cNvPr>
          <p:cNvSpPr/>
          <p:nvPr/>
        </p:nvSpPr>
        <p:spPr>
          <a:xfrm>
            <a:off x="6525783" y="3977583"/>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2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6029013" cy="469901"/>
          </a:xfrm>
        </p:spPr>
        <p:txBody>
          <a:bodyPr/>
          <a:lstStyle/>
          <a:p>
            <a:r>
              <a:rPr lang="en-US" dirty="0"/>
              <a:t>1.3 What is ALLWEB Online Quiz for Recruitment? </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6</a:t>
            </a:fld>
            <a:endParaRPr lang="en-US" dirty="0"/>
          </a:p>
        </p:txBody>
      </p:sp>
      <p:sp>
        <p:nvSpPr>
          <p:cNvPr id="7" name="Subtitle 4">
            <a:extLst>
              <a:ext uri="{FF2B5EF4-FFF2-40B4-BE49-F238E27FC236}">
                <a16:creationId xmlns:a16="http://schemas.microsoft.com/office/drawing/2014/main" id="{65E3E37E-EF38-F53C-DBBF-77F1C5D0A9BA}"/>
              </a:ext>
            </a:extLst>
          </p:cNvPr>
          <p:cNvSpPr txBox="1">
            <a:spLocks/>
          </p:cNvSpPr>
          <p:nvPr/>
        </p:nvSpPr>
        <p:spPr>
          <a:xfrm>
            <a:off x="725544" y="1623813"/>
            <a:ext cx="8027931" cy="1281312"/>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   ALLWEB Online Quiz for Recruitment is a website project to digitalize the traditional quiz paper to adapt to the new age of IT evolution. It will be used to test all shortlisted candidates that apply for any position with ALLWEB Co., Ltd.</a:t>
            </a:r>
          </a:p>
        </p:txBody>
      </p:sp>
      <p:pic>
        <p:nvPicPr>
          <p:cNvPr id="9" name="Picture 8">
            <a:extLst>
              <a:ext uri="{FF2B5EF4-FFF2-40B4-BE49-F238E27FC236}">
                <a16:creationId xmlns:a16="http://schemas.microsoft.com/office/drawing/2014/main" id="{1A719382-F131-657E-9A4E-34FFC0E27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084" y="3057772"/>
            <a:ext cx="5764191" cy="3169301"/>
          </a:xfrm>
          <a:prstGeom prst="rect">
            <a:avLst/>
          </a:prstGeom>
        </p:spPr>
      </p:pic>
      <p:pic>
        <p:nvPicPr>
          <p:cNvPr id="1026" name="Picture 2" descr="Question mark - Free shapes and symbols icons">
            <a:extLst>
              <a:ext uri="{FF2B5EF4-FFF2-40B4-BE49-F238E27FC236}">
                <a16:creationId xmlns:a16="http://schemas.microsoft.com/office/drawing/2014/main" id="{237D6FAF-9FDE-0930-6528-5AAD2470E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456" y="1193418"/>
            <a:ext cx="555496" cy="55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2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p:txBody>
          <a:bodyPr/>
          <a:lstStyle/>
          <a:p>
            <a:r>
              <a:rPr lang="en-US" dirty="0"/>
              <a:t>1.4 Problems Overview</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7</a:t>
            </a:fld>
            <a:endParaRPr lang="en-US" dirty="0"/>
          </a:p>
        </p:txBody>
      </p:sp>
      <p:sp>
        <p:nvSpPr>
          <p:cNvPr id="5" name="Subtitle 4">
            <a:extLst>
              <a:ext uri="{FF2B5EF4-FFF2-40B4-BE49-F238E27FC236}">
                <a16:creationId xmlns:a16="http://schemas.microsoft.com/office/drawing/2014/main" id="{5D56EAB9-C7A8-894A-92D0-E322EE761786}"/>
              </a:ext>
            </a:extLst>
          </p:cNvPr>
          <p:cNvSpPr txBox="1">
            <a:spLocks/>
          </p:cNvSpPr>
          <p:nvPr/>
        </p:nvSpPr>
        <p:spPr>
          <a:xfrm>
            <a:off x="658869" y="1574115"/>
            <a:ext cx="8027931" cy="427423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The reason that we propose to build this system is:</a:t>
            </a:r>
          </a:p>
          <a:p>
            <a:pPr>
              <a:lnSpc>
                <a:spcPct val="150000"/>
              </a:lnSpc>
              <a:spcAft>
                <a:spcPts val="600"/>
              </a:spcAft>
              <a:buFont typeface="Wingdings" panose="05000000000000000000" pitchFamily="2" charset="2"/>
              <a:buChar char="q"/>
            </a:pPr>
            <a:r>
              <a:rPr lang="en-US" sz="1800" dirty="0">
                <a:latin typeface="Bahnschrift" panose="020B0502040204020203" pitchFamily="34" charset="0"/>
                <a:cs typeface="Times New Roman" panose="02020603050405020304" pitchFamily="18" charset="0"/>
              </a:rPr>
              <a:t>The tests are available on paper and difficult to keep document confidentiality</a:t>
            </a:r>
          </a:p>
          <a:p>
            <a:pPr>
              <a:lnSpc>
                <a:spcPct val="150000"/>
              </a:lnSpc>
              <a:spcAft>
                <a:spcPts val="600"/>
              </a:spcAft>
              <a:buFont typeface="Wingdings" panose="05000000000000000000" pitchFamily="2" charset="2"/>
              <a:buChar char="q"/>
            </a:pPr>
            <a:r>
              <a:rPr lang="en-US" sz="1800" dirty="0">
                <a:latin typeface="Bahnschrift" panose="020B0502040204020203" pitchFamily="34" charset="0"/>
                <a:cs typeface="Times New Roman" panose="02020603050405020304" pitchFamily="18" charset="0"/>
              </a:rPr>
              <a:t>Wasted the recruitment working time printing out the quiz</a:t>
            </a:r>
          </a:p>
          <a:p>
            <a:pPr>
              <a:lnSpc>
                <a:spcPct val="150000"/>
              </a:lnSpc>
              <a:spcAft>
                <a:spcPts val="600"/>
              </a:spcAft>
              <a:buFont typeface="Wingdings" panose="05000000000000000000" pitchFamily="2" charset="2"/>
              <a:buChar char="q"/>
            </a:pPr>
            <a:r>
              <a:rPr lang="en-US" sz="1800" dirty="0">
                <a:latin typeface="Bahnschrift" panose="020B0502040204020203" pitchFamily="34" charset="0"/>
                <a:cs typeface="Times New Roman" panose="02020603050405020304" pitchFamily="18" charset="0"/>
              </a:rPr>
              <a:t>The limited question and static order</a:t>
            </a:r>
          </a:p>
          <a:p>
            <a:pPr>
              <a:lnSpc>
                <a:spcPct val="150000"/>
              </a:lnSpc>
              <a:spcAft>
                <a:spcPts val="600"/>
              </a:spcAft>
              <a:buFont typeface="Wingdings" panose="05000000000000000000" pitchFamily="2" charset="2"/>
              <a:buChar char="q"/>
            </a:pPr>
            <a:r>
              <a:rPr lang="en-US" sz="1800" dirty="0">
                <a:latin typeface="Bahnschrift" panose="020B0502040204020203" pitchFamily="34" charset="0"/>
                <a:cs typeface="Times New Roman" panose="02020603050405020304" pitchFamily="18" charset="0"/>
              </a:rPr>
              <a:t>Difficult to keep historical records of candidate</a:t>
            </a:r>
          </a:p>
          <a:p>
            <a:pPr>
              <a:lnSpc>
                <a:spcPct val="150000"/>
              </a:lnSpc>
              <a:spcAft>
                <a:spcPts val="600"/>
              </a:spcAft>
              <a:buFont typeface="Wingdings" panose="05000000000000000000" pitchFamily="2" charset="2"/>
              <a:buChar char="q"/>
            </a:pPr>
            <a:r>
              <a:rPr lang="en-US" sz="1800" dirty="0">
                <a:latin typeface="Bahnschrift" panose="020B0502040204020203" pitchFamily="34" charset="0"/>
                <a:cs typeface="Times New Roman" panose="02020603050405020304" pitchFamily="18" charset="0"/>
              </a:rPr>
              <a:t>Difficult to manage time for each test</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 </a:t>
            </a:r>
          </a:p>
        </p:txBody>
      </p:sp>
      <p:pic>
        <p:nvPicPr>
          <p:cNvPr id="2052" name="Picture 4" descr="Problem - Free user icons">
            <a:extLst>
              <a:ext uri="{FF2B5EF4-FFF2-40B4-BE49-F238E27FC236}">
                <a16:creationId xmlns:a16="http://schemas.microsoft.com/office/drawing/2014/main" id="{D045C795-BD13-ADF0-BC05-FFB9013F5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3711232"/>
            <a:ext cx="17907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p:txBody>
          <a:bodyPr/>
          <a:lstStyle/>
          <a:p>
            <a:r>
              <a:rPr lang="en-US" sz="2800" dirty="0"/>
              <a:t>1.5 Objectives</a:t>
            </a:r>
            <a:endParaRPr lang="en-US" dirty="0"/>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8</a:t>
            </a:fld>
            <a:endParaRPr lang="en-US" dirty="0"/>
          </a:p>
        </p:txBody>
      </p:sp>
      <p:sp>
        <p:nvSpPr>
          <p:cNvPr id="6" name="Subtitle 4">
            <a:extLst>
              <a:ext uri="{FF2B5EF4-FFF2-40B4-BE49-F238E27FC236}">
                <a16:creationId xmlns:a16="http://schemas.microsoft.com/office/drawing/2014/main" id="{FC75687D-259C-4FD5-F1D6-42E2480F05E5}"/>
              </a:ext>
            </a:extLst>
          </p:cNvPr>
          <p:cNvSpPr txBox="1">
            <a:spLocks/>
          </p:cNvSpPr>
          <p:nvPr/>
        </p:nvSpPr>
        <p:spPr>
          <a:xfrm>
            <a:off x="658869" y="1578889"/>
            <a:ext cx="8238388" cy="399323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Build a website application that can provide: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Automatically set the quizzes for the candidate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Able to manage time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Can calculate the points automatically</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Random order questions</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Store candidate information and result</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More types of questions can assign</a:t>
            </a:r>
          </a:p>
        </p:txBody>
      </p:sp>
      <p:pic>
        <p:nvPicPr>
          <p:cNvPr id="3074" name="Picture 2" descr="Download Objective Free Png Image - Project Objective Objective Icon PNG  Image with No Background - PNGkey.com">
            <a:extLst>
              <a:ext uri="{FF2B5EF4-FFF2-40B4-BE49-F238E27FC236}">
                <a16:creationId xmlns:a16="http://schemas.microsoft.com/office/drawing/2014/main" id="{DD5DBBEB-DA61-C1EF-B551-ADB458C5AB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321"/>
          <a:stretch/>
        </p:blipFill>
        <p:spPr bwMode="auto">
          <a:xfrm>
            <a:off x="6378463" y="2690539"/>
            <a:ext cx="2232138" cy="218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1.6 Project Scope ( 3 main sections)</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9</a:t>
            </a:fld>
            <a:endParaRPr lang="en-US" dirty="0"/>
          </a:p>
        </p:txBody>
      </p:sp>
      <p:sp>
        <p:nvSpPr>
          <p:cNvPr id="5" name="Subtitle 4">
            <a:extLst>
              <a:ext uri="{FF2B5EF4-FFF2-40B4-BE49-F238E27FC236}">
                <a16:creationId xmlns:a16="http://schemas.microsoft.com/office/drawing/2014/main" id="{E8AA4CC0-119A-DCA9-6112-8552FCBB61B0}"/>
              </a:ext>
            </a:extLst>
          </p:cNvPr>
          <p:cNvSpPr txBox="1">
            <a:spLocks/>
          </p:cNvSpPr>
          <p:nvPr/>
        </p:nvSpPr>
        <p:spPr>
          <a:xfrm>
            <a:off x="658869" y="1578889"/>
            <a:ext cx="8238388" cy="46990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dirty="0">
                <a:latin typeface="Bahnschrift" panose="020B0502040204020203" pitchFamily="34" charset="0"/>
                <a:cs typeface="Times New Roman" panose="02020603050405020304" pitchFamily="18" charset="0"/>
              </a:rPr>
              <a:t>ALLWEB Online Quiz for Recruitment </a:t>
            </a:r>
          </a:p>
        </p:txBody>
      </p:sp>
      <p:sp>
        <p:nvSpPr>
          <p:cNvPr id="10" name="Google Shape;102;p13">
            <a:extLst>
              <a:ext uri="{FF2B5EF4-FFF2-40B4-BE49-F238E27FC236}">
                <a16:creationId xmlns:a16="http://schemas.microsoft.com/office/drawing/2014/main" id="{6B88F0B2-8480-5ED8-ABCD-981771340B40}"/>
              </a:ext>
            </a:extLst>
          </p:cNvPr>
          <p:cNvSpPr/>
          <p:nvPr/>
        </p:nvSpPr>
        <p:spPr>
          <a:xfrm>
            <a:off x="119731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470;p42">
            <a:extLst>
              <a:ext uri="{FF2B5EF4-FFF2-40B4-BE49-F238E27FC236}">
                <a16:creationId xmlns:a16="http://schemas.microsoft.com/office/drawing/2014/main" id="{41D4FABE-540F-8436-6F10-6A70C1F0EA1D}"/>
              </a:ext>
            </a:extLst>
          </p:cNvPr>
          <p:cNvSpPr txBox="1">
            <a:spLocks/>
          </p:cNvSpPr>
          <p:nvPr/>
        </p:nvSpPr>
        <p:spPr>
          <a:xfrm>
            <a:off x="1139119" y="230722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13" name="Google Shape;102;p13">
            <a:extLst>
              <a:ext uri="{FF2B5EF4-FFF2-40B4-BE49-F238E27FC236}">
                <a16:creationId xmlns:a16="http://schemas.microsoft.com/office/drawing/2014/main" id="{0FB668D5-3A2A-2632-B84B-4FDC826E8CDE}"/>
              </a:ext>
            </a:extLst>
          </p:cNvPr>
          <p:cNvSpPr/>
          <p:nvPr/>
        </p:nvSpPr>
        <p:spPr>
          <a:xfrm>
            <a:off x="438355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470;p42">
            <a:extLst>
              <a:ext uri="{FF2B5EF4-FFF2-40B4-BE49-F238E27FC236}">
                <a16:creationId xmlns:a16="http://schemas.microsoft.com/office/drawing/2014/main" id="{BD08A55A-954F-2A3A-7264-AFB6C51B0A0F}"/>
              </a:ext>
            </a:extLst>
          </p:cNvPr>
          <p:cNvSpPr txBox="1">
            <a:spLocks/>
          </p:cNvSpPr>
          <p:nvPr/>
        </p:nvSpPr>
        <p:spPr>
          <a:xfrm>
            <a:off x="4338631" y="230215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15" name="Google Shape;102;p13">
            <a:extLst>
              <a:ext uri="{FF2B5EF4-FFF2-40B4-BE49-F238E27FC236}">
                <a16:creationId xmlns:a16="http://schemas.microsoft.com/office/drawing/2014/main" id="{1081D2DA-430C-B899-9818-D38A4CFCE487}"/>
              </a:ext>
            </a:extLst>
          </p:cNvPr>
          <p:cNvSpPr/>
          <p:nvPr/>
        </p:nvSpPr>
        <p:spPr>
          <a:xfrm>
            <a:off x="7256410" y="2399982"/>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470;p42">
            <a:extLst>
              <a:ext uri="{FF2B5EF4-FFF2-40B4-BE49-F238E27FC236}">
                <a16:creationId xmlns:a16="http://schemas.microsoft.com/office/drawing/2014/main" id="{F5C8BB34-5856-09FC-86F1-392C81F1E4A2}"/>
              </a:ext>
            </a:extLst>
          </p:cNvPr>
          <p:cNvSpPr txBox="1">
            <a:spLocks/>
          </p:cNvSpPr>
          <p:nvPr/>
        </p:nvSpPr>
        <p:spPr>
          <a:xfrm>
            <a:off x="7211483" y="232953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17" name="Subtitle 4">
            <a:extLst>
              <a:ext uri="{FF2B5EF4-FFF2-40B4-BE49-F238E27FC236}">
                <a16:creationId xmlns:a16="http://schemas.microsoft.com/office/drawing/2014/main" id="{7B1588A9-8626-9EDA-839A-86CC3085E0F1}"/>
              </a:ext>
            </a:extLst>
          </p:cNvPr>
          <p:cNvSpPr txBox="1">
            <a:spLocks/>
          </p:cNvSpPr>
          <p:nvPr/>
        </p:nvSpPr>
        <p:spPr>
          <a:xfrm>
            <a:off x="276537" y="2854694"/>
            <a:ext cx="2430088" cy="10044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None/>
            </a:pPr>
            <a:r>
              <a:rPr lang="en-US" sz="2000" b="1" dirty="0">
                <a:latin typeface="Bahnschrift" panose="020B0502040204020203" pitchFamily="34" charset="0"/>
                <a:cs typeface="Times New Roman" panose="02020603050405020304" pitchFamily="18" charset="0"/>
              </a:rPr>
              <a:t>User and access management</a:t>
            </a:r>
          </a:p>
        </p:txBody>
      </p:sp>
      <p:sp>
        <p:nvSpPr>
          <p:cNvPr id="18" name="Subtitle 4">
            <a:extLst>
              <a:ext uri="{FF2B5EF4-FFF2-40B4-BE49-F238E27FC236}">
                <a16:creationId xmlns:a16="http://schemas.microsoft.com/office/drawing/2014/main" id="{24173115-73EE-F017-DF3C-C6CDAED04AF0}"/>
              </a:ext>
            </a:extLst>
          </p:cNvPr>
          <p:cNvSpPr txBox="1">
            <a:spLocks/>
          </p:cNvSpPr>
          <p:nvPr/>
        </p:nvSpPr>
        <p:spPr>
          <a:xfrm>
            <a:off x="3154106" y="2790726"/>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Quiz management</a:t>
            </a:r>
          </a:p>
        </p:txBody>
      </p:sp>
      <p:sp>
        <p:nvSpPr>
          <p:cNvPr id="19" name="Subtitle 4">
            <a:extLst>
              <a:ext uri="{FF2B5EF4-FFF2-40B4-BE49-F238E27FC236}">
                <a16:creationId xmlns:a16="http://schemas.microsoft.com/office/drawing/2014/main" id="{80AD25EA-890A-4A08-05DB-962BB1293305}"/>
              </a:ext>
            </a:extLst>
          </p:cNvPr>
          <p:cNvSpPr txBox="1">
            <a:spLocks/>
          </p:cNvSpPr>
          <p:nvPr/>
        </p:nvSpPr>
        <p:spPr>
          <a:xfrm>
            <a:off x="6120463" y="2805409"/>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Report management</a:t>
            </a:r>
          </a:p>
        </p:txBody>
      </p:sp>
      <p:cxnSp>
        <p:nvCxnSpPr>
          <p:cNvPr id="20" name="Google Shape;367;p27">
            <a:extLst>
              <a:ext uri="{FF2B5EF4-FFF2-40B4-BE49-F238E27FC236}">
                <a16:creationId xmlns:a16="http://schemas.microsoft.com/office/drawing/2014/main" id="{F4E11BC7-9AF6-5E8B-958F-B181CC3BC24F}"/>
              </a:ext>
            </a:extLst>
          </p:cNvPr>
          <p:cNvCxnSpPr>
            <a:cxnSpLocks/>
          </p:cNvCxnSpPr>
          <p:nvPr/>
        </p:nvCxnSpPr>
        <p:spPr>
          <a:xfrm>
            <a:off x="528214" y="3613511"/>
            <a:ext cx="0" cy="1919097"/>
          </a:xfrm>
          <a:prstGeom prst="straightConnector1">
            <a:avLst/>
          </a:prstGeom>
          <a:noFill/>
          <a:ln w="9525" cap="rnd" cmpd="sng">
            <a:solidFill>
              <a:schemeClr val="dk1"/>
            </a:solidFill>
            <a:prstDash val="solid"/>
            <a:round/>
            <a:headEnd type="none" w="sm" len="sm"/>
            <a:tailEnd type="none" w="sm" len="sm"/>
          </a:ln>
        </p:spPr>
      </p:cxnSp>
      <p:sp>
        <p:nvSpPr>
          <p:cNvPr id="24" name="Google Shape;370;p27">
            <a:extLst>
              <a:ext uri="{FF2B5EF4-FFF2-40B4-BE49-F238E27FC236}">
                <a16:creationId xmlns:a16="http://schemas.microsoft.com/office/drawing/2014/main" id="{A3CB060E-2ABB-33EB-E173-CC8F8828355F}"/>
              </a:ext>
            </a:extLst>
          </p:cNvPr>
          <p:cNvSpPr/>
          <p:nvPr/>
        </p:nvSpPr>
        <p:spPr>
          <a:xfrm>
            <a:off x="449193" y="3859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cxnSp>
        <p:nvCxnSpPr>
          <p:cNvPr id="25" name="Google Shape;469;p30">
            <a:extLst>
              <a:ext uri="{FF2B5EF4-FFF2-40B4-BE49-F238E27FC236}">
                <a16:creationId xmlns:a16="http://schemas.microsoft.com/office/drawing/2014/main" id="{9F9CC840-D37E-C467-EA04-89CAB1CF9F71}"/>
              </a:ext>
            </a:extLst>
          </p:cNvPr>
          <p:cNvCxnSpPr>
            <a:cxnSpLocks/>
          </p:cNvCxnSpPr>
          <p:nvPr/>
        </p:nvCxnSpPr>
        <p:spPr>
          <a:xfrm>
            <a:off x="1449768" y="2181494"/>
            <a:ext cx="6059092" cy="16252"/>
          </a:xfrm>
          <a:prstGeom prst="straightConnector1">
            <a:avLst/>
          </a:prstGeom>
          <a:noFill/>
          <a:ln w="19050" cap="rnd" cmpd="sng">
            <a:solidFill>
              <a:srgbClr val="FD6400"/>
            </a:solidFill>
            <a:prstDash val="solid"/>
            <a:round/>
            <a:headEnd type="none" w="sm" len="sm"/>
            <a:tailEnd type="none" w="sm" len="sm"/>
          </a:ln>
        </p:spPr>
      </p:cxnSp>
      <p:cxnSp>
        <p:nvCxnSpPr>
          <p:cNvPr id="28" name="Google Shape;464;p30">
            <a:extLst>
              <a:ext uri="{FF2B5EF4-FFF2-40B4-BE49-F238E27FC236}">
                <a16:creationId xmlns:a16="http://schemas.microsoft.com/office/drawing/2014/main" id="{4C3460BB-5ADD-1715-EB23-78130A1682E0}"/>
              </a:ext>
            </a:extLst>
          </p:cNvPr>
          <p:cNvCxnSpPr/>
          <p:nvPr/>
        </p:nvCxnSpPr>
        <p:spPr>
          <a:xfrm rot="-5400000">
            <a:off x="4551858" y="2133859"/>
            <a:ext cx="168300" cy="0"/>
          </a:xfrm>
          <a:prstGeom prst="straightConnector1">
            <a:avLst/>
          </a:prstGeom>
          <a:noFill/>
          <a:ln w="19050" cap="rnd" cmpd="sng">
            <a:solidFill>
              <a:srgbClr val="FD6400"/>
            </a:solidFill>
            <a:prstDash val="solid"/>
            <a:round/>
            <a:headEnd type="none" w="sm" len="sm"/>
            <a:tailEnd type="none" w="sm" len="sm"/>
          </a:ln>
        </p:spPr>
      </p:cxnSp>
      <p:cxnSp>
        <p:nvCxnSpPr>
          <p:cNvPr id="29" name="Google Shape;464;p30">
            <a:extLst>
              <a:ext uri="{FF2B5EF4-FFF2-40B4-BE49-F238E27FC236}">
                <a16:creationId xmlns:a16="http://schemas.microsoft.com/office/drawing/2014/main" id="{A3E9D865-0F01-38B7-C011-60ECF23776B8}"/>
              </a:ext>
            </a:extLst>
          </p:cNvPr>
          <p:cNvCxnSpPr/>
          <p:nvPr/>
        </p:nvCxnSpPr>
        <p:spPr>
          <a:xfrm rot="-5400000">
            <a:off x="4551858" y="2265644"/>
            <a:ext cx="168300" cy="0"/>
          </a:xfrm>
          <a:prstGeom prst="straightConnector1">
            <a:avLst/>
          </a:prstGeom>
          <a:noFill/>
          <a:ln w="19050" cap="rnd" cmpd="sng">
            <a:solidFill>
              <a:srgbClr val="FD6400"/>
            </a:solidFill>
            <a:prstDash val="solid"/>
            <a:round/>
            <a:headEnd type="none" w="sm" len="sm"/>
            <a:tailEnd type="none" w="sm" len="sm"/>
          </a:ln>
        </p:spPr>
      </p:cxnSp>
      <p:cxnSp>
        <p:nvCxnSpPr>
          <p:cNvPr id="30" name="Google Shape;464;p30">
            <a:extLst>
              <a:ext uri="{FF2B5EF4-FFF2-40B4-BE49-F238E27FC236}">
                <a16:creationId xmlns:a16="http://schemas.microsoft.com/office/drawing/2014/main" id="{584D77EE-5D56-FA73-660A-FD83CE483A0D}"/>
              </a:ext>
            </a:extLst>
          </p:cNvPr>
          <p:cNvCxnSpPr>
            <a:cxnSpLocks/>
          </p:cNvCxnSpPr>
          <p:nvPr/>
        </p:nvCxnSpPr>
        <p:spPr>
          <a:xfrm flipV="1">
            <a:off x="7519640" y="2207877"/>
            <a:ext cx="0" cy="188563"/>
          </a:xfrm>
          <a:prstGeom prst="straightConnector1">
            <a:avLst/>
          </a:prstGeom>
          <a:noFill/>
          <a:ln w="19050" cap="rnd" cmpd="sng">
            <a:solidFill>
              <a:srgbClr val="FD6400"/>
            </a:solidFill>
            <a:prstDash val="solid"/>
            <a:round/>
            <a:headEnd type="none" w="sm" len="sm"/>
            <a:tailEnd type="none" w="sm" len="sm"/>
          </a:ln>
        </p:spPr>
      </p:cxnSp>
      <p:cxnSp>
        <p:nvCxnSpPr>
          <p:cNvPr id="31" name="Google Shape;464;p30">
            <a:extLst>
              <a:ext uri="{FF2B5EF4-FFF2-40B4-BE49-F238E27FC236}">
                <a16:creationId xmlns:a16="http://schemas.microsoft.com/office/drawing/2014/main" id="{F7ECF910-D4C4-4357-33C5-5D03B84A9354}"/>
              </a:ext>
            </a:extLst>
          </p:cNvPr>
          <p:cNvCxnSpPr>
            <a:cxnSpLocks/>
          </p:cNvCxnSpPr>
          <p:nvPr/>
        </p:nvCxnSpPr>
        <p:spPr>
          <a:xfrm flipV="1">
            <a:off x="1449768" y="2181494"/>
            <a:ext cx="0" cy="185471"/>
          </a:xfrm>
          <a:prstGeom prst="straightConnector1">
            <a:avLst/>
          </a:prstGeom>
          <a:noFill/>
          <a:ln w="19050" cap="rnd" cmpd="sng">
            <a:solidFill>
              <a:srgbClr val="FD6400"/>
            </a:solidFill>
            <a:prstDash val="solid"/>
            <a:round/>
            <a:headEnd type="none" w="sm" len="sm"/>
            <a:tailEnd type="none" w="sm" len="sm"/>
          </a:ln>
        </p:spPr>
      </p:cxnSp>
      <p:sp>
        <p:nvSpPr>
          <p:cNvPr id="37" name="Google Shape;370;p27">
            <a:extLst>
              <a:ext uri="{FF2B5EF4-FFF2-40B4-BE49-F238E27FC236}">
                <a16:creationId xmlns:a16="http://schemas.microsoft.com/office/drawing/2014/main" id="{65D22BEE-D323-5950-9431-A6DB778F5EEB}"/>
              </a:ext>
            </a:extLst>
          </p:cNvPr>
          <p:cNvSpPr/>
          <p:nvPr/>
        </p:nvSpPr>
        <p:spPr>
          <a:xfrm>
            <a:off x="449193" y="440672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8" name="Google Shape;370;p27">
            <a:extLst>
              <a:ext uri="{FF2B5EF4-FFF2-40B4-BE49-F238E27FC236}">
                <a16:creationId xmlns:a16="http://schemas.microsoft.com/office/drawing/2014/main" id="{C7088B16-1B47-5ABA-B059-DF213F60F599}"/>
              </a:ext>
            </a:extLst>
          </p:cNvPr>
          <p:cNvSpPr/>
          <p:nvPr/>
        </p:nvSpPr>
        <p:spPr>
          <a:xfrm>
            <a:off x="449193" y="498121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9" name="Subtitle 4">
            <a:extLst>
              <a:ext uri="{FF2B5EF4-FFF2-40B4-BE49-F238E27FC236}">
                <a16:creationId xmlns:a16="http://schemas.microsoft.com/office/drawing/2014/main" id="{3979BCAD-321C-C66B-6B5E-60A059D0EE61}"/>
              </a:ext>
            </a:extLst>
          </p:cNvPr>
          <p:cNvSpPr txBox="1">
            <a:spLocks/>
          </p:cNvSpPr>
          <p:nvPr/>
        </p:nvSpPr>
        <p:spPr>
          <a:xfrm>
            <a:off x="591893" y="3684715"/>
            <a:ext cx="2270487" cy="2095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Login and Register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User Roles</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Access control of each roles</a:t>
            </a:r>
          </a:p>
        </p:txBody>
      </p:sp>
      <p:cxnSp>
        <p:nvCxnSpPr>
          <p:cNvPr id="48" name="Google Shape;367;p27">
            <a:extLst>
              <a:ext uri="{FF2B5EF4-FFF2-40B4-BE49-F238E27FC236}">
                <a16:creationId xmlns:a16="http://schemas.microsoft.com/office/drawing/2014/main" id="{50662D6A-073A-591D-EA96-A9ED2D7E7BF7}"/>
              </a:ext>
            </a:extLst>
          </p:cNvPr>
          <p:cNvCxnSpPr>
            <a:cxnSpLocks/>
          </p:cNvCxnSpPr>
          <p:nvPr/>
        </p:nvCxnSpPr>
        <p:spPr>
          <a:xfrm>
            <a:off x="3206222" y="3631826"/>
            <a:ext cx="0" cy="2670175"/>
          </a:xfrm>
          <a:prstGeom prst="straightConnector1">
            <a:avLst/>
          </a:prstGeom>
          <a:noFill/>
          <a:ln w="9525" cap="rnd" cmpd="sng">
            <a:solidFill>
              <a:schemeClr val="dk1"/>
            </a:solidFill>
            <a:prstDash val="solid"/>
            <a:round/>
            <a:headEnd type="none" w="sm" len="sm"/>
            <a:tailEnd type="none" w="sm" len="sm"/>
          </a:ln>
        </p:spPr>
      </p:cxnSp>
      <p:sp>
        <p:nvSpPr>
          <p:cNvPr id="49" name="Google Shape;370;p27">
            <a:extLst>
              <a:ext uri="{FF2B5EF4-FFF2-40B4-BE49-F238E27FC236}">
                <a16:creationId xmlns:a16="http://schemas.microsoft.com/office/drawing/2014/main" id="{DC504CAA-5A44-C298-3076-566FCA5342B1}"/>
              </a:ext>
            </a:extLst>
          </p:cNvPr>
          <p:cNvSpPr/>
          <p:nvPr/>
        </p:nvSpPr>
        <p:spPr>
          <a:xfrm>
            <a:off x="3127201"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0" name="Google Shape;370;p27">
            <a:extLst>
              <a:ext uri="{FF2B5EF4-FFF2-40B4-BE49-F238E27FC236}">
                <a16:creationId xmlns:a16="http://schemas.microsoft.com/office/drawing/2014/main" id="{71D2E335-2F7D-7D70-BBC8-4AFC61AFB29D}"/>
              </a:ext>
            </a:extLst>
          </p:cNvPr>
          <p:cNvSpPr/>
          <p:nvPr/>
        </p:nvSpPr>
        <p:spPr>
          <a:xfrm>
            <a:off x="3127199" y="4727854"/>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1" name="Google Shape;370;p27">
            <a:extLst>
              <a:ext uri="{FF2B5EF4-FFF2-40B4-BE49-F238E27FC236}">
                <a16:creationId xmlns:a16="http://schemas.microsoft.com/office/drawing/2014/main" id="{E79C46A4-BE7F-76B6-6EAB-F09995227E06}"/>
              </a:ext>
            </a:extLst>
          </p:cNvPr>
          <p:cNvSpPr/>
          <p:nvPr/>
        </p:nvSpPr>
        <p:spPr>
          <a:xfrm>
            <a:off x="3142544" y="59591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2" name="Subtitle 4">
            <a:extLst>
              <a:ext uri="{FF2B5EF4-FFF2-40B4-BE49-F238E27FC236}">
                <a16:creationId xmlns:a16="http://schemas.microsoft.com/office/drawing/2014/main" id="{9B19BDAA-9897-AF57-575B-3E3DE3D2D9EB}"/>
              </a:ext>
            </a:extLst>
          </p:cNvPr>
          <p:cNvSpPr txBox="1">
            <a:spLocks/>
          </p:cNvSpPr>
          <p:nvPr/>
        </p:nvSpPr>
        <p:spPr>
          <a:xfrm>
            <a:off x="3285242" y="3697052"/>
            <a:ext cx="2560214" cy="260494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quiz, quiz type and quiz level</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question, question type, question level, duration of the question</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answers, score</a:t>
            </a:r>
          </a:p>
        </p:txBody>
      </p:sp>
      <p:cxnSp>
        <p:nvCxnSpPr>
          <p:cNvPr id="55" name="Google Shape;367;p27">
            <a:extLst>
              <a:ext uri="{FF2B5EF4-FFF2-40B4-BE49-F238E27FC236}">
                <a16:creationId xmlns:a16="http://schemas.microsoft.com/office/drawing/2014/main" id="{506C7D94-A080-D64A-BBF1-FE523DEFBCEF}"/>
              </a:ext>
            </a:extLst>
          </p:cNvPr>
          <p:cNvCxnSpPr>
            <a:cxnSpLocks/>
          </p:cNvCxnSpPr>
          <p:nvPr/>
        </p:nvCxnSpPr>
        <p:spPr>
          <a:xfrm flipH="1">
            <a:off x="6358355" y="3631826"/>
            <a:ext cx="2" cy="2128894"/>
          </a:xfrm>
          <a:prstGeom prst="straightConnector1">
            <a:avLst/>
          </a:prstGeom>
          <a:noFill/>
          <a:ln w="9525" cap="rnd" cmpd="sng">
            <a:solidFill>
              <a:schemeClr val="dk1"/>
            </a:solidFill>
            <a:prstDash val="solid"/>
            <a:round/>
            <a:headEnd type="none" w="sm" len="sm"/>
            <a:tailEnd type="none" w="sm" len="sm"/>
          </a:ln>
        </p:spPr>
      </p:cxnSp>
      <p:sp>
        <p:nvSpPr>
          <p:cNvPr id="56" name="Google Shape;370;p27">
            <a:extLst>
              <a:ext uri="{FF2B5EF4-FFF2-40B4-BE49-F238E27FC236}">
                <a16:creationId xmlns:a16="http://schemas.microsoft.com/office/drawing/2014/main" id="{22A13528-5911-1371-BC98-F0DDAE9A8059}"/>
              </a:ext>
            </a:extLst>
          </p:cNvPr>
          <p:cNvSpPr/>
          <p:nvPr/>
        </p:nvSpPr>
        <p:spPr>
          <a:xfrm>
            <a:off x="6279336"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7" name="Google Shape;370;p27">
            <a:extLst>
              <a:ext uri="{FF2B5EF4-FFF2-40B4-BE49-F238E27FC236}">
                <a16:creationId xmlns:a16="http://schemas.microsoft.com/office/drawing/2014/main" id="{80B3286B-30A2-4859-B964-A40E00A5A76C}"/>
              </a:ext>
            </a:extLst>
          </p:cNvPr>
          <p:cNvSpPr/>
          <p:nvPr/>
        </p:nvSpPr>
        <p:spPr>
          <a:xfrm>
            <a:off x="6279334" y="441781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8" name="Google Shape;370;p27">
            <a:extLst>
              <a:ext uri="{FF2B5EF4-FFF2-40B4-BE49-F238E27FC236}">
                <a16:creationId xmlns:a16="http://schemas.microsoft.com/office/drawing/2014/main" id="{DE35933A-18F6-9F71-DDAA-7CC3676D10C4}"/>
              </a:ext>
            </a:extLst>
          </p:cNvPr>
          <p:cNvSpPr/>
          <p:nvPr/>
        </p:nvSpPr>
        <p:spPr>
          <a:xfrm>
            <a:off x="6279334" y="539005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9" name="Subtitle 4">
            <a:extLst>
              <a:ext uri="{FF2B5EF4-FFF2-40B4-BE49-F238E27FC236}">
                <a16:creationId xmlns:a16="http://schemas.microsoft.com/office/drawing/2014/main" id="{FFD6797E-473A-9BF0-D81C-10364055E871}"/>
              </a:ext>
            </a:extLst>
          </p:cNvPr>
          <p:cNvSpPr txBox="1">
            <a:spLocks/>
          </p:cNvSpPr>
          <p:nvPr/>
        </p:nvSpPr>
        <p:spPr>
          <a:xfrm>
            <a:off x="6437377" y="3697052"/>
            <a:ext cx="2560213" cy="2604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candidate</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Sending email to Admin, Recruiter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Automatic score of the quiz</a:t>
            </a:r>
          </a:p>
        </p:txBody>
      </p:sp>
    </p:spTree>
    <p:extLst>
      <p:ext uri="{BB962C8B-B14F-4D97-AF65-F5344CB8AC3E}">
        <p14:creationId xmlns:p14="http://schemas.microsoft.com/office/powerpoint/2010/main" val="2973762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790</TotalTime>
  <Words>1352</Words>
  <Application>Microsoft Office PowerPoint</Application>
  <PresentationFormat>On-screen Show (4:3)</PresentationFormat>
  <Paragraphs>333</Paragraphs>
  <Slides>31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Arvo</vt:lpstr>
      <vt:lpstr>Bahnschrift</vt:lpstr>
      <vt:lpstr>Bahnschrift Condensed</vt:lpstr>
      <vt:lpstr>Bahnschrift SemiBold Condensed</vt:lpstr>
      <vt:lpstr>Bahnschrift SemiCondensed</vt:lpstr>
      <vt:lpstr>Calibri</vt:lpstr>
      <vt:lpstr>Calibri Light</vt:lpstr>
      <vt:lpstr>Times New Roman</vt:lpstr>
      <vt:lpstr>Wingdings</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 RAVIT</dc:creator>
  <cp:lastModifiedBy>HUN RAVIT</cp:lastModifiedBy>
  <cp:revision>169</cp:revision>
  <dcterms:created xsi:type="dcterms:W3CDTF">2022-10-17T14:49:17Z</dcterms:created>
  <dcterms:modified xsi:type="dcterms:W3CDTF">2022-11-13T16:38:19Z</dcterms:modified>
</cp:coreProperties>
</file>