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type="screen4x3"/>
  <p:notesSz cx="6858000" cy="9144000"/>
  <p:embeddedFontLst>
    <p:embeddedFont>
      <p:font typeface="Arvo" panose="020B0604020202020204" charset="0"/>
      <p:regular r:id="rId33"/>
      <p:bold r:id="rId34"/>
      <p:italic r:id="rId35"/>
      <p:boldItalic r:id="rId36"/>
    </p:embeddedFont>
    <p:embeddedFont>
      <p:font typeface="Bahnschrift" panose="020B0502040204020203" pitchFamily="34" charset="0"/>
      <p:regular r:id="rId37"/>
      <p:bold r:id="rId38"/>
    </p:embeddedFont>
    <p:embeddedFont>
      <p:font typeface="Calibri" panose="020F0502020204030204" pitchFamily="34" charset="0"/>
      <p:regular r:id="rId39"/>
      <p:bold r:id="rId40"/>
      <p:italic r:id="rId41"/>
      <p:boldItalic r:id="rId42"/>
    </p:embeddedFont>
    <p:embeddedFont>
      <p:font typeface="Maven Pro SemiBold" panose="020B0604020202020204" charset="0"/>
      <p:regular r:id="rId43"/>
      <p:bold r:id="rId44"/>
    </p:embeddedFont>
    <p:embeddedFont>
      <p:font typeface="Roboto Condensed" panose="02000000000000000000" pitchFamily="2" charset="0"/>
      <p:regular r:id="rId45"/>
      <p:bold r:id="rId46"/>
      <p:italic r:id="rId47"/>
      <p:boldItalic r:id="rId48"/>
    </p:embeddedFont>
    <p:embeddedFont>
      <p:font typeface="Share Tech" panose="020B0604020202020204" charset="0"/>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6083CB-C832-4566-BBBE-A2930FE04E45}">
  <a:tblStyle styleId="{CF6083CB-C832-4566-BBBE-A2930FE04E4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FEB"/>
          </a:solidFill>
        </a:fill>
      </a:tcStyle>
    </a:wholeTbl>
    <a:band1H>
      <a:tcTxStyle/>
      <a:tcStyle>
        <a:tcBdr/>
        <a:fill>
          <a:solidFill>
            <a:srgbClr val="CBDDD5"/>
          </a:solidFill>
        </a:fill>
      </a:tcStyle>
    </a:band1H>
    <a:band2H>
      <a:tcTxStyle/>
      <a:tcStyle>
        <a:tcBdr/>
      </a:tcStyle>
    </a:band2H>
    <a:band1V>
      <a:tcTxStyle/>
      <a:tcStyle>
        <a:tcBdr/>
        <a:fill>
          <a:solidFill>
            <a:srgbClr val="CBDDD5"/>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8c4f112e0d_2_6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18c4f112e0d_2_6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8c4f112e0d_2_2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g18c4f112e0d_2_2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18c4f112e0d_2_2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8c4f112e0d_2_2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g18c4f112e0d_2_2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8c4f112e0d_2_22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18c4f112e0d_2_2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8c4f112e0d_2_23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18c4f112e0d_2_2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8c4f112e0d_2_24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18c4f112e0d_2_2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8c4f112e0d_2_26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g18c4f112e0d_2_26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8c4f112e0d_2_26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g18c4f112e0d_2_26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8c4f112e0d_2_27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g18c4f112e0d_2_27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8c4f112e0d_2_28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g18c4f112e0d_2_28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8c4f112e0d_2_29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g18c4f112e0d_2_29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8c4f112e0d_2_7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18c4f112e0d_2_7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8c4f112e0d_2_29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g18c4f112e0d_2_29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8c4f112e0d_2_30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g18c4f112e0d_2_30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8c4f112e0d_2_31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g18c4f112e0d_2_3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8c4f112e0d_2_32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4" name="Google Shape;394;g18c4f112e0d_2_3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8c4f112e0d_2_33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g18c4f112e0d_2_3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8c4f112e0d_2_34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g18c4f112e0d_2_3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8c4f112e0d_2_35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5" name="Google Shape;425;g18c4f112e0d_2_35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8c4f112e0d_2_36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g18c4f112e0d_2_36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8c4f112e0d_2_37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g18c4f112e0d_2_37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8c4f112e0d_2_39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4" name="Google Shape;454;g18c4f112e0d_2_39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8c4f112e0d_2_10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18c4f112e0d_2_10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8c4f112e0d_2_10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18c4f112e0d_2_10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8c4f112e0d_2_1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18c4f112e0d_2_1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18c4f112e0d_2_1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8c4f112e0d_2_14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18c4f112e0d_2_14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8c4f112e0d_2_15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g18c4f112e0d_2_1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18c4f112e0d_2_1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8c4f112e0d_2_16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g18c4f112e0d_2_16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18c4f112e0d_2_16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8c4f112e0d_2_1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4" name="Google Shape;234;g18c4f112e0d_2_17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504535" y="374363"/>
            <a:ext cx="8134800" cy="6834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4"/>
          <p:cNvSpPr txBox="1">
            <a:spLocks noGrp="1"/>
          </p:cNvSpPr>
          <p:nvPr>
            <p:ph type="subTitle" idx="1"/>
          </p:nvPr>
        </p:nvSpPr>
        <p:spPr>
          <a:xfrm>
            <a:off x="1142999" y="1057853"/>
            <a:ext cx="6858000" cy="4620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2000" b="0" i="0" u="none" strike="noStrike" cap="none">
                <a:solidFill>
                  <a:srgbClr val="888888"/>
                </a:solidFill>
                <a:latin typeface="Calibri"/>
                <a:ea typeface="Calibri"/>
                <a:cs typeface="Calibri"/>
                <a:sym typeface="Calibri"/>
              </a:defRPr>
            </a:lvl1pPr>
            <a:lvl2pPr marL="0" lvl="1" indent="0" algn="r">
              <a:spcBef>
                <a:spcPts val="0"/>
              </a:spcBef>
              <a:buNone/>
              <a:defRPr sz="2000" b="0" i="0" u="none" strike="noStrike" cap="none">
                <a:solidFill>
                  <a:srgbClr val="888888"/>
                </a:solidFill>
                <a:latin typeface="Calibri"/>
                <a:ea typeface="Calibri"/>
                <a:cs typeface="Calibri"/>
                <a:sym typeface="Calibri"/>
              </a:defRPr>
            </a:lvl2pPr>
            <a:lvl3pPr marL="0" lvl="2" indent="0" algn="r">
              <a:spcBef>
                <a:spcPts val="0"/>
              </a:spcBef>
              <a:buNone/>
              <a:defRPr sz="2000" b="0" i="0" u="none" strike="noStrike" cap="none">
                <a:solidFill>
                  <a:srgbClr val="888888"/>
                </a:solidFill>
                <a:latin typeface="Calibri"/>
                <a:ea typeface="Calibri"/>
                <a:cs typeface="Calibri"/>
                <a:sym typeface="Calibri"/>
              </a:defRPr>
            </a:lvl3pPr>
            <a:lvl4pPr marL="0" lvl="3" indent="0" algn="r">
              <a:spcBef>
                <a:spcPts val="0"/>
              </a:spcBef>
              <a:buNone/>
              <a:defRPr sz="2000" b="0" i="0" u="none" strike="noStrike" cap="none">
                <a:solidFill>
                  <a:srgbClr val="888888"/>
                </a:solidFill>
                <a:latin typeface="Calibri"/>
                <a:ea typeface="Calibri"/>
                <a:cs typeface="Calibri"/>
                <a:sym typeface="Calibri"/>
              </a:defRPr>
            </a:lvl4pPr>
            <a:lvl5pPr marL="0" lvl="4" indent="0" algn="r">
              <a:spcBef>
                <a:spcPts val="0"/>
              </a:spcBef>
              <a:buNone/>
              <a:defRPr sz="2000" b="0" i="0" u="none" strike="noStrike" cap="none">
                <a:solidFill>
                  <a:srgbClr val="888888"/>
                </a:solidFill>
                <a:latin typeface="Calibri"/>
                <a:ea typeface="Calibri"/>
                <a:cs typeface="Calibri"/>
                <a:sym typeface="Calibri"/>
              </a:defRPr>
            </a:lvl5pPr>
            <a:lvl6pPr marL="0" lvl="5" indent="0" algn="r">
              <a:spcBef>
                <a:spcPts val="0"/>
              </a:spcBef>
              <a:buNone/>
              <a:defRPr sz="2000" b="0" i="0" u="none" strike="noStrike" cap="none">
                <a:solidFill>
                  <a:srgbClr val="888888"/>
                </a:solidFill>
                <a:latin typeface="Calibri"/>
                <a:ea typeface="Calibri"/>
                <a:cs typeface="Calibri"/>
                <a:sym typeface="Calibri"/>
              </a:defRPr>
            </a:lvl6pPr>
            <a:lvl7pPr marL="0" lvl="6" indent="0" algn="r">
              <a:spcBef>
                <a:spcPts val="0"/>
              </a:spcBef>
              <a:buNone/>
              <a:defRPr sz="2000" b="0" i="0" u="none" strike="noStrike" cap="none">
                <a:solidFill>
                  <a:srgbClr val="888888"/>
                </a:solidFill>
                <a:latin typeface="Calibri"/>
                <a:ea typeface="Calibri"/>
                <a:cs typeface="Calibri"/>
                <a:sym typeface="Calibri"/>
              </a:defRPr>
            </a:lvl7pPr>
            <a:lvl8pPr marL="0" lvl="7" indent="0" algn="r">
              <a:spcBef>
                <a:spcPts val="0"/>
              </a:spcBef>
              <a:buNone/>
              <a:defRPr sz="2000" b="0" i="0" u="none" strike="noStrike" cap="none">
                <a:solidFill>
                  <a:srgbClr val="888888"/>
                </a:solidFill>
                <a:latin typeface="Calibri"/>
                <a:ea typeface="Calibri"/>
                <a:cs typeface="Calibri"/>
                <a:sym typeface="Calibri"/>
              </a:defRPr>
            </a:lvl8pPr>
            <a:lvl9pPr marL="0" lvl="8" indent="0" algn="r">
              <a:spcBef>
                <a:spcPts val="0"/>
              </a:spcBef>
              <a:buNone/>
              <a:defRPr sz="2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0" y="1"/>
            <a:ext cx="9144000" cy="838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5"/>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800" b="0" i="0" u="none" strike="noStrike" cap="none">
                <a:solidFill>
                  <a:schemeClr val="dk1"/>
                </a:solidFill>
                <a:latin typeface="Arial"/>
                <a:ea typeface="Arial"/>
                <a:cs typeface="Arial"/>
                <a:sym typeface="Arial"/>
              </a:defRPr>
            </a:lvl1pPr>
            <a:lvl2pPr marL="0" lvl="1" indent="0" algn="r">
              <a:spcBef>
                <a:spcPts val="0"/>
              </a:spcBef>
              <a:buNone/>
              <a:defRPr sz="1800" b="0" i="0" u="none" strike="noStrike" cap="none">
                <a:solidFill>
                  <a:schemeClr val="dk1"/>
                </a:solidFill>
                <a:latin typeface="Arial"/>
                <a:ea typeface="Arial"/>
                <a:cs typeface="Arial"/>
                <a:sym typeface="Arial"/>
              </a:defRPr>
            </a:lvl2pPr>
            <a:lvl3pPr marL="0" lvl="2" indent="0" algn="r">
              <a:spcBef>
                <a:spcPts val="0"/>
              </a:spcBef>
              <a:buNone/>
              <a:defRPr sz="1800" b="0" i="0" u="none" strike="noStrike" cap="none">
                <a:solidFill>
                  <a:schemeClr val="dk1"/>
                </a:solidFill>
                <a:latin typeface="Arial"/>
                <a:ea typeface="Arial"/>
                <a:cs typeface="Arial"/>
                <a:sym typeface="Arial"/>
              </a:defRPr>
            </a:lvl3pPr>
            <a:lvl4pPr marL="0" lvl="3" indent="0" algn="r">
              <a:spcBef>
                <a:spcPts val="0"/>
              </a:spcBef>
              <a:buNone/>
              <a:defRPr sz="1800" b="0" i="0" u="none" strike="noStrike" cap="none">
                <a:solidFill>
                  <a:schemeClr val="dk1"/>
                </a:solidFill>
                <a:latin typeface="Arial"/>
                <a:ea typeface="Arial"/>
                <a:cs typeface="Arial"/>
                <a:sym typeface="Arial"/>
              </a:defRPr>
            </a:lvl4pPr>
            <a:lvl5pPr marL="0" lvl="4" indent="0" algn="r">
              <a:spcBef>
                <a:spcPts val="0"/>
              </a:spcBef>
              <a:buNone/>
              <a:defRPr sz="1800" b="0" i="0" u="none" strike="noStrike" cap="none">
                <a:solidFill>
                  <a:schemeClr val="dk1"/>
                </a:solidFill>
                <a:latin typeface="Arial"/>
                <a:ea typeface="Arial"/>
                <a:cs typeface="Arial"/>
                <a:sym typeface="Arial"/>
              </a:defRPr>
            </a:lvl5pPr>
            <a:lvl6pPr marL="0" lvl="5" indent="0" algn="r">
              <a:spcBef>
                <a:spcPts val="0"/>
              </a:spcBef>
              <a:buNone/>
              <a:defRPr sz="1800" b="0" i="0" u="none" strike="noStrike" cap="none">
                <a:solidFill>
                  <a:schemeClr val="dk1"/>
                </a:solidFill>
                <a:latin typeface="Arial"/>
                <a:ea typeface="Arial"/>
                <a:cs typeface="Arial"/>
                <a:sym typeface="Arial"/>
              </a:defRPr>
            </a:lvl6pPr>
            <a:lvl7pPr marL="0" lvl="6" indent="0" algn="r">
              <a:spcBef>
                <a:spcPts val="0"/>
              </a:spcBef>
              <a:buNone/>
              <a:defRPr sz="1800" b="0" i="0" u="none" strike="noStrike" cap="none">
                <a:solidFill>
                  <a:schemeClr val="dk1"/>
                </a:solidFill>
                <a:latin typeface="Arial"/>
                <a:ea typeface="Arial"/>
                <a:cs typeface="Arial"/>
                <a:sym typeface="Arial"/>
              </a:defRPr>
            </a:lvl7pPr>
            <a:lvl8pPr marL="0" lvl="7" indent="0" algn="r">
              <a:spcBef>
                <a:spcPts val="0"/>
              </a:spcBef>
              <a:buNone/>
              <a:defRPr sz="1800" b="0" i="0" u="none" strike="noStrike" cap="none">
                <a:solidFill>
                  <a:schemeClr val="dk1"/>
                </a:solidFill>
                <a:latin typeface="Arial"/>
                <a:ea typeface="Arial"/>
                <a:cs typeface="Arial"/>
                <a:sym typeface="Arial"/>
              </a:defRPr>
            </a:lvl8pPr>
            <a:lvl9pPr marL="0" lvl="8" indent="0" algn="r">
              <a:spcBef>
                <a:spcPts val="0"/>
              </a:spcBef>
              <a:buNone/>
              <a:defRPr sz="1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grpSp>
        <p:nvGrpSpPr>
          <p:cNvPr id="66" name="Google Shape;66;p15"/>
          <p:cNvGrpSpPr/>
          <p:nvPr/>
        </p:nvGrpSpPr>
        <p:grpSpPr>
          <a:xfrm rot="10800000" flipH="1">
            <a:off x="-86" y="2286169"/>
            <a:ext cx="4136368" cy="2152503"/>
            <a:chOff x="-8178042" y="-4493254"/>
            <a:chExt cx="19483597" cy="6522736"/>
          </a:xfrm>
        </p:grpSpPr>
        <p:sp>
          <p:nvSpPr>
            <p:cNvPr id="67" name="Google Shape;67;p15"/>
            <p:cNvSpPr/>
            <p:nvPr/>
          </p:nvSpPr>
          <p:spPr>
            <a:xfrm>
              <a:off x="-8178042" y="-4493118"/>
              <a:ext cx="12968400" cy="6522600"/>
            </a:xfrm>
            <a:prstGeom prst="rect">
              <a:avLst/>
            </a:prstGeom>
            <a:solidFill>
              <a:srgbClr val="FD640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vo"/>
                <a:ea typeface="Arvo"/>
                <a:cs typeface="Arvo"/>
                <a:sym typeface="Arvo"/>
              </a:endParaRPr>
            </a:p>
          </p:txBody>
        </p:sp>
        <p:sp>
          <p:nvSpPr>
            <p:cNvPr id="68" name="Google Shape;68;p15"/>
            <p:cNvSpPr/>
            <p:nvPr/>
          </p:nvSpPr>
          <p:spPr>
            <a:xfrm>
              <a:off x="4782955" y="-4493254"/>
              <a:ext cx="6522600" cy="6522600"/>
            </a:xfrm>
            <a:prstGeom prst="rtTriangle">
              <a:avLst/>
            </a:prstGeom>
            <a:solidFill>
              <a:srgbClr val="FD640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vo"/>
                <a:ea typeface="Arvo"/>
                <a:cs typeface="Arvo"/>
                <a:sym typeface="Arvo"/>
              </a:endParaRPr>
            </a:p>
          </p:txBody>
        </p:sp>
      </p:grpSp>
      <p:sp>
        <p:nvSpPr>
          <p:cNvPr id="69" name="Google Shape;69;p15"/>
          <p:cNvSpPr/>
          <p:nvPr/>
        </p:nvSpPr>
        <p:spPr>
          <a:xfrm>
            <a:off x="2836864" y="1853266"/>
            <a:ext cx="1299300" cy="432900"/>
          </a:xfrm>
          <a:prstGeom prst="triangle">
            <a:avLst>
              <a:gd name="adj" fmla="val 32425"/>
            </a:avLst>
          </a:prstGeom>
          <a:solidFill>
            <a:srgbClr val="F6C37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vo"/>
              <a:ea typeface="Arvo"/>
              <a:cs typeface="Arvo"/>
              <a:sym typeface="Arv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70"/>
        <p:cNvGrpSpPr/>
        <p:nvPr/>
      </p:nvGrpSpPr>
      <p:grpSpPr>
        <a:xfrm>
          <a:off x="0" y="0"/>
          <a:ext cx="0" cy="0"/>
          <a:chOff x="0" y="0"/>
          <a:chExt cx="0" cy="0"/>
        </a:xfrm>
      </p:grpSpPr>
      <p:sp>
        <p:nvSpPr>
          <p:cNvPr id="71" name="Google Shape;71;p16"/>
          <p:cNvSpPr/>
          <p:nvPr/>
        </p:nvSpPr>
        <p:spPr>
          <a:xfrm>
            <a:off x="0" y="0"/>
            <a:ext cx="9163200" cy="6858000"/>
          </a:xfrm>
          <a:prstGeom prst="rect">
            <a:avLst/>
          </a:prstGeom>
          <a:solidFill>
            <a:srgbClr val="FD640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 name="Google Shape;72;p16"/>
          <p:cNvSpPr txBox="1">
            <a:spLocks noGrp="1"/>
          </p:cNvSpPr>
          <p:nvPr>
            <p:ph type="title"/>
          </p:nvPr>
        </p:nvSpPr>
        <p:spPr>
          <a:xfrm>
            <a:off x="6350" y="3913585"/>
            <a:ext cx="9156600" cy="846000"/>
          </a:xfrm>
          <a:prstGeom prst="rect">
            <a:avLst/>
          </a:prstGeom>
          <a:solidFill>
            <a:srgbClr val="FD6400"/>
          </a:solid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5400"/>
              <a:buFont typeface="Arial"/>
              <a:buNone/>
              <a:defRPr sz="5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6"/>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6"/>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6"/>
          <p:cNvSpPr/>
          <p:nvPr/>
        </p:nvSpPr>
        <p:spPr>
          <a:xfrm>
            <a:off x="3767627" y="1768182"/>
            <a:ext cx="1634059" cy="1411229"/>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lt1"/>
          </a:solidFill>
          <a:ln>
            <a:noFill/>
          </a:ln>
          <a:effectLst>
            <a:reflection stA="44000" endPos="34000" dist="152400" dir="5400000" sy="-100000" algn="bl" rotWithShape="0"/>
          </a:effectLst>
        </p:spPr>
        <p:txBody>
          <a:bodyPr spcFirstLastPara="1" wrap="square" lIns="91425" tIns="91425" rIns="91425" bIns="91425" anchor="ctr" anchorCtr="0">
            <a:noAutofit/>
          </a:bodyPr>
          <a:lstStyle/>
          <a:p>
            <a:pPr marL="0" marR="0" lvl="0" indent="0" algn="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76" name="Google Shape;76;p16"/>
          <p:cNvSpPr txBox="1">
            <a:spLocks noGrp="1"/>
          </p:cNvSpPr>
          <p:nvPr>
            <p:ph type="body" idx="1"/>
          </p:nvPr>
        </p:nvSpPr>
        <p:spPr>
          <a:xfrm>
            <a:off x="3772230" y="1768182"/>
            <a:ext cx="1634100" cy="1411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FD6400"/>
              </a:buClr>
              <a:buSzPts val="6000"/>
              <a:buFont typeface="Arial"/>
              <a:buNone/>
              <a:defRPr sz="6000" b="1" i="0" u="none" strike="noStrike" cap="none">
                <a:solidFill>
                  <a:srgbClr val="FD640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6"/>
          <p:cNvSpPr/>
          <p:nvPr/>
        </p:nvSpPr>
        <p:spPr>
          <a:xfrm>
            <a:off x="3614771" y="1648983"/>
            <a:ext cx="1933550" cy="165847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chemeClr val="lt1"/>
          </a:solidFill>
          <a:ln w="9525" cap="flat" cmpd="sng">
            <a:solidFill>
              <a:schemeClr val="lt1"/>
            </a:solidFill>
            <a:prstDash val="solid"/>
            <a:round/>
            <a:headEnd type="none" w="sm" len="sm"/>
            <a:tailEnd type="none" w="sm" len="sm"/>
          </a:ln>
          <a:effectLst>
            <a:outerShdw blurRad="139700" dist="38100" dir="2700000" sx="97000" sy="97000" algn="tl" rotWithShape="0">
              <a:schemeClr val="lt1">
                <a:alpha val="66666"/>
              </a:schemeClr>
            </a:outerShdw>
          </a:effectLst>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78" name="Google Shape;78;p16"/>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800" b="0" i="0" u="none" strike="noStrike" cap="none">
                <a:solidFill>
                  <a:schemeClr val="dk1"/>
                </a:solidFill>
                <a:latin typeface="Arial"/>
                <a:ea typeface="Arial"/>
                <a:cs typeface="Arial"/>
                <a:sym typeface="Arial"/>
              </a:defRPr>
            </a:lvl1pPr>
            <a:lvl2pPr marL="0" lvl="1" indent="0" algn="r">
              <a:spcBef>
                <a:spcPts val="0"/>
              </a:spcBef>
              <a:buNone/>
              <a:defRPr sz="1800" b="0" i="0" u="none" strike="noStrike" cap="none">
                <a:solidFill>
                  <a:schemeClr val="dk1"/>
                </a:solidFill>
                <a:latin typeface="Arial"/>
                <a:ea typeface="Arial"/>
                <a:cs typeface="Arial"/>
                <a:sym typeface="Arial"/>
              </a:defRPr>
            </a:lvl2pPr>
            <a:lvl3pPr marL="0" lvl="2" indent="0" algn="r">
              <a:spcBef>
                <a:spcPts val="0"/>
              </a:spcBef>
              <a:buNone/>
              <a:defRPr sz="1800" b="0" i="0" u="none" strike="noStrike" cap="none">
                <a:solidFill>
                  <a:schemeClr val="dk1"/>
                </a:solidFill>
                <a:latin typeface="Arial"/>
                <a:ea typeface="Arial"/>
                <a:cs typeface="Arial"/>
                <a:sym typeface="Arial"/>
              </a:defRPr>
            </a:lvl3pPr>
            <a:lvl4pPr marL="0" lvl="3" indent="0" algn="r">
              <a:spcBef>
                <a:spcPts val="0"/>
              </a:spcBef>
              <a:buNone/>
              <a:defRPr sz="1800" b="0" i="0" u="none" strike="noStrike" cap="none">
                <a:solidFill>
                  <a:schemeClr val="dk1"/>
                </a:solidFill>
                <a:latin typeface="Arial"/>
                <a:ea typeface="Arial"/>
                <a:cs typeface="Arial"/>
                <a:sym typeface="Arial"/>
              </a:defRPr>
            </a:lvl4pPr>
            <a:lvl5pPr marL="0" lvl="4" indent="0" algn="r">
              <a:spcBef>
                <a:spcPts val="0"/>
              </a:spcBef>
              <a:buNone/>
              <a:defRPr sz="1800" b="0" i="0" u="none" strike="noStrike" cap="none">
                <a:solidFill>
                  <a:schemeClr val="dk1"/>
                </a:solidFill>
                <a:latin typeface="Arial"/>
                <a:ea typeface="Arial"/>
                <a:cs typeface="Arial"/>
                <a:sym typeface="Arial"/>
              </a:defRPr>
            </a:lvl5pPr>
            <a:lvl6pPr marL="0" lvl="5" indent="0" algn="r">
              <a:spcBef>
                <a:spcPts val="0"/>
              </a:spcBef>
              <a:buNone/>
              <a:defRPr sz="1800" b="0" i="0" u="none" strike="noStrike" cap="none">
                <a:solidFill>
                  <a:schemeClr val="dk1"/>
                </a:solidFill>
                <a:latin typeface="Arial"/>
                <a:ea typeface="Arial"/>
                <a:cs typeface="Arial"/>
                <a:sym typeface="Arial"/>
              </a:defRPr>
            </a:lvl6pPr>
            <a:lvl7pPr marL="0" lvl="6" indent="0" algn="r">
              <a:spcBef>
                <a:spcPts val="0"/>
              </a:spcBef>
              <a:buNone/>
              <a:defRPr sz="1800" b="0" i="0" u="none" strike="noStrike" cap="none">
                <a:solidFill>
                  <a:schemeClr val="dk1"/>
                </a:solidFill>
                <a:latin typeface="Arial"/>
                <a:ea typeface="Arial"/>
                <a:cs typeface="Arial"/>
                <a:sym typeface="Arial"/>
              </a:defRPr>
            </a:lvl7pPr>
            <a:lvl8pPr marL="0" lvl="7" indent="0" algn="r">
              <a:spcBef>
                <a:spcPts val="0"/>
              </a:spcBef>
              <a:buNone/>
              <a:defRPr sz="1800" b="0" i="0" u="none" strike="noStrike" cap="none">
                <a:solidFill>
                  <a:schemeClr val="dk1"/>
                </a:solidFill>
                <a:latin typeface="Arial"/>
                <a:ea typeface="Arial"/>
                <a:cs typeface="Arial"/>
                <a:sym typeface="Arial"/>
              </a:defRPr>
            </a:lvl8pPr>
            <a:lvl9pPr marL="0" lvl="8" indent="0" algn="r">
              <a:spcBef>
                <a:spcPts val="0"/>
              </a:spcBef>
              <a:buNone/>
              <a:defRPr sz="1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79"/>
        <p:cNvGrpSpPr/>
        <p:nvPr/>
      </p:nvGrpSpPr>
      <p:grpSpPr>
        <a:xfrm>
          <a:off x="0" y="0"/>
          <a:ext cx="0" cy="0"/>
          <a:chOff x="0" y="0"/>
          <a:chExt cx="0" cy="0"/>
        </a:xfrm>
      </p:grpSpPr>
      <p:sp>
        <p:nvSpPr>
          <p:cNvPr id="80" name="Google Shape;80;p17"/>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7"/>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body" idx="1"/>
          </p:nvPr>
        </p:nvSpPr>
        <p:spPr>
          <a:xfrm>
            <a:off x="276537" y="897179"/>
            <a:ext cx="2961900" cy="46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FD6400"/>
              </a:buClr>
              <a:buSzPts val="2800"/>
              <a:buFont typeface="Noto Sans Symbols"/>
              <a:buNone/>
              <a:defRPr sz="2800" b="0" i="0" u="none" strike="noStrike" cap="none">
                <a:solidFill>
                  <a:srgbClr val="FD640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17"/>
          <p:cNvSpPr/>
          <p:nvPr/>
        </p:nvSpPr>
        <p:spPr>
          <a:xfrm>
            <a:off x="0" y="-9525"/>
            <a:ext cx="9144000" cy="709200"/>
          </a:xfrm>
          <a:prstGeom prst="rect">
            <a:avLst/>
          </a:prstGeom>
          <a:solidFill>
            <a:srgbClr val="FD6400"/>
          </a:solidFill>
          <a:ln w="12700" cap="flat" cmpd="sng">
            <a:solidFill>
              <a:srgbClr val="FD64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4" name="Google Shape;84;p17"/>
          <p:cNvSpPr txBox="1">
            <a:spLocks noGrp="1"/>
          </p:cNvSpPr>
          <p:nvPr>
            <p:ph type="body" idx="2"/>
          </p:nvPr>
        </p:nvSpPr>
        <p:spPr>
          <a:xfrm>
            <a:off x="276537" y="0"/>
            <a:ext cx="8629200" cy="700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5" name="Google Shape;85;p17"/>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800" b="0" i="0" u="none" strike="noStrike" cap="none">
                <a:solidFill>
                  <a:schemeClr val="dk1"/>
                </a:solidFill>
                <a:latin typeface="Arial"/>
                <a:ea typeface="Arial"/>
                <a:cs typeface="Arial"/>
                <a:sym typeface="Arial"/>
              </a:defRPr>
            </a:lvl1pPr>
            <a:lvl2pPr marL="0" lvl="1" indent="0" algn="r">
              <a:spcBef>
                <a:spcPts val="0"/>
              </a:spcBef>
              <a:buNone/>
              <a:defRPr sz="1800" b="0" i="0" u="none" strike="noStrike" cap="none">
                <a:solidFill>
                  <a:schemeClr val="dk1"/>
                </a:solidFill>
                <a:latin typeface="Arial"/>
                <a:ea typeface="Arial"/>
                <a:cs typeface="Arial"/>
                <a:sym typeface="Arial"/>
              </a:defRPr>
            </a:lvl2pPr>
            <a:lvl3pPr marL="0" lvl="2" indent="0" algn="r">
              <a:spcBef>
                <a:spcPts val="0"/>
              </a:spcBef>
              <a:buNone/>
              <a:defRPr sz="1800" b="0" i="0" u="none" strike="noStrike" cap="none">
                <a:solidFill>
                  <a:schemeClr val="dk1"/>
                </a:solidFill>
                <a:latin typeface="Arial"/>
                <a:ea typeface="Arial"/>
                <a:cs typeface="Arial"/>
                <a:sym typeface="Arial"/>
              </a:defRPr>
            </a:lvl3pPr>
            <a:lvl4pPr marL="0" lvl="3" indent="0" algn="r">
              <a:spcBef>
                <a:spcPts val="0"/>
              </a:spcBef>
              <a:buNone/>
              <a:defRPr sz="1800" b="0" i="0" u="none" strike="noStrike" cap="none">
                <a:solidFill>
                  <a:schemeClr val="dk1"/>
                </a:solidFill>
                <a:latin typeface="Arial"/>
                <a:ea typeface="Arial"/>
                <a:cs typeface="Arial"/>
                <a:sym typeface="Arial"/>
              </a:defRPr>
            </a:lvl4pPr>
            <a:lvl5pPr marL="0" lvl="4" indent="0" algn="r">
              <a:spcBef>
                <a:spcPts val="0"/>
              </a:spcBef>
              <a:buNone/>
              <a:defRPr sz="1800" b="0" i="0" u="none" strike="noStrike" cap="none">
                <a:solidFill>
                  <a:schemeClr val="dk1"/>
                </a:solidFill>
                <a:latin typeface="Arial"/>
                <a:ea typeface="Arial"/>
                <a:cs typeface="Arial"/>
                <a:sym typeface="Arial"/>
              </a:defRPr>
            </a:lvl5pPr>
            <a:lvl6pPr marL="0" lvl="5" indent="0" algn="r">
              <a:spcBef>
                <a:spcPts val="0"/>
              </a:spcBef>
              <a:buNone/>
              <a:defRPr sz="1800" b="0" i="0" u="none" strike="noStrike" cap="none">
                <a:solidFill>
                  <a:schemeClr val="dk1"/>
                </a:solidFill>
                <a:latin typeface="Arial"/>
                <a:ea typeface="Arial"/>
                <a:cs typeface="Arial"/>
                <a:sym typeface="Arial"/>
              </a:defRPr>
            </a:lvl6pPr>
            <a:lvl7pPr marL="0" lvl="6" indent="0" algn="r">
              <a:spcBef>
                <a:spcPts val="0"/>
              </a:spcBef>
              <a:buNone/>
              <a:defRPr sz="1800" b="0" i="0" u="none" strike="noStrike" cap="none">
                <a:solidFill>
                  <a:schemeClr val="dk1"/>
                </a:solidFill>
                <a:latin typeface="Arial"/>
                <a:ea typeface="Arial"/>
                <a:cs typeface="Arial"/>
                <a:sym typeface="Arial"/>
              </a:defRPr>
            </a:lvl7pPr>
            <a:lvl8pPr marL="0" lvl="7" indent="0" algn="r">
              <a:spcBef>
                <a:spcPts val="0"/>
              </a:spcBef>
              <a:buNone/>
              <a:defRPr sz="1800" b="0" i="0" u="none" strike="noStrike" cap="none">
                <a:solidFill>
                  <a:schemeClr val="dk1"/>
                </a:solidFill>
                <a:latin typeface="Arial"/>
                <a:ea typeface="Arial"/>
                <a:cs typeface="Arial"/>
                <a:sym typeface="Arial"/>
              </a:defRPr>
            </a:lvl8pPr>
            <a:lvl9pPr marL="0" lvl="8" indent="0" algn="r">
              <a:spcBef>
                <a:spcPts val="0"/>
              </a:spcBef>
              <a:buNone/>
              <a:defRPr sz="1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86"/>
        <p:cNvGrpSpPr/>
        <p:nvPr/>
      </p:nvGrpSpPr>
      <p:grpSpPr>
        <a:xfrm>
          <a:off x="0" y="0"/>
          <a:ext cx="0" cy="0"/>
          <a:chOff x="0" y="0"/>
          <a:chExt cx="0" cy="0"/>
        </a:xfrm>
      </p:grpSpPr>
      <p:sp>
        <p:nvSpPr>
          <p:cNvPr id="87" name="Google Shape;87;p18"/>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800">
                <a:solidFill>
                  <a:schemeClr val="dk1"/>
                </a:solidFill>
                <a:latin typeface="Arial"/>
                <a:ea typeface="Arial"/>
                <a:cs typeface="Arial"/>
                <a:sym typeface="Arial"/>
              </a:defRPr>
            </a:lvl1pPr>
            <a:lvl2pPr marL="0" lvl="1" indent="0" algn="r">
              <a:spcBef>
                <a:spcPts val="0"/>
              </a:spcBef>
              <a:buNone/>
              <a:defRPr sz="1800">
                <a:solidFill>
                  <a:schemeClr val="dk1"/>
                </a:solidFill>
                <a:latin typeface="Arial"/>
                <a:ea typeface="Arial"/>
                <a:cs typeface="Arial"/>
                <a:sym typeface="Arial"/>
              </a:defRPr>
            </a:lvl2pPr>
            <a:lvl3pPr marL="0" lvl="2" indent="0" algn="r">
              <a:spcBef>
                <a:spcPts val="0"/>
              </a:spcBef>
              <a:buNone/>
              <a:defRPr sz="1800">
                <a:solidFill>
                  <a:schemeClr val="dk1"/>
                </a:solidFill>
                <a:latin typeface="Arial"/>
                <a:ea typeface="Arial"/>
                <a:cs typeface="Arial"/>
                <a:sym typeface="Arial"/>
              </a:defRPr>
            </a:lvl3pPr>
            <a:lvl4pPr marL="0" lvl="3" indent="0" algn="r">
              <a:spcBef>
                <a:spcPts val="0"/>
              </a:spcBef>
              <a:buNone/>
              <a:defRPr sz="1800">
                <a:solidFill>
                  <a:schemeClr val="dk1"/>
                </a:solidFill>
                <a:latin typeface="Arial"/>
                <a:ea typeface="Arial"/>
                <a:cs typeface="Arial"/>
                <a:sym typeface="Arial"/>
              </a:defRPr>
            </a:lvl4pPr>
            <a:lvl5pPr marL="0" lvl="4" indent="0" algn="r">
              <a:spcBef>
                <a:spcPts val="0"/>
              </a:spcBef>
              <a:buNone/>
              <a:defRPr sz="1800">
                <a:solidFill>
                  <a:schemeClr val="dk1"/>
                </a:solidFill>
                <a:latin typeface="Arial"/>
                <a:ea typeface="Arial"/>
                <a:cs typeface="Arial"/>
                <a:sym typeface="Arial"/>
              </a:defRPr>
            </a:lvl5pPr>
            <a:lvl6pPr marL="0" lvl="5" indent="0" algn="r">
              <a:spcBef>
                <a:spcPts val="0"/>
              </a:spcBef>
              <a:buNone/>
              <a:defRPr sz="1800">
                <a:solidFill>
                  <a:schemeClr val="dk1"/>
                </a:solidFill>
                <a:latin typeface="Arial"/>
                <a:ea typeface="Arial"/>
                <a:cs typeface="Arial"/>
                <a:sym typeface="Arial"/>
              </a:defRPr>
            </a:lvl6pPr>
            <a:lvl7pPr marL="0" lvl="6" indent="0" algn="r">
              <a:spcBef>
                <a:spcPts val="0"/>
              </a:spcBef>
              <a:buNone/>
              <a:defRPr sz="1800">
                <a:solidFill>
                  <a:schemeClr val="dk1"/>
                </a:solidFill>
                <a:latin typeface="Arial"/>
                <a:ea typeface="Arial"/>
                <a:cs typeface="Arial"/>
                <a:sym typeface="Arial"/>
              </a:defRPr>
            </a:lvl7pPr>
            <a:lvl8pPr marL="0" lvl="7" indent="0" algn="r">
              <a:spcBef>
                <a:spcPts val="0"/>
              </a:spcBef>
              <a:buNone/>
              <a:defRPr sz="1800">
                <a:solidFill>
                  <a:schemeClr val="dk1"/>
                </a:solidFill>
                <a:latin typeface="Arial"/>
                <a:ea typeface="Arial"/>
                <a:cs typeface="Arial"/>
                <a:sym typeface="Arial"/>
              </a:defRPr>
            </a:lvl8pPr>
            <a:lvl9pPr marL="0" lvl="8" indent="0" algn="r">
              <a:spcBef>
                <a:spcPts val="0"/>
              </a:spcBef>
              <a:buNone/>
              <a:defRPr sz="18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0" name="Google Shape;90;p18"/>
          <p:cNvSpPr/>
          <p:nvPr/>
        </p:nvSpPr>
        <p:spPr>
          <a:xfrm>
            <a:off x="0" y="0"/>
            <a:ext cx="9175800" cy="6858000"/>
          </a:xfrm>
          <a:prstGeom prst="rect">
            <a:avLst/>
          </a:prstGeom>
          <a:solidFill>
            <a:srgbClr val="FD640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18"/>
          <p:cNvSpPr txBox="1">
            <a:spLocks noGrp="1"/>
          </p:cNvSpPr>
          <p:nvPr>
            <p:ph type="title"/>
          </p:nvPr>
        </p:nvSpPr>
        <p:spPr>
          <a:xfrm>
            <a:off x="733412" y="2277006"/>
            <a:ext cx="7694400" cy="8460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5400"/>
              <a:buFont typeface="Arial"/>
              <a:buNone/>
              <a:defRPr sz="5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8"/>
          <p:cNvSpPr/>
          <p:nvPr/>
        </p:nvSpPr>
        <p:spPr>
          <a:xfrm>
            <a:off x="3763485" y="568623"/>
            <a:ext cx="1634059" cy="1411229"/>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r"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93" name="Google Shape;93;p18"/>
          <p:cNvSpPr txBox="1">
            <a:spLocks noGrp="1"/>
          </p:cNvSpPr>
          <p:nvPr>
            <p:ph type="body" idx="1"/>
          </p:nvPr>
        </p:nvSpPr>
        <p:spPr>
          <a:xfrm>
            <a:off x="3754927" y="559533"/>
            <a:ext cx="1634100" cy="1411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FD6400"/>
              </a:buClr>
              <a:buSzPts val="6000"/>
              <a:buFont typeface="Arial"/>
              <a:buNone/>
              <a:defRPr sz="6000" b="1" i="0" u="none" strike="noStrike" cap="none">
                <a:solidFill>
                  <a:srgbClr val="FD640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18"/>
          <p:cNvSpPr/>
          <p:nvPr/>
        </p:nvSpPr>
        <p:spPr>
          <a:xfrm>
            <a:off x="3621121" y="439289"/>
            <a:ext cx="1933550" cy="165847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chemeClr val="lt1"/>
          </a:solidFill>
          <a:ln w="9525" cap="flat" cmpd="sng">
            <a:solidFill>
              <a:schemeClr val="lt1"/>
            </a:solidFill>
            <a:prstDash val="solid"/>
            <a:round/>
            <a:headEnd type="none" w="sm" len="sm"/>
            <a:tailEnd type="none" w="sm" len="sm"/>
          </a:ln>
          <a:effectLst>
            <a:outerShdw blurRad="139700" dist="38100" dir="2700000" sx="97000" sy="97000" algn="tl" rotWithShape="0">
              <a:schemeClr val="lt1">
                <a:alpha val="66666"/>
              </a:schemeClr>
            </a:outerShdw>
          </a:effectLst>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95" name="Google Shape;95;p18"/>
          <p:cNvPicPr preferRelativeResize="0"/>
          <p:nvPr/>
        </p:nvPicPr>
        <p:blipFill rotWithShape="1">
          <a:blip r:embed="rId2">
            <a:alphaModFix/>
          </a:blip>
          <a:srcRect/>
          <a:stretch/>
        </p:blipFill>
        <p:spPr>
          <a:xfrm>
            <a:off x="3182858" y="3582194"/>
            <a:ext cx="2808169" cy="1585028"/>
          </a:xfrm>
          <a:prstGeom prst="rect">
            <a:avLst/>
          </a:prstGeom>
          <a:noFill/>
          <a:ln>
            <a:noFill/>
          </a:ln>
        </p:spPr>
      </p:pic>
      <p:grpSp>
        <p:nvGrpSpPr>
          <p:cNvPr id="96" name="Google Shape;96;p18"/>
          <p:cNvGrpSpPr/>
          <p:nvPr/>
        </p:nvGrpSpPr>
        <p:grpSpPr>
          <a:xfrm>
            <a:off x="2792570" y="3481383"/>
            <a:ext cx="3576107" cy="1918576"/>
            <a:chOff x="1177450" y="241631"/>
            <a:chExt cx="6173152" cy="3700957"/>
          </a:xfrm>
        </p:grpSpPr>
        <p:sp>
          <p:nvSpPr>
            <p:cNvPr id="97" name="Google Shape;97;p18"/>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 name="Google Shape;98;p18"/>
            <p:cNvSpPr/>
            <p:nvPr/>
          </p:nvSpPr>
          <p:spPr>
            <a:xfrm>
              <a:off x="1177450" y="3763228"/>
              <a:ext cx="6173152" cy="179360"/>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 name="Google Shape;99;p18"/>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 name="Google Shape;100;p18"/>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01"/>
        <p:cNvGrpSpPr/>
        <p:nvPr/>
      </p:nvGrpSpPr>
      <p:grpSpPr>
        <a:xfrm>
          <a:off x="0" y="0"/>
          <a:ext cx="0" cy="0"/>
          <a:chOff x="0" y="0"/>
          <a:chExt cx="0" cy="0"/>
        </a:xfrm>
      </p:grpSpPr>
      <p:sp>
        <p:nvSpPr>
          <p:cNvPr id="102" name="Google Shape;102;p19"/>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9"/>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04" name="Google Shape;104;p19"/>
          <p:cNvGrpSpPr/>
          <p:nvPr/>
        </p:nvGrpSpPr>
        <p:grpSpPr>
          <a:xfrm rot="10800000">
            <a:off x="-240" y="662501"/>
            <a:ext cx="3997252" cy="704146"/>
            <a:chOff x="5581176" y="4556308"/>
            <a:chExt cx="2196896" cy="573642"/>
          </a:xfrm>
        </p:grpSpPr>
        <p:sp>
          <p:nvSpPr>
            <p:cNvPr id="105" name="Google Shape;105;p19"/>
            <p:cNvSpPr/>
            <p:nvPr/>
          </p:nvSpPr>
          <p:spPr>
            <a:xfrm rot="10800000">
              <a:off x="5581176" y="4997374"/>
              <a:ext cx="227383" cy="132576"/>
            </a:xfrm>
            <a:prstGeom prst="triangle">
              <a:avLst>
                <a:gd name="adj" fmla="val 79563"/>
              </a:avLst>
            </a:prstGeom>
            <a:solidFill>
              <a:srgbClr val="7D4F0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nvGrpSpPr>
            <p:cNvPr id="106" name="Google Shape;106;p19"/>
            <p:cNvGrpSpPr/>
            <p:nvPr/>
          </p:nvGrpSpPr>
          <p:grpSpPr>
            <a:xfrm flipH="1">
              <a:off x="5720871" y="4556308"/>
              <a:ext cx="2054816" cy="506352"/>
              <a:chOff x="1297954" y="541839"/>
              <a:chExt cx="5204699" cy="1282881"/>
            </a:xfrm>
          </p:grpSpPr>
          <p:sp>
            <p:nvSpPr>
              <p:cNvPr id="107" name="Google Shape;107;p19"/>
              <p:cNvSpPr/>
              <p:nvPr/>
            </p:nvSpPr>
            <p:spPr>
              <a:xfrm>
                <a:off x="1297954" y="550498"/>
                <a:ext cx="3469789" cy="1274219"/>
              </a:xfrm>
              <a:prstGeom prst="rect">
                <a:avLst/>
              </a:prstGeom>
              <a:solidFill>
                <a:srgbClr val="F6C37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8" name="Google Shape;108;p19"/>
              <p:cNvSpPr/>
              <p:nvPr/>
            </p:nvSpPr>
            <p:spPr>
              <a:xfrm>
                <a:off x="4767748" y="541839"/>
                <a:ext cx="1734905" cy="1282881"/>
              </a:xfrm>
              <a:prstGeom prst="rtTriangle">
                <a:avLst/>
              </a:prstGeom>
              <a:solidFill>
                <a:srgbClr val="F6C37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grpSp>
          <p:nvGrpSpPr>
            <p:cNvPr id="109" name="Google Shape;109;p19"/>
            <p:cNvGrpSpPr/>
            <p:nvPr/>
          </p:nvGrpSpPr>
          <p:grpSpPr>
            <a:xfrm flipH="1">
              <a:off x="5581176" y="4614345"/>
              <a:ext cx="2196896" cy="382936"/>
              <a:chOff x="-5827153" y="149311"/>
              <a:chExt cx="12259463" cy="2136909"/>
            </a:xfrm>
          </p:grpSpPr>
          <p:sp>
            <p:nvSpPr>
              <p:cNvPr id="110" name="Google Shape;110;p19"/>
              <p:cNvSpPr/>
              <p:nvPr/>
            </p:nvSpPr>
            <p:spPr>
              <a:xfrm>
                <a:off x="-5827153" y="149311"/>
                <a:ext cx="10559963" cy="2136386"/>
              </a:xfrm>
              <a:prstGeom prst="rect">
                <a:avLst/>
              </a:prstGeom>
              <a:solidFill>
                <a:srgbClr val="FD640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1" name="Google Shape;111;p19"/>
              <p:cNvSpPr/>
              <p:nvPr/>
            </p:nvSpPr>
            <p:spPr>
              <a:xfrm>
                <a:off x="4732810" y="149834"/>
                <a:ext cx="1699500" cy="2136386"/>
              </a:xfrm>
              <a:prstGeom prst="rtTriangle">
                <a:avLst/>
              </a:prstGeom>
              <a:solidFill>
                <a:srgbClr val="FD640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grpSp>
      <p:sp>
        <p:nvSpPr>
          <p:cNvPr id="112" name="Google Shape;112;p19"/>
          <p:cNvSpPr txBox="1">
            <a:spLocks noGrp="1"/>
          </p:cNvSpPr>
          <p:nvPr>
            <p:ph type="body" idx="1"/>
          </p:nvPr>
        </p:nvSpPr>
        <p:spPr>
          <a:xfrm>
            <a:off x="240552" y="825713"/>
            <a:ext cx="2961900" cy="46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2400"/>
              <a:buFont typeface="Noto Sans Symbols"/>
              <a:buNone/>
              <a:defRPr sz="2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p19"/>
          <p:cNvSpPr/>
          <p:nvPr/>
        </p:nvSpPr>
        <p:spPr>
          <a:xfrm>
            <a:off x="0" y="0"/>
            <a:ext cx="9144000" cy="709200"/>
          </a:xfrm>
          <a:prstGeom prst="rect">
            <a:avLst/>
          </a:prstGeom>
          <a:solidFill>
            <a:srgbClr val="FD640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19"/>
          <p:cNvSpPr txBox="1">
            <a:spLocks noGrp="1"/>
          </p:cNvSpPr>
          <p:nvPr>
            <p:ph type="body" idx="2"/>
          </p:nvPr>
        </p:nvSpPr>
        <p:spPr>
          <a:xfrm>
            <a:off x="276537" y="0"/>
            <a:ext cx="8629200" cy="700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5" name="Google Shape;115;p19"/>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800">
                <a:solidFill>
                  <a:schemeClr val="dk1"/>
                </a:solidFill>
                <a:latin typeface="Arial"/>
                <a:ea typeface="Arial"/>
                <a:cs typeface="Arial"/>
                <a:sym typeface="Arial"/>
              </a:defRPr>
            </a:lvl1pPr>
            <a:lvl2pPr marL="0" lvl="1" indent="0" algn="r">
              <a:spcBef>
                <a:spcPts val="0"/>
              </a:spcBef>
              <a:buNone/>
              <a:defRPr sz="1800">
                <a:solidFill>
                  <a:schemeClr val="dk1"/>
                </a:solidFill>
                <a:latin typeface="Arial"/>
                <a:ea typeface="Arial"/>
                <a:cs typeface="Arial"/>
                <a:sym typeface="Arial"/>
              </a:defRPr>
            </a:lvl2pPr>
            <a:lvl3pPr marL="0" lvl="2" indent="0" algn="r">
              <a:spcBef>
                <a:spcPts val="0"/>
              </a:spcBef>
              <a:buNone/>
              <a:defRPr sz="1800">
                <a:solidFill>
                  <a:schemeClr val="dk1"/>
                </a:solidFill>
                <a:latin typeface="Arial"/>
                <a:ea typeface="Arial"/>
                <a:cs typeface="Arial"/>
                <a:sym typeface="Arial"/>
              </a:defRPr>
            </a:lvl3pPr>
            <a:lvl4pPr marL="0" lvl="3" indent="0" algn="r">
              <a:spcBef>
                <a:spcPts val="0"/>
              </a:spcBef>
              <a:buNone/>
              <a:defRPr sz="1800">
                <a:solidFill>
                  <a:schemeClr val="dk1"/>
                </a:solidFill>
                <a:latin typeface="Arial"/>
                <a:ea typeface="Arial"/>
                <a:cs typeface="Arial"/>
                <a:sym typeface="Arial"/>
              </a:defRPr>
            </a:lvl4pPr>
            <a:lvl5pPr marL="0" lvl="4" indent="0" algn="r">
              <a:spcBef>
                <a:spcPts val="0"/>
              </a:spcBef>
              <a:buNone/>
              <a:defRPr sz="1800">
                <a:solidFill>
                  <a:schemeClr val="dk1"/>
                </a:solidFill>
                <a:latin typeface="Arial"/>
                <a:ea typeface="Arial"/>
                <a:cs typeface="Arial"/>
                <a:sym typeface="Arial"/>
              </a:defRPr>
            </a:lvl5pPr>
            <a:lvl6pPr marL="0" lvl="5" indent="0" algn="r">
              <a:spcBef>
                <a:spcPts val="0"/>
              </a:spcBef>
              <a:buNone/>
              <a:defRPr sz="1800">
                <a:solidFill>
                  <a:schemeClr val="dk1"/>
                </a:solidFill>
                <a:latin typeface="Arial"/>
                <a:ea typeface="Arial"/>
                <a:cs typeface="Arial"/>
                <a:sym typeface="Arial"/>
              </a:defRPr>
            </a:lvl6pPr>
            <a:lvl7pPr marL="0" lvl="6" indent="0" algn="r">
              <a:spcBef>
                <a:spcPts val="0"/>
              </a:spcBef>
              <a:buNone/>
              <a:defRPr sz="1800">
                <a:solidFill>
                  <a:schemeClr val="dk1"/>
                </a:solidFill>
                <a:latin typeface="Arial"/>
                <a:ea typeface="Arial"/>
                <a:cs typeface="Arial"/>
                <a:sym typeface="Arial"/>
              </a:defRPr>
            </a:lvl7pPr>
            <a:lvl8pPr marL="0" lvl="7" indent="0" algn="r">
              <a:spcBef>
                <a:spcPts val="0"/>
              </a:spcBef>
              <a:buNone/>
              <a:defRPr sz="1800">
                <a:solidFill>
                  <a:schemeClr val="dk1"/>
                </a:solidFill>
                <a:latin typeface="Arial"/>
                <a:ea typeface="Arial"/>
                <a:cs typeface="Arial"/>
                <a:sym typeface="Arial"/>
              </a:defRPr>
            </a:lvl8pPr>
            <a:lvl9pPr marL="0" lvl="8" indent="0" algn="r">
              <a:spcBef>
                <a:spcPts val="0"/>
              </a:spcBef>
              <a:buNone/>
              <a:defRPr sz="18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0" y="1"/>
            <a:ext cx="9144000" cy="8382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hyperlink" Target="https://angular.io/guide/what-is-angular" TargetMode="External"/><Relationship Id="rId13" Type="http://schemas.openxmlformats.org/officeDocument/2006/relationships/hyperlink" Target="https://www.jetbrains.com/idea/" TargetMode="External"/><Relationship Id="rId3" Type="http://schemas.openxmlformats.org/officeDocument/2006/relationships/hyperlink" Target="https://docs.oracle.com/javase/8/docs/technotes/guides/language/index.html" TargetMode="External"/><Relationship Id="rId7" Type="http://schemas.openxmlformats.org/officeDocument/2006/relationships/hyperlink" Target="https://www.javascript.com/" TargetMode="External"/><Relationship Id="rId12" Type="http://schemas.openxmlformats.org/officeDocument/2006/relationships/hyperlink" Target="https://about.gitlab.com/" TargetMode="External"/><Relationship Id="rId17" Type="http://schemas.openxmlformats.org/officeDocument/2006/relationships/hyperlink" Target="https://start.spring.io/" TargetMode="External"/><Relationship Id="rId2" Type="http://schemas.openxmlformats.org/officeDocument/2006/relationships/notesSlide" Target="../notesSlides/notesSlide29.xml"/><Relationship Id="rId16" Type="http://schemas.openxmlformats.org/officeDocument/2006/relationships/hyperlink" Target="https://www.postman.com/" TargetMode="External"/><Relationship Id="rId1" Type="http://schemas.openxmlformats.org/officeDocument/2006/relationships/slideLayout" Target="../slideLayouts/slideLayout15.xml"/><Relationship Id="rId6" Type="http://schemas.openxmlformats.org/officeDocument/2006/relationships/hyperlink" Target="https://www.w3schools.com/css/css_intro.asp" TargetMode="External"/><Relationship Id="rId11" Type="http://schemas.openxmlformats.org/officeDocument/2006/relationships/hyperlink" Target="https://www.postgresql.org/" TargetMode="External"/><Relationship Id="rId5" Type="http://schemas.openxmlformats.org/officeDocument/2006/relationships/hyperlink" Target="https://www.w3schools.com/html/html_intro.asp" TargetMode="External"/><Relationship Id="rId15" Type="http://schemas.openxmlformats.org/officeDocument/2006/relationships/hyperlink" Target="https://www.pgadmin.org/" TargetMode="External"/><Relationship Id="rId10" Type="http://schemas.openxmlformats.org/officeDocument/2006/relationships/hyperlink" Target="https://fullcalendar.io/" TargetMode="External"/><Relationship Id="rId4" Type="http://schemas.openxmlformats.org/officeDocument/2006/relationships/hyperlink" Target="https://spring.io/projects/spring-boot" TargetMode="External"/><Relationship Id="rId9" Type="http://schemas.openxmlformats.org/officeDocument/2006/relationships/hyperlink" Target="https://material.angular.io/" TargetMode="External"/><Relationship Id="rId14" Type="http://schemas.openxmlformats.org/officeDocument/2006/relationships/hyperlink" Target="https://code.visualstudio.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hyperlink" Target="https://www.allweb.com.kh/about-us" TargetMode="External"/><Relationship Id="rId4" Type="http://schemas.openxmlformats.org/officeDocument/2006/relationships/hyperlink" Target="mailto:contact@allweb.com.kh"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ctrTitle"/>
          </p:nvPr>
        </p:nvSpPr>
        <p:spPr>
          <a:xfrm>
            <a:off x="504535" y="374363"/>
            <a:ext cx="8134800" cy="6834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800"/>
              <a:buFont typeface="Arial"/>
              <a:buNone/>
            </a:pPr>
            <a:r>
              <a:rPr lang="en" sz="2800" b="1">
                <a:latin typeface="Share Tech"/>
                <a:ea typeface="Share Tech"/>
                <a:cs typeface="Share Tech"/>
                <a:sym typeface="Share Tech"/>
              </a:rPr>
              <a:t>Institute of Technology of Cambodia</a:t>
            </a:r>
            <a:endParaRPr>
              <a:latin typeface="Share Tech"/>
              <a:ea typeface="Share Tech"/>
              <a:cs typeface="Share Tech"/>
              <a:sym typeface="Share Tech"/>
            </a:endParaRPr>
          </a:p>
        </p:txBody>
      </p:sp>
      <p:sp>
        <p:nvSpPr>
          <p:cNvPr id="121" name="Google Shape;121;p20"/>
          <p:cNvSpPr txBox="1">
            <a:spLocks noGrp="1"/>
          </p:cNvSpPr>
          <p:nvPr>
            <p:ph type="subTitle" idx="1"/>
          </p:nvPr>
        </p:nvSpPr>
        <p:spPr>
          <a:xfrm>
            <a:off x="1142998" y="1057853"/>
            <a:ext cx="6858000" cy="396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000"/>
              <a:buNone/>
            </a:pPr>
            <a:r>
              <a:rPr lang="en" sz="2000">
                <a:latin typeface="Share Tech"/>
                <a:ea typeface="Share Tech"/>
                <a:cs typeface="Share Tech"/>
                <a:sym typeface="Share Tech"/>
              </a:rPr>
              <a:t>Department of Information and Communication Engineering</a:t>
            </a:r>
            <a:endParaRPr>
              <a:latin typeface="Share Tech"/>
              <a:ea typeface="Share Tech"/>
              <a:cs typeface="Share Tech"/>
              <a:sym typeface="Share Tech"/>
            </a:endParaRPr>
          </a:p>
        </p:txBody>
      </p:sp>
      <p:pic>
        <p:nvPicPr>
          <p:cNvPr id="122" name="Google Shape;122;p20"/>
          <p:cNvPicPr preferRelativeResize="0"/>
          <p:nvPr/>
        </p:nvPicPr>
        <p:blipFill rotWithShape="1">
          <a:blip r:embed="rId3">
            <a:alphaModFix/>
          </a:blip>
          <a:srcRect/>
          <a:stretch/>
        </p:blipFill>
        <p:spPr>
          <a:xfrm>
            <a:off x="7787129" y="588256"/>
            <a:ext cx="1075992" cy="809700"/>
          </a:xfrm>
          <a:prstGeom prst="rect">
            <a:avLst/>
          </a:prstGeom>
          <a:noFill/>
          <a:ln>
            <a:noFill/>
          </a:ln>
        </p:spPr>
      </p:pic>
      <p:pic>
        <p:nvPicPr>
          <p:cNvPr id="123" name="Google Shape;123;p20"/>
          <p:cNvPicPr preferRelativeResize="0"/>
          <p:nvPr/>
        </p:nvPicPr>
        <p:blipFill rotWithShape="1">
          <a:blip r:embed="rId4">
            <a:alphaModFix/>
          </a:blip>
          <a:srcRect/>
          <a:stretch/>
        </p:blipFill>
        <p:spPr>
          <a:xfrm>
            <a:off x="389726" y="458781"/>
            <a:ext cx="1091800" cy="1077274"/>
          </a:xfrm>
          <a:prstGeom prst="rect">
            <a:avLst/>
          </a:prstGeom>
          <a:noFill/>
          <a:ln>
            <a:noFill/>
          </a:ln>
        </p:spPr>
      </p:pic>
      <p:sp>
        <p:nvSpPr>
          <p:cNvPr id="124" name="Google Shape;124;p20"/>
          <p:cNvSpPr/>
          <p:nvPr/>
        </p:nvSpPr>
        <p:spPr>
          <a:xfrm>
            <a:off x="0" y="1895475"/>
            <a:ext cx="9144000" cy="809700"/>
          </a:xfrm>
          <a:prstGeom prst="rect">
            <a:avLst/>
          </a:prstGeom>
          <a:solidFill>
            <a:srgbClr val="FD640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20"/>
          <p:cNvSpPr txBox="1"/>
          <p:nvPr/>
        </p:nvSpPr>
        <p:spPr>
          <a:xfrm>
            <a:off x="0" y="1895474"/>
            <a:ext cx="9144000" cy="809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lt1"/>
              </a:buClr>
              <a:buSzPts val="3600"/>
              <a:buFont typeface="Arial"/>
              <a:buNone/>
            </a:pPr>
            <a:r>
              <a:rPr lang="en" sz="3600" i="0" u="none" strike="noStrike" cap="none">
                <a:solidFill>
                  <a:schemeClr val="lt1"/>
                </a:solidFill>
                <a:latin typeface="Share Tech"/>
                <a:ea typeface="Share Tech"/>
                <a:cs typeface="Share Tech"/>
                <a:sym typeface="Share Tech"/>
              </a:rPr>
              <a:t>ALLWEB Online Quiz for Recruitment</a:t>
            </a:r>
            <a:endParaRPr>
              <a:latin typeface="Share Tech"/>
              <a:ea typeface="Share Tech"/>
              <a:cs typeface="Share Tech"/>
              <a:sym typeface="Share Tech"/>
            </a:endParaRPr>
          </a:p>
        </p:txBody>
      </p:sp>
      <p:sp>
        <p:nvSpPr>
          <p:cNvPr id="126" name="Google Shape;126;p20"/>
          <p:cNvSpPr txBox="1"/>
          <p:nvPr/>
        </p:nvSpPr>
        <p:spPr>
          <a:xfrm>
            <a:off x="921816" y="3173202"/>
            <a:ext cx="7300238" cy="23133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800"/>
              <a:buFont typeface="Arial"/>
              <a:buNone/>
            </a:pPr>
            <a:r>
              <a:rPr lang="en" sz="2800" i="0" u="none" strike="noStrike" cap="none" dirty="0">
                <a:solidFill>
                  <a:schemeClr val="dk1"/>
                </a:solidFill>
                <a:latin typeface="Share Tech"/>
                <a:ea typeface="Share Tech"/>
                <a:cs typeface="Share Tech"/>
                <a:sym typeface="Share Tech"/>
              </a:rPr>
              <a:t>	</a:t>
            </a:r>
            <a:r>
              <a:rPr lang="en" sz="2000" i="0" u="none" strike="noStrike" cap="none" dirty="0">
                <a:solidFill>
                  <a:schemeClr val="dk1"/>
                </a:solidFill>
                <a:latin typeface="Share Tech"/>
                <a:ea typeface="Share Tech"/>
                <a:cs typeface="Share Tech"/>
                <a:sym typeface="Share Tech"/>
              </a:rPr>
              <a:t>Student			:  </a:t>
            </a:r>
            <a:r>
              <a:rPr lang="en" sz="2000" b="1" i="0" u="none" strike="noStrike" cap="none" dirty="0">
                <a:solidFill>
                  <a:schemeClr val="dk1"/>
                </a:solidFill>
                <a:latin typeface="Share Tech"/>
                <a:ea typeface="Share Tech"/>
                <a:cs typeface="Share Tech"/>
                <a:sym typeface="Share Tech"/>
              </a:rPr>
              <a:t>Mr. HUN Ravit</a:t>
            </a:r>
            <a:endParaRPr dirty="0">
              <a:latin typeface="Share Tech"/>
              <a:ea typeface="Share Tech"/>
              <a:cs typeface="Share Tech"/>
              <a:sym typeface="Share Tech"/>
            </a:endParaRPr>
          </a:p>
          <a:p>
            <a:pPr marL="0" marR="0" lvl="0" indent="0" algn="l" rtl="0">
              <a:lnSpc>
                <a:spcPct val="90000"/>
              </a:lnSpc>
              <a:spcBef>
                <a:spcPts val="1800"/>
              </a:spcBef>
              <a:spcAft>
                <a:spcPts val="0"/>
              </a:spcAft>
              <a:buClr>
                <a:schemeClr val="dk1"/>
              </a:buClr>
              <a:buSzPts val="2000"/>
              <a:buFont typeface="Arial"/>
              <a:buNone/>
            </a:pPr>
            <a:r>
              <a:rPr lang="en" sz="2000" i="0" u="none" strike="noStrike" cap="none" dirty="0">
                <a:solidFill>
                  <a:schemeClr val="dk1"/>
                </a:solidFill>
                <a:latin typeface="Share Tech"/>
                <a:ea typeface="Share Tech"/>
                <a:cs typeface="Share Tech"/>
                <a:sym typeface="Share Tech"/>
              </a:rPr>
              <a:t>	Academic Supervisor</a:t>
            </a:r>
            <a:r>
              <a:rPr lang="en" sz="2000" b="1" i="0" u="none" strike="noStrike" cap="none" dirty="0">
                <a:solidFill>
                  <a:schemeClr val="dk1"/>
                </a:solidFill>
                <a:latin typeface="Share Tech"/>
                <a:ea typeface="Share Tech"/>
                <a:cs typeface="Share Tech"/>
                <a:sym typeface="Share Tech"/>
              </a:rPr>
              <a:t>	</a:t>
            </a:r>
            <a:r>
              <a:rPr lang="en" sz="2000" i="0" u="none" strike="noStrike" cap="none" dirty="0">
                <a:solidFill>
                  <a:schemeClr val="dk1"/>
                </a:solidFill>
                <a:latin typeface="Share Tech"/>
                <a:ea typeface="Share Tech"/>
                <a:cs typeface="Share Tech"/>
                <a:sym typeface="Share Tech"/>
              </a:rPr>
              <a:t>:  Mr. HOK Tin</a:t>
            </a:r>
            <a:endParaRPr dirty="0">
              <a:latin typeface="Share Tech"/>
              <a:ea typeface="Share Tech"/>
              <a:cs typeface="Share Tech"/>
              <a:sym typeface="Share Tech"/>
            </a:endParaRPr>
          </a:p>
          <a:p>
            <a:pPr marL="0" marR="0" lvl="0" indent="0" algn="l" rtl="0">
              <a:lnSpc>
                <a:spcPct val="90000"/>
              </a:lnSpc>
              <a:spcBef>
                <a:spcPts val="1800"/>
              </a:spcBef>
              <a:spcAft>
                <a:spcPts val="0"/>
              </a:spcAft>
              <a:buClr>
                <a:schemeClr val="dk1"/>
              </a:buClr>
              <a:buSzPts val="2000"/>
              <a:buFont typeface="Arial"/>
              <a:buNone/>
            </a:pPr>
            <a:r>
              <a:rPr lang="en" sz="2000" i="0" u="none" strike="noStrike" cap="none" dirty="0">
                <a:solidFill>
                  <a:schemeClr val="dk1"/>
                </a:solidFill>
                <a:latin typeface="Share Tech"/>
                <a:ea typeface="Share Tech"/>
                <a:cs typeface="Share Tech"/>
                <a:sym typeface="Share Tech"/>
              </a:rPr>
              <a:t>	Company Advisor		:  Mr. NY Channthoeurn</a:t>
            </a:r>
            <a:endParaRPr dirty="0">
              <a:latin typeface="Share Tech"/>
              <a:ea typeface="Share Tech"/>
              <a:cs typeface="Share Tech"/>
              <a:sym typeface="Share Tech"/>
            </a:endParaRPr>
          </a:p>
          <a:p>
            <a:pPr marL="0" marR="0" lvl="0" indent="0" algn="l" rtl="0">
              <a:lnSpc>
                <a:spcPct val="90000"/>
              </a:lnSpc>
              <a:spcBef>
                <a:spcPts val="1800"/>
              </a:spcBef>
              <a:spcAft>
                <a:spcPts val="0"/>
              </a:spcAft>
              <a:buClr>
                <a:schemeClr val="dk1"/>
              </a:buClr>
              <a:buSzPts val="2000"/>
              <a:buFont typeface="Arial"/>
              <a:buNone/>
            </a:pPr>
            <a:r>
              <a:rPr lang="en" sz="2000" i="0" u="none" strike="noStrike" cap="none" dirty="0">
                <a:solidFill>
                  <a:schemeClr val="dk1"/>
                </a:solidFill>
                <a:latin typeface="Share Tech"/>
                <a:ea typeface="Share Tech"/>
                <a:cs typeface="Share Tech"/>
                <a:sym typeface="Share Tech"/>
              </a:rPr>
              <a:t>	Duration			:  12 July 2022 – 11 October 2022</a:t>
            </a:r>
            <a:endParaRPr dirty="0">
              <a:latin typeface="Share Tech"/>
              <a:ea typeface="Share Tech"/>
              <a:cs typeface="Share Tech"/>
              <a:sym typeface="Share Tech"/>
            </a:endParaRPr>
          </a:p>
        </p:txBody>
      </p:sp>
      <p:sp>
        <p:nvSpPr>
          <p:cNvPr id="127" name="Google Shape;127;p20"/>
          <p:cNvSpPr txBox="1"/>
          <p:nvPr/>
        </p:nvSpPr>
        <p:spPr>
          <a:xfrm>
            <a:off x="1142998" y="5800147"/>
            <a:ext cx="6858000" cy="39600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000"/>
              <a:buFont typeface="Arial"/>
              <a:buNone/>
            </a:pPr>
            <a:r>
              <a:rPr lang="en" sz="2000" i="0" u="none" strike="noStrike" cap="none">
                <a:solidFill>
                  <a:schemeClr val="dk1"/>
                </a:solidFill>
                <a:latin typeface="Share Tech"/>
                <a:ea typeface="Share Tech"/>
                <a:cs typeface="Share Tech"/>
                <a:sym typeface="Share Tech"/>
              </a:rPr>
              <a:t>Academic Year 2021-2022</a:t>
            </a:r>
            <a:endParaRPr>
              <a:latin typeface="Share Tech"/>
              <a:ea typeface="Share Tech"/>
              <a:cs typeface="Share Tech"/>
              <a:sym typeface="Share Tech"/>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9"/>
          <p:cNvSpPr txBox="1">
            <a:spLocks noGrp="1"/>
          </p:cNvSpPr>
          <p:nvPr>
            <p:ph type="body" idx="1"/>
          </p:nvPr>
        </p:nvSpPr>
        <p:spPr>
          <a:xfrm>
            <a:off x="276552" y="897175"/>
            <a:ext cx="2164500" cy="46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D6400"/>
              </a:buClr>
              <a:buSzPts val="2800"/>
              <a:buFont typeface="Noto Sans Symbols"/>
              <a:buNone/>
            </a:pPr>
            <a:r>
              <a:rPr lang="en" sz="2800">
                <a:latin typeface="Share Tech"/>
                <a:ea typeface="Share Tech"/>
                <a:cs typeface="Share Tech"/>
                <a:sym typeface="Share Tech"/>
              </a:rPr>
              <a:t>1.7</a:t>
            </a:r>
            <a:r>
              <a:rPr lang="en">
                <a:latin typeface="Share Tech"/>
                <a:ea typeface="Share Tech"/>
                <a:cs typeface="Share Tech"/>
                <a:sym typeface="Share Tech"/>
              </a:rPr>
              <a:t> </a:t>
            </a:r>
            <a:r>
              <a:rPr lang="en" sz="2800">
                <a:latin typeface="Share Tech"/>
                <a:ea typeface="Share Tech"/>
                <a:cs typeface="Share Tech"/>
                <a:sym typeface="Share Tech"/>
              </a:rPr>
              <a:t>Planning</a:t>
            </a:r>
            <a:endParaRPr>
              <a:latin typeface="Share Tech"/>
              <a:ea typeface="Share Tech"/>
              <a:cs typeface="Share Tech"/>
              <a:sym typeface="Share Tech"/>
            </a:endParaRPr>
          </a:p>
        </p:txBody>
      </p:sp>
      <p:sp>
        <p:nvSpPr>
          <p:cNvPr id="275" name="Google Shape;275;p29"/>
          <p:cNvSpPr txBox="1">
            <a:spLocks noGrp="1"/>
          </p:cNvSpPr>
          <p:nvPr>
            <p:ph type="body" idx="2"/>
          </p:nvPr>
        </p:nvSpPr>
        <p:spPr>
          <a:xfrm>
            <a:off x="276537" y="0"/>
            <a:ext cx="8629200" cy="700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None/>
            </a:pPr>
            <a:r>
              <a:rPr lang="en">
                <a:latin typeface="Share Tech"/>
                <a:ea typeface="Share Tech"/>
                <a:cs typeface="Share Tech"/>
                <a:sym typeface="Share Tech"/>
              </a:rPr>
              <a:t>1. INTRODUCTION</a:t>
            </a:r>
            <a:endParaRPr>
              <a:latin typeface="Share Tech"/>
              <a:ea typeface="Share Tech"/>
              <a:cs typeface="Share Tech"/>
              <a:sym typeface="Share Tech"/>
            </a:endParaRPr>
          </a:p>
        </p:txBody>
      </p:sp>
      <p:sp>
        <p:nvSpPr>
          <p:cNvPr id="276" name="Google Shape;276;p29"/>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77" name="Google Shape;277;p29"/>
          <p:cNvSpPr/>
          <p:nvPr/>
        </p:nvSpPr>
        <p:spPr>
          <a:xfrm>
            <a:off x="1570038" y="2401888"/>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78" name="Google Shape;278;p29"/>
          <p:cNvGraphicFramePr/>
          <p:nvPr>
            <p:extLst>
              <p:ext uri="{D42A27DB-BD31-4B8C-83A1-F6EECF244321}">
                <p14:modId xmlns:p14="http://schemas.microsoft.com/office/powerpoint/2010/main" val="3173049281"/>
              </p:ext>
            </p:extLst>
          </p:nvPr>
        </p:nvGraphicFramePr>
        <p:xfrm>
          <a:off x="723520" y="1921840"/>
          <a:ext cx="7924850" cy="4154075"/>
        </p:xfrm>
        <a:graphic>
          <a:graphicData uri="http://schemas.openxmlformats.org/drawingml/2006/table">
            <a:tbl>
              <a:tblPr>
                <a:noFill/>
                <a:tableStyleId>{CF6083CB-C832-4566-BBBE-A2930FE04E45}</a:tableStyleId>
              </a:tblPr>
              <a:tblGrid>
                <a:gridCol w="2776850">
                  <a:extLst>
                    <a:ext uri="{9D8B030D-6E8A-4147-A177-3AD203B41FA5}">
                      <a16:colId xmlns:a16="http://schemas.microsoft.com/office/drawing/2014/main" val="20000"/>
                    </a:ext>
                  </a:extLst>
                </a:gridCol>
                <a:gridCol w="429000">
                  <a:extLst>
                    <a:ext uri="{9D8B030D-6E8A-4147-A177-3AD203B41FA5}">
                      <a16:colId xmlns:a16="http://schemas.microsoft.com/office/drawing/2014/main" val="20001"/>
                    </a:ext>
                  </a:extLst>
                </a:gridCol>
                <a:gridCol w="429000">
                  <a:extLst>
                    <a:ext uri="{9D8B030D-6E8A-4147-A177-3AD203B41FA5}">
                      <a16:colId xmlns:a16="http://schemas.microsoft.com/office/drawing/2014/main" val="20002"/>
                    </a:ext>
                  </a:extLst>
                </a:gridCol>
                <a:gridCol w="429000">
                  <a:extLst>
                    <a:ext uri="{9D8B030D-6E8A-4147-A177-3AD203B41FA5}">
                      <a16:colId xmlns:a16="http://schemas.microsoft.com/office/drawing/2014/main" val="20003"/>
                    </a:ext>
                  </a:extLst>
                </a:gridCol>
                <a:gridCol w="429000">
                  <a:extLst>
                    <a:ext uri="{9D8B030D-6E8A-4147-A177-3AD203B41FA5}">
                      <a16:colId xmlns:a16="http://schemas.microsoft.com/office/drawing/2014/main" val="20004"/>
                    </a:ext>
                  </a:extLst>
                </a:gridCol>
                <a:gridCol w="429000">
                  <a:extLst>
                    <a:ext uri="{9D8B030D-6E8A-4147-A177-3AD203B41FA5}">
                      <a16:colId xmlns:a16="http://schemas.microsoft.com/office/drawing/2014/main" val="20005"/>
                    </a:ext>
                  </a:extLst>
                </a:gridCol>
                <a:gridCol w="429000">
                  <a:extLst>
                    <a:ext uri="{9D8B030D-6E8A-4147-A177-3AD203B41FA5}">
                      <a16:colId xmlns:a16="http://schemas.microsoft.com/office/drawing/2014/main" val="20006"/>
                    </a:ext>
                  </a:extLst>
                </a:gridCol>
                <a:gridCol w="429000">
                  <a:extLst>
                    <a:ext uri="{9D8B030D-6E8A-4147-A177-3AD203B41FA5}">
                      <a16:colId xmlns:a16="http://schemas.microsoft.com/office/drawing/2014/main" val="20007"/>
                    </a:ext>
                  </a:extLst>
                </a:gridCol>
                <a:gridCol w="429000">
                  <a:extLst>
                    <a:ext uri="{9D8B030D-6E8A-4147-A177-3AD203B41FA5}">
                      <a16:colId xmlns:a16="http://schemas.microsoft.com/office/drawing/2014/main" val="20008"/>
                    </a:ext>
                  </a:extLst>
                </a:gridCol>
                <a:gridCol w="429000">
                  <a:extLst>
                    <a:ext uri="{9D8B030D-6E8A-4147-A177-3AD203B41FA5}">
                      <a16:colId xmlns:a16="http://schemas.microsoft.com/office/drawing/2014/main" val="20009"/>
                    </a:ext>
                  </a:extLst>
                </a:gridCol>
                <a:gridCol w="429000">
                  <a:extLst>
                    <a:ext uri="{9D8B030D-6E8A-4147-A177-3AD203B41FA5}">
                      <a16:colId xmlns:a16="http://schemas.microsoft.com/office/drawing/2014/main" val="20010"/>
                    </a:ext>
                  </a:extLst>
                </a:gridCol>
                <a:gridCol w="429000">
                  <a:extLst>
                    <a:ext uri="{9D8B030D-6E8A-4147-A177-3AD203B41FA5}">
                      <a16:colId xmlns:a16="http://schemas.microsoft.com/office/drawing/2014/main" val="20011"/>
                    </a:ext>
                  </a:extLst>
                </a:gridCol>
                <a:gridCol w="429000">
                  <a:extLst>
                    <a:ext uri="{9D8B030D-6E8A-4147-A177-3AD203B41FA5}">
                      <a16:colId xmlns:a16="http://schemas.microsoft.com/office/drawing/2014/main" val="20012"/>
                    </a:ext>
                  </a:extLst>
                </a:gridCol>
              </a:tblGrid>
              <a:tr h="505800">
                <a:tc rowSpan="2">
                  <a:txBody>
                    <a:bodyPr/>
                    <a:lstStyle/>
                    <a:p>
                      <a:pPr marL="0" marR="0" lvl="0" indent="0" algn="l" rtl="0">
                        <a:spcBef>
                          <a:spcPts val="0"/>
                        </a:spcBef>
                        <a:spcAft>
                          <a:spcPts val="0"/>
                        </a:spcAft>
                        <a:buNone/>
                      </a:pPr>
                      <a:r>
                        <a:rPr lang="en" sz="2400" u="none" strike="noStrike" cap="none">
                          <a:solidFill>
                            <a:schemeClr val="lt1"/>
                          </a:solidFill>
                          <a:latin typeface="Share Tech"/>
                          <a:ea typeface="Share Tech"/>
                          <a:cs typeface="Share Tech"/>
                          <a:sym typeface="Share Tech"/>
                        </a:rPr>
                        <a:t>Tasks</a:t>
                      </a:r>
                      <a:endParaRPr sz="2400" b="1" i="0" u="none" strike="noStrike" cap="none">
                        <a:solidFill>
                          <a:schemeClr val="lt1"/>
                        </a:solidFill>
                        <a:latin typeface="Share Tech"/>
                        <a:ea typeface="Share Tech"/>
                        <a:cs typeface="Share Tech"/>
                        <a:sym typeface="Share Tech"/>
                      </a:endParaRPr>
                    </a:p>
                  </a:txBody>
                  <a:tcPr marL="91450" marR="7625" marT="7625"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6400"/>
                    </a:solidFill>
                  </a:tcPr>
                </a:tc>
                <a:tc gridSpan="12">
                  <a:txBody>
                    <a:bodyPr/>
                    <a:lstStyle/>
                    <a:p>
                      <a:pPr marL="0" marR="0" lvl="0" indent="0" algn="ctr" rtl="0">
                        <a:spcBef>
                          <a:spcPts val="0"/>
                        </a:spcBef>
                        <a:spcAft>
                          <a:spcPts val="0"/>
                        </a:spcAft>
                        <a:buClr>
                          <a:schemeClr val="lt1"/>
                        </a:buClr>
                        <a:buSzPts val="2000"/>
                        <a:buFont typeface="Arial"/>
                        <a:buNone/>
                      </a:pPr>
                      <a:r>
                        <a:rPr lang="en" sz="2000" u="none" strike="noStrike" cap="none">
                          <a:solidFill>
                            <a:schemeClr val="lt1"/>
                          </a:solidFill>
                          <a:latin typeface="Share Tech"/>
                          <a:ea typeface="Share Tech"/>
                          <a:cs typeface="Share Tech"/>
                          <a:sym typeface="Share Tech"/>
                        </a:rPr>
                        <a:t>Weeks</a:t>
                      </a:r>
                      <a:endParaRPr sz="2000" b="1" i="0" u="none" strike="noStrike" cap="none" dirty="0">
                        <a:solidFill>
                          <a:schemeClr val="lt1"/>
                        </a:solidFill>
                        <a:latin typeface="Share Tech"/>
                        <a:ea typeface="Share Tech"/>
                        <a:cs typeface="Share Tech"/>
                        <a:sym typeface="Share Tech"/>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64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9800">
                <a:tc vMerge="1">
                  <a:txBody>
                    <a:bodyPr/>
                    <a:lstStyle/>
                    <a:p>
                      <a:endParaRPr lang="en-US"/>
                    </a:p>
                  </a:txBody>
                  <a:tcPr/>
                </a:tc>
                <a:tc>
                  <a:txBody>
                    <a:bodyPr/>
                    <a:lstStyle/>
                    <a:p>
                      <a:pPr marL="0" marR="0" lvl="0" indent="0" algn="ctr" rtl="0">
                        <a:spcBef>
                          <a:spcPts val="0"/>
                        </a:spcBef>
                        <a:spcAft>
                          <a:spcPts val="0"/>
                        </a:spcAft>
                        <a:buNone/>
                      </a:pPr>
                      <a:r>
                        <a:rPr lang="en" sz="1200" u="none" strike="noStrike" cap="none">
                          <a:latin typeface="Arial"/>
                          <a:ea typeface="Arial"/>
                          <a:cs typeface="Arial"/>
                          <a:sym typeface="Arial"/>
                        </a:rPr>
                        <a:t>1</a:t>
                      </a:r>
                      <a:endParaRPr sz="1200" b="0" i="0" u="none" strike="noStrike" cap="none">
                        <a:solidFill>
                          <a:srgbClr val="000000"/>
                        </a:solidFill>
                        <a:latin typeface="Arial"/>
                        <a:ea typeface="Arial"/>
                        <a:cs typeface="Arial"/>
                        <a:sym typeface="Arial"/>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200" u="none" strike="noStrike" cap="none">
                          <a:latin typeface="Arial"/>
                          <a:ea typeface="Arial"/>
                          <a:cs typeface="Arial"/>
                          <a:sym typeface="Arial"/>
                        </a:rPr>
                        <a:t>2</a:t>
                      </a:r>
                      <a:endParaRPr sz="1200" b="0" i="0" u="none" strike="noStrike" cap="none">
                        <a:solidFill>
                          <a:srgbClr val="000000"/>
                        </a:solidFill>
                        <a:latin typeface="Arial"/>
                        <a:ea typeface="Arial"/>
                        <a:cs typeface="Arial"/>
                        <a:sym typeface="Arial"/>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200" u="none" strike="noStrike" cap="none">
                          <a:latin typeface="Arial"/>
                          <a:ea typeface="Arial"/>
                          <a:cs typeface="Arial"/>
                          <a:sym typeface="Arial"/>
                        </a:rPr>
                        <a:t>3</a:t>
                      </a:r>
                      <a:endParaRPr sz="1200" b="0" i="0" u="none" strike="noStrike" cap="none">
                        <a:solidFill>
                          <a:srgbClr val="000000"/>
                        </a:solidFill>
                        <a:latin typeface="Arial"/>
                        <a:ea typeface="Arial"/>
                        <a:cs typeface="Arial"/>
                        <a:sym typeface="Arial"/>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200" u="none" strike="noStrike" cap="none">
                          <a:latin typeface="Arial"/>
                          <a:ea typeface="Arial"/>
                          <a:cs typeface="Arial"/>
                          <a:sym typeface="Arial"/>
                        </a:rPr>
                        <a:t>4</a:t>
                      </a:r>
                      <a:endParaRPr sz="1200" b="0" i="0" u="none" strike="noStrike" cap="none">
                        <a:solidFill>
                          <a:srgbClr val="000000"/>
                        </a:solidFill>
                        <a:latin typeface="Arial"/>
                        <a:ea typeface="Arial"/>
                        <a:cs typeface="Arial"/>
                        <a:sym typeface="Arial"/>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200" u="none" strike="noStrike" cap="none">
                          <a:latin typeface="Arial"/>
                          <a:ea typeface="Arial"/>
                          <a:cs typeface="Arial"/>
                          <a:sym typeface="Arial"/>
                        </a:rPr>
                        <a:t>5</a:t>
                      </a:r>
                      <a:endParaRPr sz="1200" b="0" i="0" u="none" strike="noStrike" cap="none">
                        <a:solidFill>
                          <a:srgbClr val="000000"/>
                        </a:solidFill>
                        <a:latin typeface="Arial"/>
                        <a:ea typeface="Arial"/>
                        <a:cs typeface="Arial"/>
                        <a:sym typeface="Arial"/>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200" u="none" strike="noStrike" cap="none">
                          <a:latin typeface="Arial"/>
                          <a:ea typeface="Arial"/>
                          <a:cs typeface="Arial"/>
                          <a:sym typeface="Arial"/>
                        </a:rPr>
                        <a:t>6</a:t>
                      </a:r>
                      <a:endParaRPr sz="1200" b="0" i="0" u="none" strike="noStrike" cap="none">
                        <a:solidFill>
                          <a:srgbClr val="000000"/>
                        </a:solidFill>
                        <a:latin typeface="Arial"/>
                        <a:ea typeface="Arial"/>
                        <a:cs typeface="Arial"/>
                        <a:sym typeface="Arial"/>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200" u="none" strike="noStrike" cap="none">
                          <a:latin typeface="Arial"/>
                          <a:ea typeface="Arial"/>
                          <a:cs typeface="Arial"/>
                          <a:sym typeface="Arial"/>
                        </a:rPr>
                        <a:t>7</a:t>
                      </a:r>
                      <a:endParaRPr sz="1200" b="0" i="0" u="none" strike="noStrike" cap="none">
                        <a:solidFill>
                          <a:srgbClr val="000000"/>
                        </a:solidFill>
                        <a:latin typeface="Arial"/>
                        <a:ea typeface="Arial"/>
                        <a:cs typeface="Arial"/>
                        <a:sym typeface="Arial"/>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200" u="none" strike="noStrike" cap="none">
                          <a:latin typeface="Arial"/>
                          <a:ea typeface="Arial"/>
                          <a:cs typeface="Arial"/>
                          <a:sym typeface="Arial"/>
                        </a:rPr>
                        <a:t>8</a:t>
                      </a:r>
                      <a:endParaRPr sz="1200" b="0" i="0" u="none" strike="noStrike" cap="none">
                        <a:solidFill>
                          <a:srgbClr val="000000"/>
                        </a:solidFill>
                        <a:latin typeface="Arial"/>
                        <a:ea typeface="Arial"/>
                        <a:cs typeface="Arial"/>
                        <a:sym typeface="Arial"/>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200" u="none" strike="noStrike" cap="none">
                          <a:latin typeface="Arial"/>
                          <a:ea typeface="Arial"/>
                          <a:cs typeface="Arial"/>
                          <a:sym typeface="Arial"/>
                        </a:rPr>
                        <a:t>9</a:t>
                      </a:r>
                      <a:endParaRPr sz="1200" b="0" i="0" u="none" strike="noStrike" cap="none">
                        <a:solidFill>
                          <a:srgbClr val="000000"/>
                        </a:solidFill>
                        <a:latin typeface="Arial"/>
                        <a:ea typeface="Arial"/>
                        <a:cs typeface="Arial"/>
                        <a:sym typeface="Arial"/>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200" u="none" strike="noStrike" cap="none">
                          <a:latin typeface="Arial"/>
                          <a:ea typeface="Arial"/>
                          <a:cs typeface="Arial"/>
                          <a:sym typeface="Arial"/>
                        </a:rPr>
                        <a:t>10</a:t>
                      </a:r>
                      <a:endParaRPr sz="1200" b="0" i="0" u="none" strike="noStrike" cap="none">
                        <a:solidFill>
                          <a:srgbClr val="000000"/>
                        </a:solidFill>
                        <a:latin typeface="Arial"/>
                        <a:ea typeface="Arial"/>
                        <a:cs typeface="Arial"/>
                        <a:sym typeface="Arial"/>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200" u="none" strike="noStrike" cap="none">
                          <a:latin typeface="Arial"/>
                          <a:ea typeface="Arial"/>
                          <a:cs typeface="Arial"/>
                          <a:sym typeface="Arial"/>
                        </a:rPr>
                        <a:t>11</a:t>
                      </a:r>
                      <a:endParaRPr sz="1200" b="0" i="0" u="none" strike="noStrike" cap="none">
                        <a:solidFill>
                          <a:srgbClr val="000000"/>
                        </a:solidFill>
                        <a:latin typeface="Arial"/>
                        <a:ea typeface="Arial"/>
                        <a:cs typeface="Arial"/>
                        <a:sym typeface="Arial"/>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200" u="none" strike="noStrike" cap="none">
                          <a:latin typeface="Arial"/>
                          <a:ea typeface="Arial"/>
                          <a:cs typeface="Arial"/>
                          <a:sym typeface="Arial"/>
                        </a:rPr>
                        <a:t>12</a:t>
                      </a:r>
                      <a:endParaRPr sz="1200" b="0" i="0" u="none" strike="noStrike" cap="none">
                        <a:solidFill>
                          <a:srgbClr val="000000"/>
                        </a:solidFill>
                        <a:latin typeface="Arial"/>
                        <a:ea typeface="Arial"/>
                        <a:cs typeface="Arial"/>
                        <a:sym typeface="Arial"/>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56475">
                <a:tc>
                  <a:txBody>
                    <a:bodyPr/>
                    <a:lstStyle/>
                    <a:p>
                      <a:pPr marL="0" marR="0" lvl="0" indent="0" algn="l" rtl="0">
                        <a:spcBef>
                          <a:spcPts val="0"/>
                        </a:spcBef>
                        <a:spcAft>
                          <a:spcPts val="0"/>
                        </a:spcAft>
                        <a:buNone/>
                      </a:pPr>
                      <a:r>
                        <a:rPr lang="en" sz="1600" u="none" strike="noStrike" cap="none" dirty="0">
                          <a:latin typeface="Share Tech"/>
                          <a:ea typeface="Share Tech"/>
                          <a:cs typeface="Share Tech"/>
                          <a:sym typeface="Share Tech"/>
                        </a:rPr>
                        <a:t>Learn new technology</a:t>
                      </a:r>
                      <a:endParaRPr sz="1600" i="0" u="none" strike="noStrike" cap="none" dirty="0">
                        <a:solidFill>
                          <a:srgbClr val="000000"/>
                        </a:solidFill>
                        <a:latin typeface="Share Tech"/>
                        <a:ea typeface="Share Tech"/>
                        <a:cs typeface="Share Tech"/>
                        <a:sym typeface="Share Tech"/>
                      </a:endParaRPr>
                    </a:p>
                  </a:txBody>
                  <a:tcPr marL="91450" marR="7625" marT="7625" marB="0" anchor="ctr">
                    <a:lnL w="12700" cap="flat" cmpd="sng">
                      <a:solidFill>
                        <a:schemeClr val="dk1"/>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D6400"/>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D6400"/>
                    </a:solidFill>
                  </a:tcPr>
                </a:tc>
                <a:tc>
                  <a:txBody>
                    <a:bodyPr/>
                    <a:lstStyle/>
                    <a:p>
                      <a:pPr marL="0" marR="0" lvl="0" indent="0" algn="l" rtl="0">
                        <a:spcBef>
                          <a:spcPts val="0"/>
                        </a:spcBef>
                        <a:spcAft>
                          <a:spcPts val="0"/>
                        </a:spcAft>
                        <a:buNone/>
                      </a:pPr>
                      <a:r>
                        <a:rPr lang="en" sz="1200" u="none" strike="noStrike" cap="none">
                          <a:highlight>
                            <a:schemeClr val="lt1"/>
                          </a:highlight>
                          <a:latin typeface="Arial"/>
                          <a:ea typeface="Arial"/>
                          <a:cs typeface="Arial"/>
                          <a:sym typeface="Arial"/>
                        </a:rPr>
                        <a:t> </a:t>
                      </a:r>
                      <a:endParaRPr sz="1200" b="0" i="0" u="none" strike="noStrike" cap="none">
                        <a:solidFill>
                          <a:srgbClr val="000000"/>
                        </a:solidFill>
                        <a:highlight>
                          <a:schemeClr val="lt1"/>
                        </a:highlight>
                        <a:latin typeface="Arial"/>
                        <a:ea typeface="Arial"/>
                        <a:cs typeface="Arial"/>
                        <a:sym typeface="Arial"/>
                      </a:endParaRPr>
                    </a:p>
                  </a:txBody>
                  <a:tcPr marL="7625" marR="7625" marT="7625" marB="0" anchor="b">
                    <a:lnL w="12700"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highlight>
                            <a:schemeClr val="lt1"/>
                          </a:highlight>
                          <a:latin typeface="Arial"/>
                          <a:ea typeface="Arial"/>
                          <a:cs typeface="Arial"/>
                          <a:sym typeface="Arial"/>
                        </a:rPr>
                        <a:t> </a:t>
                      </a:r>
                      <a:endParaRPr sz="1200" b="0" i="0" u="none" strike="noStrike" cap="none">
                        <a:solidFill>
                          <a:srgbClr val="000000"/>
                        </a:solidFill>
                        <a:highlight>
                          <a:schemeClr val="lt1"/>
                        </a:highlight>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742575">
                <a:tc>
                  <a:txBody>
                    <a:bodyPr/>
                    <a:lstStyle/>
                    <a:p>
                      <a:pPr marL="0" marR="0" lvl="0" indent="0" algn="l" rtl="0">
                        <a:spcBef>
                          <a:spcPts val="0"/>
                        </a:spcBef>
                        <a:spcAft>
                          <a:spcPts val="0"/>
                        </a:spcAft>
                        <a:buNone/>
                      </a:pPr>
                      <a:r>
                        <a:rPr lang="en" sz="1600" u="none" strike="noStrike" cap="none">
                          <a:latin typeface="Share Tech"/>
                          <a:ea typeface="Share Tech"/>
                          <a:cs typeface="Share Tech"/>
                          <a:sym typeface="Share Tech"/>
                        </a:rPr>
                        <a:t>Analyze and design the project requirements</a:t>
                      </a:r>
                      <a:endParaRPr sz="1600" i="0" u="none" strike="noStrike" cap="none">
                        <a:solidFill>
                          <a:srgbClr val="000000"/>
                        </a:solidFill>
                        <a:latin typeface="Share Tech"/>
                        <a:ea typeface="Share Tech"/>
                        <a:cs typeface="Share Tech"/>
                        <a:sym typeface="Share Tech"/>
                      </a:endParaRPr>
                    </a:p>
                  </a:txBody>
                  <a:tcPr marL="91450"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6400"/>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70AD47"/>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6400"/>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70AD47"/>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70AD47"/>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656475">
                <a:tc>
                  <a:txBody>
                    <a:bodyPr/>
                    <a:lstStyle/>
                    <a:p>
                      <a:pPr marL="0" marR="0" lvl="0" indent="0" algn="l" rtl="0">
                        <a:spcBef>
                          <a:spcPts val="0"/>
                        </a:spcBef>
                        <a:spcAft>
                          <a:spcPts val="0"/>
                        </a:spcAft>
                        <a:buNone/>
                      </a:pPr>
                      <a:r>
                        <a:rPr lang="en" sz="1600" u="none" strike="noStrike" cap="none">
                          <a:latin typeface="Share Tech"/>
                          <a:ea typeface="Share Tech"/>
                          <a:cs typeface="Share Tech"/>
                          <a:sym typeface="Share Tech"/>
                        </a:rPr>
                        <a:t>Implementation</a:t>
                      </a:r>
                      <a:endParaRPr sz="1500" i="0" u="none" strike="noStrike" cap="none">
                        <a:solidFill>
                          <a:srgbClr val="000000"/>
                        </a:solidFill>
                        <a:latin typeface="Share Tech"/>
                        <a:ea typeface="Share Tech"/>
                        <a:cs typeface="Share Tech"/>
                        <a:sym typeface="Share Tech"/>
                      </a:endParaRPr>
                    </a:p>
                  </a:txBody>
                  <a:tcPr marL="91450"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6400"/>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6400"/>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6400"/>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6400"/>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6400"/>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6400"/>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6400"/>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656475">
                <a:tc>
                  <a:txBody>
                    <a:bodyPr/>
                    <a:lstStyle/>
                    <a:p>
                      <a:pPr marL="0" marR="0" lvl="0" indent="0" algn="l" rtl="0">
                        <a:spcBef>
                          <a:spcPts val="0"/>
                        </a:spcBef>
                        <a:spcAft>
                          <a:spcPts val="0"/>
                        </a:spcAft>
                        <a:buNone/>
                      </a:pPr>
                      <a:r>
                        <a:rPr lang="en" sz="1600" u="none" strike="noStrike" cap="none">
                          <a:latin typeface="Share Tech"/>
                          <a:ea typeface="Share Tech"/>
                          <a:cs typeface="Share Tech"/>
                          <a:sym typeface="Share Tech"/>
                        </a:rPr>
                        <a:t>Testing</a:t>
                      </a:r>
                      <a:endParaRPr sz="1600" i="0" u="none" strike="noStrike" cap="none">
                        <a:solidFill>
                          <a:srgbClr val="000000"/>
                        </a:solidFill>
                        <a:latin typeface="Share Tech"/>
                        <a:ea typeface="Share Tech"/>
                        <a:cs typeface="Share Tech"/>
                        <a:sym typeface="Share Tech"/>
                      </a:endParaRPr>
                    </a:p>
                  </a:txBody>
                  <a:tcPr marL="91450"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6400"/>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000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6400"/>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70C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6400"/>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70C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6400"/>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70C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6400"/>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70C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6400"/>
                    </a:solidFill>
                  </a:tcPr>
                </a:tc>
                <a:tc>
                  <a:txBody>
                    <a:bodyPr/>
                    <a:lstStyle/>
                    <a:p>
                      <a:pPr marL="0" marR="0" lvl="0" indent="0" algn="l" rtl="0">
                        <a:spcBef>
                          <a:spcPts val="0"/>
                        </a:spcBef>
                        <a:spcAft>
                          <a:spcPts val="0"/>
                        </a:spcAft>
                        <a:buNone/>
                      </a:pPr>
                      <a:r>
                        <a:rPr lang="en" sz="1200" u="none" strike="noStrike" cap="none">
                          <a:latin typeface="Arial"/>
                          <a:ea typeface="Arial"/>
                          <a:cs typeface="Arial"/>
                          <a:sym typeface="Arial"/>
                        </a:rPr>
                        <a:t> </a:t>
                      </a:r>
                      <a:endParaRPr sz="1200" b="0" i="0" u="none" strike="noStrike" cap="none">
                        <a:solidFill>
                          <a:srgbClr val="0070C0"/>
                        </a:solidFill>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656475">
                <a:tc>
                  <a:txBody>
                    <a:bodyPr/>
                    <a:lstStyle/>
                    <a:p>
                      <a:pPr marL="0" marR="0" lvl="0" indent="0" algn="l" rtl="0">
                        <a:spcBef>
                          <a:spcPts val="0"/>
                        </a:spcBef>
                        <a:spcAft>
                          <a:spcPts val="0"/>
                        </a:spcAft>
                        <a:buNone/>
                      </a:pPr>
                      <a:r>
                        <a:rPr lang="en" sz="1600">
                          <a:latin typeface="Share Tech"/>
                          <a:ea typeface="Share Tech"/>
                          <a:cs typeface="Share Tech"/>
                          <a:sym typeface="Share Tech"/>
                        </a:rPr>
                        <a:t>Deployment</a:t>
                      </a:r>
                      <a:endParaRPr sz="1600" u="none" strike="noStrike" cap="none">
                        <a:latin typeface="Share Tech"/>
                        <a:ea typeface="Share Tech"/>
                        <a:cs typeface="Share Tech"/>
                        <a:sym typeface="Share Tech"/>
                      </a:endParaRPr>
                    </a:p>
                  </a:txBody>
                  <a:tcPr marL="91450"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200" u="none" strike="noStrike" cap="none">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200" u="none" strike="noStrike" cap="none">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200" u="none" strike="noStrike" cap="none">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200" u="none" strike="noStrike" cap="none">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200" u="none" strike="noStrike" cap="none">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200" u="none" strike="noStrike" cap="none">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200" u="none" strike="noStrike" cap="none">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200" u="none" strike="noStrike" cap="none">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200" u="none" strike="noStrike" cap="none">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200" u="none" strike="noStrike" cap="none">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200" u="none" strike="noStrike" cap="none">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6400"/>
                    </a:solidFill>
                  </a:tcPr>
                </a:tc>
                <a:tc>
                  <a:txBody>
                    <a:bodyPr/>
                    <a:lstStyle/>
                    <a:p>
                      <a:pPr marL="0" marR="0" lvl="0" indent="0" algn="l" rtl="0">
                        <a:spcBef>
                          <a:spcPts val="0"/>
                        </a:spcBef>
                        <a:spcAft>
                          <a:spcPts val="0"/>
                        </a:spcAft>
                        <a:buNone/>
                      </a:pPr>
                      <a:endParaRPr sz="1200" u="none" strike="noStrike" cap="none" dirty="0">
                        <a:latin typeface="Arial"/>
                        <a:ea typeface="Arial"/>
                        <a:cs typeface="Arial"/>
                        <a:sym typeface="Arial"/>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6400"/>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0"/>
          <p:cNvSpPr txBox="1">
            <a:spLocks noGrp="1"/>
          </p:cNvSpPr>
          <p:nvPr>
            <p:ph type="title"/>
          </p:nvPr>
        </p:nvSpPr>
        <p:spPr>
          <a:xfrm>
            <a:off x="0" y="3675841"/>
            <a:ext cx="9156600" cy="846000"/>
          </a:xfrm>
          <a:prstGeom prst="rect">
            <a:avLst/>
          </a:prstGeom>
          <a:solidFill>
            <a:srgbClr val="FD640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5400"/>
              <a:buFont typeface="Arial"/>
              <a:buNone/>
            </a:pPr>
            <a:r>
              <a:rPr lang="en" b="1" dirty="0">
                <a:latin typeface="Roboto Condensed"/>
                <a:ea typeface="Roboto Condensed"/>
                <a:cs typeface="Roboto Condensed"/>
                <a:sym typeface="Roboto Condensed"/>
              </a:rPr>
              <a:t>ANALYSIS AND DESIGN</a:t>
            </a:r>
            <a:endParaRPr b="1" dirty="0">
              <a:latin typeface="Roboto Condensed"/>
              <a:ea typeface="Roboto Condensed"/>
              <a:cs typeface="Roboto Condensed"/>
              <a:sym typeface="Roboto Condensed"/>
            </a:endParaRPr>
          </a:p>
        </p:txBody>
      </p:sp>
      <p:sp>
        <p:nvSpPr>
          <p:cNvPr id="284" name="Google Shape;284;p30"/>
          <p:cNvSpPr txBox="1">
            <a:spLocks noGrp="1"/>
          </p:cNvSpPr>
          <p:nvPr>
            <p:ph type="body" idx="1"/>
          </p:nvPr>
        </p:nvSpPr>
        <p:spPr>
          <a:xfrm>
            <a:off x="3772230" y="1768182"/>
            <a:ext cx="1634100" cy="1411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D6400"/>
              </a:buClr>
              <a:buSzPts val="6000"/>
              <a:buNone/>
            </a:pPr>
            <a:r>
              <a:rPr lang="en"/>
              <a:t>2</a:t>
            </a:r>
            <a:endParaRPr/>
          </a:p>
        </p:txBody>
      </p:sp>
      <p:sp>
        <p:nvSpPr>
          <p:cNvPr id="285" name="Google Shape;285;p30"/>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1"/>
          <p:cNvSpPr txBox="1">
            <a:spLocks noGrp="1"/>
          </p:cNvSpPr>
          <p:nvPr>
            <p:ph type="body" idx="1"/>
          </p:nvPr>
        </p:nvSpPr>
        <p:spPr>
          <a:xfrm>
            <a:off x="276537" y="897179"/>
            <a:ext cx="5654400" cy="46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D6400"/>
              </a:buClr>
              <a:buSzPts val="2800"/>
              <a:buFont typeface="Noto Sans Symbols"/>
              <a:buNone/>
            </a:pPr>
            <a:r>
              <a:rPr lang="en">
                <a:latin typeface="Share Tech"/>
                <a:ea typeface="Share Tech"/>
                <a:cs typeface="Share Tech"/>
                <a:sym typeface="Share Tech"/>
              </a:rPr>
              <a:t>2.1 Use Case Diagram</a:t>
            </a:r>
            <a:endParaRPr>
              <a:latin typeface="Share Tech"/>
              <a:ea typeface="Share Tech"/>
              <a:cs typeface="Share Tech"/>
              <a:sym typeface="Share Tech"/>
            </a:endParaRPr>
          </a:p>
        </p:txBody>
      </p:sp>
      <p:sp>
        <p:nvSpPr>
          <p:cNvPr id="291" name="Google Shape;291;p31"/>
          <p:cNvSpPr txBox="1">
            <a:spLocks noGrp="1"/>
          </p:cNvSpPr>
          <p:nvPr>
            <p:ph type="body" idx="2"/>
          </p:nvPr>
        </p:nvSpPr>
        <p:spPr>
          <a:xfrm>
            <a:off x="276537" y="0"/>
            <a:ext cx="8629200" cy="700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None/>
            </a:pPr>
            <a:r>
              <a:rPr lang="en">
                <a:latin typeface="Share Tech"/>
                <a:ea typeface="Share Tech"/>
                <a:cs typeface="Share Tech"/>
                <a:sym typeface="Share Tech"/>
              </a:rPr>
              <a:t>2. ANALYSIS AND DESIGN</a:t>
            </a:r>
            <a:endParaRPr>
              <a:latin typeface="Share Tech"/>
              <a:ea typeface="Share Tech"/>
              <a:cs typeface="Share Tech"/>
              <a:sym typeface="Share Tech"/>
            </a:endParaRPr>
          </a:p>
        </p:txBody>
      </p:sp>
      <p:sp>
        <p:nvSpPr>
          <p:cNvPr id="292" name="Google Shape;292;p31"/>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293" name="Google Shape;293;p31"/>
          <p:cNvPicPr preferRelativeResize="0"/>
          <p:nvPr/>
        </p:nvPicPr>
        <p:blipFill rotWithShape="1">
          <a:blip r:embed="rId3">
            <a:alphaModFix/>
          </a:blip>
          <a:srcRect l="22525" t="2012" r="23921" b="6228"/>
          <a:stretch/>
        </p:blipFill>
        <p:spPr>
          <a:xfrm>
            <a:off x="3519165" y="1196987"/>
            <a:ext cx="4165403" cy="5514915"/>
          </a:xfrm>
          <a:prstGeom prst="rect">
            <a:avLst/>
          </a:prstGeom>
          <a:noFill/>
          <a:ln>
            <a:noFill/>
          </a:ln>
        </p:spPr>
      </p:pic>
      <p:sp>
        <p:nvSpPr>
          <p:cNvPr id="294" name="Google Shape;294;p31"/>
          <p:cNvSpPr txBox="1"/>
          <p:nvPr/>
        </p:nvSpPr>
        <p:spPr>
          <a:xfrm>
            <a:off x="2527646" y="6148609"/>
            <a:ext cx="1161300" cy="469800"/>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dk1"/>
              </a:buClr>
              <a:buSzPts val="1600"/>
              <a:buFont typeface="Arial"/>
              <a:buNone/>
            </a:pPr>
            <a:r>
              <a:rPr lang="en" sz="1600">
                <a:solidFill>
                  <a:schemeClr val="dk1"/>
                </a:solidFill>
                <a:latin typeface="Share Tech"/>
                <a:ea typeface="Share Tech"/>
                <a:cs typeface="Share Tech"/>
                <a:sym typeface="Share Tech"/>
              </a:rPr>
              <a:t>Candidate</a:t>
            </a:r>
            <a:endParaRPr>
              <a:latin typeface="Share Tech"/>
              <a:ea typeface="Share Tech"/>
              <a:cs typeface="Share Tech"/>
              <a:sym typeface="Share Tech"/>
            </a:endParaRPr>
          </a:p>
        </p:txBody>
      </p:sp>
      <p:sp>
        <p:nvSpPr>
          <p:cNvPr id="295" name="Google Shape;295;p31"/>
          <p:cNvSpPr txBox="1"/>
          <p:nvPr/>
        </p:nvSpPr>
        <p:spPr>
          <a:xfrm>
            <a:off x="2518500" y="3830307"/>
            <a:ext cx="1161300" cy="469800"/>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dk1"/>
              </a:buClr>
              <a:buSzPts val="1600"/>
              <a:buFont typeface="Arial"/>
              <a:buNone/>
            </a:pPr>
            <a:r>
              <a:rPr lang="en" sz="1600">
                <a:solidFill>
                  <a:schemeClr val="dk1"/>
                </a:solidFill>
                <a:latin typeface="Share Tech"/>
                <a:ea typeface="Share Tech"/>
                <a:cs typeface="Share Tech"/>
                <a:sym typeface="Share Tech"/>
              </a:rPr>
              <a:t>Recruiter</a:t>
            </a:r>
            <a:endParaRPr>
              <a:latin typeface="Share Tech"/>
              <a:ea typeface="Share Tech"/>
              <a:cs typeface="Share Tech"/>
              <a:sym typeface="Share Tech"/>
            </a:endParaRPr>
          </a:p>
        </p:txBody>
      </p:sp>
      <p:sp>
        <p:nvSpPr>
          <p:cNvPr id="296" name="Google Shape;296;p31"/>
          <p:cNvSpPr txBox="1"/>
          <p:nvPr/>
        </p:nvSpPr>
        <p:spPr>
          <a:xfrm>
            <a:off x="2714403" y="1811217"/>
            <a:ext cx="769500" cy="469800"/>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dk1"/>
              </a:buClr>
              <a:buSzPts val="1600"/>
              <a:buFont typeface="Arial"/>
              <a:buNone/>
            </a:pPr>
            <a:r>
              <a:rPr lang="en" sz="1600">
                <a:solidFill>
                  <a:schemeClr val="dk1"/>
                </a:solidFill>
                <a:latin typeface="Share Tech"/>
                <a:ea typeface="Share Tech"/>
                <a:cs typeface="Share Tech"/>
                <a:sym typeface="Share Tech"/>
              </a:rPr>
              <a:t>Admin</a:t>
            </a:r>
            <a:endParaRPr>
              <a:latin typeface="Share Tech"/>
              <a:ea typeface="Share Tech"/>
              <a:cs typeface="Share Tech"/>
              <a:sym typeface="Share Tech"/>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2"/>
          <p:cNvSpPr txBox="1">
            <a:spLocks noGrp="1"/>
          </p:cNvSpPr>
          <p:nvPr>
            <p:ph type="body" idx="1"/>
          </p:nvPr>
        </p:nvSpPr>
        <p:spPr>
          <a:xfrm>
            <a:off x="276537" y="897179"/>
            <a:ext cx="5654400" cy="46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D6400"/>
              </a:buClr>
              <a:buSzPts val="2800"/>
              <a:buFont typeface="Noto Sans Symbols"/>
              <a:buNone/>
            </a:pPr>
            <a:r>
              <a:rPr lang="en">
                <a:latin typeface="Share Tech"/>
                <a:ea typeface="Share Tech"/>
                <a:cs typeface="Share Tech"/>
                <a:sym typeface="Share Tech"/>
              </a:rPr>
              <a:t>2.2 Database Schema</a:t>
            </a:r>
            <a:endParaRPr>
              <a:latin typeface="Share Tech"/>
              <a:ea typeface="Share Tech"/>
              <a:cs typeface="Share Tech"/>
              <a:sym typeface="Share Tech"/>
            </a:endParaRPr>
          </a:p>
        </p:txBody>
      </p:sp>
      <p:sp>
        <p:nvSpPr>
          <p:cNvPr id="302" name="Google Shape;302;p32"/>
          <p:cNvSpPr txBox="1">
            <a:spLocks noGrp="1"/>
          </p:cNvSpPr>
          <p:nvPr>
            <p:ph type="body" idx="2"/>
          </p:nvPr>
        </p:nvSpPr>
        <p:spPr>
          <a:xfrm>
            <a:off x="276537" y="0"/>
            <a:ext cx="8629200" cy="700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None/>
            </a:pPr>
            <a:r>
              <a:rPr lang="en">
                <a:latin typeface="Share Tech"/>
                <a:ea typeface="Share Tech"/>
                <a:cs typeface="Share Tech"/>
                <a:sym typeface="Share Tech"/>
              </a:rPr>
              <a:t>2. ANALYSIS AND DESIGN</a:t>
            </a:r>
            <a:endParaRPr>
              <a:latin typeface="Share Tech"/>
              <a:ea typeface="Share Tech"/>
              <a:cs typeface="Share Tech"/>
              <a:sym typeface="Share Tech"/>
            </a:endParaRPr>
          </a:p>
        </p:txBody>
      </p:sp>
      <p:sp>
        <p:nvSpPr>
          <p:cNvPr id="303" name="Google Shape;303;p32"/>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304" name="Google Shape;304;p32"/>
          <p:cNvPicPr preferRelativeResize="0"/>
          <p:nvPr/>
        </p:nvPicPr>
        <p:blipFill rotWithShape="1">
          <a:blip r:embed="rId3">
            <a:alphaModFix/>
          </a:blip>
          <a:srcRect l="2728" t="3077" r="3442" b="4682"/>
          <a:stretch/>
        </p:blipFill>
        <p:spPr>
          <a:xfrm>
            <a:off x="1230950" y="1367075"/>
            <a:ext cx="6534876" cy="51999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3"/>
          <p:cNvSpPr txBox="1">
            <a:spLocks noGrp="1"/>
          </p:cNvSpPr>
          <p:nvPr>
            <p:ph type="body" idx="1"/>
          </p:nvPr>
        </p:nvSpPr>
        <p:spPr>
          <a:xfrm>
            <a:off x="434451" y="1790800"/>
            <a:ext cx="2371200" cy="469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FD6400"/>
              </a:buClr>
              <a:buSzPts val="2800"/>
              <a:buFont typeface="Share Tech"/>
              <a:buChar char="⮚"/>
            </a:pPr>
            <a:r>
              <a:rPr lang="en">
                <a:latin typeface="Share Tech"/>
                <a:ea typeface="Share Tech"/>
                <a:cs typeface="Share Tech"/>
                <a:sym typeface="Share Tech"/>
              </a:rPr>
              <a:t>Technologies 				</a:t>
            </a:r>
            <a:endParaRPr>
              <a:latin typeface="Share Tech"/>
              <a:ea typeface="Share Tech"/>
              <a:cs typeface="Share Tech"/>
              <a:sym typeface="Share Tech"/>
            </a:endParaRPr>
          </a:p>
        </p:txBody>
      </p:sp>
      <p:sp>
        <p:nvSpPr>
          <p:cNvPr id="310" name="Google Shape;310;p33"/>
          <p:cNvSpPr txBox="1">
            <a:spLocks noGrp="1"/>
          </p:cNvSpPr>
          <p:nvPr>
            <p:ph type="body" idx="2"/>
          </p:nvPr>
        </p:nvSpPr>
        <p:spPr>
          <a:xfrm>
            <a:off x="276537" y="0"/>
            <a:ext cx="8629200" cy="700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None/>
            </a:pPr>
            <a:r>
              <a:rPr lang="en">
                <a:latin typeface="Share Tech"/>
                <a:ea typeface="Share Tech"/>
                <a:cs typeface="Share Tech"/>
                <a:sym typeface="Share Tech"/>
              </a:rPr>
              <a:t>2. ANALYSIS AND DESIGN</a:t>
            </a:r>
            <a:endParaRPr>
              <a:latin typeface="Share Tech"/>
              <a:ea typeface="Share Tech"/>
              <a:cs typeface="Share Tech"/>
              <a:sym typeface="Share Tech"/>
            </a:endParaRPr>
          </a:p>
        </p:txBody>
      </p:sp>
      <p:sp>
        <p:nvSpPr>
          <p:cNvPr id="311" name="Google Shape;311;p33"/>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312" name="Google Shape;312;p33"/>
          <p:cNvSpPr txBox="1"/>
          <p:nvPr/>
        </p:nvSpPr>
        <p:spPr>
          <a:xfrm>
            <a:off x="3315808" y="1809994"/>
            <a:ext cx="2109900" cy="469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FD6400"/>
              </a:buClr>
              <a:buSzPts val="2800"/>
              <a:buFont typeface="Share Tech"/>
              <a:buChar char="⮚"/>
            </a:pPr>
            <a:r>
              <a:rPr lang="en" sz="2800">
                <a:solidFill>
                  <a:srgbClr val="FD6400"/>
                </a:solidFill>
                <a:latin typeface="Share Tech"/>
                <a:ea typeface="Share Tech"/>
                <a:cs typeface="Share Tech"/>
                <a:sym typeface="Share Tech"/>
              </a:rPr>
              <a:t>Tools	</a:t>
            </a:r>
            <a:r>
              <a:rPr lang="en" sz="2400">
                <a:solidFill>
                  <a:srgbClr val="FD6400"/>
                </a:solidFill>
                <a:latin typeface="Share Tech"/>
                <a:ea typeface="Share Tech"/>
                <a:cs typeface="Share Tech"/>
                <a:sym typeface="Share Tech"/>
              </a:rPr>
              <a:t>			</a:t>
            </a:r>
            <a:endParaRPr>
              <a:latin typeface="Share Tech"/>
              <a:ea typeface="Share Tech"/>
              <a:cs typeface="Share Tech"/>
              <a:sym typeface="Share Tech"/>
            </a:endParaRPr>
          </a:p>
        </p:txBody>
      </p:sp>
      <p:pic>
        <p:nvPicPr>
          <p:cNvPr id="313" name="Google Shape;313;p33"/>
          <p:cNvPicPr preferRelativeResize="0"/>
          <p:nvPr/>
        </p:nvPicPr>
        <p:blipFill rotWithShape="1">
          <a:blip r:embed="rId3">
            <a:alphaModFix/>
          </a:blip>
          <a:srcRect t="6233" b="13754"/>
          <a:stretch/>
        </p:blipFill>
        <p:spPr>
          <a:xfrm>
            <a:off x="796387" y="3635972"/>
            <a:ext cx="2431679" cy="833844"/>
          </a:xfrm>
          <a:prstGeom prst="rect">
            <a:avLst/>
          </a:prstGeom>
          <a:noFill/>
          <a:ln>
            <a:noFill/>
          </a:ln>
        </p:spPr>
      </p:pic>
      <p:pic>
        <p:nvPicPr>
          <p:cNvPr id="314" name="Google Shape;314;p33"/>
          <p:cNvPicPr preferRelativeResize="0"/>
          <p:nvPr/>
        </p:nvPicPr>
        <p:blipFill rotWithShape="1">
          <a:blip r:embed="rId4">
            <a:alphaModFix/>
          </a:blip>
          <a:srcRect/>
          <a:stretch/>
        </p:blipFill>
        <p:spPr>
          <a:xfrm>
            <a:off x="869015" y="4777020"/>
            <a:ext cx="2286425" cy="608625"/>
          </a:xfrm>
          <a:prstGeom prst="rect">
            <a:avLst/>
          </a:prstGeom>
          <a:noFill/>
          <a:ln>
            <a:noFill/>
          </a:ln>
        </p:spPr>
      </p:pic>
      <p:pic>
        <p:nvPicPr>
          <p:cNvPr id="315" name="Google Shape;315;p33"/>
          <p:cNvPicPr preferRelativeResize="0"/>
          <p:nvPr/>
        </p:nvPicPr>
        <p:blipFill rotWithShape="1">
          <a:blip r:embed="rId5">
            <a:alphaModFix/>
          </a:blip>
          <a:srcRect l="6778" t="21830" r="7940" b="19646"/>
          <a:stretch/>
        </p:blipFill>
        <p:spPr>
          <a:xfrm>
            <a:off x="3622371" y="2522739"/>
            <a:ext cx="2887811" cy="760820"/>
          </a:xfrm>
          <a:prstGeom prst="rect">
            <a:avLst/>
          </a:prstGeom>
          <a:noFill/>
          <a:ln>
            <a:noFill/>
          </a:ln>
        </p:spPr>
      </p:pic>
      <p:pic>
        <p:nvPicPr>
          <p:cNvPr id="316" name="Google Shape;316;p33"/>
          <p:cNvPicPr preferRelativeResize="0"/>
          <p:nvPr/>
        </p:nvPicPr>
        <p:blipFill rotWithShape="1">
          <a:blip r:embed="rId6">
            <a:alphaModFix/>
          </a:blip>
          <a:srcRect/>
          <a:stretch/>
        </p:blipFill>
        <p:spPr>
          <a:xfrm>
            <a:off x="3860888" y="3507962"/>
            <a:ext cx="2748768" cy="833850"/>
          </a:xfrm>
          <a:prstGeom prst="rect">
            <a:avLst/>
          </a:prstGeom>
          <a:noFill/>
          <a:ln>
            <a:noFill/>
          </a:ln>
        </p:spPr>
      </p:pic>
      <p:pic>
        <p:nvPicPr>
          <p:cNvPr id="317" name="Google Shape;317;p33"/>
          <p:cNvPicPr preferRelativeResize="0"/>
          <p:nvPr/>
        </p:nvPicPr>
        <p:blipFill rotWithShape="1">
          <a:blip r:embed="rId7">
            <a:alphaModFix/>
          </a:blip>
          <a:srcRect/>
          <a:stretch/>
        </p:blipFill>
        <p:spPr>
          <a:xfrm>
            <a:off x="3798733" y="4634426"/>
            <a:ext cx="2943425" cy="735822"/>
          </a:xfrm>
          <a:prstGeom prst="rect">
            <a:avLst/>
          </a:prstGeom>
          <a:noFill/>
          <a:ln>
            <a:noFill/>
          </a:ln>
        </p:spPr>
      </p:pic>
      <p:pic>
        <p:nvPicPr>
          <p:cNvPr id="318" name="Google Shape;318;p33"/>
          <p:cNvPicPr preferRelativeResize="0"/>
          <p:nvPr/>
        </p:nvPicPr>
        <p:blipFill rotWithShape="1">
          <a:blip r:embed="rId8">
            <a:alphaModFix/>
          </a:blip>
          <a:srcRect/>
          <a:stretch/>
        </p:blipFill>
        <p:spPr>
          <a:xfrm>
            <a:off x="6996849" y="2438374"/>
            <a:ext cx="1373225" cy="1255150"/>
          </a:xfrm>
          <a:prstGeom prst="rect">
            <a:avLst/>
          </a:prstGeom>
          <a:noFill/>
          <a:ln>
            <a:noFill/>
          </a:ln>
        </p:spPr>
      </p:pic>
      <p:sp>
        <p:nvSpPr>
          <p:cNvPr id="319" name="Google Shape;319;p33"/>
          <p:cNvSpPr txBox="1"/>
          <p:nvPr/>
        </p:nvSpPr>
        <p:spPr>
          <a:xfrm>
            <a:off x="6480932" y="1810253"/>
            <a:ext cx="2109900" cy="469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FD6400"/>
              </a:buClr>
              <a:buSzPts val="2800"/>
              <a:buFont typeface="Share Tech"/>
              <a:buChar char="⮚"/>
            </a:pPr>
            <a:r>
              <a:rPr lang="en" sz="2800">
                <a:solidFill>
                  <a:srgbClr val="FD6400"/>
                </a:solidFill>
                <a:latin typeface="Share Tech"/>
                <a:ea typeface="Share Tech"/>
                <a:cs typeface="Share Tech"/>
                <a:sym typeface="Share Tech"/>
              </a:rPr>
              <a:t>Database	</a:t>
            </a:r>
            <a:r>
              <a:rPr lang="en" sz="2400">
                <a:solidFill>
                  <a:srgbClr val="FD6400"/>
                </a:solidFill>
                <a:latin typeface="Share Tech"/>
                <a:ea typeface="Share Tech"/>
                <a:cs typeface="Share Tech"/>
                <a:sym typeface="Share Tech"/>
              </a:rPr>
              <a:t>			</a:t>
            </a:r>
            <a:endParaRPr>
              <a:latin typeface="Share Tech"/>
              <a:ea typeface="Share Tech"/>
              <a:cs typeface="Share Tech"/>
              <a:sym typeface="Share Tech"/>
            </a:endParaRPr>
          </a:p>
        </p:txBody>
      </p:sp>
      <p:cxnSp>
        <p:nvCxnSpPr>
          <p:cNvPr id="320" name="Google Shape;320;p33"/>
          <p:cNvCxnSpPr>
            <a:cxnSpLocks/>
          </p:cNvCxnSpPr>
          <p:nvPr/>
        </p:nvCxnSpPr>
        <p:spPr>
          <a:xfrm>
            <a:off x="796365" y="2346654"/>
            <a:ext cx="10" cy="3935274"/>
          </a:xfrm>
          <a:prstGeom prst="straightConnector1">
            <a:avLst/>
          </a:prstGeom>
          <a:noFill/>
          <a:ln w="9525" cap="rnd" cmpd="sng">
            <a:solidFill>
              <a:schemeClr val="dk1"/>
            </a:solidFill>
            <a:prstDash val="solid"/>
            <a:round/>
            <a:headEnd type="none" w="sm" len="sm"/>
            <a:tailEnd type="none" w="sm" len="sm"/>
          </a:ln>
        </p:spPr>
      </p:cxnSp>
      <p:cxnSp>
        <p:nvCxnSpPr>
          <p:cNvPr id="321" name="Google Shape;321;p33"/>
          <p:cNvCxnSpPr>
            <a:cxnSpLocks/>
          </p:cNvCxnSpPr>
          <p:nvPr/>
        </p:nvCxnSpPr>
        <p:spPr>
          <a:xfrm>
            <a:off x="3622386" y="2364213"/>
            <a:ext cx="0" cy="3917715"/>
          </a:xfrm>
          <a:prstGeom prst="straightConnector1">
            <a:avLst/>
          </a:prstGeom>
          <a:noFill/>
          <a:ln w="9525" cap="rnd" cmpd="sng">
            <a:solidFill>
              <a:schemeClr val="dk1"/>
            </a:solidFill>
            <a:prstDash val="solid"/>
            <a:round/>
            <a:headEnd type="none" w="sm" len="sm"/>
            <a:tailEnd type="none" w="sm" len="sm"/>
          </a:ln>
        </p:spPr>
      </p:cxnSp>
      <p:cxnSp>
        <p:nvCxnSpPr>
          <p:cNvPr id="322" name="Google Shape;322;p33"/>
          <p:cNvCxnSpPr>
            <a:cxnSpLocks/>
          </p:cNvCxnSpPr>
          <p:nvPr/>
        </p:nvCxnSpPr>
        <p:spPr>
          <a:xfrm>
            <a:off x="6848186" y="2364213"/>
            <a:ext cx="0" cy="3917715"/>
          </a:xfrm>
          <a:prstGeom prst="straightConnector1">
            <a:avLst/>
          </a:prstGeom>
          <a:noFill/>
          <a:ln w="9525" cap="rnd" cmpd="sng">
            <a:solidFill>
              <a:schemeClr val="dk1"/>
            </a:solidFill>
            <a:prstDash val="solid"/>
            <a:round/>
            <a:headEnd type="none" w="sm" len="sm"/>
            <a:tailEnd type="none" w="sm" len="sm"/>
          </a:ln>
        </p:spPr>
      </p:cxnSp>
      <p:sp>
        <p:nvSpPr>
          <p:cNvPr id="323" name="Google Shape;323;p33"/>
          <p:cNvSpPr txBox="1"/>
          <p:nvPr/>
        </p:nvSpPr>
        <p:spPr>
          <a:xfrm>
            <a:off x="276537" y="897179"/>
            <a:ext cx="5654400" cy="469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D6400"/>
              </a:buClr>
              <a:buSzPts val="2800"/>
              <a:buFont typeface="Noto Sans Symbols"/>
              <a:buNone/>
            </a:pPr>
            <a:r>
              <a:rPr lang="en" sz="2800">
                <a:solidFill>
                  <a:srgbClr val="FD6400"/>
                </a:solidFill>
                <a:latin typeface="Share Tech"/>
                <a:ea typeface="Share Tech"/>
                <a:cs typeface="Share Tech"/>
                <a:sym typeface="Share Tech"/>
              </a:rPr>
              <a:t>2.3 Choice of Technologies</a:t>
            </a:r>
            <a:endParaRPr>
              <a:latin typeface="Share Tech"/>
              <a:ea typeface="Share Tech"/>
              <a:cs typeface="Share Tech"/>
              <a:sym typeface="Share Tech"/>
            </a:endParaRPr>
          </a:p>
        </p:txBody>
      </p:sp>
      <p:pic>
        <p:nvPicPr>
          <p:cNvPr id="324" name="Google Shape;324;p33"/>
          <p:cNvPicPr preferRelativeResize="0"/>
          <p:nvPr/>
        </p:nvPicPr>
        <p:blipFill>
          <a:blip r:embed="rId9">
            <a:alphaModFix/>
          </a:blip>
          <a:stretch>
            <a:fillRect/>
          </a:stretch>
        </p:blipFill>
        <p:spPr>
          <a:xfrm>
            <a:off x="796375" y="2388811"/>
            <a:ext cx="1153175" cy="1153175"/>
          </a:xfrm>
          <a:prstGeom prst="rect">
            <a:avLst/>
          </a:prstGeom>
          <a:noFill/>
          <a:ln>
            <a:noFill/>
          </a:ln>
        </p:spPr>
      </p:pic>
      <p:pic>
        <p:nvPicPr>
          <p:cNvPr id="5" name="Picture 4" descr="Awesome VS Code extensions. Visual Studio Code is one of the most… | by  Firdaus Jawed | Medium">
            <a:extLst>
              <a:ext uri="{FF2B5EF4-FFF2-40B4-BE49-F238E27FC236}">
                <a16:creationId xmlns:a16="http://schemas.microsoft.com/office/drawing/2014/main" id="{6F45ED82-A7D6-3EA4-B4EF-2E0AFCE0D769}"/>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8722" b="6307"/>
          <a:stretch/>
        </p:blipFill>
        <p:spPr bwMode="auto">
          <a:xfrm>
            <a:off x="4009723" y="5358481"/>
            <a:ext cx="2342199" cy="11194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4"/>
          <p:cNvSpPr txBox="1">
            <a:spLocks noGrp="1"/>
          </p:cNvSpPr>
          <p:nvPr>
            <p:ph type="body" idx="1"/>
          </p:nvPr>
        </p:nvSpPr>
        <p:spPr>
          <a:xfrm>
            <a:off x="276537" y="897179"/>
            <a:ext cx="5654400" cy="46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D6400"/>
              </a:buClr>
              <a:buSzPts val="2800"/>
              <a:buFont typeface="Noto Sans Symbols"/>
              <a:buNone/>
            </a:pPr>
            <a:r>
              <a:rPr lang="en">
                <a:latin typeface="Share Tech"/>
                <a:ea typeface="Share Tech"/>
                <a:cs typeface="Share Tech"/>
                <a:sym typeface="Share Tech"/>
              </a:rPr>
              <a:t>2.4 Physical Architecture</a:t>
            </a:r>
            <a:endParaRPr>
              <a:latin typeface="Share Tech"/>
              <a:ea typeface="Share Tech"/>
              <a:cs typeface="Share Tech"/>
              <a:sym typeface="Share Tech"/>
            </a:endParaRPr>
          </a:p>
        </p:txBody>
      </p:sp>
      <p:sp>
        <p:nvSpPr>
          <p:cNvPr id="330" name="Google Shape;330;p34"/>
          <p:cNvSpPr txBox="1">
            <a:spLocks noGrp="1"/>
          </p:cNvSpPr>
          <p:nvPr>
            <p:ph type="body" idx="2"/>
          </p:nvPr>
        </p:nvSpPr>
        <p:spPr>
          <a:xfrm>
            <a:off x="276537" y="0"/>
            <a:ext cx="8629200" cy="700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None/>
            </a:pPr>
            <a:r>
              <a:rPr lang="en">
                <a:latin typeface="Share Tech"/>
                <a:ea typeface="Share Tech"/>
                <a:cs typeface="Share Tech"/>
                <a:sym typeface="Share Tech"/>
              </a:rPr>
              <a:t>2. ANALYSIS AND DESIGN</a:t>
            </a:r>
            <a:endParaRPr>
              <a:latin typeface="Share Tech"/>
              <a:ea typeface="Share Tech"/>
              <a:cs typeface="Share Tech"/>
              <a:sym typeface="Share Tech"/>
            </a:endParaRPr>
          </a:p>
        </p:txBody>
      </p:sp>
      <p:sp>
        <p:nvSpPr>
          <p:cNvPr id="331" name="Google Shape;331;p34"/>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332" name="Google Shape;332;p34"/>
          <p:cNvPicPr preferRelativeResize="0"/>
          <p:nvPr/>
        </p:nvPicPr>
        <p:blipFill rotWithShape="1">
          <a:blip r:embed="rId3">
            <a:alphaModFix/>
          </a:blip>
          <a:srcRect l="3212" t="13108" r="4224" b="18620"/>
          <a:stretch/>
        </p:blipFill>
        <p:spPr>
          <a:xfrm>
            <a:off x="276537" y="1906269"/>
            <a:ext cx="8832614" cy="27324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5"/>
          <p:cNvSpPr txBox="1">
            <a:spLocks noGrp="1"/>
          </p:cNvSpPr>
          <p:nvPr>
            <p:ph type="body" idx="1"/>
          </p:nvPr>
        </p:nvSpPr>
        <p:spPr>
          <a:xfrm>
            <a:off x="276537" y="897179"/>
            <a:ext cx="5654400" cy="46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D6400"/>
              </a:buClr>
              <a:buSzPts val="2800"/>
              <a:buFont typeface="Noto Sans Symbols"/>
              <a:buNone/>
            </a:pPr>
            <a:r>
              <a:rPr lang="en">
                <a:latin typeface="Share Tech"/>
                <a:ea typeface="Share Tech"/>
                <a:cs typeface="Share Tech"/>
                <a:sym typeface="Share Tech"/>
              </a:rPr>
              <a:t>2.5 Logical Architecture</a:t>
            </a:r>
            <a:endParaRPr>
              <a:latin typeface="Share Tech"/>
              <a:ea typeface="Share Tech"/>
              <a:cs typeface="Share Tech"/>
              <a:sym typeface="Share Tech"/>
            </a:endParaRPr>
          </a:p>
        </p:txBody>
      </p:sp>
      <p:sp>
        <p:nvSpPr>
          <p:cNvPr id="338" name="Google Shape;338;p35"/>
          <p:cNvSpPr txBox="1">
            <a:spLocks noGrp="1"/>
          </p:cNvSpPr>
          <p:nvPr>
            <p:ph type="body" idx="2"/>
          </p:nvPr>
        </p:nvSpPr>
        <p:spPr>
          <a:xfrm>
            <a:off x="276537" y="0"/>
            <a:ext cx="8629200" cy="700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None/>
            </a:pPr>
            <a:r>
              <a:rPr lang="en">
                <a:latin typeface="Share Tech"/>
                <a:ea typeface="Share Tech"/>
                <a:cs typeface="Share Tech"/>
                <a:sym typeface="Share Tech"/>
              </a:rPr>
              <a:t>2. ANALYSIS AND DESIGN</a:t>
            </a:r>
            <a:endParaRPr>
              <a:latin typeface="Share Tech"/>
              <a:ea typeface="Share Tech"/>
              <a:cs typeface="Share Tech"/>
              <a:sym typeface="Share Tech"/>
            </a:endParaRPr>
          </a:p>
        </p:txBody>
      </p:sp>
      <p:sp>
        <p:nvSpPr>
          <p:cNvPr id="339" name="Google Shape;339;p35"/>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340" name="Google Shape;340;p35"/>
          <p:cNvPicPr preferRelativeResize="0"/>
          <p:nvPr/>
        </p:nvPicPr>
        <p:blipFill rotWithShape="1">
          <a:blip r:embed="rId3">
            <a:alphaModFix/>
          </a:blip>
          <a:srcRect/>
          <a:stretch/>
        </p:blipFill>
        <p:spPr>
          <a:xfrm>
            <a:off x="276524" y="1861400"/>
            <a:ext cx="8666274" cy="3197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6"/>
          <p:cNvSpPr txBox="1">
            <a:spLocks noGrp="1"/>
          </p:cNvSpPr>
          <p:nvPr>
            <p:ph type="title"/>
          </p:nvPr>
        </p:nvSpPr>
        <p:spPr>
          <a:xfrm>
            <a:off x="6350" y="3913585"/>
            <a:ext cx="9156600" cy="846000"/>
          </a:xfrm>
          <a:prstGeom prst="rect">
            <a:avLst/>
          </a:prstGeom>
          <a:solidFill>
            <a:srgbClr val="FD640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5400"/>
              <a:buFont typeface="Arial"/>
              <a:buNone/>
            </a:pPr>
            <a:r>
              <a:rPr lang="en" b="1" dirty="0">
                <a:latin typeface="Roboto Condensed"/>
                <a:ea typeface="Roboto Condensed"/>
                <a:cs typeface="Roboto Condensed"/>
                <a:sym typeface="Roboto Condensed"/>
              </a:rPr>
              <a:t>IMPLEMENTATION</a:t>
            </a:r>
            <a:endParaRPr b="1" dirty="0">
              <a:latin typeface="Roboto Condensed"/>
              <a:ea typeface="Roboto Condensed"/>
              <a:cs typeface="Roboto Condensed"/>
              <a:sym typeface="Roboto Condensed"/>
            </a:endParaRPr>
          </a:p>
        </p:txBody>
      </p:sp>
      <p:sp>
        <p:nvSpPr>
          <p:cNvPr id="346" name="Google Shape;346;p36"/>
          <p:cNvSpPr txBox="1">
            <a:spLocks noGrp="1"/>
          </p:cNvSpPr>
          <p:nvPr>
            <p:ph type="body" idx="1"/>
          </p:nvPr>
        </p:nvSpPr>
        <p:spPr>
          <a:xfrm>
            <a:off x="3772230" y="1768182"/>
            <a:ext cx="1634100" cy="1411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D6400"/>
              </a:buClr>
              <a:buSzPts val="6000"/>
              <a:buNone/>
            </a:pPr>
            <a:r>
              <a:rPr lang="en"/>
              <a:t>3</a:t>
            </a:r>
            <a:endParaRPr/>
          </a:p>
        </p:txBody>
      </p:sp>
      <p:sp>
        <p:nvSpPr>
          <p:cNvPr id="347" name="Google Shape;347;p36"/>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7"/>
          <p:cNvSpPr txBox="1">
            <a:spLocks noGrp="1"/>
          </p:cNvSpPr>
          <p:nvPr>
            <p:ph type="body" idx="1"/>
          </p:nvPr>
        </p:nvSpPr>
        <p:spPr>
          <a:xfrm>
            <a:off x="276537" y="897179"/>
            <a:ext cx="5654400" cy="46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D6400"/>
              </a:buClr>
              <a:buSzPts val="2800"/>
              <a:buFont typeface="Noto Sans Symbols"/>
              <a:buNone/>
            </a:pPr>
            <a:r>
              <a:rPr lang="en">
                <a:latin typeface="Share Tech"/>
                <a:ea typeface="Share Tech"/>
                <a:cs typeface="Share Tech"/>
                <a:sym typeface="Share Tech"/>
              </a:rPr>
              <a:t>3.1 Project Structure</a:t>
            </a:r>
            <a:endParaRPr>
              <a:latin typeface="Share Tech"/>
              <a:ea typeface="Share Tech"/>
              <a:cs typeface="Share Tech"/>
              <a:sym typeface="Share Tech"/>
            </a:endParaRPr>
          </a:p>
        </p:txBody>
      </p:sp>
      <p:sp>
        <p:nvSpPr>
          <p:cNvPr id="353" name="Google Shape;353;p37"/>
          <p:cNvSpPr txBox="1">
            <a:spLocks noGrp="1"/>
          </p:cNvSpPr>
          <p:nvPr>
            <p:ph type="body" idx="2"/>
          </p:nvPr>
        </p:nvSpPr>
        <p:spPr>
          <a:xfrm>
            <a:off x="276537" y="0"/>
            <a:ext cx="8629200" cy="700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None/>
            </a:pPr>
            <a:r>
              <a:rPr lang="en">
                <a:latin typeface="Share Tech"/>
                <a:ea typeface="Share Tech"/>
                <a:cs typeface="Share Tech"/>
                <a:sym typeface="Share Tech"/>
              </a:rPr>
              <a:t>3. IMPLEMENTATION</a:t>
            </a:r>
            <a:endParaRPr>
              <a:latin typeface="Share Tech"/>
              <a:ea typeface="Share Tech"/>
              <a:cs typeface="Share Tech"/>
              <a:sym typeface="Share Tech"/>
            </a:endParaRPr>
          </a:p>
        </p:txBody>
      </p:sp>
      <p:sp>
        <p:nvSpPr>
          <p:cNvPr id="354" name="Google Shape;354;p37"/>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355" name="Google Shape;355;p37"/>
          <p:cNvPicPr preferRelativeResize="0"/>
          <p:nvPr/>
        </p:nvPicPr>
        <p:blipFill rotWithShape="1">
          <a:blip r:embed="rId3">
            <a:alphaModFix/>
          </a:blip>
          <a:srcRect r="33218"/>
          <a:stretch/>
        </p:blipFill>
        <p:spPr>
          <a:xfrm>
            <a:off x="5930919" y="1029592"/>
            <a:ext cx="3009919" cy="5224219"/>
          </a:xfrm>
          <a:prstGeom prst="rect">
            <a:avLst/>
          </a:prstGeom>
          <a:noFill/>
          <a:ln>
            <a:noFill/>
          </a:ln>
        </p:spPr>
      </p:pic>
      <p:sp>
        <p:nvSpPr>
          <p:cNvPr id="356" name="Google Shape;356;p37"/>
          <p:cNvSpPr txBox="1"/>
          <p:nvPr/>
        </p:nvSpPr>
        <p:spPr>
          <a:xfrm>
            <a:off x="332500" y="1578900"/>
            <a:ext cx="5829300" cy="4125600"/>
          </a:xfrm>
          <a:prstGeom prst="rect">
            <a:avLst/>
          </a:prstGeom>
          <a:noFill/>
          <a:ln>
            <a:noFill/>
          </a:ln>
        </p:spPr>
        <p:txBody>
          <a:bodyPr spcFirstLastPara="1" wrap="square" lIns="91425" tIns="45700" rIns="91425" bIns="45700" anchor="t" anchorCtr="0">
            <a:noAutofit/>
          </a:bodyPr>
          <a:lstStyle/>
          <a:p>
            <a:pPr marL="228600" marR="0" lvl="0" indent="-261620" algn="l" rtl="0">
              <a:lnSpc>
                <a:spcPct val="150000"/>
              </a:lnSpc>
              <a:spcBef>
                <a:spcPts val="0"/>
              </a:spcBef>
              <a:spcAft>
                <a:spcPts val="0"/>
              </a:spcAft>
              <a:buClr>
                <a:srgbClr val="FD6400"/>
              </a:buClr>
              <a:buSzPts val="2000"/>
              <a:buFont typeface="Arial"/>
              <a:buChar char="•"/>
            </a:pPr>
            <a:r>
              <a:rPr lang="en" sz="2000" b="1" dirty="0">
                <a:solidFill>
                  <a:schemeClr val="dk1"/>
                </a:solidFill>
                <a:latin typeface="Share Tech"/>
                <a:ea typeface="Share Tech"/>
                <a:cs typeface="Share Tech"/>
                <a:sym typeface="Share Tech"/>
              </a:rPr>
              <a:t>config</a:t>
            </a:r>
            <a:r>
              <a:rPr lang="en" sz="2000" dirty="0">
                <a:solidFill>
                  <a:schemeClr val="dk1"/>
                </a:solidFill>
                <a:latin typeface="Share Tech"/>
                <a:ea typeface="Share Tech"/>
                <a:cs typeface="Share Tech"/>
                <a:sym typeface="Share Tech"/>
              </a:rPr>
              <a:t>: store configurations like mail service </a:t>
            </a:r>
            <a:endParaRPr sz="1800" dirty="0">
              <a:latin typeface="Share Tech"/>
              <a:ea typeface="Share Tech"/>
              <a:cs typeface="Share Tech"/>
              <a:sym typeface="Share Tech"/>
            </a:endParaRPr>
          </a:p>
          <a:p>
            <a:pPr marL="228600" marR="0" lvl="0" indent="-261620" algn="l" rtl="0">
              <a:lnSpc>
                <a:spcPct val="150000"/>
              </a:lnSpc>
              <a:spcBef>
                <a:spcPts val="1600"/>
              </a:spcBef>
              <a:spcAft>
                <a:spcPts val="0"/>
              </a:spcAft>
              <a:buClr>
                <a:srgbClr val="FD6400"/>
              </a:buClr>
              <a:buSzPts val="2000"/>
              <a:buFont typeface="Arial"/>
              <a:buChar char="•"/>
            </a:pPr>
            <a:r>
              <a:rPr lang="en" sz="2000" b="1" dirty="0">
                <a:solidFill>
                  <a:schemeClr val="dk1"/>
                </a:solidFill>
                <a:latin typeface="Share Tech"/>
                <a:ea typeface="Share Tech"/>
                <a:cs typeface="Share Tech"/>
                <a:sym typeface="Share Tech"/>
              </a:rPr>
              <a:t>dto:</a:t>
            </a:r>
            <a:r>
              <a:rPr lang="en" sz="2000" dirty="0">
                <a:solidFill>
                  <a:schemeClr val="dk1"/>
                </a:solidFill>
                <a:latin typeface="Share Tech"/>
                <a:ea typeface="Share Tech"/>
                <a:cs typeface="Share Tech"/>
                <a:sym typeface="Share Tech"/>
              </a:rPr>
              <a:t> store data transfer object(request &amp; response)</a:t>
            </a:r>
            <a:endParaRPr sz="1800" dirty="0">
              <a:latin typeface="Share Tech"/>
              <a:ea typeface="Share Tech"/>
              <a:cs typeface="Share Tech"/>
              <a:sym typeface="Share Tech"/>
            </a:endParaRPr>
          </a:p>
          <a:p>
            <a:pPr marL="228600" marR="0" lvl="0" indent="-236220" algn="l" rtl="0">
              <a:lnSpc>
                <a:spcPct val="150000"/>
              </a:lnSpc>
              <a:spcBef>
                <a:spcPts val="1600"/>
              </a:spcBef>
              <a:spcAft>
                <a:spcPts val="0"/>
              </a:spcAft>
              <a:buClr>
                <a:srgbClr val="FD6400"/>
              </a:buClr>
              <a:buSzPts val="1600"/>
              <a:buFont typeface="Arial"/>
              <a:buChar char="•"/>
            </a:pPr>
            <a:r>
              <a:rPr lang="en" sz="2000" b="1" dirty="0">
                <a:solidFill>
                  <a:schemeClr val="dk1"/>
                </a:solidFill>
                <a:latin typeface="Share Tech"/>
                <a:ea typeface="Share Tech"/>
                <a:cs typeface="Share Tech"/>
                <a:sym typeface="Share Tech"/>
              </a:rPr>
              <a:t>controller</a:t>
            </a:r>
            <a:r>
              <a:rPr lang="en" sz="2200" dirty="0">
                <a:solidFill>
                  <a:schemeClr val="dk1"/>
                </a:solidFill>
                <a:latin typeface="Share Tech"/>
                <a:ea typeface="Share Tech"/>
                <a:cs typeface="Share Tech"/>
                <a:sym typeface="Share Tech"/>
              </a:rPr>
              <a:t>: for keeping all controllers</a:t>
            </a:r>
            <a:endParaRPr sz="1800" dirty="0">
              <a:latin typeface="Share Tech"/>
              <a:ea typeface="Share Tech"/>
              <a:cs typeface="Share Tech"/>
              <a:sym typeface="Share Tech"/>
            </a:endParaRPr>
          </a:p>
          <a:p>
            <a:pPr marL="228600" marR="0" lvl="0" indent="-262572" algn="l" rtl="0">
              <a:lnSpc>
                <a:spcPct val="150000"/>
              </a:lnSpc>
              <a:spcBef>
                <a:spcPts val="1600"/>
              </a:spcBef>
              <a:spcAft>
                <a:spcPts val="0"/>
              </a:spcAft>
              <a:buClr>
                <a:srgbClr val="FD6400"/>
              </a:buClr>
              <a:buSzPts val="2200"/>
              <a:buFont typeface="Arial"/>
              <a:buChar char="•"/>
            </a:pPr>
            <a:r>
              <a:rPr lang="en" sz="2200" b="1" dirty="0">
                <a:solidFill>
                  <a:schemeClr val="dk1"/>
                </a:solidFill>
                <a:latin typeface="Share Tech"/>
                <a:ea typeface="Share Tech"/>
                <a:cs typeface="Share Tech"/>
                <a:sym typeface="Share Tech"/>
              </a:rPr>
              <a:t>utils</a:t>
            </a:r>
            <a:r>
              <a:rPr lang="en" sz="2200" dirty="0">
                <a:solidFill>
                  <a:schemeClr val="dk1"/>
                </a:solidFill>
                <a:latin typeface="Share Tech"/>
                <a:ea typeface="Share Tech"/>
                <a:cs typeface="Share Tech"/>
                <a:sym typeface="Share Tech"/>
              </a:rPr>
              <a:t>: store feature specifics</a:t>
            </a:r>
            <a:endParaRPr sz="1800" dirty="0">
              <a:latin typeface="Share Tech"/>
              <a:ea typeface="Share Tech"/>
              <a:cs typeface="Share Tech"/>
              <a:sym typeface="Share Tech"/>
            </a:endParaRPr>
          </a:p>
        </p:txBody>
      </p:sp>
      <p:pic>
        <p:nvPicPr>
          <p:cNvPr id="357" name="Google Shape;357;p37"/>
          <p:cNvPicPr preferRelativeResize="0"/>
          <p:nvPr/>
        </p:nvPicPr>
        <p:blipFill>
          <a:blip r:embed="rId4">
            <a:alphaModFix/>
          </a:blip>
          <a:stretch>
            <a:fillRect/>
          </a:stretch>
        </p:blipFill>
        <p:spPr>
          <a:xfrm>
            <a:off x="4407975" y="5552999"/>
            <a:ext cx="1334836" cy="700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8"/>
          <p:cNvSpPr txBox="1">
            <a:spLocks noGrp="1"/>
          </p:cNvSpPr>
          <p:nvPr>
            <p:ph type="body" idx="1"/>
          </p:nvPr>
        </p:nvSpPr>
        <p:spPr>
          <a:xfrm>
            <a:off x="276537" y="897179"/>
            <a:ext cx="5654400" cy="46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D6400"/>
              </a:buClr>
              <a:buSzPts val="2800"/>
              <a:buFont typeface="Noto Sans Symbols"/>
              <a:buNone/>
            </a:pPr>
            <a:r>
              <a:rPr lang="en">
                <a:latin typeface="Share Tech"/>
                <a:ea typeface="Share Tech"/>
                <a:cs typeface="Share Tech"/>
                <a:sym typeface="Share Tech"/>
              </a:rPr>
              <a:t>3.1 Project Structure</a:t>
            </a:r>
            <a:endParaRPr>
              <a:latin typeface="Share Tech"/>
              <a:ea typeface="Share Tech"/>
              <a:cs typeface="Share Tech"/>
              <a:sym typeface="Share Tech"/>
            </a:endParaRPr>
          </a:p>
        </p:txBody>
      </p:sp>
      <p:sp>
        <p:nvSpPr>
          <p:cNvPr id="363" name="Google Shape;363;p38"/>
          <p:cNvSpPr txBox="1">
            <a:spLocks noGrp="1"/>
          </p:cNvSpPr>
          <p:nvPr>
            <p:ph type="body" idx="2"/>
          </p:nvPr>
        </p:nvSpPr>
        <p:spPr>
          <a:xfrm>
            <a:off x="276537" y="0"/>
            <a:ext cx="8629200" cy="700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None/>
            </a:pPr>
            <a:r>
              <a:rPr lang="en">
                <a:latin typeface="Share Tech"/>
                <a:ea typeface="Share Tech"/>
                <a:cs typeface="Share Tech"/>
                <a:sym typeface="Share Tech"/>
              </a:rPr>
              <a:t>3. IMPLEMENTATION</a:t>
            </a:r>
            <a:endParaRPr>
              <a:latin typeface="Share Tech"/>
              <a:ea typeface="Share Tech"/>
              <a:cs typeface="Share Tech"/>
              <a:sym typeface="Share Tech"/>
            </a:endParaRPr>
          </a:p>
        </p:txBody>
      </p:sp>
      <p:sp>
        <p:nvSpPr>
          <p:cNvPr id="364" name="Google Shape;364;p38"/>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365" name="Google Shape;365;p38"/>
          <p:cNvPicPr preferRelativeResize="0"/>
          <p:nvPr/>
        </p:nvPicPr>
        <p:blipFill rotWithShape="1">
          <a:blip r:embed="rId3">
            <a:alphaModFix/>
          </a:blip>
          <a:srcRect r="9231"/>
          <a:stretch/>
        </p:blipFill>
        <p:spPr>
          <a:xfrm>
            <a:off x="6404994" y="1022967"/>
            <a:ext cx="2649168" cy="5011229"/>
          </a:xfrm>
          <a:prstGeom prst="rect">
            <a:avLst/>
          </a:prstGeom>
          <a:noFill/>
          <a:ln>
            <a:noFill/>
          </a:ln>
        </p:spPr>
      </p:pic>
      <p:sp>
        <p:nvSpPr>
          <p:cNvPr id="366" name="Google Shape;366;p38"/>
          <p:cNvSpPr txBox="1"/>
          <p:nvPr/>
        </p:nvSpPr>
        <p:spPr>
          <a:xfrm>
            <a:off x="390825" y="1729738"/>
            <a:ext cx="6181500" cy="3816000"/>
          </a:xfrm>
          <a:prstGeom prst="rect">
            <a:avLst/>
          </a:prstGeom>
          <a:noFill/>
          <a:ln>
            <a:noFill/>
          </a:ln>
        </p:spPr>
        <p:txBody>
          <a:bodyPr spcFirstLastPara="1" wrap="square" lIns="91425" tIns="45700" rIns="91425" bIns="45700" anchor="t" anchorCtr="0">
            <a:noAutofit/>
          </a:bodyPr>
          <a:lstStyle/>
          <a:p>
            <a:pPr marL="228600" marR="0" lvl="0" indent="-247650" algn="l" rtl="0">
              <a:lnSpc>
                <a:spcPct val="150000"/>
              </a:lnSpc>
              <a:spcBef>
                <a:spcPts val="0"/>
              </a:spcBef>
              <a:spcAft>
                <a:spcPts val="0"/>
              </a:spcAft>
              <a:buClr>
                <a:srgbClr val="FD6400"/>
              </a:buClr>
              <a:buSzPts val="1900"/>
              <a:buFont typeface="Arial"/>
              <a:buChar char="•"/>
            </a:pPr>
            <a:r>
              <a:rPr lang="en" sz="1900" b="1">
                <a:solidFill>
                  <a:schemeClr val="dk1"/>
                </a:solidFill>
                <a:latin typeface="Share Tech"/>
                <a:ea typeface="Share Tech"/>
                <a:cs typeface="Share Tech"/>
                <a:sym typeface="Share Tech"/>
              </a:rPr>
              <a:t>component</a:t>
            </a:r>
            <a:r>
              <a:rPr lang="en" sz="1900">
                <a:solidFill>
                  <a:schemeClr val="dk1"/>
                </a:solidFill>
                <a:latin typeface="Share Tech"/>
                <a:ea typeface="Share Tech"/>
                <a:cs typeface="Share Tech"/>
                <a:sym typeface="Share Tech"/>
              </a:rPr>
              <a:t>: store component that is re-used multiple time</a:t>
            </a:r>
            <a:endParaRPr sz="1700">
              <a:latin typeface="Share Tech"/>
              <a:ea typeface="Share Tech"/>
              <a:cs typeface="Share Tech"/>
              <a:sym typeface="Share Tech"/>
            </a:endParaRPr>
          </a:p>
          <a:p>
            <a:pPr marL="228600" marR="0" lvl="0" indent="-247650" algn="l" rtl="0">
              <a:lnSpc>
                <a:spcPct val="150000"/>
              </a:lnSpc>
              <a:spcBef>
                <a:spcPts val="1600"/>
              </a:spcBef>
              <a:spcAft>
                <a:spcPts val="0"/>
              </a:spcAft>
              <a:buClr>
                <a:srgbClr val="FD6400"/>
              </a:buClr>
              <a:buSzPts val="1900"/>
              <a:buFont typeface="Arial"/>
              <a:buChar char="•"/>
            </a:pPr>
            <a:r>
              <a:rPr lang="en" sz="1900" b="1">
                <a:solidFill>
                  <a:schemeClr val="dk1"/>
                </a:solidFill>
                <a:latin typeface="Share Tech"/>
                <a:ea typeface="Share Tech"/>
                <a:cs typeface="Share Tech"/>
                <a:sym typeface="Share Tech"/>
              </a:rPr>
              <a:t>assets</a:t>
            </a:r>
            <a:r>
              <a:rPr lang="en" sz="1900">
                <a:solidFill>
                  <a:schemeClr val="dk1"/>
                </a:solidFill>
                <a:latin typeface="Share Tech"/>
                <a:ea typeface="Share Tech"/>
                <a:cs typeface="Share Tech"/>
                <a:sym typeface="Share Tech"/>
              </a:rPr>
              <a:t>: store image and third-party Javascript files</a:t>
            </a:r>
            <a:endParaRPr sz="1700">
              <a:latin typeface="Share Tech"/>
              <a:ea typeface="Share Tech"/>
              <a:cs typeface="Share Tech"/>
              <a:sym typeface="Share Tech"/>
            </a:endParaRPr>
          </a:p>
          <a:p>
            <a:pPr marL="228600" marR="0" lvl="0" indent="-247650" algn="l" rtl="0">
              <a:lnSpc>
                <a:spcPct val="150000"/>
              </a:lnSpc>
              <a:spcBef>
                <a:spcPts val="1600"/>
              </a:spcBef>
              <a:spcAft>
                <a:spcPts val="0"/>
              </a:spcAft>
              <a:buClr>
                <a:srgbClr val="FD6400"/>
              </a:buClr>
              <a:buSzPts val="1900"/>
              <a:buFont typeface="Arial"/>
              <a:buChar char="•"/>
            </a:pPr>
            <a:r>
              <a:rPr lang="en" sz="1900" b="1">
                <a:solidFill>
                  <a:schemeClr val="dk1"/>
                </a:solidFill>
                <a:latin typeface="Share Tech"/>
                <a:ea typeface="Share Tech"/>
                <a:cs typeface="Share Tech"/>
                <a:sym typeface="Share Tech"/>
              </a:rPr>
              <a:t>service</a:t>
            </a:r>
            <a:r>
              <a:rPr lang="en" sz="1900">
                <a:solidFill>
                  <a:schemeClr val="dk1"/>
                </a:solidFill>
                <a:latin typeface="Share Tech"/>
                <a:ea typeface="Share Tech"/>
                <a:cs typeface="Share Tech"/>
                <a:sym typeface="Share Tech"/>
              </a:rPr>
              <a:t>:  store service for communicating with API</a:t>
            </a:r>
            <a:endParaRPr sz="1700">
              <a:latin typeface="Share Tech"/>
              <a:ea typeface="Share Tech"/>
              <a:cs typeface="Share Tech"/>
              <a:sym typeface="Share Tech"/>
            </a:endParaRPr>
          </a:p>
          <a:p>
            <a:pPr marL="228600" marR="0" lvl="0" indent="-247650" algn="l" rtl="0">
              <a:lnSpc>
                <a:spcPct val="150000"/>
              </a:lnSpc>
              <a:spcBef>
                <a:spcPts val="1600"/>
              </a:spcBef>
              <a:spcAft>
                <a:spcPts val="0"/>
              </a:spcAft>
              <a:buClr>
                <a:srgbClr val="FD6400"/>
              </a:buClr>
              <a:buSzPts val="1900"/>
              <a:buFont typeface="Arial"/>
              <a:buChar char="•"/>
            </a:pPr>
            <a:r>
              <a:rPr lang="en" sz="1900" b="1">
                <a:solidFill>
                  <a:schemeClr val="dk1"/>
                </a:solidFill>
                <a:latin typeface="Share Tech"/>
                <a:ea typeface="Share Tech"/>
                <a:cs typeface="Share Tech"/>
                <a:sym typeface="Share Tech"/>
              </a:rPr>
              <a:t>page</a:t>
            </a:r>
            <a:r>
              <a:rPr lang="en" sz="1900">
                <a:solidFill>
                  <a:schemeClr val="dk1"/>
                </a:solidFill>
                <a:latin typeface="Share Tech"/>
                <a:ea typeface="Share Tech"/>
                <a:cs typeface="Share Tech"/>
                <a:sym typeface="Share Tech"/>
              </a:rPr>
              <a:t>: store all pages design </a:t>
            </a:r>
            <a:endParaRPr sz="1700">
              <a:latin typeface="Share Tech"/>
              <a:ea typeface="Share Tech"/>
              <a:cs typeface="Share Tech"/>
              <a:sym typeface="Share Tech"/>
            </a:endParaRPr>
          </a:p>
          <a:p>
            <a:pPr marL="228600" marR="0" lvl="0" indent="-247650" algn="l" rtl="0">
              <a:lnSpc>
                <a:spcPct val="150000"/>
              </a:lnSpc>
              <a:spcBef>
                <a:spcPts val="1600"/>
              </a:spcBef>
              <a:spcAft>
                <a:spcPts val="0"/>
              </a:spcAft>
              <a:buClr>
                <a:srgbClr val="FD6400"/>
              </a:buClr>
              <a:buSzPts val="1900"/>
              <a:buFont typeface="Arial"/>
              <a:buChar char="•"/>
            </a:pPr>
            <a:r>
              <a:rPr lang="en" sz="1900" b="1">
                <a:solidFill>
                  <a:schemeClr val="dk1"/>
                </a:solidFill>
                <a:latin typeface="Share Tech"/>
                <a:ea typeface="Share Tech"/>
                <a:cs typeface="Share Tech"/>
                <a:sym typeface="Share Tech"/>
              </a:rPr>
              <a:t>dialog</a:t>
            </a:r>
            <a:r>
              <a:rPr lang="en" sz="1900">
                <a:solidFill>
                  <a:schemeClr val="dk1"/>
                </a:solidFill>
                <a:latin typeface="Share Tech"/>
                <a:ea typeface="Share Tech"/>
                <a:cs typeface="Share Tech"/>
                <a:sym typeface="Share Tech"/>
              </a:rPr>
              <a:t>: store dialog of create, update, and delete </a:t>
            </a:r>
            <a:endParaRPr sz="1700">
              <a:latin typeface="Share Tech"/>
              <a:ea typeface="Share Tech"/>
              <a:cs typeface="Share Tech"/>
              <a:sym typeface="Share Tech"/>
            </a:endParaRPr>
          </a:p>
          <a:p>
            <a:pPr marL="228600" marR="0" lvl="0" indent="-114300" algn="l" rtl="0">
              <a:lnSpc>
                <a:spcPct val="150000"/>
              </a:lnSpc>
              <a:spcBef>
                <a:spcPts val="1600"/>
              </a:spcBef>
              <a:spcAft>
                <a:spcPts val="0"/>
              </a:spcAft>
              <a:buClr>
                <a:srgbClr val="FD6400"/>
              </a:buClr>
              <a:buSzPts val="1800"/>
              <a:buFont typeface="Arial"/>
              <a:buNone/>
            </a:pPr>
            <a:endParaRPr sz="2100">
              <a:solidFill>
                <a:schemeClr val="dk1"/>
              </a:solidFill>
              <a:latin typeface="Share Tech"/>
              <a:ea typeface="Share Tech"/>
              <a:cs typeface="Share Tech"/>
              <a:sym typeface="Share Tech"/>
            </a:endParaRPr>
          </a:p>
        </p:txBody>
      </p:sp>
      <p:pic>
        <p:nvPicPr>
          <p:cNvPr id="367" name="Google Shape;367;p38"/>
          <p:cNvPicPr preferRelativeResize="0"/>
          <p:nvPr/>
        </p:nvPicPr>
        <p:blipFill>
          <a:blip r:embed="rId4">
            <a:alphaModFix/>
          </a:blip>
          <a:stretch>
            <a:fillRect/>
          </a:stretch>
        </p:blipFill>
        <p:spPr>
          <a:xfrm>
            <a:off x="5254225" y="4950850"/>
            <a:ext cx="1083350" cy="1083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p:nvPr/>
        </p:nvSpPr>
        <p:spPr>
          <a:xfrm>
            <a:off x="4578647" y="1272217"/>
            <a:ext cx="693933" cy="638257"/>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marR="0" lvl="0" indent="0" algn="r" rtl="0">
              <a:spcBef>
                <a:spcPts val="0"/>
              </a:spcBef>
              <a:spcAft>
                <a:spcPts val="0"/>
              </a:spcAft>
              <a:buClr>
                <a:schemeClr val="dk1"/>
              </a:buClr>
              <a:buSzPts val="1800"/>
              <a:buFont typeface="Calibri"/>
              <a:buNone/>
            </a:pPr>
            <a:endParaRPr sz="1800" i="0" u="none" strike="noStrike" cap="none">
              <a:solidFill>
                <a:schemeClr val="dk1"/>
              </a:solidFill>
              <a:latin typeface="Share Tech"/>
              <a:ea typeface="Share Tech"/>
              <a:cs typeface="Share Tech"/>
              <a:sym typeface="Share Tech"/>
            </a:endParaRPr>
          </a:p>
        </p:txBody>
      </p:sp>
      <p:sp>
        <p:nvSpPr>
          <p:cNvPr id="133" name="Google Shape;133;p21"/>
          <p:cNvSpPr txBox="1">
            <a:spLocks noGrp="1"/>
          </p:cNvSpPr>
          <p:nvPr>
            <p:ph type="title"/>
          </p:nvPr>
        </p:nvSpPr>
        <p:spPr>
          <a:xfrm>
            <a:off x="0" y="2298648"/>
            <a:ext cx="3374100" cy="2127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lt1"/>
              </a:buClr>
              <a:buSzPts val="4000"/>
              <a:buFont typeface="Arial"/>
              <a:buNone/>
            </a:pPr>
            <a:r>
              <a:rPr lang="en" sz="4000">
                <a:solidFill>
                  <a:schemeClr val="lt1"/>
                </a:solidFill>
                <a:latin typeface="Share Tech"/>
                <a:ea typeface="Share Tech"/>
                <a:cs typeface="Share Tech"/>
                <a:sym typeface="Share Tech"/>
              </a:rPr>
              <a:t>Table of</a:t>
            </a:r>
            <a:br>
              <a:rPr lang="en" sz="4000">
                <a:solidFill>
                  <a:schemeClr val="lt1"/>
                </a:solidFill>
                <a:latin typeface="Share Tech"/>
                <a:ea typeface="Share Tech"/>
                <a:cs typeface="Share Tech"/>
                <a:sym typeface="Share Tech"/>
              </a:rPr>
            </a:br>
            <a:r>
              <a:rPr lang="en" sz="4000">
                <a:solidFill>
                  <a:schemeClr val="lt1"/>
                </a:solidFill>
                <a:latin typeface="Share Tech"/>
                <a:ea typeface="Share Tech"/>
                <a:cs typeface="Share Tech"/>
                <a:sym typeface="Share Tech"/>
              </a:rPr>
              <a:t>Contents</a:t>
            </a:r>
            <a:endParaRPr sz="4000">
              <a:solidFill>
                <a:schemeClr val="lt1"/>
              </a:solidFill>
              <a:latin typeface="Share Tech"/>
              <a:ea typeface="Share Tech"/>
              <a:cs typeface="Share Tech"/>
              <a:sym typeface="Share Tech"/>
            </a:endParaRPr>
          </a:p>
        </p:txBody>
      </p:sp>
      <p:sp>
        <p:nvSpPr>
          <p:cNvPr id="134" name="Google Shape;134;p21"/>
          <p:cNvSpPr txBox="1"/>
          <p:nvPr/>
        </p:nvSpPr>
        <p:spPr>
          <a:xfrm>
            <a:off x="4632570" y="2399439"/>
            <a:ext cx="659400" cy="3885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lt1"/>
              </a:buClr>
              <a:buSzPts val="2800"/>
              <a:buFont typeface="Calibri"/>
              <a:buNone/>
            </a:pPr>
            <a:r>
              <a:rPr lang="en" sz="2800" i="0" u="none" strike="noStrike" cap="none">
                <a:solidFill>
                  <a:schemeClr val="lt1"/>
                </a:solidFill>
                <a:latin typeface="Share Tech"/>
                <a:ea typeface="Share Tech"/>
                <a:cs typeface="Share Tech"/>
                <a:sym typeface="Share Tech"/>
              </a:rPr>
              <a:t>01</a:t>
            </a:r>
            <a:endParaRPr>
              <a:latin typeface="Share Tech"/>
              <a:ea typeface="Share Tech"/>
              <a:cs typeface="Share Tech"/>
              <a:sym typeface="Share Tech"/>
            </a:endParaRPr>
          </a:p>
        </p:txBody>
      </p:sp>
      <p:sp>
        <p:nvSpPr>
          <p:cNvPr id="135" name="Google Shape;135;p21"/>
          <p:cNvSpPr txBox="1"/>
          <p:nvPr/>
        </p:nvSpPr>
        <p:spPr>
          <a:xfrm>
            <a:off x="4667100" y="3345287"/>
            <a:ext cx="659400" cy="3885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lt1"/>
              </a:buClr>
              <a:buSzPts val="2800"/>
              <a:buFont typeface="Calibri"/>
              <a:buNone/>
            </a:pPr>
            <a:r>
              <a:rPr lang="en" sz="2800" i="0" u="none" strike="noStrike" cap="none">
                <a:solidFill>
                  <a:schemeClr val="lt1"/>
                </a:solidFill>
                <a:latin typeface="Share Tech"/>
                <a:ea typeface="Share Tech"/>
                <a:cs typeface="Share Tech"/>
                <a:sym typeface="Share Tech"/>
              </a:rPr>
              <a:t>01</a:t>
            </a:r>
            <a:endParaRPr>
              <a:latin typeface="Share Tech"/>
              <a:ea typeface="Share Tech"/>
              <a:cs typeface="Share Tech"/>
              <a:sym typeface="Share Tech"/>
            </a:endParaRPr>
          </a:p>
        </p:txBody>
      </p:sp>
      <p:sp>
        <p:nvSpPr>
          <p:cNvPr id="136" name="Google Shape;136;p21"/>
          <p:cNvSpPr txBox="1"/>
          <p:nvPr/>
        </p:nvSpPr>
        <p:spPr>
          <a:xfrm>
            <a:off x="4613779" y="4299780"/>
            <a:ext cx="659400" cy="3885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lt1"/>
              </a:buClr>
              <a:buSzPts val="2800"/>
              <a:buFont typeface="Calibri"/>
              <a:buNone/>
            </a:pPr>
            <a:r>
              <a:rPr lang="en" sz="2800" i="0" u="none" strike="noStrike" cap="none">
                <a:solidFill>
                  <a:schemeClr val="lt1"/>
                </a:solidFill>
                <a:latin typeface="Share Tech"/>
                <a:ea typeface="Share Tech"/>
                <a:cs typeface="Share Tech"/>
                <a:sym typeface="Share Tech"/>
              </a:rPr>
              <a:t>01</a:t>
            </a:r>
            <a:endParaRPr>
              <a:latin typeface="Share Tech"/>
              <a:ea typeface="Share Tech"/>
              <a:cs typeface="Share Tech"/>
              <a:sym typeface="Share Tech"/>
            </a:endParaRPr>
          </a:p>
        </p:txBody>
      </p:sp>
      <p:sp>
        <p:nvSpPr>
          <p:cNvPr id="137" name="Google Shape;137;p21"/>
          <p:cNvSpPr txBox="1"/>
          <p:nvPr/>
        </p:nvSpPr>
        <p:spPr>
          <a:xfrm>
            <a:off x="4667100" y="5276050"/>
            <a:ext cx="659400" cy="3885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lt1"/>
              </a:buClr>
              <a:buSzPts val="2800"/>
              <a:buFont typeface="Calibri"/>
              <a:buNone/>
            </a:pPr>
            <a:r>
              <a:rPr lang="en" sz="2800" i="0" u="none" strike="noStrike" cap="none">
                <a:solidFill>
                  <a:schemeClr val="lt1"/>
                </a:solidFill>
                <a:latin typeface="Share Tech"/>
                <a:ea typeface="Share Tech"/>
                <a:cs typeface="Share Tech"/>
                <a:sym typeface="Share Tech"/>
              </a:rPr>
              <a:t>01</a:t>
            </a:r>
            <a:endParaRPr>
              <a:latin typeface="Share Tech"/>
              <a:ea typeface="Share Tech"/>
              <a:cs typeface="Share Tech"/>
              <a:sym typeface="Share Tech"/>
            </a:endParaRPr>
          </a:p>
        </p:txBody>
      </p:sp>
      <p:sp>
        <p:nvSpPr>
          <p:cNvPr id="138" name="Google Shape;138;p21"/>
          <p:cNvSpPr/>
          <p:nvPr/>
        </p:nvSpPr>
        <p:spPr>
          <a:xfrm>
            <a:off x="4578646" y="2179063"/>
            <a:ext cx="693933" cy="638257"/>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marR="0" lvl="0" indent="0" algn="r" rtl="0">
              <a:spcBef>
                <a:spcPts val="0"/>
              </a:spcBef>
              <a:spcAft>
                <a:spcPts val="0"/>
              </a:spcAft>
              <a:buClr>
                <a:schemeClr val="dk1"/>
              </a:buClr>
              <a:buSzPts val="1800"/>
              <a:buFont typeface="Calibri"/>
              <a:buNone/>
            </a:pPr>
            <a:endParaRPr sz="1800" i="0" u="none" strike="noStrike" cap="none">
              <a:solidFill>
                <a:schemeClr val="dk1"/>
              </a:solidFill>
              <a:latin typeface="Share Tech"/>
              <a:ea typeface="Share Tech"/>
              <a:cs typeface="Share Tech"/>
              <a:sym typeface="Share Tech"/>
            </a:endParaRPr>
          </a:p>
        </p:txBody>
      </p:sp>
      <p:sp>
        <p:nvSpPr>
          <p:cNvPr id="139" name="Google Shape;139;p21"/>
          <p:cNvSpPr/>
          <p:nvPr/>
        </p:nvSpPr>
        <p:spPr>
          <a:xfrm>
            <a:off x="4572000" y="3087743"/>
            <a:ext cx="693933" cy="638257"/>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marR="0" lvl="0" indent="0" algn="r" rtl="0">
              <a:spcBef>
                <a:spcPts val="0"/>
              </a:spcBef>
              <a:spcAft>
                <a:spcPts val="0"/>
              </a:spcAft>
              <a:buClr>
                <a:schemeClr val="dk1"/>
              </a:buClr>
              <a:buSzPts val="1800"/>
              <a:buFont typeface="Calibri"/>
              <a:buNone/>
            </a:pPr>
            <a:endParaRPr sz="1800" i="0" u="none" strike="noStrike" cap="none">
              <a:solidFill>
                <a:schemeClr val="dk1"/>
              </a:solidFill>
              <a:latin typeface="Share Tech"/>
              <a:ea typeface="Share Tech"/>
              <a:cs typeface="Share Tech"/>
              <a:sym typeface="Share Tech"/>
            </a:endParaRPr>
          </a:p>
        </p:txBody>
      </p:sp>
      <p:sp>
        <p:nvSpPr>
          <p:cNvPr id="140" name="Google Shape;140;p21"/>
          <p:cNvSpPr/>
          <p:nvPr/>
        </p:nvSpPr>
        <p:spPr>
          <a:xfrm>
            <a:off x="4579437" y="3992510"/>
            <a:ext cx="693933" cy="638257"/>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marR="0" lvl="0" indent="0" algn="r" rtl="0">
              <a:spcBef>
                <a:spcPts val="0"/>
              </a:spcBef>
              <a:spcAft>
                <a:spcPts val="0"/>
              </a:spcAft>
              <a:buClr>
                <a:schemeClr val="dk1"/>
              </a:buClr>
              <a:buSzPts val="1800"/>
              <a:buFont typeface="Calibri"/>
              <a:buNone/>
            </a:pPr>
            <a:endParaRPr sz="1800" i="0" u="none" strike="noStrike" cap="none">
              <a:solidFill>
                <a:schemeClr val="dk1"/>
              </a:solidFill>
              <a:latin typeface="Share Tech"/>
              <a:ea typeface="Share Tech"/>
              <a:cs typeface="Share Tech"/>
              <a:sym typeface="Share Tech"/>
            </a:endParaRPr>
          </a:p>
        </p:txBody>
      </p:sp>
      <p:sp>
        <p:nvSpPr>
          <p:cNvPr id="141" name="Google Shape;141;p21"/>
          <p:cNvSpPr/>
          <p:nvPr/>
        </p:nvSpPr>
        <p:spPr>
          <a:xfrm>
            <a:off x="4578646" y="4917075"/>
            <a:ext cx="693933" cy="638257"/>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marR="0" lvl="0" indent="0" algn="r" rtl="0">
              <a:spcBef>
                <a:spcPts val="0"/>
              </a:spcBef>
              <a:spcAft>
                <a:spcPts val="0"/>
              </a:spcAft>
              <a:buClr>
                <a:schemeClr val="dk1"/>
              </a:buClr>
              <a:buSzPts val="1800"/>
              <a:buFont typeface="Calibri"/>
              <a:buNone/>
            </a:pPr>
            <a:endParaRPr sz="1800" i="0" u="none" strike="noStrike" cap="none">
              <a:solidFill>
                <a:schemeClr val="dk1"/>
              </a:solidFill>
              <a:latin typeface="Share Tech"/>
              <a:ea typeface="Share Tech"/>
              <a:cs typeface="Share Tech"/>
              <a:sym typeface="Share Tech"/>
            </a:endParaRPr>
          </a:p>
        </p:txBody>
      </p:sp>
      <p:sp>
        <p:nvSpPr>
          <p:cNvPr id="142" name="Google Shape;142;p21"/>
          <p:cNvSpPr txBox="1"/>
          <p:nvPr/>
        </p:nvSpPr>
        <p:spPr>
          <a:xfrm>
            <a:off x="4621516" y="1285797"/>
            <a:ext cx="594900" cy="638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lt1"/>
              </a:buClr>
              <a:buSzPts val="2800"/>
              <a:buFont typeface="Arial"/>
              <a:buNone/>
            </a:pPr>
            <a:r>
              <a:rPr lang="en" sz="2800" i="0" u="none" strike="noStrike" cap="none" dirty="0">
                <a:solidFill>
                  <a:schemeClr val="lt1"/>
                </a:solidFill>
                <a:latin typeface="Share Tech"/>
                <a:ea typeface="Share Tech"/>
                <a:cs typeface="Share Tech"/>
                <a:sym typeface="Share Tech"/>
              </a:rPr>
              <a:t>1</a:t>
            </a:r>
            <a:endParaRPr dirty="0">
              <a:latin typeface="Share Tech"/>
              <a:ea typeface="Share Tech"/>
              <a:cs typeface="Share Tech"/>
              <a:sym typeface="Share Tech"/>
            </a:endParaRPr>
          </a:p>
        </p:txBody>
      </p:sp>
      <p:sp>
        <p:nvSpPr>
          <p:cNvPr id="143" name="Google Shape;143;p21"/>
          <p:cNvSpPr txBox="1"/>
          <p:nvPr/>
        </p:nvSpPr>
        <p:spPr>
          <a:xfrm>
            <a:off x="4638193" y="2202550"/>
            <a:ext cx="594900" cy="638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lt1"/>
              </a:buClr>
              <a:buSzPts val="2800"/>
              <a:buFont typeface="Arial"/>
              <a:buNone/>
            </a:pPr>
            <a:r>
              <a:rPr lang="en" sz="2800" i="0" u="none" strike="noStrike" cap="none" dirty="0">
                <a:solidFill>
                  <a:schemeClr val="lt1"/>
                </a:solidFill>
                <a:latin typeface="Share Tech"/>
                <a:ea typeface="Share Tech"/>
                <a:cs typeface="Share Tech"/>
                <a:sym typeface="Share Tech"/>
              </a:rPr>
              <a:t>2</a:t>
            </a:r>
            <a:endParaRPr dirty="0">
              <a:latin typeface="Share Tech"/>
              <a:ea typeface="Share Tech"/>
              <a:cs typeface="Share Tech"/>
              <a:sym typeface="Share Tech"/>
            </a:endParaRPr>
          </a:p>
        </p:txBody>
      </p:sp>
      <p:sp>
        <p:nvSpPr>
          <p:cNvPr id="144" name="Google Shape;144;p21"/>
          <p:cNvSpPr txBox="1"/>
          <p:nvPr/>
        </p:nvSpPr>
        <p:spPr>
          <a:xfrm>
            <a:off x="4630957" y="3093779"/>
            <a:ext cx="594900" cy="6321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lt1"/>
              </a:buClr>
              <a:buSzPts val="2800"/>
              <a:buFont typeface="Arial"/>
              <a:buNone/>
            </a:pPr>
            <a:r>
              <a:rPr lang="en" sz="2800" i="0" u="none" strike="noStrike" cap="none" dirty="0">
                <a:solidFill>
                  <a:schemeClr val="lt1"/>
                </a:solidFill>
                <a:latin typeface="Share Tech"/>
                <a:ea typeface="Share Tech"/>
                <a:cs typeface="Share Tech"/>
                <a:sym typeface="Share Tech"/>
              </a:rPr>
              <a:t>3</a:t>
            </a:r>
            <a:endParaRPr dirty="0">
              <a:latin typeface="Share Tech"/>
              <a:ea typeface="Share Tech"/>
              <a:cs typeface="Share Tech"/>
              <a:sym typeface="Share Tech"/>
            </a:endParaRPr>
          </a:p>
        </p:txBody>
      </p:sp>
      <p:sp>
        <p:nvSpPr>
          <p:cNvPr id="145" name="Google Shape;145;p21"/>
          <p:cNvSpPr txBox="1"/>
          <p:nvPr/>
        </p:nvSpPr>
        <p:spPr>
          <a:xfrm>
            <a:off x="4628232" y="4005605"/>
            <a:ext cx="594900" cy="6321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lt1"/>
              </a:buClr>
              <a:buSzPts val="2800"/>
              <a:buFont typeface="Arial"/>
              <a:buNone/>
            </a:pPr>
            <a:r>
              <a:rPr lang="en" sz="2800" i="0" u="none" strike="noStrike" cap="none" dirty="0">
                <a:solidFill>
                  <a:schemeClr val="lt1"/>
                </a:solidFill>
                <a:latin typeface="Share Tech"/>
                <a:ea typeface="Share Tech"/>
                <a:cs typeface="Share Tech"/>
                <a:sym typeface="Share Tech"/>
              </a:rPr>
              <a:t>4</a:t>
            </a:r>
            <a:endParaRPr dirty="0">
              <a:latin typeface="Share Tech"/>
              <a:ea typeface="Share Tech"/>
              <a:cs typeface="Share Tech"/>
              <a:sym typeface="Share Tech"/>
            </a:endParaRPr>
          </a:p>
        </p:txBody>
      </p:sp>
      <p:sp>
        <p:nvSpPr>
          <p:cNvPr id="146" name="Google Shape;146;p21"/>
          <p:cNvSpPr txBox="1"/>
          <p:nvPr/>
        </p:nvSpPr>
        <p:spPr>
          <a:xfrm>
            <a:off x="4628232" y="4931674"/>
            <a:ext cx="594900" cy="638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lt1"/>
              </a:buClr>
              <a:buSzPts val="2800"/>
              <a:buFont typeface="Arial"/>
              <a:buNone/>
            </a:pPr>
            <a:r>
              <a:rPr lang="en" sz="2800" i="0" u="none" strike="noStrike" cap="none" dirty="0">
                <a:solidFill>
                  <a:schemeClr val="lt1"/>
                </a:solidFill>
                <a:latin typeface="Share Tech"/>
                <a:ea typeface="Share Tech"/>
                <a:cs typeface="Share Tech"/>
                <a:sym typeface="Share Tech"/>
              </a:rPr>
              <a:t>5</a:t>
            </a:r>
            <a:endParaRPr dirty="0">
              <a:latin typeface="Share Tech"/>
              <a:ea typeface="Share Tech"/>
              <a:cs typeface="Share Tech"/>
              <a:sym typeface="Share Tech"/>
            </a:endParaRPr>
          </a:p>
        </p:txBody>
      </p:sp>
      <p:sp>
        <p:nvSpPr>
          <p:cNvPr id="147" name="Google Shape;147;p21"/>
          <p:cNvSpPr txBox="1"/>
          <p:nvPr/>
        </p:nvSpPr>
        <p:spPr>
          <a:xfrm>
            <a:off x="5483521" y="1304594"/>
            <a:ext cx="3571800" cy="5808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FD6400"/>
              </a:buClr>
              <a:buSzPts val="2800"/>
              <a:buFont typeface="Arial"/>
              <a:buNone/>
            </a:pPr>
            <a:r>
              <a:rPr lang="en" sz="2800" i="0" u="none" strike="noStrike" cap="none">
                <a:solidFill>
                  <a:srgbClr val="FD6400"/>
                </a:solidFill>
                <a:latin typeface="Share Tech"/>
                <a:ea typeface="Share Tech"/>
                <a:cs typeface="Share Tech"/>
                <a:sym typeface="Share Tech"/>
              </a:rPr>
              <a:t>INTRODUCTION</a:t>
            </a:r>
            <a:endParaRPr>
              <a:latin typeface="Share Tech"/>
              <a:ea typeface="Share Tech"/>
              <a:cs typeface="Share Tech"/>
              <a:sym typeface="Share Tech"/>
            </a:endParaRPr>
          </a:p>
        </p:txBody>
      </p:sp>
      <p:sp>
        <p:nvSpPr>
          <p:cNvPr id="148" name="Google Shape;148;p21"/>
          <p:cNvSpPr txBox="1"/>
          <p:nvPr/>
        </p:nvSpPr>
        <p:spPr>
          <a:xfrm>
            <a:off x="5483521" y="2198195"/>
            <a:ext cx="3532800" cy="6384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FD6400"/>
              </a:buClr>
              <a:buSzPts val="2800"/>
              <a:buFont typeface="Arial"/>
              <a:buNone/>
            </a:pPr>
            <a:r>
              <a:rPr lang="en" sz="2800" i="0" u="none" strike="noStrike" cap="none">
                <a:solidFill>
                  <a:srgbClr val="FD6400"/>
                </a:solidFill>
                <a:latin typeface="Share Tech"/>
                <a:ea typeface="Share Tech"/>
                <a:cs typeface="Share Tech"/>
                <a:sym typeface="Share Tech"/>
              </a:rPr>
              <a:t>ANALYSIS AND DESIGN</a:t>
            </a:r>
            <a:endParaRPr>
              <a:latin typeface="Share Tech"/>
              <a:ea typeface="Share Tech"/>
              <a:cs typeface="Share Tech"/>
              <a:sym typeface="Share Tech"/>
            </a:endParaRPr>
          </a:p>
        </p:txBody>
      </p:sp>
      <p:sp>
        <p:nvSpPr>
          <p:cNvPr id="149" name="Google Shape;149;p21"/>
          <p:cNvSpPr txBox="1"/>
          <p:nvPr/>
        </p:nvSpPr>
        <p:spPr>
          <a:xfrm>
            <a:off x="5483521" y="3106956"/>
            <a:ext cx="2898000" cy="6384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FD6400"/>
              </a:buClr>
              <a:buSzPts val="2800"/>
              <a:buFont typeface="Arial"/>
              <a:buNone/>
            </a:pPr>
            <a:r>
              <a:rPr lang="en" sz="2800" i="0" u="none" strike="noStrike" cap="none" dirty="0">
                <a:solidFill>
                  <a:srgbClr val="FD6400"/>
                </a:solidFill>
                <a:latin typeface="Share Tech"/>
                <a:ea typeface="Share Tech"/>
                <a:cs typeface="Share Tech"/>
                <a:sym typeface="Share Tech"/>
              </a:rPr>
              <a:t>IMPLEMENTATION</a:t>
            </a:r>
            <a:endParaRPr dirty="0">
              <a:latin typeface="Share Tech"/>
              <a:ea typeface="Share Tech"/>
              <a:cs typeface="Share Tech"/>
              <a:sym typeface="Share Tech"/>
            </a:endParaRPr>
          </a:p>
        </p:txBody>
      </p:sp>
      <p:sp>
        <p:nvSpPr>
          <p:cNvPr id="150" name="Google Shape;150;p21"/>
          <p:cNvSpPr txBox="1"/>
          <p:nvPr/>
        </p:nvSpPr>
        <p:spPr>
          <a:xfrm>
            <a:off x="5483521" y="4010272"/>
            <a:ext cx="2898000" cy="6384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FD6400"/>
              </a:buClr>
              <a:buSzPts val="2800"/>
              <a:buFont typeface="Arial"/>
              <a:buNone/>
            </a:pPr>
            <a:r>
              <a:rPr lang="en" sz="2800" i="0" u="none" strike="noStrike" cap="none" dirty="0">
                <a:solidFill>
                  <a:srgbClr val="FD6400"/>
                </a:solidFill>
                <a:latin typeface="Share Tech"/>
                <a:ea typeface="Share Tech"/>
                <a:cs typeface="Share Tech"/>
                <a:sym typeface="Share Tech"/>
              </a:rPr>
              <a:t>CONCLUSION</a:t>
            </a:r>
            <a:endParaRPr dirty="0">
              <a:latin typeface="Share Tech"/>
              <a:ea typeface="Share Tech"/>
              <a:cs typeface="Share Tech"/>
              <a:sym typeface="Share Tech"/>
            </a:endParaRPr>
          </a:p>
        </p:txBody>
      </p:sp>
      <p:sp>
        <p:nvSpPr>
          <p:cNvPr id="151" name="Google Shape;151;p21"/>
          <p:cNvSpPr txBox="1"/>
          <p:nvPr/>
        </p:nvSpPr>
        <p:spPr>
          <a:xfrm>
            <a:off x="5483521" y="4919033"/>
            <a:ext cx="2898000" cy="6384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FD6400"/>
              </a:buClr>
              <a:buSzPts val="2800"/>
              <a:buFont typeface="Arial"/>
              <a:buNone/>
            </a:pPr>
            <a:r>
              <a:rPr lang="en" sz="2800" i="0" u="none" strike="noStrike" cap="none">
                <a:solidFill>
                  <a:srgbClr val="FD6400"/>
                </a:solidFill>
                <a:latin typeface="Share Tech"/>
                <a:ea typeface="Share Tech"/>
                <a:cs typeface="Share Tech"/>
                <a:sym typeface="Share Tech"/>
              </a:rPr>
              <a:t>DEMONSTRATION</a:t>
            </a:r>
            <a:endParaRPr>
              <a:latin typeface="Share Tech"/>
              <a:ea typeface="Share Tech"/>
              <a:cs typeface="Share Tech"/>
              <a:sym typeface="Share Tech"/>
            </a:endParaRPr>
          </a:p>
        </p:txBody>
      </p:sp>
      <p:sp>
        <p:nvSpPr>
          <p:cNvPr id="152" name="Google Shape;152;p21"/>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latin typeface="Share Tech"/>
                <a:ea typeface="Share Tech"/>
                <a:cs typeface="Share Tech"/>
                <a:sym typeface="Share Tech"/>
              </a:rPr>
              <a:t>2</a:t>
            </a:fld>
            <a:endParaRPr>
              <a:latin typeface="Share Tech"/>
              <a:ea typeface="Share Tech"/>
              <a:cs typeface="Share Tech"/>
              <a:sym typeface="Share Tech"/>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9"/>
          <p:cNvSpPr txBox="1">
            <a:spLocks noGrp="1"/>
          </p:cNvSpPr>
          <p:nvPr>
            <p:ph type="body" idx="1"/>
          </p:nvPr>
        </p:nvSpPr>
        <p:spPr>
          <a:xfrm>
            <a:off x="276537" y="897179"/>
            <a:ext cx="5654400" cy="46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D6400"/>
              </a:buClr>
              <a:buSzPts val="2800"/>
              <a:buFont typeface="Noto Sans Symbols"/>
              <a:buNone/>
            </a:pPr>
            <a:r>
              <a:rPr lang="en">
                <a:latin typeface="Share Tech"/>
                <a:ea typeface="Share Tech"/>
                <a:cs typeface="Share Tech"/>
                <a:sym typeface="Share Tech"/>
              </a:rPr>
              <a:t>3.2 Flowchart for create question</a:t>
            </a:r>
            <a:endParaRPr>
              <a:latin typeface="Share Tech"/>
              <a:ea typeface="Share Tech"/>
              <a:cs typeface="Share Tech"/>
              <a:sym typeface="Share Tech"/>
            </a:endParaRPr>
          </a:p>
        </p:txBody>
      </p:sp>
      <p:sp>
        <p:nvSpPr>
          <p:cNvPr id="373" name="Google Shape;373;p39"/>
          <p:cNvSpPr txBox="1">
            <a:spLocks noGrp="1"/>
          </p:cNvSpPr>
          <p:nvPr>
            <p:ph type="body" idx="2"/>
          </p:nvPr>
        </p:nvSpPr>
        <p:spPr>
          <a:xfrm>
            <a:off x="276537" y="0"/>
            <a:ext cx="8629200" cy="700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None/>
            </a:pPr>
            <a:r>
              <a:rPr lang="en">
                <a:latin typeface="Share Tech"/>
                <a:ea typeface="Share Tech"/>
                <a:cs typeface="Share Tech"/>
                <a:sym typeface="Share Tech"/>
              </a:rPr>
              <a:t>3. IMPLEMENTATION</a:t>
            </a:r>
            <a:endParaRPr>
              <a:latin typeface="Share Tech"/>
              <a:ea typeface="Share Tech"/>
              <a:cs typeface="Share Tech"/>
              <a:sym typeface="Share Tech"/>
            </a:endParaRPr>
          </a:p>
        </p:txBody>
      </p:sp>
      <p:sp>
        <p:nvSpPr>
          <p:cNvPr id="374" name="Google Shape;374;p39"/>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375" name="Google Shape;375;p39"/>
          <p:cNvPicPr preferRelativeResize="0"/>
          <p:nvPr/>
        </p:nvPicPr>
        <p:blipFill>
          <a:blip r:embed="rId3">
            <a:alphaModFix/>
          </a:blip>
          <a:stretch>
            <a:fillRect/>
          </a:stretch>
        </p:blipFill>
        <p:spPr>
          <a:xfrm>
            <a:off x="2169675" y="1366975"/>
            <a:ext cx="5086998" cy="54910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0"/>
          <p:cNvSpPr txBox="1">
            <a:spLocks noGrp="1"/>
          </p:cNvSpPr>
          <p:nvPr>
            <p:ph type="body" idx="1"/>
          </p:nvPr>
        </p:nvSpPr>
        <p:spPr>
          <a:xfrm>
            <a:off x="276537" y="897179"/>
            <a:ext cx="5654400" cy="46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D6400"/>
              </a:buClr>
              <a:buSzPts val="2800"/>
              <a:buFont typeface="Noto Sans Symbols"/>
              <a:buNone/>
            </a:pPr>
            <a:r>
              <a:rPr lang="en">
                <a:latin typeface="Share Tech"/>
                <a:ea typeface="Share Tech"/>
                <a:cs typeface="Share Tech"/>
                <a:sym typeface="Share Tech"/>
              </a:rPr>
              <a:t>3.3 Flowchart for create candidate</a:t>
            </a:r>
            <a:endParaRPr>
              <a:latin typeface="Share Tech"/>
              <a:ea typeface="Share Tech"/>
              <a:cs typeface="Share Tech"/>
              <a:sym typeface="Share Tech"/>
            </a:endParaRPr>
          </a:p>
        </p:txBody>
      </p:sp>
      <p:sp>
        <p:nvSpPr>
          <p:cNvPr id="381" name="Google Shape;381;p40"/>
          <p:cNvSpPr txBox="1">
            <a:spLocks noGrp="1"/>
          </p:cNvSpPr>
          <p:nvPr>
            <p:ph type="body" idx="2"/>
          </p:nvPr>
        </p:nvSpPr>
        <p:spPr>
          <a:xfrm>
            <a:off x="276537" y="0"/>
            <a:ext cx="8629200" cy="700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None/>
            </a:pPr>
            <a:r>
              <a:rPr lang="en">
                <a:latin typeface="Share Tech"/>
                <a:ea typeface="Share Tech"/>
                <a:cs typeface="Share Tech"/>
                <a:sym typeface="Share Tech"/>
              </a:rPr>
              <a:t>3. IMPLEMENTATION</a:t>
            </a:r>
            <a:endParaRPr>
              <a:latin typeface="Share Tech"/>
              <a:ea typeface="Share Tech"/>
              <a:cs typeface="Share Tech"/>
              <a:sym typeface="Share Tech"/>
            </a:endParaRPr>
          </a:p>
        </p:txBody>
      </p:sp>
      <p:sp>
        <p:nvSpPr>
          <p:cNvPr id="382" name="Google Shape;382;p40"/>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383" name="Google Shape;383;p40"/>
          <p:cNvPicPr preferRelativeResize="0"/>
          <p:nvPr/>
        </p:nvPicPr>
        <p:blipFill>
          <a:blip r:embed="rId3">
            <a:alphaModFix/>
          </a:blip>
          <a:stretch>
            <a:fillRect/>
          </a:stretch>
        </p:blipFill>
        <p:spPr>
          <a:xfrm>
            <a:off x="2156250" y="1439804"/>
            <a:ext cx="4688913" cy="518622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1"/>
          <p:cNvSpPr txBox="1">
            <a:spLocks noGrp="1"/>
          </p:cNvSpPr>
          <p:nvPr>
            <p:ph type="body" idx="1"/>
          </p:nvPr>
        </p:nvSpPr>
        <p:spPr>
          <a:xfrm>
            <a:off x="276537" y="897179"/>
            <a:ext cx="5654400" cy="46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D6400"/>
              </a:buClr>
              <a:buSzPts val="2800"/>
              <a:buFont typeface="Noto Sans Symbols"/>
              <a:buNone/>
            </a:pPr>
            <a:r>
              <a:rPr lang="en">
                <a:latin typeface="Share Tech"/>
                <a:ea typeface="Share Tech"/>
                <a:cs typeface="Share Tech"/>
                <a:sym typeface="Share Tech"/>
              </a:rPr>
              <a:t>3.4 Flowchart for edit multiple answer</a:t>
            </a:r>
            <a:endParaRPr>
              <a:latin typeface="Share Tech"/>
              <a:ea typeface="Share Tech"/>
              <a:cs typeface="Share Tech"/>
              <a:sym typeface="Share Tech"/>
            </a:endParaRPr>
          </a:p>
        </p:txBody>
      </p:sp>
      <p:sp>
        <p:nvSpPr>
          <p:cNvPr id="389" name="Google Shape;389;p41"/>
          <p:cNvSpPr txBox="1">
            <a:spLocks noGrp="1"/>
          </p:cNvSpPr>
          <p:nvPr>
            <p:ph type="body" idx="2"/>
          </p:nvPr>
        </p:nvSpPr>
        <p:spPr>
          <a:xfrm>
            <a:off x="276537" y="0"/>
            <a:ext cx="8629200" cy="700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None/>
            </a:pPr>
            <a:r>
              <a:rPr lang="en">
                <a:latin typeface="Roboto Condensed"/>
                <a:ea typeface="Roboto Condensed"/>
                <a:cs typeface="Roboto Condensed"/>
                <a:sym typeface="Roboto Condensed"/>
              </a:rPr>
              <a:t>3. IMPLEMENTATION</a:t>
            </a:r>
            <a:endParaRPr>
              <a:latin typeface="Roboto Condensed"/>
              <a:ea typeface="Roboto Condensed"/>
              <a:cs typeface="Roboto Condensed"/>
              <a:sym typeface="Roboto Condensed"/>
            </a:endParaRPr>
          </a:p>
        </p:txBody>
      </p:sp>
      <p:sp>
        <p:nvSpPr>
          <p:cNvPr id="390" name="Google Shape;390;p41"/>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22</a:t>
            </a:fld>
            <a:endParaRPr/>
          </a:p>
        </p:txBody>
      </p:sp>
      <p:pic>
        <p:nvPicPr>
          <p:cNvPr id="391" name="Google Shape;391;p41"/>
          <p:cNvPicPr preferRelativeResize="0"/>
          <p:nvPr/>
        </p:nvPicPr>
        <p:blipFill>
          <a:blip r:embed="rId3">
            <a:alphaModFix/>
          </a:blip>
          <a:stretch>
            <a:fillRect/>
          </a:stretch>
        </p:blipFill>
        <p:spPr>
          <a:xfrm>
            <a:off x="1489325" y="1483254"/>
            <a:ext cx="6038661" cy="51862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2"/>
          <p:cNvSpPr txBox="1">
            <a:spLocks noGrp="1"/>
          </p:cNvSpPr>
          <p:nvPr>
            <p:ph type="title"/>
          </p:nvPr>
        </p:nvSpPr>
        <p:spPr>
          <a:xfrm>
            <a:off x="6350" y="3913585"/>
            <a:ext cx="9156600" cy="846000"/>
          </a:xfrm>
          <a:prstGeom prst="rect">
            <a:avLst/>
          </a:prstGeom>
          <a:solidFill>
            <a:srgbClr val="FD640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5400"/>
              <a:buFont typeface="Arial"/>
              <a:buNone/>
            </a:pPr>
            <a:r>
              <a:rPr lang="en" b="1" dirty="0">
                <a:latin typeface="Roboto Condensed"/>
                <a:ea typeface="Roboto Condensed"/>
                <a:cs typeface="Roboto Condensed"/>
                <a:sym typeface="Roboto Condensed"/>
              </a:rPr>
              <a:t>CONCLUSION</a:t>
            </a:r>
            <a:endParaRPr b="1" dirty="0">
              <a:latin typeface="Roboto Condensed"/>
              <a:ea typeface="Roboto Condensed"/>
              <a:cs typeface="Roboto Condensed"/>
              <a:sym typeface="Roboto Condensed"/>
            </a:endParaRPr>
          </a:p>
        </p:txBody>
      </p:sp>
      <p:sp>
        <p:nvSpPr>
          <p:cNvPr id="397" name="Google Shape;397;p42"/>
          <p:cNvSpPr txBox="1">
            <a:spLocks noGrp="1"/>
          </p:cNvSpPr>
          <p:nvPr>
            <p:ph type="body" idx="1"/>
          </p:nvPr>
        </p:nvSpPr>
        <p:spPr>
          <a:xfrm>
            <a:off x="3772230" y="1768182"/>
            <a:ext cx="1634100" cy="1411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D6400"/>
              </a:buClr>
              <a:buSzPts val="6000"/>
              <a:buNone/>
            </a:pPr>
            <a:r>
              <a:rPr lang="en"/>
              <a:t>4</a:t>
            </a:r>
            <a:endParaRPr/>
          </a:p>
        </p:txBody>
      </p:sp>
      <p:sp>
        <p:nvSpPr>
          <p:cNvPr id="398" name="Google Shape;398;p42"/>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3"/>
          <p:cNvSpPr txBox="1">
            <a:spLocks noGrp="1"/>
          </p:cNvSpPr>
          <p:nvPr>
            <p:ph type="body" idx="1"/>
          </p:nvPr>
        </p:nvSpPr>
        <p:spPr>
          <a:xfrm>
            <a:off x="276537" y="897179"/>
            <a:ext cx="2961900" cy="46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D6400"/>
              </a:buClr>
              <a:buSzPts val="2800"/>
              <a:buFont typeface="Noto Sans Symbols"/>
              <a:buNone/>
            </a:pPr>
            <a:r>
              <a:rPr lang="en" dirty="0">
                <a:latin typeface="Share Tech"/>
                <a:ea typeface="Share Tech"/>
                <a:cs typeface="Share Tech"/>
                <a:sym typeface="Share Tech"/>
              </a:rPr>
              <a:t>Result</a:t>
            </a:r>
            <a:endParaRPr dirty="0">
              <a:latin typeface="Share Tech"/>
              <a:ea typeface="Share Tech"/>
              <a:cs typeface="Share Tech"/>
              <a:sym typeface="Share Tech"/>
            </a:endParaRPr>
          </a:p>
        </p:txBody>
      </p:sp>
      <p:sp>
        <p:nvSpPr>
          <p:cNvPr id="404" name="Google Shape;404;p43"/>
          <p:cNvSpPr txBox="1">
            <a:spLocks noGrp="1"/>
          </p:cNvSpPr>
          <p:nvPr>
            <p:ph type="body" idx="2"/>
          </p:nvPr>
        </p:nvSpPr>
        <p:spPr>
          <a:xfrm>
            <a:off x="276537" y="0"/>
            <a:ext cx="8629200" cy="700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None/>
            </a:pPr>
            <a:r>
              <a:rPr lang="en">
                <a:latin typeface="Share Tech"/>
                <a:ea typeface="Share Tech"/>
                <a:cs typeface="Share Tech"/>
                <a:sym typeface="Share Tech"/>
              </a:rPr>
              <a:t>4. CONCLUSION</a:t>
            </a:r>
            <a:endParaRPr>
              <a:latin typeface="Share Tech"/>
              <a:ea typeface="Share Tech"/>
              <a:cs typeface="Share Tech"/>
              <a:sym typeface="Share Tech"/>
            </a:endParaRPr>
          </a:p>
        </p:txBody>
      </p:sp>
      <p:sp>
        <p:nvSpPr>
          <p:cNvPr id="405" name="Google Shape;405;p43"/>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24</a:t>
            </a:fld>
            <a:endParaRPr/>
          </a:p>
        </p:txBody>
      </p:sp>
      <p:graphicFrame>
        <p:nvGraphicFramePr>
          <p:cNvPr id="406" name="Google Shape;406;p43"/>
          <p:cNvGraphicFramePr/>
          <p:nvPr>
            <p:extLst>
              <p:ext uri="{D42A27DB-BD31-4B8C-83A1-F6EECF244321}">
                <p14:modId xmlns:p14="http://schemas.microsoft.com/office/powerpoint/2010/main" val="588978553"/>
              </p:ext>
            </p:extLst>
          </p:nvPr>
        </p:nvGraphicFramePr>
        <p:xfrm>
          <a:off x="1957543" y="1041570"/>
          <a:ext cx="5961900" cy="5679675"/>
        </p:xfrm>
        <a:graphic>
          <a:graphicData uri="http://schemas.openxmlformats.org/drawingml/2006/table">
            <a:tbl>
              <a:tblPr>
                <a:noFill/>
                <a:tableStyleId>{CF6083CB-C832-4566-BBBE-A2930FE04E45}</a:tableStyleId>
              </a:tblPr>
              <a:tblGrid>
                <a:gridCol w="3637450">
                  <a:extLst>
                    <a:ext uri="{9D8B030D-6E8A-4147-A177-3AD203B41FA5}">
                      <a16:colId xmlns:a16="http://schemas.microsoft.com/office/drawing/2014/main" val="20000"/>
                    </a:ext>
                  </a:extLst>
                </a:gridCol>
                <a:gridCol w="1161300">
                  <a:extLst>
                    <a:ext uri="{9D8B030D-6E8A-4147-A177-3AD203B41FA5}">
                      <a16:colId xmlns:a16="http://schemas.microsoft.com/office/drawing/2014/main" val="20001"/>
                    </a:ext>
                  </a:extLst>
                </a:gridCol>
                <a:gridCol w="1163150">
                  <a:extLst>
                    <a:ext uri="{9D8B030D-6E8A-4147-A177-3AD203B41FA5}">
                      <a16:colId xmlns:a16="http://schemas.microsoft.com/office/drawing/2014/main" val="20002"/>
                    </a:ext>
                  </a:extLst>
                </a:gridCol>
              </a:tblGrid>
              <a:tr h="328800">
                <a:tc>
                  <a:txBody>
                    <a:bodyPr/>
                    <a:lstStyle/>
                    <a:p>
                      <a:pPr marL="0" marR="0" lvl="0" indent="0" algn="ctr" rtl="0">
                        <a:spcBef>
                          <a:spcPts val="0"/>
                        </a:spcBef>
                        <a:spcAft>
                          <a:spcPts val="0"/>
                        </a:spcAft>
                        <a:buNone/>
                      </a:pPr>
                      <a:r>
                        <a:rPr lang="en" sz="1500" u="none" strike="noStrike" cap="none" dirty="0">
                          <a:solidFill>
                            <a:schemeClr val="lt1"/>
                          </a:solidFill>
                          <a:latin typeface="Bahnschrift" panose="020B0502040204020203" pitchFamily="34" charset="0"/>
                          <a:ea typeface="Arial"/>
                          <a:cs typeface="Arial"/>
                          <a:sym typeface="Arial"/>
                        </a:rPr>
                        <a:t>Task</a:t>
                      </a:r>
                      <a:endParaRPr sz="1500" b="1" i="0" u="none" strike="noStrike" cap="none" dirty="0">
                        <a:solidFill>
                          <a:schemeClr val="lt1"/>
                        </a:solidFill>
                        <a:latin typeface="Bahnschrift" panose="020B0502040204020203" pitchFamily="34" charset="0"/>
                        <a:ea typeface="Arial"/>
                        <a:cs typeface="Arial"/>
                        <a:sym typeface="Arial"/>
                      </a:endParaRPr>
                    </a:p>
                  </a:txBody>
                  <a:tcPr marL="682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A875C"/>
                    </a:solidFill>
                  </a:tcPr>
                </a:tc>
                <a:tc>
                  <a:txBody>
                    <a:bodyPr/>
                    <a:lstStyle/>
                    <a:p>
                      <a:pPr marL="0" marR="0" lvl="0" indent="0" algn="ctr" rtl="0">
                        <a:spcBef>
                          <a:spcPts val="0"/>
                        </a:spcBef>
                        <a:spcAft>
                          <a:spcPts val="0"/>
                        </a:spcAft>
                        <a:buNone/>
                      </a:pPr>
                      <a:r>
                        <a:rPr lang="en" sz="1500" u="none" strike="noStrike" cap="none" dirty="0">
                          <a:solidFill>
                            <a:schemeClr val="lt1"/>
                          </a:solidFill>
                          <a:latin typeface="Bahnschrift" panose="020B0502040204020203" pitchFamily="34" charset="0"/>
                          <a:ea typeface="Arial"/>
                          <a:cs typeface="Arial"/>
                          <a:sym typeface="Arial"/>
                        </a:rPr>
                        <a:t>Completed</a:t>
                      </a:r>
                      <a:endParaRPr sz="1500" b="1" i="0" u="none" strike="noStrike" cap="none" dirty="0">
                        <a:solidFill>
                          <a:schemeClr val="lt1"/>
                        </a:solidFill>
                        <a:latin typeface="Bahnschrift" panose="020B0502040204020203" pitchFamily="34" charset="0"/>
                        <a:ea typeface="Arial"/>
                        <a:cs typeface="Arial"/>
                        <a:sym typeface="Arial"/>
                      </a:endParaRPr>
                    </a:p>
                  </a:txBody>
                  <a:tcPr marL="682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A875C"/>
                    </a:solidFill>
                  </a:tcPr>
                </a:tc>
                <a:tc>
                  <a:txBody>
                    <a:bodyPr/>
                    <a:lstStyle/>
                    <a:p>
                      <a:pPr marL="0" marR="0" lvl="0" indent="0" algn="ctr" rtl="0">
                        <a:spcBef>
                          <a:spcPts val="0"/>
                        </a:spcBef>
                        <a:spcAft>
                          <a:spcPts val="0"/>
                        </a:spcAft>
                        <a:buNone/>
                      </a:pPr>
                      <a:r>
                        <a:rPr lang="en" sz="1500" u="none" strike="noStrike" cap="none" dirty="0">
                          <a:solidFill>
                            <a:schemeClr val="lt1"/>
                          </a:solidFill>
                          <a:latin typeface="Bahnschrift" panose="020B0502040204020203" pitchFamily="34" charset="0"/>
                          <a:ea typeface="Arial"/>
                          <a:cs typeface="Arial"/>
                          <a:sym typeface="Arial"/>
                        </a:rPr>
                        <a:t>Uncompleted</a:t>
                      </a:r>
                      <a:endParaRPr sz="1500" b="1" i="0" u="none" strike="noStrike" cap="none" dirty="0">
                        <a:solidFill>
                          <a:schemeClr val="lt1"/>
                        </a:solidFill>
                        <a:latin typeface="Bahnschrift" panose="020B0502040204020203" pitchFamily="34" charset="0"/>
                        <a:ea typeface="Arial"/>
                        <a:cs typeface="Arial"/>
                        <a:sym typeface="Arial"/>
                      </a:endParaRPr>
                    </a:p>
                  </a:txBody>
                  <a:tcPr marL="682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A875C"/>
                    </a:solidFill>
                  </a:tcPr>
                </a:tc>
                <a:extLst>
                  <a:ext uri="{0D108BD9-81ED-4DB2-BD59-A6C34878D82A}">
                    <a16:rowId xmlns:a16="http://schemas.microsoft.com/office/drawing/2014/main" val="10000"/>
                  </a:ext>
                </a:extLst>
              </a:tr>
              <a:tr h="246600">
                <a:tc>
                  <a:txBody>
                    <a:bodyPr/>
                    <a:lstStyle/>
                    <a:p>
                      <a:pPr marL="0" marR="0" lvl="0" indent="0" algn="l" rtl="0">
                        <a:spcBef>
                          <a:spcPts val="0"/>
                        </a:spcBef>
                        <a:spcAft>
                          <a:spcPts val="0"/>
                        </a:spcAft>
                        <a:buNone/>
                      </a:pPr>
                      <a:r>
                        <a:rPr lang="en" sz="1200" u="none" strike="noStrike" cap="none" dirty="0">
                          <a:latin typeface="Bahnschrift" panose="020B0502040204020203" pitchFamily="34" charset="0"/>
                          <a:ea typeface="Arial"/>
                          <a:cs typeface="Arial"/>
                          <a:sym typeface="Arial"/>
                        </a:rPr>
                        <a:t>Login authentication</a:t>
                      </a:r>
                      <a:endParaRPr sz="1200" b="0" i="0" u="none" strike="noStrike" cap="none" dirty="0">
                        <a:solidFill>
                          <a:srgbClr val="000000"/>
                        </a:solidFill>
                        <a:latin typeface="Bahnschrift" panose="020B0502040204020203" pitchFamily="34" charset="0"/>
                        <a:ea typeface="Arial"/>
                        <a:cs typeface="Arial"/>
                        <a:sym typeface="Arial"/>
                      </a:endParaRPr>
                    </a:p>
                  </a:txBody>
                  <a:tcPr marL="16367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 sz="1300" u="none" strike="noStrike" cap="none">
                          <a:latin typeface="Noto Sans Symbols"/>
                          <a:ea typeface="Noto Sans Symbols"/>
                          <a:cs typeface="Noto Sans Symbols"/>
                          <a:sym typeface="Noto Sans Symbols"/>
                        </a:rPr>
                        <a:t>✔</a:t>
                      </a:r>
                      <a:endParaRPr sz="1300" b="0" i="0" u="none" strike="noStrike" cap="none">
                        <a:solidFill>
                          <a:srgbClr val="000000"/>
                        </a:solidFill>
                        <a:latin typeface="Noto Sans Symbols"/>
                        <a:ea typeface="Noto Sans Symbols"/>
                        <a:cs typeface="Noto Sans Symbols"/>
                        <a:sym typeface="Noto Sans Symbols"/>
                      </a:endParaRPr>
                    </a:p>
                  </a:txBody>
                  <a:tcPr marL="682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100" u="none" strike="noStrike" cap="none"/>
                        <a:t> </a:t>
                      </a:r>
                      <a:endParaRPr sz="1100" b="0" i="0" u="none" strike="noStrike" cap="none">
                        <a:solidFill>
                          <a:srgbClr val="000000"/>
                        </a:solidFill>
                        <a:latin typeface="Calibri"/>
                        <a:ea typeface="Calibri"/>
                        <a:cs typeface="Calibri"/>
                        <a:sym typeface="Calibri"/>
                      </a:endParaRPr>
                    </a:p>
                  </a:txBody>
                  <a:tcPr marL="163675" marR="6825" marT="68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06375">
                <a:tc>
                  <a:txBody>
                    <a:bodyPr/>
                    <a:lstStyle/>
                    <a:p>
                      <a:pPr marL="0" marR="0" lvl="0" indent="0" algn="l" rtl="0">
                        <a:spcBef>
                          <a:spcPts val="0"/>
                        </a:spcBef>
                        <a:spcAft>
                          <a:spcPts val="0"/>
                        </a:spcAft>
                        <a:buNone/>
                      </a:pPr>
                      <a:r>
                        <a:rPr lang="en" sz="1200" u="none" strike="noStrike" cap="none" dirty="0">
                          <a:latin typeface="Bahnschrift" panose="020B0502040204020203" pitchFamily="34" charset="0"/>
                          <a:ea typeface="Arial"/>
                          <a:cs typeface="Arial"/>
                          <a:sym typeface="Arial"/>
                        </a:rPr>
                        <a:t>Dashboad</a:t>
                      </a:r>
                      <a:endParaRPr sz="1200" b="0" i="0" u="none" strike="noStrike" cap="none" dirty="0">
                        <a:solidFill>
                          <a:srgbClr val="000000"/>
                        </a:solidFill>
                        <a:latin typeface="Bahnschrift" panose="020B0502040204020203" pitchFamily="34" charset="0"/>
                        <a:ea typeface="Arial"/>
                        <a:cs typeface="Arial"/>
                        <a:sym typeface="Arial"/>
                      </a:endParaRPr>
                    </a:p>
                  </a:txBody>
                  <a:tcPr marL="16367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 sz="1300" u="none" strike="noStrike" cap="none">
                          <a:latin typeface="Noto Sans Symbols"/>
                          <a:ea typeface="Noto Sans Symbols"/>
                          <a:cs typeface="Noto Sans Symbols"/>
                          <a:sym typeface="Noto Sans Symbols"/>
                        </a:rPr>
                        <a:t>✔</a:t>
                      </a:r>
                      <a:endParaRPr sz="1300" b="0" i="0" u="none" strike="noStrike" cap="none">
                        <a:solidFill>
                          <a:srgbClr val="000000"/>
                        </a:solidFill>
                        <a:latin typeface="Noto Sans Symbols"/>
                        <a:ea typeface="Noto Sans Symbols"/>
                        <a:cs typeface="Noto Sans Symbols"/>
                        <a:sym typeface="Noto Sans Symbols"/>
                      </a:endParaRPr>
                    </a:p>
                  </a:txBody>
                  <a:tcPr marL="682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100" b="0" i="0" u="none" strike="noStrike" cap="none">
                        <a:solidFill>
                          <a:srgbClr val="000000"/>
                        </a:solidFill>
                        <a:latin typeface="Noto Sans Symbols"/>
                        <a:ea typeface="Noto Sans Symbols"/>
                        <a:cs typeface="Noto Sans Symbols"/>
                        <a:sym typeface="Noto Sans Symbols"/>
                      </a:endParaRPr>
                    </a:p>
                  </a:txBody>
                  <a:tcPr marL="163675" marR="6825" marT="68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96475">
                <a:tc>
                  <a:txBody>
                    <a:bodyPr/>
                    <a:lstStyle/>
                    <a:p>
                      <a:pPr marL="0" marR="0" lvl="0" indent="0" algn="l" rtl="0">
                        <a:spcBef>
                          <a:spcPts val="0"/>
                        </a:spcBef>
                        <a:spcAft>
                          <a:spcPts val="0"/>
                        </a:spcAft>
                        <a:buNone/>
                      </a:pPr>
                      <a:r>
                        <a:rPr lang="en" sz="1200" u="none" strike="noStrike" cap="none" dirty="0">
                          <a:latin typeface="Bahnschrift" panose="020B0502040204020203" pitchFamily="34" charset="0"/>
                          <a:ea typeface="Arial"/>
                          <a:cs typeface="Arial"/>
                          <a:sym typeface="Arial"/>
                        </a:rPr>
                        <a:t>CRUD candidate</a:t>
                      </a:r>
                      <a:endParaRPr sz="1200" b="0" i="0" u="none" strike="noStrike" cap="none" dirty="0">
                        <a:solidFill>
                          <a:srgbClr val="000000"/>
                        </a:solidFill>
                        <a:latin typeface="Bahnschrift" panose="020B0502040204020203" pitchFamily="34" charset="0"/>
                        <a:ea typeface="Arial"/>
                        <a:cs typeface="Arial"/>
                        <a:sym typeface="Arial"/>
                      </a:endParaRPr>
                    </a:p>
                  </a:txBody>
                  <a:tcPr marL="16367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 sz="1300" u="none" strike="noStrike" cap="none">
                          <a:latin typeface="Noto Sans Symbols"/>
                          <a:ea typeface="Noto Sans Symbols"/>
                          <a:cs typeface="Noto Sans Symbols"/>
                          <a:sym typeface="Noto Sans Symbols"/>
                        </a:rPr>
                        <a:t>✔</a:t>
                      </a:r>
                      <a:endParaRPr sz="1300" b="0" i="0" u="none" strike="noStrike" cap="none">
                        <a:solidFill>
                          <a:srgbClr val="000000"/>
                        </a:solidFill>
                        <a:latin typeface="Noto Sans Symbols"/>
                        <a:ea typeface="Noto Sans Symbols"/>
                        <a:cs typeface="Noto Sans Symbols"/>
                        <a:sym typeface="Noto Sans Symbols"/>
                      </a:endParaRPr>
                    </a:p>
                  </a:txBody>
                  <a:tcPr marL="682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100" b="0" i="0" u="none" strike="noStrike" cap="none">
                        <a:solidFill>
                          <a:srgbClr val="000000"/>
                        </a:solidFill>
                        <a:latin typeface="Noto Sans Symbols"/>
                        <a:ea typeface="Noto Sans Symbols"/>
                        <a:cs typeface="Noto Sans Symbols"/>
                        <a:sym typeface="Noto Sans Symbols"/>
                      </a:endParaRPr>
                    </a:p>
                  </a:txBody>
                  <a:tcPr marL="163675" marR="6825" marT="68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13900">
                <a:tc>
                  <a:txBody>
                    <a:bodyPr/>
                    <a:lstStyle/>
                    <a:p>
                      <a:pPr marL="0" marR="0" lvl="0" indent="0" algn="l" rtl="0">
                        <a:spcBef>
                          <a:spcPts val="0"/>
                        </a:spcBef>
                        <a:spcAft>
                          <a:spcPts val="0"/>
                        </a:spcAft>
                        <a:buNone/>
                      </a:pPr>
                      <a:r>
                        <a:rPr lang="en" sz="1200" u="none" strike="noStrike" cap="none" dirty="0">
                          <a:latin typeface="Bahnschrift" panose="020B0502040204020203" pitchFamily="34" charset="0"/>
                          <a:ea typeface="Arial"/>
                          <a:cs typeface="Arial"/>
                          <a:sym typeface="Arial"/>
                        </a:rPr>
                        <a:t>CRUD user</a:t>
                      </a:r>
                      <a:endParaRPr sz="1200" b="0" i="0" u="none" strike="noStrike" cap="none" dirty="0">
                        <a:solidFill>
                          <a:srgbClr val="000000"/>
                        </a:solidFill>
                        <a:latin typeface="Bahnschrift" panose="020B0502040204020203" pitchFamily="34" charset="0"/>
                        <a:ea typeface="Arial"/>
                        <a:cs typeface="Arial"/>
                        <a:sym typeface="Arial"/>
                      </a:endParaRPr>
                    </a:p>
                  </a:txBody>
                  <a:tcPr marL="16367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 sz="1300" u="none" strike="noStrike" cap="none">
                          <a:latin typeface="Noto Sans Symbols"/>
                          <a:ea typeface="Noto Sans Symbols"/>
                          <a:cs typeface="Noto Sans Symbols"/>
                          <a:sym typeface="Noto Sans Symbols"/>
                        </a:rPr>
                        <a:t>✔</a:t>
                      </a:r>
                      <a:endParaRPr sz="1300" b="0" i="0" u="none" strike="noStrike" cap="none">
                        <a:solidFill>
                          <a:srgbClr val="000000"/>
                        </a:solidFill>
                        <a:latin typeface="Noto Sans Symbols"/>
                        <a:ea typeface="Noto Sans Symbols"/>
                        <a:cs typeface="Noto Sans Symbols"/>
                        <a:sym typeface="Noto Sans Symbols"/>
                      </a:endParaRPr>
                    </a:p>
                  </a:txBody>
                  <a:tcPr marL="682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100" b="0" i="0" u="none" strike="noStrike" cap="none">
                        <a:solidFill>
                          <a:srgbClr val="000000"/>
                        </a:solidFill>
                        <a:latin typeface="Noto Sans Symbols"/>
                        <a:ea typeface="Noto Sans Symbols"/>
                        <a:cs typeface="Noto Sans Symbols"/>
                        <a:sym typeface="Noto Sans Symbols"/>
                      </a:endParaRPr>
                    </a:p>
                  </a:txBody>
                  <a:tcPr marL="163675" marR="6825" marT="68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276700">
                <a:tc>
                  <a:txBody>
                    <a:bodyPr/>
                    <a:lstStyle/>
                    <a:p>
                      <a:pPr marL="0" marR="0" lvl="0" indent="0" algn="l" rtl="0">
                        <a:spcBef>
                          <a:spcPts val="0"/>
                        </a:spcBef>
                        <a:spcAft>
                          <a:spcPts val="0"/>
                        </a:spcAft>
                        <a:buNone/>
                      </a:pPr>
                      <a:r>
                        <a:rPr lang="en" sz="1200" u="none" strike="noStrike" cap="none" dirty="0">
                          <a:latin typeface="Bahnschrift" panose="020B0502040204020203" pitchFamily="34" charset="0"/>
                          <a:ea typeface="Arial"/>
                          <a:cs typeface="Arial"/>
                          <a:sym typeface="Arial"/>
                        </a:rPr>
                        <a:t>CRUD quiz</a:t>
                      </a:r>
                      <a:endParaRPr sz="1200" b="0" i="0" u="none" strike="noStrike" cap="none" dirty="0">
                        <a:solidFill>
                          <a:srgbClr val="000000"/>
                        </a:solidFill>
                        <a:latin typeface="Bahnschrift" panose="020B0502040204020203" pitchFamily="34" charset="0"/>
                        <a:ea typeface="Arial"/>
                        <a:cs typeface="Arial"/>
                        <a:sym typeface="Arial"/>
                      </a:endParaRPr>
                    </a:p>
                  </a:txBody>
                  <a:tcPr marL="16367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 sz="1300" u="none" strike="noStrike" cap="none">
                          <a:latin typeface="Noto Sans Symbols"/>
                          <a:ea typeface="Noto Sans Symbols"/>
                          <a:cs typeface="Noto Sans Symbols"/>
                          <a:sym typeface="Noto Sans Symbols"/>
                        </a:rPr>
                        <a:t>✔</a:t>
                      </a:r>
                      <a:endParaRPr sz="1300" b="0" i="0" u="none" strike="noStrike" cap="none">
                        <a:solidFill>
                          <a:srgbClr val="000000"/>
                        </a:solidFill>
                        <a:latin typeface="Noto Sans Symbols"/>
                        <a:ea typeface="Noto Sans Symbols"/>
                        <a:cs typeface="Noto Sans Symbols"/>
                        <a:sym typeface="Noto Sans Symbols"/>
                      </a:endParaRPr>
                    </a:p>
                  </a:txBody>
                  <a:tcPr marL="682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100" b="0" i="0" u="none" strike="noStrike" cap="none">
                        <a:solidFill>
                          <a:srgbClr val="000000"/>
                        </a:solidFill>
                        <a:latin typeface="Noto Sans Symbols"/>
                        <a:ea typeface="Noto Sans Symbols"/>
                        <a:cs typeface="Noto Sans Symbols"/>
                        <a:sym typeface="Noto Sans Symbols"/>
                      </a:endParaRPr>
                    </a:p>
                  </a:txBody>
                  <a:tcPr marL="163675" marR="6825" marT="68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12300">
                <a:tc>
                  <a:txBody>
                    <a:bodyPr/>
                    <a:lstStyle/>
                    <a:p>
                      <a:pPr marL="0" marR="0" lvl="0" indent="0" algn="l" rtl="0">
                        <a:spcBef>
                          <a:spcPts val="0"/>
                        </a:spcBef>
                        <a:spcAft>
                          <a:spcPts val="0"/>
                        </a:spcAft>
                        <a:buNone/>
                      </a:pPr>
                      <a:r>
                        <a:rPr lang="en" sz="1200" u="none" strike="noStrike" cap="none" dirty="0">
                          <a:latin typeface="Bahnschrift" panose="020B0502040204020203" pitchFamily="34" charset="0"/>
                          <a:ea typeface="Arial"/>
                          <a:cs typeface="Arial"/>
                          <a:sym typeface="Arial"/>
                        </a:rPr>
                        <a:t>CRUD question</a:t>
                      </a:r>
                      <a:endParaRPr sz="1200" b="0" i="0" u="none" strike="noStrike" cap="none" dirty="0">
                        <a:solidFill>
                          <a:srgbClr val="000000"/>
                        </a:solidFill>
                        <a:latin typeface="Bahnschrift" panose="020B0502040204020203" pitchFamily="34" charset="0"/>
                        <a:ea typeface="Arial"/>
                        <a:cs typeface="Arial"/>
                        <a:sym typeface="Arial"/>
                      </a:endParaRPr>
                    </a:p>
                  </a:txBody>
                  <a:tcPr marL="16367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 sz="1300" u="none" strike="noStrike" cap="none">
                          <a:latin typeface="Noto Sans Symbols"/>
                          <a:ea typeface="Noto Sans Symbols"/>
                          <a:cs typeface="Noto Sans Symbols"/>
                          <a:sym typeface="Noto Sans Symbols"/>
                        </a:rPr>
                        <a:t>✔</a:t>
                      </a:r>
                      <a:endParaRPr sz="1300" b="0" i="0" u="none" strike="noStrike" cap="none">
                        <a:solidFill>
                          <a:srgbClr val="000000"/>
                        </a:solidFill>
                        <a:latin typeface="Noto Sans Symbols"/>
                        <a:ea typeface="Noto Sans Symbols"/>
                        <a:cs typeface="Noto Sans Symbols"/>
                        <a:sym typeface="Noto Sans Symbols"/>
                      </a:endParaRPr>
                    </a:p>
                  </a:txBody>
                  <a:tcPr marL="682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100" b="0" i="0" u="none" strike="noStrike" cap="none">
                        <a:solidFill>
                          <a:srgbClr val="000000"/>
                        </a:solidFill>
                        <a:latin typeface="Noto Sans Symbols"/>
                        <a:ea typeface="Noto Sans Symbols"/>
                        <a:cs typeface="Noto Sans Symbols"/>
                        <a:sym typeface="Noto Sans Symbols"/>
                      </a:endParaRPr>
                    </a:p>
                  </a:txBody>
                  <a:tcPr marL="163675" marR="6825" marT="68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293300">
                <a:tc>
                  <a:txBody>
                    <a:bodyPr/>
                    <a:lstStyle/>
                    <a:p>
                      <a:pPr marL="0" marR="0" lvl="0" indent="0" algn="l" rtl="0">
                        <a:spcBef>
                          <a:spcPts val="0"/>
                        </a:spcBef>
                        <a:spcAft>
                          <a:spcPts val="0"/>
                        </a:spcAft>
                        <a:buNone/>
                      </a:pPr>
                      <a:r>
                        <a:rPr lang="en" sz="1200" u="none" strike="noStrike" cap="none" dirty="0">
                          <a:latin typeface="Bahnschrift" panose="020B0502040204020203" pitchFamily="34" charset="0"/>
                          <a:ea typeface="Arial"/>
                          <a:cs typeface="Arial"/>
                          <a:sym typeface="Arial"/>
                        </a:rPr>
                        <a:t>CRUD answer</a:t>
                      </a:r>
                      <a:endParaRPr sz="1200" b="0" i="0" u="none" strike="noStrike" cap="none" dirty="0">
                        <a:solidFill>
                          <a:srgbClr val="000000"/>
                        </a:solidFill>
                        <a:latin typeface="Bahnschrift" panose="020B0502040204020203" pitchFamily="34" charset="0"/>
                        <a:ea typeface="Arial"/>
                        <a:cs typeface="Arial"/>
                        <a:sym typeface="Arial"/>
                      </a:endParaRPr>
                    </a:p>
                  </a:txBody>
                  <a:tcPr marL="16367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 sz="1300" u="none" strike="noStrike" cap="none">
                          <a:latin typeface="Noto Sans Symbols"/>
                          <a:ea typeface="Noto Sans Symbols"/>
                          <a:cs typeface="Noto Sans Symbols"/>
                          <a:sym typeface="Noto Sans Symbols"/>
                        </a:rPr>
                        <a:t>✔</a:t>
                      </a:r>
                      <a:endParaRPr sz="1300" b="0" i="0" u="none" strike="noStrike" cap="none">
                        <a:solidFill>
                          <a:srgbClr val="000000"/>
                        </a:solidFill>
                        <a:latin typeface="Noto Sans Symbols"/>
                        <a:ea typeface="Noto Sans Symbols"/>
                        <a:cs typeface="Noto Sans Symbols"/>
                        <a:sym typeface="Noto Sans Symbols"/>
                      </a:endParaRPr>
                    </a:p>
                  </a:txBody>
                  <a:tcPr marL="682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100" b="0" i="0" u="none" strike="noStrike" cap="none">
                        <a:solidFill>
                          <a:srgbClr val="000000"/>
                        </a:solidFill>
                        <a:latin typeface="Noto Sans Symbols"/>
                        <a:ea typeface="Noto Sans Symbols"/>
                        <a:cs typeface="Noto Sans Symbols"/>
                        <a:sym typeface="Noto Sans Symbols"/>
                      </a:endParaRPr>
                    </a:p>
                  </a:txBody>
                  <a:tcPr marL="163675" marR="6825" marT="68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266600">
                <a:tc>
                  <a:txBody>
                    <a:bodyPr/>
                    <a:lstStyle/>
                    <a:p>
                      <a:pPr marL="0" marR="0" lvl="0" indent="0" algn="l" rtl="0">
                        <a:spcBef>
                          <a:spcPts val="0"/>
                        </a:spcBef>
                        <a:spcAft>
                          <a:spcPts val="0"/>
                        </a:spcAft>
                        <a:buNone/>
                      </a:pPr>
                      <a:r>
                        <a:rPr lang="en" sz="1200" u="none" strike="noStrike" cap="none">
                          <a:latin typeface="Bahnschrift" panose="020B0502040204020203" pitchFamily="34" charset="0"/>
                          <a:ea typeface="Arial"/>
                          <a:cs typeface="Arial"/>
                          <a:sym typeface="Arial"/>
                        </a:rPr>
                        <a:t>Assign and remove question</a:t>
                      </a:r>
                      <a:endParaRPr sz="1200" b="0" i="0" u="none" strike="noStrike" cap="none">
                        <a:solidFill>
                          <a:srgbClr val="000000"/>
                        </a:solidFill>
                        <a:latin typeface="Bahnschrift" panose="020B0502040204020203" pitchFamily="34" charset="0"/>
                        <a:ea typeface="Arial"/>
                        <a:cs typeface="Arial"/>
                        <a:sym typeface="Arial"/>
                      </a:endParaRPr>
                    </a:p>
                  </a:txBody>
                  <a:tcPr marL="16367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 sz="1300" u="none" strike="noStrike" cap="none">
                          <a:latin typeface="Noto Sans Symbols"/>
                          <a:ea typeface="Noto Sans Symbols"/>
                          <a:cs typeface="Noto Sans Symbols"/>
                          <a:sym typeface="Noto Sans Symbols"/>
                        </a:rPr>
                        <a:t>✔</a:t>
                      </a:r>
                      <a:endParaRPr sz="1300" b="0" i="0" u="none" strike="noStrike" cap="none">
                        <a:solidFill>
                          <a:srgbClr val="000000"/>
                        </a:solidFill>
                        <a:latin typeface="Noto Sans Symbols"/>
                        <a:ea typeface="Noto Sans Symbols"/>
                        <a:cs typeface="Noto Sans Symbols"/>
                        <a:sym typeface="Noto Sans Symbols"/>
                      </a:endParaRPr>
                    </a:p>
                  </a:txBody>
                  <a:tcPr marL="682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100" b="0" i="0" u="none" strike="noStrike" cap="none">
                        <a:solidFill>
                          <a:srgbClr val="000000"/>
                        </a:solidFill>
                        <a:latin typeface="Noto Sans Symbols"/>
                        <a:ea typeface="Noto Sans Symbols"/>
                        <a:cs typeface="Noto Sans Symbols"/>
                        <a:sym typeface="Noto Sans Symbols"/>
                      </a:endParaRPr>
                    </a:p>
                  </a:txBody>
                  <a:tcPr marL="163675" marR="6825" marT="68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328175">
                <a:tc>
                  <a:txBody>
                    <a:bodyPr/>
                    <a:lstStyle/>
                    <a:p>
                      <a:pPr marL="0" marR="0" lvl="0" indent="0" algn="l" rtl="0">
                        <a:spcBef>
                          <a:spcPts val="0"/>
                        </a:spcBef>
                        <a:spcAft>
                          <a:spcPts val="0"/>
                        </a:spcAft>
                        <a:buNone/>
                      </a:pPr>
                      <a:r>
                        <a:rPr lang="en" sz="1200" u="none" strike="noStrike" cap="none" dirty="0">
                          <a:latin typeface="Bahnschrift" panose="020B0502040204020203" pitchFamily="34" charset="0"/>
                          <a:ea typeface="Arial"/>
                          <a:cs typeface="Arial"/>
                          <a:sym typeface="Arial"/>
                        </a:rPr>
                        <a:t>Assign and remove quiz for user</a:t>
                      </a:r>
                      <a:endParaRPr sz="1200" b="0" i="0" u="none" strike="noStrike" cap="none" dirty="0">
                        <a:solidFill>
                          <a:srgbClr val="000000"/>
                        </a:solidFill>
                        <a:latin typeface="Bahnschrift" panose="020B0502040204020203" pitchFamily="34" charset="0"/>
                        <a:ea typeface="Arial"/>
                        <a:cs typeface="Arial"/>
                        <a:sym typeface="Arial"/>
                      </a:endParaRPr>
                    </a:p>
                  </a:txBody>
                  <a:tcPr marL="16367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 sz="1300" u="none" strike="noStrike" cap="none">
                          <a:latin typeface="Noto Sans Symbols"/>
                          <a:ea typeface="Noto Sans Symbols"/>
                          <a:cs typeface="Noto Sans Symbols"/>
                          <a:sym typeface="Noto Sans Symbols"/>
                        </a:rPr>
                        <a:t>✔</a:t>
                      </a:r>
                      <a:endParaRPr sz="1300" b="0" i="0" u="none" strike="noStrike" cap="none">
                        <a:solidFill>
                          <a:srgbClr val="000000"/>
                        </a:solidFill>
                        <a:latin typeface="Noto Sans Symbols"/>
                        <a:ea typeface="Noto Sans Symbols"/>
                        <a:cs typeface="Noto Sans Symbols"/>
                        <a:sym typeface="Noto Sans Symbols"/>
                      </a:endParaRPr>
                    </a:p>
                  </a:txBody>
                  <a:tcPr marL="682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100" b="0" i="0" u="none" strike="noStrike" cap="none">
                        <a:solidFill>
                          <a:srgbClr val="000000"/>
                        </a:solidFill>
                        <a:latin typeface="Noto Sans Symbols"/>
                        <a:ea typeface="Noto Sans Symbols"/>
                        <a:cs typeface="Noto Sans Symbols"/>
                        <a:sym typeface="Noto Sans Symbols"/>
                      </a:endParaRPr>
                    </a:p>
                  </a:txBody>
                  <a:tcPr marL="163675" marR="6825" marT="68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300500">
                <a:tc>
                  <a:txBody>
                    <a:bodyPr/>
                    <a:lstStyle/>
                    <a:p>
                      <a:pPr marL="0" marR="0" lvl="0" indent="0" algn="l" rtl="0">
                        <a:spcBef>
                          <a:spcPts val="0"/>
                        </a:spcBef>
                        <a:spcAft>
                          <a:spcPts val="0"/>
                        </a:spcAft>
                        <a:buNone/>
                      </a:pPr>
                      <a:r>
                        <a:rPr lang="en" sz="1200" u="none" strike="noStrike" cap="none" dirty="0">
                          <a:latin typeface="Bahnschrift" panose="020B0502040204020203" pitchFamily="34" charset="0"/>
                          <a:ea typeface="Arial"/>
                          <a:cs typeface="Arial"/>
                          <a:sym typeface="Arial"/>
                        </a:rPr>
                        <a:t>CRUD quiz level</a:t>
                      </a:r>
                      <a:endParaRPr sz="1200" b="0" i="0" u="none" strike="noStrike" cap="none" dirty="0">
                        <a:solidFill>
                          <a:srgbClr val="000000"/>
                        </a:solidFill>
                        <a:latin typeface="Bahnschrift" panose="020B0502040204020203" pitchFamily="34" charset="0"/>
                        <a:ea typeface="Arial"/>
                        <a:cs typeface="Arial"/>
                        <a:sym typeface="Arial"/>
                      </a:endParaRPr>
                    </a:p>
                  </a:txBody>
                  <a:tcPr marL="16367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 sz="1300" u="none" strike="noStrike" cap="none" dirty="0">
                          <a:latin typeface="Noto Sans Symbols"/>
                          <a:ea typeface="Noto Sans Symbols"/>
                          <a:cs typeface="Noto Sans Symbols"/>
                          <a:sym typeface="Noto Sans Symbols"/>
                        </a:rPr>
                        <a:t>✔</a:t>
                      </a:r>
                      <a:endParaRPr sz="1300" b="0" i="0" u="none" strike="noStrike" cap="none" dirty="0">
                        <a:solidFill>
                          <a:srgbClr val="000000"/>
                        </a:solidFill>
                        <a:latin typeface="Noto Sans Symbols"/>
                        <a:ea typeface="Noto Sans Symbols"/>
                        <a:cs typeface="Noto Sans Symbols"/>
                        <a:sym typeface="Noto Sans Symbols"/>
                      </a:endParaRPr>
                    </a:p>
                  </a:txBody>
                  <a:tcPr marL="682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100" b="0" i="0" u="none" strike="noStrike" cap="none">
                        <a:solidFill>
                          <a:srgbClr val="000000"/>
                        </a:solidFill>
                        <a:latin typeface="Noto Sans Symbols"/>
                        <a:ea typeface="Noto Sans Symbols"/>
                        <a:cs typeface="Noto Sans Symbols"/>
                        <a:sym typeface="Noto Sans Symbols"/>
                      </a:endParaRPr>
                    </a:p>
                  </a:txBody>
                  <a:tcPr marL="163675" marR="6825" marT="68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r h="340600">
                <a:tc>
                  <a:txBody>
                    <a:bodyPr/>
                    <a:lstStyle/>
                    <a:p>
                      <a:pPr marL="0" marR="0" lvl="0" indent="0" algn="l" rtl="0">
                        <a:spcBef>
                          <a:spcPts val="0"/>
                        </a:spcBef>
                        <a:spcAft>
                          <a:spcPts val="0"/>
                        </a:spcAft>
                        <a:buNone/>
                      </a:pPr>
                      <a:r>
                        <a:rPr lang="en" sz="1200" u="none" strike="noStrike" cap="none" dirty="0">
                          <a:latin typeface="Bahnschrift" panose="020B0502040204020203" pitchFamily="34" charset="0"/>
                          <a:ea typeface="Arial"/>
                          <a:cs typeface="Arial"/>
                          <a:sym typeface="Arial"/>
                        </a:rPr>
                        <a:t>CRUD question type</a:t>
                      </a:r>
                      <a:endParaRPr sz="1200" b="0" i="0" u="none" strike="noStrike" cap="none" dirty="0">
                        <a:solidFill>
                          <a:srgbClr val="000000"/>
                        </a:solidFill>
                        <a:latin typeface="Bahnschrift" panose="020B0502040204020203" pitchFamily="34" charset="0"/>
                        <a:ea typeface="Arial"/>
                        <a:cs typeface="Arial"/>
                        <a:sym typeface="Arial"/>
                      </a:endParaRPr>
                    </a:p>
                  </a:txBody>
                  <a:tcPr marL="16367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 sz="1300" u="none" strike="noStrike" cap="none">
                          <a:latin typeface="Noto Sans Symbols"/>
                          <a:ea typeface="Noto Sans Symbols"/>
                          <a:cs typeface="Noto Sans Symbols"/>
                          <a:sym typeface="Noto Sans Symbols"/>
                        </a:rPr>
                        <a:t>✔</a:t>
                      </a:r>
                      <a:endParaRPr sz="1300" b="0" i="0" u="none" strike="noStrike" cap="none">
                        <a:solidFill>
                          <a:srgbClr val="000000"/>
                        </a:solidFill>
                        <a:latin typeface="Noto Sans Symbols"/>
                        <a:ea typeface="Noto Sans Symbols"/>
                        <a:cs typeface="Noto Sans Symbols"/>
                        <a:sym typeface="Noto Sans Symbols"/>
                      </a:endParaRPr>
                    </a:p>
                  </a:txBody>
                  <a:tcPr marL="682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100" b="0" i="0" u="none" strike="noStrike" cap="none">
                        <a:solidFill>
                          <a:srgbClr val="000000"/>
                        </a:solidFill>
                        <a:latin typeface="Noto Sans Symbols"/>
                        <a:ea typeface="Noto Sans Symbols"/>
                        <a:cs typeface="Noto Sans Symbols"/>
                        <a:sym typeface="Noto Sans Symbols"/>
                      </a:endParaRPr>
                    </a:p>
                  </a:txBody>
                  <a:tcPr marL="163675" marR="6825" marT="68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1"/>
                  </a:ext>
                </a:extLst>
              </a:tr>
              <a:tr h="310900">
                <a:tc>
                  <a:txBody>
                    <a:bodyPr/>
                    <a:lstStyle/>
                    <a:p>
                      <a:pPr marL="0" marR="0" lvl="0" indent="0" algn="l" rtl="0">
                        <a:spcBef>
                          <a:spcPts val="0"/>
                        </a:spcBef>
                        <a:spcAft>
                          <a:spcPts val="0"/>
                        </a:spcAft>
                        <a:buNone/>
                      </a:pPr>
                      <a:r>
                        <a:rPr lang="en" sz="1200" u="none" strike="noStrike" cap="none" dirty="0">
                          <a:latin typeface="Bahnschrift" panose="020B0502040204020203" pitchFamily="34" charset="0"/>
                          <a:ea typeface="Arial"/>
                          <a:cs typeface="Arial"/>
                          <a:sym typeface="Arial"/>
                        </a:rPr>
                        <a:t>Update profile information</a:t>
                      </a:r>
                      <a:endParaRPr sz="1200" b="0" i="0" u="none" strike="noStrike" cap="none" dirty="0">
                        <a:solidFill>
                          <a:srgbClr val="000000"/>
                        </a:solidFill>
                        <a:latin typeface="Bahnschrift" panose="020B0502040204020203" pitchFamily="34" charset="0"/>
                        <a:ea typeface="Arial"/>
                        <a:cs typeface="Arial"/>
                        <a:sym typeface="Arial"/>
                      </a:endParaRPr>
                    </a:p>
                  </a:txBody>
                  <a:tcPr marL="16367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 sz="1300" u="none" strike="noStrike" cap="none">
                          <a:latin typeface="Noto Sans Symbols"/>
                          <a:ea typeface="Noto Sans Symbols"/>
                          <a:cs typeface="Noto Sans Symbols"/>
                          <a:sym typeface="Noto Sans Symbols"/>
                        </a:rPr>
                        <a:t>✔</a:t>
                      </a:r>
                      <a:endParaRPr sz="1300" b="0" i="0" u="none" strike="noStrike" cap="none">
                        <a:solidFill>
                          <a:srgbClr val="000000"/>
                        </a:solidFill>
                        <a:latin typeface="Noto Sans Symbols"/>
                        <a:ea typeface="Noto Sans Symbols"/>
                        <a:cs typeface="Noto Sans Symbols"/>
                        <a:sym typeface="Noto Sans Symbols"/>
                      </a:endParaRPr>
                    </a:p>
                  </a:txBody>
                  <a:tcPr marL="682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100" b="0" i="0" u="none" strike="noStrike" cap="none">
                        <a:solidFill>
                          <a:srgbClr val="000000"/>
                        </a:solidFill>
                        <a:latin typeface="Noto Sans Symbols"/>
                        <a:ea typeface="Noto Sans Symbols"/>
                        <a:cs typeface="Noto Sans Symbols"/>
                        <a:sym typeface="Noto Sans Symbols"/>
                      </a:endParaRPr>
                    </a:p>
                  </a:txBody>
                  <a:tcPr marL="163675" marR="6825" marT="68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2"/>
                  </a:ext>
                </a:extLst>
              </a:tr>
              <a:tr h="323175">
                <a:tc>
                  <a:txBody>
                    <a:bodyPr/>
                    <a:lstStyle/>
                    <a:p>
                      <a:pPr marL="0" marR="0" lvl="0" indent="0" algn="l" rtl="0">
                        <a:spcBef>
                          <a:spcPts val="0"/>
                        </a:spcBef>
                        <a:spcAft>
                          <a:spcPts val="0"/>
                        </a:spcAft>
                        <a:buNone/>
                      </a:pPr>
                      <a:r>
                        <a:rPr lang="en" sz="1200" u="none" strike="noStrike" cap="none" dirty="0">
                          <a:latin typeface="Bahnschrift" panose="020B0502040204020203" pitchFamily="34" charset="0"/>
                          <a:ea typeface="Arial"/>
                          <a:cs typeface="Arial"/>
                          <a:sym typeface="Arial"/>
                        </a:rPr>
                        <a:t>Forgot password and reset password</a:t>
                      </a:r>
                      <a:endParaRPr sz="1200" b="0" i="0" u="none" strike="noStrike" cap="none" dirty="0">
                        <a:solidFill>
                          <a:srgbClr val="000000"/>
                        </a:solidFill>
                        <a:latin typeface="Bahnschrift" panose="020B0502040204020203" pitchFamily="34" charset="0"/>
                        <a:ea typeface="Arial"/>
                        <a:cs typeface="Arial"/>
                        <a:sym typeface="Arial"/>
                      </a:endParaRPr>
                    </a:p>
                  </a:txBody>
                  <a:tcPr marL="16367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 sz="1300" u="none" strike="noStrike" cap="none">
                          <a:latin typeface="Noto Sans Symbols"/>
                          <a:ea typeface="Noto Sans Symbols"/>
                          <a:cs typeface="Noto Sans Symbols"/>
                          <a:sym typeface="Noto Sans Symbols"/>
                        </a:rPr>
                        <a:t>✔</a:t>
                      </a:r>
                      <a:endParaRPr sz="1300" b="0" i="0" u="none" strike="noStrike" cap="none">
                        <a:solidFill>
                          <a:srgbClr val="000000"/>
                        </a:solidFill>
                        <a:latin typeface="Noto Sans Symbols"/>
                        <a:ea typeface="Noto Sans Symbols"/>
                        <a:cs typeface="Noto Sans Symbols"/>
                        <a:sym typeface="Noto Sans Symbols"/>
                      </a:endParaRPr>
                    </a:p>
                  </a:txBody>
                  <a:tcPr marL="682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100" b="0" i="0" u="none" strike="noStrike" cap="none">
                        <a:solidFill>
                          <a:srgbClr val="000000"/>
                        </a:solidFill>
                        <a:latin typeface="Noto Sans Symbols"/>
                        <a:ea typeface="Noto Sans Symbols"/>
                        <a:cs typeface="Noto Sans Symbols"/>
                        <a:sym typeface="Noto Sans Symbols"/>
                      </a:endParaRPr>
                    </a:p>
                  </a:txBody>
                  <a:tcPr marL="163675" marR="6825" marT="68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3"/>
                  </a:ext>
                </a:extLst>
              </a:tr>
              <a:tr h="274300">
                <a:tc>
                  <a:txBody>
                    <a:bodyPr/>
                    <a:lstStyle/>
                    <a:p>
                      <a:pPr marL="0" marR="0" lvl="0" indent="0" algn="l" rtl="0">
                        <a:spcBef>
                          <a:spcPts val="0"/>
                        </a:spcBef>
                        <a:spcAft>
                          <a:spcPts val="0"/>
                        </a:spcAft>
                        <a:buNone/>
                      </a:pPr>
                      <a:r>
                        <a:rPr lang="en" sz="1200" u="none" strike="noStrike" cap="none" dirty="0">
                          <a:latin typeface="Bahnschrift" panose="020B0502040204020203" pitchFamily="34" charset="0"/>
                          <a:ea typeface="Arial"/>
                          <a:cs typeface="Arial"/>
                          <a:sym typeface="Arial"/>
                        </a:rPr>
                        <a:t>Generate report of candidate</a:t>
                      </a:r>
                      <a:endParaRPr sz="1200" b="0" i="0" u="none" strike="noStrike" cap="none" dirty="0">
                        <a:solidFill>
                          <a:srgbClr val="000000"/>
                        </a:solidFill>
                        <a:latin typeface="Bahnschrift" panose="020B0502040204020203" pitchFamily="34" charset="0"/>
                        <a:ea typeface="Arial"/>
                        <a:cs typeface="Arial"/>
                        <a:sym typeface="Arial"/>
                      </a:endParaRPr>
                    </a:p>
                  </a:txBody>
                  <a:tcPr marL="16367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 sz="1300" u="none" strike="noStrike" cap="none">
                          <a:latin typeface="Noto Sans Symbols"/>
                          <a:ea typeface="Noto Sans Symbols"/>
                          <a:cs typeface="Noto Sans Symbols"/>
                          <a:sym typeface="Noto Sans Symbols"/>
                        </a:rPr>
                        <a:t>✔</a:t>
                      </a:r>
                      <a:endParaRPr sz="1300" b="0" i="0" u="none" strike="noStrike" cap="none">
                        <a:solidFill>
                          <a:srgbClr val="000000"/>
                        </a:solidFill>
                        <a:latin typeface="Noto Sans Symbols"/>
                        <a:ea typeface="Noto Sans Symbols"/>
                        <a:cs typeface="Noto Sans Symbols"/>
                        <a:sym typeface="Noto Sans Symbols"/>
                      </a:endParaRPr>
                    </a:p>
                  </a:txBody>
                  <a:tcPr marL="682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100" b="0" i="0" u="none" strike="noStrike" cap="none">
                        <a:solidFill>
                          <a:srgbClr val="000000"/>
                        </a:solidFill>
                        <a:latin typeface="Noto Sans Symbols"/>
                        <a:ea typeface="Noto Sans Symbols"/>
                        <a:cs typeface="Noto Sans Symbols"/>
                        <a:sym typeface="Noto Sans Symbols"/>
                      </a:endParaRPr>
                    </a:p>
                  </a:txBody>
                  <a:tcPr marL="163675" marR="6825" marT="68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4"/>
                  </a:ext>
                </a:extLst>
              </a:tr>
              <a:tr h="283475">
                <a:tc>
                  <a:txBody>
                    <a:bodyPr/>
                    <a:lstStyle/>
                    <a:p>
                      <a:pPr marL="0" marR="0" lvl="0" indent="0" algn="l" rtl="0">
                        <a:spcBef>
                          <a:spcPts val="0"/>
                        </a:spcBef>
                        <a:spcAft>
                          <a:spcPts val="0"/>
                        </a:spcAft>
                        <a:buNone/>
                      </a:pPr>
                      <a:r>
                        <a:rPr lang="en" sz="1200" u="none" strike="noStrike" cap="none" dirty="0">
                          <a:latin typeface="Bahnschrift" panose="020B0502040204020203" pitchFamily="34" charset="0"/>
                          <a:ea typeface="Arial"/>
                          <a:cs typeface="Arial"/>
                          <a:sym typeface="Arial"/>
                        </a:rPr>
                        <a:t>Configuration mail </a:t>
                      </a:r>
                      <a:endParaRPr sz="1200" b="0" i="0" u="none" strike="noStrike" cap="none" dirty="0">
                        <a:solidFill>
                          <a:srgbClr val="000000"/>
                        </a:solidFill>
                        <a:latin typeface="Bahnschrift" panose="020B0502040204020203" pitchFamily="34" charset="0"/>
                        <a:ea typeface="Arial"/>
                        <a:cs typeface="Arial"/>
                        <a:sym typeface="Arial"/>
                      </a:endParaRPr>
                    </a:p>
                  </a:txBody>
                  <a:tcPr marL="16367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 sz="1300" u="none" strike="noStrike" cap="none">
                          <a:latin typeface="Noto Sans Symbols"/>
                          <a:ea typeface="Noto Sans Symbols"/>
                          <a:cs typeface="Noto Sans Symbols"/>
                          <a:sym typeface="Noto Sans Symbols"/>
                        </a:rPr>
                        <a:t>✔</a:t>
                      </a:r>
                      <a:endParaRPr sz="1300" b="0" i="0" u="none" strike="noStrike" cap="none">
                        <a:solidFill>
                          <a:srgbClr val="000000"/>
                        </a:solidFill>
                        <a:latin typeface="Noto Sans Symbols"/>
                        <a:ea typeface="Noto Sans Symbols"/>
                        <a:cs typeface="Noto Sans Symbols"/>
                        <a:sym typeface="Noto Sans Symbols"/>
                      </a:endParaRPr>
                    </a:p>
                  </a:txBody>
                  <a:tcPr marL="682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100" b="0" i="0" u="none" strike="noStrike" cap="none">
                        <a:solidFill>
                          <a:srgbClr val="000000"/>
                        </a:solidFill>
                        <a:latin typeface="Noto Sans Symbols"/>
                        <a:ea typeface="Noto Sans Symbols"/>
                        <a:cs typeface="Noto Sans Symbols"/>
                        <a:sym typeface="Noto Sans Symbols"/>
                      </a:endParaRPr>
                    </a:p>
                  </a:txBody>
                  <a:tcPr marL="163675" marR="6825" marT="68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5"/>
                  </a:ext>
                </a:extLst>
              </a:tr>
              <a:tr h="292600">
                <a:tc>
                  <a:txBody>
                    <a:bodyPr/>
                    <a:lstStyle/>
                    <a:p>
                      <a:pPr marL="0" marR="0" lvl="0" indent="0" algn="l" rtl="0">
                        <a:spcBef>
                          <a:spcPts val="0"/>
                        </a:spcBef>
                        <a:spcAft>
                          <a:spcPts val="0"/>
                        </a:spcAft>
                        <a:buNone/>
                      </a:pPr>
                      <a:r>
                        <a:rPr lang="en" sz="1200" u="none" strike="noStrike" cap="none" dirty="0">
                          <a:latin typeface="Bahnschrift" panose="020B0502040204020203" pitchFamily="34" charset="0"/>
                          <a:ea typeface="Arial"/>
                          <a:cs typeface="Arial"/>
                          <a:sym typeface="Arial"/>
                        </a:rPr>
                        <a:t>Configuration mail template</a:t>
                      </a:r>
                      <a:endParaRPr sz="1200" b="0" i="0" u="none" strike="noStrike" cap="none" dirty="0">
                        <a:solidFill>
                          <a:srgbClr val="000000"/>
                        </a:solidFill>
                        <a:latin typeface="Bahnschrift" panose="020B0502040204020203" pitchFamily="34" charset="0"/>
                        <a:ea typeface="Arial"/>
                        <a:cs typeface="Arial"/>
                        <a:sym typeface="Arial"/>
                      </a:endParaRPr>
                    </a:p>
                  </a:txBody>
                  <a:tcPr marL="16367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 sz="1300" u="none" strike="noStrike" cap="none">
                          <a:latin typeface="Noto Sans Symbols"/>
                          <a:ea typeface="Noto Sans Symbols"/>
                          <a:cs typeface="Noto Sans Symbols"/>
                          <a:sym typeface="Noto Sans Symbols"/>
                        </a:rPr>
                        <a:t>✔</a:t>
                      </a:r>
                      <a:endParaRPr sz="1300" b="0" i="0" u="none" strike="noStrike" cap="none">
                        <a:solidFill>
                          <a:srgbClr val="000000"/>
                        </a:solidFill>
                        <a:latin typeface="Noto Sans Symbols"/>
                        <a:ea typeface="Noto Sans Symbols"/>
                        <a:cs typeface="Noto Sans Symbols"/>
                        <a:sym typeface="Noto Sans Symbols"/>
                      </a:endParaRPr>
                    </a:p>
                  </a:txBody>
                  <a:tcPr marL="682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100" b="0" i="0" u="none" strike="noStrike" cap="none">
                        <a:solidFill>
                          <a:srgbClr val="000000"/>
                        </a:solidFill>
                        <a:latin typeface="Noto Sans Symbols"/>
                        <a:ea typeface="Noto Sans Symbols"/>
                        <a:cs typeface="Noto Sans Symbols"/>
                        <a:sym typeface="Noto Sans Symbols"/>
                      </a:endParaRPr>
                    </a:p>
                  </a:txBody>
                  <a:tcPr marL="163675" marR="6825" marT="68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6"/>
                  </a:ext>
                </a:extLst>
              </a:tr>
              <a:tr h="338300">
                <a:tc>
                  <a:txBody>
                    <a:bodyPr/>
                    <a:lstStyle/>
                    <a:p>
                      <a:pPr marL="0" marR="0" lvl="0" indent="0" algn="l" rtl="0">
                        <a:spcBef>
                          <a:spcPts val="0"/>
                        </a:spcBef>
                        <a:spcAft>
                          <a:spcPts val="0"/>
                        </a:spcAft>
                        <a:buNone/>
                      </a:pPr>
                      <a:r>
                        <a:rPr lang="en" sz="1200" u="none" strike="noStrike" cap="none" dirty="0">
                          <a:latin typeface="Bahnschrift" panose="020B0502040204020203" pitchFamily="34" charset="0"/>
                          <a:ea typeface="Arial"/>
                          <a:cs typeface="Arial"/>
                          <a:sym typeface="Arial"/>
                        </a:rPr>
                        <a:t>Mail sender</a:t>
                      </a:r>
                      <a:endParaRPr sz="1200" b="0" i="0" u="none" strike="noStrike" cap="none" dirty="0">
                        <a:solidFill>
                          <a:srgbClr val="000000"/>
                        </a:solidFill>
                        <a:latin typeface="Bahnschrift" panose="020B0502040204020203" pitchFamily="34" charset="0"/>
                        <a:ea typeface="Arial"/>
                        <a:cs typeface="Arial"/>
                        <a:sym typeface="Arial"/>
                      </a:endParaRPr>
                    </a:p>
                  </a:txBody>
                  <a:tcPr marL="16367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 sz="1300" u="none" strike="noStrike" cap="none">
                          <a:latin typeface="Noto Sans Symbols"/>
                          <a:ea typeface="Noto Sans Symbols"/>
                          <a:cs typeface="Noto Sans Symbols"/>
                          <a:sym typeface="Noto Sans Symbols"/>
                        </a:rPr>
                        <a:t>✔</a:t>
                      </a:r>
                      <a:endParaRPr sz="1300" b="0" i="0" u="none" strike="noStrike" cap="none">
                        <a:solidFill>
                          <a:srgbClr val="000000"/>
                        </a:solidFill>
                        <a:latin typeface="Noto Sans Symbols"/>
                        <a:ea typeface="Noto Sans Symbols"/>
                        <a:cs typeface="Noto Sans Symbols"/>
                        <a:sym typeface="Noto Sans Symbols"/>
                      </a:endParaRPr>
                    </a:p>
                  </a:txBody>
                  <a:tcPr marL="682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100" b="0" i="0" u="none" strike="noStrike" cap="none">
                        <a:solidFill>
                          <a:srgbClr val="000000"/>
                        </a:solidFill>
                        <a:latin typeface="Noto Sans Symbols"/>
                        <a:ea typeface="Noto Sans Symbols"/>
                        <a:cs typeface="Noto Sans Symbols"/>
                        <a:sym typeface="Noto Sans Symbols"/>
                      </a:endParaRPr>
                    </a:p>
                  </a:txBody>
                  <a:tcPr marL="163675" marR="6825" marT="68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7"/>
                  </a:ext>
                </a:extLst>
              </a:tr>
              <a:tr h="246600">
                <a:tc>
                  <a:txBody>
                    <a:bodyPr/>
                    <a:lstStyle/>
                    <a:p>
                      <a:pPr marL="0" marR="0" lvl="0" indent="0" algn="l" rtl="0">
                        <a:spcBef>
                          <a:spcPts val="0"/>
                        </a:spcBef>
                        <a:spcAft>
                          <a:spcPts val="0"/>
                        </a:spcAft>
                        <a:buNone/>
                      </a:pPr>
                      <a:r>
                        <a:rPr lang="en" sz="1200" u="none" strike="noStrike" cap="none" dirty="0">
                          <a:latin typeface="Bahnschrift" panose="020B0502040204020203" pitchFamily="34" charset="0"/>
                          <a:ea typeface="Arial"/>
                          <a:cs typeface="Arial"/>
                          <a:sym typeface="Arial"/>
                        </a:rPr>
                        <a:t>User result</a:t>
                      </a:r>
                      <a:endParaRPr sz="1200" b="0" i="0" u="none" strike="noStrike" cap="none" dirty="0">
                        <a:solidFill>
                          <a:srgbClr val="000000"/>
                        </a:solidFill>
                        <a:latin typeface="Bahnschrift" panose="020B0502040204020203" pitchFamily="34" charset="0"/>
                        <a:ea typeface="Arial"/>
                        <a:cs typeface="Arial"/>
                        <a:sym typeface="Arial"/>
                      </a:endParaRPr>
                    </a:p>
                  </a:txBody>
                  <a:tcPr marL="16367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100" b="0" i="0" u="none" strike="noStrike" cap="none">
                        <a:solidFill>
                          <a:srgbClr val="000000"/>
                        </a:solidFill>
                        <a:latin typeface="Noto Sans Symbols"/>
                        <a:ea typeface="Noto Sans Symbols"/>
                        <a:cs typeface="Noto Sans Symbols"/>
                        <a:sym typeface="Noto Sans Symbols"/>
                      </a:endParaRPr>
                    </a:p>
                  </a:txBody>
                  <a:tcPr marL="163675" marR="6825" marT="68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 sz="1300" u="none" strike="noStrike" cap="none" dirty="0">
                          <a:latin typeface="Noto Sans Symbols"/>
                          <a:ea typeface="Noto Sans Symbols"/>
                          <a:cs typeface="Noto Sans Symbols"/>
                          <a:sym typeface="Noto Sans Symbols"/>
                        </a:rPr>
                        <a:t>🗶</a:t>
                      </a:r>
                      <a:endParaRPr sz="1300" b="0" i="0" u="none" strike="noStrike" cap="none" dirty="0">
                        <a:solidFill>
                          <a:srgbClr val="000000"/>
                        </a:solidFill>
                        <a:latin typeface="Noto Sans Symbols"/>
                        <a:ea typeface="Noto Sans Symbols"/>
                        <a:cs typeface="Noto Sans Symbols"/>
                        <a:sym typeface="Noto Sans Symbols"/>
                      </a:endParaRPr>
                    </a:p>
                  </a:txBody>
                  <a:tcPr marL="6825" marR="6825" marT="68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4"/>
          <p:cNvSpPr txBox="1">
            <a:spLocks noGrp="1"/>
          </p:cNvSpPr>
          <p:nvPr>
            <p:ph type="body" idx="2"/>
          </p:nvPr>
        </p:nvSpPr>
        <p:spPr>
          <a:xfrm>
            <a:off x="276537" y="0"/>
            <a:ext cx="8629200" cy="700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None/>
            </a:pPr>
            <a:r>
              <a:rPr lang="en">
                <a:latin typeface="Share Tech"/>
                <a:ea typeface="Share Tech"/>
                <a:cs typeface="Share Tech"/>
                <a:sym typeface="Share Tech"/>
              </a:rPr>
              <a:t>4. CONCLUSION</a:t>
            </a:r>
            <a:endParaRPr>
              <a:latin typeface="Share Tech"/>
              <a:ea typeface="Share Tech"/>
              <a:cs typeface="Share Tech"/>
              <a:sym typeface="Share Tech"/>
            </a:endParaRPr>
          </a:p>
        </p:txBody>
      </p:sp>
      <p:sp>
        <p:nvSpPr>
          <p:cNvPr id="412" name="Google Shape;412;p44"/>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25</a:t>
            </a:fld>
            <a:endParaRPr/>
          </a:p>
        </p:txBody>
      </p:sp>
      <p:grpSp>
        <p:nvGrpSpPr>
          <p:cNvPr id="413" name="Google Shape;413;p44"/>
          <p:cNvGrpSpPr/>
          <p:nvPr/>
        </p:nvGrpSpPr>
        <p:grpSpPr>
          <a:xfrm>
            <a:off x="193575" y="1986901"/>
            <a:ext cx="4295301" cy="3378256"/>
            <a:chOff x="-3810" y="0"/>
            <a:chExt cx="3730827" cy="1708580"/>
          </a:xfrm>
        </p:grpSpPr>
        <p:sp>
          <p:nvSpPr>
            <p:cNvPr id="414" name="Google Shape;414;p44"/>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solidFill>
              <a:schemeClr val="lt1"/>
            </a:solidFill>
            <a:ln w="9525" cap="flat" cmpd="sng">
              <a:solidFill>
                <a:schemeClr val="accent5"/>
              </a:solidFill>
              <a:prstDash val="solid"/>
              <a:round/>
              <a:headEnd type="none" w="sm" len="sm"/>
              <a:tailEnd type="none" w="sm" len="sm"/>
            </a:ln>
          </p:spPr>
        </p:sp>
        <p:sp>
          <p:nvSpPr>
            <p:cNvPr id="415" name="Google Shape;415;p44"/>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416" name="Google Shape;416;p44"/>
          <p:cNvSpPr txBox="1"/>
          <p:nvPr/>
        </p:nvSpPr>
        <p:spPr>
          <a:xfrm>
            <a:off x="171921" y="1492843"/>
            <a:ext cx="4245600" cy="4698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D6400"/>
              </a:buClr>
              <a:buSzPts val="2800"/>
              <a:buFont typeface="Noto Sans Symbols"/>
              <a:buNone/>
            </a:pPr>
            <a:r>
              <a:rPr lang="en" sz="2800">
                <a:solidFill>
                  <a:srgbClr val="FD6400"/>
                </a:solidFill>
                <a:latin typeface="Maven Pro SemiBold"/>
                <a:ea typeface="Maven Pro SemiBold"/>
                <a:cs typeface="Maven Pro SemiBold"/>
                <a:sym typeface="Maven Pro SemiBold"/>
              </a:rPr>
              <a:t>Difficulties</a:t>
            </a:r>
            <a:endParaRPr>
              <a:latin typeface="Maven Pro SemiBold"/>
              <a:ea typeface="Maven Pro SemiBold"/>
              <a:cs typeface="Maven Pro SemiBold"/>
              <a:sym typeface="Maven Pro SemiBold"/>
            </a:endParaRPr>
          </a:p>
        </p:txBody>
      </p:sp>
      <p:grpSp>
        <p:nvGrpSpPr>
          <p:cNvPr id="417" name="Google Shape;417;p44"/>
          <p:cNvGrpSpPr/>
          <p:nvPr/>
        </p:nvGrpSpPr>
        <p:grpSpPr>
          <a:xfrm>
            <a:off x="4652025" y="2011050"/>
            <a:ext cx="4295301" cy="3402197"/>
            <a:chOff x="-3810" y="0"/>
            <a:chExt cx="3730827" cy="1708580"/>
          </a:xfrm>
        </p:grpSpPr>
        <p:sp>
          <p:nvSpPr>
            <p:cNvPr id="418" name="Google Shape;418;p44"/>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solidFill>
              <a:schemeClr val="lt1"/>
            </a:solidFill>
            <a:ln w="9525" cap="flat" cmpd="sng">
              <a:solidFill>
                <a:schemeClr val="accent5"/>
              </a:solidFill>
              <a:prstDash val="solid"/>
              <a:round/>
              <a:headEnd type="none" w="sm" len="sm"/>
              <a:tailEnd type="none" w="sm" len="sm"/>
            </a:ln>
          </p:spPr>
        </p:sp>
        <p:sp>
          <p:nvSpPr>
            <p:cNvPr id="419" name="Google Shape;419;p44"/>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420" name="Google Shape;420;p44"/>
          <p:cNvSpPr txBox="1"/>
          <p:nvPr/>
        </p:nvSpPr>
        <p:spPr>
          <a:xfrm>
            <a:off x="4701625" y="1517095"/>
            <a:ext cx="4196100" cy="4698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D6400"/>
              </a:buClr>
              <a:buSzPts val="2800"/>
              <a:buFont typeface="Noto Sans Symbols"/>
              <a:buNone/>
            </a:pPr>
            <a:r>
              <a:rPr lang="en" sz="2800">
                <a:solidFill>
                  <a:srgbClr val="FD6400"/>
                </a:solidFill>
                <a:latin typeface="Maven Pro SemiBold"/>
                <a:ea typeface="Maven Pro SemiBold"/>
                <a:cs typeface="Maven Pro SemiBold"/>
                <a:sym typeface="Maven Pro SemiBold"/>
              </a:rPr>
              <a:t>Experiences</a:t>
            </a:r>
            <a:endParaRPr>
              <a:latin typeface="Maven Pro SemiBold"/>
              <a:ea typeface="Maven Pro SemiBold"/>
              <a:cs typeface="Maven Pro SemiBold"/>
              <a:sym typeface="Maven Pro SemiBold"/>
            </a:endParaRPr>
          </a:p>
        </p:txBody>
      </p:sp>
      <p:sp>
        <p:nvSpPr>
          <p:cNvPr id="421" name="Google Shape;421;p44"/>
          <p:cNvSpPr txBox="1"/>
          <p:nvPr/>
        </p:nvSpPr>
        <p:spPr>
          <a:xfrm>
            <a:off x="4804074" y="2315501"/>
            <a:ext cx="3959400" cy="3536700"/>
          </a:xfrm>
          <a:prstGeom prst="rect">
            <a:avLst/>
          </a:prstGeom>
          <a:noFill/>
          <a:ln>
            <a:noFill/>
          </a:ln>
        </p:spPr>
        <p:txBody>
          <a:bodyPr spcFirstLastPara="1" wrap="square" lIns="91425" tIns="45700" rIns="91425" bIns="45700" anchor="t" anchorCtr="0">
            <a:normAutofit/>
          </a:bodyPr>
          <a:lstStyle/>
          <a:p>
            <a:pPr marL="228600" marR="0" lvl="0" indent="-260350" algn="l" rtl="0">
              <a:lnSpc>
                <a:spcPct val="150000"/>
              </a:lnSpc>
              <a:spcBef>
                <a:spcPts val="0"/>
              </a:spcBef>
              <a:spcAft>
                <a:spcPts val="0"/>
              </a:spcAft>
              <a:buClr>
                <a:srgbClr val="FD6400"/>
              </a:buClr>
              <a:buSzPts val="2100"/>
              <a:buFont typeface="Share Tech"/>
              <a:buChar char="•"/>
            </a:pPr>
            <a:r>
              <a:rPr lang="en" sz="2100">
                <a:solidFill>
                  <a:schemeClr val="dk1"/>
                </a:solidFill>
                <a:latin typeface="Share Tech"/>
                <a:ea typeface="Share Tech"/>
                <a:cs typeface="Share Tech"/>
                <a:sym typeface="Share Tech"/>
              </a:rPr>
              <a:t>Learn new technology</a:t>
            </a:r>
            <a:endParaRPr sz="2100">
              <a:latin typeface="Share Tech"/>
              <a:ea typeface="Share Tech"/>
              <a:cs typeface="Share Tech"/>
              <a:sym typeface="Share Tech"/>
            </a:endParaRPr>
          </a:p>
          <a:p>
            <a:pPr marL="228600" marR="0" lvl="0" indent="-260350" algn="l" rtl="0">
              <a:lnSpc>
                <a:spcPct val="150000"/>
              </a:lnSpc>
              <a:spcBef>
                <a:spcPts val="1600"/>
              </a:spcBef>
              <a:spcAft>
                <a:spcPts val="0"/>
              </a:spcAft>
              <a:buClr>
                <a:srgbClr val="FD6400"/>
              </a:buClr>
              <a:buSzPts val="2100"/>
              <a:buFont typeface="Share Tech"/>
              <a:buChar char="•"/>
            </a:pPr>
            <a:r>
              <a:rPr lang="en" sz="2100">
                <a:solidFill>
                  <a:schemeClr val="dk1"/>
                </a:solidFill>
                <a:latin typeface="Share Tech"/>
                <a:ea typeface="Share Tech"/>
                <a:cs typeface="Share Tech"/>
                <a:sym typeface="Share Tech"/>
              </a:rPr>
              <a:t>Better teamwork</a:t>
            </a:r>
            <a:endParaRPr sz="2100">
              <a:latin typeface="Share Tech"/>
              <a:ea typeface="Share Tech"/>
              <a:cs typeface="Share Tech"/>
              <a:sym typeface="Share Tech"/>
            </a:endParaRPr>
          </a:p>
          <a:p>
            <a:pPr marL="228600" marR="0" lvl="0" indent="-260350" algn="l" rtl="0">
              <a:lnSpc>
                <a:spcPct val="150000"/>
              </a:lnSpc>
              <a:spcBef>
                <a:spcPts val="1600"/>
              </a:spcBef>
              <a:spcAft>
                <a:spcPts val="0"/>
              </a:spcAft>
              <a:buClr>
                <a:srgbClr val="FD6400"/>
              </a:buClr>
              <a:buSzPts val="2100"/>
              <a:buFont typeface="Share Tech"/>
              <a:buChar char="•"/>
            </a:pPr>
            <a:r>
              <a:rPr lang="en" sz="2100">
                <a:solidFill>
                  <a:schemeClr val="dk1"/>
                </a:solidFill>
                <a:latin typeface="Share Tech"/>
                <a:ea typeface="Share Tech"/>
                <a:cs typeface="Share Tech"/>
                <a:sym typeface="Share Tech"/>
              </a:rPr>
              <a:t>Project management and process</a:t>
            </a:r>
            <a:endParaRPr sz="2100">
              <a:latin typeface="Share Tech"/>
              <a:ea typeface="Share Tech"/>
              <a:cs typeface="Share Tech"/>
              <a:sym typeface="Share Tech"/>
            </a:endParaRPr>
          </a:p>
          <a:p>
            <a:pPr marL="228600" marR="0" lvl="0" indent="-260350" algn="l" rtl="0">
              <a:lnSpc>
                <a:spcPct val="150000"/>
              </a:lnSpc>
              <a:spcBef>
                <a:spcPts val="1600"/>
              </a:spcBef>
              <a:spcAft>
                <a:spcPts val="0"/>
              </a:spcAft>
              <a:buClr>
                <a:srgbClr val="FD6400"/>
              </a:buClr>
              <a:buSzPts val="2100"/>
              <a:buFont typeface="Share Tech"/>
              <a:buChar char="•"/>
            </a:pPr>
            <a:r>
              <a:rPr lang="en" sz="2100">
                <a:solidFill>
                  <a:schemeClr val="dk1"/>
                </a:solidFill>
                <a:latin typeface="Share Tech"/>
                <a:ea typeface="Share Tech"/>
                <a:cs typeface="Share Tech"/>
                <a:sym typeface="Share Tech"/>
              </a:rPr>
              <a:t>Understand environmental work</a:t>
            </a:r>
            <a:endParaRPr sz="2100">
              <a:latin typeface="Share Tech"/>
              <a:ea typeface="Share Tech"/>
              <a:cs typeface="Share Tech"/>
              <a:sym typeface="Share Tech"/>
            </a:endParaRPr>
          </a:p>
        </p:txBody>
      </p:sp>
      <p:sp>
        <p:nvSpPr>
          <p:cNvPr id="422" name="Google Shape;422;p44"/>
          <p:cNvSpPr txBox="1"/>
          <p:nvPr/>
        </p:nvSpPr>
        <p:spPr>
          <a:xfrm>
            <a:off x="385527" y="2315500"/>
            <a:ext cx="3910200" cy="3536700"/>
          </a:xfrm>
          <a:prstGeom prst="rect">
            <a:avLst/>
          </a:prstGeom>
          <a:noFill/>
          <a:ln>
            <a:noFill/>
          </a:ln>
        </p:spPr>
        <p:txBody>
          <a:bodyPr spcFirstLastPara="1" wrap="square" lIns="91425" tIns="45700" rIns="91425" bIns="45700" anchor="t" anchorCtr="0">
            <a:normAutofit/>
          </a:bodyPr>
          <a:lstStyle/>
          <a:p>
            <a:pPr marL="228600" marR="0" lvl="0" indent="-260350" algn="l" rtl="0">
              <a:lnSpc>
                <a:spcPct val="150000"/>
              </a:lnSpc>
              <a:spcBef>
                <a:spcPts val="0"/>
              </a:spcBef>
              <a:spcAft>
                <a:spcPts val="0"/>
              </a:spcAft>
              <a:buClr>
                <a:srgbClr val="FF0000"/>
              </a:buClr>
              <a:buSzPts val="2100"/>
              <a:buFont typeface="Share Tech"/>
              <a:buChar char="•"/>
            </a:pPr>
            <a:r>
              <a:rPr lang="en" sz="2100" dirty="0">
                <a:solidFill>
                  <a:schemeClr val="dk1"/>
                </a:solidFill>
                <a:latin typeface="Share Tech"/>
                <a:ea typeface="Share Tech"/>
                <a:cs typeface="Share Tech"/>
                <a:sym typeface="Share Tech"/>
              </a:rPr>
              <a:t>Dealing with new technology</a:t>
            </a:r>
            <a:endParaRPr sz="1900" dirty="0">
              <a:latin typeface="Share Tech"/>
              <a:ea typeface="Share Tech"/>
              <a:cs typeface="Share Tech"/>
              <a:sym typeface="Share Tech"/>
            </a:endParaRPr>
          </a:p>
          <a:p>
            <a:pPr marL="228600" marR="0" lvl="0" indent="-260350" algn="l" rtl="0">
              <a:lnSpc>
                <a:spcPct val="150000"/>
              </a:lnSpc>
              <a:spcBef>
                <a:spcPts val="1600"/>
              </a:spcBef>
              <a:spcAft>
                <a:spcPts val="0"/>
              </a:spcAft>
              <a:buClr>
                <a:srgbClr val="FD6400"/>
              </a:buClr>
              <a:buSzPts val="2100"/>
              <a:buFont typeface="Share Tech"/>
              <a:buChar char="•"/>
            </a:pPr>
            <a:r>
              <a:rPr lang="en" sz="2100" dirty="0">
                <a:solidFill>
                  <a:schemeClr val="dk1"/>
                </a:solidFill>
                <a:latin typeface="Share Tech"/>
                <a:ea typeface="Share Tech"/>
                <a:cs typeface="Share Tech"/>
                <a:sym typeface="Share Tech"/>
              </a:rPr>
              <a:t>Learning project structure </a:t>
            </a:r>
            <a:endParaRPr sz="1900" dirty="0">
              <a:latin typeface="Share Tech"/>
              <a:ea typeface="Share Tech"/>
              <a:cs typeface="Share Tech"/>
              <a:sym typeface="Share Tech"/>
            </a:endParaRPr>
          </a:p>
          <a:p>
            <a:pPr marL="228600" marR="0" lvl="0" indent="-260350" algn="l" rtl="0">
              <a:lnSpc>
                <a:spcPct val="150000"/>
              </a:lnSpc>
              <a:spcBef>
                <a:spcPts val="1600"/>
              </a:spcBef>
              <a:spcAft>
                <a:spcPts val="0"/>
              </a:spcAft>
              <a:buClr>
                <a:srgbClr val="FD6400"/>
              </a:buClr>
              <a:buSzPts val="2100"/>
              <a:buFont typeface="Share Tech"/>
              <a:buChar char="•"/>
            </a:pPr>
            <a:r>
              <a:rPr lang="en" sz="2100" dirty="0">
                <a:solidFill>
                  <a:schemeClr val="dk1"/>
                </a:solidFill>
                <a:latin typeface="Share Tech"/>
                <a:ea typeface="Share Tech"/>
                <a:cs typeface="Share Tech"/>
                <a:sym typeface="Share Tech"/>
              </a:rPr>
              <a:t>More requirements in the project</a:t>
            </a:r>
            <a:endParaRPr sz="1900" dirty="0">
              <a:latin typeface="Share Tech"/>
              <a:ea typeface="Share Tech"/>
              <a:cs typeface="Share Tech"/>
              <a:sym typeface="Share Tech"/>
            </a:endParaRPr>
          </a:p>
          <a:p>
            <a:pPr marL="0" marR="0" lvl="0" indent="0" algn="l" rtl="0">
              <a:lnSpc>
                <a:spcPct val="150000"/>
              </a:lnSpc>
              <a:spcBef>
                <a:spcPts val="1600"/>
              </a:spcBef>
              <a:spcAft>
                <a:spcPts val="0"/>
              </a:spcAft>
              <a:buClr>
                <a:srgbClr val="FD6400"/>
              </a:buClr>
              <a:buSzPts val="1600"/>
              <a:buFont typeface="Arial"/>
              <a:buNone/>
            </a:pPr>
            <a:endParaRPr sz="2100" dirty="0">
              <a:solidFill>
                <a:schemeClr val="dk1"/>
              </a:solidFill>
              <a:latin typeface="Share Tech"/>
              <a:ea typeface="Share Tech"/>
              <a:cs typeface="Share Tech"/>
              <a:sym typeface="Share Tech"/>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5"/>
          <p:cNvSpPr txBox="1">
            <a:spLocks noGrp="1"/>
          </p:cNvSpPr>
          <p:nvPr>
            <p:ph type="body" idx="2"/>
          </p:nvPr>
        </p:nvSpPr>
        <p:spPr>
          <a:xfrm>
            <a:off x="276537" y="0"/>
            <a:ext cx="8629200" cy="700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None/>
            </a:pPr>
            <a:r>
              <a:rPr lang="en">
                <a:latin typeface="Share Tech"/>
                <a:ea typeface="Share Tech"/>
                <a:cs typeface="Share Tech"/>
                <a:sym typeface="Share Tech"/>
              </a:rPr>
              <a:t>4. CONCLUSION</a:t>
            </a:r>
            <a:endParaRPr>
              <a:latin typeface="Share Tech"/>
              <a:ea typeface="Share Tech"/>
              <a:cs typeface="Share Tech"/>
              <a:sym typeface="Share Tech"/>
            </a:endParaRPr>
          </a:p>
        </p:txBody>
      </p:sp>
      <p:sp>
        <p:nvSpPr>
          <p:cNvPr id="428" name="Google Shape;428;p45"/>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26</a:t>
            </a:fld>
            <a:endParaRPr/>
          </a:p>
        </p:txBody>
      </p:sp>
      <p:grpSp>
        <p:nvGrpSpPr>
          <p:cNvPr id="429" name="Google Shape;429;p45"/>
          <p:cNvGrpSpPr/>
          <p:nvPr/>
        </p:nvGrpSpPr>
        <p:grpSpPr>
          <a:xfrm>
            <a:off x="684841" y="1670409"/>
            <a:ext cx="7774297" cy="3130119"/>
            <a:chOff x="-3810" y="0"/>
            <a:chExt cx="3730827" cy="1708580"/>
          </a:xfrm>
        </p:grpSpPr>
        <p:sp>
          <p:nvSpPr>
            <p:cNvPr id="430" name="Google Shape;430;p45"/>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solidFill>
              <a:schemeClr val="lt1"/>
            </a:solidFill>
            <a:ln w="9525" cap="flat" cmpd="sng">
              <a:solidFill>
                <a:schemeClr val="accent5"/>
              </a:solidFill>
              <a:prstDash val="solid"/>
              <a:round/>
              <a:headEnd type="none" w="sm" len="sm"/>
              <a:tailEnd type="none" w="sm" len="sm"/>
            </a:ln>
          </p:spPr>
        </p:sp>
        <p:sp>
          <p:nvSpPr>
            <p:cNvPr id="431" name="Google Shape;431;p45"/>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432" name="Google Shape;432;p45"/>
          <p:cNvSpPr txBox="1"/>
          <p:nvPr/>
        </p:nvSpPr>
        <p:spPr>
          <a:xfrm>
            <a:off x="684841" y="1094745"/>
            <a:ext cx="7742700" cy="4698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D6400"/>
              </a:buClr>
              <a:buSzPts val="2800"/>
              <a:buFont typeface="Noto Sans Symbols"/>
              <a:buNone/>
            </a:pPr>
            <a:r>
              <a:rPr lang="en" sz="2800">
                <a:solidFill>
                  <a:srgbClr val="FD6400"/>
                </a:solidFill>
                <a:latin typeface="Maven Pro SemiBold"/>
                <a:ea typeface="Maven Pro SemiBold"/>
                <a:cs typeface="Maven Pro SemiBold"/>
                <a:sym typeface="Maven Pro SemiBold"/>
              </a:rPr>
              <a:t>Perspective</a:t>
            </a:r>
            <a:endParaRPr>
              <a:latin typeface="Maven Pro SemiBold"/>
              <a:ea typeface="Maven Pro SemiBold"/>
              <a:cs typeface="Maven Pro SemiBold"/>
              <a:sym typeface="Maven Pro SemiBold"/>
            </a:endParaRPr>
          </a:p>
        </p:txBody>
      </p:sp>
      <p:sp>
        <p:nvSpPr>
          <p:cNvPr id="433" name="Google Shape;433;p45"/>
          <p:cNvSpPr txBox="1"/>
          <p:nvPr/>
        </p:nvSpPr>
        <p:spPr>
          <a:xfrm>
            <a:off x="876775" y="1999025"/>
            <a:ext cx="7498200" cy="3517500"/>
          </a:xfrm>
          <a:prstGeom prst="rect">
            <a:avLst/>
          </a:prstGeom>
          <a:noFill/>
          <a:ln>
            <a:noFill/>
          </a:ln>
        </p:spPr>
        <p:txBody>
          <a:bodyPr spcFirstLastPara="1" wrap="square" lIns="91425" tIns="45700" rIns="91425" bIns="45700" anchor="t" anchorCtr="0">
            <a:normAutofit/>
          </a:bodyPr>
          <a:lstStyle/>
          <a:p>
            <a:pPr marL="228600" marR="0" lvl="0" indent="-260350" algn="l" rtl="0">
              <a:lnSpc>
                <a:spcPct val="150000"/>
              </a:lnSpc>
              <a:spcBef>
                <a:spcPts val="0"/>
              </a:spcBef>
              <a:spcAft>
                <a:spcPts val="0"/>
              </a:spcAft>
              <a:buClr>
                <a:srgbClr val="FF0000"/>
              </a:buClr>
              <a:buSzPts val="2100"/>
              <a:buFont typeface="Share Tech"/>
              <a:buChar char="•"/>
            </a:pPr>
            <a:r>
              <a:rPr lang="en" sz="2100" dirty="0">
                <a:solidFill>
                  <a:schemeClr val="dk1"/>
                </a:solidFill>
                <a:latin typeface="Share Tech"/>
                <a:ea typeface="Share Tech"/>
                <a:cs typeface="Share Tech"/>
                <a:sym typeface="Share Tech"/>
              </a:rPr>
              <a:t>Improve responsive website</a:t>
            </a:r>
            <a:endParaRPr sz="2100" dirty="0">
              <a:latin typeface="Share Tech"/>
              <a:ea typeface="Share Tech"/>
              <a:cs typeface="Share Tech"/>
              <a:sym typeface="Share Tech"/>
            </a:endParaRPr>
          </a:p>
          <a:p>
            <a:pPr marL="228600" marR="0" lvl="0" indent="-260350" algn="l" rtl="0">
              <a:lnSpc>
                <a:spcPct val="150000"/>
              </a:lnSpc>
              <a:spcBef>
                <a:spcPts val="1600"/>
              </a:spcBef>
              <a:spcAft>
                <a:spcPts val="0"/>
              </a:spcAft>
              <a:buClr>
                <a:srgbClr val="FF0000"/>
              </a:buClr>
              <a:buSzPts val="2100"/>
              <a:buFont typeface="Share Tech"/>
              <a:buChar char="•"/>
            </a:pPr>
            <a:r>
              <a:rPr lang="en" sz="2100" dirty="0">
                <a:solidFill>
                  <a:schemeClr val="dk1"/>
                </a:solidFill>
                <a:latin typeface="Share Tech"/>
                <a:ea typeface="Share Tech"/>
                <a:cs typeface="Share Tech"/>
                <a:sym typeface="Share Tech"/>
              </a:rPr>
              <a:t>Improve code structure</a:t>
            </a:r>
            <a:endParaRPr sz="2100" dirty="0">
              <a:latin typeface="Share Tech"/>
              <a:ea typeface="Share Tech"/>
              <a:cs typeface="Share Tech"/>
              <a:sym typeface="Share Tech"/>
            </a:endParaRPr>
          </a:p>
          <a:p>
            <a:pPr marL="228600" marR="0" lvl="0" indent="-260350" algn="l" rtl="0">
              <a:lnSpc>
                <a:spcPct val="150000"/>
              </a:lnSpc>
              <a:spcBef>
                <a:spcPts val="1600"/>
              </a:spcBef>
              <a:spcAft>
                <a:spcPts val="0"/>
              </a:spcAft>
              <a:buClr>
                <a:srgbClr val="FF0000"/>
              </a:buClr>
              <a:buSzPts val="2100"/>
              <a:buFont typeface="Share Tech"/>
              <a:buChar char="•"/>
            </a:pPr>
            <a:r>
              <a:rPr lang="en" sz="2100" dirty="0">
                <a:solidFill>
                  <a:schemeClr val="dk1"/>
                </a:solidFill>
                <a:latin typeface="Share Tech"/>
                <a:ea typeface="Share Tech"/>
                <a:cs typeface="Share Tech"/>
                <a:sym typeface="Share Tech"/>
              </a:rPr>
              <a:t>Add new technology to the project(Web socket, Autocorrect code) </a:t>
            </a:r>
            <a:endParaRPr sz="2100" dirty="0">
              <a:latin typeface="Share Tech"/>
              <a:ea typeface="Share Tech"/>
              <a:cs typeface="Share Tech"/>
              <a:sym typeface="Share Tech"/>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6"/>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439" name="Google Shape;439;p46"/>
          <p:cNvSpPr txBox="1">
            <a:spLocks noGrp="1"/>
          </p:cNvSpPr>
          <p:nvPr>
            <p:ph type="title"/>
          </p:nvPr>
        </p:nvSpPr>
        <p:spPr>
          <a:xfrm>
            <a:off x="1415511" y="2357188"/>
            <a:ext cx="6514200" cy="846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5400"/>
              <a:buFont typeface="Arial"/>
              <a:buNone/>
            </a:pPr>
            <a:r>
              <a:rPr lang="en" b="1" dirty="0">
                <a:latin typeface="Roboto Condensed"/>
                <a:ea typeface="Roboto Condensed"/>
                <a:cs typeface="Roboto Condensed"/>
                <a:sym typeface="Roboto Condensed"/>
              </a:rPr>
              <a:t>DEMONSTRATION</a:t>
            </a:r>
            <a:endParaRPr b="1" dirty="0">
              <a:latin typeface="Roboto Condensed"/>
              <a:ea typeface="Roboto Condensed"/>
              <a:cs typeface="Roboto Condensed"/>
              <a:sym typeface="Roboto Condensed"/>
            </a:endParaRPr>
          </a:p>
        </p:txBody>
      </p:sp>
      <p:sp>
        <p:nvSpPr>
          <p:cNvPr id="440" name="Google Shape;440;p46"/>
          <p:cNvSpPr txBox="1">
            <a:spLocks noGrp="1"/>
          </p:cNvSpPr>
          <p:nvPr>
            <p:ph type="body" idx="1"/>
          </p:nvPr>
        </p:nvSpPr>
        <p:spPr>
          <a:xfrm>
            <a:off x="3754927" y="584933"/>
            <a:ext cx="1634100" cy="1411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D6400"/>
              </a:buClr>
              <a:buSzPts val="6000"/>
              <a:buNone/>
            </a:pPr>
            <a:r>
              <a:rPr lang="en"/>
              <a:t>5</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28</a:t>
            </a:fld>
            <a:endParaRPr/>
          </a:p>
        </p:txBody>
      </p:sp>
      <p:grpSp>
        <p:nvGrpSpPr>
          <p:cNvPr id="446" name="Google Shape;446;p47"/>
          <p:cNvGrpSpPr/>
          <p:nvPr/>
        </p:nvGrpSpPr>
        <p:grpSpPr>
          <a:xfrm>
            <a:off x="1581150" y="1522363"/>
            <a:ext cx="6343525" cy="3130119"/>
            <a:chOff x="-3810" y="0"/>
            <a:chExt cx="3730827" cy="1708580"/>
          </a:xfrm>
        </p:grpSpPr>
        <p:sp>
          <p:nvSpPr>
            <p:cNvPr id="447" name="Google Shape;447;p47"/>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solidFill>
              <a:schemeClr val="lt1"/>
            </a:solidFill>
            <a:ln w="9525" cap="flat" cmpd="sng">
              <a:solidFill>
                <a:schemeClr val="accent5"/>
              </a:solidFill>
              <a:prstDash val="solid"/>
              <a:round/>
              <a:headEnd type="none" w="sm" len="sm"/>
              <a:tailEnd type="none" w="sm" len="sm"/>
            </a:ln>
          </p:spPr>
        </p:sp>
        <p:sp>
          <p:nvSpPr>
            <p:cNvPr id="448" name="Google Shape;448;p47"/>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449" name="Google Shape;449;p47"/>
          <p:cNvSpPr/>
          <p:nvPr/>
        </p:nvSpPr>
        <p:spPr>
          <a:xfrm>
            <a:off x="1769956" y="1731410"/>
            <a:ext cx="5978111" cy="2716285"/>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solidFill>
            <a:srgbClr val="FD64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0" name="Google Shape;450;p47"/>
          <p:cNvSpPr txBox="1"/>
          <p:nvPr/>
        </p:nvSpPr>
        <p:spPr>
          <a:xfrm>
            <a:off x="1769950" y="2679650"/>
            <a:ext cx="5978100" cy="7233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5300"/>
              <a:buFont typeface="Arial"/>
              <a:buNone/>
            </a:pPr>
            <a:r>
              <a:rPr lang="en" sz="4700">
                <a:solidFill>
                  <a:schemeClr val="lt1"/>
                </a:solidFill>
                <a:latin typeface="Share Tech"/>
                <a:ea typeface="Share Tech"/>
                <a:cs typeface="Share Tech"/>
                <a:sym typeface="Share Tech"/>
              </a:rPr>
              <a:t>THANKS AND QUESTIONS</a:t>
            </a:r>
            <a:endParaRPr sz="4700">
              <a:solidFill>
                <a:schemeClr val="lt1"/>
              </a:solidFill>
              <a:latin typeface="Share Tech"/>
              <a:ea typeface="Share Tech"/>
              <a:cs typeface="Share Tech"/>
              <a:sym typeface="Share Tech"/>
            </a:endParaRPr>
          </a:p>
        </p:txBody>
      </p:sp>
      <p:pic>
        <p:nvPicPr>
          <p:cNvPr id="451" name="Google Shape;451;p47" descr="Question mark - Free interface icons"/>
          <p:cNvPicPr preferRelativeResize="0"/>
          <p:nvPr/>
        </p:nvPicPr>
        <p:blipFill rotWithShape="1">
          <a:blip r:embed="rId3">
            <a:alphaModFix/>
          </a:blip>
          <a:srcRect/>
          <a:stretch/>
        </p:blipFill>
        <p:spPr>
          <a:xfrm>
            <a:off x="7276308" y="1148658"/>
            <a:ext cx="926902" cy="92690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body" idx="2"/>
          </p:nvPr>
        </p:nvSpPr>
        <p:spPr>
          <a:xfrm>
            <a:off x="276537" y="0"/>
            <a:ext cx="8629200" cy="700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None/>
            </a:pPr>
            <a:r>
              <a:rPr lang="en" b="1">
                <a:latin typeface="Share Tech"/>
                <a:ea typeface="Share Tech"/>
                <a:cs typeface="Share Tech"/>
                <a:sym typeface="Share Tech"/>
              </a:rPr>
              <a:t>REFERENCE</a:t>
            </a:r>
            <a:endParaRPr b="1">
              <a:latin typeface="Share Tech"/>
              <a:ea typeface="Share Tech"/>
              <a:cs typeface="Share Tech"/>
              <a:sym typeface="Share Tech"/>
            </a:endParaRPr>
          </a:p>
        </p:txBody>
      </p:sp>
      <p:sp>
        <p:nvSpPr>
          <p:cNvPr id="457" name="Google Shape;457;p48"/>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458" name="Google Shape;458;p48"/>
          <p:cNvSpPr txBox="1"/>
          <p:nvPr/>
        </p:nvSpPr>
        <p:spPr>
          <a:xfrm>
            <a:off x="133662" y="900373"/>
            <a:ext cx="9010200" cy="5807700"/>
          </a:xfrm>
          <a:prstGeom prst="rect">
            <a:avLst/>
          </a:prstGeom>
          <a:noFill/>
          <a:ln>
            <a:noFill/>
          </a:ln>
        </p:spPr>
        <p:txBody>
          <a:bodyPr spcFirstLastPara="1" wrap="square" lIns="91425" tIns="45700" rIns="91425" bIns="45700" anchor="t" anchorCtr="0">
            <a:normAutofit fontScale="70000" lnSpcReduction="20000"/>
          </a:bodyPr>
          <a:lstStyle/>
          <a:p>
            <a:pPr marL="228600" marR="0" lvl="0" indent="-228600" algn="l" rtl="0">
              <a:lnSpc>
                <a:spcPct val="120000"/>
              </a:lnSpc>
              <a:spcBef>
                <a:spcPts val="0"/>
              </a:spcBef>
              <a:spcAft>
                <a:spcPts val="0"/>
              </a:spcAft>
              <a:buClr>
                <a:schemeClr val="dk1"/>
              </a:buClr>
              <a:buSzPct val="100000"/>
              <a:buFont typeface="Arial"/>
              <a:buChar char="•"/>
            </a:pPr>
            <a:r>
              <a:rPr lang="en" sz="1800" i="1">
                <a:solidFill>
                  <a:schemeClr val="dk1"/>
                </a:solidFill>
                <a:latin typeface="Times New Roman"/>
                <a:ea typeface="Times New Roman"/>
                <a:cs typeface="Times New Roman"/>
                <a:sym typeface="Times New Roman"/>
              </a:rPr>
              <a:t>Java Programming Language</a:t>
            </a:r>
            <a:r>
              <a:rPr lang="en" sz="1800">
                <a:solidFill>
                  <a:schemeClr val="dk1"/>
                </a:solidFill>
                <a:latin typeface="Times New Roman"/>
                <a:ea typeface="Times New Roman"/>
                <a:cs typeface="Times New Roman"/>
                <a:sym typeface="Times New Roman"/>
              </a:rPr>
              <a:t>. (n.d.). Retrieved October 14, 2022, from </a:t>
            </a:r>
            <a:r>
              <a:rPr lang="en" sz="1800" u="sng">
                <a:solidFill>
                  <a:schemeClr val="hlink"/>
                </a:solidFill>
                <a:latin typeface="Times New Roman"/>
                <a:ea typeface="Times New Roman"/>
                <a:cs typeface="Times New Roman"/>
                <a:sym typeface="Times New Roman"/>
                <a:hlinkClick r:id="rId3"/>
              </a:rPr>
              <a:t>https://docs.oracle.com/javase/8/docs/technotes/guides/language/index.html</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marL="228600" marR="0" lvl="0" indent="-228600" algn="l" rtl="0">
              <a:lnSpc>
                <a:spcPct val="120000"/>
              </a:lnSpc>
              <a:spcBef>
                <a:spcPts val="1600"/>
              </a:spcBef>
              <a:spcAft>
                <a:spcPts val="0"/>
              </a:spcAft>
              <a:buClr>
                <a:schemeClr val="dk1"/>
              </a:buClr>
              <a:buSzPct val="100000"/>
              <a:buFont typeface="Arial"/>
              <a:buChar char="•"/>
            </a:pPr>
            <a:r>
              <a:rPr lang="en" sz="1800" i="1">
                <a:solidFill>
                  <a:schemeClr val="dk1"/>
                </a:solidFill>
                <a:latin typeface="Times New Roman"/>
                <a:ea typeface="Times New Roman"/>
                <a:cs typeface="Times New Roman"/>
                <a:sym typeface="Times New Roman"/>
              </a:rPr>
              <a:t>Spring Boot</a:t>
            </a:r>
            <a:r>
              <a:rPr lang="en" sz="1800">
                <a:solidFill>
                  <a:schemeClr val="dk1"/>
                </a:solidFill>
                <a:latin typeface="Times New Roman"/>
                <a:ea typeface="Times New Roman"/>
                <a:cs typeface="Times New Roman"/>
                <a:sym typeface="Times New Roman"/>
              </a:rPr>
              <a:t>. (n.d.). Retrieved October 14, 2022, from </a:t>
            </a:r>
            <a:r>
              <a:rPr lang="en" sz="1800" u="sng">
                <a:solidFill>
                  <a:schemeClr val="hlink"/>
                </a:solidFill>
                <a:latin typeface="Times New Roman"/>
                <a:ea typeface="Times New Roman"/>
                <a:cs typeface="Times New Roman"/>
                <a:sym typeface="Times New Roman"/>
                <a:hlinkClick r:id="rId4"/>
              </a:rPr>
              <a:t>https://spring.io/projects/spring-boot</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marL="228600" marR="0" lvl="0" indent="-228600" algn="l" rtl="0">
              <a:lnSpc>
                <a:spcPct val="120000"/>
              </a:lnSpc>
              <a:spcBef>
                <a:spcPts val="1600"/>
              </a:spcBef>
              <a:spcAft>
                <a:spcPts val="0"/>
              </a:spcAft>
              <a:buClr>
                <a:schemeClr val="dk1"/>
              </a:buClr>
              <a:buSzPct val="100000"/>
              <a:buFont typeface="Arial"/>
              <a:buChar char="•"/>
            </a:pPr>
            <a:r>
              <a:rPr lang="en" sz="1800" i="1">
                <a:solidFill>
                  <a:schemeClr val="dk1"/>
                </a:solidFill>
                <a:latin typeface="Times New Roman"/>
                <a:ea typeface="Times New Roman"/>
                <a:cs typeface="Times New Roman"/>
                <a:sym typeface="Times New Roman"/>
              </a:rPr>
              <a:t>Introduction to HTML</a:t>
            </a:r>
            <a:r>
              <a:rPr lang="en" sz="1800">
                <a:solidFill>
                  <a:schemeClr val="dk1"/>
                </a:solidFill>
                <a:latin typeface="Times New Roman"/>
                <a:ea typeface="Times New Roman"/>
                <a:cs typeface="Times New Roman"/>
                <a:sym typeface="Times New Roman"/>
              </a:rPr>
              <a:t>. (n.d.). Introduction to HTML. Retrieved October 14, 2022, from </a:t>
            </a:r>
            <a:r>
              <a:rPr lang="en" sz="1800" u="sng">
                <a:solidFill>
                  <a:schemeClr val="hlink"/>
                </a:solidFill>
                <a:latin typeface="Times New Roman"/>
                <a:ea typeface="Times New Roman"/>
                <a:cs typeface="Times New Roman"/>
                <a:sym typeface="Times New Roman"/>
                <a:hlinkClick r:id="rId5"/>
              </a:rPr>
              <a:t>https://www.w3schools.com/html/html_intro.asp</a:t>
            </a:r>
            <a:r>
              <a:rPr lang="en" sz="1800">
                <a:solidFill>
                  <a:schemeClr val="dk1"/>
                </a:solidFill>
                <a:latin typeface="Times New Roman"/>
                <a:ea typeface="Times New Roman"/>
                <a:cs typeface="Times New Roman"/>
                <a:sym typeface="Times New Roman"/>
              </a:rPr>
              <a:t> </a:t>
            </a:r>
            <a:endParaRPr/>
          </a:p>
          <a:p>
            <a:pPr marL="228600" marR="0" lvl="0" indent="-228600" algn="l" rtl="0">
              <a:lnSpc>
                <a:spcPct val="120000"/>
              </a:lnSpc>
              <a:spcBef>
                <a:spcPts val="1600"/>
              </a:spcBef>
              <a:spcAft>
                <a:spcPts val="0"/>
              </a:spcAft>
              <a:buClr>
                <a:schemeClr val="dk1"/>
              </a:buClr>
              <a:buSzPct val="100000"/>
              <a:buFont typeface="Arial"/>
              <a:buChar char="•"/>
            </a:pPr>
            <a:r>
              <a:rPr lang="en" sz="1800" i="1">
                <a:solidFill>
                  <a:schemeClr val="dk1"/>
                </a:solidFill>
                <a:latin typeface="Times New Roman"/>
                <a:ea typeface="Times New Roman"/>
                <a:cs typeface="Times New Roman"/>
                <a:sym typeface="Times New Roman"/>
              </a:rPr>
              <a:t>CSS Introduction</a:t>
            </a:r>
            <a:r>
              <a:rPr lang="en" sz="1800">
                <a:solidFill>
                  <a:schemeClr val="dk1"/>
                </a:solidFill>
                <a:latin typeface="Times New Roman"/>
                <a:ea typeface="Times New Roman"/>
                <a:cs typeface="Times New Roman"/>
                <a:sym typeface="Times New Roman"/>
              </a:rPr>
              <a:t>. (n.d.). Retrieved October 14, 2022, from </a:t>
            </a:r>
            <a:r>
              <a:rPr lang="en" sz="1800" u="sng">
                <a:solidFill>
                  <a:schemeClr val="hlink"/>
                </a:solidFill>
                <a:latin typeface="Times New Roman"/>
                <a:ea typeface="Times New Roman"/>
                <a:cs typeface="Times New Roman"/>
                <a:sym typeface="Times New Roman"/>
                <a:hlinkClick r:id="rId6"/>
              </a:rPr>
              <a:t>https://www.w3schools.com/css/css_intro.asp</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marL="228600" marR="0" lvl="0" indent="-228600" algn="l" rtl="0">
              <a:lnSpc>
                <a:spcPct val="120000"/>
              </a:lnSpc>
              <a:spcBef>
                <a:spcPts val="1600"/>
              </a:spcBef>
              <a:spcAft>
                <a:spcPts val="0"/>
              </a:spcAft>
              <a:buClr>
                <a:schemeClr val="dk1"/>
              </a:buClr>
              <a:buSzPct val="100000"/>
              <a:buFont typeface="Arial"/>
              <a:buChar char="•"/>
            </a:pPr>
            <a:r>
              <a:rPr lang="en" sz="1800" i="1">
                <a:solidFill>
                  <a:schemeClr val="dk1"/>
                </a:solidFill>
                <a:latin typeface="Times New Roman"/>
                <a:ea typeface="Times New Roman"/>
                <a:cs typeface="Times New Roman"/>
                <a:sym typeface="Times New Roman"/>
              </a:rPr>
              <a:t>JavaScript.com</a:t>
            </a:r>
            <a:r>
              <a:rPr lang="en" sz="1800">
                <a:solidFill>
                  <a:schemeClr val="dk1"/>
                </a:solidFill>
                <a:latin typeface="Times New Roman"/>
                <a:ea typeface="Times New Roman"/>
                <a:cs typeface="Times New Roman"/>
                <a:sym typeface="Times New Roman"/>
              </a:rPr>
              <a:t>. (n.d.). Retrieved October 14, 2022, from </a:t>
            </a:r>
            <a:r>
              <a:rPr lang="en" sz="1800" u="sng">
                <a:solidFill>
                  <a:schemeClr val="hlink"/>
                </a:solidFill>
                <a:latin typeface="Times New Roman"/>
                <a:ea typeface="Times New Roman"/>
                <a:cs typeface="Times New Roman"/>
                <a:sym typeface="Times New Roman"/>
                <a:hlinkClick r:id="rId7"/>
              </a:rPr>
              <a:t>https://www.javascript.com/</a:t>
            </a:r>
            <a:endParaRPr sz="1800">
              <a:solidFill>
                <a:schemeClr val="dk1"/>
              </a:solidFill>
              <a:latin typeface="Times New Roman"/>
              <a:ea typeface="Times New Roman"/>
              <a:cs typeface="Times New Roman"/>
              <a:sym typeface="Times New Roman"/>
            </a:endParaRPr>
          </a:p>
          <a:p>
            <a:pPr marL="228600" marR="0" lvl="0" indent="-228600" algn="l" rtl="0">
              <a:lnSpc>
                <a:spcPct val="120000"/>
              </a:lnSpc>
              <a:spcBef>
                <a:spcPts val="1600"/>
              </a:spcBef>
              <a:spcAft>
                <a:spcPts val="0"/>
              </a:spcAft>
              <a:buClr>
                <a:schemeClr val="dk1"/>
              </a:buClr>
              <a:buSzPct val="100000"/>
              <a:buFont typeface="Arial"/>
              <a:buChar char="•"/>
            </a:pPr>
            <a:r>
              <a:rPr lang="en" sz="1800" i="1">
                <a:solidFill>
                  <a:schemeClr val="dk1"/>
                </a:solidFill>
                <a:latin typeface="Times New Roman"/>
                <a:ea typeface="Times New Roman"/>
                <a:cs typeface="Times New Roman"/>
                <a:sym typeface="Times New Roman"/>
              </a:rPr>
              <a:t>Angular—What is Angular?</a:t>
            </a:r>
            <a:r>
              <a:rPr lang="en" sz="1800">
                <a:solidFill>
                  <a:schemeClr val="dk1"/>
                </a:solidFill>
                <a:latin typeface="Times New Roman"/>
                <a:ea typeface="Times New Roman"/>
                <a:cs typeface="Times New Roman"/>
                <a:sym typeface="Times New Roman"/>
              </a:rPr>
              <a:t> (n.d.). Retrieved October 14, 2022, from </a:t>
            </a:r>
            <a:r>
              <a:rPr lang="en" sz="1800" u="sng">
                <a:solidFill>
                  <a:schemeClr val="hlink"/>
                </a:solidFill>
                <a:latin typeface="Times New Roman"/>
                <a:ea typeface="Times New Roman"/>
                <a:cs typeface="Times New Roman"/>
                <a:sym typeface="Times New Roman"/>
                <a:hlinkClick r:id="rId8"/>
              </a:rPr>
              <a:t>https://angular.io/guide/what-is-angular</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marL="228600" marR="0" lvl="0" indent="-228600" algn="l" rtl="0">
              <a:lnSpc>
                <a:spcPct val="120000"/>
              </a:lnSpc>
              <a:spcBef>
                <a:spcPts val="1600"/>
              </a:spcBef>
              <a:spcAft>
                <a:spcPts val="0"/>
              </a:spcAft>
              <a:buClr>
                <a:schemeClr val="dk1"/>
              </a:buClr>
              <a:buSzPct val="100000"/>
              <a:buFont typeface="Arial"/>
              <a:buChar char="•"/>
            </a:pPr>
            <a:r>
              <a:rPr lang="en" sz="1800">
                <a:solidFill>
                  <a:schemeClr val="dk1"/>
                </a:solidFill>
                <a:latin typeface="Times New Roman"/>
                <a:ea typeface="Times New Roman"/>
                <a:cs typeface="Times New Roman"/>
                <a:sym typeface="Times New Roman"/>
              </a:rPr>
              <a:t>Angular Meterial, A. C. (n.d.). </a:t>
            </a:r>
            <a:r>
              <a:rPr lang="en" sz="1800" i="1">
                <a:solidFill>
                  <a:schemeClr val="dk1"/>
                </a:solidFill>
                <a:latin typeface="Times New Roman"/>
                <a:ea typeface="Times New Roman"/>
                <a:cs typeface="Times New Roman"/>
                <a:sym typeface="Times New Roman"/>
              </a:rPr>
              <a:t>Angular Material</a:t>
            </a:r>
            <a:r>
              <a:rPr lang="en" sz="1800">
                <a:solidFill>
                  <a:schemeClr val="dk1"/>
                </a:solidFill>
                <a:latin typeface="Times New Roman"/>
                <a:ea typeface="Times New Roman"/>
                <a:cs typeface="Times New Roman"/>
                <a:sym typeface="Times New Roman"/>
              </a:rPr>
              <a:t>. Angular Material. Retrieved October 14, 2022, from </a:t>
            </a:r>
            <a:r>
              <a:rPr lang="en" sz="1800" u="sng">
                <a:solidFill>
                  <a:schemeClr val="hlink"/>
                </a:solidFill>
                <a:latin typeface="Times New Roman"/>
                <a:ea typeface="Times New Roman"/>
                <a:cs typeface="Times New Roman"/>
                <a:sym typeface="Times New Roman"/>
                <a:hlinkClick r:id="rId9"/>
              </a:rPr>
              <a:t>https://material.angular.io/</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marL="228600" marR="0" lvl="0" indent="-228600" algn="l" rtl="0">
              <a:lnSpc>
                <a:spcPct val="120000"/>
              </a:lnSpc>
              <a:spcBef>
                <a:spcPts val="1600"/>
              </a:spcBef>
              <a:spcAft>
                <a:spcPts val="0"/>
              </a:spcAft>
              <a:buClr>
                <a:schemeClr val="dk1"/>
              </a:buClr>
              <a:buSzPct val="100000"/>
              <a:buFont typeface="Arial"/>
              <a:buChar char="•"/>
            </a:pPr>
            <a:r>
              <a:rPr lang="en" sz="1800" i="1">
                <a:solidFill>
                  <a:schemeClr val="dk1"/>
                </a:solidFill>
                <a:latin typeface="Times New Roman"/>
                <a:ea typeface="Times New Roman"/>
                <a:cs typeface="Times New Roman"/>
                <a:sym typeface="Times New Roman"/>
              </a:rPr>
              <a:t>FullCalendar—JavaScript Event Calendar</a:t>
            </a:r>
            <a:r>
              <a:rPr lang="en" sz="1800">
                <a:solidFill>
                  <a:schemeClr val="dk1"/>
                </a:solidFill>
                <a:latin typeface="Times New Roman"/>
                <a:ea typeface="Times New Roman"/>
                <a:cs typeface="Times New Roman"/>
                <a:sym typeface="Times New Roman"/>
              </a:rPr>
              <a:t>. (n.d.). Retrieved October 14, 2022, from </a:t>
            </a:r>
            <a:r>
              <a:rPr lang="en" sz="1800" u="sng">
                <a:solidFill>
                  <a:schemeClr val="hlink"/>
                </a:solidFill>
                <a:latin typeface="Times New Roman"/>
                <a:ea typeface="Times New Roman"/>
                <a:cs typeface="Times New Roman"/>
                <a:sym typeface="Times New Roman"/>
                <a:hlinkClick r:id="rId10"/>
              </a:rPr>
              <a:t>https://fullcalendar.io/</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marL="228600" marR="0" lvl="0" indent="-228600" algn="l" rtl="0">
              <a:lnSpc>
                <a:spcPct val="120000"/>
              </a:lnSpc>
              <a:spcBef>
                <a:spcPts val="1600"/>
              </a:spcBef>
              <a:spcAft>
                <a:spcPts val="0"/>
              </a:spcAft>
              <a:buClr>
                <a:schemeClr val="dk1"/>
              </a:buClr>
              <a:buSzPct val="100000"/>
              <a:buFont typeface="Arial"/>
              <a:buChar char="•"/>
            </a:pPr>
            <a:r>
              <a:rPr lang="en" sz="1800">
                <a:solidFill>
                  <a:schemeClr val="dk1"/>
                </a:solidFill>
                <a:latin typeface="Times New Roman"/>
                <a:ea typeface="Times New Roman"/>
                <a:cs typeface="Times New Roman"/>
                <a:sym typeface="Times New Roman"/>
              </a:rPr>
              <a:t>PostgreSQL, P. G. D. (2022, October 14). </a:t>
            </a:r>
            <a:r>
              <a:rPr lang="en" sz="1800" i="1">
                <a:solidFill>
                  <a:schemeClr val="dk1"/>
                </a:solidFill>
                <a:latin typeface="Times New Roman"/>
                <a:ea typeface="Times New Roman"/>
                <a:cs typeface="Times New Roman"/>
                <a:sym typeface="Times New Roman"/>
              </a:rPr>
              <a:t>PostgreSQL</a:t>
            </a:r>
            <a:r>
              <a:rPr lang="en" sz="1800">
                <a:solidFill>
                  <a:schemeClr val="dk1"/>
                </a:solidFill>
                <a:latin typeface="Times New Roman"/>
                <a:ea typeface="Times New Roman"/>
                <a:cs typeface="Times New Roman"/>
                <a:sym typeface="Times New Roman"/>
              </a:rPr>
              <a:t>. PostgreSQL. from </a:t>
            </a:r>
            <a:r>
              <a:rPr lang="en" sz="1800" u="sng">
                <a:solidFill>
                  <a:schemeClr val="hlink"/>
                </a:solidFill>
                <a:latin typeface="Times New Roman"/>
                <a:ea typeface="Times New Roman"/>
                <a:cs typeface="Times New Roman"/>
                <a:sym typeface="Times New Roman"/>
                <a:hlinkClick r:id="rId11"/>
              </a:rPr>
              <a:t>https://www.postgresql.org/</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marL="228600" marR="0" lvl="0" indent="-228600" algn="l" rtl="0">
              <a:lnSpc>
                <a:spcPct val="120000"/>
              </a:lnSpc>
              <a:spcBef>
                <a:spcPts val="1600"/>
              </a:spcBef>
              <a:spcAft>
                <a:spcPts val="0"/>
              </a:spcAft>
              <a:buClr>
                <a:schemeClr val="dk1"/>
              </a:buClr>
              <a:buSzPct val="100000"/>
              <a:buFont typeface="Arial"/>
              <a:buChar char="•"/>
            </a:pPr>
            <a:r>
              <a:rPr lang="en" sz="1800" i="1">
                <a:solidFill>
                  <a:schemeClr val="dk1"/>
                </a:solidFill>
                <a:latin typeface="Times New Roman"/>
                <a:ea typeface="Times New Roman"/>
                <a:cs typeface="Times New Roman"/>
                <a:sym typeface="Times New Roman"/>
              </a:rPr>
              <a:t>GitLab</a:t>
            </a:r>
            <a:r>
              <a:rPr lang="en" sz="1800">
                <a:solidFill>
                  <a:schemeClr val="dk1"/>
                </a:solidFill>
                <a:latin typeface="Times New Roman"/>
                <a:ea typeface="Times New Roman"/>
                <a:cs typeface="Times New Roman"/>
                <a:sym typeface="Times New Roman"/>
              </a:rPr>
              <a:t>. (n.d.). Retrieved October 14, 2022, from </a:t>
            </a:r>
            <a:r>
              <a:rPr lang="en" sz="1800" u="sng">
                <a:solidFill>
                  <a:schemeClr val="hlink"/>
                </a:solidFill>
                <a:latin typeface="Times New Roman"/>
                <a:ea typeface="Times New Roman"/>
                <a:cs typeface="Times New Roman"/>
                <a:sym typeface="Times New Roman"/>
                <a:hlinkClick r:id="rId12"/>
              </a:rPr>
              <a:t>https://about.gitlab.com/</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marL="228600" marR="0" lvl="0" indent="-228600" algn="l" rtl="0">
              <a:lnSpc>
                <a:spcPct val="120000"/>
              </a:lnSpc>
              <a:spcBef>
                <a:spcPts val="1600"/>
              </a:spcBef>
              <a:spcAft>
                <a:spcPts val="0"/>
              </a:spcAft>
              <a:buClr>
                <a:schemeClr val="dk1"/>
              </a:buClr>
              <a:buSzPct val="100000"/>
              <a:buFont typeface="Arial"/>
              <a:buChar char="•"/>
            </a:pPr>
            <a:r>
              <a:rPr lang="en" sz="1800" i="1">
                <a:solidFill>
                  <a:schemeClr val="dk1"/>
                </a:solidFill>
                <a:latin typeface="Times New Roman"/>
                <a:ea typeface="Times New Roman"/>
                <a:cs typeface="Times New Roman"/>
                <a:sym typeface="Times New Roman"/>
              </a:rPr>
              <a:t>IntelliJ IDEA: The Capable &amp; Ergonomic Java IDE by JetBrains</a:t>
            </a:r>
            <a:r>
              <a:rPr lang="en" sz="1800">
                <a:solidFill>
                  <a:schemeClr val="dk1"/>
                </a:solidFill>
                <a:latin typeface="Times New Roman"/>
                <a:ea typeface="Times New Roman"/>
                <a:cs typeface="Times New Roman"/>
                <a:sym typeface="Times New Roman"/>
              </a:rPr>
              <a:t>. (n.d.). JetBrains. Retrieved October 14, 2022, from </a:t>
            </a:r>
            <a:r>
              <a:rPr lang="en" sz="1800" u="sng">
                <a:solidFill>
                  <a:schemeClr val="hlink"/>
                </a:solidFill>
                <a:latin typeface="Times New Roman"/>
                <a:ea typeface="Times New Roman"/>
                <a:cs typeface="Times New Roman"/>
                <a:sym typeface="Times New Roman"/>
                <a:hlinkClick r:id="rId13"/>
              </a:rPr>
              <a:t>https://www.jetbrains.com/idea/</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marL="228600" marR="0" lvl="0" indent="-228600" algn="l" rtl="0">
              <a:lnSpc>
                <a:spcPct val="120000"/>
              </a:lnSpc>
              <a:spcBef>
                <a:spcPts val="1600"/>
              </a:spcBef>
              <a:spcAft>
                <a:spcPts val="0"/>
              </a:spcAft>
              <a:buClr>
                <a:schemeClr val="dk1"/>
              </a:buClr>
              <a:buSzPct val="100000"/>
              <a:buFont typeface="Arial"/>
              <a:buChar char="•"/>
            </a:pPr>
            <a:r>
              <a:rPr lang="en" sz="1800" i="1">
                <a:solidFill>
                  <a:schemeClr val="dk1"/>
                </a:solidFill>
                <a:latin typeface="Times New Roman"/>
                <a:ea typeface="Times New Roman"/>
                <a:cs typeface="Times New Roman"/>
                <a:sym typeface="Times New Roman"/>
              </a:rPr>
              <a:t>Visual Studio Code—Code Editing. Redefined</a:t>
            </a:r>
            <a:r>
              <a:rPr lang="en" sz="1800">
                <a:solidFill>
                  <a:schemeClr val="dk1"/>
                </a:solidFill>
                <a:latin typeface="Times New Roman"/>
                <a:ea typeface="Times New Roman"/>
                <a:cs typeface="Times New Roman"/>
                <a:sym typeface="Times New Roman"/>
              </a:rPr>
              <a:t>. (n.d.). Retrieved October 14, 2022, from </a:t>
            </a:r>
            <a:r>
              <a:rPr lang="en" sz="1800" u="sng">
                <a:solidFill>
                  <a:schemeClr val="hlink"/>
                </a:solidFill>
                <a:latin typeface="Times New Roman"/>
                <a:ea typeface="Times New Roman"/>
                <a:cs typeface="Times New Roman"/>
                <a:sym typeface="Times New Roman"/>
                <a:hlinkClick r:id="rId14"/>
              </a:rPr>
              <a:t>https://code.visualstudio.com/</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marL="228600" marR="0" lvl="0" indent="-228600" algn="l" rtl="0">
              <a:lnSpc>
                <a:spcPct val="120000"/>
              </a:lnSpc>
              <a:spcBef>
                <a:spcPts val="1600"/>
              </a:spcBef>
              <a:spcAft>
                <a:spcPts val="0"/>
              </a:spcAft>
              <a:buClr>
                <a:schemeClr val="dk1"/>
              </a:buClr>
              <a:buSzPct val="100000"/>
              <a:buFont typeface="Arial"/>
              <a:buChar char="•"/>
            </a:pPr>
            <a:r>
              <a:rPr lang="en" sz="1800" i="1">
                <a:solidFill>
                  <a:schemeClr val="dk1"/>
                </a:solidFill>
                <a:latin typeface="Times New Roman"/>
                <a:ea typeface="Times New Roman"/>
                <a:cs typeface="Times New Roman"/>
                <a:sym typeface="Times New Roman"/>
              </a:rPr>
              <a:t>pgAdmin—PostgreSQL Tools</a:t>
            </a:r>
            <a:r>
              <a:rPr lang="en" sz="1800">
                <a:solidFill>
                  <a:schemeClr val="dk1"/>
                </a:solidFill>
                <a:latin typeface="Times New Roman"/>
                <a:ea typeface="Times New Roman"/>
                <a:cs typeface="Times New Roman"/>
                <a:sym typeface="Times New Roman"/>
              </a:rPr>
              <a:t>. (n.d.). Retrieved October 14, 2022, from </a:t>
            </a:r>
            <a:r>
              <a:rPr lang="en" sz="1800" u="sng">
                <a:solidFill>
                  <a:schemeClr val="hlink"/>
                </a:solidFill>
                <a:latin typeface="Times New Roman"/>
                <a:ea typeface="Times New Roman"/>
                <a:cs typeface="Times New Roman"/>
                <a:sym typeface="Times New Roman"/>
                <a:hlinkClick r:id="rId15"/>
              </a:rPr>
              <a:t>https://www.pgadmin.org/</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marL="228600" marR="0" lvl="0" indent="-228600" algn="l" rtl="0">
              <a:lnSpc>
                <a:spcPct val="120000"/>
              </a:lnSpc>
              <a:spcBef>
                <a:spcPts val="1600"/>
              </a:spcBef>
              <a:spcAft>
                <a:spcPts val="0"/>
              </a:spcAft>
              <a:buClr>
                <a:schemeClr val="dk1"/>
              </a:buClr>
              <a:buSzPct val="100000"/>
              <a:buFont typeface="Arial"/>
              <a:buChar char="•"/>
            </a:pPr>
            <a:r>
              <a:rPr lang="en" sz="1800" i="1">
                <a:solidFill>
                  <a:schemeClr val="dk1"/>
                </a:solidFill>
                <a:latin typeface="Times New Roman"/>
                <a:ea typeface="Times New Roman"/>
                <a:cs typeface="Times New Roman"/>
                <a:sym typeface="Times New Roman"/>
              </a:rPr>
              <a:t>Postman API Platform | Sign Up for Free</a:t>
            </a:r>
            <a:r>
              <a:rPr lang="en" sz="1800">
                <a:solidFill>
                  <a:schemeClr val="dk1"/>
                </a:solidFill>
                <a:latin typeface="Times New Roman"/>
                <a:ea typeface="Times New Roman"/>
                <a:cs typeface="Times New Roman"/>
                <a:sym typeface="Times New Roman"/>
              </a:rPr>
              <a:t>. (n.d.). Postman. Retrieved October 14, 2022, from </a:t>
            </a:r>
            <a:r>
              <a:rPr lang="en" sz="1800" u="sng">
                <a:solidFill>
                  <a:schemeClr val="hlink"/>
                </a:solidFill>
                <a:latin typeface="Times New Roman"/>
                <a:ea typeface="Times New Roman"/>
                <a:cs typeface="Times New Roman"/>
                <a:sym typeface="Times New Roman"/>
                <a:hlinkClick r:id="rId16"/>
              </a:rPr>
              <a:t>https://www.postman.com/</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marL="228600" marR="0" lvl="0" indent="-228600" algn="l" rtl="0">
              <a:lnSpc>
                <a:spcPct val="120000"/>
              </a:lnSpc>
              <a:spcBef>
                <a:spcPts val="1600"/>
              </a:spcBef>
              <a:spcAft>
                <a:spcPts val="0"/>
              </a:spcAft>
              <a:buClr>
                <a:schemeClr val="dk1"/>
              </a:buClr>
              <a:buSzPct val="100000"/>
              <a:buFont typeface="Arial"/>
              <a:buChar char="•"/>
            </a:pPr>
            <a:r>
              <a:rPr lang="en" sz="1800" i="1">
                <a:solidFill>
                  <a:schemeClr val="dk1"/>
                </a:solidFill>
                <a:latin typeface="Times New Roman"/>
                <a:ea typeface="Times New Roman"/>
                <a:cs typeface="Times New Roman"/>
                <a:sym typeface="Times New Roman"/>
              </a:rPr>
              <a:t>Spring Initializr</a:t>
            </a:r>
            <a:r>
              <a:rPr lang="en" sz="1800">
                <a:solidFill>
                  <a:schemeClr val="dk1"/>
                </a:solidFill>
                <a:latin typeface="Times New Roman"/>
                <a:ea typeface="Times New Roman"/>
                <a:cs typeface="Times New Roman"/>
                <a:sym typeface="Times New Roman"/>
              </a:rPr>
              <a:t>. (n.d.). Spring Initializr. Retrieved October 14, 2022, from </a:t>
            </a:r>
            <a:r>
              <a:rPr lang="en" sz="1800" u="sng">
                <a:solidFill>
                  <a:schemeClr val="hlink"/>
                </a:solidFill>
                <a:latin typeface="Times New Roman"/>
                <a:ea typeface="Times New Roman"/>
                <a:cs typeface="Times New Roman"/>
                <a:sym typeface="Times New Roman"/>
                <a:hlinkClick r:id="rId17"/>
              </a:rPr>
              <a:t>https://start.spring.io</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1" y="3643670"/>
            <a:ext cx="9156600" cy="846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5400"/>
              <a:buFont typeface="Arial"/>
              <a:buNone/>
            </a:pPr>
            <a:r>
              <a:rPr lang="en" sz="5400" b="1" dirty="0">
                <a:latin typeface="Roboto Condensed"/>
                <a:ea typeface="Roboto Condensed"/>
                <a:cs typeface="Roboto Condensed"/>
                <a:sym typeface="Roboto Condensed"/>
              </a:rPr>
              <a:t>INTRODUCTION</a:t>
            </a:r>
            <a:endParaRPr b="1" dirty="0">
              <a:latin typeface="Roboto Condensed"/>
              <a:ea typeface="Roboto Condensed"/>
              <a:cs typeface="Roboto Condensed"/>
              <a:sym typeface="Roboto Condensed"/>
            </a:endParaRPr>
          </a:p>
        </p:txBody>
      </p:sp>
      <p:sp>
        <p:nvSpPr>
          <p:cNvPr id="158" name="Google Shape;158;p22"/>
          <p:cNvSpPr txBox="1">
            <a:spLocks noGrp="1"/>
          </p:cNvSpPr>
          <p:nvPr>
            <p:ph type="body" idx="1"/>
          </p:nvPr>
        </p:nvSpPr>
        <p:spPr>
          <a:xfrm>
            <a:off x="3754950" y="1803130"/>
            <a:ext cx="1634100" cy="1411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D6400"/>
              </a:buClr>
              <a:buSzPts val="5400"/>
              <a:buNone/>
            </a:pPr>
            <a:r>
              <a:rPr lang="en" sz="5400" dirty="0">
                <a:latin typeface="Arial"/>
                <a:ea typeface="Arial"/>
                <a:cs typeface="Arial"/>
                <a:sym typeface="Arial"/>
              </a:rPr>
              <a:t>1</a:t>
            </a:r>
            <a:endParaRPr dirty="0"/>
          </a:p>
        </p:txBody>
      </p:sp>
      <p:sp>
        <p:nvSpPr>
          <p:cNvPr id="159" name="Google Shape;159;p22"/>
          <p:cNvSpPr txBox="1">
            <a:spLocks noGrp="1"/>
          </p:cNvSpPr>
          <p:nvPr>
            <p:ph type="sldNum" idx="12"/>
          </p:nvPr>
        </p:nvSpPr>
        <p:spPr>
          <a:xfrm>
            <a:off x="6211207" y="6298294"/>
            <a:ext cx="2698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body" idx="1"/>
          </p:nvPr>
        </p:nvSpPr>
        <p:spPr>
          <a:xfrm>
            <a:off x="276523" y="897175"/>
            <a:ext cx="3385800" cy="46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D6400"/>
              </a:buClr>
              <a:buSzPts val="2800"/>
              <a:buFont typeface="Noto Sans Symbols"/>
              <a:buNone/>
            </a:pPr>
            <a:r>
              <a:rPr lang="en">
                <a:latin typeface="Share Tech"/>
                <a:ea typeface="Share Tech"/>
                <a:cs typeface="Share Tech"/>
                <a:sym typeface="Share Tech"/>
              </a:rPr>
              <a:t>1.1 Company Overview</a:t>
            </a:r>
            <a:endParaRPr>
              <a:latin typeface="Share Tech"/>
              <a:ea typeface="Share Tech"/>
              <a:cs typeface="Share Tech"/>
              <a:sym typeface="Share Tech"/>
            </a:endParaRPr>
          </a:p>
        </p:txBody>
      </p:sp>
      <p:sp>
        <p:nvSpPr>
          <p:cNvPr id="165" name="Google Shape;165;p23"/>
          <p:cNvSpPr txBox="1">
            <a:spLocks noGrp="1"/>
          </p:cNvSpPr>
          <p:nvPr>
            <p:ph type="body" idx="2"/>
          </p:nvPr>
        </p:nvSpPr>
        <p:spPr>
          <a:xfrm>
            <a:off x="276537" y="0"/>
            <a:ext cx="8629200" cy="700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None/>
            </a:pPr>
            <a:r>
              <a:rPr lang="en">
                <a:latin typeface="Share Tech"/>
                <a:ea typeface="Share Tech"/>
                <a:cs typeface="Share Tech"/>
                <a:sym typeface="Share Tech"/>
              </a:rPr>
              <a:t>1. INTRODUCTION</a:t>
            </a:r>
            <a:endParaRPr>
              <a:latin typeface="Share Tech"/>
              <a:ea typeface="Share Tech"/>
              <a:cs typeface="Share Tech"/>
              <a:sym typeface="Share Tech"/>
            </a:endParaRPr>
          </a:p>
        </p:txBody>
      </p:sp>
      <p:sp>
        <p:nvSpPr>
          <p:cNvPr id="166" name="Google Shape;166;p23"/>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67" name="Google Shape;167;p23"/>
          <p:cNvPicPr preferRelativeResize="0"/>
          <p:nvPr/>
        </p:nvPicPr>
        <p:blipFill rotWithShape="1">
          <a:blip r:embed="rId3">
            <a:alphaModFix/>
          </a:blip>
          <a:srcRect/>
          <a:stretch/>
        </p:blipFill>
        <p:spPr>
          <a:xfrm>
            <a:off x="909300" y="3722456"/>
            <a:ext cx="1999877" cy="1619700"/>
          </a:xfrm>
          <a:prstGeom prst="rect">
            <a:avLst/>
          </a:prstGeom>
          <a:noFill/>
          <a:ln>
            <a:noFill/>
          </a:ln>
        </p:spPr>
      </p:pic>
      <p:sp>
        <p:nvSpPr>
          <p:cNvPr id="168" name="Google Shape;168;p23"/>
          <p:cNvSpPr txBox="1"/>
          <p:nvPr/>
        </p:nvSpPr>
        <p:spPr>
          <a:xfrm>
            <a:off x="3790950" y="3335371"/>
            <a:ext cx="5115000" cy="2780400"/>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dk1"/>
              </a:buClr>
              <a:buSzPts val="1600"/>
              <a:buFont typeface="Arial"/>
              <a:buNone/>
            </a:pPr>
            <a:r>
              <a:rPr lang="en" sz="1600" i="0" u="none" strike="noStrike" cap="none" dirty="0">
                <a:solidFill>
                  <a:schemeClr val="dk1"/>
                </a:solidFill>
                <a:latin typeface="Share Tech"/>
                <a:ea typeface="Share Tech"/>
                <a:cs typeface="Share Tech"/>
                <a:sym typeface="Share Tech"/>
              </a:rPr>
              <a:t>Address	: 5</a:t>
            </a:r>
            <a:r>
              <a:rPr lang="en" sz="1600" i="0" u="none" strike="noStrike" cap="none" baseline="30000" dirty="0">
                <a:solidFill>
                  <a:schemeClr val="dk1"/>
                </a:solidFill>
                <a:latin typeface="Share Tech"/>
                <a:ea typeface="Share Tech"/>
                <a:cs typeface="Share Tech"/>
                <a:sym typeface="Share Tech"/>
              </a:rPr>
              <a:t>th</a:t>
            </a:r>
            <a:r>
              <a:rPr lang="en" sz="1600" i="0" u="none" strike="noStrike" cap="none" dirty="0">
                <a:solidFill>
                  <a:schemeClr val="dk1"/>
                </a:solidFill>
                <a:latin typeface="Share Tech"/>
                <a:ea typeface="Share Tech"/>
                <a:cs typeface="Share Tech"/>
                <a:sym typeface="Share Tech"/>
              </a:rPr>
              <a:t> Floor, Kim Hap Building, St 388, 	 	Chnamkarmon, Phnom Penh</a:t>
            </a:r>
            <a:endParaRPr dirty="0">
              <a:latin typeface="Share Tech"/>
              <a:ea typeface="Share Tech"/>
              <a:cs typeface="Share Tech"/>
              <a:sym typeface="Share Tech"/>
            </a:endParaRPr>
          </a:p>
          <a:p>
            <a:pPr marL="0" marR="0" lvl="0" indent="0" algn="l" rtl="0">
              <a:lnSpc>
                <a:spcPct val="90000"/>
              </a:lnSpc>
              <a:spcBef>
                <a:spcPts val="1800"/>
              </a:spcBef>
              <a:spcAft>
                <a:spcPts val="0"/>
              </a:spcAft>
              <a:buClr>
                <a:schemeClr val="dk1"/>
              </a:buClr>
              <a:buSzPts val="1600"/>
              <a:buFont typeface="Arial"/>
              <a:buNone/>
            </a:pPr>
            <a:r>
              <a:rPr lang="en" sz="1600" i="0" u="none" strike="noStrike" cap="none" dirty="0">
                <a:solidFill>
                  <a:schemeClr val="dk1"/>
                </a:solidFill>
                <a:latin typeface="Share Tech"/>
                <a:ea typeface="Share Tech"/>
                <a:cs typeface="Share Tech"/>
                <a:sym typeface="Share Tech"/>
              </a:rPr>
              <a:t>Tel	:  (+855) 23 221 320</a:t>
            </a:r>
            <a:endParaRPr dirty="0">
              <a:latin typeface="Share Tech"/>
              <a:ea typeface="Share Tech"/>
              <a:cs typeface="Share Tech"/>
              <a:sym typeface="Share Tech"/>
            </a:endParaRPr>
          </a:p>
          <a:p>
            <a:pPr marL="0" marR="0" lvl="0" indent="0" algn="l" rtl="0">
              <a:lnSpc>
                <a:spcPct val="90000"/>
              </a:lnSpc>
              <a:spcBef>
                <a:spcPts val="1800"/>
              </a:spcBef>
              <a:spcAft>
                <a:spcPts val="0"/>
              </a:spcAft>
              <a:buClr>
                <a:schemeClr val="dk1"/>
              </a:buClr>
              <a:buSzPts val="1600"/>
              <a:buFont typeface="Arial"/>
              <a:buNone/>
            </a:pPr>
            <a:r>
              <a:rPr lang="en" sz="1600" i="0" u="none" strike="noStrike" cap="none" dirty="0">
                <a:solidFill>
                  <a:schemeClr val="dk1"/>
                </a:solidFill>
                <a:latin typeface="Share Tech"/>
                <a:ea typeface="Share Tech"/>
                <a:cs typeface="Share Tech"/>
                <a:sym typeface="Share Tech"/>
              </a:rPr>
              <a:t>Email	: </a:t>
            </a:r>
            <a:r>
              <a:rPr lang="en" sz="1600" i="0" u="sng" strike="noStrike" cap="none" dirty="0">
                <a:solidFill>
                  <a:schemeClr val="hlink"/>
                </a:solidFill>
                <a:latin typeface="Share Tech"/>
                <a:ea typeface="Share Tech"/>
                <a:cs typeface="Share Tech"/>
                <a:sym typeface="Share Tech"/>
                <a:hlinkClick r:id="rId4"/>
              </a:rPr>
              <a:t>contact@allweb.com.kh</a:t>
            </a:r>
            <a:endParaRPr sz="1600" i="0" u="none" strike="noStrike" cap="none" dirty="0">
              <a:solidFill>
                <a:schemeClr val="dk1"/>
              </a:solidFill>
              <a:latin typeface="Share Tech"/>
              <a:ea typeface="Share Tech"/>
              <a:cs typeface="Share Tech"/>
              <a:sym typeface="Share Tech"/>
            </a:endParaRPr>
          </a:p>
          <a:p>
            <a:pPr marL="0" marR="0" lvl="0" indent="0" algn="l" rtl="0">
              <a:lnSpc>
                <a:spcPct val="90000"/>
              </a:lnSpc>
              <a:spcBef>
                <a:spcPts val="1800"/>
              </a:spcBef>
              <a:spcAft>
                <a:spcPts val="0"/>
              </a:spcAft>
              <a:buClr>
                <a:schemeClr val="dk1"/>
              </a:buClr>
              <a:buSzPts val="1600"/>
              <a:buFont typeface="Arial"/>
              <a:buNone/>
            </a:pPr>
            <a:r>
              <a:rPr lang="en" sz="1600" i="0" u="none" strike="noStrike" cap="none" dirty="0">
                <a:solidFill>
                  <a:schemeClr val="dk1"/>
                </a:solidFill>
                <a:latin typeface="Share Tech"/>
                <a:ea typeface="Share Tech"/>
                <a:cs typeface="Share Tech"/>
                <a:sym typeface="Share Tech"/>
              </a:rPr>
              <a:t>Website	: </a:t>
            </a:r>
            <a:r>
              <a:rPr lang="en" sz="1600" i="0" u="sng" strike="noStrike" cap="none" dirty="0">
                <a:solidFill>
                  <a:schemeClr val="hlink"/>
                </a:solidFill>
                <a:latin typeface="Share Tech"/>
                <a:ea typeface="Share Tech"/>
                <a:cs typeface="Share Tech"/>
                <a:sym typeface="Share Tech"/>
                <a:hlinkClick r:id="rId5"/>
              </a:rPr>
              <a:t>https://www.allweb.com.kh/about-us</a:t>
            </a:r>
            <a:r>
              <a:rPr lang="en" sz="1600" i="0" u="none" strike="noStrike" cap="none" dirty="0">
                <a:solidFill>
                  <a:schemeClr val="dk1"/>
                </a:solidFill>
                <a:latin typeface="Share Tech"/>
                <a:ea typeface="Share Tech"/>
                <a:cs typeface="Share Tech"/>
                <a:sym typeface="Share Tech"/>
              </a:rPr>
              <a:t> </a:t>
            </a:r>
            <a:endParaRPr dirty="0">
              <a:latin typeface="Share Tech"/>
              <a:ea typeface="Share Tech"/>
              <a:cs typeface="Share Tech"/>
              <a:sym typeface="Share Tech"/>
            </a:endParaRPr>
          </a:p>
          <a:p>
            <a:pPr marL="0" marR="0" lvl="0" indent="0" algn="l" rtl="0">
              <a:lnSpc>
                <a:spcPct val="90000"/>
              </a:lnSpc>
              <a:spcBef>
                <a:spcPts val="1800"/>
              </a:spcBef>
              <a:spcAft>
                <a:spcPts val="0"/>
              </a:spcAft>
              <a:buClr>
                <a:schemeClr val="dk1"/>
              </a:buClr>
              <a:buSzPts val="1600"/>
              <a:buFont typeface="Arial"/>
              <a:buNone/>
            </a:pPr>
            <a:r>
              <a:rPr lang="en" sz="1600" i="0" u="none" strike="noStrike" cap="none" dirty="0">
                <a:solidFill>
                  <a:schemeClr val="dk1"/>
                </a:solidFill>
                <a:latin typeface="Share Tech"/>
                <a:ea typeface="Share Tech"/>
                <a:cs typeface="Share Tech"/>
                <a:sym typeface="Share Tech"/>
              </a:rPr>
              <a:t>Duration	: 12</a:t>
            </a:r>
            <a:r>
              <a:rPr lang="en" sz="1800" i="0" u="none" strike="noStrike" cap="none" baseline="30000" dirty="0">
                <a:solidFill>
                  <a:schemeClr val="dk1"/>
                </a:solidFill>
                <a:latin typeface="Share Tech"/>
                <a:ea typeface="Share Tech"/>
                <a:cs typeface="Share Tech"/>
                <a:sym typeface="Share Tech"/>
              </a:rPr>
              <a:t>th</a:t>
            </a:r>
            <a:r>
              <a:rPr lang="en" sz="1600" i="0" u="none" strike="noStrike" cap="none" dirty="0">
                <a:solidFill>
                  <a:schemeClr val="dk1"/>
                </a:solidFill>
                <a:latin typeface="Share Tech"/>
                <a:ea typeface="Share Tech"/>
                <a:cs typeface="Share Tech"/>
                <a:sym typeface="Share Tech"/>
              </a:rPr>
              <a:t> July – 11</a:t>
            </a:r>
            <a:r>
              <a:rPr lang="en" sz="1800" i="0" u="none" strike="noStrike" cap="none" baseline="30000" dirty="0">
                <a:solidFill>
                  <a:schemeClr val="dk1"/>
                </a:solidFill>
                <a:latin typeface="Share Tech"/>
                <a:ea typeface="Share Tech"/>
                <a:cs typeface="Share Tech"/>
                <a:sym typeface="Share Tech"/>
              </a:rPr>
              <a:t>th</a:t>
            </a:r>
            <a:r>
              <a:rPr lang="en" sz="1600" i="0" u="none" strike="noStrike" cap="none" dirty="0">
                <a:solidFill>
                  <a:schemeClr val="dk1"/>
                </a:solidFill>
                <a:latin typeface="Share Tech"/>
                <a:ea typeface="Share Tech"/>
                <a:cs typeface="Share Tech"/>
                <a:sym typeface="Share Tech"/>
              </a:rPr>
              <a:t> October 2022</a:t>
            </a:r>
            <a:endParaRPr sz="1400" i="0" u="none" strike="noStrike" cap="none" dirty="0">
              <a:solidFill>
                <a:schemeClr val="dk1"/>
              </a:solidFill>
              <a:latin typeface="Share Tech"/>
              <a:ea typeface="Share Tech"/>
              <a:cs typeface="Share Tech"/>
              <a:sym typeface="Share Tech"/>
            </a:endParaRPr>
          </a:p>
        </p:txBody>
      </p:sp>
      <p:sp>
        <p:nvSpPr>
          <p:cNvPr id="169" name="Google Shape;169;p23"/>
          <p:cNvSpPr txBox="1"/>
          <p:nvPr/>
        </p:nvSpPr>
        <p:spPr>
          <a:xfrm>
            <a:off x="695325" y="1621077"/>
            <a:ext cx="8210700" cy="1380000"/>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dk1"/>
              </a:buClr>
              <a:buSzPts val="1600"/>
              <a:buFont typeface="Arial"/>
              <a:buNone/>
            </a:pPr>
            <a:r>
              <a:rPr lang="en" sz="1800" b="1" i="0" u="none" strike="noStrike" cap="none" dirty="0">
                <a:solidFill>
                  <a:schemeClr val="dk1"/>
                </a:solidFill>
                <a:latin typeface="Share Tech"/>
                <a:ea typeface="Share Tech"/>
                <a:cs typeface="Share Tech"/>
                <a:sym typeface="Share Tech"/>
              </a:rPr>
              <a:t>ALLWEB Co., Ltd </a:t>
            </a:r>
            <a:r>
              <a:rPr lang="en" sz="1800" i="0" u="none" strike="noStrike" cap="none" dirty="0">
                <a:solidFill>
                  <a:schemeClr val="dk1"/>
                </a:solidFill>
                <a:latin typeface="Share Tech"/>
                <a:ea typeface="Share Tech"/>
                <a:cs typeface="Share Tech"/>
                <a:sym typeface="Share Tech"/>
              </a:rPr>
              <a:t>is one of the leading Cambodia IT companies since 2004. The company currently has partners from around the world and also has experience systems used in companies, banks, and shops in Europe and Asia. </a:t>
            </a:r>
            <a:endParaRPr sz="1600" dirty="0">
              <a:latin typeface="Share Tech"/>
              <a:ea typeface="Share Tech"/>
              <a:cs typeface="Share Tech"/>
              <a:sym typeface="Share Tech"/>
            </a:endParaRPr>
          </a:p>
        </p:txBody>
      </p:sp>
      <p:sp>
        <p:nvSpPr>
          <p:cNvPr id="170" name="Google Shape;170;p23"/>
          <p:cNvSpPr/>
          <p:nvPr/>
        </p:nvSpPr>
        <p:spPr>
          <a:xfrm>
            <a:off x="3509777" y="3335371"/>
            <a:ext cx="45600" cy="2780400"/>
          </a:xfrm>
          <a:prstGeom prst="rect">
            <a:avLst/>
          </a:prstGeom>
          <a:solidFill>
            <a:srgbClr val="FD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1" name="Google Shape;171;p23"/>
          <p:cNvSpPr/>
          <p:nvPr/>
        </p:nvSpPr>
        <p:spPr>
          <a:xfrm>
            <a:off x="3452823" y="3511282"/>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2" name="Google Shape;172;p23"/>
          <p:cNvSpPr/>
          <p:nvPr/>
        </p:nvSpPr>
        <p:spPr>
          <a:xfrm>
            <a:off x="3452823" y="434033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3" name="Google Shape;173;p23"/>
          <p:cNvSpPr/>
          <p:nvPr/>
        </p:nvSpPr>
        <p:spPr>
          <a:xfrm>
            <a:off x="3455204" y="4804926"/>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4" name="Google Shape;174;p23"/>
          <p:cNvSpPr/>
          <p:nvPr/>
        </p:nvSpPr>
        <p:spPr>
          <a:xfrm>
            <a:off x="3453923" y="525960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5" name="Google Shape;175;p23"/>
          <p:cNvSpPr/>
          <p:nvPr/>
        </p:nvSpPr>
        <p:spPr>
          <a:xfrm>
            <a:off x="3453616" y="5718097"/>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body" idx="1"/>
          </p:nvPr>
        </p:nvSpPr>
        <p:spPr>
          <a:xfrm>
            <a:off x="276524" y="897175"/>
            <a:ext cx="3283800" cy="46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D6400"/>
              </a:buClr>
              <a:buSzPts val="2800"/>
              <a:buFont typeface="Noto Sans Symbols"/>
              <a:buNone/>
            </a:pPr>
            <a:r>
              <a:rPr lang="en">
                <a:latin typeface="Share Tech"/>
                <a:ea typeface="Share Tech"/>
                <a:cs typeface="Share Tech"/>
                <a:sym typeface="Share Tech"/>
              </a:rPr>
              <a:t>1.2 Company service</a:t>
            </a:r>
            <a:endParaRPr>
              <a:latin typeface="Share Tech"/>
              <a:ea typeface="Share Tech"/>
              <a:cs typeface="Share Tech"/>
              <a:sym typeface="Share Tech"/>
            </a:endParaRPr>
          </a:p>
        </p:txBody>
      </p:sp>
      <p:sp>
        <p:nvSpPr>
          <p:cNvPr id="182" name="Google Shape;182;p24"/>
          <p:cNvSpPr txBox="1">
            <a:spLocks noGrp="1"/>
          </p:cNvSpPr>
          <p:nvPr>
            <p:ph type="body" idx="2"/>
          </p:nvPr>
        </p:nvSpPr>
        <p:spPr>
          <a:xfrm>
            <a:off x="276537" y="0"/>
            <a:ext cx="8629200" cy="700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None/>
            </a:pPr>
            <a:r>
              <a:rPr lang="en">
                <a:latin typeface="Share Tech"/>
                <a:ea typeface="Share Tech"/>
                <a:cs typeface="Share Tech"/>
                <a:sym typeface="Share Tech"/>
              </a:rPr>
              <a:t>1. INTRODUCTION</a:t>
            </a:r>
            <a:endParaRPr>
              <a:latin typeface="Share Tech"/>
              <a:ea typeface="Share Tech"/>
              <a:cs typeface="Share Tech"/>
              <a:sym typeface="Share Tech"/>
            </a:endParaRPr>
          </a:p>
        </p:txBody>
      </p:sp>
      <p:sp>
        <p:nvSpPr>
          <p:cNvPr id="183" name="Google Shape;183;p24"/>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84" name="Google Shape;184;p24"/>
          <p:cNvPicPr preferRelativeResize="0"/>
          <p:nvPr/>
        </p:nvPicPr>
        <p:blipFill rotWithShape="1">
          <a:blip r:embed="rId3">
            <a:alphaModFix/>
          </a:blip>
          <a:srcRect t="12169" r="9131" b="19169"/>
          <a:stretch/>
        </p:blipFill>
        <p:spPr>
          <a:xfrm>
            <a:off x="4054584" y="4174533"/>
            <a:ext cx="1034831" cy="781912"/>
          </a:xfrm>
          <a:prstGeom prst="rect">
            <a:avLst/>
          </a:prstGeom>
          <a:noFill/>
          <a:ln>
            <a:noFill/>
          </a:ln>
        </p:spPr>
      </p:pic>
      <p:pic>
        <p:nvPicPr>
          <p:cNvPr id="185" name="Google Shape;185;p24"/>
          <p:cNvPicPr preferRelativeResize="0"/>
          <p:nvPr/>
        </p:nvPicPr>
        <p:blipFill rotWithShape="1">
          <a:blip r:embed="rId4">
            <a:alphaModFix/>
          </a:blip>
          <a:srcRect t="7827" b="11992"/>
          <a:stretch/>
        </p:blipFill>
        <p:spPr>
          <a:xfrm>
            <a:off x="4127635" y="1972621"/>
            <a:ext cx="903578" cy="724498"/>
          </a:xfrm>
          <a:prstGeom prst="rect">
            <a:avLst/>
          </a:prstGeom>
          <a:noFill/>
          <a:ln>
            <a:noFill/>
          </a:ln>
        </p:spPr>
      </p:pic>
      <p:pic>
        <p:nvPicPr>
          <p:cNvPr id="186" name="Google Shape;186;p24"/>
          <p:cNvPicPr preferRelativeResize="0"/>
          <p:nvPr/>
        </p:nvPicPr>
        <p:blipFill rotWithShape="1">
          <a:blip r:embed="rId5">
            <a:alphaModFix/>
          </a:blip>
          <a:srcRect/>
          <a:stretch/>
        </p:blipFill>
        <p:spPr>
          <a:xfrm>
            <a:off x="6592775" y="1957375"/>
            <a:ext cx="1274775" cy="781925"/>
          </a:xfrm>
          <a:prstGeom prst="rect">
            <a:avLst/>
          </a:prstGeom>
          <a:noFill/>
          <a:ln>
            <a:noFill/>
          </a:ln>
        </p:spPr>
      </p:pic>
      <p:sp>
        <p:nvSpPr>
          <p:cNvPr id="187" name="Google Shape;187;p24"/>
          <p:cNvSpPr txBox="1"/>
          <p:nvPr/>
        </p:nvSpPr>
        <p:spPr>
          <a:xfrm>
            <a:off x="3415795" y="2929960"/>
            <a:ext cx="2312400" cy="469800"/>
          </a:xfrm>
          <a:prstGeom prst="rect">
            <a:avLst/>
          </a:prstGeom>
          <a:noFill/>
          <a:ln>
            <a:noFill/>
          </a:ln>
        </p:spPr>
        <p:txBody>
          <a:bodyPr spcFirstLastPara="1" wrap="square" lIns="91425" tIns="45700" rIns="91425" bIns="45700" anchor="t" anchorCtr="0">
            <a:normAutofit/>
          </a:bodyPr>
          <a:lstStyle/>
          <a:p>
            <a:pPr marL="0" marR="0" lvl="0" indent="0" algn="ctr" rtl="0">
              <a:lnSpc>
                <a:spcPct val="150000"/>
              </a:lnSpc>
              <a:spcBef>
                <a:spcPts val="0"/>
              </a:spcBef>
              <a:spcAft>
                <a:spcPts val="0"/>
              </a:spcAft>
              <a:buClr>
                <a:schemeClr val="dk1"/>
              </a:buClr>
              <a:buSzPts val="1600"/>
              <a:buFont typeface="Arial"/>
              <a:buNone/>
            </a:pPr>
            <a:r>
              <a:rPr lang="en" sz="1600" i="0" u="none" strike="noStrike" cap="none">
                <a:solidFill>
                  <a:schemeClr val="dk1"/>
                </a:solidFill>
                <a:latin typeface="Share Tech"/>
                <a:ea typeface="Share Tech"/>
                <a:cs typeface="Share Tech"/>
                <a:sym typeface="Share Tech"/>
              </a:rPr>
              <a:t>Website Development</a:t>
            </a:r>
            <a:endParaRPr>
              <a:latin typeface="Share Tech"/>
              <a:ea typeface="Share Tech"/>
              <a:cs typeface="Share Tech"/>
              <a:sym typeface="Share Tech"/>
            </a:endParaRPr>
          </a:p>
        </p:txBody>
      </p:sp>
      <p:sp>
        <p:nvSpPr>
          <p:cNvPr id="188" name="Google Shape;188;p24"/>
          <p:cNvSpPr txBox="1"/>
          <p:nvPr/>
        </p:nvSpPr>
        <p:spPr>
          <a:xfrm>
            <a:off x="3415795" y="5228312"/>
            <a:ext cx="2312400" cy="469800"/>
          </a:xfrm>
          <a:prstGeom prst="rect">
            <a:avLst/>
          </a:prstGeom>
          <a:noFill/>
          <a:ln>
            <a:noFill/>
          </a:ln>
        </p:spPr>
        <p:txBody>
          <a:bodyPr spcFirstLastPara="1" wrap="square" lIns="91425" tIns="45700" rIns="91425" bIns="45700" anchor="t" anchorCtr="0">
            <a:normAutofit/>
          </a:bodyPr>
          <a:lstStyle/>
          <a:p>
            <a:pPr marL="0" marR="0" lvl="0" indent="0" algn="ctr" rtl="0">
              <a:lnSpc>
                <a:spcPct val="150000"/>
              </a:lnSpc>
              <a:spcBef>
                <a:spcPts val="0"/>
              </a:spcBef>
              <a:spcAft>
                <a:spcPts val="0"/>
              </a:spcAft>
              <a:buClr>
                <a:schemeClr val="dk1"/>
              </a:buClr>
              <a:buSzPts val="1600"/>
              <a:buFont typeface="Arial"/>
              <a:buNone/>
            </a:pPr>
            <a:r>
              <a:rPr lang="en" sz="1600" i="0" u="none" strike="noStrike" cap="none">
                <a:solidFill>
                  <a:schemeClr val="dk1"/>
                </a:solidFill>
                <a:latin typeface="Share Tech"/>
                <a:ea typeface="Share Tech"/>
                <a:cs typeface="Share Tech"/>
                <a:sym typeface="Share Tech"/>
              </a:rPr>
              <a:t>Network and IT support</a:t>
            </a:r>
            <a:endParaRPr>
              <a:latin typeface="Share Tech"/>
              <a:ea typeface="Share Tech"/>
              <a:cs typeface="Share Tech"/>
              <a:sym typeface="Share Tech"/>
            </a:endParaRPr>
          </a:p>
        </p:txBody>
      </p:sp>
      <p:pic>
        <p:nvPicPr>
          <p:cNvPr id="189" name="Google Shape;189;p24"/>
          <p:cNvPicPr preferRelativeResize="0"/>
          <p:nvPr/>
        </p:nvPicPr>
        <p:blipFill rotWithShape="1">
          <a:blip r:embed="rId6">
            <a:alphaModFix/>
          </a:blip>
          <a:srcRect/>
          <a:stretch/>
        </p:blipFill>
        <p:spPr>
          <a:xfrm>
            <a:off x="1389625" y="1921874"/>
            <a:ext cx="724451" cy="724477"/>
          </a:xfrm>
          <a:prstGeom prst="rect">
            <a:avLst/>
          </a:prstGeom>
          <a:noFill/>
          <a:ln>
            <a:noFill/>
          </a:ln>
        </p:spPr>
      </p:pic>
      <p:sp>
        <p:nvSpPr>
          <p:cNvPr id="190" name="Google Shape;190;p24"/>
          <p:cNvSpPr txBox="1"/>
          <p:nvPr/>
        </p:nvSpPr>
        <p:spPr>
          <a:xfrm>
            <a:off x="597343" y="2928140"/>
            <a:ext cx="2312400" cy="469800"/>
          </a:xfrm>
          <a:prstGeom prst="rect">
            <a:avLst/>
          </a:prstGeom>
          <a:noFill/>
          <a:ln>
            <a:noFill/>
          </a:ln>
        </p:spPr>
        <p:txBody>
          <a:bodyPr spcFirstLastPara="1" wrap="square" lIns="91425" tIns="45700" rIns="91425" bIns="45700" anchor="t" anchorCtr="0">
            <a:normAutofit/>
          </a:bodyPr>
          <a:lstStyle/>
          <a:p>
            <a:pPr marL="0" marR="0" lvl="0" indent="0" algn="ctr" rtl="0">
              <a:lnSpc>
                <a:spcPct val="150000"/>
              </a:lnSpc>
              <a:spcBef>
                <a:spcPts val="0"/>
              </a:spcBef>
              <a:spcAft>
                <a:spcPts val="0"/>
              </a:spcAft>
              <a:buClr>
                <a:schemeClr val="dk1"/>
              </a:buClr>
              <a:buSzPts val="1600"/>
              <a:buFont typeface="Arial"/>
              <a:buNone/>
            </a:pPr>
            <a:r>
              <a:rPr lang="en" sz="1600" i="0" u="none" strike="noStrike" cap="none">
                <a:solidFill>
                  <a:schemeClr val="dk1"/>
                </a:solidFill>
                <a:latin typeface="Share Tech"/>
                <a:ea typeface="Share Tech"/>
                <a:cs typeface="Share Tech"/>
                <a:sym typeface="Share Tech"/>
              </a:rPr>
              <a:t>Mobile Development</a:t>
            </a:r>
            <a:endParaRPr>
              <a:latin typeface="Share Tech"/>
              <a:ea typeface="Share Tech"/>
              <a:cs typeface="Share Tech"/>
              <a:sym typeface="Share Tech"/>
            </a:endParaRPr>
          </a:p>
        </p:txBody>
      </p:sp>
      <p:sp>
        <p:nvSpPr>
          <p:cNvPr id="191" name="Google Shape;191;p24"/>
          <p:cNvSpPr txBox="1"/>
          <p:nvPr/>
        </p:nvSpPr>
        <p:spPr>
          <a:xfrm>
            <a:off x="6164020" y="5229277"/>
            <a:ext cx="2580900" cy="547500"/>
          </a:xfrm>
          <a:prstGeom prst="rect">
            <a:avLst/>
          </a:prstGeom>
          <a:noFill/>
          <a:ln>
            <a:noFill/>
          </a:ln>
        </p:spPr>
        <p:txBody>
          <a:bodyPr spcFirstLastPara="1" wrap="square" lIns="91425" tIns="45700" rIns="91425" bIns="45700" anchor="t" anchorCtr="0">
            <a:normAutofit/>
          </a:bodyPr>
          <a:lstStyle/>
          <a:p>
            <a:pPr marL="0" marR="0" lvl="0" indent="0" algn="ctr" rtl="0">
              <a:lnSpc>
                <a:spcPct val="150000"/>
              </a:lnSpc>
              <a:spcBef>
                <a:spcPts val="0"/>
              </a:spcBef>
              <a:spcAft>
                <a:spcPts val="0"/>
              </a:spcAft>
              <a:buClr>
                <a:schemeClr val="dk1"/>
              </a:buClr>
              <a:buSzPts val="1600"/>
              <a:buFont typeface="Arial"/>
              <a:buNone/>
            </a:pPr>
            <a:r>
              <a:rPr lang="en" sz="1600" i="0" u="none" strike="noStrike" cap="none">
                <a:solidFill>
                  <a:schemeClr val="dk1"/>
                </a:solidFill>
                <a:latin typeface="Share Tech"/>
                <a:ea typeface="Share Tech"/>
                <a:cs typeface="Share Tech"/>
                <a:sym typeface="Share Tech"/>
              </a:rPr>
              <a:t>IT &amp; Strategy Consulting</a:t>
            </a:r>
            <a:endParaRPr>
              <a:latin typeface="Share Tech"/>
              <a:ea typeface="Share Tech"/>
              <a:cs typeface="Share Tech"/>
              <a:sym typeface="Share Tech"/>
            </a:endParaRPr>
          </a:p>
        </p:txBody>
      </p:sp>
      <p:pic>
        <p:nvPicPr>
          <p:cNvPr id="192" name="Google Shape;192;p24" descr="Web hosting - Free networking icons"/>
          <p:cNvPicPr preferRelativeResize="0"/>
          <p:nvPr/>
        </p:nvPicPr>
        <p:blipFill rotWithShape="1">
          <a:blip r:embed="rId7">
            <a:alphaModFix/>
          </a:blip>
          <a:srcRect/>
          <a:stretch/>
        </p:blipFill>
        <p:spPr>
          <a:xfrm>
            <a:off x="1427500" y="4203247"/>
            <a:ext cx="724461" cy="724500"/>
          </a:xfrm>
          <a:prstGeom prst="rect">
            <a:avLst/>
          </a:prstGeom>
          <a:noFill/>
          <a:ln>
            <a:noFill/>
          </a:ln>
        </p:spPr>
      </p:pic>
      <p:sp>
        <p:nvSpPr>
          <p:cNvPr id="193" name="Google Shape;193;p24"/>
          <p:cNvSpPr txBox="1"/>
          <p:nvPr/>
        </p:nvSpPr>
        <p:spPr>
          <a:xfrm>
            <a:off x="599658" y="5201947"/>
            <a:ext cx="2380200" cy="4863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1600"/>
              <a:buFont typeface="Arial"/>
              <a:buNone/>
            </a:pPr>
            <a:r>
              <a:rPr lang="en" sz="1600" i="0" u="none" strike="noStrike" cap="none">
                <a:solidFill>
                  <a:schemeClr val="dk1"/>
                </a:solidFill>
                <a:latin typeface="Share Tech"/>
                <a:ea typeface="Share Tech"/>
                <a:cs typeface="Share Tech"/>
                <a:sym typeface="Share Tech"/>
              </a:rPr>
              <a:t>Hosting &amp; domain name</a:t>
            </a:r>
            <a:endParaRPr>
              <a:latin typeface="Share Tech"/>
              <a:ea typeface="Share Tech"/>
              <a:cs typeface="Share Tech"/>
              <a:sym typeface="Share Tech"/>
            </a:endParaRPr>
          </a:p>
        </p:txBody>
      </p:sp>
      <p:pic>
        <p:nvPicPr>
          <p:cNvPr id="194" name="Google Shape;194;p24" descr="Consulting Icon Vector Art, Icons, and Graphics for Free Download"/>
          <p:cNvPicPr preferRelativeResize="0"/>
          <p:nvPr/>
        </p:nvPicPr>
        <p:blipFill rotWithShape="1">
          <a:blip r:embed="rId8">
            <a:alphaModFix/>
          </a:blip>
          <a:srcRect b="10668"/>
          <a:stretch/>
        </p:blipFill>
        <p:spPr>
          <a:xfrm>
            <a:off x="6730764" y="4018865"/>
            <a:ext cx="1136795" cy="1015525"/>
          </a:xfrm>
          <a:prstGeom prst="rect">
            <a:avLst/>
          </a:prstGeom>
          <a:noFill/>
          <a:ln>
            <a:noFill/>
          </a:ln>
        </p:spPr>
      </p:pic>
      <p:sp>
        <p:nvSpPr>
          <p:cNvPr id="195" name="Google Shape;195;p24"/>
          <p:cNvSpPr txBox="1"/>
          <p:nvPr/>
        </p:nvSpPr>
        <p:spPr>
          <a:xfrm>
            <a:off x="5848651" y="2928140"/>
            <a:ext cx="2901000" cy="469800"/>
          </a:xfrm>
          <a:prstGeom prst="rect">
            <a:avLst/>
          </a:prstGeom>
          <a:noFill/>
          <a:ln>
            <a:noFill/>
          </a:ln>
        </p:spPr>
        <p:txBody>
          <a:bodyPr spcFirstLastPara="1" wrap="square" lIns="91425" tIns="45700" rIns="91425" bIns="45700" anchor="t" anchorCtr="0">
            <a:normAutofit/>
          </a:bodyPr>
          <a:lstStyle/>
          <a:p>
            <a:pPr marL="0" marR="0" lvl="0" indent="0" algn="ctr" rtl="0">
              <a:lnSpc>
                <a:spcPct val="150000"/>
              </a:lnSpc>
              <a:spcBef>
                <a:spcPts val="0"/>
              </a:spcBef>
              <a:spcAft>
                <a:spcPts val="0"/>
              </a:spcAft>
              <a:buClr>
                <a:schemeClr val="dk1"/>
              </a:buClr>
              <a:buSzPts val="1600"/>
              <a:buFont typeface="Arial"/>
              <a:buNone/>
            </a:pPr>
            <a:r>
              <a:rPr lang="en" sz="1600" i="0" u="none" strike="noStrike" cap="none">
                <a:solidFill>
                  <a:schemeClr val="dk1"/>
                </a:solidFill>
                <a:latin typeface="Share Tech"/>
                <a:ea typeface="Share Tech"/>
                <a:cs typeface="Share Tech"/>
                <a:sym typeface="Share Tech"/>
              </a:rPr>
              <a:t>E-commerce Development</a:t>
            </a:r>
            <a:endParaRPr>
              <a:latin typeface="Share Tech"/>
              <a:ea typeface="Share Tech"/>
              <a:cs typeface="Share Tech"/>
              <a:sym typeface="Share Tech"/>
            </a:endParaRPr>
          </a:p>
        </p:txBody>
      </p:sp>
      <p:sp>
        <p:nvSpPr>
          <p:cNvPr id="196" name="Google Shape;196;p24"/>
          <p:cNvSpPr/>
          <p:nvPr/>
        </p:nvSpPr>
        <p:spPr>
          <a:xfrm>
            <a:off x="3806047" y="1692044"/>
            <a:ext cx="1546637" cy="124465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89803"/>
              </a:srgbClr>
            </a:outerShdw>
          </a:effectLst>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7" name="Google Shape;197;p24"/>
          <p:cNvSpPr/>
          <p:nvPr/>
        </p:nvSpPr>
        <p:spPr>
          <a:xfrm>
            <a:off x="6517557" y="1694974"/>
            <a:ext cx="1546637" cy="124465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89803"/>
              </a:srgbClr>
            </a:outerShdw>
          </a:effectLst>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8" name="Google Shape;198;p24"/>
          <p:cNvSpPr/>
          <p:nvPr/>
        </p:nvSpPr>
        <p:spPr>
          <a:xfrm>
            <a:off x="980170" y="1678757"/>
            <a:ext cx="1546637" cy="124465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89803"/>
              </a:srgbClr>
            </a:outerShdw>
          </a:effectLst>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9" name="Google Shape;199;p24"/>
          <p:cNvSpPr/>
          <p:nvPr/>
        </p:nvSpPr>
        <p:spPr>
          <a:xfrm>
            <a:off x="980169" y="3943202"/>
            <a:ext cx="1546637" cy="124465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89803"/>
              </a:srgbClr>
            </a:outerShdw>
          </a:effectLst>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00" name="Google Shape;200;p24"/>
          <p:cNvSpPr/>
          <p:nvPr/>
        </p:nvSpPr>
        <p:spPr>
          <a:xfrm>
            <a:off x="3814387" y="3957374"/>
            <a:ext cx="1546637" cy="124465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89803"/>
              </a:srgbClr>
            </a:outerShdw>
          </a:effectLst>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01" name="Google Shape;201;p24"/>
          <p:cNvSpPr/>
          <p:nvPr/>
        </p:nvSpPr>
        <p:spPr>
          <a:xfrm>
            <a:off x="6525783" y="3977583"/>
            <a:ext cx="1546637" cy="124465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89803"/>
              </a:srgbClr>
            </a:outerShdw>
          </a:effectLst>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body" idx="1"/>
          </p:nvPr>
        </p:nvSpPr>
        <p:spPr>
          <a:xfrm>
            <a:off x="276525" y="897175"/>
            <a:ext cx="7584000" cy="46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D6400"/>
              </a:buClr>
              <a:buSzPts val="2800"/>
              <a:buFont typeface="Noto Sans Symbols"/>
              <a:buNone/>
            </a:pPr>
            <a:r>
              <a:rPr lang="en">
                <a:latin typeface="Share Tech"/>
                <a:ea typeface="Share Tech"/>
                <a:cs typeface="Share Tech"/>
                <a:sym typeface="Share Tech"/>
              </a:rPr>
              <a:t>1.3 What is ALLWEB Online Quiz for Recruitment? </a:t>
            </a:r>
            <a:endParaRPr>
              <a:latin typeface="Share Tech"/>
              <a:ea typeface="Share Tech"/>
              <a:cs typeface="Share Tech"/>
              <a:sym typeface="Share Tech"/>
            </a:endParaRPr>
          </a:p>
        </p:txBody>
      </p:sp>
      <p:sp>
        <p:nvSpPr>
          <p:cNvPr id="207" name="Google Shape;207;p25"/>
          <p:cNvSpPr txBox="1">
            <a:spLocks noGrp="1"/>
          </p:cNvSpPr>
          <p:nvPr>
            <p:ph type="body" idx="2"/>
          </p:nvPr>
        </p:nvSpPr>
        <p:spPr>
          <a:xfrm>
            <a:off x="276537" y="0"/>
            <a:ext cx="8629200" cy="700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None/>
            </a:pPr>
            <a:r>
              <a:rPr lang="en">
                <a:latin typeface="Share Tech"/>
                <a:ea typeface="Share Tech"/>
                <a:cs typeface="Share Tech"/>
                <a:sym typeface="Share Tech"/>
              </a:rPr>
              <a:t>1. INTRODUCTION</a:t>
            </a:r>
            <a:endParaRPr>
              <a:latin typeface="Share Tech"/>
              <a:ea typeface="Share Tech"/>
              <a:cs typeface="Share Tech"/>
              <a:sym typeface="Share Tech"/>
            </a:endParaRPr>
          </a:p>
        </p:txBody>
      </p:sp>
      <p:sp>
        <p:nvSpPr>
          <p:cNvPr id="208" name="Google Shape;208;p25"/>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09" name="Google Shape;209;p25"/>
          <p:cNvSpPr txBox="1"/>
          <p:nvPr/>
        </p:nvSpPr>
        <p:spPr>
          <a:xfrm>
            <a:off x="725544" y="1623813"/>
            <a:ext cx="8028000" cy="1281300"/>
          </a:xfrm>
          <a:prstGeom prst="rect">
            <a:avLst/>
          </a:prstGeom>
          <a:solidFill>
            <a:srgbClr val="FCEAD0"/>
          </a:solid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dk1"/>
              </a:buClr>
              <a:buSzPts val="1600"/>
              <a:buFont typeface="Arial"/>
              <a:buNone/>
            </a:pPr>
            <a:r>
              <a:rPr lang="en" sz="1600" i="0" u="none" strike="noStrike" cap="none" dirty="0">
                <a:solidFill>
                  <a:schemeClr val="dk1"/>
                </a:solidFill>
                <a:latin typeface="Share Tech"/>
                <a:ea typeface="Share Tech"/>
                <a:cs typeface="Share Tech"/>
                <a:sym typeface="Share Tech"/>
              </a:rPr>
              <a:t>   ALLWEB Online Quiz for Recruitment is a website project to digitalize the traditional quiz paper to adapt to the new age of IT evolution. It will be used to test all shortlisted candidates that apply for any position with ALLWEB Co., Ltd.</a:t>
            </a:r>
            <a:endParaRPr dirty="0">
              <a:latin typeface="Share Tech"/>
              <a:ea typeface="Share Tech"/>
              <a:cs typeface="Share Tech"/>
              <a:sym typeface="Share Tech"/>
            </a:endParaRPr>
          </a:p>
        </p:txBody>
      </p:sp>
      <p:pic>
        <p:nvPicPr>
          <p:cNvPr id="210" name="Google Shape;210;p25"/>
          <p:cNvPicPr preferRelativeResize="0"/>
          <p:nvPr/>
        </p:nvPicPr>
        <p:blipFill rotWithShape="1">
          <a:blip r:embed="rId3">
            <a:alphaModFix/>
          </a:blip>
          <a:srcRect/>
          <a:stretch/>
        </p:blipFill>
        <p:spPr>
          <a:xfrm>
            <a:off x="1770075" y="3057775"/>
            <a:ext cx="5764865" cy="3169662"/>
          </a:xfrm>
          <a:prstGeom prst="rect">
            <a:avLst/>
          </a:prstGeom>
          <a:noFill/>
          <a:ln>
            <a:noFill/>
          </a:ln>
        </p:spPr>
      </p:pic>
      <p:pic>
        <p:nvPicPr>
          <p:cNvPr id="211" name="Google Shape;211;p25" descr="Question mark - Free shapes and symbols icons"/>
          <p:cNvPicPr preferRelativeResize="0"/>
          <p:nvPr/>
        </p:nvPicPr>
        <p:blipFill rotWithShape="1">
          <a:blip r:embed="rId4">
            <a:alphaModFix/>
          </a:blip>
          <a:srcRect/>
          <a:stretch/>
        </p:blipFill>
        <p:spPr>
          <a:xfrm>
            <a:off x="8418456" y="1257993"/>
            <a:ext cx="312467" cy="3124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txBox="1">
            <a:spLocks noGrp="1"/>
          </p:cNvSpPr>
          <p:nvPr>
            <p:ph type="body" idx="1"/>
          </p:nvPr>
        </p:nvSpPr>
        <p:spPr>
          <a:xfrm>
            <a:off x="276522" y="897175"/>
            <a:ext cx="3622200" cy="46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D6400"/>
              </a:buClr>
              <a:buSzPts val="2800"/>
              <a:buFont typeface="Noto Sans Symbols"/>
              <a:buNone/>
            </a:pPr>
            <a:r>
              <a:rPr lang="en">
                <a:latin typeface="Share Tech"/>
                <a:ea typeface="Share Tech"/>
                <a:cs typeface="Share Tech"/>
                <a:sym typeface="Share Tech"/>
              </a:rPr>
              <a:t>1.4 Problems Overview</a:t>
            </a:r>
            <a:endParaRPr>
              <a:latin typeface="Share Tech"/>
              <a:ea typeface="Share Tech"/>
              <a:cs typeface="Share Tech"/>
              <a:sym typeface="Share Tech"/>
            </a:endParaRPr>
          </a:p>
        </p:txBody>
      </p:sp>
      <p:sp>
        <p:nvSpPr>
          <p:cNvPr id="218" name="Google Shape;218;p26"/>
          <p:cNvSpPr txBox="1">
            <a:spLocks noGrp="1"/>
          </p:cNvSpPr>
          <p:nvPr>
            <p:ph type="body" idx="2"/>
          </p:nvPr>
        </p:nvSpPr>
        <p:spPr>
          <a:xfrm>
            <a:off x="276537" y="0"/>
            <a:ext cx="8629200" cy="700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None/>
            </a:pPr>
            <a:r>
              <a:rPr lang="en">
                <a:latin typeface="Share Tech"/>
                <a:ea typeface="Share Tech"/>
                <a:cs typeface="Share Tech"/>
                <a:sym typeface="Share Tech"/>
              </a:rPr>
              <a:t>1. INTRODUCTION</a:t>
            </a:r>
            <a:endParaRPr>
              <a:latin typeface="Share Tech"/>
              <a:ea typeface="Share Tech"/>
              <a:cs typeface="Share Tech"/>
              <a:sym typeface="Share Tech"/>
            </a:endParaRPr>
          </a:p>
        </p:txBody>
      </p:sp>
      <p:sp>
        <p:nvSpPr>
          <p:cNvPr id="219" name="Google Shape;219;p26"/>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20" name="Google Shape;220;p26"/>
          <p:cNvSpPr txBox="1"/>
          <p:nvPr/>
        </p:nvSpPr>
        <p:spPr>
          <a:xfrm>
            <a:off x="658869" y="1574115"/>
            <a:ext cx="8028000" cy="4274100"/>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dk1"/>
              </a:buClr>
              <a:buSzPts val="1800"/>
              <a:buFont typeface="Arial"/>
              <a:buNone/>
            </a:pPr>
            <a:r>
              <a:rPr lang="en" sz="1900" i="0" u="none" strike="noStrike" cap="none" dirty="0">
                <a:solidFill>
                  <a:schemeClr val="dk1"/>
                </a:solidFill>
                <a:latin typeface="Share Tech"/>
                <a:ea typeface="Share Tech"/>
                <a:cs typeface="Share Tech"/>
                <a:sym typeface="Share Tech"/>
              </a:rPr>
              <a:t>The reason that we propose to build this system is:</a:t>
            </a:r>
            <a:endParaRPr sz="1500" dirty="0">
              <a:latin typeface="Share Tech"/>
              <a:ea typeface="Share Tech"/>
              <a:cs typeface="Share Tech"/>
              <a:sym typeface="Share Tech"/>
            </a:endParaRPr>
          </a:p>
          <a:p>
            <a:pPr marL="228600" marR="0" lvl="0" indent="-243522" algn="l" rtl="0">
              <a:lnSpc>
                <a:spcPct val="150000"/>
              </a:lnSpc>
              <a:spcBef>
                <a:spcPts val="1600"/>
              </a:spcBef>
              <a:spcAft>
                <a:spcPts val="0"/>
              </a:spcAft>
              <a:buClr>
                <a:schemeClr val="dk1"/>
              </a:buClr>
              <a:buSzPts val="1900"/>
              <a:buFont typeface="Share Tech"/>
              <a:buChar char="●"/>
            </a:pPr>
            <a:r>
              <a:rPr lang="en" sz="1900" i="0" u="none" strike="noStrike" cap="none" dirty="0">
                <a:solidFill>
                  <a:schemeClr val="dk1"/>
                </a:solidFill>
                <a:latin typeface="Share Tech"/>
                <a:ea typeface="Share Tech"/>
                <a:cs typeface="Share Tech"/>
                <a:sym typeface="Share Tech"/>
              </a:rPr>
              <a:t>Wasted the recruitment working time printing out the quiz</a:t>
            </a:r>
            <a:endParaRPr sz="1500" dirty="0">
              <a:latin typeface="Share Tech"/>
              <a:ea typeface="Share Tech"/>
              <a:cs typeface="Share Tech"/>
              <a:sym typeface="Share Tech"/>
            </a:endParaRPr>
          </a:p>
          <a:p>
            <a:pPr marL="228600" marR="0" lvl="0" indent="-243522" algn="l" rtl="0">
              <a:lnSpc>
                <a:spcPct val="150000"/>
              </a:lnSpc>
              <a:spcBef>
                <a:spcPts val="1600"/>
              </a:spcBef>
              <a:spcAft>
                <a:spcPts val="0"/>
              </a:spcAft>
              <a:buClr>
                <a:schemeClr val="dk1"/>
              </a:buClr>
              <a:buSzPts val="1900"/>
              <a:buFont typeface="Share Tech"/>
              <a:buChar char="●"/>
            </a:pPr>
            <a:r>
              <a:rPr lang="en" sz="1900" i="0" u="none" strike="noStrike" cap="none" dirty="0">
                <a:solidFill>
                  <a:schemeClr val="dk1"/>
                </a:solidFill>
                <a:latin typeface="Share Tech"/>
                <a:ea typeface="Share Tech"/>
                <a:cs typeface="Share Tech"/>
                <a:sym typeface="Share Tech"/>
              </a:rPr>
              <a:t>The limited question and static order</a:t>
            </a:r>
            <a:endParaRPr sz="1500" dirty="0">
              <a:latin typeface="Share Tech"/>
              <a:ea typeface="Share Tech"/>
              <a:cs typeface="Share Tech"/>
              <a:sym typeface="Share Tech"/>
            </a:endParaRPr>
          </a:p>
          <a:p>
            <a:pPr marL="228600" marR="0" lvl="0" indent="-243522" algn="l" rtl="0">
              <a:lnSpc>
                <a:spcPct val="150000"/>
              </a:lnSpc>
              <a:spcBef>
                <a:spcPts val="1600"/>
              </a:spcBef>
              <a:spcAft>
                <a:spcPts val="0"/>
              </a:spcAft>
              <a:buClr>
                <a:schemeClr val="dk1"/>
              </a:buClr>
              <a:buSzPts val="1900"/>
              <a:buFont typeface="Share Tech"/>
              <a:buChar char="●"/>
            </a:pPr>
            <a:r>
              <a:rPr lang="en" sz="1900" i="0" u="none" strike="noStrike" cap="none" dirty="0">
                <a:solidFill>
                  <a:schemeClr val="dk1"/>
                </a:solidFill>
                <a:latin typeface="Share Tech"/>
                <a:ea typeface="Share Tech"/>
                <a:cs typeface="Share Tech"/>
                <a:sym typeface="Share Tech"/>
              </a:rPr>
              <a:t>Difficult to keep historical records of candidate</a:t>
            </a:r>
            <a:endParaRPr sz="1500" dirty="0">
              <a:latin typeface="Share Tech"/>
              <a:ea typeface="Share Tech"/>
              <a:cs typeface="Share Tech"/>
              <a:sym typeface="Share Tech"/>
            </a:endParaRPr>
          </a:p>
          <a:p>
            <a:pPr marL="228600" marR="0" lvl="0" indent="-243522" algn="l" rtl="0">
              <a:lnSpc>
                <a:spcPct val="150000"/>
              </a:lnSpc>
              <a:spcBef>
                <a:spcPts val="1600"/>
              </a:spcBef>
              <a:spcAft>
                <a:spcPts val="0"/>
              </a:spcAft>
              <a:buClr>
                <a:schemeClr val="dk1"/>
              </a:buClr>
              <a:buSzPts val="1900"/>
              <a:buFont typeface="Share Tech"/>
              <a:buChar char="●"/>
            </a:pPr>
            <a:r>
              <a:rPr lang="en" sz="1900" i="0" u="none" strike="noStrike" cap="none" dirty="0">
                <a:solidFill>
                  <a:schemeClr val="dk1"/>
                </a:solidFill>
                <a:latin typeface="Share Tech"/>
                <a:ea typeface="Share Tech"/>
                <a:cs typeface="Share Tech"/>
                <a:sym typeface="Share Tech"/>
              </a:rPr>
              <a:t>Difficult to manage time for each test</a:t>
            </a:r>
            <a:endParaRPr sz="1500" dirty="0">
              <a:latin typeface="Share Tech"/>
              <a:ea typeface="Share Tech"/>
              <a:cs typeface="Share Tech"/>
              <a:sym typeface="Share Tech"/>
            </a:endParaRPr>
          </a:p>
          <a:p>
            <a:pPr marL="0" marR="0" lvl="0" indent="0" algn="l" rtl="0">
              <a:lnSpc>
                <a:spcPct val="150000"/>
              </a:lnSpc>
              <a:spcBef>
                <a:spcPts val="1600"/>
              </a:spcBef>
              <a:spcAft>
                <a:spcPts val="0"/>
              </a:spcAft>
              <a:buClr>
                <a:schemeClr val="dk1"/>
              </a:buClr>
              <a:buSzPts val="1600"/>
              <a:buFont typeface="Arial"/>
              <a:buNone/>
            </a:pPr>
            <a:endParaRPr sz="1500" dirty="0">
              <a:latin typeface="Share Tech"/>
              <a:ea typeface="Share Tech"/>
              <a:cs typeface="Share Tech"/>
              <a:sym typeface="Share Tech"/>
            </a:endParaRPr>
          </a:p>
        </p:txBody>
      </p:sp>
      <p:pic>
        <p:nvPicPr>
          <p:cNvPr id="221" name="Google Shape;221;p26" descr="Problem - Free user icons"/>
          <p:cNvPicPr preferRelativeResize="0"/>
          <p:nvPr/>
        </p:nvPicPr>
        <p:blipFill rotWithShape="1">
          <a:blip r:embed="rId3">
            <a:alphaModFix/>
          </a:blip>
          <a:srcRect/>
          <a:stretch/>
        </p:blipFill>
        <p:spPr>
          <a:xfrm>
            <a:off x="6279650" y="3429000"/>
            <a:ext cx="2015825" cy="2015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body" idx="1"/>
          </p:nvPr>
        </p:nvSpPr>
        <p:spPr>
          <a:xfrm>
            <a:off x="276537" y="897179"/>
            <a:ext cx="2961900" cy="46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D6400"/>
              </a:buClr>
              <a:buSzPts val="2800"/>
              <a:buFont typeface="Noto Sans Symbols"/>
              <a:buNone/>
            </a:pPr>
            <a:r>
              <a:rPr lang="en" sz="2800">
                <a:latin typeface="Share Tech"/>
                <a:ea typeface="Share Tech"/>
                <a:cs typeface="Share Tech"/>
                <a:sym typeface="Share Tech"/>
              </a:rPr>
              <a:t>1.5 Objectives</a:t>
            </a:r>
            <a:endParaRPr>
              <a:latin typeface="Share Tech"/>
              <a:ea typeface="Share Tech"/>
              <a:cs typeface="Share Tech"/>
              <a:sym typeface="Share Tech"/>
            </a:endParaRPr>
          </a:p>
        </p:txBody>
      </p:sp>
      <p:sp>
        <p:nvSpPr>
          <p:cNvPr id="228" name="Google Shape;228;p27"/>
          <p:cNvSpPr txBox="1">
            <a:spLocks noGrp="1"/>
          </p:cNvSpPr>
          <p:nvPr>
            <p:ph type="body" idx="2"/>
          </p:nvPr>
        </p:nvSpPr>
        <p:spPr>
          <a:xfrm>
            <a:off x="276537" y="0"/>
            <a:ext cx="8629200" cy="700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None/>
            </a:pPr>
            <a:r>
              <a:rPr lang="en">
                <a:latin typeface="Share Tech"/>
                <a:ea typeface="Share Tech"/>
                <a:cs typeface="Share Tech"/>
                <a:sym typeface="Share Tech"/>
              </a:rPr>
              <a:t>1. INTRODUCTION</a:t>
            </a:r>
            <a:endParaRPr>
              <a:latin typeface="Share Tech"/>
              <a:ea typeface="Share Tech"/>
              <a:cs typeface="Share Tech"/>
              <a:sym typeface="Share Tech"/>
            </a:endParaRPr>
          </a:p>
        </p:txBody>
      </p:sp>
      <p:sp>
        <p:nvSpPr>
          <p:cNvPr id="229" name="Google Shape;229;p27"/>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30" name="Google Shape;230;p27"/>
          <p:cNvSpPr txBox="1"/>
          <p:nvPr/>
        </p:nvSpPr>
        <p:spPr>
          <a:xfrm>
            <a:off x="658869" y="1578889"/>
            <a:ext cx="8238300" cy="39933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chemeClr val="dk1"/>
              </a:buClr>
              <a:buSzPts val="1800"/>
              <a:buFont typeface="Arial"/>
              <a:buNone/>
            </a:pPr>
            <a:r>
              <a:rPr lang="en" sz="1900" i="0" u="none" strike="noStrike" cap="none" dirty="0">
                <a:solidFill>
                  <a:schemeClr val="dk1"/>
                </a:solidFill>
                <a:latin typeface="Share Tech"/>
                <a:ea typeface="Share Tech"/>
                <a:cs typeface="Share Tech"/>
                <a:sym typeface="Share Tech"/>
              </a:rPr>
              <a:t>Build a website application that can provide:</a:t>
            </a:r>
            <a:endParaRPr sz="1500" dirty="0">
              <a:latin typeface="Share Tech"/>
              <a:ea typeface="Share Tech"/>
              <a:cs typeface="Share Tech"/>
              <a:sym typeface="Share Tech"/>
            </a:endParaRPr>
          </a:p>
          <a:p>
            <a:pPr marL="228600" marR="0" lvl="0" indent="-234950" algn="l" rtl="0">
              <a:lnSpc>
                <a:spcPct val="140000"/>
              </a:lnSpc>
              <a:spcBef>
                <a:spcPts val="1600"/>
              </a:spcBef>
              <a:spcAft>
                <a:spcPts val="0"/>
              </a:spcAft>
              <a:buClr>
                <a:schemeClr val="dk1"/>
              </a:buClr>
              <a:buSzPts val="1900"/>
              <a:buFont typeface="Share Tech"/>
              <a:buChar char="●"/>
            </a:pPr>
            <a:r>
              <a:rPr lang="en" sz="1900" i="0" u="none" strike="noStrike" cap="none" dirty="0">
                <a:solidFill>
                  <a:schemeClr val="dk1"/>
                </a:solidFill>
                <a:latin typeface="Share Tech"/>
                <a:ea typeface="Share Tech"/>
                <a:cs typeface="Share Tech"/>
                <a:sym typeface="Share Tech"/>
              </a:rPr>
              <a:t>Automatically set the quizzes for the candidate</a:t>
            </a:r>
            <a:endParaRPr sz="1500" dirty="0">
              <a:latin typeface="Share Tech"/>
              <a:ea typeface="Share Tech"/>
              <a:cs typeface="Share Tech"/>
              <a:sym typeface="Share Tech"/>
            </a:endParaRPr>
          </a:p>
          <a:p>
            <a:pPr marL="228600" marR="0" lvl="0" indent="-234950" algn="l" rtl="0">
              <a:lnSpc>
                <a:spcPct val="140000"/>
              </a:lnSpc>
              <a:spcBef>
                <a:spcPts val="1600"/>
              </a:spcBef>
              <a:spcAft>
                <a:spcPts val="0"/>
              </a:spcAft>
              <a:buClr>
                <a:schemeClr val="dk1"/>
              </a:buClr>
              <a:buSzPts val="1900"/>
              <a:buFont typeface="Share Tech"/>
              <a:buChar char="●"/>
            </a:pPr>
            <a:r>
              <a:rPr lang="en" sz="1900" i="0" u="none" strike="noStrike" cap="none" dirty="0">
                <a:solidFill>
                  <a:schemeClr val="dk1"/>
                </a:solidFill>
                <a:latin typeface="Share Tech"/>
                <a:ea typeface="Share Tech"/>
                <a:cs typeface="Share Tech"/>
                <a:sym typeface="Share Tech"/>
              </a:rPr>
              <a:t>Able to manage time</a:t>
            </a:r>
            <a:endParaRPr sz="1500" dirty="0">
              <a:latin typeface="Share Tech"/>
              <a:ea typeface="Share Tech"/>
              <a:cs typeface="Share Tech"/>
              <a:sym typeface="Share Tech"/>
            </a:endParaRPr>
          </a:p>
          <a:p>
            <a:pPr marL="228600" marR="0" lvl="0" indent="-234950" algn="l" rtl="0">
              <a:lnSpc>
                <a:spcPct val="140000"/>
              </a:lnSpc>
              <a:spcBef>
                <a:spcPts val="1600"/>
              </a:spcBef>
              <a:spcAft>
                <a:spcPts val="0"/>
              </a:spcAft>
              <a:buClr>
                <a:schemeClr val="dk1"/>
              </a:buClr>
              <a:buSzPts val="1900"/>
              <a:buFont typeface="Share Tech"/>
              <a:buChar char="●"/>
            </a:pPr>
            <a:r>
              <a:rPr lang="en" sz="1900" i="0" u="none" strike="noStrike" cap="none" dirty="0">
                <a:solidFill>
                  <a:schemeClr val="dk1"/>
                </a:solidFill>
                <a:latin typeface="Share Tech"/>
                <a:ea typeface="Share Tech"/>
                <a:cs typeface="Share Tech"/>
                <a:sym typeface="Share Tech"/>
              </a:rPr>
              <a:t>Can calculate the points automatically</a:t>
            </a:r>
            <a:endParaRPr sz="1500" dirty="0">
              <a:latin typeface="Share Tech"/>
              <a:ea typeface="Share Tech"/>
              <a:cs typeface="Share Tech"/>
              <a:sym typeface="Share Tech"/>
            </a:endParaRPr>
          </a:p>
          <a:p>
            <a:pPr marL="228600" marR="0" lvl="0" indent="-234950" algn="l" rtl="0">
              <a:lnSpc>
                <a:spcPct val="140000"/>
              </a:lnSpc>
              <a:spcBef>
                <a:spcPts val="1600"/>
              </a:spcBef>
              <a:spcAft>
                <a:spcPts val="0"/>
              </a:spcAft>
              <a:buClr>
                <a:schemeClr val="dk1"/>
              </a:buClr>
              <a:buSzPts val="1900"/>
              <a:buFont typeface="Share Tech"/>
              <a:buChar char="●"/>
            </a:pPr>
            <a:r>
              <a:rPr lang="en" sz="1900" i="0" u="none" strike="noStrike" cap="none" dirty="0">
                <a:solidFill>
                  <a:schemeClr val="dk1"/>
                </a:solidFill>
                <a:latin typeface="Share Tech"/>
                <a:ea typeface="Share Tech"/>
                <a:cs typeface="Share Tech"/>
                <a:sym typeface="Share Tech"/>
              </a:rPr>
              <a:t>Random order questions</a:t>
            </a:r>
            <a:endParaRPr sz="1500" dirty="0">
              <a:latin typeface="Share Tech"/>
              <a:ea typeface="Share Tech"/>
              <a:cs typeface="Share Tech"/>
              <a:sym typeface="Share Tech"/>
            </a:endParaRPr>
          </a:p>
          <a:p>
            <a:pPr marL="228600" marR="0" lvl="0" indent="-234950" algn="l" rtl="0">
              <a:lnSpc>
                <a:spcPct val="140000"/>
              </a:lnSpc>
              <a:spcBef>
                <a:spcPts val="1600"/>
              </a:spcBef>
              <a:spcAft>
                <a:spcPts val="0"/>
              </a:spcAft>
              <a:buClr>
                <a:schemeClr val="dk1"/>
              </a:buClr>
              <a:buSzPts val="1900"/>
              <a:buFont typeface="Share Tech"/>
              <a:buChar char="●"/>
            </a:pPr>
            <a:r>
              <a:rPr lang="en" sz="1900" i="0" u="none" strike="noStrike" cap="none" dirty="0">
                <a:solidFill>
                  <a:schemeClr val="dk1"/>
                </a:solidFill>
                <a:latin typeface="Share Tech"/>
                <a:ea typeface="Share Tech"/>
                <a:cs typeface="Share Tech"/>
                <a:sym typeface="Share Tech"/>
              </a:rPr>
              <a:t>Store candidate information and result</a:t>
            </a:r>
            <a:endParaRPr sz="1500" dirty="0">
              <a:latin typeface="Share Tech"/>
              <a:ea typeface="Share Tech"/>
              <a:cs typeface="Share Tech"/>
              <a:sym typeface="Share Tech"/>
            </a:endParaRPr>
          </a:p>
          <a:p>
            <a:pPr marL="228600" marR="0" lvl="0" indent="-234950" algn="l" rtl="0">
              <a:lnSpc>
                <a:spcPct val="140000"/>
              </a:lnSpc>
              <a:spcBef>
                <a:spcPts val="1600"/>
              </a:spcBef>
              <a:spcAft>
                <a:spcPts val="0"/>
              </a:spcAft>
              <a:buClr>
                <a:schemeClr val="dk1"/>
              </a:buClr>
              <a:buSzPts val="1900"/>
              <a:buFont typeface="Share Tech"/>
              <a:buChar char="●"/>
            </a:pPr>
            <a:r>
              <a:rPr lang="en" sz="1900" i="0" u="none" strike="noStrike" cap="none" dirty="0">
                <a:solidFill>
                  <a:schemeClr val="dk1"/>
                </a:solidFill>
                <a:latin typeface="Share Tech"/>
                <a:ea typeface="Share Tech"/>
                <a:cs typeface="Share Tech"/>
                <a:sym typeface="Share Tech"/>
              </a:rPr>
              <a:t>More types of questions can assign</a:t>
            </a:r>
            <a:endParaRPr sz="1500" dirty="0">
              <a:latin typeface="Share Tech"/>
              <a:ea typeface="Share Tech"/>
              <a:cs typeface="Share Tech"/>
              <a:sym typeface="Share Tech"/>
            </a:endParaRPr>
          </a:p>
        </p:txBody>
      </p:sp>
      <p:pic>
        <p:nvPicPr>
          <p:cNvPr id="231" name="Google Shape;231;p27" descr="Download Objective Free Png Image - Project Objective Objective Icon PNG  Image with No Background - PNGkey.com"/>
          <p:cNvPicPr preferRelativeResize="0"/>
          <p:nvPr/>
        </p:nvPicPr>
        <p:blipFill rotWithShape="1">
          <a:blip r:embed="rId3">
            <a:alphaModFix/>
          </a:blip>
          <a:srcRect b="23320"/>
          <a:stretch/>
        </p:blipFill>
        <p:spPr>
          <a:xfrm>
            <a:off x="5909727" y="2885252"/>
            <a:ext cx="2564700" cy="2507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8"/>
          <p:cNvSpPr txBox="1">
            <a:spLocks noGrp="1"/>
          </p:cNvSpPr>
          <p:nvPr>
            <p:ph type="body" idx="1"/>
          </p:nvPr>
        </p:nvSpPr>
        <p:spPr>
          <a:xfrm>
            <a:off x="276537" y="897179"/>
            <a:ext cx="5654400" cy="46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D6400"/>
              </a:buClr>
              <a:buSzPts val="2800"/>
              <a:buFont typeface="Noto Sans Symbols"/>
              <a:buNone/>
            </a:pPr>
            <a:r>
              <a:rPr lang="en">
                <a:latin typeface="Share Tech"/>
                <a:ea typeface="Share Tech"/>
                <a:cs typeface="Share Tech"/>
                <a:sym typeface="Share Tech"/>
              </a:rPr>
              <a:t>1.6 Project Scope </a:t>
            </a:r>
            <a:endParaRPr>
              <a:latin typeface="Share Tech"/>
              <a:ea typeface="Share Tech"/>
              <a:cs typeface="Share Tech"/>
              <a:sym typeface="Share Tech"/>
            </a:endParaRPr>
          </a:p>
        </p:txBody>
      </p:sp>
      <p:sp>
        <p:nvSpPr>
          <p:cNvPr id="237" name="Google Shape;237;p28"/>
          <p:cNvSpPr txBox="1">
            <a:spLocks noGrp="1"/>
          </p:cNvSpPr>
          <p:nvPr>
            <p:ph type="body" idx="2"/>
          </p:nvPr>
        </p:nvSpPr>
        <p:spPr>
          <a:xfrm>
            <a:off x="276537" y="0"/>
            <a:ext cx="8629200" cy="700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None/>
            </a:pPr>
            <a:r>
              <a:rPr lang="en">
                <a:latin typeface="Share Tech"/>
                <a:ea typeface="Share Tech"/>
                <a:cs typeface="Share Tech"/>
                <a:sym typeface="Share Tech"/>
              </a:rPr>
              <a:t>1. INTRODUCTION</a:t>
            </a:r>
            <a:endParaRPr>
              <a:latin typeface="Share Tech"/>
              <a:ea typeface="Share Tech"/>
              <a:cs typeface="Share Tech"/>
              <a:sym typeface="Share Tech"/>
            </a:endParaRPr>
          </a:p>
        </p:txBody>
      </p:sp>
      <p:sp>
        <p:nvSpPr>
          <p:cNvPr id="238" name="Google Shape;238;p28"/>
          <p:cNvSpPr txBox="1">
            <a:spLocks noGrp="1"/>
          </p:cNvSpPr>
          <p:nvPr>
            <p:ph type="sldNum" idx="12"/>
          </p:nvPr>
        </p:nvSpPr>
        <p:spPr>
          <a:xfrm>
            <a:off x="6457950" y="6356351"/>
            <a:ext cx="2439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39" name="Google Shape;239;p28"/>
          <p:cNvSpPr txBox="1"/>
          <p:nvPr/>
        </p:nvSpPr>
        <p:spPr>
          <a:xfrm>
            <a:off x="658869" y="1578889"/>
            <a:ext cx="8238300" cy="46980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lnSpc>
                <a:spcPct val="150000"/>
              </a:lnSpc>
              <a:spcBef>
                <a:spcPts val="0"/>
              </a:spcBef>
              <a:spcAft>
                <a:spcPts val="0"/>
              </a:spcAft>
              <a:buClr>
                <a:schemeClr val="dk1"/>
              </a:buClr>
              <a:buSzPts val="2000"/>
              <a:buFont typeface="Arial"/>
              <a:buNone/>
            </a:pPr>
            <a:r>
              <a:rPr lang="en" sz="2000" i="0" u="none" strike="noStrike" cap="none">
                <a:solidFill>
                  <a:schemeClr val="dk1"/>
                </a:solidFill>
                <a:latin typeface="Share Tech"/>
                <a:ea typeface="Share Tech"/>
                <a:cs typeface="Share Tech"/>
                <a:sym typeface="Share Tech"/>
              </a:rPr>
              <a:t>ALLWEB Online Quiz for Recruitment </a:t>
            </a:r>
            <a:endParaRPr>
              <a:latin typeface="Share Tech"/>
              <a:ea typeface="Share Tech"/>
              <a:cs typeface="Share Tech"/>
              <a:sym typeface="Share Tech"/>
            </a:endParaRPr>
          </a:p>
        </p:txBody>
      </p:sp>
      <p:sp>
        <p:nvSpPr>
          <p:cNvPr id="240" name="Google Shape;240;p28"/>
          <p:cNvSpPr/>
          <p:nvPr/>
        </p:nvSpPr>
        <p:spPr>
          <a:xfrm>
            <a:off x="1197318" y="2373911"/>
            <a:ext cx="504900" cy="504900"/>
          </a:xfrm>
          <a:prstGeom prst="ellipse">
            <a:avLst/>
          </a:prstGeom>
          <a:solidFill>
            <a:srgbClr val="FD6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8"/>
          <p:cNvSpPr txBox="1"/>
          <p:nvPr/>
        </p:nvSpPr>
        <p:spPr>
          <a:xfrm>
            <a:off x="1139119" y="2307224"/>
            <a:ext cx="594900" cy="638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lt1"/>
              </a:buClr>
              <a:buSzPts val="2800"/>
              <a:buFont typeface="Arial"/>
              <a:buNone/>
            </a:pPr>
            <a:r>
              <a:rPr lang="en" sz="2800" b="0" i="0" u="none" strike="noStrike" cap="none">
                <a:solidFill>
                  <a:schemeClr val="lt1"/>
                </a:solidFill>
                <a:latin typeface="Arial"/>
                <a:ea typeface="Arial"/>
                <a:cs typeface="Arial"/>
                <a:sym typeface="Arial"/>
              </a:rPr>
              <a:t>1</a:t>
            </a:r>
            <a:endParaRPr/>
          </a:p>
        </p:txBody>
      </p:sp>
      <p:sp>
        <p:nvSpPr>
          <p:cNvPr id="242" name="Google Shape;242;p28"/>
          <p:cNvSpPr/>
          <p:nvPr/>
        </p:nvSpPr>
        <p:spPr>
          <a:xfrm>
            <a:off x="4383558" y="2373911"/>
            <a:ext cx="504900" cy="504900"/>
          </a:xfrm>
          <a:prstGeom prst="ellipse">
            <a:avLst/>
          </a:prstGeom>
          <a:solidFill>
            <a:srgbClr val="FD6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8"/>
          <p:cNvSpPr txBox="1"/>
          <p:nvPr/>
        </p:nvSpPr>
        <p:spPr>
          <a:xfrm>
            <a:off x="4338631" y="2302159"/>
            <a:ext cx="594900" cy="638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lt1"/>
              </a:buClr>
              <a:buSzPts val="2800"/>
              <a:buFont typeface="Arial"/>
              <a:buNone/>
            </a:pPr>
            <a:r>
              <a:rPr lang="en" sz="2800" b="0" i="0" u="none" strike="noStrike" cap="none">
                <a:solidFill>
                  <a:schemeClr val="lt1"/>
                </a:solidFill>
                <a:latin typeface="Arial"/>
                <a:ea typeface="Arial"/>
                <a:cs typeface="Arial"/>
                <a:sym typeface="Arial"/>
              </a:rPr>
              <a:t>2</a:t>
            </a:r>
            <a:endParaRPr/>
          </a:p>
        </p:txBody>
      </p:sp>
      <p:sp>
        <p:nvSpPr>
          <p:cNvPr id="244" name="Google Shape;244;p28"/>
          <p:cNvSpPr/>
          <p:nvPr/>
        </p:nvSpPr>
        <p:spPr>
          <a:xfrm>
            <a:off x="7256410" y="2399982"/>
            <a:ext cx="504900" cy="504900"/>
          </a:xfrm>
          <a:prstGeom prst="ellipse">
            <a:avLst/>
          </a:prstGeom>
          <a:solidFill>
            <a:srgbClr val="FD6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8"/>
          <p:cNvSpPr txBox="1"/>
          <p:nvPr/>
        </p:nvSpPr>
        <p:spPr>
          <a:xfrm>
            <a:off x="7211483" y="2329531"/>
            <a:ext cx="594900" cy="638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lt1"/>
              </a:buClr>
              <a:buSzPts val="2800"/>
              <a:buFont typeface="Arial"/>
              <a:buNone/>
            </a:pPr>
            <a:r>
              <a:rPr lang="en" sz="2800" b="0" i="0" u="none" strike="noStrike" cap="none">
                <a:solidFill>
                  <a:schemeClr val="lt1"/>
                </a:solidFill>
                <a:latin typeface="Arial"/>
                <a:ea typeface="Arial"/>
                <a:cs typeface="Arial"/>
                <a:sym typeface="Arial"/>
              </a:rPr>
              <a:t>3</a:t>
            </a:r>
            <a:endParaRPr/>
          </a:p>
        </p:txBody>
      </p:sp>
      <p:sp>
        <p:nvSpPr>
          <p:cNvPr id="246" name="Google Shape;246;p28"/>
          <p:cNvSpPr txBox="1"/>
          <p:nvPr/>
        </p:nvSpPr>
        <p:spPr>
          <a:xfrm>
            <a:off x="276537" y="2854694"/>
            <a:ext cx="2430000" cy="10044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dk1"/>
              </a:buClr>
              <a:buSzPts val="2000"/>
              <a:buFont typeface="Arial"/>
              <a:buNone/>
            </a:pPr>
            <a:r>
              <a:rPr lang="en" sz="2000" b="1" i="0" u="none" strike="noStrike" cap="none">
                <a:solidFill>
                  <a:schemeClr val="dk1"/>
                </a:solidFill>
                <a:latin typeface="Share Tech"/>
                <a:ea typeface="Share Tech"/>
                <a:cs typeface="Share Tech"/>
                <a:sym typeface="Share Tech"/>
              </a:rPr>
              <a:t>User and access management</a:t>
            </a:r>
            <a:endParaRPr>
              <a:latin typeface="Share Tech"/>
              <a:ea typeface="Share Tech"/>
              <a:cs typeface="Share Tech"/>
              <a:sym typeface="Share Tech"/>
            </a:endParaRPr>
          </a:p>
        </p:txBody>
      </p:sp>
      <p:sp>
        <p:nvSpPr>
          <p:cNvPr id="247" name="Google Shape;247;p28"/>
          <p:cNvSpPr txBox="1"/>
          <p:nvPr/>
        </p:nvSpPr>
        <p:spPr>
          <a:xfrm>
            <a:off x="3154106" y="2790726"/>
            <a:ext cx="2776800" cy="638400"/>
          </a:xfrm>
          <a:prstGeom prst="rect">
            <a:avLst/>
          </a:prstGeom>
          <a:noFill/>
          <a:ln>
            <a:noFill/>
          </a:ln>
        </p:spPr>
        <p:txBody>
          <a:bodyPr spcFirstLastPara="1" wrap="square" lIns="91425" tIns="45700" rIns="91425" bIns="45700" anchor="t" anchorCtr="0">
            <a:normAutofit/>
          </a:bodyPr>
          <a:lstStyle/>
          <a:p>
            <a:pPr marL="0" marR="0" lvl="0" indent="0" algn="ctr" rtl="0">
              <a:lnSpc>
                <a:spcPct val="150000"/>
              </a:lnSpc>
              <a:spcBef>
                <a:spcPts val="0"/>
              </a:spcBef>
              <a:spcAft>
                <a:spcPts val="0"/>
              </a:spcAft>
              <a:buClr>
                <a:schemeClr val="dk1"/>
              </a:buClr>
              <a:buSzPts val="2000"/>
              <a:buFont typeface="Arial"/>
              <a:buNone/>
            </a:pPr>
            <a:r>
              <a:rPr lang="en" sz="2000" b="1" i="0" u="none" strike="noStrike" cap="none">
                <a:solidFill>
                  <a:schemeClr val="dk1"/>
                </a:solidFill>
                <a:latin typeface="Share Tech"/>
                <a:ea typeface="Share Tech"/>
                <a:cs typeface="Share Tech"/>
                <a:sym typeface="Share Tech"/>
              </a:rPr>
              <a:t>Quiz management</a:t>
            </a:r>
            <a:endParaRPr>
              <a:latin typeface="Share Tech"/>
              <a:ea typeface="Share Tech"/>
              <a:cs typeface="Share Tech"/>
              <a:sym typeface="Share Tech"/>
            </a:endParaRPr>
          </a:p>
        </p:txBody>
      </p:sp>
      <p:sp>
        <p:nvSpPr>
          <p:cNvPr id="248" name="Google Shape;248;p28"/>
          <p:cNvSpPr txBox="1"/>
          <p:nvPr/>
        </p:nvSpPr>
        <p:spPr>
          <a:xfrm>
            <a:off x="6120463" y="2805409"/>
            <a:ext cx="2776800" cy="638400"/>
          </a:xfrm>
          <a:prstGeom prst="rect">
            <a:avLst/>
          </a:prstGeom>
          <a:noFill/>
          <a:ln>
            <a:noFill/>
          </a:ln>
        </p:spPr>
        <p:txBody>
          <a:bodyPr spcFirstLastPara="1" wrap="square" lIns="91425" tIns="45700" rIns="91425" bIns="45700" anchor="t" anchorCtr="0">
            <a:normAutofit/>
          </a:bodyPr>
          <a:lstStyle/>
          <a:p>
            <a:pPr marL="0" marR="0" lvl="0" indent="0" algn="ctr" rtl="0">
              <a:lnSpc>
                <a:spcPct val="150000"/>
              </a:lnSpc>
              <a:spcBef>
                <a:spcPts val="0"/>
              </a:spcBef>
              <a:spcAft>
                <a:spcPts val="0"/>
              </a:spcAft>
              <a:buClr>
                <a:schemeClr val="dk1"/>
              </a:buClr>
              <a:buSzPts val="2000"/>
              <a:buFont typeface="Arial"/>
              <a:buNone/>
            </a:pPr>
            <a:r>
              <a:rPr lang="en" sz="2000" b="1" i="0" u="none" strike="noStrike" cap="none">
                <a:solidFill>
                  <a:schemeClr val="dk1"/>
                </a:solidFill>
                <a:latin typeface="Share Tech"/>
                <a:ea typeface="Share Tech"/>
                <a:cs typeface="Share Tech"/>
                <a:sym typeface="Share Tech"/>
              </a:rPr>
              <a:t>Report management</a:t>
            </a:r>
            <a:endParaRPr>
              <a:latin typeface="Share Tech"/>
              <a:ea typeface="Share Tech"/>
              <a:cs typeface="Share Tech"/>
              <a:sym typeface="Share Tech"/>
            </a:endParaRPr>
          </a:p>
        </p:txBody>
      </p:sp>
      <p:cxnSp>
        <p:nvCxnSpPr>
          <p:cNvPr id="249" name="Google Shape;249;p28"/>
          <p:cNvCxnSpPr/>
          <p:nvPr/>
        </p:nvCxnSpPr>
        <p:spPr>
          <a:xfrm>
            <a:off x="528214" y="3613511"/>
            <a:ext cx="0" cy="1919100"/>
          </a:xfrm>
          <a:prstGeom prst="straightConnector1">
            <a:avLst/>
          </a:prstGeom>
          <a:noFill/>
          <a:ln w="9525" cap="rnd" cmpd="sng">
            <a:solidFill>
              <a:schemeClr val="dk1"/>
            </a:solidFill>
            <a:prstDash val="solid"/>
            <a:round/>
            <a:headEnd type="none" w="sm" len="sm"/>
            <a:tailEnd type="none" w="sm" len="sm"/>
          </a:ln>
        </p:spPr>
      </p:cxnSp>
      <p:sp>
        <p:nvSpPr>
          <p:cNvPr id="250" name="Google Shape;250;p28"/>
          <p:cNvSpPr/>
          <p:nvPr/>
        </p:nvSpPr>
        <p:spPr>
          <a:xfrm>
            <a:off x="449193" y="3901065"/>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cxnSp>
        <p:nvCxnSpPr>
          <p:cNvPr id="251" name="Google Shape;251;p28"/>
          <p:cNvCxnSpPr/>
          <p:nvPr/>
        </p:nvCxnSpPr>
        <p:spPr>
          <a:xfrm>
            <a:off x="1449768" y="2181494"/>
            <a:ext cx="6059100" cy="16200"/>
          </a:xfrm>
          <a:prstGeom prst="straightConnector1">
            <a:avLst/>
          </a:prstGeom>
          <a:noFill/>
          <a:ln w="19050" cap="rnd" cmpd="sng">
            <a:solidFill>
              <a:srgbClr val="FD6400"/>
            </a:solidFill>
            <a:prstDash val="solid"/>
            <a:round/>
            <a:headEnd type="none" w="sm" len="sm"/>
            <a:tailEnd type="none" w="sm" len="sm"/>
          </a:ln>
        </p:spPr>
      </p:cxnSp>
      <p:cxnSp>
        <p:nvCxnSpPr>
          <p:cNvPr id="252" name="Google Shape;252;p28"/>
          <p:cNvCxnSpPr/>
          <p:nvPr/>
        </p:nvCxnSpPr>
        <p:spPr>
          <a:xfrm rot="-5400000">
            <a:off x="4551858" y="2133859"/>
            <a:ext cx="168300" cy="0"/>
          </a:xfrm>
          <a:prstGeom prst="straightConnector1">
            <a:avLst/>
          </a:prstGeom>
          <a:noFill/>
          <a:ln w="19050" cap="rnd" cmpd="sng">
            <a:solidFill>
              <a:srgbClr val="FD6400"/>
            </a:solidFill>
            <a:prstDash val="solid"/>
            <a:round/>
            <a:headEnd type="none" w="sm" len="sm"/>
            <a:tailEnd type="none" w="sm" len="sm"/>
          </a:ln>
        </p:spPr>
      </p:cxnSp>
      <p:cxnSp>
        <p:nvCxnSpPr>
          <p:cNvPr id="253" name="Google Shape;253;p28"/>
          <p:cNvCxnSpPr/>
          <p:nvPr/>
        </p:nvCxnSpPr>
        <p:spPr>
          <a:xfrm rot="-5400000">
            <a:off x="4551858" y="2265644"/>
            <a:ext cx="168300" cy="0"/>
          </a:xfrm>
          <a:prstGeom prst="straightConnector1">
            <a:avLst/>
          </a:prstGeom>
          <a:noFill/>
          <a:ln w="19050" cap="rnd" cmpd="sng">
            <a:solidFill>
              <a:srgbClr val="FD6400"/>
            </a:solidFill>
            <a:prstDash val="solid"/>
            <a:round/>
            <a:headEnd type="none" w="sm" len="sm"/>
            <a:tailEnd type="none" w="sm" len="sm"/>
          </a:ln>
        </p:spPr>
      </p:cxnSp>
      <p:cxnSp>
        <p:nvCxnSpPr>
          <p:cNvPr id="254" name="Google Shape;254;p28"/>
          <p:cNvCxnSpPr/>
          <p:nvPr/>
        </p:nvCxnSpPr>
        <p:spPr>
          <a:xfrm rot="10800000">
            <a:off x="7519640" y="2207740"/>
            <a:ext cx="0" cy="188700"/>
          </a:xfrm>
          <a:prstGeom prst="straightConnector1">
            <a:avLst/>
          </a:prstGeom>
          <a:noFill/>
          <a:ln w="19050" cap="rnd" cmpd="sng">
            <a:solidFill>
              <a:srgbClr val="FD6400"/>
            </a:solidFill>
            <a:prstDash val="solid"/>
            <a:round/>
            <a:headEnd type="none" w="sm" len="sm"/>
            <a:tailEnd type="none" w="sm" len="sm"/>
          </a:ln>
        </p:spPr>
      </p:cxnSp>
      <p:cxnSp>
        <p:nvCxnSpPr>
          <p:cNvPr id="255" name="Google Shape;255;p28"/>
          <p:cNvCxnSpPr/>
          <p:nvPr/>
        </p:nvCxnSpPr>
        <p:spPr>
          <a:xfrm rot="10800000">
            <a:off x="1449768" y="2181565"/>
            <a:ext cx="0" cy="185400"/>
          </a:xfrm>
          <a:prstGeom prst="straightConnector1">
            <a:avLst/>
          </a:prstGeom>
          <a:noFill/>
          <a:ln w="19050" cap="rnd" cmpd="sng">
            <a:solidFill>
              <a:srgbClr val="FD6400"/>
            </a:solidFill>
            <a:prstDash val="solid"/>
            <a:round/>
            <a:headEnd type="none" w="sm" len="sm"/>
            <a:tailEnd type="none" w="sm" len="sm"/>
          </a:ln>
        </p:spPr>
      </p:cxnSp>
      <p:sp>
        <p:nvSpPr>
          <p:cNvPr id="256" name="Google Shape;256;p28"/>
          <p:cNvSpPr/>
          <p:nvPr/>
        </p:nvSpPr>
        <p:spPr>
          <a:xfrm>
            <a:off x="449193" y="446944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57" name="Google Shape;257;p28"/>
          <p:cNvSpPr/>
          <p:nvPr/>
        </p:nvSpPr>
        <p:spPr>
          <a:xfrm>
            <a:off x="449193" y="5040203"/>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58" name="Google Shape;258;p28"/>
          <p:cNvSpPr txBox="1"/>
          <p:nvPr/>
        </p:nvSpPr>
        <p:spPr>
          <a:xfrm>
            <a:off x="580968" y="3735940"/>
            <a:ext cx="2270400" cy="2095500"/>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dk1"/>
              </a:buClr>
              <a:buSzPts val="1600"/>
              <a:buFont typeface="Arial"/>
              <a:buNone/>
            </a:pPr>
            <a:r>
              <a:rPr lang="en" sz="1600" i="0" u="none" strike="noStrike" cap="none">
                <a:solidFill>
                  <a:schemeClr val="dk1"/>
                </a:solidFill>
                <a:latin typeface="Share Tech"/>
                <a:ea typeface="Share Tech"/>
                <a:cs typeface="Share Tech"/>
                <a:sym typeface="Share Tech"/>
              </a:rPr>
              <a:t>Login and Register</a:t>
            </a:r>
            <a:endParaRPr>
              <a:latin typeface="Share Tech"/>
              <a:ea typeface="Share Tech"/>
              <a:cs typeface="Share Tech"/>
              <a:sym typeface="Share Tech"/>
            </a:endParaRPr>
          </a:p>
          <a:p>
            <a:pPr marL="0" marR="0" lvl="0" indent="0" algn="l" rtl="0">
              <a:lnSpc>
                <a:spcPct val="150000"/>
              </a:lnSpc>
              <a:spcBef>
                <a:spcPts val="1600"/>
              </a:spcBef>
              <a:spcAft>
                <a:spcPts val="0"/>
              </a:spcAft>
              <a:buClr>
                <a:schemeClr val="dk1"/>
              </a:buClr>
              <a:buSzPts val="1600"/>
              <a:buFont typeface="Arial"/>
              <a:buNone/>
            </a:pPr>
            <a:r>
              <a:rPr lang="en" sz="1600" i="0" u="none" strike="noStrike" cap="none">
                <a:solidFill>
                  <a:schemeClr val="dk1"/>
                </a:solidFill>
                <a:latin typeface="Share Tech"/>
                <a:ea typeface="Share Tech"/>
                <a:cs typeface="Share Tech"/>
                <a:sym typeface="Share Tech"/>
              </a:rPr>
              <a:t>User Roles</a:t>
            </a:r>
            <a:endParaRPr>
              <a:latin typeface="Share Tech"/>
              <a:ea typeface="Share Tech"/>
              <a:cs typeface="Share Tech"/>
              <a:sym typeface="Share Tech"/>
            </a:endParaRPr>
          </a:p>
          <a:p>
            <a:pPr marL="0" marR="0" lvl="0" indent="0" algn="l" rtl="0">
              <a:lnSpc>
                <a:spcPct val="150000"/>
              </a:lnSpc>
              <a:spcBef>
                <a:spcPts val="1600"/>
              </a:spcBef>
              <a:spcAft>
                <a:spcPts val="0"/>
              </a:spcAft>
              <a:buClr>
                <a:schemeClr val="dk1"/>
              </a:buClr>
              <a:buSzPts val="1600"/>
              <a:buFont typeface="Arial"/>
              <a:buNone/>
            </a:pPr>
            <a:r>
              <a:rPr lang="en" sz="1600" i="0" u="none" strike="noStrike" cap="none">
                <a:solidFill>
                  <a:schemeClr val="dk1"/>
                </a:solidFill>
                <a:latin typeface="Share Tech"/>
                <a:ea typeface="Share Tech"/>
                <a:cs typeface="Share Tech"/>
                <a:sym typeface="Share Tech"/>
              </a:rPr>
              <a:t>Access control of each roles</a:t>
            </a:r>
            <a:endParaRPr>
              <a:latin typeface="Share Tech"/>
              <a:ea typeface="Share Tech"/>
              <a:cs typeface="Share Tech"/>
              <a:sym typeface="Share Tech"/>
            </a:endParaRPr>
          </a:p>
        </p:txBody>
      </p:sp>
      <p:cxnSp>
        <p:nvCxnSpPr>
          <p:cNvPr id="259" name="Google Shape;259;p28"/>
          <p:cNvCxnSpPr/>
          <p:nvPr/>
        </p:nvCxnSpPr>
        <p:spPr>
          <a:xfrm>
            <a:off x="3206222" y="3631826"/>
            <a:ext cx="0" cy="2670300"/>
          </a:xfrm>
          <a:prstGeom prst="straightConnector1">
            <a:avLst/>
          </a:prstGeom>
          <a:noFill/>
          <a:ln w="9525" cap="rnd" cmpd="sng">
            <a:solidFill>
              <a:schemeClr val="dk1"/>
            </a:solidFill>
            <a:prstDash val="solid"/>
            <a:round/>
            <a:headEnd type="none" w="sm" len="sm"/>
            <a:tailEnd type="none" w="sm" len="sm"/>
          </a:ln>
        </p:spPr>
      </p:cxnSp>
      <p:sp>
        <p:nvSpPr>
          <p:cNvPr id="260" name="Google Shape;260;p28"/>
          <p:cNvSpPr/>
          <p:nvPr/>
        </p:nvSpPr>
        <p:spPr>
          <a:xfrm>
            <a:off x="3127201" y="3841166"/>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61" name="Google Shape;261;p28"/>
          <p:cNvSpPr/>
          <p:nvPr/>
        </p:nvSpPr>
        <p:spPr>
          <a:xfrm>
            <a:off x="3127199" y="4806510"/>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62" name="Google Shape;262;p28"/>
          <p:cNvSpPr/>
          <p:nvPr/>
        </p:nvSpPr>
        <p:spPr>
          <a:xfrm>
            <a:off x="3127207" y="6089325"/>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63" name="Google Shape;263;p28"/>
          <p:cNvSpPr txBox="1"/>
          <p:nvPr/>
        </p:nvSpPr>
        <p:spPr>
          <a:xfrm>
            <a:off x="3285242" y="3697052"/>
            <a:ext cx="2560200" cy="2604900"/>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150000"/>
              </a:lnSpc>
              <a:spcBef>
                <a:spcPts val="0"/>
              </a:spcBef>
              <a:spcAft>
                <a:spcPts val="0"/>
              </a:spcAft>
              <a:buClr>
                <a:schemeClr val="dk1"/>
              </a:buClr>
              <a:buSzPts val="1600"/>
              <a:buFont typeface="Arial"/>
              <a:buNone/>
            </a:pPr>
            <a:r>
              <a:rPr lang="en" sz="1600" i="0" u="none" strike="noStrike" cap="none">
                <a:solidFill>
                  <a:schemeClr val="dk1"/>
                </a:solidFill>
                <a:latin typeface="Share Tech"/>
                <a:ea typeface="Share Tech"/>
                <a:cs typeface="Share Tech"/>
                <a:sym typeface="Share Tech"/>
              </a:rPr>
              <a:t>Manage quiz, quiz type and quiz level</a:t>
            </a:r>
            <a:endParaRPr>
              <a:latin typeface="Share Tech"/>
              <a:ea typeface="Share Tech"/>
              <a:cs typeface="Share Tech"/>
              <a:sym typeface="Share Tech"/>
            </a:endParaRPr>
          </a:p>
          <a:p>
            <a:pPr marL="0" marR="0" lvl="0" indent="0" algn="l" rtl="0">
              <a:lnSpc>
                <a:spcPct val="150000"/>
              </a:lnSpc>
              <a:spcBef>
                <a:spcPts val="1600"/>
              </a:spcBef>
              <a:spcAft>
                <a:spcPts val="0"/>
              </a:spcAft>
              <a:buClr>
                <a:schemeClr val="dk1"/>
              </a:buClr>
              <a:buSzPts val="1600"/>
              <a:buFont typeface="Arial"/>
              <a:buNone/>
            </a:pPr>
            <a:r>
              <a:rPr lang="en" sz="1600" i="0" u="none" strike="noStrike" cap="none">
                <a:solidFill>
                  <a:schemeClr val="dk1"/>
                </a:solidFill>
                <a:latin typeface="Share Tech"/>
                <a:ea typeface="Share Tech"/>
                <a:cs typeface="Share Tech"/>
                <a:sym typeface="Share Tech"/>
              </a:rPr>
              <a:t>Manage question, question type, question level, duration of the question</a:t>
            </a:r>
            <a:endParaRPr>
              <a:latin typeface="Share Tech"/>
              <a:ea typeface="Share Tech"/>
              <a:cs typeface="Share Tech"/>
              <a:sym typeface="Share Tech"/>
            </a:endParaRPr>
          </a:p>
          <a:p>
            <a:pPr marL="0" marR="0" lvl="0" indent="0" algn="l" rtl="0">
              <a:lnSpc>
                <a:spcPct val="150000"/>
              </a:lnSpc>
              <a:spcBef>
                <a:spcPts val="1600"/>
              </a:spcBef>
              <a:spcAft>
                <a:spcPts val="0"/>
              </a:spcAft>
              <a:buClr>
                <a:schemeClr val="dk1"/>
              </a:buClr>
              <a:buSzPts val="1600"/>
              <a:buFont typeface="Arial"/>
              <a:buNone/>
            </a:pPr>
            <a:r>
              <a:rPr lang="en" sz="1600" i="0" u="none" strike="noStrike" cap="none">
                <a:solidFill>
                  <a:schemeClr val="dk1"/>
                </a:solidFill>
                <a:latin typeface="Share Tech"/>
                <a:ea typeface="Share Tech"/>
                <a:cs typeface="Share Tech"/>
                <a:sym typeface="Share Tech"/>
              </a:rPr>
              <a:t>Manage answers, score</a:t>
            </a:r>
            <a:endParaRPr>
              <a:latin typeface="Share Tech"/>
              <a:ea typeface="Share Tech"/>
              <a:cs typeface="Share Tech"/>
              <a:sym typeface="Share Tech"/>
            </a:endParaRPr>
          </a:p>
        </p:txBody>
      </p:sp>
      <p:cxnSp>
        <p:nvCxnSpPr>
          <p:cNvPr id="264" name="Google Shape;264;p28"/>
          <p:cNvCxnSpPr/>
          <p:nvPr/>
        </p:nvCxnSpPr>
        <p:spPr>
          <a:xfrm>
            <a:off x="6358357" y="3631826"/>
            <a:ext cx="0" cy="2128800"/>
          </a:xfrm>
          <a:prstGeom prst="straightConnector1">
            <a:avLst/>
          </a:prstGeom>
          <a:noFill/>
          <a:ln w="9525" cap="rnd" cmpd="sng">
            <a:solidFill>
              <a:schemeClr val="dk1"/>
            </a:solidFill>
            <a:prstDash val="solid"/>
            <a:round/>
            <a:headEnd type="none" w="sm" len="sm"/>
            <a:tailEnd type="none" w="sm" len="sm"/>
          </a:ln>
        </p:spPr>
      </p:cxnSp>
      <p:sp>
        <p:nvSpPr>
          <p:cNvPr id="265" name="Google Shape;265;p28"/>
          <p:cNvSpPr/>
          <p:nvPr/>
        </p:nvSpPr>
        <p:spPr>
          <a:xfrm>
            <a:off x="6279336" y="3860830"/>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66" name="Google Shape;266;p28"/>
          <p:cNvSpPr/>
          <p:nvPr/>
        </p:nvSpPr>
        <p:spPr>
          <a:xfrm>
            <a:off x="6279334" y="4435863"/>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67" name="Google Shape;267;p28"/>
          <p:cNvSpPr/>
          <p:nvPr/>
        </p:nvSpPr>
        <p:spPr>
          <a:xfrm>
            <a:off x="6279334" y="5371715"/>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68" name="Google Shape;268;p28"/>
          <p:cNvSpPr txBox="1"/>
          <p:nvPr/>
        </p:nvSpPr>
        <p:spPr>
          <a:xfrm>
            <a:off x="6437377" y="3697052"/>
            <a:ext cx="2560200" cy="2604900"/>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dk1"/>
              </a:buClr>
              <a:buSzPts val="1600"/>
              <a:buFont typeface="Arial"/>
              <a:buNone/>
            </a:pPr>
            <a:r>
              <a:rPr lang="en" sz="1600" i="0" u="none" strike="noStrike" cap="none">
                <a:solidFill>
                  <a:schemeClr val="dk1"/>
                </a:solidFill>
                <a:latin typeface="Share Tech"/>
                <a:ea typeface="Share Tech"/>
                <a:cs typeface="Share Tech"/>
                <a:sym typeface="Share Tech"/>
              </a:rPr>
              <a:t>Report of candidate</a:t>
            </a:r>
            <a:endParaRPr>
              <a:latin typeface="Share Tech"/>
              <a:ea typeface="Share Tech"/>
              <a:cs typeface="Share Tech"/>
              <a:sym typeface="Share Tech"/>
            </a:endParaRPr>
          </a:p>
          <a:p>
            <a:pPr marL="0" marR="0" lvl="0" indent="0" algn="l" rtl="0">
              <a:lnSpc>
                <a:spcPct val="150000"/>
              </a:lnSpc>
              <a:spcBef>
                <a:spcPts val="1600"/>
              </a:spcBef>
              <a:spcAft>
                <a:spcPts val="0"/>
              </a:spcAft>
              <a:buClr>
                <a:schemeClr val="dk1"/>
              </a:buClr>
              <a:buSzPts val="1600"/>
              <a:buFont typeface="Arial"/>
              <a:buNone/>
            </a:pPr>
            <a:r>
              <a:rPr lang="en" sz="1600" i="0" u="none" strike="noStrike" cap="none">
                <a:solidFill>
                  <a:schemeClr val="dk1"/>
                </a:solidFill>
                <a:latin typeface="Share Tech"/>
                <a:ea typeface="Share Tech"/>
                <a:cs typeface="Share Tech"/>
                <a:sym typeface="Share Tech"/>
              </a:rPr>
              <a:t>Sending email to Admin, Recruiter</a:t>
            </a:r>
            <a:endParaRPr>
              <a:latin typeface="Share Tech"/>
              <a:ea typeface="Share Tech"/>
              <a:cs typeface="Share Tech"/>
              <a:sym typeface="Share Tech"/>
            </a:endParaRPr>
          </a:p>
          <a:p>
            <a:pPr marL="0" marR="0" lvl="0" indent="0" algn="l" rtl="0">
              <a:lnSpc>
                <a:spcPct val="150000"/>
              </a:lnSpc>
              <a:spcBef>
                <a:spcPts val="1600"/>
              </a:spcBef>
              <a:spcAft>
                <a:spcPts val="0"/>
              </a:spcAft>
              <a:buClr>
                <a:schemeClr val="dk1"/>
              </a:buClr>
              <a:buSzPts val="1600"/>
              <a:buFont typeface="Arial"/>
              <a:buNone/>
            </a:pPr>
            <a:r>
              <a:rPr lang="en" sz="1600" i="0" u="none" strike="noStrike" cap="none">
                <a:solidFill>
                  <a:schemeClr val="dk1"/>
                </a:solidFill>
                <a:latin typeface="Share Tech"/>
                <a:ea typeface="Share Tech"/>
                <a:cs typeface="Share Tech"/>
                <a:sym typeface="Share Tech"/>
              </a:rPr>
              <a:t>Automatic score of the quiz</a:t>
            </a:r>
            <a:endParaRPr>
              <a:latin typeface="Share Tech"/>
              <a:ea typeface="Share Tech"/>
              <a:cs typeface="Share Tech"/>
              <a:sym typeface="Share Tech"/>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1287</Words>
  <Application>Microsoft Office PowerPoint</Application>
  <PresentationFormat>On-screen Show (4:3)</PresentationFormat>
  <Paragraphs>296</Paragraphs>
  <Slides>29</Slides>
  <Notes>29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29</vt:i4>
      </vt:variant>
    </vt:vector>
  </HeadingPairs>
  <TitlesOfParts>
    <vt:vector size="40" baseType="lpstr">
      <vt:lpstr>Times New Roman</vt:lpstr>
      <vt:lpstr>Arvo</vt:lpstr>
      <vt:lpstr>Maven Pro SemiBold</vt:lpstr>
      <vt:lpstr>Noto Sans Symbols</vt:lpstr>
      <vt:lpstr>Bahnschrift</vt:lpstr>
      <vt:lpstr>Arial</vt:lpstr>
      <vt:lpstr>Share Tech</vt:lpstr>
      <vt:lpstr>Roboto Condensed</vt:lpstr>
      <vt:lpstr>Calibri</vt:lpstr>
      <vt:lpstr>Simple Light</vt:lpstr>
      <vt:lpstr>Office Theme</vt:lpstr>
      <vt:lpstr>Institute of Technology of Cambodia</vt:lpstr>
      <vt:lpstr>Table of 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AND DESIGN</vt:lpstr>
      <vt:lpstr>PowerPoint Presentation</vt:lpstr>
      <vt:lpstr>PowerPoint Presentation</vt:lpstr>
      <vt:lpstr>PowerPoint Presentation</vt:lpstr>
      <vt:lpstr>PowerPoint Presentation</vt:lpstr>
      <vt:lpstr>PowerPoint Presentation</vt:lpstr>
      <vt:lpstr>IMPLEMENTATION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lpstr>DEMONSTRATION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of Technology of Cambodia</dc:title>
  <dc:creator>Ravit</dc:creator>
  <cp:lastModifiedBy>HUN RAVIT</cp:lastModifiedBy>
  <cp:revision>6</cp:revision>
  <dcterms:modified xsi:type="dcterms:W3CDTF">2022-11-21T09:53:06Z</dcterms:modified>
</cp:coreProperties>
</file>