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5" r:id="rId1"/>
  </p:sldMasterIdLst>
  <p:notesMasterIdLst>
    <p:notesMasterId r:id="rId31"/>
  </p:notesMasterIdLst>
  <p:handoutMasterIdLst>
    <p:handoutMasterId r:id="rId32"/>
  </p:handoutMasterIdLst>
  <p:sldIdLst>
    <p:sldId id="257" r:id="rId2"/>
    <p:sldId id="284" r:id="rId3"/>
    <p:sldId id="259" r:id="rId4"/>
    <p:sldId id="260" r:id="rId5"/>
    <p:sldId id="261" r:id="rId6"/>
    <p:sldId id="262" r:id="rId7"/>
    <p:sldId id="291" r:id="rId8"/>
    <p:sldId id="263" r:id="rId9"/>
    <p:sldId id="265" r:id="rId10"/>
    <p:sldId id="267" r:id="rId11"/>
    <p:sldId id="269" r:id="rId12"/>
    <p:sldId id="268" r:id="rId13"/>
    <p:sldId id="270" r:id="rId14"/>
    <p:sldId id="271" r:id="rId15"/>
    <p:sldId id="272" r:id="rId16"/>
    <p:sldId id="274" r:id="rId17"/>
    <p:sldId id="275" r:id="rId18"/>
    <p:sldId id="276" r:id="rId19"/>
    <p:sldId id="277" r:id="rId20"/>
    <p:sldId id="278" r:id="rId21"/>
    <p:sldId id="287" r:id="rId22"/>
    <p:sldId id="289" r:id="rId23"/>
    <p:sldId id="281" r:id="rId24"/>
    <p:sldId id="280" r:id="rId25"/>
    <p:sldId id="285" r:id="rId26"/>
    <p:sldId id="286" r:id="rId27"/>
    <p:sldId id="282" r:id="rId28"/>
    <p:sldId id="292" r:id="rId29"/>
    <p:sldId id="283"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N RAVIT" initials="HR" lastIdx="1" clrIdx="0">
    <p:extLst>
      <p:ext uri="{19B8F6BF-5375-455C-9EA6-DF929625EA0E}">
        <p15:presenceInfo xmlns:p15="http://schemas.microsoft.com/office/powerpoint/2012/main" userId="HUN RAV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FE0E3"/>
    <a:srgbClr val="6EC1E4"/>
    <a:srgbClr val="FD6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8" autoAdjust="0"/>
    <p:restoredTop sz="94660"/>
  </p:normalViewPr>
  <p:slideViewPr>
    <p:cSldViewPr snapToGrid="0">
      <p:cViewPr varScale="1">
        <p:scale>
          <a:sx n="105" d="100"/>
          <a:sy n="105" d="100"/>
        </p:scale>
        <p:origin x="1494" y="96"/>
      </p:cViewPr>
      <p:guideLst/>
    </p:cSldViewPr>
  </p:slideViewPr>
  <p:notesTextViewPr>
    <p:cViewPr>
      <p:scale>
        <a:sx n="1" d="1"/>
        <a:sy n="1" d="1"/>
      </p:scale>
      <p:origin x="0" y="0"/>
    </p:cViewPr>
  </p:notesText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A098DA-B1BE-54E6-125D-60076ADCC0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327E42D-96A3-6927-2252-F5C9E22352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86FB18-907C-42C9-BFAF-4A9C1EFD1495}" type="datetimeFigureOut">
              <a:rPr lang="en-US" smtClean="0"/>
              <a:t>6/19/2023</a:t>
            </a:fld>
            <a:endParaRPr lang="en-US"/>
          </a:p>
        </p:txBody>
      </p:sp>
      <p:sp>
        <p:nvSpPr>
          <p:cNvPr id="4" name="Footer Placeholder 3">
            <a:extLst>
              <a:ext uri="{FF2B5EF4-FFF2-40B4-BE49-F238E27FC236}">
                <a16:creationId xmlns:a16="http://schemas.microsoft.com/office/drawing/2014/main" id="{E02C574C-AC9B-D23E-82B2-A9FB6AB5BB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4EAA1EB-68E3-E9C9-5F8D-9959FDF2A5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EA96FE-F5B8-418C-889B-6F1E024A4EAE}" type="slidenum">
              <a:rPr lang="en-US" smtClean="0"/>
              <a:t>‹#›</a:t>
            </a:fld>
            <a:endParaRPr lang="en-US"/>
          </a:p>
        </p:txBody>
      </p:sp>
    </p:spTree>
    <p:extLst>
      <p:ext uri="{BB962C8B-B14F-4D97-AF65-F5344CB8AC3E}">
        <p14:creationId xmlns:p14="http://schemas.microsoft.com/office/powerpoint/2010/main" val="1758676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F5B76B-9F17-40AB-8782-425181EDEDCF}" type="datetimeFigureOut">
              <a:rPr lang="en-US" smtClean="0"/>
              <a:t>6/19/2023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1F538-75C5-405D-B6EB-26F5EC72E3C8}" type="slidenum">
              <a:rPr lang="en-US" smtClean="0"/>
              <a:t>‹#›</a:t>
            </a:fld>
            <a:endParaRPr lang="en-US"/>
          </a:p>
        </p:txBody>
      </p:sp>
    </p:spTree>
    <p:extLst>
      <p:ext uri="{BB962C8B-B14F-4D97-AF65-F5344CB8AC3E}">
        <p14:creationId xmlns:p14="http://schemas.microsoft.com/office/powerpoint/2010/main" val="3893127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a:t>
            </a:fld>
            <a:endParaRPr lang="en-US"/>
          </a:p>
        </p:txBody>
      </p:sp>
    </p:spTree>
    <p:extLst>
      <p:ext uri="{BB962C8B-B14F-4D97-AF65-F5344CB8AC3E}">
        <p14:creationId xmlns:p14="http://schemas.microsoft.com/office/powerpoint/2010/main" val="3191905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1F538-75C5-405D-B6EB-26F5EC72E3C8}" type="slidenum">
              <a:rPr lang="en-US" smtClean="0"/>
              <a:t>10</a:t>
            </a:fld>
            <a:endParaRPr lang="en-US"/>
          </a:p>
        </p:txBody>
      </p:sp>
    </p:spTree>
    <p:extLst>
      <p:ext uri="{BB962C8B-B14F-4D97-AF65-F5344CB8AC3E}">
        <p14:creationId xmlns:p14="http://schemas.microsoft.com/office/powerpoint/2010/main" val="1627844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11</a:t>
            </a:fld>
            <a:endParaRPr lang="en-US"/>
          </a:p>
        </p:txBody>
      </p:sp>
    </p:spTree>
    <p:extLst>
      <p:ext uri="{BB962C8B-B14F-4D97-AF65-F5344CB8AC3E}">
        <p14:creationId xmlns:p14="http://schemas.microsoft.com/office/powerpoint/2010/main" val="2255446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12</a:t>
            </a:fld>
            <a:endParaRPr lang="en-US"/>
          </a:p>
        </p:txBody>
      </p:sp>
    </p:spTree>
    <p:extLst>
      <p:ext uri="{BB962C8B-B14F-4D97-AF65-F5344CB8AC3E}">
        <p14:creationId xmlns:p14="http://schemas.microsoft.com/office/powerpoint/2010/main" val="2922792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13</a:t>
            </a:fld>
            <a:endParaRPr lang="en-US"/>
          </a:p>
        </p:txBody>
      </p:sp>
    </p:spTree>
    <p:extLst>
      <p:ext uri="{BB962C8B-B14F-4D97-AF65-F5344CB8AC3E}">
        <p14:creationId xmlns:p14="http://schemas.microsoft.com/office/powerpoint/2010/main" val="2164583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14</a:t>
            </a:fld>
            <a:endParaRPr lang="en-US"/>
          </a:p>
        </p:txBody>
      </p:sp>
    </p:spTree>
    <p:extLst>
      <p:ext uri="{BB962C8B-B14F-4D97-AF65-F5344CB8AC3E}">
        <p14:creationId xmlns:p14="http://schemas.microsoft.com/office/powerpoint/2010/main" val="3507821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15</a:t>
            </a:fld>
            <a:endParaRPr lang="en-US"/>
          </a:p>
        </p:txBody>
      </p:sp>
    </p:spTree>
    <p:extLst>
      <p:ext uri="{BB962C8B-B14F-4D97-AF65-F5344CB8AC3E}">
        <p14:creationId xmlns:p14="http://schemas.microsoft.com/office/powerpoint/2010/main" val="3959064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16</a:t>
            </a:fld>
            <a:endParaRPr lang="en-US"/>
          </a:p>
        </p:txBody>
      </p:sp>
    </p:spTree>
    <p:extLst>
      <p:ext uri="{BB962C8B-B14F-4D97-AF65-F5344CB8AC3E}">
        <p14:creationId xmlns:p14="http://schemas.microsoft.com/office/powerpoint/2010/main" val="2135360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17</a:t>
            </a:fld>
            <a:endParaRPr lang="en-US"/>
          </a:p>
        </p:txBody>
      </p:sp>
    </p:spTree>
    <p:extLst>
      <p:ext uri="{BB962C8B-B14F-4D97-AF65-F5344CB8AC3E}">
        <p14:creationId xmlns:p14="http://schemas.microsoft.com/office/powerpoint/2010/main" val="2164381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18</a:t>
            </a:fld>
            <a:endParaRPr lang="en-US"/>
          </a:p>
        </p:txBody>
      </p:sp>
    </p:spTree>
    <p:extLst>
      <p:ext uri="{BB962C8B-B14F-4D97-AF65-F5344CB8AC3E}">
        <p14:creationId xmlns:p14="http://schemas.microsoft.com/office/powerpoint/2010/main" val="175193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19</a:t>
            </a:fld>
            <a:endParaRPr lang="en-US"/>
          </a:p>
        </p:txBody>
      </p:sp>
    </p:spTree>
    <p:extLst>
      <p:ext uri="{BB962C8B-B14F-4D97-AF65-F5344CB8AC3E}">
        <p14:creationId xmlns:p14="http://schemas.microsoft.com/office/powerpoint/2010/main" val="2560659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a:t>
            </a:fld>
            <a:endParaRPr lang="en-US"/>
          </a:p>
        </p:txBody>
      </p:sp>
    </p:spTree>
    <p:extLst>
      <p:ext uri="{BB962C8B-B14F-4D97-AF65-F5344CB8AC3E}">
        <p14:creationId xmlns:p14="http://schemas.microsoft.com/office/powerpoint/2010/main" val="1897284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20</a:t>
            </a:fld>
            <a:endParaRPr lang="en-US"/>
          </a:p>
        </p:txBody>
      </p:sp>
    </p:spTree>
    <p:extLst>
      <p:ext uri="{BB962C8B-B14F-4D97-AF65-F5344CB8AC3E}">
        <p14:creationId xmlns:p14="http://schemas.microsoft.com/office/powerpoint/2010/main" val="1695620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21</a:t>
            </a:fld>
            <a:endParaRPr lang="en-US"/>
          </a:p>
        </p:txBody>
      </p:sp>
    </p:spTree>
    <p:extLst>
      <p:ext uri="{BB962C8B-B14F-4D97-AF65-F5344CB8AC3E}">
        <p14:creationId xmlns:p14="http://schemas.microsoft.com/office/powerpoint/2010/main" val="858055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22</a:t>
            </a:fld>
            <a:endParaRPr lang="en-US"/>
          </a:p>
        </p:txBody>
      </p:sp>
    </p:spTree>
    <p:extLst>
      <p:ext uri="{BB962C8B-B14F-4D97-AF65-F5344CB8AC3E}">
        <p14:creationId xmlns:p14="http://schemas.microsoft.com/office/powerpoint/2010/main" val="29865320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23</a:t>
            </a:fld>
            <a:endParaRPr lang="en-US"/>
          </a:p>
        </p:txBody>
      </p:sp>
    </p:spTree>
    <p:extLst>
      <p:ext uri="{BB962C8B-B14F-4D97-AF65-F5344CB8AC3E}">
        <p14:creationId xmlns:p14="http://schemas.microsoft.com/office/powerpoint/2010/main" val="473270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24</a:t>
            </a:fld>
            <a:endParaRPr lang="en-US"/>
          </a:p>
        </p:txBody>
      </p:sp>
    </p:spTree>
    <p:extLst>
      <p:ext uri="{BB962C8B-B14F-4D97-AF65-F5344CB8AC3E}">
        <p14:creationId xmlns:p14="http://schemas.microsoft.com/office/powerpoint/2010/main" val="1710879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25</a:t>
            </a:fld>
            <a:endParaRPr lang="en-US"/>
          </a:p>
        </p:txBody>
      </p:sp>
    </p:spTree>
    <p:extLst>
      <p:ext uri="{BB962C8B-B14F-4D97-AF65-F5344CB8AC3E}">
        <p14:creationId xmlns:p14="http://schemas.microsoft.com/office/powerpoint/2010/main" val="18576122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26</a:t>
            </a:fld>
            <a:endParaRPr lang="en-US"/>
          </a:p>
        </p:txBody>
      </p:sp>
    </p:spTree>
    <p:extLst>
      <p:ext uri="{BB962C8B-B14F-4D97-AF65-F5344CB8AC3E}">
        <p14:creationId xmlns:p14="http://schemas.microsoft.com/office/powerpoint/2010/main" val="7298068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27</a:t>
            </a:fld>
            <a:endParaRPr lang="en-US"/>
          </a:p>
        </p:txBody>
      </p:sp>
    </p:spTree>
    <p:extLst>
      <p:ext uri="{BB962C8B-B14F-4D97-AF65-F5344CB8AC3E}">
        <p14:creationId xmlns:p14="http://schemas.microsoft.com/office/powerpoint/2010/main" val="26854339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28</a:t>
            </a:fld>
            <a:endParaRPr lang="en-US"/>
          </a:p>
        </p:txBody>
      </p:sp>
    </p:spTree>
    <p:extLst>
      <p:ext uri="{BB962C8B-B14F-4D97-AF65-F5344CB8AC3E}">
        <p14:creationId xmlns:p14="http://schemas.microsoft.com/office/powerpoint/2010/main" val="15827737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29</a:t>
            </a:fld>
            <a:endParaRPr lang="en-US"/>
          </a:p>
        </p:txBody>
      </p:sp>
    </p:spTree>
    <p:extLst>
      <p:ext uri="{BB962C8B-B14F-4D97-AF65-F5344CB8AC3E}">
        <p14:creationId xmlns:p14="http://schemas.microsoft.com/office/powerpoint/2010/main" val="2462855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3</a:t>
            </a:fld>
            <a:endParaRPr lang="en-US"/>
          </a:p>
        </p:txBody>
      </p:sp>
    </p:spTree>
    <p:extLst>
      <p:ext uri="{BB962C8B-B14F-4D97-AF65-F5344CB8AC3E}">
        <p14:creationId xmlns:p14="http://schemas.microsoft.com/office/powerpoint/2010/main" val="3278693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4</a:t>
            </a:fld>
            <a:endParaRPr lang="en-US"/>
          </a:p>
        </p:txBody>
      </p:sp>
    </p:spTree>
    <p:extLst>
      <p:ext uri="{BB962C8B-B14F-4D97-AF65-F5344CB8AC3E}">
        <p14:creationId xmlns:p14="http://schemas.microsoft.com/office/powerpoint/2010/main" val="2204003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1F538-75C5-405D-B6EB-26F5EC72E3C8}" type="slidenum">
              <a:rPr lang="en-US" smtClean="0"/>
              <a:t>5</a:t>
            </a:fld>
            <a:endParaRPr lang="en-US"/>
          </a:p>
        </p:txBody>
      </p:sp>
    </p:spTree>
    <p:extLst>
      <p:ext uri="{BB962C8B-B14F-4D97-AF65-F5344CB8AC3E}">
        <p14:creationId xmlns:p14="http://schemas.microsoft.com/office/powerpoint/2010/main" val="2745159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6</a:t>
            </a:fld>
            <a:endParaRPr lang="en-US"/>
          </a:p>
        </p:txBody>
      </p:sp>
    </p:spTree>
    <p:extLst>
      <p:ext uri="{BB962C8B-B14F-4D97-AF65-F5344CB8AC3E}">
        <p14:creationId xmlns:p14="http://schemas.microsoft.com/office/powerpoint/2010/main" val="4033089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1F538-75C5-405D-B6EB-26F5EC72E3C8}" type="slidenum">
              <a:rPr lang="en-US" smtClean="0"/>
              <a:t>7</a:t>
            </a:fld>
            <a:endParaRPr lang="en-US"/>
          </a:p>
        </p:txBody>
      </p:sp>
    </p:spTree>
    <p:extLst>
      <p:ext uri="{BB962C8B-B14F-4D97-AF65-F5344CB8AC3E}">
        <p14:creationId xmlns:p14="http://schemas.microsoft.com/office/powerpoint/2010/main" val="3449142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1F538-75C5-405D-B6EB-26F5EC72E3C8}" type="slidenum">
              <a:rPr lang="en-US" smtClean="0"/>
              <a:t>8</a:t>
            </a:fld>
            <a:endParaRPr lang="en-US"/>
          </a:p>
        </p:txBody>
      </p:sp>
    </p:spTree>
    <p:extLst>
      <p:ext uri="{BB962C8B-B14F-4D97-AF65-F5344CB8AC3E}">
        <p14:creationId xmlns:p14="http://schemas.microsoft.com/office/powerpoint/2010/main" val="3880532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9</a:t>
            </a:fld>
            <a:endParaRPr lang="en-US"/>
          </a:p>
        </p:txBody>
      </p:sp>
    </p:spTree>
    <p:extLst>
      <p:ext uri="{BB962C8B-B14F-4D97-AF65-F5344CB8AC3E}">
        <p14:creationId xmlns:p14="http://schemas.microsoft.com/office/powerpoint/2010/main" val="4103338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04535" y="374363"/>
            <a:ext cx="8134927" cy="683490"/>
          </a:xfrm>
        </p:spPr>
        <p:txBody>
          <a:bodyPr anchor="b">
            <a:normAutofit/>
          </a:bodyPr>
          <a:lstStyle>
            <a:lvl1pPr algn="ctr">
              <a:defRPr sz="4400"/>
            </a:lvl1pPr>
          </a:lstStyle>
          <a:p>
            <a:r>
              <a:rPr lang="en-US" dirty="0"/>
              <a:t>School</a:t>
            </a:r>
          </a:p>
        </p:txBody>
      </p:sp>
      <p:sp>
        <p:nvSpPr>
          <p:cNvPr id="3" name="Subtitle 2"/>
          <p:cNvSpPr>
            <a:spLocks noGrp="1"/>
          </p:cNvSpPr>
          <p:nvPr>
            <p:ph type="subTitle" idx="1" hasCustomPrompt="1"/>
          </p:nvPr>
        </p:nvSpPr>
        <p:spPr>
          <a:xfrm>
            <a:off x="1142999" y="1057853"/>
            <a:ext cx="6858000" cy="4619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a:t>
            </a:r>
          </a:p>
        </p:txBody>
      </p:sp>
      <p:sp>
        <p:nvSpPr>
          <p:cNvPr id="4" name="Date Placeholder 3"/>
          <p:cNvSpPr>
            <a:spLocks noGrp="1"/>
          </p:cNvSpPr>
          <p:nvPr>
            <p:ph type="dt" sz="half" idx="10"/>
          </p:nvPr>
        </p:nvSpPr>
        <p:spPr/>
        <p:txBody>
          <a:bodyPr/>
          <a:lstStyle/>
          <a:p>
            <a:fld id="{D5D548DD-3A7F-4431-80CB-F0DE80DE47CC}" type="datetime1">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000"/>
            </a:lvl1pPr>
          </a:lstStyle>
          <a:p>
            <a:fld id="{1A0C49C9-B029-4B5D-AD48-A0830236FE49}" type="slidenum">
              <a:rPr lang="en-US" smtClean="0"/>
              <a:pPr/>
              <a:t>‹#›</a:t>
            </a:fld>
            <a:endParaRPr lang="en-US" dirty="0"/>
          </a:p>
        </p:txBody>
      </p:sp>
    </p:spTree>
    <p:extLst>
      <p:ext uri="{BB962C8B-B14F-4D97-AF65-F5344CB8AC3E}">
        <p14:creationId xmlns:p14="http://schemas.microsoft.com/office/powerpoint/2010/main" val="4052145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972D9EB1-A7CF-4442-B2C8-4627288CC205}" type="datetime1">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grpSp>
        <p:nvGrpSpPr>
          <p:cNvPr id="12" name="Google Shape;14;p2">
            <a:extLst>
              <a:ext uri="{FF2B5EF4-FFF2-40B4-BE49-F238E27FC236}">
                <a16:creationId xmlns:a16="http://schemas.microsoft.com/office/drawing/2014/main" id="{D5825187-C7E4-C85C-D11B-2DE204AC9967}"/>
              </a:ext>
            </a:extLst>
          </p:cNvPr>
          <p:cNvGrpSpPr/>
          <p:nvPr userDrawn="1"/>
        </p:nvGrpSpPr>
        <p:grpSpPr>
          <a:xfrm rot="10800000" flipH="1">
            <a:off x="0" y="2286166"/>
            <a:ext cx="4136164" cy="2152512"/>
            <a:chOff x="-8178042" y="-4493254"/>
            <a:chExt cx="19483598" cy="6522736"/>
          </a:xfrm>
          <a:solidFill>
            <a:srgbClr val="0070C0"/>
          </a:solidFill>
        </p:grpSpPr>
        <p:sp>
          <p:nvSpPr>
            <p:cNvPr id="13" name="Google Shape;15;p2">
              <a:extLst>
                <a:ext uri="{FF2B5EF4-FFF2-40B4-BE49-F238E27FC236}">
                  <a16:creationId xmlns:a16="http://schemas.microsoft.com/office/drawing/2014/main" id="{1939C124-C1C6-BA27-E4D9-503ED1FF6A73}"/>
                </a:ext>
              </a:extLst>
            </p:cNvPr>
            <p:cNvSpPr/>
            <p:nvPr/>
          </p:nvSpPr>
          <p:spPr>
            <a:xfrm>
              <a:off x="-8178042" y="-4493118"/>
              <a:ext cx="12968400" cy="65226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14" name="Google Shape;16;p2">
              <a:extLst>
                <a:ext uri="{FF2B5EF4-FFF2-40B4-BE49-F238E27FC236}">
                  <a16:creationId xmlns:a16="http://schemas.microsoft.com/office/drawing/2014/main" id="{27D3D7A5-D469-FB97-A580-6895D81553A3}"/>
                </a:ext>
              </a:extLst>
            </p:cNvPr>
            <p:cNvSpPr/>
            <p:nvPr/>
          </p:nvSpPr>
          <p:spPr>
            <a:xfrm>
              <a:off x="4782955" y="-4493254"/>
              <a:ext cx="6522600" cy="6522600"/>
            </a:xfrm>
            <a:prstGeom prst="rtTriangl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15" name="Google Shape;10;p2">
            <a:extLst>
              <a:ext uri="{FF2B5EF4-FFF2-40B4-BE49-F238E27FC236}">
                <a16:creationId xmlns:a16="http://schemas.microsoft.com/office/drawing/2014/main" id="{3545601B-F71B-BB34-1489-2767502132AA}"/>
              </a:ext>
            </a:extLst>
          </p:cNvPr>
          <p:cNvSpPr/>
          <p:nvPr userDrawn="1"/>
        </p:nvSpPr>
        <p:spPr>
          <a:xfrm>
            <a:off x="2836864" y="1853266"/>
            <a:ext cx="1299300" cy="432900"/>
          </a:xfrm>
          <a:prstGeom prst="triangle">
            <a:avLst>
              <a:gd name="adj" fmla="val 32425"/>
            </a:avLst>
          </a:pr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Tree>
    <p:extLst>
      <p:ext uri="{BB962C8B-B14F-4D97-AF65-F5344CB8AC3E}">
        <p14:creationId xmlns:p14="http://schemas.microsoft.com/office/powerpoint/2010/main" val="105057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5E84E42-F34F-4664-954A-C2C709CB0F21}" type="datetime1">
              <a:rPr lang="en-US" smtClean="0"/>
              <a:t>6/19/2023</a:t>
            </a:fld>
            <a:endParaRPr lang="en-US"/>
          </a:p>
        </p:txBody>
      </p:sp>
      <p:sp>
        <p:nvSpPr>
          <p:cNvPr id="4" name="Footer Placeholder 3"/>
          <p:cNvSpPr>
            <a:spLocks noGrp="1"/>
          </p:cNvSpPr>
          <p:nvPr>
            <p:ph type="ftr" sz="quarter" idx="11"/>
          </p:nvPr>
        </p:nvSpPr>
        <p:spPr/>
        <p:txBody>
          <a:bodyPr/>
          <a:lstStyle/>
          <a:p>
            <a:endParaRPr lang="en-US"/>
          </a:p>
        </p:txBody>
      </p:sp>
      <p:grpSp>
        <p:nvGrpSpPr>
          <p:cNvPr id="11" name="Google Shape;154;p9">
            <a:extLst>
              <a:ext uri="{FF2B5EF4-FFF2-40B4-BE49-F238E27FC236}">
                <a16:creationId xmlns:a16="http://schemas.microsoft.com/office/drawing/2014/main" id="{DE7035A1-574E-407C-EAFF-A8D921F24E55}"/>
              </a:ext>
            </a:extLst>
          </p:cNvPr>
          <p:cNvGrpSpPr/>
          <p:nvPr userDrawn="1"/>
        </p:nvGrpSpPr>
        <p:grpSpPr>
          <a:xfrm rot="10800000">
            <a:off x="2" y="662989"/>
            <a:ext cx="3997184" cy="704091"/>
            <a:chOff x="5581176" y="4556308"/>
            <a:chExt cx="2196896" cy="573642"/>
          </a:xfrm>
        </p:grpSpPr>
        <p:sp>
          <p:nvSpPr>
            <p:cNvPr id="12" name="Google Shape;155;p9">
              <a:extLst>
                <a:ext uri="{FF2B5EF4-FFF2-40B4-BE49-F238E27FC236}">
                  <a16:creationId xmlns:a16="http://schemas.microsoft.com/office/drawing/2014/main" id="{671000D9-4224-8BFF-8541-C1BD9D4D6E90}"/>
                </a:ext>
              </a:extLst>
            </p:cNvPr>
            <p:cNvSpPr/>
            <p:nvPr/>
          </p:nvSpPr>
          <p:spPr>
            <a:xfrm rot="10800000">
              <a:off x="5581176" y="4997374"/>
              <a:ext cx="227383" cy="132576"/>
            </a:xfrm>
            <a:prstGeom prst="triangle">
              <a:avLst>
                <a:gd name="adj" fmla="val 79563"/>
              </a:avLst>
            </a:pr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 name="Google Shape;156;p9">
              <a:extLst>
                <a:ext uri="{FF2B5EF4-FFF2-40B4-BE49-F238E27FC236}">
                  <a16:creationId xmlns:a16="http://schemas.microsoft.com/office/drawing/2014/main" id="{7C7E8149-3AE3-6F48-E22E-870593AC73E9}"/>
                </a:ext>
              </a:extLst>
            </p:cNvPr>
            <p:cNvGrpSpPr/>
            <p:nvPr/>
          </p:nvGrpSpPr>
          <p:grpSpPr>
            <a:xfrm flipH="1">
              <a:off x="5720871" y="4556308"/>
              <a:ext cx="2054816" cy="506352"/>
              <a:chOff x="1297954" y="541839"/>
              <a:chExt cx="5204699" cy="1282881"/>
            </a:xfrm>
          </p:grpSpPr>
          <p:sp>
            <p:nvSpPr>
              <p:cNvPr id="17" name="Google Shape;157;p9">
                <a:extLst>
                  <a:ext uri="{FF2B5EF4-FFF2-40B4-BE49-F238E27FC236}">
                    <a16:creationId xmlns:a16="http://schemas.microsoft.com/office/drawing/2014/main" id="{3B9902ED-8F5F-FFC6-2754-E68391B2A63B}"/>
                  </a:ext>
                </a:extLst>
              </p:cNvPr>
              <p:cNvSpPr/>
              <p:nvPr/>
            </p:nvSpPr>
            <p:spPr>
              <a:xfrm>
                <a:off x="1297954" y="550498"/>
                <a:ext cx="3469789" cy="1274219"/>
              </a:xfrm>
              <a:prstGeom prst="rect">
                <a:avLst/>
              </a:pr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58;p9">
                <a:extLst>
                  <a:ext uri="{FF2B5EF4-FFF2-40B4-BE49-F238E27FC236}">
                    <a16:creationId xmlns:a16="http://schemas.microsoft.com/office/drawing/2014/main" id="{C097081E-8094-354B-7EDC-7127F6120C55}"/>
                  </a:ext>
                </a:extLst>
              </p:cNvPr>
              <p:cNvSpPr/>
              <p:nvPr/>
            </p:nvSpPr>
            <p:spPr>
              <a:xfrm>
                <a:off x="4767748" y="541839"/>
                <a:ext cx="1734905" cy="1282881"/>
              </a:xfrm>
              <a:prstGeom prst="rtTriangle">
                <a:avLst/>
              </a:pr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 name="Google Shape;159;p9">
              <a:extLst>
                <a:ext uri="{FF2B5EF4-FFF2-40B4-BE49-F238E27FC236}">
                  <a16:creationId xmlns:a16="http://schemas.microsoft.com/office/drawing/2014/main" id="{15E19F43-4ECD-409D-CE32-AA9EBCBF561A}"/>
                </a:ext>
              </a:extLst>
            </p:cNvPr>
            <p:cNvGrpSpPr/>
            <p:nvPr/>
          </p:nvGrpSpPr>
          <p:grpSpPr>
            <a:xfrm flipH="1">
              <a:off x="5581176" y="4614439"/>
              <a:ext cx="2196896" cy="382937"/>
              <a:chOff x="-5827152" y="149834"/>
              <a:chExt cx="12259462" cy="2136914"/>
            </a:xfrm>
          </p:grpSpPr>
          <p:sp>
            <p:nvSpPr>
              <p:cNvPr id="15" name="Google Shape;160;p9">
                <a:extLst>
                  <a:ext uri="{FF2B5EF4-FFF2-40B4-BE49-F238E27FC236}">
                    <a16:creationId xmlns:a16="http://schemas.microsoft.com/office/drawing/2014/main" id="{4450CC6F-004F-C522-F721-B2E76B413B17}"/>
                  </a:ext>
                </a:extLst>
              </p:cNvPr>
              <p:cNvSpPr/>
              <p:nvPr/>
            </p:nvSpPr>
            <p:spPr>
              <a:xfrm>
                <a:off x="-5827152" y="150361"/>
                <a:ext cx="10559963" cy="2136387"/>
              </a:xfrm>
              <a:prstGeom prst="rect">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1;p9">
                <a:extLst>
                  <a:ext uri="{FF2B5EF4-FFF2-40B4-BE49-F238E27FC236}">
                    <a16:creationId xmlns:a16="http://schemas.microsoft.com/office/drawing/2014/main" id="{29C87B05-12A6-684E-272A-C47CAB20BAC7}"/>
                  </a:ext>
                </a:extLst>
              </p:cNvPr>
              <p:cNvSpPr/>
              <p:nvPr/>
            </p:nvSpPr>
            <p:spPr>
              <a:xfrm>
                <a:off x="4732810" y="149834"/>
                <a:ext cx="1699500" cy="2136386"/>
              </a:xfrm>
              <a:prstGeom prst="rtTriangle">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9" name="Text Placeholder 6">
            <a:extLst>
              <a:ext uri="{FF2B5EF4-FFF2-40B4-BE49-F238E27FC236}">
                <a16:creationId xmlns:a16="http://schemas.microsoft.com/office/drawing/2014/main" id="{39BF8F1D-4DBD-55A1-CD13-4FB106E32284}"/>
              </a:ext>
            </a:extLst>
          </p:cNvPr>
          <p:cNvSpPr>
            <a:spLocks noGrp="1"/>
          </p:cNvSpPr>
          <p:nvPr>
            <p:ph type="body" sz="quarter" idx="13" hasCustomPrompt="1"/>
          </p:nvPr>
        </p:nvSpPr>
        <p:spPr>
          <a:xfrm>
            <a:off x="240552" y="825713"/>
            <a:ext cx="2961963" cy="469901"/>
          </a:xfrm>
          <a:prstGeom prst="rect">
            <a:avLst/>
          </a:prstGeom>
        </p:spPr>
        <p:txBody>
          <a:bodyPr/>
          <a:lstStyle>
            <a:lvl1pPr marL="0" indent="0">
              <a:buFont typeface="Wingdings" panose="05000000000000000000" pitchFamily="2" charset="2"/>
              <a:buNone/>
              <a:defRPr sz="2400">
                <a:solidFill>
                  <a:schemeClr val="bg1"/>
                </a:solidFill>
                <a:latin typeface="Bahnschrift SemiBold Condensed" panose="020B0502040204020203" pitchFamily="34" charset="0"/>
              </a:defRPr>
            </a:lvl1pPr>
          </a:lstStyle>
          <a:p>
            <a:pPr lvl="0"/>
            <a:r>
              <a:rPr lang="en-US" dirty="0"/>
              <a:t>subtitle</a:t>
            </a:r>
          </a:p>
        </p:txBody>
      </p:sp>
      <p:sp>
        <p:nvSpPr>
          <p:cNvPr id="20" name="Rectangle 19">
            <a:extLst>
              <a:ext uri="{FF2B5EF4-FFF2-40B4-BE49-F238E27FC236}">
                <a16:creationId xmlns:a16="http://schemas.microsoft.com/office/drawing/2014/main" id="{BCA474D0-11B1-E687-939A-FAC56FB86EC3}"/>
              </a:ext>
            </a:extLst>
          </p:cNvPr>
          <p:cNvSpPr/>
          <p:nvPr userDrawn="1"/>
        </p:nvSpPr>
        <p:spPr>
          <a:xfrm>
            <a:off x="0" y="0"/>
            <a:ext cx="9144000" cy="709287"/>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21">
            <a:extLst>
              <a:ext uri="{FF2B5EF4-FFF2-40B4-BE49-F238E27FC236}">
                <a16:creationId xmlns:a16="http://schemas.microsoft.com/office/drawing/2014/main" id="{B87CD1CB-1A05-CDB7-BF3D-2EAEB1438097}"/>
              </a:ext>
            </a:extLst>
          </p:cNvPr>
          <p:cNvSpPr>
            <a:spLocks noGrp="1"/>
          </p:cNvSpPr>
          <p:nvPr>
            <p:ph type="body" sz="quarter" idx="14" hasCustomPrompt="1"/>
          </p:nvPr>
        </p:nvSpPr>
        <p:spPr>
          <a:xfrm>
            <a:off x="276537" y="0"/>
            <a:ext cx="8629338" cy="700914"/>
          </a:xfrm>
          <a:prstGeom prst="rect">
            <a:avLst/>
          </a:prstGeom>
        </p:spPr>
        <p:txBody>
          <a:bodyPr anchor="ctr"/>
          <a:lstStyle>
            <a:lvl1pPr marL="0" indent="0" algn="ctr">
              <a:buNone/>
              <a:defRPr sz="3600">
                <a:solidFill>
                  <a:schemeClr val="bg1"/>
                </a:solidFill>
                <a:latin typeface="Bahnschrift SemiBold Condensed" panose="020B0502040204020203" pitchFamily="34" charset="0"/>
              </a:defRPr>
            </a:lvl1pPr>
          </a:lstStyle>
          <a:p>
            <a:pPr lvl="0"/>
            <a:r>
              <a:rPr lang="en-US" dirty="0"/>
              <a:t>Title</a:t>
            </a:r>
          </a:p>
        </p:txBody>
      </p:sp>
      <p:sp>
        <p:nvSpPr>
          <p:cNvPr id="2" name="Slide Number Placeholder 5">
            <a:extLst>
              <a:ext uri="{FF2B5EF4-FFF2-40B4-BE49-F238E27FC236}">
                <a16:creationId xmlns:a16="http://schemas.microsoft.com/office/drawing/2014/main" id="{2B6C10B6-19A7-9B8E-4510-83A43C4C64A5}"/>
              </a:ext>
            </a:extLst>
          </p:cNvPr>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spTree>
    <p:extLst>
      <p:ext uri="{BB962C8B-B14F-4D97-AF65-F5344CB8AC3E}">
        <p14:creationId xmlns:p14="http://schemas.microsoft.com/office/powerpoint/2010/main" val="2812471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90F3387-414C-48EB-9A91-27049079726A}" type="datetime1">
              <a:rPr lang="en-US" smtClean="0"/>
              <a:t>6/19/2023</a:t>
            </a:fld>
            <a:endParaRPr lang="en-US"/>
          </a:p>
        </p:txBody>
      </p:sp>
      <p:sp>
        <p:nvSpPr>
          <p:cNvPr id="4" name="Footer Placeholder 3"/>
          <p:cNvSpPr>
            <a:spLocks noGrp="1"/>
          </p:cNvSpPr>
          <p:nvPr>
            <p:ph type="ftr" sz="quarter" idx="11"/>
          </p:nvPr>
        </p:nvSpPr>
        <p:spPr/>
        <p:txBody>
          <a:bodyPr/>
          <a:lstStyle/>
          <a:p>
            <a:endParaRPr lang="en-US"/>
          </a:p>
        </p:txBody>
      </p:sp>
      <p:sp>
        <p:nvSpPr>
          <p:cNvPr id="19" name="Text Placeholder 6">
            <a:extLst>
              <a:ext uri="{FF2B5EF4-FFF2-40B4-BE49-F238E27FC236}">
                <a16:creationId xmlns:a16="http://schemas.microsoft.com/office/drawing/2014/main" id="{39BF8F1D-4DBD-55A1-CD13-4FB106E32284}"/>
              </a:ext>
            </a:extLst>
          </p:cNvPr>
          <p:cNvSpPr>
            <a:spLocks noGrp="1"/>
          </p:cNvSpPr>
          <p:nvPr>
            <p:ph type="body" sz="quarter" idx="13" hasCustomPrompt="1"/>
          </p:nvPr>
        </p:nvSpPr>
        <p:spPr>
          <a:xfrm>
            <a:off x="276537" y="897179"/>
            <a:ext cx="2961963" cy="469901"/>
          </a:xfrm>
          <a:prstGeom prst="rect">
            <a:avLst/>
          </a:prstGeom>
        </p:spPr>
        <p:txBody>
          <a:bodyPr/>
          <a:lstStyle>
            <a:lvl1pPr marL="0" indent="0">
              <a:buFont typeface="Wingdings" panose="05000000000000000000" pitchFamily="2" charset="2"/>
              <a:buNone/>
              <a:defRPr sz="2800">
                <a:solidFill>
                  <a:srgbClr val="0070C0"/>
                </a:solidFill>
                <a:latin typeface="Bahnschrift" panose="020B0502040204020203" pitchFamily="34" charset="0"/>
              </a:defRPr>
            </a:lvl1pPr>
          </a:lstStyle>
          <a:p>
            <a:pPr lvl="0"/>
            <a:r>
              <a:rPr lang="en-US" dirty="0"/>
              <a:t>subtitle</a:t>
            </a:r>
          </a:p>
        </p:txBody>
      </p:sp>
      <p:sp>
        <p:nvSpPr>
          <p:cNvPr id="20" name="Rectangle 19">
            <a:extLst>
              <a:ext uri="{FF2B5EF4-FFF2-40B4-BE49-F238E27FC236}">
                <a16:creationId xmlns:a16="http://schemas.microsoft.com/office/drawing/2014/main" id="{BCA474D0-11B1-E687-939A-FAC56FB86EC3}"/>
              </a:ext>
            </a:extLst>
          </p:cNvPr>
          <p:cNvSpPr/>
          <p:nvPr userDrawn="1"/>
        </p:nvSpPr>
        <p:spPr>
          <a:xfrm>
            <a:off x="0" y="-9525"/>
            <a:ext cx="9144000" cy="70928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22" name="Text Placeholder 21">
            <a:extLst>
              <a:ext uri="{FF2B5EF4-FFF2-40B4-BE49-F238E27FC236}">
                <a16:creationId xmlns:a16="http://schemas.microsoft.com/office/drawing/2014/main" id="{B87CD1CB-1A05-CDB7-BF3D-2EAEB1438097}"/>
              </a:ext>
            </a:extLst>
          </p:cNvPr>
          <p:cNvSpPr>
            <a:spLocks noGrp="1"/>
          </p:cNvSpPr>
          <p:nvPr>
            <p:ph type="body" sz="quarter" idx="14" hasCustomPrompt="1"/>
          </p:nvPr>
        </p:nvSpPr>
        <p:spPr>
          <a:xfrm>
            <a:off x="276537" y="0"/>
            <a:ext cx="8629338" cy="700914"/>
          </a:xfrm>
          <a:prstGeom prst="rect">
            <a:avLst/>
          </a:prstGeom>
        </p:spPr>
        <p:txBody>
          <a:bodyPr anchor="ctr"/>
          <a:lstStyle>
            <a:lvl1pPr marL="0" indent="0" algn="ctr">
              <a:buNone/>
              <a:defRPr sz="3600">
                <a:solidFill>
                  <a:schemeClr val="bg1"/>
                </a:solidFill>
                <a:latin typeface="Bahnschrift" panose="020B0502040204020203" pitchFamily="34" charset="0"/>
              </a:defRPr>
            </a:lvl1pPr>
          </a:lstStyle>
          <a:p>
            <a:pPr lvl="0"/>
            <a:r>
              <a:rPr lang="en-US" dirty="0"/>
              <a:t>Title</a:t>
            </a:r>
          </a:p>
        </p:txBody>
      </p:sp>
      <p:sp>
        <p:nvSpPr>
          <p:cNvPr id="2" name="Slide Number Placeholder 5">
            <a:extLst>
              <a:ext uri="{FF2B5EF4-FFF2-40B4-BE49-F238E27FC236}">
                <a16:creationId xmlns:a16="http://schemas.microsoft.com/office/drawing/2014/main" id="{E706C896-8514-8052-614B-A7D7A03AA089}"/>
              </a:ext>
            </a:extLst>
          </p:cNvPr>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spTree>
    <p:extLst>
      <p:ext uri="{BB962C8B-B14F-4D97-AF65-F5344CB8AC3E}">
        <p14:creationId xmlns:p14="http://schemas.microsoft.com/office/powerpoint/2010/main" val="3612496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50B7F4A-B226-CB2F-87F3-9BA0E5FB3284}"/>
              </a:ext>
            </a:extLst>
          </p:cNvPr>
          <p:cNvSpPr/>
          <p:nvPr userDrawn="1"/>
        </p:nvSpPr>
        <p:spPr>
          <a:xfrm>
            <a:off x="-19049" y="0"/>
            <a:ext cx="9156699" cy="6858000"/>
          </a:xfrm>
          <a:prstGeom prst="rect">
            <a:avLst/>
          </a:prstGeom>
          <a:solidFill>
            <a:srgbClr val="0070C0"/>
          </a:solidFill>
          <a:ln>
            <a:solidFill>
              <a:srgbClr val="FD6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40AC78-B06C-C693-634E-823534B449ED}"/>
              </a:ext>
            </a:extLst>
          </p:cNvPr>
          <p:cNvSpPr>
            <a:spLocks noGrp="1"/>
          </p:cNvSpPr>
          <p:nvPr>
            <p:ph type="title" hasCustomPrompt="1"/>
          </p:nvPr>
        </p:nvSpPr>
        <p:spPr>
          <a:xfrm>
            <a:off x="6350" y="3913585"/>
            <a:ext cx="9156700" cy="846035"/>
          </a:xfrm>
          <a:solidFill>
            <a:srgbClr val="0070C0"/>
          </a:solidFill>
        </p:spPr>
        <p:txBody>
          <a:bodyPr>
            <a:normAutofit/>
          </a:bodyPr>
          <a:lstStyle>
            <a:lvl1pPr algn="ctr">
              <a:defRPr sz="5400">
                <a:solidFill>
                  <a:schemeClr val="bg1"/>
                </a:solidFill>
                <a:latin typeface="Bahnschrift" panose="020B0502040204020203" pitchFamily="34" charset="0"/>
              </a:defRPr>
            </a:lvl1pPr>
          </a:lstStyle>
          <a:p>
            <a:r>
              <a:rPr lang="en-US" dirty="0"/>
              <a:t>Page Title</a:t>
            </a:r>
          </a:p>
        </p:txBody>
      </p:sp>
      <p:sp>
        <p:nvSpPr>
          <p:cNvPr id="7" name="Date Placeholder 6">
            <a:extLst>
              <a:ext uri="{FF2B5EF4-FFF2-40B4-BE49-F238E27FC236}">
                <a16:creationId xmlns:a16="http://schemas.microsoft.com/office/drawing/2014/main" id="{55F052E5-EE47-CEE5-F9CA-4798C3A73658}"/>
              </a:ext>
            </a:extLst>
          </p:cNvPr>
          <p:cNvSpPr>
            <a:spLocks noGrp="1"/>
          </p:cNvSpPr>
          <p:nvPr>
            <p:ph type="dt" sz="half" idx="10"/>
          </p:nvPr>
        </p:nvSpPr>
        <p:spPr/>
        <p:txBody>
          <a:bodyPr/>
          <a:lstStyle/>
          <a:p>
            <a:fld id="{401D3AAB-67F1-4FF7-B1A4-6E2F3F2EBAE5}" type="datetime1">
              <a:rPr lang="en-US" smtClean="0"/>
              <a:t>6/19/2023</a:t>
            </a:fld>
            <a:endParaRPr lang="en-US"/>
          </a:p>
        </p:txBody>
      </p:sp>
      <p:sp>
        <p:nvSpPr>
          <p:cNvPr id="8" name="Footer Placeholder 7">
            <a:extLst>
              <a:ext uri="{FF2B5EF4-FFF2-40B4-BE49-F238E27FC236}">
                <a16:creationId xmlns:a16="http://schemas.microsoft.com/office/drawing/2014/main" id="{A8CBB24E-D01A-CFCF-872E-437DB3EDACED}"/>
              </a:ext>
            </a:extLst>
          </p:cNvPr>
          <p:cNvSpPr>
            <a:spLocks noGrp="1"/>
          </p:cNvSpPr>
          <p:nvPr>
            <p:ph type="ftr" sz="quarter" idx="11"/>
          </p:nvPr>
        </p:nvSpPr>
        <p:spPr/>
        <p:txBody>
          <a:bodyPr/>
          <a:lstStyle/>
          <a:p>
            <a:endParaRPr lang="en-US"/>
          </a:p>
        </p:txBody>
      </p:sp>
      <p:sp>
        <p:nvSpPr>
          <p:cNvPr id="10" name="Google Shape;465;p42">
            <a:extLst>
              <a:ext uri="{FF2B5EF4-FFF2-40B4-BE49-F238E27FC236}">
                <a16:creationId xmlns:a16="http://schemas.microsoft.com/office/drawing/2014/main" id="{2DA82FC7-6C81-7184-C558-6F2A51682849}"/>
              </a:ext>
            </a:extLst>
          </p:cNvPr>
          <p:cNvSpPr/>
          <p:nvPr userDrawn="1"/>
        </p:nvSpPr>
        <p:spPr>
          <a:xfrm>
            <a:off x="3767627" y="1768182"/>
            <a:ext cx="1634146" cy="1411162"/>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chemeClr val="bg1"/>
          </a:solidFill>
          <a:ln>
            <a:noFill/>
          </a:ln>
          <a:effectLst>
            <a:reflection stA="44000" endPos="34000" dist="152400" dir="5400000" sy="-100000" algn="bl" rotWithShape="0"/>
          </a:effectLst>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13" name="Text Placeholder 12">
            <a:extLst>
              <a:ext uri="{FF2B5EF4-FFF2-40B4-BE49-F238E27FC236}">
                <a16:creationId xmlns:a16="http://schemas.microsoft.com/office/drawing/2014/main" id="{686BD0BF-EDED-AE23-4219-960C8E8B5354}"/>
              </a:ext>
            </a:extLst>
          </p:cNvPr>
          <p:cNvSpPr>
            <a:spLocks noGrp="1"/>
          </p:cNvSpPr>
          <p:nvPr>
            <p:ph type="body" sz="quarter" idx="13" hasCustomPrompt="1"/>
          </p:nvPr>
        </p:nvSpPr>
        <p:spPr>
          <a:xfrm>
            <a:off x="3772230" y="1768182"/>
            <a:ext cx="1634146" cy="1411162"/>
          </a:xfrm>
          <a:prstGeom prst="rect">
            <a:avLst/>
          </a:prstGeom>
        </p:spPr>
        <p:txBody>
          <a:bodyPr anchor="ctr"/>
          <a:lstStyle>
            <a:lvl1pPr marL="0" indent="0" algn="ctr">
              <a:buNone/>
              <a:defRPr sz="6000" b="1">
                <a:solidFill>
                  <a:srgbClr val="0070C0"/>
                </a:solidFill>
                <a:latin typeface="Bahnschrift Condensed" panose="020B0502040204020203" pitchFamily="34" charset="0"/>
              </a:defRPr>
            </a:lvl1pPr>
          </a:lstStyle>
          <a:p>
            <a:pPr lvl="0"/>
            <a:r>
              <a:rPr lang="en-US" dirty="0"/>
              <a:t>1</a:t>
            </a:r>
          </a:p>
        </p:txBody>
      </p:sp>
      <p:sp>
        <p:nvSpPr>
          <p:cNvPr id="14" name="Google Shape;33;p3">
            <a:extLst>
              <a:ext uri="{FF2B5EF4-FFF2-40B4-BE49-F238E27FC236}">
                <a16:creationId xmlns:a16="http://schemas.microsoft.com/office/drawing/2014/main" id="{56ABE005-3333-CDF6-291C-13E85D80673C}"/>
              </a:ext>
            </a:extLst>
          </p:cNvPr>
          <p:cNvSpPr/>
          <p:nvPr userDrawn="1"/>
        </p:nvSpPr>
        <p:spPr>
          <a:xfrm>
            <a:off x="3614771" y="1648983"/>
            <a:ext cx="1933508" cy="1658414"/>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chemeClr val="bg1"/>
          </a:solidFill>
          <a:ln>
            <a:solidFill>
              <a:schemeClr val="bg1"/>
            </a:solidFill>
          </a:ln>
          <a:effectLst>
            <a:outerShdw blurRad="139700" dist="38100" dir="2700000" sx="97000" sy="97000" algn="tl" rotWithShape="0">
              <a:schemeClr val="bg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Slide Number Placeholder 5">
            <a:extLst>
              <a:ext uri="{FF2B5EF4-FFF2-40B4-BE49-F238E27FC236}">
                <a16:creationId xmlns:a16="http://schemas.microsoft.com/office/drawing/2014/main" id="{C54B6766-157C-4FC5-800A-B9987FF0BAE7}"/>
              </a:ext>
            </a:extLst>
          </p:cNvPr>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spTree>
    <p:extLst>
      <p:ext uri="{BB962C8B-B14F-4D97-AF65-F5344CB8AC3E}">
        <p14:creationId xmlns:p14="http://schemas.microsoft.com/office/powerpoint/2010/main" val="1657449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55F052E5-EE47-CEE5-F9CA-4798C3A73658}"/>
              </a:ext>
            </a:extLst>
          </p:cNvPr>
          <p:cNvSpPr>
            <a:spLocks noGrp="1"/>
          </p:cNvSpPr>
          <p:nvPr>
            <p:ph type="dt" sz="half" idx="10"/>
          </p:nvPr>
        </p:nvSpPr>
        <p:spPr/>
        <p:txBody>
          <a:bodyPr/>
          <a:lstStyle/>
          <a:p>
            <a:fld id="{401D3AAB-67F1-4FF7-B1A4-6E2F3F2EBAE5}" type="datetime1">
              <a:rPr lang="en-US" smtClean="0"/>
              <a:t>6/19/2023</a:t>
            </a:fld>
            <a:endParaRPr lang="en-US"/>
          </a:p>
        </p:txBody>
      </p:sp>
      <p:sp>
        <p:nvSpPr>
          <p:cNvPr id="8" name="Footer Placeholder 7">
            <a:extLst>
              <a:ext uri="{FF2B5EF4-FFF2-40B4-BE49-F238E27FC236}">
                <a16:creationId xmlns:a16="http://schemas.microsoft.com/office/drawing/2014/main" id="{A8CBB24E-D01A-CFCF-872E-437DB3EDACED}"/>
              </a:ext>
            </a:extLst>
          </p:cNvPr>
          <p:cNvSpPr>
            <a:spLocks noGrp="1"/>
          </p:cNvSpPr>
          <p:nvPr>
            <p:ph type="ftr" sz="quarter" idx="11"/>
          </p:nvPr>
        </p:nvSpPr>
        <p:spPr/>
        <p:txBody>
          <a:bodyPr/>
          <a:lstStyle/>
          <a:p>
            <a:endParaRPr lang="en-US"/>
          </a:p>
        </p:txBody>
      </p:sp>
      <p:sp>
        <p:nvSpPr>
          <p:cNvPr id="4" name="Slide Number Placeholder 5">
            <a:extLst>
              <a:ext uri="{FF2B5EF4-FFF2-40B4-BE49-F238E27FC236}">
                <a16:creationId xmlns:a16="http://schemas.microsoft.com/office/drawing/2014/main" id="{C54B6766-157C-4FC5-800A-B9987FF0BAE7}"/>
              </a:ext>
            </a:extLst>
          </p:cNvPr>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sp>
        <p:nvSpPr>
          <p:cNvPr id="16" name="Rectangle 15">
            <a:extLst>
              <a:ext uri="{FF2B5EF4-FFF2-40B4-BE49-F238E27FC236}">
                <a16:creationId xmlns:a16="http://schemas.microsoft.com/office/drawing/2014/main" id="{5377598E-0739-1DEE-D96D-DE72FBD7830E}"/>
              </a:ext>
            </a:extLst>
          </p:cNvPr>
          <p:cNvSpPr/>
          <p:nvPr userDrawn="1"/>
        </p:nvSpPr>
        <p:spPr>
          <a:xfrm>
            <a:off x="0" y="0"/>
            <a:ext cx="9175750" cy="685800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532DE4A0-8112-7FF1-7003-A5053C17E885}"/>
              </a:ext>
            </a:extLst>
          </p:cNvPr>
          <p:cNvSpPr>
            <a:spLocks noGrp="1"/>
          </p:cNvSpPr>
          <p:nvPr>
            <p:ph type="title" hasCustomPrompt="1"/>
          </p:nvPr>
        </p:nvSpPr>
        <p:spPr>
          <a:xfrm>
            <a:off x="739796" y="3020196"/>
            <a:ext cx="7694292" cy="846035"/>
          </a:xfrm>
          <a:noFill/>
        </p:spPr>
        <p:txBody>
          <a:bodyPr>
            <a:normAutofit/>
          </a:bodyPr>
          <a:lstStyle>
            <a:lvl1pPr algn="ctr">
              <a:defRPr sz="5400">
                <a:solidFill>
                  <a:schemeClr val="bg1"/>
                </a:solidFill>
                <a:latin typeface="Bahnschrift Condensed" panose="020B0502040204020203" pitchFamily="34" charset="0"/>
              </a:defRPr>
            </a:lvl1pPr>
          </a:lstStyle>
          <a:p>
            <a:r>
              <a:rPr lang="en-US" dirty="0"/>
              <a:t>Page Title</a:t>
            </a:r>
          </a:p>
        </p:txBody>
      </p:sp>
      <p:sp>
        <p:nvSpPr>
          <p:cNvPr id="18" name="Google Shape;465;p42">
            <a:extLst>
              <a:ext uri="{FF2B5EF4-FFF2-40B4-BE49-F238E27FC236}">
                <a16:creationId xmlns:a16="http://schemas.microsoft.com/office/drawing/2014/main" id="{B365BAEB-2A73-CBAD-1075-F8C0BC9CFEAD}"/>
              </a:ext>
            </a:extLst>
          </p:cNvPr>
          <p:cNvSpPr/>
          <p:nvPr userDrawn="1"/>
        </p:nvSpPr>
        <p:spPr>
          <a:xfrm>
            <a:off x="3769869" y="1015704"/>
            <a:ext cx="1634146" cy="1411162"/>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chemeClr val="bg1"/>
          </a:solidFill>
          <a:ln>
            <a:noFill/>
          </a:ln>
          <a:effectLst/>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19" name="Text Placeholder 12">
            <a:extLst>
              <a:ext uri="{FF2B5EF4-FFF2-40B4-BE49-F238E27FC236}">
                <a16:creationId xmlns:a16="http://schemas.microsoft.com/office/drawing/2014/main" id="{84C03DE2-EA21-7150-D5F9-BC254A171517}"/>
              </a:ext>
            </a:extLst>
          </p:cNvPr>
          <p:cNvSpPr>
            <a:spLocks noGrp="1"/>
          </p:cNvSpPr>
          <p:nvPr>
            <p:ph type="body" sz="quarter" idx="13" hasCustomPrompt="1"/>
          </p:nvPr>
        </p:nvSpPr>
        <p:spPr>
          <a:xfrm>
            <a:off x="3762935" y="1023106"/>
            <a:ext cx="1634146" cy="1411162"/>
          </a:xfrm>
          <a:prstGeom prst="rect">
            <a:avLst/>
          </a:prstGeom>
        </p:spPr>
        <p:txBody>
          <a:bodyPr anchor="ctr"/>
          <a:lstStyle>
            <a:lvl1pPr marL="0" indent="0" algn="ctr">
              <a:buNone/>
              <a:defRPr sz="6000" b="1">
                <a:solidFill>
                  <a:srgbClr val="0070C0"/>
                </a:solidFill>
                <a:latin typeface="Bahnschrift Condensed" panose="020B0502040204020203" pitchFamily="34" charset="0"/>
              </a:defRPr>
            </a:lvl1pPr>
          </a:lstStyle>
          <a:p>
            <a:pPr lvl="0"/>
            <a:r>
              <a:rPr lang="en-US" dirty="0"/>
              <a:t>1</a:t>
            </a:r>
          </a:p>
        </p:txBody>
      </p:sp>
      <p:sp>
        <p:nvSpPr>
          <p:cNvPr id="20" name="Google Shape;33;p3">
            <a:extLst>
              <a:ext uri="{FF2B5EF4-FFF2-40B4-BE49-F238E27FC236}">
                <a16:creationId xmlns:a16="http://schemas.microsoft.com/office/drawing/2014/main" id="{2EC36027-938E-3608-0108-4F5050C5513F}"/>
              </a:ext>
            </a:extLst>
          </p:cNvPr>
          <p:cNvSpPr/>
          <p:nvPr userDrawn="1"/>
        </p:nvSpPr>
        <p:spPr>
          <a:xfrm>
            <a:off x="3620188" y="905611"/>
            <a:ext cx="1933508" cy="1658414"/>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chemeClr val="bg1"/>
          </a:solidFill>
          <a:ln>
            <a:solidFill>
              <a:schemeClr val="bg1"/>
            </a:solidFill>
          </a:ln>
          <a:effectLst>
            <a:outerShdw blurRad="139700" dist="38100" dir="2700000" sx="97000" sy="97000" algn="tl" rotWithShape="0">
              <a:schemeClr val="bg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0" name="Picture 9">
            <a:extLst>
              <a:ext uri="{FF2B5EF4-FFF2-40B4-BE49-F238E27FC236}">
                <a16:creationId xmlns:a16="http://schemas.microsoft.com/office/drawing/2014/main" id="{5DCFAC1C-2DA1-FBBD-5C48-1D121AE3F2E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82858" y="4334669"/>
            <a:ext cx="2808168" cy="1585029"/>
          </a:xfrm>
          <a:prstGeom prst="rect">
            <a:avLst/>
          </a:prstGeom>
          <a:noFill/>
          <a:ln>
            <a:noFill/>
          </a:ln>
        </p:spPr>
      </p:pic>
      <p:grpSp>
        <p:nvGrpSpPr>
          <p:cNvPr id="11" name="Google Shape;340;p32">
            <a:extLst>
              <a:ext uri="{FF2B5EF4-FFF2-40B4-BE49-F238E27FC236}">
                <a16:creationId xmlns:a16="http://schemas.microsoft.com/office/drawing/2014/main" id="{5557B1E0-733E-85D4-0486-1816A06C3D01}"/>
              </a:ext>
            </a:extLst>
          </p:cNvPr>
          <p:cNvGrpSpPr/>
          <p:nvPr userDrawn="1"/>
        </p:nvGrpSpPr>
        <p:grpSpPr>
          <a:xfrm>
            <a:off x="2792552" y="4224338"/>
            <a:ext cx="3576011" cy="1918659"/>
            <a:chOff x="1177450" y="241631"/>
            <a:chExt cx="6173152" cy="3700957"/>
          </a:xfrm>
        </p:grpSpPr>
        <p:sp>
          <p:nvSpPr>
            <p:cNvPr id="12" name="Google Shape;341;p32">
              <a:extLst>
                <a:ext uri="{FF2B5EF4-FFF2-40B4-BE49-F238E27FC236}">
                  <a16:creationId xmlns:a16="http://schemas.microsoft.com/office/drawing/2014/main" id="{CC576F5E-5AC8-9F20-EBAA-3D2AFA718AF9}"/>
                </a:ext>
              </a:extLst>
            </p:cNvPr>
            <p:cNvSpPr/>
            <p:nvPr userDrawn="1"/>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42;p32">
              <a:extLst>
                <a:ext uri="{FF2B5EF4-FFF2-40B4-BE49-F238E27FC236}">
                  <a16:creationId xmlns:a16="http://schemas.microsoft.com/office/drawing/2014/main" id="{F1891E44-71BF-16F1-47B6-A1A0C217A52D}"/>
                </a:ext>
              </a:extLst>
            </p:cNvPr>
            <p:cNvSpPr/>
            <p:nvPr userDrawn="1"/>
          </p:nvSpPr>
          <p:spPr>
            <a:xfrm>
              <a:off x="1177450" y="3763228"/>
              <a:ext cx="6173152" cy="179360"/>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343;p32">
              <a:extLst>
                <a:ext uri="{FF2B5EF4-FFF2-40B4-BE49-F238E27FC236}">
                  <a16:creationId xmlns:a16="http://schemas.microsoft.com/office/drawing/2014/main" id="{CAEE2218-909F-2ADF-AF0D-5B175BF20C6D}"/>
                </a:ext>
              </a:extLst>
            </p:cNvPr>
            <p:cNvSpPr/>
            <p:nvPr userDrawn="1"/>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344;p32">
              <a:extLst>
                <a:ext uri="{FF2B5EF4-FFF2-40B4-BE49-F238E27FC236}">
                  <a16:creationId xmlns:a16="http://schemas.microsoft.com/office/drawing/2014/main" id="{094682D1-D2A7-A4D1-A5E5-5E2D7DAE3804}"/>
                </a:ext>
              </a:extLst>
            </p:cNvPr>
            <p:cNvSpPr/>
            <p:nvPr userDrawn="1"/>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0382794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9144000" cy="838200"/>
          </a:xfrm>
          <a:prstGeom prst="rect">
            <a:avLst/>
          </a:prstGeom>
        </p:spPr>
        <p:txBody>
          <a:bodyPr vert="horz" lIns="91440" tIns="45720" rIns="91440" bIns="45720" rtlCol="0" anchor="ctr">
            <a:normAutofit/>
          </a:bodyPr>
          <a:lstStyle/>
          <a:p>
            <a:r>
              <a:rPr lang="en-US" dirty="0"/>
              <a:t> title</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6A850-253D-42A0-8A5B-FA12D923BC99}" type="datetime1">
              <a:rPr lang="en-US" smtClean="0"/>
              <a:t>6/19/2023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0C49C9-B029-4B5D-AD48-A0830236FE49}" type="slidenum">
              <a:rPr lang="en-US" smtClean="0"/>
              <a:t>‹#›</a:t>
            </a:fld>
            <a:endParaRPr lang="en-US"/>
          </a:p>
        </p:txBody>
      </p:sp>
    </p:spTree>
    <p:extLst>
      <p:ext uri="{BB962C8B-B14F-4D97-AF65-F5344CB8AC3E}">
        <p14:creationId xmlns:p14="http://schemas.microsoft.com/office/powerpoint/2010/main" val="152032623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31" r:id="rId3"/>
    <p:sldLayoutId id="2147483734" r:id="rId4"/>
    <p:sldLayoutId id="2147483733" r:id="rId5"/>
    <p:sldLayoutId id="214748373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hyperlink" Target="https://angular.io/guide/what-is-angular" TargetMode="External"/><Relationship Id="rId13" Type="http://schemas.openxmlformats.org/officeDocument/2006/relationships/hyperlink" Target="https://www.jetbrains.com/idea/" TargetMode="External"/><Relationship Id="rId3" Type="http://schemas.openxmlformats.org/officeDocument/2006/relationships/hyperlink" Target="https://docs.oracle.com/javase/8/docs/technotes/guides/language/index.html" TargetMode="External"/><Relationship Id="rId7" Type="http://schemas.openxmlformats.org/officeDocument/2006/relationships/hyperlink" Target="https://www.javascript.com/" TargetMode="External"/><Relationship Id="rId12" Type="http://schemas.openxmlformats.org/officeDocument/2006/relationships/hyperlink" Target="https://about.gitlab.com/" TargetMode="External"/><Relationship Id="rId17" Type="http://schemas.openxmlformats.org/officeDocument/2006/relationships/hyperlink" Target="https://start.spring.io/" TargetMode="External"/><Relationship Id="rId2" Type="http://schemas.openxmlformats.org/officeDocument/2006/relationships/notesSlide" Target="../notesSlides/notesSlide29.xml"/><Relationship Id="rId16" Type="http://schemas.openxmlformats.org/officeDocument/2006/relationships/hyperlink" Target="https://www.postman.com/" TargetMode="External"/><Relationship Id="rId1" Type="http://schemas.openxmlformats.org/officeDocument/2006/relationships/slideLayout" Target="../slideLayouts/slideLayout4.xml"/><Relationship Id="rId6" Type="http://schemas.openxmlformats.org/officeDocument/2006/relationships/hyperlink" Target="https://www.w3schools.com/css/css_intro.asp" TargetMode="External"/><Relationship Id="rId11" Type="http://schemas.openxmlformats.org/officeDocument/2006/relationships/hyperlink" Target="https://www.postgresql.org/" TargetMode="External"/><Relationship Id="rId5" Type="http://schemas.openxmlformats.org/officeDocument/2006/relationships/hyperlink" Target="https://www.w3schools.com/html/html_intro.asp" TargetMode="External"/><Relationship Id="rId15" Type="http://schemas.openxmlformats.org/officeDocument/2006/relationships/hyperlink" Target="https://www.pgadmin.org/" TargetMode="External"/><Relationship Id="rId10" Type="http://schemas.openxmlformats.org/officeDocument/2006/relationships/hyperlink" Target="https://fullcalendar.io/" TargetMode="External"/><Relationship Id="rId4" Type="http://schemas.openxmlformats.org/officeDocument/2006/relationships/hyperlink" Target="https://spring.io/projects/spring-boot" TargetMode="External"/><Relationship Id="rId9" Type="http://schemas.openxmlformats.org/officeDocument/2006/relationships/hyperlink" Target="https://material.angular.io/" TargetMode="External"/><Relationship Id="rId14" Type="http://schemas.openxmlformats.org/officeDocument/2006/relationships/hyperlink" Target="https://code.visualstudio.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hyperlink" Target="https://www.allweb.com.kh/about-us" TargetMode="External"/><Relationship Id="rId4" Type="http://schemas.openxmlformats.org/officeDocument/2006/relationships/hyperlink" Target="mailto:contact@allweb.com.kh"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7C445F-7C53-1233-A87E-F3CFC0AD0D3B}"/>
              </a:ext>
            </a:extLst>
          </p:cNvPr>
          <p:cNvSpPr>
            <a:spLocks noGrp="1"/>
          </p:cNvSpPr>
          <p:nvPr>
            <p:ph type="ctrTitle"/>
          </p:nvPr>
        </p:nvSpPr>
        <p:spPr/>
        <p:txBody>
          <a:bodyPr>
            <a:normAutofit/>
          </a:bodyPr>
          <a:lstStyle/>
          <a:p>
            <a:r>
              <a:rPr lang="en-US" sz="2800" b="1" dirty="0">
                <a:latin typeface="Bahnschrift SemiCondensed" panose="020B0502040204020203" pitchFamily="34" charset="0"/>
              </a:rPr>
              <a:t>Institute of Technology of Cambodia</a:t>
            </a:r>
          </a:p>
        </p:txBody>
      </p:sp>
      <p:sp>
        <p:nvSpPr>
          <p:cNvPr id="5" name="Subtitle 4">
            <a:extLst>
              <a:ext uri="{FF2B5EF4-FFF2-40B4-BE49-F238E27FC236}">
                <a16:creationId xmlns:a16="http://schemas.microsoft.com/office/drawing/2014/main" id="{60AF804F-01BD-4E1E-C522-68B55E4E6B5B}"/>
              </a:ext>
            </a:extLst>
          </p:cNvPr>
          <p:cNvSpPr>
            <a:spLocks noGrp="1"/>
          </p:cNvSpPr>
          <p:nvPr>
            <p:ph type="subTitle" idx="1"/>
          </p:nvPr>
        </p:nvSpPr>
        <p:spPr>
          <a:xfrm>
            <a:off x="1142998" y="1057853"/>
            <a:ext cx="6858000" cy="396043"/>
          </a:xfrm>
        </p:spPr>
        <p:txBody>
          <a:bodyPr>
            <a:normAutofit/>
          </a:bodyPr>
          <a:lstStyle/>
          <a:p>
            <a:r>
              <a:rPr lang="en-US" sz="2000" dirty="0">
                <a:latin typeface="Bahnschrift SemiCondensed" panose="020B0502040204020203" pitchFamily="34" charset="0"/>
              </a:rPr>
              <a:t>Department of Information and Communication Engineering</a:t>
            </a:r>
          </a:p>
        </p:txBody>
      </p:sp>
      <p:pic>
        <p:nvPicPr>
          <p:cNvPr id="7" name="Picture 6">
            <a:extLst>
              <a:ext uri="{FF2B5EF4-FFF2-40B4-BE49-F238E27FC236}">
                <a16:creationId xmlns:a16="http://schemas.microsoft.com/office/drawing/2014/main" id="{05543FFF-1AE9-6DCB-F22D-1EFC71F1A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4843" y="565524"/>
            <a:ext cx="1210774" cy="911139"/>
          </a:xfrm>
          <a:prstGeom prst="rect">
            <a:avLst/>
          </a:prstGeom>
        </p:spPr>
      </p:pic>
      <p:pic>
        <p:nvPicPr>
          <p:cNvPr id="9" name="Picture 8">
            <a:extLst>
              <a:ext uri="{FF2B5EF4-FFF2-40B4-BE49-F238E27FC236}">
                <a16:creationId xmlns:a16="http://schemas.microsoft.com/office/drawing/2014/main" id="{96748E64-969D-74E1-EB47-D51D91E7F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055" y="374363"/>
            <a:ext cx="1278880" cy="1261872"/>
          </a:xfrm>
          <a:prstGeom prst="rect">
            <a:avLst/>
          </a:prstGeom>
        </p:spPr>
      </p:pic>
      <p:sp>
        <p:nvSpPr>
          <p:cNvPr id="2" name="Rectangle 1">
            <a:extLst>
              <a:ext uri="{FF2B5EF4-FFF2-40B4-BE49-F238E27FC236}">
                <a16:creationId xmlns:a16="http://schemas.microsoft.com/office/drawing/2014/main" id="{B409F6EA-D598-8EA2-C13F-67D6D7D67993}"/>
              </a:ext>
            </a:extLst>
          </p:cNvPr>
          <p:cNvSpPr/>
          <p:nvPr/>
        </p:nvSpPr>
        <p:spPr>
          <a:xfrm>
            <a:off x="0" y="1895475"/>
            <a:ext cx="9144000" cy="80962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470;p42">
            <a:extLst>
              <a:ext uri="{FF2B5EF4-FFF2-40B4-BE49-F238E27FC236}">
                <a16:creationId xmlns:a16="http://schemas.microsoft.com/office/drawing/2014/main" id="{AC83DF20-509B-60F8-BCA9-F3C4B9FC26F2}"/>
              </a:ext>
            </a:extLst>
          </p:cNvPr>
          <p:cNvSpPr txBox="1">
            <a:spLocks/>
          </p:cNvSpPr>
          <p:nvPr/>
        </p:nvSpPr>
        <p:spPr>
          <a:xfrm>
            <a:off x="0" y="1895474"/>
            <a:ext cx="9144000" cy="809625"/>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3200" dirty="0">
                <a:solidFill>
                  <a:schemeClr val="bg1"/>
                </a:solidFill>
                <a:latin typeface="Bahnschrift" panose="020B0502040204020203" pitchFamily="34" charset="0"/>
              </a:rPr>
              <a:t>ALLWEB Online Quiz for Recruitment</a:t>
            </a:r>
          </a:p>
        </p:txBody>
      </p:sp>
      <p:sp>
        <p:nvSpPr>
          <p:cNvPr id="10" name="Title 3">
            <a:extLst>
              <a:ext uri="{FF2B5EF4-FFF2-40B4-BE49-F238E27FC236}">
                <a16:creationId xmlns:a16="http://schemas.microsoft.com/office/drawing/2014/main" id="{65EEE9BF-454D-92A2-268F-A54C29B54447}"/>
              </a:ext>
            </a:extLst>
          </p:cNvPr>
          <p:cNvSpPr txBox="1">
            <a:spLocks/>
          </p:cNvSpPr>
          <p:nvPr/>
        </p:nvSpPr>
        <p:spPr>
          <a:xfrm>
            <a:off x="778046" y="3169990"/>
            <a:ext cx="7587904" cy="231336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spcAft>
                <a:spcPts val="1800"/>
              </a:spcAft>
            </a:pPr>
            <a:r>
              <a:rPr lang="en-US" sz="2800" dirty="0">
                <a:latin typeface="Bahnschrift SemiCondensed" panose="020B0502040204020203" pitchFamily="34" charset="0"/>
              </a:rPr>
              <a:t>	</a:t>
            </a:r>
            <a:r>
              <a:rPr lang="en-US" sz="2000" dirty="0">
                <a:latin typeface="Bahnschrift" panose="020B0502040204020203" pitchFamily="34" charset="0"/>
              </a:rPr>
              <a:t>Student			:  </a:t>
            </a:r>
            <a:r>
              <a:rPr lang="en-US" sz="2000" b="1" dirty="0">
                <a:latin typeface="Bahnschrift" panose="020B0502040204020203" pitchFamily="34" charset="0"/>
              </a:rPr>
              <a:t>Mr. HUN Ravit</a:t>
            </a:r>
          </a:p>
          <a:p>
            <a:pPr algn="l">
              <a:spcAft>
                <a:spcPts val="1800"/>
              </a:spcAft>
            </a:pPr>
            <a:r>
              <a:rPr lang="en-US" sz="2000" dirty="0">
                <a:latin typeface="Bahnschrift" panose="020B0502040204020203" pitchFamily="34" charset="0"/>
              </a:rPr>
              <a:t>	Academic Supervisor</a:t>
            </a:r>
            <a:r>
              <a:rPr lang="en-US" sz="2000" b="1" dirty="0">
                <a:latin typeface="Bahnschrift" panose="020B0502040204020203" pitchFamily="34" charset="0"/>
              </a:rPr>
              <a:t>	</a:t>
            </a:r>
            <a:r>
              <a:rPr lang="en-US" sz="2000" dirty="0">
                <a:latin typeface="Bahnschrift" panose="020B0502040204020203" pitchFamily="34" charset="0"/>
              </a:rPr>
              <a:t>:  Mr. SOK </a:t>
            </a:r>
            <a:r>
              <a:rPr lang="en-US" sz="2000" dirty="0" err="1">
                <a:latin typeface="Bahnschrift" panose="020B0502040204020203" pitchFamily="34" charset="0"/>
              </a:rPr>
              <a:t>Kimheng</a:t>
            </a:r>
            <a:endParaRPr lang="en-US" sz="2000" dirty="0">
              <a:latin typeface="Bahnschrift" panose="020B0502040204020203" pitchFamily="34" charset="0"/>
            </a:endParaRPr>
          </a:p>
          <a:p>
            <a:pPr algn="l">
              <a:spcAft>
                <a:spcPts val="1800"/>
              </a:spcAft>
            </a:pPr>
            <a:r>
              <a:rPr lang="en-US" sz="2000" dirty="0">
                <a:latin typeface="Bahnschrift" panose="020B0502040204020203" pitchFamily="34" charset="0"/>
              </a:rPr>
              <a:t>	Company Advisor	:  Mr. SOK </a:t>
            </a:r>
            <a:r>
              <a:rPr lang="en-US" sz="2000" dirty="0" err="1">
                <a:latin typeface="Bahnschrift" panose="020B0502040204020203" pitchFamily="34" charset="0"/>
              </a:rPr>
              <a:t>Kimheng</a:t>
            </a:r>
            <a:endParaRPr lang="en-US" sz="2000" dirty="0">
              <a:latin typeface="Bahnschrift" panose="020B0502040204020203" pitchFamily="34" charset="0"/>
            </a:endParaRPr>
          </a:p>
          <a:p>
            <a:pPr algn="l">
              <a:spcAft>
                <a:spcPts val="1800"/>
              </a:spcAft>
            </a:pPr>
            <a:r>
              <a:rPr lang="en-US" sz="2000" dirty="0">
                <a:latin typeface="Bahnschrift" panose="020B0502040204020203" pitchFamily="34" charset="0"/>
              </a:rPr>
              <a:t>	Duration		:  12 February 2023 – 11 May 2023</a:t>
            </a:r>
          </a:p>
        </p:txBody>
      </p:sp>
      <p:sp>
        <p:nvSpPr>
          <p:cNvPr id="11" name="Subtitle 4">
            <a:extLst>
              <a:ext uri="{FF2B5EF4-FFF2-40B4-BE49-F238E27FC236}">
                <a16:creationId xmlns:a16="http://schemas.microsoft.com/office/drawing/2014/main" id="{1E58D181-0078-4FC8-5C9C-9613B52C4505}"/>
              </a:ext>
            </a:extLst>
          </p:cNvPr>
          <p:cNvSpPr txBox="1">
            <a:spLocks/>
          </p:cNvSpPr>
          <p:nvPr/>
        </p:nvSpPr>
        <p:spPr>
          <a:xfrm>
            <a:off x="1142998" y="5800147"/>
            <a:ext cx="6858000" cy="396043"/>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latin typeface="Bahnschrift SemiCondensed" panose="020B0502040204020203" pitchFamily="34" charset="0"/>
              </a:rPr>
              <a:t>Academic Year 2022-2023</a:t>
            </a:r>
          </a:p>
        </p:txBody>
      </p:sp>
    </p:spTree>
    <p:extLst>
      <p:ext uri="{BB962C8B-B14F-4D97-AF65-F5344CB8AC3E}">
        <p14:creationId xmlns:p14="http://schemas.microsoft.com/office/powerpoint/2010/main" val="3978510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8" y="897179"/>
            <a:ext cx="4206562" cy="469901"/>
          </a:xfrm>
        </p:spPr>
        <p:txBody>
          <a:bodyPr/>
          <a:lstStyle/>
          <a:p>
            <a:r>
              <a:rPr lang="en-US" sz="2800" dirty="0"/>
              <a:t>1.7 Planning</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10</a:t>
            </a:fld>
            <a:endParaRPr lang="en-US" dirty="0"/>
          </a:p>
        </p:txBody>
      </p:sp>
      <p:sp>
        <p:nvSpPr>
          <p:cNvPr id="6" name="Rectangle 1">
            <a:extLst>
              <a:ext uri="{FF2B5EF4-FFF2-40B4-BE49-F238E27FC236}">
                <a16:creationId xmlns:a16="http://schemas.microsoft.com/office/drawing/2014/main" id="{476B037A-12FD-5BD5-630B-56D768A1E587}"/>
              </a:ext>
            </a:extLst>
          </p:cNvPr>
          <p:cNvSpPr>
            <a:spLocks noChangeArrowheads="1"/>
          </p:cNvSpPr>
          <p:nvPr/>
        </p:nvSpPr>
        <p:spPr bwMode="auto">
          <a:xfrm>
            <a:off x="1570038" y="24018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a:extLst>
              <a:ext uri="{FF2B5EF4-FFF2-40B4-BE49-F238E27FC236}">
                <a16:creationId xmlns:a16="http://schemas.microsoft.com/office/drawing/2014/main" id="{E788DD07-73D9-9CA8-FE1B-D9C785CB65C7}"/>
              </a:ext>
            </a:extLst>
          </p:cNvPr>
          <p:cNvGraphicFramePr>
            <a:graphicFrameLocks noGrp="1"/>
          </p:cNvGraphicFramePr>
          <p:nvPr>
            <p:extLst>
              <p:ext uri="{D42A27DB-BD31-4B8C-83A1-F6EECF244321}">
                <p14:modId xmlns:p14="http://schemas.microsoft.com/office/powerpoint/2010/main" val="3164572924"/>
              </p:ext>
            </p:extLst>
          </p:nvPr>
        </p:nvGraphicFramePr>
        <p:xfrm>
          <a:off x="723520" y="1720672"/>
          <a:ext cx="7924801" cy="4154146"/>
        </p:xfrm>
        <a:graphic>
          <a:graphicData uri="http://schemas.openxmlformats.org/drawingml/2006/table">
            <a:tbl>
              <a:tblPr>
                <a:tableStyleId>{5C22544A-7EE6-4342-B048-85BDC9FD1C3A}</a:tableStyleId>
              </a:tblPr>
              <a:tblGrid>
                <a:gridCol w="2776849">
                  <a:extLst>
                    <a:ext uri="{9D8B030D-6E8A-4147-A177-3AD203B41FA5}">
                      <a16:colId xmlns:a16="http://schemas.microsoft.com/office/drawing/2014/main" val="194308128"/>
                    </a:ext>
                  </a:extLst>
                </a:gridCol>
                <a:gridCol w="428996">
                  <a:extLst>
                    <a:ext uri="{9D8B030D-6E8A-4147-A177-3AD203B41FA5}">
                      <a16:colId xmlns:a16="http://schemas.microsoft.com/office/drawing/2014/main" val="3317529597"/>
                    </a:ext>
                  </a:extLst>
                </a:gridCol>
                <a:gridCol w="428996">
                  <a:extLst>
                    <a:ext uri="{9D8B030D-6E8A-4147-A177-3AD203B41FA5}">
                      <a16:colId xmlns:a16="http://schemas.microsoft.com/office/drawing/2014/main" val="573773191"/>
                    </a:ext>
                  </a:extLst>
                </a:gridCol>
                <a:gridCol w="428996">
                  <a:extLst>
                    <a:ext uri="{9D8B030D-6E8A-4147-A177-3AD203B41FA5}">
                      <a16:colId xmlns:a16="http://schemas.microsoft.com/office/drawing/2014/main" val="696821206"/>
                    </a:ext>
                  </a:extLst>
                </a:gridCol>
                <a:gridCol w="428996">
                  <a:extLst>
                    <a:ext uri="{9D8B030D-6E8A-4147-A177-3AD203B41FA5}">
                      <a16:colId xmlns:a16="http://schemas.microsoft.com/office/drawing/2014/main" val="1126773317"/>
                    </a:ext>
                  </a:extLst>
                </a:gridCol>
                <a:gridCol w="428996">
                  <a:extLst>
                    <a:ext uri="{9D8B030D-6E8A-4147-A177-3AD203B41FA5}">
                      <a16:colId xmlns:a16="http://schemas.microsoft.com/office/drawing/2014/main" val="3926801053"/>
                    </a:ext>
                  </a:extLst>
                </a:gridCol>
                <a:gridCol w="428996">
                  <a:extLst>
                    <a:ext uri="{9D8B030D-6E8A-4147-A177-3AD203B41FA5}">
                      <a16:colId xmlns:a16="http://schemas.microsoft.com/office/drawing/2014/main" val="1986583396"/>
                    </a:ext>
                  </a:extLst>
                </a:gridCol>
                <a:gridCol w="428996">
                  <a:extLst>
                    <a:ext uri="{9D8B030D-6E8A-4147-A177-3AD203B41FA5}">
                      <a16:colId xmlns:a16="http://schemas.microsoft.com/office/drawing/2014/main" val="1886088282"/>
                    </a:ext>
                  </a:extLst>
                </a:gridCol>
                <a:gridCol w="428996">
                  <a:extLst>
                    <a:ext uri="{9D8B030D-6E8A-4147-A177-3AD203B41FA5}">
                      <a16:colId xmlns:a16="http://schemas.microsoft.com/office/drawing/2014/main" val="2296378607"/>
                    </a:ext>
                  </a:extLst>
                </a:gridCol>
                <a:gridCol w="428996">
                  <a:extLst>
                    <a:ext uri="{9D8B030D-6E8A-4147-A177-3AD203B41FA5}">
                      <a16:colId xmlns:a16="http://schemas.microsoft.com/office/drawing/2014/main" val="2180461093"/>
                    </a:ext>
                  </a:extLst>
                </a:gridCol>
                <a:gridCol w="428996">
                  <a:extLst>
                    <a:ext uri="{9D8B030D-6E8A-4147-A177-3AD203B41FA5}">
                      <a16:colId xmlns:a16="http://schemas.microsoft.com/office/drawing/2014/main" val="1408107128"/>
                    </a:ext>
                  </a:extLst>
                </a:gridCol>
                <a:gridCol w="428996">
                  <a:extLst>
                    <a:ext uri="{9D8B030D-6E8A-4147-A177-3AD203B41FA5}">
                      <a16:colId xmlns:a16="http://schemas.microsoft.com/office/drawing/2014/main" val="4212024295"/>
                    </a:ext>
                  </a:extLst>
                </a:gridCol>
                <a:gridCol w="428996">
                  <a:extLst>
                    <a:ext uri="{9D8B030D-6E8A-4147-A177-3AD203B41FA5}">
                      <a16:colId xmlns:a16="http://schemas.microsoft.com/office/drawing/2014/main" val="3182542030"/>
                    </a:ext>
                  </a:extLst>
                </a:gridCol>
              </a:tblGrid>
              <a:tr h="505815">
                <a:tc rowSpan="2">
                  <a:txBody>
                    <a:bodyPr/>
                    <a:lstStyle/>
                    <a:p>
                      <a:pPr algn="l" fontAlgn="t"/>
                      <a:r>
                        <a:rPr lang="en-US" sz="2400" u="none" strike="noStrike" dirty="0">
                          <a:solidFill>
                            <a:schemeClr val="bg1"/>
                          </a:solidFill>
                          <a:effectLst/>
                          <a:latin typeface="Bahnschrift" panose="020B0502040204020203" pitchFamily="34" charset="0"/>
                        </a:rPr>
                        <a:t>Tasks</a:t>
                      </a:r>
                      <a:endParaRPr lang="en-US" sz="2400" b="1" i="0" u="none" strike="noStrike" dirty="0">
                        <a:solidFill>
                          <a:schemeClr val="bg1"/>
                        </a:solidFill>
                        <a:effectLst/>
                        <a:latin typeface="Bahnschrift" panose="020B0502040204020203" pitchFamily="34" charset="0"/>
                      </a:endParaRPr>
                    </a:p>
                  </a:txBody>
                  <a:tcPr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gridSpan="12">
                  <a:txBody>
                    <a:bodyPr/>
                    <a:lstStyle/>
                    <a:p>
                      <a:pPr marL="0" indent="0" algn="ctr" fontAlgn="ctr">
                        <a:buFont typeface="Arial" panose="020B0604020202020204" pitchFamily="34" charset="0"/>
                        <a:buNone/>
                      </a:pPr>
                      <a:r>
                        <a:rPr lang="en-US" sz="2000" u="none" strike="noStrike" dirty="0">
                          <a:solidFill>
                            <a:schemeClr val="bg1"/>
                          </a:solidFill>
                          <a:effectLst/>
                          <a:latin typeface="Bahnschrift" panose="020B0502040204020203" pitchFamily="34" charset="0"/>
                        </a:rPr>
                        <a:t>Weeks</a:t>
                      </a:r>
                      <a:endParaRPr lang="en-US" sz="2000" b="1" i="0" u="none" strike="noStrike" dirty="0">
                        <a:solidFill>
                          <a:schemeClr val="bg1"/>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18976746"/>
                  </a:ext>
                </a:extLst>
              </a:tr>
              <a:tr h="279814">
                <a:tc vMerge="1">
                  <a:txBody>
                    <a:bodyPr/>
                    <a:lstStyle/>
                    <a:p>
                      <a:endParaRPr lang="en-US"/>
                    </a:p>
                  </a:txBody>
                  <a:tcPr/>
                </a:tc>
                <a:tc>
                  <a:txBody>
                    <a:bodyPr/>
                    <a:lstStyle/>
                    <a:p>
                      <a:pPr algn="ctr" fontAlgn="b"/>
                      <a:r>
                        <a:rPr lang="en-US" sz="1200" u="none" strike="noStrike" dirty="0">
                          <a:effectLst/>
                          <a:latin typeface="Bahnschrift" panose="020B0502040204020203" pitchFamily="34" charset="0"/>
                        </a:rPr>
                        <a:t>1</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2</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3</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4</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5</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6</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7</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8</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9</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10</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11</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12</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64603725"/>
                  </a:ext>
                </a:extLst>
              </a:tr>
              <a:tr h="656484">
                <a:tc>
                  <a:txBody>
                    <a:bodyPr/>
                    <a:lstStyle/>
                    <a:p>
                      <a:pPr algn="l" fontAlgn="ctr"/>
                      <a:r>
                        <a:rPr lang="en-US" sz="1600" u="none" strike="noStrike" dirty="0">
                          <a:effectLst/>
                          <a:latin typeface="Bahnschrift" panose="020B0502040204020203" pitchFamily="34" charset="0"/>
                        </a:rPr>
                        <a:t>Learn new technology</a:t>
                      </a:r>
                      <a:endParaRPr lang="en-US" sz="1600" b="0" i="0" u="none" strike="noStrike" dirty="0">
                        <a:solidFill>
                          <a:srgbClr val="000000"/>
                        </a:solidFill>
                        <a:effectLst/>
                        <a:latin typeface="Bahnschrift" panose="020B0502040204020203"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222486"/>
                  </a:ext>
                </a:extLst>
              </a:tr>
              <a:tr h="656484">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u="none" strike="noStrike" dirty="0">
                          <a:effectLst/>
                          <a:latin typeface="Bahnschrift" panose="020B0502040204020203" pitchFamily="34" charset="0"/>
                        </a:rPr>
                        <a:t>Analyze and design the project requirements</a:t>
                      </a:r>
                      <a:endParaRPr lang="en-US" sz="1600" b="0" i="0" u="none" strike="noStrike" dirty="0">
                        <a:solidFill>
                          <a:srgbClr val="000000"/>
                        </a:solidFill>
                        <a:effectLst/>
                        <a:latin typeface="Bahnschrift" panose="020B0502040204020203"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1927909"/>
                  </a:ext>
                </a:extLst>
              </a:tr>
              <a:tr h="742581">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u="none" strike="noStrike" dirty="0">
                          <a:effectLst/>
                          <a:latin typeface="Bahnschrift" panose="020B0502040204020203" pitchFamily="34" charset="0"/>
                        </a:rPr>
                        <a:t>Implementation</a:t>
                      </a:r>
                      <a:endParaRPr lang="en-US" sz="1400" b="0" i="0" u="none" strike="noStrike" dirty="0">
                        <a:solidFill>
                          <a:srgbClr val="000000"/>
                        </a:solidFill>
                        <a:effectLst/>
                        <a:latin typeface="Bahnschrift" panose="020B0502040204020203"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70AD47"/>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70AD47"/>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70AD47"/>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806165"/>
                  </a:ext>
                </a:extLst>
              </a:tr>
              <a:tr h="656484">
                <a:tc>
                  <a:txBody>
                    <a:bodyPr/>
                    <a:lstStyle/>
                    <a:p>
                      <a:pPr algn="l" fontAlgn="ctr"/>
                      <a:r>
                        <a:rPr lang="en-US" sz="1600" u="none" strike="noStrike" dirty="0">
                          <a:effectLst/>
                          <a:latin typeface="Bahnschrift" panose="020B0502040204020203" pitchFamily="34" charset="0"/>
                        </a:rPr>
                        <a:t>Testing</a:t>
                      </a:r>
                      <a:endParaRPr lang="en-US" sz="1400" b="0" i="0" u="none" strike="noStrike" dirty="0">
                        <a:solidFill>
                          <a:srgbClr val="000000"/>
                        </a:solidFill>
                        <a:effectLst/>
                        <a:latin typeface="Bahnschrift" panose="020B0502040204020203"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solidFill>
                            <a:srgbClr val="0070C0"/>
                          </a:solidFill>
                          <a:effectLst/>
                          <a:latin typeface="Bahnschrift" panose="020B0502040204020203" pitchFamily="34" charset="0"/>
                        </a:rPr>
                        <a:t> </a:t>
                      </a:r>
                      <a:endParaRPr lang="en-US" sz="1200" b="0" i="0" u="none" strike="noStrike" dirty="0">
                        <a:solidFill>
                          <a:srgbClr val="0070C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solidFill>
                            <a:srgbClr val="0070C0"/>
                          </a:solidFill>
                          <a:effectLst/>
                          <a:latin typeface="Bahnschrift" panose="020B0502040204020203" pitchFamily="34" charset="0"/>
                        </a:rPr>
                        <a:t> </a:t>
                      </a:r>
                      <a:endParaRPr lang="en-US" sz="1200" b="0" i="0" u="none" strike="noStrike" dirty="0">
                        <a:solidFill>
                          <a:srgbClr val="0070C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solidFill>
                            <a:srgbClr val="0070C0"/>
                          </a:solidFill>
                          <a:effectLst/>
                          <a:latin typeface="Bahnschrift" panose="020B0502040204020203" pitchFamily="34" charset="0"/>
                        </a:rPr>
                        <a:t> </a:t>
                      </a:r>
                      <a:endParaRPr lang="en-US" sz="1200" b="0" i="0" u="none" strike="noStrike" dirty="0">
                        <a:solidFill>
                          <a:srgbClr val="0070C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solidFill>
                            <a:srgbClr val="0070C0"/>
                          </a:solidFill>
                          <a:effectLst/>
                          <a:latin typeface="Bahnschrift" panose="020B0502040204020203" pitchFamily="34" charset="0"/>
                        </a:rPr>
                        <a:t> </a:t>
                      </a:r>
                      <a:endParaRPr lang="en-US" sz="1200" b="0" i="0" u="none" strike="noStrike" dirty="0">
                        <a:solidFill>
                          <a:srgbClr val="0070C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solidFill>
                            <a:srgbClr val="0070C0"/>
                          </a:solidFill>
                          <a:effectLst/>
                          <a:latin typeface="Bahnschrift" panose="020B0502040204020203" pitchFamily="34" charset="0"/>
                        </a:rPr>
                        <a:t> </a:t>
                      </a:r>
                      <a:endParaRPr lang="en-US" sz="1200" b="0" i="0" u="none" strike="noStrike" dirty="0">
                        <a:solidFill>
                          <a:srgbClr val="0070C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solidFill>
                            <a:srgbClr val="0070C0"/>
                          </a:solidFill>
                          <a:effectLst/>
                          <a:latin typeface="Bahnschrift" panose="020B0502040204020203" pitchFamily="34" charset="0"/>
                        </a:rPr>
                        <a:t> </a:t>
                      </a:r>
                      <a:endParaRPr lang="en-US" sz="1200" b="0" i="0" u="none" strike="noStrike" dirty="0">
                        <a:solidFill>
                          <a:srgbClr val="0070C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0233057"/>
                  </a:ext>
                </a:extLst>
              </a:tr>
              <a:tr h="656484">
                <a:tc>
                  <a:txBody>
                    <a:bodyPr/>
                    <a:lstStyle/>
                    <a:p>
                      <a:pPr algn="l" fontAlgn="ctr"/>
                      <a:r>
                        <a:rPr lang="en-US" sz="1600" u="none" strike="noStrike" dirty="0">
                          <a:effectLst/>
                          <a:latin typeface="Bahnschrift" panose="020B0502040204020203" pitchFamily="34" charset="0"/>
                        </a:rPr>
                        <a:t>Deployment</a:t>
                      </a:r>
                      <a:endParaRPr lang="en-US" sz="1600" b="0" i="0" u="none" strike="noStrike" dirty="0">
                        <a:solidFill>
                          <a:srgbClr val="000000"/>
                        </a:solidFill>
                        <a:effectLst/>
                        <a:latin typeface="Bahnschrift" panose="020B0502040204020203"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70C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70C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70C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70C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70C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extLst>
                  <a:ext uri="{0D108BD9-81ED-4DB2-BD59-A6C34878D82A}">
                    <a16:rowId xmlns:a16="http://schemas.microsoft.com/office/drawing/2014/main" val="1631385257"/>
                  </a:ext>
                </a:extLst>
              </a:tr>
            </a:tbl>
          </a:graphicData>
        </a:graphic>
      </p:graphicFrame>
    </p:spTree>
    <p:extLst>
      <p:ext uri="{BB962C8B-B14F-4D97-AF65-F5344CB8AC3E}">
        <p14:creationId xmlns:p14="http://schemas.microsoft.com/office/powerpoint/2010/main" val="3654562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DC9552-BACF-9667-E885-003A6A8DB6F7}"/>
              </a:ext>
            </a:extLst>
          </p:cNvPr>
          <p:cNvSpPr>
            <a:spLocks noGrp="1"/>
          </p:cNvSpPr>
          <p:nvPr>
            <p:ph type="title"/>
          </p:nvPr>
        </p:nvSpPr>
        <p:spPr>
          <a:xfrm>
            <a:off x="0" y="3675841"/>
            <a:ext cx="9156700" cy="846035"/>
          </a:xfrm>
        </p:spPr>
        <p:txBody>
          <a:bodyPr>
            <a:normAutofit/>
          </a:bodyPr>
          <a:lstStyle/>
          <a:p>
            <a:r>
              <a:rPr lang="en-US" sz="4800" b="1" dirty="0"/>
              <a:t>ANALYSIS AND DESIGN</a:t>
            </a:r>
          </a:p>
        </p:txBody>
      </p:sp>
      <p:sp>
        <p:nvSpPr>
          <p:cNvPr id="6" name="Text Placeholder 5">
            <a:extLst>
              <a:ext uri="{FF2B5EF4-FFF2-40B4-BE49-F238E27FC236}">
                <a16:creationId xmlns:a16="http://schemas.microsoft.com/office/drawing/2014/main" id="{EA592EF8-7697-A888-C69C-5680BAFF5D49}"/>
              </a:ext>
            </a:extLst>
          </p:cNvPr>
          <p:cNvSpPr>
            <a:spLocks noGrp="1"/>
          </p:cNvSpPr>
          <p:nvPr>
            <p:ph type="body" sz="quarter" idx="13"/>
          </p:nvPr>
        </p:nvSpPr>
        <p:spPr>
          <a:xfrm>
            <a:off x="3761277" y="1770997"/>
            <a:ext cx="1634146" cy="1411162"/>
          </a:xfrm>
        </p:spPr>
        <p:txBody>
          <a:bodyPr/>
          <a:lstStyle/>
          <a:p>
            <a:r>
              <a:rPr lang="en-US" dirty="0"/>
              <a:t>2</a:t>
            </a:r>
          </a:p>
        </p:txBody>
      </p:sp>
      <p:sp>
        <p:nvSpPr>
          <p:cNvPr id="4" name="Slide Number Placeholder 3">
            <a:extLst>
              <a:ext uri="{FF2B5EF4-FFF2-40B4-BE49-F238E27FC236}">
                <a16:creationId xmlns:a16="http://schemas.microsoft.com/office/drawing/2014/main" id="{B321075E-277B-24D5-7546-1D2CBEAF5F6E}"/>
              </a:ext>
            </a:extLst>
          </p:cNvPr>
          <p:cNvSpPr>
            <a:spLocks noGrp="1"/>
          </p:cNvSpPr>
          <p:nvPr>
            <p:ph type="sldNum" sz="quarter" idx="12"/>
          </p:nvPr>
        </p:nvSpPr>
        <p:spPr/>
        <p:txBody>
          <a:bodyPr/>
          <a:lstStyle/>
          <a:p>
            <a:fld id="{1A0C49C9-B029-4B5D-AD48-A0830236FE49}" type="slidenum">
              <a:rPr lang="en-US" smtClean="0"/>
              <a:pPr/>
              <a:t>11</a:t>
            </a:fld>
            <a:endParaRPr lang="en-US" dirty="0"/>
          </a:p>
        </p:txBody>
      </p:sp>
    </p:spTree>
    <p:extLst>
      <p:ext uri="{BB962C8B-B14F-4D97-AF65-F5344CB8AC3E}">
        <p14:creationId xmlns:p14="http://schemas.microsoft.com/office/powerpoint/2010/main" val="3048067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2.1 Use Case Diagram</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12</a:t>
            </a:fld>
            <a:endParaRPr lang="en-US" dirty="0"/>
          </a:p>
        </p:txBody>
      </p:sp>
      <p:pic>
        <p:nvPicPr>
          <p:cNvPr id="11" name="Picture 10">
            <a:extLst>
              <a:ext uri="{FF2B5EF4-FFF2-40B4-BE49-F238E27FC236}">
                <a16:creationId xmlns:a16="http://schemas.microsoft.com/office/drawing/2014/main" id="{7C795871-C0F3-C1B7-9E88-25081DE8F8F7}"/>
              </a:ext>
            </a:extLst>
          </p:cNvPr>
          <p:cNvPicPr>
            <a:picLocks noChangeAspect="1"/>
          </p:cNvPicPr>
          <p:nvPr/>
        </p:nvPicPr>
        <p:blipFill rotWithShape="1">
          <a:blip r:embed="rId3">
            <a:extLst>
              <a:ext uri="{28A0092B-C50C-407E-A947-70E740481C1C}">
                <a14:useLocalDpi xmlns:a14="http://schemas.microsoft.com/office/drawing/2010/main" val="0"/>
              </a:ext>
            </a:extLst>
          </a:blip>
          <a:srcRect l="22525" t="2012" r="23921" b="6228"/>
          <a:stretch/>
        </p:blipFill>
        <p:spPr>
          <a:xfrm>
            <a:off x="3930173" y="1132129"/>
            <a:ext cx="4165402" cy="5514915"/>
          </a:xfrm>
          <a:prstGeom prst="rect">
            <a:avLst/>
          </a:prstGeom>
        </p:spPr>
      </p:pic>
      <p:sp>
        <p:nvSpPr>
          <p:cNvPr id="12" name="Subtitle 4">
            <a:extLst>
              <a:ext uri="{FF2B5EF4-FFF2-40B4-BE49-F238E27FC236}">
                <a16:creationId xmlns:a16="http://schemas.microsoft.com/office/drawing/2014/main" id="{A0A67991-9497-F806-48FA-89EAB9EFD09B}"/>
              </a:ext>
            </a:extLst>
          </p:cNvPr>
          <p:cNvSpPr txBox="1">
            <a:spLocks/>
          </p:cNvSpPr>
          <p:nvPr/>
        </p:nvSpPr>
        <p:spPr>
          <a:xfrm>
            <a:off x="2949332" y="5979409"/>
            <a:ext cx="1161290" cy="469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Candidate</a:t>
            </a:r>
          </a:p>
        </p:txBody>
      </p:sp>
      <p:sp>
        <p:nvSpPr>
          <p:cNvPr id="13" name="Subtitle 4">
            <a:extLst>
              <a:ext uri="{FF2B5EF4-FFF2-40B4-BE49-F238E27FC236}">
                <a16:creationId xmlns:a16="http://schemas.microsoft.com/office/drawing/2014/main" id="{7D889118-02F9-F6EB-1629-46BD92C1B5E5}"/>
              </a:ext>
            </a:extLst>
          </p:cNvPr>
          <p:cNvSpPr txBox="1">
            <a:spLocks/>
          </p:cNvSpPr>
          <p:nvPr/>
        </p:nvSpPr>
        <p:spPr>
          <a:xfrm>
            <a:off x="2964786" y="3674722"/>
            <a:ext cx="1161290" cy="469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Recruiter</a:t>
            </a:r>
          </a:p>
        </p:txBody>
      </p:sp>
      <p:sp>
        <p:nvSpPr>
          <p:cNvPr id="14" name="Subtitle 4">
            <a:extLst>
              <a:ext uri="{FF2B5EF4-FFF2-40B4-BE49-F238E27FC236}">
                <a16:creationId xmlns:a16="http://schemas.microsoft.com/office/drawing/2014/main" id="{A26A89C5-B73E-AE4A-F5F3-F94FD0F473CA}"/>
              </a:ext>
            </a:extLst>
          </p:cNvPr>
          <p:cNvSpPr txBox="1">
            <a:spLocks/>
          </p:cNvSpPr>
          <p:nvPr/>
        </p:nvSpPr>
        <p:spPr>
          <a:xfrm>
            <a:off x="3160689" y="1642201"/>
            <a:ext cx="769484" cy="46990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Admin</a:t>
            </a:r>
          </a:p>
        </p:txBody>
      </p:sp>
    </p:spTree>
    <p:extLst>
      <p:ext uri="{BB962C8B-B14F-4D97-AF65-F5344CB8AC3E}">
        <p14:creationId xmlns:p14="http://schemas.microsoft.com/office/powerpoint/2010/main" val="295086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2.2 Database Schema</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13</a:t>
            </a:fld>
            <a:endParaRPr lang="en-US" dirty="0"/>
          </a:p>
        </p:txBody>
      </p:sp>
      <p:pic>
        <p:nvPicPr>
          <p:cNvPr id="5" name="Picture 4">
            <a:extLst>
              <a:ext uri="{FF2B5EF4-FFF2-40B4-BE49-F238E27FC236}">
                <a16:creationId xmlns:a16="http://schemas.microsoft.com/office/drawing/2014/main" id="{240B3FF4-B0E8-2E45-DFE8-975F5273B2BF}"/>
              </a:ext>
            </a:extLst>
          </p:cNvPr>
          <p:cNvPicPr>
            <a:picLocks noChangeAspect="1"/>
          </p:cNvPicPr>
          <p:nvPr/>
        </p:nvPicPr>
        <p:blipFill rotWithShape="1">
          <a:blip r:embed="rId3">
            <a:extLst>
              <a:ext uri="{28A0092B-C50C-407E-A947-70E740481C1C}">
                <a14:useLocalDpi xmlns:a14="http://schemas.microsoft.com/office/drawing/2010/main" val="0"/>
              </a:ext>
            </a:extLst>
          </a:blip>
          <a:srcRect l="2728" t="3077" r="3443" b="4682"/>
          <a:stretch/>
        </p:blipFill>
        <p:spPr bwMode="auto">
          <a:xfrm>
            <a:off x="1207009" y="1348031"/>
            <a:ext cx="6927342" cy="551227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16270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434440" y="1790788"/>
            <a:ext cx="2626258" cy="469901"/>
          </a:xfrm>
        </p:spPr>
        <p:txBody>
          <a:bodyPr/>
          <a:lstStyle/>
          <a:p>
            <a:pPr marL="342900" indent="-342900">
              <a:buFont typeface="Wingdings" panose="05000000000000000000" pitchFamily="2" charset="2"/>
              <a:buChar char="Ø"/>
            </a:pPr>
            <a:r>
              <a:rPr lang="en-US" sz="2400" dirty="0"/>
              <a:t>Technologies		</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14</a:t>
            </a:fld>
            <a:endParaRPr lang="en-US" dirty="0"/>
          </a:p>
        </p:txBody>
      </p:sp>
      <p:sp>
        <p:nvSpPr>
          <p:cNvPr id="7" name="Text Placeholder 1">
            <a:extLst>
              <a:ext uri="{FF2B5EF4-FFF2-40B4-BE49-F238E27FC236}">
                <a16:creationId xmlns:a16="http://schemas.microsoft.com/office/drawing/2014/main" id="{EF66C440-F96F-5B19-C72F-ADC28CE6C42F}"/>
              </a:ext>
            </a:extLst>
          </p:cNvPr>
          <p:cNvSpPr txBox="1">
            <a:spLocks/>
          </p:cNvSpPr>
          <p:nvPr/>
        </p:nvSpPr>
        <p:spPr>
          <a:xfrm>
            <a:off x="3282217" y="1800776"/>
            <a:ext cx="2110047"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4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dirty="0">
                <a:latin typeface="Bahnschrift" panose="020B0502040204020203" pitchFamily="34" charset="0"/>
              </a:rPr>
              <a:t>Tools		</a:t>
            </a:r>
          </a:p>
        </p:txBody>
      </p:sp>
      <p:pic>
        <p:nvPicPr>
          <p:cNvPr id="10" name="Picture 9">
            <a:extLst>
              <a:ext uri="{FF2B5EF4-FFF2-40B4-BE49-F238E27FC236}">
                <a16:creationId xmlns:a16="http://schemas.microsoft.com/office/drawing/2014/main" id="{88435DFF-4653-999C-006C-E06E882354E1}"/>
              </a:ext>
            </a:extLst>
          </p:cNvPr>
          <p:cNvPicPr>
            <a:picLocks noChangeAspect="1"/>
          </p:cNvPicPr>
          <p:nvPr/>
        </p:nvPicPr>
        <p:blipFill rotWithShape="1">
          <a:blip r:embed="rId3">
            <a:extLst>
              <a:ext uri="{28A0092B-C50C-407E-A947-70E740481C1C}">
                <a14:useLocalDpi xmlns:a14="http://schemas.microsoft.com/office/drawing/2010/main" val="0"/>
              </a:ext>
            </a:extLst>
          </a:blip>
          <a:srcRect t="6233" b="13754"/>
          <a:stretch/>
        </p:blipFill>
        <p:spPr>
          <a:xfrm>
            <a:off x="786649" y="3687577"/>
            <a:ext cx="2431680" cy="833844"/>
          </a:xfrm>
          <a:prstGeom prst="rect">
            <a:avLst/>
          </a:prstGeom>
        </p:spPr>
      </p:pic>
      <p:pic>
        <p:nvPicPr>
          <p:cNvPr id="12" name="Picture 11">
            <a:extLst>
              <a:ext uri="{FF2B5EF4-FFF2-40B4-BE49-F238E27FC236}">
                <a16:creationId xmlns:a16="http://schemas.microsoft.com/office/drawing/2014/main" id="{63FBCD2A-CD41-CCAE-777A-6DE8D4B97F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515" y="4796065"/>
            <a:ext cx="2400957" cy="639104"/>
          </a:xfrm>
          <a:prstGeom prst="rect">
            <a:avLst/>
          </a:prstGeom>
        </p:spPr>
      </p:pic>
      <p:pic>
        <p:nvPicPr>
          <p:cNvPr id="13" name="Picture 12">
            <a:extLst>
              <a:ext uri="{FF2B5EF4-FFF2-40B4-BE49-F238E27FC236}">
                <a16:creationId xmlns:a16="http://schemas.microsoft.com/office/drawing/2014/main" id="{C71E71A7-BFD3-1F0E-38A9-1A493F893A5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779" t="21830" r="7941" b="19646"/>
          <a:stretch/>
        </p:blipFill>
        <p:spPr bwMode="auto">
          <a:xfrm>
            <a:off x="3488442" y="2502927"/>
            <a:ext cx="2887812" cy="760820"/>
          </a:xfrm>
          <a:prstGeom prst="rect">
            <a:avLst/>
          </a:prstGeom>
          <a:noFill/>
          <a:ln>
            <a:noFill/>
          </a:ln>
          <a:extLst>
            <a:ext uri="{53640926-AAD7-44D8-BBD7-CCE9431645EC}">
              <a14:shadowObscured xmlns:a14="http://schemas.microsoft.com/office/drawing/2010/main"/>
            </a:ext>
          </a:extLst>
        </p:spPr>
      </p:pic>
      <p:pic>
        <p:nvPicPr>
          <p:cNvPr id="14" name="Picture 13">
            <a:extLst>
              <a:ext uri="{FF2B5EF4-FFF2-40B4-BE49-F238E27FC236}">
                <a16:creationId xmlns:a16="http://schemas.microsoft.com/office/drawing/2014/main" id="{53BF883B-49B2-4EC6-3533-33C2E54A21B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727647" y="3486780"/>
            <a:ext cx="2508017" cy="760820"/>
          </a:xfrm>
          <a:prstGeom prst="rect">
            <a:avLst/>
          </a:prstGeom>
          <a:noFill/>
          <a:ln>
            <a:noFill/>
          </a:ln>
        </p:spPr>
      </p:pic>
      <p:pic>
        <p:nvPicPr>
          <p:cNvPr id="16" name="Picture 15">
            <a:extLst>
              <a:ext uri="{FF2B5EF4-FFF2-40B4-BE49-F238E27FC236}">
                <a16:creationId xmlns:a16="http://schemas.microsoft.com/office/drawing/2014/main" id="{7EA93E68-99E8-4EDE-B06B-C813CCBB135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688328" y="4601041"/>
            <a:ext cx="2827528" cy="706882"/>
          </a:xfrm>
          <a:prstGeom prst="rect">
            <a:avLst/>
          </a:prstGeom>
          <a:noFill/>
          <a:ln>
            <a:noFill/>
          </a:ln>
        </p:spPr>
      </p:pic>
      <p:pic>
        <p:nvPicPr>
          <p:cNvPr id="17" name="Picture 16" descr="Java Logo, symbol, meaning, history, PNG">
            <a:extLst>
              <a:ext uri="{FF2B5EF4-FFF2-40B4-BE49-F238E27FC236}">
                <a16:creationId xmlns:a16="http://schemas.microsoft.com/office/drawing/2014/main" id="{A3534500-809D-F688-7B91-148EF344988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8120" r="22570"/>
          <a:stretch/>
        </p:blipFill>
        <p:spPr bwMode="auto">
          <a:xfrm>
            <a:off x="1525961" y="2306017"/>
            <a:ext cx="1106877" cy="1262669"/>
          </a:xfrm>
          <a:prstGeom prst="rect">
            <a:avLst/>
          </a:prstGeom>
          <a:noFill/>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F3EF383B-B08D-F294-D902-92627094CDF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97855" y="2450884"/>
            <a:ext cx="1359496" cy="1242580"/>
          </a:xfrm>
          <a:prstGeom prst="rect">
            <a:avLst/>
          </a:prstGeom>
        </p:spPr>
      </p:pic>
      <p:sp>
        <p:nvSpPr>
          <p:cNvPr id="15" name="Text Placeholder 1">
            <a:extLst>
              <a:ext uri="{FF2B5EF4-FFF2-40B4-BE49-F238E27FC236}">
                <a16:creationId xmlns:a16="http://schemas.microsoft.com/office/drawing/2014/main" id="{BEBE4E49-2908-4A42-5CE2-201745849431}"/>
              </a:ext>
            </a:extLst>
          </p:cNvPr>
          <p:cNvSpPr txBox="1">
            <a:spLocks/>
          </p:cNvSpPr>
          <p:nvPr/>
        </p:nvSpPr>
        <p:spPr>
          <a:xfrm>
            <a:off x="6418617" y="1803172"/>
            <a:ext cx="2110047"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4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dirty="0">
                <a:latin typeface="Bahnschrift" panose="020B0502040204020203" pitchFamily="34" charset="0"/>
              </a:rPr>
              <a:t>Database		</a:t>
            </a:r>
          </a:p>
        </p:txBody>
      </p:sp>
      <p:cxnSp>
        <p:nvCxnSpPr>
          <p:cNvPr id="27" name="Google Shape;367;p27">
            <a:extLst>
              <a:ext uri="{FF2B5EF4-FFF2-40B4-BE49-F238E27FC236}">
                <a16:creationId xmlns:a16="http://schemas.microsoft.com/office/drawing/2014/main" id="{4DCF8953-8EDF-5F64-D408-43A92248B43F}"/>
              </a:ext>
            </a:extLst>
          </p:cNvPr>
          <p:cNvCxnSpPr>
            <a:cxnSpLocks/>
          </p:cNvCxnSpPr>
          <p:nvPr/>
        </p:nvCxnSpPr>
        <p:spPr>
          <a:xfrm>
            <a:off x="3412074" y="2147214"/>
            <a:ext cx="0" cy="3992138"/>
          </a:xfrm>
          <a:prstGeom prst="straightConnector1">
            <a:avLst/>
          </a:prstGeom>
          <a:noFill/>
          <a:ln w="9525" cap="rnd" cmpd="sng">
            <a:solidFill>
              <a:schemeClr val="dk1"/>
            </a:solidFill>
            <a:prstDash val="solid"/>
            <a:round/>
            <a:headEnd type="none" w="sm" len="sm"/>
            <a:tailEnd type="none" w="sm" len="sm"/>
          </a:ln>
        </p:spPr>
      </p:cxnSp>
      <p:sp>
        <p:nvSpPr>
          <p:cNvPr id="29" name="Text Placeholder 1">
            <a:extLst>
              <a:ext uri="{FF2B5EF4-FFF2-40B4-BE49-F238E27FC236}">
                <a16:creationId xmlns:a16="http://schemas.microsoft.com/office/drawing/2014/main" id="{FA01330D-B338-89C2-E910-C66423CCF556}"/>
              </a:ext>
            </a:extLst>
          </p:cNvPr>
          <p:cNvSpPr txBox="1">
            <a:spLocks/>
          </p:cNvSpPr>
          <p:nvPr/>
        </p:nvSpPr>
        <p:spPr>
          <a:xfrm>
            <a:off x="276537" y="897179"/>
            <a:ext cx="5654363"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8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Bahnschrift" panose="020B0502040204020203" pitchFamily="34" charset="0"/>
              </a:rPr>
              <a:t>2.3 Choice of Technologies</a:t>
            </a:r>
          </a:p>
        </p:txBody>
      </p:sp>
      <p:cxnSp>
        <p:nvCxnSpPr>
          <p:cNvPr id="21" name="Google Shape;367;p27">
            <a:extLst>
              <a:ext uri="{FF2B5EF4-FFF2-40B4-BE49-F238E27FC236}">
                <a16:creationId xmlns:a16="http://schemas.microsoft.com/office/drawing/2014/main" id="{2145CC91-416C-963B-C62E-8F76823B7E10}"/>
              </a:ext>
            </a:extLst>
          </p:cNvPr>
          <p:cNvCxnSpPr>
            <a:cxnSpLocks/>
          </p:cNvCxnSpPr>
          <p:nvPr/>
        </p:nvCxnSpPr>
        <p:spPr>
          <a:xfrm>
            <a:off x="548478" y="2147214"/>
            <a:ext cx="0" cy="3992138"/>
          </a:xfrm>
          <a:prstGeom prst="straightConnector1">
            <a:avLst/>
          </a:prstGeom>
          <a:noFill/>
          <a:ln w="9525" cap="rnd" cmpd="sng">
            <a:solidFill>
              <a:schemeClr val="dk1"/>
            </a:solidFill>
            <a:prstDash val="solid"/>
            <a:round/>
            <a:headEnd type="none" w="sm" len="sm"/>
            <a:tailEnd type="none" w="sm" len="sm"/>
          </a:ln>
        </p:spPr>
      </p:cxnSp>
      <p:cxnSp>
        <p:nvCxnSpPr>
          <p:cNvPr id="22" name="Google Shape;367;p27">
            <a:extLst>
              <a:ext uri="{FF2B5EF4-FFF2-40B4-BE49-F238E27FC236}">
                <a16:creationId xmlns:a16="http://schemas.microsoft.com/office/drawing/2014/main" id="{9F4050E9-6FC9-B329-1318-2D15185F9B33}"/>
              </a:ext>
            </a:extLst>
          </p:cNvPr>
          <p:cNvCxnSpPr>
            <a:cxnSpLocks/>
          </p:cNvCxnSpPr>
          <p:nvPr/>
        </p:nvCxnSpPr>
        <p:spPr>
          <a:xfrm>
            <a:off x="6530550" y="2147214"/>
            <a:ext cx="0" cy="3992138"/>
          </a:xfrm>
          <a:prstGeom prst="straightConnector1">
            <a:avLst/>
          </a:prstGeom>
          <a:noFill/>
          <a:ln w="9525" cap="rnd" cmpd="sng">
            <a:solidFill>
              <a:schemeClr val="dk1"/>
            </a:solidFill>
            <a:prstDash val="solid"/>
            <a:round/>
            <a:headEnd type="none" w="sm" len="sm"/>
            <a:tailEnd type="none" w="sm" len="sm"/>
          </a:ln>
        </p:spPr>
      </p:cxnSp>
      <p:pic>
        <p:nvPicPr>
          <p:cNvPr id="1028" name="Picture 4" descr="Awesome VS Code extensions. Visual Studio Code is one of the most… | by  Firdaus Jawed | Medium">
            <a:extLst>
              <a:ext uri="{FF2B5EF4-FFF2-40B4-BE49-F238E27FC236}">
                <a16:creationId xmlns:a16="http://schemas.microsoft.com/office/drawing/2014/main" id="{272199AC-856F-E66E-E829-CE9E184E2F56}"/>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8722" b="6307"/>
          <a:stretch/>
        </p:blipFill>
        <p:spPr bwMode="auto">
          <a:xfrm>
            <a:off x="3891252" y="5307923"/>
            <a:ext cx="2363045" cy="1129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485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2.4 Physical Architecture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15</a:t>
            </a:fld>
            <a:endParaRPr lang="en-US" dirty="0"/>
          </a:p>
        </p:txBody>
      </p:sp>
      <p:pic>
        <p:nvPicPr>
          <p:cNvPr id="5" name="Picture 4">
            <a:extLst>
              <a:ext uri="{FF2B5EF4-FFF2-40B4-BE49-F238E27FC236}">
                <a16:creationId xmlns:a16="http://schemas.microsoft.com/office/drawing/2014/main" id="{EB37A185-DEFA-7C53-2986-7471EC62C180}"/>
              </a:ext>
            </a:extLst>
          </p:cNvPr>
          <p:cNvPicPr>
            <a:picLocks noChangeAspect="1"/>
          </p:cNvPicPr>
          <p:nvPr/>
        </p:nvPicPr>
        <p:blipFill rotWithShape="1">
          <a:blip r:embed="rId3">
            <a:extLst>
              <a:ext uri="{28A0092B-C50C-407E-A947-70E740481C1C}">
                <a14:useLocalDpi xmlns:a14="http://schemas.microsoft.com/office/drawing/2010/main" val="0"/>
              </a:ext>
            </a:extLst>
          </a:blip>
          <a:srcRect l="3212" t="13108" r="4224" b="18620"/>
          <a:stretch/>
        </p:blipFill>
        <p:spPr bwMode="auto">
          <a:xfrm>
            <a:off x="221673" y="1915413"/>
            <a:ext cx="8832613" cy="273240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06050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2.5 Logical Architecture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16</a:t>
            </a:fld>
            <a:endParaRPr lang="en-US" dirty="0"/>
          </a:p>
        </p:txBody>
      </p:sp>
      <p:pic>
        <p:nvPicPr>
          <p:cNvPr id="5" name="Picture 4">
            <a:extLst>
              <a:ext uri="{FF2B5EF4-FFF2-40B4-BE49-F238E27FC236}">
                <a16:creationId xmlns:a16="http://schemas.microsoft.com/office/drawing/2014/main" id="{D9455F54-53FC-0861-27F9-6F6310D3B5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8090" y="1861407"/>
            <a:ext cx="8497785" cy="3135185"/>
          </a:xfrm>
          <a:prstGeom prst="rect">
            <a:avLst/>
          </a:prstGeom>
          <a:noFill/>
          <a:ln>
            <a:noFill/>
          </a:ln>
        </p:spPr>
      </p:pic>
    </p:spTree>
    <p:extLst>
      <p:ext uri="{BB962C8B-B14F-4D97-AF65-F5344CB8AC3E}">
        <p14:creationId xmlns:p14="http://schemas.microsoft.com/office/powerpoint/2010/main" val="1423093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676764-BACA-C5BC-C519-2D303A85D986}"/>
              </a:ext>
            </a:extLst>
          </p:cNvPr>
          <p:cNvSpPr>
            <a:spLocks noGrp="1"/>
          </p:cNvSpPr>
          <p:nvPr>
            <p:ph type="title"/>
          </p:nvPr>
        </p:nvSpPr>
        <p:spPr/>
        <p:txBody>
          <a:bodyPr>
            <a:normAutofit/>
          </a:bodyPr>
          <a:lstStyle/>
          <a:p>
            <a:r>
              <a:rPr lang="en-US" sz="4800" b="1" dirty="0"/>
              <a:t>IMPLEMENTATION</a:t>
            </a:r>
          </a:p>
        </p:txBody>
      </p:sp>
      <p:sp>
        <p:nvSpPr>
          <p:cNvPr id="6" name="Text Placeholder 5">
            <a:extLst>
              <a:ext uri="{FF2B5EF4-FFF2-40B4-BE49-F238E27FC236}">
                <a16:creationId xmlns:a16="http://schemas.microsoft.com/office/drawing/2014/main" id="{253869CE-ABA4-8691-AA6F-BA13E76F91A8}"/>
              </a:ext>
            </a:extLst>
          </p:cNvPr>
          <p:cNvSpPr>
            <a:spLocks noGrp="1"/>
          </p:cNvSpPr>
          <p:nvPr>
            <p:ph type="body" sz="quarter" idx="13"/>
          </p:nvPr>
        </p:nvSpPr>
        <p:spPr/>
        <p:txBody>
          <a:bodyPr/>
          <a:lstStyle/>
          <a:p>
            <a:r>
              <a:rPr lang="en-US" dirty="0"/>
              <a:t>3</a:t>
            </a:r>
          </a:p>
        </p:txBody>
      </p:sp>
      <p:sp>
        <p:nvSpPr>
          <p:cNvPr id="4" name="Slide Number Placeholder 3">
            <a:extLst>
              <a:ext uri="{FF2B5EF4-FFF2-40B4-BE49-F238E27FC236}">
                <a16:creationId xmlns:a16="http://schemas.microsoft.com/office/drawing/2014/main" id="{33791B72-28DC-B694-5727-7BF63D998E6F}"/>
              </a:ext>
            </a:extLst>
          </p:cNvPr>
          <p:cNvSpPr>
            <a:spLocks noGrp="1"/>
          </p:cNvSpPr>
          <p:nvPr>
            <p:ph type="sldNum" sz="quarter" idx="12"/>
          </p:nvPr>
        </p:nvSpPr>
        <p:spPr/>
        <p:txBody>
          <a:bodyPr/>
          <a:lstStyle/>
          <a:p>
            <a:fld id="{1A0C49C9-B029-4B5D-AD48-A0830236FE49}" type="slidenum">
              <a:rPr lang="en-US" smtClean="0"/>
              <a:pPr/>
              <a:t>17</a:t>
            </a:fld>
            <a:endParaRPr lang="en-US" dirty="0"/>
          </a:p>
        </p:txBody>
      </p:sp>
    </p:spTree>
    <p:extLst>
      <p:ext uri="{BB962C8B-B14F-4D97-AF65-F5344CB8AC3E}">
        <p14:creationId xmlns:p14="http://schemas.microsoft.com/office/powerpoint/2010/main" val="3952282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3.1 Project Structure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18</a:t>
            </a:fld>
            <a:endParaRPr lang="en-US" dirty="0"/>
          </a:p>
        </p:txBody>
      </p:sp>
      <p:pic>
        <p:nvPicPr>
          <p:cNvPr id="5" name="Picture 4">
            <a:extLst>
              <a:ext uri="{FF2B5EF4-FFF2-40B4-BE49-F238E27FC236}">
                <a16:creationId xmlns:a16="http://schemas.microsoft.com/office/drawing/2014/main" id="{AC28A713-72A5-A52E-555F-CAC2BCC9F042}"/>
              </a:ext>
            </a:extLst>
          </p:cNvPr>
          <p:cNvPicPr>
            <a:picLocks noChangeAspect="1"/>
          </p:cNvPicPr>
          <p:nvPr/>
        </p:nvPicPr>
        <p:blipFill rotWithShape="1">
          <a:blip r:embed="rId3"/>
          <a:srcRect r="33218"/>
          <a:stretch/>
        </p:blipFill>
        <p:spPr>
          <a:xfrm>
            <a:off x="5872582" y="1256852"/>
            <a:ext cx="2874554" cy="4989271"/>
          </a:xfrm>
          <a:prstGeom prst="rect">
            <a:avLst/>
          </a:prstGeom>
        </p:spPr>
      </p:pic>
      <p:sp>
        <p:nvSpPr>
          <p:cNvPr id="7" name="Subtitle 4">
            <a:extLst>
              <a:ext uri="{FF2B5EF4-FFF2-40B4-BE49-F238E27FC236}">
                <a16:creationId xmlns:a16="http://schemas.microsoft.com/office/drawing/2014/main" id="{60DA1129-0429-B5CA-F3C1-6DB3F4294D51}"/>
              </a:ext>
            </a:extLst>
          </p:cNvPr>
          <p:cNvSpPr txBox="1">
            <a:spLocks/>
          </p:cNvSpPr>
          <p:nvPr/>
        </p:nvSpPr>
        <p:spPr>
          <a:xfrm>
            <a:off x="396864" y="1563345"/>
            <a:ext cx="5413707" cy="296567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FD6400"/>
              </a:buClr>
            </a:pPr>
            <a:r>
              <a:rPr lang="en-US" sz="1700" b="1" dirty="0">
                <a:latin typeface="Bahnschrift" panose="020B0502040204020203" pitchFamily="34" charset="0"/>
                <a:cs typeface="Times New Roman" panose="02020603050405020304" pitchFamily="18" charset="0"/>
              </a:rPr>
              <a:t>config</a:t>
            </a:r>
            <a:r>
              <a:rPr lang="en-US" sz="1700" dirty="0">
                <a:latin typeface="Bahnschrift" panose="020B0502040204020203" pitchFamily="34" charset="0"/>
                <a:cs typeface="Times New Roman" panose="02020603050405020304" pitchFamily="18" charset="0"/>
              </a:rPr>
              <a:t>: store configurations like mail service </a:t>
            </a:r>
          </a:p>
          <a:p>
            <a:pPr>
              <a:lnSpc>
                <a:spcPct val="150000"/>
              </a:lnSpc>
              <a:spcAft>
                <a:spcPts val="600"/>
              </a:spcAft>
              <a:buClr>
                <a:srgbClr val="FD6400"/>
              </a:buClr>
            </a:pPr>
            <a:r>
              <a:rPr lang="en-US" sz="1700" b="1" dirty="0" err="1">
                <a:latin typeface="Bahnschrift" panose="020B0502040204020203" pitchFamily="34" charset="0"/>
                <a:cs typeface="Times New Roman" panose="02020603050405020304" pitchFamily="18" charset="0"/>
              </a:rPr>
              <a:t>dto</a:t>
            </a:r>
            <a:r>
              <a:rPr lang="en-US" sz="1700" b="1" dirty="0">
                <a:latin typeface="Bahnschrift" panose="020B0502040204020203" pitchFamily="34" charset="0"/>
                <a:cs typeface="Times New Roman" panose="02020603050405020304" pitchFamily="18" charset="0"/>
              </a:rPr>
              <a:t>:</a:t>
            </a:r>
            <a:r>
              <a:rPr lang="en-US" sz="1700" dirty="0">
                <a:latin typeface="Bahnschrift" panose="020B0502040204020203" pitchFamily="34" charset="0"/>
                <a:cs typeface="Times New Roman" panose="02020603050405020304" pitchFamily="18" charset="0"/>
              </a:rPr>
              <a:t> store data transfer object(request &amp; response)</a:t>
            </a:r>
          </a:p>
          <a:p>
            <a:pPr>
              <a:lnSpc>
                <a:spcPct val="150000"/>
              </a:lnSpc>
              <a:spcAft>
                <a:spcPts val="600"/>
              </a:spcAft>
              <a:buClr>
                <a:srgbClr val="FD6400"/>
              </a:buClr>
            </a:pPr>
            <a:r>
              <a:rPr lang="en-US" sz="1700" b="1" dirty="0">
                <a:latin typeface="Bahnschrift" panose="020B0502040204020203" pitchFamily="34" charset="0"/>
                <a:cs typeface="Times New Roman" panose="02020603050405020304" pitchFamily="18" charset="0"/>
              </a:rPr>
              <a:t>repository</a:t>
            </a:r>
            <a:r>
              <a:rPr lang="en-US" sz="1700" dirty="0">
                <a:latin typeface="Bahnschrift" panose="020B0502040204020203" pitchFamily="34" charset="0"/>
                <a:cs typeface="Times New Roman" panose="02020603050405020304" pitchFamily="18" charset="0"/>
              </a:rPr>
              <a:t>: keep all repository</a:t>
            </a:r>
          </a:p>
          <a:p>
            <a:pPr>
              <a:lnSpc>
                <a:spcPct val="150000"/>
              </a:lnSpc>
              <a:spcAft>
                <a:spcPts val="600"/>
              </a:spcAft>
              <a:buClr>
                <a:srgbClr val="FD6400"/>
              </a:buClr>
            </a:pPr>
            <a:r>
              <a:rPr lang="en-US" sz="1700" b="1" dirty="0">
                <a:latin typeface="Bahnschrift" panose="020B0502040204020203" pitchFamily="34" charset="0"/>
                <a:cs typeface="Times New Roman" panose="02020603050405020304" pitchFamily="18" charset="0"/>
              </a:rPr>
              <a:t>utils</a:t>
            </a:r>
            <a:r>
              <a:rPr lang="en-US" sz="1700" dirty="0">
                <a:latin typeface="Bahnschrift" panose="020B0502040204020203" pitchFamily="34" charset="0"/>
                <a:cs typeface="Times New Roman" panose="02020603050405020304" pitchFamily="18" charset="0"/>
              </a:rPr>
              <a:t>: keep feature specifics</a:t>
            </a:r>
          </a:p>
        </p:txBody>
      </p:sp>
      <p:pic>
        <p:nvPicPr>
          <p:cNvPr id="1026" name="Picture 2">
            <a:extLst>
              <a:ext uri="{FF2B5EF4-FFF2-40B4-BE49-F238E27FC236}">
                <a16:creationId xmlns:a16="http://schemas.microsoft.com/office/drawing/2014/main" id="{398265BD-EBDC-B6DE-B831-08E37ED3B6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350" y="5572091"/>
            <a:ext cx="1467221" cy="770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735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3.1 Project Structure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19</a:t>
            </a:fld>
            <a:endParaRPr lang="en-US" dirty="0"/>
          </a:p>
        </p:txBody>
      </p:sp>
      <p:pic>
        <p:nvPicPr>
          <p:cNvPr id="5" name="Picture 4">
            <a:extLst>
              <a:ext uri="{FF2B5EF4-FFF2-40B4-BE49-F238E27FC236}">
                <a16:creationId xmlns:a16="http://schemas.microsoft.com/office/drawing/2014/main" id="{8AFBF937-415B-66FD-6009-188B094BEC58}"/>
              </a:ext>
            </a:extLst>
          </p:cNvPr>
          <p:cNvPicPr>
            <a:picLocks noChangeAspect="1"/>
          </p:cNvPicPr>
          <p:nvPr/>
        </p:nvPicPr>
        <p:blipFill rotWithShape="1">
          <a:blip r:embed="rId3"/>
          <a:srcRect r="9232"/>
          <a:stretch/>
        </p:blipFill>
        <p:spPr>
          <a:xfrm>
            <a:off x="6353019" y="1132129"/>
            <a:ext cx="2649168" cy="5011228"/>
          </a:xfrm>
          <a:prstGeom prst="rect">
            <a:avLst/>
          </a:prstGeom>
        </p:spPr>
      </p:pic>
      <p:sp>
        <p:nvSpPr>
          <p:cNvPr id="6" name="Subtitle 4">
            <a:extLst>
              <a:ext uri="{FF2B5EF4-FFF2-40B4-BE49-F238E27FC236}">
                <a16:creationId xmlns:a16="http://schemas.microsoft.com/office/drawing/2014/main" id="{A32434DA-BE46-075D-8A33-FB4F1BBDDA29}"/>
              </a:ext>
            </a:extLst>
          </p:cNvPr>
          <p:cNvSpPr txBox="1">
            <a:spLocks/>
          </p:cNvSpPr>
          <p:nvPr/>
        </p:nvSpPr>
        <p:spPr>
          <a:xfrm>
            <a:off x="559138" y="1578889"/>
            <a:ext cx="5750222" cy="381607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component</a:t>
            </a:r>
            <a:r>
              <a:rPr lang="en-US" sz="1600" dirty="0">
                <a:latin typeface="Bahnschrift" panose="020B0502040204020203" pitchFamily="34" charset="0"/>
                <a:cs typeface="Times New Roman" panose="02020603050405020304" pitchFamily="18" charset="0"/>
              </a:rPr>
              <a:t>: store component that is re-used multiple time</a:t>
            </a:r>
          </a:p>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assets</a:t>
            </a:r>
            <a:r>
              <a:rPr lang="en-US" sz="1600" dirty="0">
                <a:latin typeface="Bahnschrift" panose="020B0502040204020203" pitchFamily="34" charset="0"/>
                <a:cs typeface="Times New Roman" panose="02020603050405020304" pitchFamily="18" charset="0"/>
              </a:rPr>
              <a:t>: store image and third-party </a:t>
            </a:r>
            <a:r>
              <a:rPr lang="en-US" sz="1600" dirty="0" err="1">
                <a:latin typeface="Bahnschrift" panose="020B0502040204020203" pitchFamily="34" charset="0"/>
                <a:cs typeface="Times New Roman" panose="02020603050405020304" pitchFamily="18" charset="0"/>
              </a:rPr>
              <a:t>Javascript</a:t>
            </a:r>
            <a:r>
              <a:rPr lang="en-US" sz="1600" dirty="0">
                <a:latin typeface="Bahnschrift" panose="020B0502040204020203" pitchFamily="34" charset="0"/>
                <a:cs typeface="Times New Roman" panose="02020603050405020304" pitchFamily="18" charset="0"/>
              </a:rPr>
              <a:t> files</a:t>
            </a:r>
          </a:p>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service</a:t>
            </a:r>
            <a:r>
              <a:rPr lang="en-US" sz="1600" dirty="0">
                <a:latin typeface="Bahnschrift" panose="020B0502040204020203" pitchFamily="34" charset="0"/>
                <a:cs typeface="Times New Roman" panose="02020603050405020304" pitchFamily="18" charset="0"/>
              </a:rPr>
              <a:t>:  store service for communicating with API</a:t>
            </a:r>
          </a:p>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page</a:t>
            </a:r>
            <a:r>
              <a:rPr lang="en-US" sz="1600" dirty="0">
                <a:latin typeface="Bahnschrift" panose="020B0502040204020203" pitchFamily="34" charset="0"/>
                <a:cs typeface="Times New Roman" panose="02020603050405020304" pitchFamily="18" charset="0"/>
              </a:rPr>
              <a:t>: store all pages design </a:t>
            </a:r>
          </a:p>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dialog</a:t>
            </a:r>
            <a:r>
              <a:rPr lang="en-US" sz="1600" dirty="0">
                <a:latin typeface="Bahnschrift" panose="020B0502040204020203" pitchFamily="34" charset="0"/>
                <a:cs typeface="Times New Roman" panose="02020603050405020304" pitchFamily="18" charset="0"/>
              </a:rPr>
              <a:t>: store dialog of create, update, and delete </a:t>
            </a:r>
          </a:p>
          <a:p>
            <a:pPr>
              <a:lnSpc>
                <a:spcPct val="150000"/>
              </a:lnSpc>
              <a:spcAft>
                <a:spcPts val="600"/>
              </a:spcAft>
              <a:buClr>
                <a:srgbClr val="FD6400"/>
              </a:buClr>
            </a:pPr>
            <a:endParaRPr lang="en-US" sz="1800" dirty="0">
              <a:latin typeface="Bahnschrift" panose="020B0502040204020203" pitchFamily="34" charset="0"/>
              <a:cs typeface="Times New Roman" panose="02020603050405020304" pitchFamily="18" charset="0"/>
            </a:endParaRPr>
          </a:p>
        </p:txBody>
      </p:sp>
      <p:pic>
        <p:nvPicPr>
          <p:cNvPr id="2050" name="Picture 2">
            <a:extLst>
              <a:ext uri="{FF2B5EF4-FFF2-40B4-BE49-F238E27FC236}">
                <a16:creationId xmlns:a16="http://schemas.microsoft.com/office/drawing/2014/main" id="{DCF3C3A3-ECE9-2EE1-AACC-2DA2D69D66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3840" y="5176114"/>
            <a:ext cx="1059179" cy="1059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609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468;p42">
            <a:extLst>
              <a:ext uri="{FF2B5EF4-FFF2-40B4-BE49-F238E27FC236}">
                <a16:creationId xmlns:a16="http://schemas.microsoft.com/office/drawing/2014/main" id="{9EABAD63-ADE5-2E00-8961-109DE986F135}"/>
              </a:ext>
            </a:extLst>
          </p:cNvPr>
          <p:cNvSpPr txBox="1">
            <a:spLocks noGrp="1"/>
          </p:cNvSpPr>
          <p:nvPr>
            <p:ph type="title"/>
          </p:nvPr>
        </p:nvSpPr>
        <p:spPr>
          <a:xfrm>
            <a:off x="0" y="2298648"/>
            <a:ext cx="3374136" cy="21270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bg1"/>
                </a:solidFill>
                <a:latin typeface="Bahnschrift" panose="020B0502040204020203" pitchFamily="34" charset="0"/>
              </a:rPr>
              <a:t>Table of</a:t>
            </a:r>
            <a:br>
              <a:rPr lang="en" sz="4000" b="1" dirty="0">
                <a:solidFill>
                  <a:schemeClr val="bg1"/>
                </a:solidFill>
                <a:latin typeface="Bahnschrift" panose="020B0502040204020203" pitchFamily="34" charset="0"/>
              </a:rPr>
            </a:br>
            <a:r>
              <a:rPr lang="en" sz="4000" b="1" dirty="0">
                <a:solidFill>
                  <a:schemeClr val="bg1"/>
                </a:solidFill>
                <a:latin typeface="Bahnschrift" panose="020B0502040204020203" pitchFamily="34" charset="0"/>
              </a:rPr>
              <a:t>Contents</a:t>
            </a:r>
            <a:endParaRPr sz="4000" b="1" dirty="0">
              <a:solidFill>
                <a:schemeClr val="bg1"/>
              </a:solidFill>
              <a:latin typeface="Bahnschrift" panose="020B0502040204020203" pitchFamily="34" charset="0"/>
            </a:endParaRPr>
          </a:p>
        </p:txBody>
      </p:sp>
      <p:sp>
        <p:nvSpPr>
          <p:cNvPr id="14" name="Google Shape;470;p42">
            <a:extLst>
              <a:ext uri="{FF2B5EF4-FFF2-40B4-BE49-F238E27FC236}">
                <a16:creationId xmlns:a16="http://schemas.microsoft.com/office/drawing/2014/main" id="{C9429A9B-4B95-25F5-323F-8BE729EF6F95}"/>
              </a:ext>
            </a:extLst>
          </p:cNvPr>
          <p:cNvSpPr txBox="1">
            <a:spLocks/>
          </p:cNvSpPr>
          <p:nvPr/>
        </p:nvSpPr>
        <p:spPr>
          <a:xfrm>
            <a:off x="4667100" y="3345287"/>
            <a:ext cx="659400" cy="3885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rPr>
              <a:t>01</a:t>
            </a:r>
          </a:p>
        </p:txBody>
      </p:sp>
      <p:sp>
        <p:nvSpPr>
          <p:cNvPr id="16" name="Google Shape;470;p42">
            <a:extLst>
              <a:ext uri="{FF2B5EF4-FFF2-40B4-BE49-F238E27FC236}">
                <a16:creationId xmlns:a16="http://schemas.microsoft.com/office/drawing/2014/main" id="{73BD14D1-B38B-6D6F-D939-8434CB80FEBE}"/>
              </a:ext>
            </a:extLst>
          </p:cNvPr>
          <p:cNvSpPr txBox="1">
            <a:spLocks/>
          </p:cNvSpPr>
          <p:nvPr/>
        </p:nvSpPr>
        <p:spPr>
          <a:xfrm>
            <a:off x="4613779" y="4299780"/>
            <a:ext cx="659400" cy="3885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rPr>
              <a:t>01</a:t>
            </a:r>
          </a:p>
        </p:txBody>
      </p:sp>
      <p:sp>
        <p:nvSpPr>
          <p:cNvPr id="18" name="Google Shape;470;p42">
            <a:extLst>
              <a:ext uri="{FF2B5EF4-FFF2-40B4-BE49-F238E27FC236}">
                <a16:creationId xmlns:a16="http://schemas.microsoft.com/office/drawing/2014/main" id="{ED8B9CD3-89F3-B888-2CB2-49FE26F42619}"/>
              </a:ext>
            </a:extLst>
          </p:cNvPr>
          <p:cNvSpPr txBox="1">
            <a:spLocks/>
          </p:cNvSpPr>
          <p:nvPr/>
        </p:nvSpPr>
        <p:spPr>
          <a:xfrm>
            <a:off x="4667100" y="5276050"/>
            <a:ext cx="659400" cy="3885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rPr>
              <a:t>01</a:t>
            </a:r>
          </a:p>
        </p:txBody>
      </p:sp>
      <p:sp>
        <p:nvSpPr>
          <p:cNvPr id="20" name="Google Shape;465;p42">
            <a:extLst>
              <a:ext uri="{FF2B5EF4-FFF2-40B4-BE49-F238E27FC236}">
                <a16:creationId xmlns:a16="http://schemas.microsoft.com/office/drawing/2014/main" id="{4C53DAD3-CD11-7A3A-AFAA-91B401599475}"/>
              </a:ext>
            </a:extLst>
          </p:cNvPr>
          <p:cNvSpPr/>
          <p:nvPr/>
        </p:nvSpPr>
        <p:spPr>
          <a:xfrm>
            <a:off x="4572000" y="3087743"/>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0070C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1" name="Google Shape;465;p42">
            <a:extLst>
              <a:ext uri="{FF2B5EF4-FFF2-40B4-BE49-F238E27FC236}">
                <a16:creationId xmlns:a16="http://schemas.microsoft.com/office/drawing/2014/main" id="{DB94985D-1FF1-19FA-FD67-3864D9317E3F}"/>
              </a:ext>
            </a:extLst>
          </p:cNvPr>
          <p:cNvSpPr/>
          <p:nvPr/>
        </p:nvSpPr>
        <p:spPr>
          <a:xfrm>
            <a:off x="4579437" y="3992510"/>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0070C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2" name="Google Shape;465;p42">
            <a:extLst>
              <a:ext uri="{FF2B5EF4-FFF2-40B4-BE49-F238E27FC236}">
                <a16:creationId xmlns:a16="http://schemas.microsoft.com/office/drawing/2014/main" id="{0EAF235E-352D-23AF-BED7-40A90891949B}"/>
              </a:ext>
            </a:extLst>
          </p:cNvPr>
          <p:cNvSpPr/>
          <p:nvPr/>
        </p:nvSpPr>
        <p:spPr>
          <a:xfrm>
            <a:off x="4578646" y="4917075"/>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0070C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nvGrpSpPr>
          <p:cNvPr id="3" name="Group 2">
            <a:extLst>
              <a:ext uri="{FF2B5EF4-FFF2-40B4-BE49-F238E27FC236}">
                <a16:creationId xmlns:a16="http://schemas.microsoft.com/office/drawing/2014/main" id="{4DC4DCC7-3095-930F-466B-3CE3D9D9A0A6}"/>
              </a:ext>
            </a:extLst>
          </p:cNvPr>
          <p:cNvGrpSpPr/>
          <p:nvPr/>
        </p:nvGrpSpPr>
        <p:grpSpPr>
          <a:xfrm>
            <a:off x="4578647" y="1265679"/>
            <a:ext cx="693929" cy="644812"/>
            <a:chOff x="4578647" y="1265679"/>
            <a:chExt cx="693929" cy="644812"/>
          </a:xfrm>
        </p:grpSpPr>
        <p:sp>
          <p:nvSpPr>
            <p:cNvPr id="8" name="Google Shape;465;p42">
              <a:extLst>
                <a:ext uri="{FF2B5EF4-FFF2-40B4-BE49-F238E27FC236}">
                  <a16:creationId xmlns:a16="http://schemas.microsoft.com/office/drawing/2014/main" id="{7BAE861C-1E70-E301-7F58-FCBF9FA8E8BB}"/>
                </a:ext>
              </a:extLst>
            </p:cNvPr>
            <p:cNvSpPr/>
            <p:nvPr/>
          </p:nvSpPr>
          <p:spPr>
            <a:xfrm>
              <a:off x="4578647" y="1272217"/>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0070C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24" name="Google Shape;470;p42">
              <a:extLst>
                <a:ext uri="{FF2B5EF4-FFF2-40B4-BE49-F238E27FC236}">
                  <a16:creationId xmlns:a16="http://schemas.microsoft.com/office/drawing/2014/main" id="{8E904AC8-1347-EE97-0858-8F33C0E75BF3}"/>
                </a:ext>
              </a:extLst>
            </p:cNvPr>
            <p:cNvSpPr txBox="1">
              <a:spLocks/>
            </p:cNvSpPr>
            <p:nvPr/>
          </p:nvSpPr>
          <p:spPr>
            <a:xfrm>
              <a:off x="4621587" y="1265679"/>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1</a:t>
              </a:r>
            </a:p>
          </p:txBody>
        </p:sp>
      </p:grpSp>
      <p:grpSp>
        <p:nvGrpSpPr>
          <p:cNvPr id="4" name="Group 3">
            <a:extLst>
              <a:ext uri="{FF2B5EF4-FFF2-40B4-BE49-F238E27FC236}">
                <a16:creationId xmlns:a16="http://schemas.microsoft.com/office/drawing/2014/main" id="{5618EEF8-61B0-0019-AFFE-49F4AD2C8E86}"/>
              </a:ext>
            </a:extLst>
          </p:cNvPr>
          <p:cNvGrpSpPr/>
          <p:nvPr/>
        </p:nvGrpSpPr>
        <p:grpSpPr>
          <a:xfrm>
            <a:off x="4578646" y="2176984"/>
            <a:ext cx="713324" cy="640353"/>
            <a:chOff x="4578646" y="2176984"/>
            <a:chExt cx="713324" cy="640353"/>
          </a:xfrm>
        </p:grpSpPr>
        <p:sp>
          <p:nvSpPr>
            <p:cNvPr id="12" name="Google Shape;470;p42">
              <a:extLst>
                <a:ext uri="{FF2B5EF4-FFF2-40B4-BE49-F238E27FC236}">
                  <a16:creationId xmlns:a16="http://schemas.microsoft.com/office/drawing/2014/main" id="{7CF3D05F-27E1-D262-D186-D8B39C6976E6}"/>
                </a:ext>
              </a:extLst>
            </p:cNvPr>
            <p:cNvSpPr txBox="1">
              <a:spLocks/>
            </p:cNvSpPr>
            <p:nvPr/>
          </p:nvSpPr>
          <p:spPr>
            <a:xfrm>
              <a:off x="4632570" y="2399439"/>
              <a:ext cx="659400" cy="3885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rPr>
                <a:t>01</a:t>
              </a:r>
            </a:p>
          </p:txBody>
        </p:sp>
        <p:sp>
          <p:nvSpPr>
            <p:cNvPr id="19" name="Google Shape;465;p42">
              <a:extLst>
                <a:ext uri="{FF2B5EF4-FFF2-40B4-BE49-F238E27FC236}">
                  <a16:creationId xmlns:a16="http://schemas.microsoft.com/office/drawing/2014/main" id="{5B0C608E-093D-DEEC-13FD-801419C40EB9}"/>
                </a:ext>
              </a:extLst>
            </p:cNvPr>
            <p:cNvSpPr/>
            <p:nvPr/>
          </p:nvSpPr>
          <p:spPr>
            <a:xfrm>
              <a:off x="4578646" y="2179063"/>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0070C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5" name="Google Shape;470;p42">
              <a:extLst>
                <a:ext uri="{FF2B5EF4-FFF2-40B4-BE49-F238E27FC236}">
                  <a16:creationId xmlns:a16="http://schemas.microsoft.com/office/drawing/2014/main" id="{7273DA38-47A4-0DCE-DBB7-13A7C0214135}"/>
                </a:ext>
              </a:extLst>
            </p:cNvPr>
            <p:cNvSpPr txBox="1">
              <a:spLocks/>
            </p:cNvSpPr>
            <p:nvPr/>
          </p:nvSpPr>
          <p:spPr>
            <a:xfrm>
              <a:off x="4628232" y="2176984"/>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2</a:t>
              </a:r>
            </a:p>
          </p:txBody>
        </p:sp>
      </p:grpSp>
      <p:sp>
        <p:nvSpPr>
          <p:cNvPr id="26" name="Google Shape;470;p42">
            <a:extLst>
              <a:ext uri="{FF2B5EF4-FFF2-40B4-BE49-F238E27FC236}">
                <a16:creationId xmlns:a16="http://schemas.microsoft.com/office/drawing/2014/main" id="{7E8AF216-8822-B9E3-1273-D07E15743DFF}"/>
              </a:ext>
            </a:extLst>
          </p:cNvPr>
          <p:cNvSpPr txBox="1">
            <a:spLocks/>
          </p:cNvSpPr>
          <p:nvPr/>
        </p:nvSpPr>
        <p:spPr>
          <a:xfrm>
            <a:off x="4630957" y="3093779"/>
            <a:ext cx="594754" cy="632238"/>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3</a:t>
            </a:r>
          </a:p>
        </p:txBody>
      </p:sp>
      <p:sp>
        <p:nvSpPr>
          <p:cNvPr id="27" name="Google Shape;470;p42">
            <a:extLst>
              <a:ext uri="{FF2B5EF4-FFF2-40B4-BE49-F238E27FC236}">
                <a16:creationId xmlns:a16="http://schemas.microsoft.com/office/drawing/2014/main" id="{35D2A1A3-5621-2FA6-8B7F-485C29C33AD1}"/>
              </a:ext>
            </a:extLst>
          </p:cNvPr>
          <p:cNvSpPr txBox="1">
            <a:spLocks/>
          </p:cNvSpPr>
          <p:nvPr/>
        </p:nvSpPr>
        <p:spPr>
          <a:xfrm>
            <a:off x="4628232" y="3991331"/>
            <a:ext cx="594754" cy="632238"/>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4</a:t>
            </a:r>
          </a:p>
        </p:txBody>
      </p:sp>
      <p:sp>
        <p:nvSpPr>
          <p:cNvPr id="28" name="Google Shape;470;p42">
            <a:extLst>
              <a:ext uri="{FF2B5EF4-FFF2-40B4-BE49-F238E27FC236}">
                <a16:creationId xmlns:a16="http://schemas.microsoft.com/office/drawing/2014/main" id="{F81496DB-1CDC-3583-B310-2B3835E7994C}"/>
              </a:ext>
            </a:extLst>
          </p:cNvPr>
          <p:cNvSpPr txBox="1">
            <a:spLocks/>
          </p:cNvSpPr>
          <p:nvPr/>
        </p:nvSpPr>
        <p:spPr>
          <a:xfrm>
            <a:off x="4628232" y="4917075"/>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5</a:t>
            </a:r>
          </a:p>
        </p:txBody>
      </p:sp>
      <p:sp>
        <p:nvSpPr>
          <p:cNvPr id="32" name="Google Shape;470;p42">
            <a:extLst>
              <a:ext uri="{FF2B5EF4-FFF2-40B4-BE49-F238E27FC236}">
                <a16:creationId xmlns:a16="http://schemas.microsoft.com/office/drawing/2014/main" id="{F33A33FF-6241-3436-BC4E-94ECE752FA38}"/>
              </a:ext>
            </a:extLst>
          </p:cNvPr>
          <p:cNvSpPr txBox="1">
            <a:spLocks/>
          </p:cNvSpPr>
          <p:nvPr/>
        </p:nvSpPr>
        <p:spPr>
          <a:xfrm>
            <a:off x="5483521" y="1304594"/>
            <a:ext cx="3571875" cy="580827"/>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400" b="1" dirty="0">
                <a:solidFill>
                  <a:srgbClr val="0070C0"/>
                </a:solidFill>
                <a:latin typeface="Bahnschrift" panose="020B0502040204020203" pitchFamily="34" charset="0"/>
              </a:rPr>
              <a:t>INTRODUCTION</a:t>
            </a:r>
          </a:p>
        </p:txBody>
      </p:sp>
      <p:sp>
        <p:nvSpPr>
          <p:cNvPr id="33" name="Google Shape;470;p42">
            <a:extLst>
              <a:ext uri="{FF2B5EF4-FFF2-40B4-BE49-F238E27FC236}">
                <a16:creationId xmlns:a16="http://schemas.microsoft.com/office/drawing/2014/main" id="{284D0F4F-487E-9F2B-B13A-41E293CB7B5C}"/>
              </a:ext>
            </a:extLst>
          </p:cNvPr>
          <p:cNvSpPr txBox="1">
            <a:spLocks/>
          </p:cNvSpPr>
          <p:nvPr/>
        </p:nvSpPr>
        <p:spPr>
          <a:xfrm>
            <a:off x="5483520" y="2176984"/>
            <a:ext cx="3505031"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400" b="1" dirty="0">
                <a:solidFill>
                  <a:srgbClr val="0070C0"/>
                </a:solidFill>
                <a:latin typeface="Bahnschrift" panose="020B0502040204020203" pitchFamily="34" charset="0"/>
              </a:rPr>
              <a:t>ANALYSIS AND DESIGN</a:t>
            </a:r>
          </a:p>
        </p:txBody>
      </p:sp>
      <p:sp>
        <p:nvSpPr>
          <p:cNvPr id="35" name="Google Shape;470;p42">
            <a:extLst>
              <a:ext uri="{FF2B5EF4-FFF2-40B4-BE49-F238E27FC236}">
                <a16:creationId xmlns:a16="http://schemas.microsoft.com/office/drawing/2014/main" id="{813DFD85-861E-52B6-A645-7288237632FA}"/>
              </a:ext>
            </a:extLst>
          </p:cNvPr>
          <p:cNvSpPr txBox="1">
            <a:spLocks/>
          </p:cNvSpPr>
          <p:nvPr/>
        </p:nvSpPr>
        <p:spPr>
          <a:xfrm>
            <a:off x="5483521" y="3085736"/>
            <a:ext cx="2897869"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400" b="1" dirty="0">
                <a:solidFill>
                  <a:srgbClr val="0070C0"/>
                </a:solidFill>
                <a:latin typeface="Bahnschrift" panose="020B0502040204020203" pitchFamily="34" charset="0"/>
              </a:rPr>
              <a:t>IMPLEMENTATION</a:t>
            </a:r>
          </a:p>
        </p:txBody>
      </p:sp>
      <p:sp>
        <p:nvSpPr>
          <p:cNvPr id="37" name="Google Shape;470;p42">
            <a:extLst>
              <a:ext uri="{FF2B5EF4-FFF2-40B4-BE49-F238E27FC236}">
                <a16:creationId xmlns:a16="http://schemas.microsoft.com/office/drawing/2014/main" id="{E26D4F7F-7448-8D0D-A548-089B1624E7AC}"/>
              </a:ext>
            </a:extLst>
          </p:cNvPr>
          <p:cNvSpPr txBox="1">
            <a:spLocks/>
          </p:cNvSpPr>
          <p:nvPr/>
        </p:nvSpPr>
        <p:spPr>
          <a:xfrm>
            <a:off x="5483521" y="3985295"/>
            <a:ext cx="2897869"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400" b="1" dirty="0">
                <a:solidFill>
                  <a:srgbClr val="0070C0"/>
                </a:solidFill>
                <a:latin typeface="Bahnschrift" panose="020B0502040204020203" pitchFamily="34" charset="0"/>
              </a:rPr>
              <a:t>CONCLUSION</a:t>
            </a:r>
          </a:p>
        </p:txBody>
      </p:sp>
      <p:sp>
        <p:nvSpPr>
          <p:cNvPr id="39" name="Google Shape;470;p42">
            <a:extLst>
              <a:ext uri="{FF2B5EF4-FFF2-40B4-BE49-F238E27FC236}">
                <a16:creationId xmlns:a16="http://schemas.microsoft.com/office/drawing/2014/main" id="{BAEEC585-1BC4-837F-A566-50E3D25664BB}"/>
              </a:ext>
            </a:extLst>
          </p:cNvPr>
          <p:cNvSpPr txBox="1">
            <a:spLocks/>
          </p:cNvSpPr>
          <p:nvPr/>
        </p:nvSpPr>
        <p:spPr>
          <a:xfrm>
            <a:off x="5483521" y="4919033"/>
            <a:ext cx="2897869"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400" b="1" dirty="0">
                <a:solidFill>
                  <a:srgbClr val="0070C0"/>
                </a:solidFill>
                <a:latin typeface="Bahnschrift" panose="020B0502040204020203" pitchFamily="34" charset="0"/>
              </a:rPr>
              <a:t>DEMONSTRATION</a:t>
            </a:r>
          </a:p>
        </p:txBody>
      </p:sp>
      <p:sp>
        <p:nvSpPr>
          <p:cNvPr id="2" name="Slide Number Placeholder 1">
            <a:extLst>
              <a:ext uri="{FF2B5EF4-FFF2-40B4-BE49-F238E27FC236}">
                <a16:creationId xmlns:a16="http://schemas.microsoft.com/office/drawing/2014/main" id="{DE533A4C-98FB-27B3-FA5A-682A41953F26}"/>
              </a:ext>
            </a:extLst>
          </p:cNvPr>
          <p:cNvSpPr>
            <a:spLocks noGrp="1"/>
          </p:cNvSpPr>
          <p:nvPr>
            <p:ph type="sldNum" sz="quarter" idx="12"/>
          </p:nvPr>
        </p:nvSpPr>
        <p:spPr/>
        <p:txBody>
          <a:bodyPr/>
          <a:lstStyle/>
          <a:p>
            <a:fld id="{1A0C49C9-B029-4B5D-AD48-A0830236FE49}" type="slidenum">
              <a:rPr lang="en-US" smtClean="0"/>
              <a:t>2</a:t>
            </a:fld>
            <a:endParaRPr lang="en-US" dirty="0"/>
          </a:p>
        </p:txBody>
      </p:sp>
    </p:spTree>
    <p:extLst>
      <p:ext uri="{BB962C8B-B14F-4D97-AF65-F5344CB8AC3E}">
        <p14:creationId xmlns:p14="http://schemas.microsoft.com/office/powerpoint/2010/main" val="42532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3.2 Flowchart for create question</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20</a:t>
            </a:fld>
            <a:endParaRPr lang="en-US" dirty="0"/>
          </a:p>
        </p:txBody>
      </p:sp>
      <p:pic>
        <p:nvPicPr>
          <p:cNvPr id="9" name="Picture 8">
            <a:extLst>
              <a:ext uri="{FF2B5EF4-FFF2-40B4-BE49-F238E27FC236}">
                <a16:creationId xmlns:a16="http://schemas.microsoft.com/office/drawing/2014/main" id="{EA318B37-3B6E-296E-B9D0-0BC3045A7039}"/>
              </a:ext>
            </a:extLst>
          </p:cNvPr>
          <p:cNvPicPr>
            <a:picLocks noChangeAspect="1"/>
          </p:cNvPicPr>
          <p:nvPr/>
        </p:nvPicPr>
        <p:blipFill rotWithShape="1">
          <a:blip r:embed="rId3">
            <a:extLst>
              <a:ext uri="{28A0092B-C50C-407E-A947-70E740481C1C}">
                <a14:useLocalDpi xmlns:a14="http://schemas.microsoft.com/office/drawing/2010/main" val="0"/>
              </a:ext>
            </a:extLst>
          </a:blip>
          <a:srcRect l="14145" t="8267" r="28750" b="12000"/>
          <a:stretch/>
        </p:blipFill>
        <p:spPr>
          <a:xfrm>
            <a:off x="1779524" y="1389888"/>
            <a:ext cx="5068062" cy="5468112"/>
          </a:xfrm>
          <a:prstGeom prst="rect">
            <a:avLst/>
          </a:prstGeom>
        </p:spPr>
      </p:pic>
    </p:spTree>
    <p:extLst>
      <p:ext uri="{BB962C8B-B14F-4D97-AF65-F5344CB8AC3E}">
        <p14:creationId xmlns:p14="http://schemas.microsoft.com/office/powerpoint/2010/main" val="1829311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3.3 Flowchart for create candidate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21</a:t>
            </a:fld>
            <a:endParaRPr lang="en-US" dirty="0"/>
          </a:p>
        </p:txBody>
      </p:sp>
      <p:pic>
        <p:nvPicPr>
          <p:cNvPr id="6" name="Picture 5">
            <a:extLst>
              <a:ext uri="{FF2B5EF4-FFF2-40B4-BE49-F238E27FC236}">
                <a16:creationId xmlns:a16="http://schemas.microsoft.com/office/drawing/2014/main" id="{F87A1004-5207-4601-8B2F-F260E7787E3A}"/>
              </a:ext>
            </a:extLst>
          </p:cNvPr>
          <p:cNvPicPr>
            <a:picLocks noChangeAspect="1"/>
          </p:cNvPicPr>
          <p:nvPr/>
        </p:nvPicPr>
        <p:blipFill rotWithShape="1">
          <a:blip r:embed="rId3">
            <a:extLst>
              <a:ext uri="{28A0092B-C50C-407E-A947-70E740481C1C}">
                <a14:useLocalDpi xmlns:a14="http://schemas.microsoft.com/office/drawing/2010/main" val="0"/>
              </a:ext>
            </a:extLst>
          </a:blip>
          <a:srcRect l="10127" t="7601" r="35473" b="14533"/>
          <a:stretch/>
        </p:blipFill>
        <p:spPr>
          <a:xfrm>
            <a:off x="2478024" y="1367080"/>
            <a:ext cx="4828032" cy="5340096"/>
          </a:xfrm>
          <a:prstGeom prst="rect">
            <a:avLst/>
          </a:prstGeom>
        </p:spPr>
      </p:pic>
    </p:spTree>
    <p:extLst>
      <p:ext uri="{BB962C8B-B14F-4D97-AF65-F5344CB8AC3E}">
        <p14:creationId xmlns:p14="http://schemas.microsoft.com/office/powerpoint/2010/main" val="3307408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7533963" cy="469901"/>
          </a:xfrm>
        </p:spPr>
        <p:txBody>
          <a:bodyPr/>
          <a:lstStyle/>
          <a:p>
            <a:r>
              <a:rPr lang="en-US" dirty="0"/>
              <a:t>3.4 Flowchart for editing multiple answers</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22</a:t>
            </a:fld>
            <a:endParaRPr lang="en-US" dirty="0"/>
          </a:p>
        </p:txBody>
      </p:sp>
      <p:pic>
        <p:nvPicPr>
          <p:cNvPr id="10" name="Picture 9">
            <a:extLst>
              <a:ext uri="{FF2B5EF4-FFF2-40B4-BE49-F238E27FC236}">
                <a16:creationId xmlns:a16="http://schemas.microsoft.com/office/drawing/2014/main" id="{E303DDC1-CD2D-FDBC-0972-DED860B30A5E}"/>
              </a:ext>
            </a:extLst>
          </p:cNvPr>
          <p:cNvPicPr>
            <a:picLocks noChangeAspect="1"/>
          </p:cNvPicPr>
          <p:nvPr/>
        </p:nvPicPr>
        <p:blipFill rotWithShape="1">
          <a:blip r:embed="rId3">
            <a:extLst>
              <a:ext uri="{28A0092B-C50C-407E-A947-70E740481C1C}">
                <a14:useLocalDpi xmlns:a14="http://schemas.microsoft.com/office/drawing/2010/main" val="0"/>
              </a:ext>
            </a:extLst>
          </a:blip>
          <a:srcRect l="9097" t="10220" r="27192" b="18934"/>
          <a:stretch/>
        </p:blipFill>
        <p:spPr>
          <a:xfrm>
            <a:off x="1764024" y="1563345"/>
            <a:ext cx="5654364" cy="4858638"/>
          </a:xfrm>
          <a:prstGeom prst="rect">
            <a:avLst/>
          </a:prstGeom>
        </p:spPr>
      </p:pic>
    </p:spTree>
    <p:extLst>
      <p:ext uri="{BB962C8B-B14F-4D97-AF65-F5344CB8AC3E}">
        <p14:creationId xmlns:p14="http://schemas.microsoft.com/office/powerpoint/2010/main" val="591026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0E3207-E5E2-8372-C9AC-AF2FD07D7EF6}"/>
              </a:ext>
            </a:extLst>
          </p:cNvPr>
          <p:cNvSpPr>
            <a:spLocks noGrp="1"/>
          </p:cNvSpPr>
          <p:nvPr>
            <p:ph type="title"/>
          </p:nvPr>
        </p:nvSpPr>
        <p:spPr/>
        <p:txBody>
          <a:bodyPr/>
          <a:lstStyle/>
          <a:p>
            <a:r>
              <a:rPr lang="en-US" dirty="0"/>
              <a:t>CONCLUSION</a:t>
            </a:r>
          </a:p>
        </p:txBody>
      </p:sp>
      <p:sp>
        <p:nvSpPr>
          <p:cNvPr id="6" name="Text Placeholder 5">
            <a:extLst>
              <a:ext uri="{FF2B5EF4-FFF2-40B4-BE49-F238E27FC236}">
                <a16:creationId xmlns:a16="http://schemas.microsoft.com/office/drawing/2014/main" id="{A6582A16-AA70-6393-6CF4-BE7F294651CC}"/>
              </a:ext>
            </a:extLst>
          </p:cNvPr>
          <p:cNvSpPr>
            <a:spLocks noGrp="1"/>
          </p:cNvSpPr>
          <p:nvPr>
            <p:ph type="body" sz="quarter" idx="13"/>
          </p:nvPr>
        </p:nvSpPr>
        <p:spPr>
          <a:xfrm>
            <a:off x="3730955" y="1730082"/>
            <a:ext cx="1634146" cy="1411162"/>
          </a:xfrm>
        </p:spPr>
        <p:txBody>
          <a:bodyPr/>
          <a:lstStyle/>
          <a:p>
            <a:r>
              <a:rPr lang="en-US" dirty="0"/>
              <a:t>4</a:t>
            </a:r>
          </a:p>
        </p:txBody>
      </p:sp>
      <p:sp>
        <p:nvSpPr>
          <p:cNvPr id="4" name="Slide Number Placeholder 3">
            <a:extLst>
              <a:ext uri="{FF2B5EF4-FFF2-40B4-BE49-F238E27FC236}">
                <a16:creationId xmlns:a16="http://schemas.microsoft.com/office/drawing/2014/main" id="{F37DC20B-35E5-C3B4-045E-0F978E046409}"/>
              </a:ext>
            </a:extLst>
          </p:cNvPr>
          <p:cNvSpPr>
            <a:spLocks noGrp="1"/>
          </p:cNvSpPr>
          <p:nvPr>
            <p:ph type="sldNum" sz="quarter" idx="12"/>
          </p:nvPr>
        </p:nvSpPr>
        <p:spPr/>
        <p:txBody>
          <a:bodyPr/>
          <a:lstStyle/>
          <a:p>
            <a:fld id="{1A0C49C9-B029-4B5D-AD48-A0830236FE49}" type="slidenum">
              <a:rPr lang="en-US" smtClean="0"/>
              <a:pPr/>
              <a:t>23</a:t>
            </a:fld>
            <a:endParaRPr lang="en-US" dirty="0"/>
          </a:p>
        </p:txBody>
      </p:sp>
    </p:spTree>
    <p:extLst>
      <p:ext uri="{BB962C8B-B14F-4D97-AF65-F5344CB8AC3E}">
        <p14:creationId xmlns:p14="http://schemas.microsoft.com/office/powerpoint/2010/main" val="3858549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35A681-E795-8F52-516C-CFAA4A54ADAD}"/>
              </a:ext>
            </a:extLst>
          </p:cNvPr>
          <p:cNvSpPr>
            <a:spLocks noGrp="1"/>
          </p:cNvSpPr>
          <p:nvPr>
            <p:ph type="body" sz="quarter" idx="13"/>
          </p:nvPr>
        </p:nvSpPr>
        <p:spPr/>
        <p:txBody>
          <a:bodyPr/>
          <a:lstStyle/>
          <a:p>
            <a:r>
              <a:rPr lang="en-US" dirty="0"/>
              <a:t>Result</a:t>
            </a:r>
          </a:p>
        </p:txBody>
      </p:sp>
      <p:sp>
        <p:nvSpPr>
          <p:cNvPr id="3" name="Text Placeholder 2">
            <a:extLst>
              <a:ext uri="{FF2B5EF4-FFF2-40B4-BE49-F238E27FC236}">
                <a16:creationId xmlns:a16="http://schemas.microsoft.com/office/drawing/2014/main" id="{300FA5A0-68BD-8C06-2096-259C45B78357}"/>
              </a:ext>
            </a:extLst>
          </p:cNvPr>
          <p:cNvSpPr>
            <a:spLocks noGrp="1"/>
          </p:cNvSpPr>
          <p:nvPr>
            <p:ph type="body" sz="quarter" idx="14"/>
          </p:nvPr>
        </p:nvSpPr>
        <p:spPr/>
        <p:txBody>
          <a:bodyPr/>
          <a:lstStyle/>
          <a:p>
            <a:r>
              <a:rPr lang="en-US" dirty="0"/>
              <a:t>4. CONCLUSION</a:t>
            </a:r>
          </a:p>
        </p:txBody>
      </p:sp>
      <p:sp>
        <p:nvSpPr>
          <p:cNvPr id="4" name="Slide Number Placeholder 3">
            <a:extLst>
              <a:ext uri="{FF2B5EF4-FFF2-40B4-BE49-F238E27FC236}">
                <a16:creationId xmlns:a16="http://schemas.microsoft.com/office/drawing/2014/main" id="{9CC39DFC-812C-54BF-3080-4EC7AE0AF717}"/>
              </a:ext>
            </a:extLst>
          </p:cNvPr>
          <p:cNvSpPr>
            <a:spLocks noGrp="1"/>
          </p:cNvSpPr>
          <p:nvPr>
            <p:ph type="sldNum" sz="quarter" idx="12"/>
          </p:nvPr>
        </p:nvSpPr>
        <p:spPr/>
        <p:txBody>
          <a:bodyPr/>
          <a:lstStyle/>
          <a:p>
            <a:fld id="{1A0C49C9-B029-4B5D-AD48-A0830236FE49}" type="slidenum">
              <a:rPr lang="en-US" smtClean="0"/>
              <a:pPr/>
              <a:t>24</a:t>
            </a:fld>
            <a:endParaRPr lang="en-US" dirty="0"/>
          </a:p>
        </p:txBody>
      </p:sp>
      <p:graphicFrame>
        <p:nvGraphicFramePr>
          <p:cNvPr id="5" name="Table 4">
            <a:extLst>
              <a:ext uri="{FF2B5EF4-FFF2-40B4-BE49-F238E27FC236}">
                <a16:creationId xmlns:a16="http://schemas.microsoft.com/office/drawing/2014/main" id="{AF334819-A1D8-C8E9-72C1-A3DADB5524A5}"/>
              </a:ext>
            </a:extLst>
          </p:cNvPr>
          <p:cNvGraphicFramePr>
            <a:graphicFrameLocks noGrp="1"/>
          </p:cNvGraphicFramePr>
          <p:nvPr>
            <p:extLst>
              <p:ext uri="{D42A27DB-BD31-4B8C-83A1-F6EECF244321}">
                <p14:modId xmlns:p14="http://schemas.microsoft.com/office/powerpoint/2010/main" val="2720984090"/>
              </p:ext>
            </p:extLst>
          </p:nvPr>
        </p:nvGraphicFramePr>
        <p:xfrm>
          <a:off x="1957543" y="1041570"/>
          <a:ext cx="5961888" cy="5679906"/>
        </p:xfrm>
        <a:graphic>
          <a:graphicData uri="http://schemas.openxmlformats.org/drawingml/2006/table">
            <a:tbl>
              <a:tblPr>
                <a:tableStyleId>{5C22544A-7EE6-4342-B048-85BDC9FD1C3A}</a:tableStyleId>
              </a:tblPr>
              <a:tblGrid>
                <a:gridCol w="3637442">
                  <a:extLst>
                    <a:ext uri="{9D8B030D-6E8A-4147-A177-3AD203B41FA5}">
                      <a16:colId xmlns:a16="http://schemas.microsoft.com/office/drawing/2014/main" val="1674143743"/>
                    </a:ext>
                  </a:extLst>
                </a:gridCol>
                <a:gridCol w="1161288">
                  <a:extLst>
                    <a:ext uri="{9D8B030D-6E8A-4147-A177-3AD203B41FA5}">
                      <a16:colId xmlns:a16="http://schemas.microsoft.com/office/drawing/2014/main" val="2430586890"/>
                    </a:ext>
                  </a:extLst>
                </a:gridCol>
                <a:gridCol w="1163158">
                  <a:extLst>
                    <a:ext uri="{9D8B030D-6E8A-4147-A177-3AD203B41FA5}">
                      <a16:colId xmlns:a16="http://schemas.microsoft.com/office/drawing/2014/main" val="4146492565"/>
                    </a:ext>
                  </a:extLst>
                </a:gridCol>
              </a:tblGrid>
              <a:tr h="328856">
                <a:tc>
                  <a:txBody>
                    <a:bodyPr/>
                    <a:lstStyle/>
                    <a:p>
                      <a:pPr algn="ctr" fontAlgn="ctr"/>
                      <a:r>
                        <a:rPr lang="en-US" sz="1400" u="none" strike="noStrike" dirty="0">
                          <a:solidFill>
                            <a:schemeClr val="bg1"/>
                          </a:solidFill>
                          <a:effectLst/>
                          <a:latin typeface="Bahnschrift" panose="020B0502040204020203" pitchFamily="34" charset="0"/>
                        </a:rPr>
                        <a:t>Task</a:t>
                      </a:r>
                      <a:endParaRPr lang="en-US" sz="1400" b="1" i="0" u="none" strike="noStrike" dirty="0">
                        <a:solidFill>
                          <a:schemeClr val="bg1"/>
                        </a:solidFill>
                        <a:effectLst/>
                        <a:latin typeface="Bahnschrift" panose="020B0502040204020203"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sz="1400" u="none" strike="noStrike" dirty="0">
                          <a:solidFill>
                            <a:schemeClr val="bg1"/>
                          </a:solidFill>
                          <a:effectLst/>
                          <a:latin typeface="Bahnschrift" panose="020B0502040204020203" pitchFamily="34" charset="0"/>
                        </a:rPr>
                        <a:t>Completed</a:t>
                      </a:r>
                      <a:endParaRPr lang="en-US" sz="1400" b="1" i="0" u="none" strike="noStrike" dirty="0">
                        <a:solidFill>
                          <a:schemeClr val="bg1"/>
                        </a:solidFill>
                        <a:effectLst/>
                        <a:latin typeface="Bahnschrift" panose="020B0502040204020203"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sz="1400" u="none" strike="noStrike" dirty="0">
                          <a:solidFill>
                            <a:schemeClr val="bg1"/>
                          </a:solidFill>
                          <a:effectLst/>
                          <a:latin typeface="Bahnschrift" panose="020B0502040204020203" pitchFamily="34" charset="0"/>
                        </a:rPr>
                        <a:t>Uncompleted</a:t>
                      </a:r>
                      <a:endParaRPr lang="en-US" sz="1400" b="1" i="0" u="none" strike="noStrike" dirty="0">
                        <a:solidFill>
                          <a:schemeClr val="bg1"/>
                        </a:solidFill>
                        <a:effectLst/>
                        <a:latin typeface="Bahnschrift" panose="020B0502040204020203"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808998803"/>
                  </a:ext>
                </a:extLst>
              </a:tr>
              <a:tr h="246643">
                <a:tc>
                  <a:txBody>
                    <a:bodyPr/>
                    <a:lstStyle/>
                    <a:p>
                      <a:pPr algn="l" fontAlgn="ctr"/>
                      <a:r>
                        <a:rPr lang="en-US" sz="1200" u="none" strike="noStrike" dirty="0">
                          <a:effectLst/>
                          <a:latin typeface="Bahnschrift" panose="020B0502040204020203" pitchFamily="34" charset="0"/>
                        </a:rPr>
                        <a:t>Login authentication</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3399282"/>
                  </a:ext>
                </a:extLst>
              </a:tr>
              <a:tr h="306371">
                <a:tc>
                  <a:txBody>
                    <a:bodyPr/>
                    <a:lstStyle/>
                    <a:p>
                      <a:pPr algn="l" fontAlgn="ctr"/>
                      <a:r>
                        <a:rPr lang="en-US" sz="1200" u="none" strike="noStrike" dirty="0" err="1">
                          <a:effectLst/>
                          <a:latin typeface="Bahnschrift" panose="020B0502040204020203" pitchFamily="34" charset="0"/>
                        </a:rPr>
                        <a:t>Dashboad</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3695874"/>
                  </a:ext>
                </a:extLst>
              </a:tr>
              <a:tr h="296478">
                <a:tc>
                  <a:txBody>
                    <a:bodyPr/>
                    <a:lstStyle/>
                    <a:p>
                      <a:pPr algn="l" fontAlgn="ctr"/>
                      <a:r>
                        <a:rPr lang="en-US" sz="1200" u="none" strike="noStrike" dirty="0">
                          <a:effectLst/>
                          <a:latin typeface="Bahnschrift" panose="020B0502040204020203" pitchFamily="34" charset="0"/>
                        </a:rPr>
                        <a:t>CRUD candidate</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8741223"/>
                  </a:ext>
                </a:extLst>
              </a:tr>
              <a:tr h="313903">
                <a:tc>
                  <a:txBody>
                    <a:bodyPr/>
                    <a:lstStyle/>
                    <a:p>
                      <a:pPr algn="l" fontAlgn="ctr"/>
                      <a:r>
                        <a:rPr lang="en-US" sz="1200" u="none" strike="noStrike" dirty="0">
                          <a:effectLst/>
                          <a:latin typeface="Bahnschrift" panose="020B0502040204020203" pitchFamily="34" charset="0"/>
                        </a:rPr>
                        <a:t>CRUD user</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1881554"/>
                  </a:ext>
                </a:extLst>
              </a:tr>
              <a:tr h="276693">
                <a:tc>
                  <a:txBody>
                    <a:bodyPr/>
                    <a:lstStyle/>
                    <a:p>
                      <a:pPr algn="l" fontAlgn="ctr"/>
                      <a:r>
                        <a:rPr lang="en-US" sz="1200" u="none" strike="noStrike" dirty="0">
                          <a:effectLst/>
                          <a:latin typeface="Bahnschrift" panose="020B0502040204020203" pitchFamily="34" charset="0"/>
                        </a:rPr>
                        <a:t>CRUD quiz</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88110410"/>
                  </a:ext>
                </a:extLst>
              </a:tr>
              <a:tr h="312330">
                <a:tc>
                  <a:txBody>
                    <a:bodyPr/>
                    <a:lstStyle/>
                    <a:p>
                      <a:pPr algn="l" fontAlgn="ctr"/>
                      <a:r>
                        <a:rPr lang="en-US" sz="1200" u="none" strike="noStrike" dirty="0">
                          <a:effectLst/>
                          <a:latin typeface="Bahnschrift" panose="020B0502040204020203" pitchFamily="34" charset="0"/>
                        </a:rPr>
                        <a:t>CRUD question</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7075823"/>
                  </a:ext>
                </a:extLst>
              </a:tr>
              <a:tr h="293332">
                <a:tc>
                  <a:txBody>
                    <a:bodyPr/>
                    <a:lstStyle/>
                    <a:p>
                      <a:pPr algn="l" fontAlgn="ctr"/>
                      <a:r>
                        <a:rPr lang="en-US" sz="1200" u="none" strike="noStrike">
                          <a:effectLst/>
                          <a:latin typeface="Bahnschrift" panose="020B0502040204020203" pitchFamily="34" charset="0"/>
                        </a:rPr>
                        <a:t>CRUD answer</a:t>
                      </a:r>
                      <a:endParaRPr lang="en-US" sz="1200" b="0" i="0" u="none" strike="noStrike">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77554480"/>
                  </a:ext>
                </a:extLst>
              </a:tr>
              <a:tr h="266613">
                <a:tc>
                  <a:txBody>
                    <a:bodyPr/>
                    <a:lstStyle/>
                    <a:p>
                      <a:pPr algn="l" fontAlgn="ctr"/>
                      <a:r>
                        <a:rPr lang="en-US" sz="1200" u="none" strike="noStrike" dirty="0">
                          <a:effectLst/>
                          <a:latin typeface="Bahnschrift" panose="020B0502040204020203" pitchFamily="34" charset="0"/>
                        </a:rPr>
                        <a:t>Assign and remove question</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3480754"/>
                  </a:ext>
                </a:extLst>
              </a:tr>
              <a:tr h="328181">
                <a:tc>
                  <a:txBody>
                    <a:bodyPr/>
                    <a:lstStyle/>
                    <a:p>
                      <a:pPr algn="l" fontAlgn="ctr"/>
                      <a:r>
                        <a:rPr lang="en-US" sz="1200" u="none" strike="noStrike" dirty="0">
                          <a:effectLst/>
                          <a:latin typeface="Bahnschrift" panose="020B0502040204020203" pitchFamily="34" charset="0"/>
                        </a:rPr>
                        <a:t>Assign and remove quiz for user</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27139828"/>
                  </a:ext>
                </a:extLst>
              </a:tr>
              <a:tr h="300490">
                <a:tc>
                  <a:txBody>
                    <a:bodyPr/>
                    <a:lstStyle/>
                    <a:p>
                      <a:pPr algn="l" fontAlgn="ctr"/>
                      <a:r>
                        <a:rPr lang="en-US" sz="1200" u="none" strike="noStrike" dirty="0">
                          <a:effectLst/>
                          <a:latin typeface="Bahnschrift" panose="020B0502040204020203" pitchFamily="34" charset="0"/>
                        </a:rPr>
                        <a:t>CRUD quiz level</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4713936"/>
                  </a:ext>
                </a:extLst>
              </a:tr>
              <a:tr h="340593">
                <a:tc>
                  <a:txBody>
                    <a:bodyPr/>
                    <a:lstStyle/>
                    <a:p>
                      <a:pPr algn="l" fontAlgn="ctr"/>
                      <a:r>
                        <a:rPr lang="en-US" sz="1200" u="none" strike="noStrike" dirty="0">
                          <a:effectLst/>
                          <a:latin typeface="Bahnschrift" panose="020B0502040204020203" pitchFamily="34" charset="0"/>
                        </a:rPr>
                        <a:t>CRUD question type</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a:effectLst/>
                          <a:latin typeface="Wingdings" panose="05000000000000000000" pitchFamily="2" charset="2"/>
                        </a:rPr>
                        <a:t>ü</a:t>
                      </a:r>
                      <a:endParaRPr lang="en-US" sz="1300" b="0" i="0" u="none" strike="noStrike">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3888537"/>
                  </a:ext>
                </a:extLst>
              </a:tr>
              <a:tr h="310896">
                <a:tc>
                  <a:txBody>
                    <a:bodyPr/>
                    <a:lstStyle/>
                    <a:p>
                      <a:pPr algn="l" fontAlgn="ctr"/>
                      <a:r>
                        <a:rPr lang="en-US" sz="1200" u="none" strike="noStrike" dirty="0">
                          <a:effectLst/>
                          <a:latin typeface="Bahnschrift" panose="020B0502040204020203" pitchFamily="34" charset="0"/>
                        </a:rPr>
                        <a:t>Update profile information</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34036611"/>
                  </a:ext>
                </a:extLst>
              </a:tr>
              <a:tr h="323164">
                <a:tc>
                  <a:txBody>
                    <a:bodyPr/>
                    <a:lstStyle/>
                    <a:p>
                      <a:pPr algn="l" fontAlgn="ctr"/>
                      <a:r>
                        <a:rPr lang="en-US" sz="1200" u="none" strike="noStrike" dirty="0">
                          <a:effectLst/>
                          <a:latin typeface="Bahnschrift" panose="020B0502040204020203" pitchFamily="34" charset="0"/>
                        </a:rPr>
                        <a:t>Forgot password and reset password</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1098898"/>
                  </a:ext>
                </a:extLst>
              </a:tr>
              <a:tr h="274320">
                <a:tc>
                  <a:txBody>
                    <a:bodyPr/>
                    <a:lstStyle/>
                    <a:p>
                      <a:pPr algn="l" fontAlgn="ctr"/>
                      <a:r>
                        <a:rPr lang="en-US" sz="1200" u="none" strike="noStrike" dirty="0">
                          <a:effectLst/>
                          <a:latin typeface="Bahnschrift" panose="020B0502040204020203" pitchFamily="34" charset="0"/>
                        </a:rPr>
                        <a:t>Generate report of candidate</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9741931"/>
                  </a:ext>
                </a:extLst>
              </a:tr>
              <a:tr h="283464">
                <a:tc>
                  <a:txBody>
                    <a:bodyPr/>
                    <a:lstStyle/>
                    <a:p>
                      <a:pPr algn="l" fontAlgn="ctr"/>
                      <a:r>
                        <a:rPr lang="en-US" sz="1200" u="none" strike="noStrike" dirty="0">
                          <a:effectLst/>
                          <a:latin typeface="Bahnschrift" panose="020B0502040204020203" pitchFamily="34" charset="0"/>
                        </a:rPr>
                        <a:t>Configuration mail </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4673797"/>
                  </a:ext>
                </a:extLst>
              </a:tr>
              <a:tr h="292608">
                <a:tc>
                  <a:txBody>
                    <a:bodyPr/>
                    <a:lstStyle/>
                    <a:p>
                      <a:pPr algn="l" fontAlgn="ctr"/>
                      <a:r>
                        <a:rPr lang="en-US" sz="1200" u="none" strike="noStrike" dirty="0">
                          <a:effectLst/>
                          <a:latin typeface="Bahnschrift" panose="020B0502040204020203" pitchFamily="34" charset="0"/>
                        </a:rPr>
                        <a:t>Configuration mail template</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0222251"/>
                  </a:ext>
                </a:extLst>
              </a:tr>
              <a:tr h="338328">
                <a:tc>
                  <a:txBody>
                    <a:bodyPr/>
                    <a:lstStyle/>
                    <a:p>
                      <a:pPr algn="l" fontAlgn="ctr"/>
                      <a:r>
                        <a:rPr lang="en-US" sz="1200" u="none" strike="noStrike" dirty="0">
                          <a:effectLst/>
                          <a:latin typeface="Bahnschrift" panose="020B0502040204020203" pitchFamily="34" charset="0"/>
                        </a:rPr>
                        <a:t>Mail sender</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5765581"/>
                  </a:ext>
                </a:extLst>
              </a:tr>
              <a:tr h="246643">
                <a:tc>
                  <a:txBody>
                    <a:bodyPr/>
                    <a:lstStyle/>
                    <a:p>
                      <a:pPr algn="l" fontAlgn="ctr"/>
                      <a:r>
                        <a:rPr lang="en-US" sz="1200" u="none" strike="noStrike" dirty="0">
                          <a:effectLst/>
                          <a:latin typeface="Bahnschrift" panose="020B0502040204020203" pitchFamily="34" charset="0"/>
                        </a:rPr>
                        <a:t>User result</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û</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5158207"/>
                  </a:ext>
                </a:extLst>
              </a:tr>
            </a:tbl>
          </a:graphicData>
        </a:graphic>
      </p:graphicFrame>
    </p:spTree>
    <p:extLst>
      <p:ext uri="{BB962C8B-B14F-4D97-AF65-F5344CB8AC3E}">
        <p14:creationId xmlns:p14="http://schemas.microsoft.com/office/powerpoint/2010/main" val="605563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0FA5A0-68BD-8C06-2096-259C45B78357}"/>
              </a:ext>
            </a:extLst>
          </p:cNvPr>
          <p:cNvSpPr>
            <a:spLocks noGrp="1"/>
          </p:cNvSpPr>
          <p:nvPr>
            <p:ph type="body" sz="quarter" idx="14"/>
          </p:nvPr>
        </p:nvSpPr>
        <p:spPr/>
        <p:txBody>
          <a:bodyPr/>
          <a:lstStyle/>
          <a:p>
            <a:r>
              <a:rPr lang="en-US" dirty="0"/>
              <a:t>4. CONCLUSION</a:t>
            </a:r>
          </a:p>
        </p:txBody>
      </p:sp>
      <p:sp>
        <p:nvSpPr>
          <p:cNvPr id="4" name="Slide Number Placeholder 3">
            <a:extLst>
              <a:ext uri="{FF2B5EF4-FFF2-40B4-BE49-F238E27FC236}">
                <a16:creationId xmlns:a16="http://schemas.microsoft.com/office/drawing/2014/main" id="{9CC39DFC-812C-54BF-3080-4EC7AE0AF717}"/>
              </a:ext>
            </a:extLst>
          </p:cNvPr>
          <p:cNvSpPr>
            <a:spLocks noGrp="1"/>
          </p:cNvSpPr>
          <p:nvPr>
            <p:ph type="sldNum" sz="quarter" idx="12"/>
          </p:nvPr>
        </p:nvSpPr>
        <p:spPr/>
        <p:txBody>
          <a:bodyPr/>
          <a:lstStyle/>
          <a:p>
            <a:fld id="{1A0C49C9-B029-4B5D-AD48-A0830236FE49}" type="slidenum">
              <a:rPr lang="en-US" smtClean="0"/>
              <a:pPr/>
              <a:t>25</a:t>
            </a:fld>
            <a:endParaRPr lang="en-US" dirty="0"/>
          </a:p>
        </p:txBody>
      </p:sp>
      <p:grpSp>
        <p:nvGrpSpPr>
          <p:cNvPr id="9" name="Google Shape;400;p28">
            <a:extLst>
              <a:ext uri="{FF2B5EF4-FFF2-40B4-BE49-F238E27FC236}">
                <a16:creationId xmlns:a16="http://schemas.microsoft.com/office/drawing/2014/main" id="{0512E1C1-52DB-279E-BC75-4C25CC97E74F}"/>
              </a:ext>
            </a:extLst>
          </p:cNvPr>
          <p:cNvGrpSpPr/>
          <p:nvPr/>
        </p:nvGrpSpPr>
        <p:grpSpPr>
          <a:xfrm>
            <a:off x="193581" y="1986890"/>
            <a:ext cx="4295463" cy="3536659"/>
            <a:chOff x="-3810" y="0"/>
            <a:chExt cx="3730827" cy="1708580"/>
          </a:xfrm>
          <a:solidFill>
            <a:schemeClr val="bg1"/>
          </a:solidFill>
        </p:grpSpPr>
        <p:sp>
          <p:nvSpPr>
            <p:cNvPr id="10" name="Google Shape;401;p28">
              <a:extLst>
                <a:ext uri="{FF2B5EF4-FFF2-40B4-BE49-F238E27FC236}">
                  <a16:creationId xmlns:a16="http://schemas.microsoft.com/office/drawing/2014/main" id="{DE616712-F9C1-8B8B-8B58-44BF282B0D80}"/>
                </a:ext>
              </a:extLst>
            </p:cNvPr>
            <p:cNvSpPr/>
            <p:nvPr/>
          </p:nvSpPr>
          <p:spPr>
            <a:xfrm>
              <a:off x="10160" y="16510"/>
              <a:ext cx="3701617" cy="168191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grpFill/>
            <a:ln>
              <a:solidFill>
                <a:schemeClr val="accent5"/>
              </a:solidFill>
            </a:ln>
          </p:spPr>
        </p:sp>
        <p:sp>
          <p:nvSpPr>
            <p:cNvPr id="11" name="Google Shape;402;p28">
              <a:extLst>
                <a:ext uri="{FF2B5EF4-FFF2-40B4-BE49-F238E27FC236}">
                  <a16:creationId xmlns:a16="http://schemas.microsoft.com/office/drawing/2014/main" id="{4B066976-796A-8317-C22F-FBF23A10382B}"/>
                </a:ext>
              </a:extLst>
            </p:cNvPr>
            <p:cNvSpPr/>
            <p:nvPr/>
          </p:nvSpPr>
          <p:spPr>
            <a:xfrm>
              <a:off x="-3810" y="0"/>
              <a:ext cx="3730827" cy="1708580"/>
            </a:xfrm>
            <a:custGeom>
              <a:avLst/>
              <a:gdLst/>
              <a:ahLst/>
              <a:cxnLst/>
              <a:rect l="l" t="t" r="r" b="b"/>
              <a:pathLst>
                <a:path w="3730827" h="1708580" extrusionOk="0">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grpFill/>
            <a:ln>
              <a:solidFill>
                <a:schemeClr val="accent5"/>
              </a:solid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2" name="Text Placeholder 1">
            <a:extLst>
              <a:ext uri="{FF2B5EF4-FFF2-40B4-BE49-F238E27FC236}">
                <a16:creationId xmlns:a16="http://schemas.microsoft.com/office/drawing/2014/main" id="{2A50E0EE-EF10-334A-11B5-BA1E81BD6893}"/>
              </a:ext>
            </a:extLst>
          </p:cNvPr>
          <p:cNvSpPr txBox="1">
            <a:spLocks/>
          </p:cNvSpPr>
          <p:nvPr/>
        </p:nvSpPr>
        <p:spPr>
          <a:xfrm>
            <a:off x="171921" y="1492843"/>
            <a:ext cx="4245608"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8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latin typeface="Bahnschrift" panose="020B0502040204020203" pitchFamily="34" charset="0"/>
              </a:rPr>
              <a:t>Difficulties</a:t>
            </a:r>
          </a:p>
        </p:txBody>
      </p:sp>
      <p:grpSp>
        <p:nvGrpSpPr>
          <p:cNvPr id="16" name="Google Shape;400;p28">
            <a:extLst>
              <a:ext uri="{FF2B5EF4-FFF2-40B4-BE49-F238E27FC236}">
                <a16:creationId xmlns:a16="http://schemas.microsoft.com/office/drawing/2014/main" id="{EB3D4356-4859-C261-E8CA-AA27F01725A6}"/>
              </a:ext>
            </a:extLst>
          </p:cNvPr>
          <p:cNvGrpSpPr/>
          <p:nvPr/>
        </p:nvGrpSpPr>
        <p:grpSpPr>
          <a:xfrm>
            <a:off x="4652020" y="2011037"/>
            <a:ext cx="4295463" cy="3536659"/>
            <a:chOff x="-3810" y="0"/>
            <a:chExt cx="3730827" cy="1708580"/>
          </a:xfrm>
          <a:solidFill>
            <a:schemeClr val="bg1"/>
          </a:solidFill>
        </p:grpSpPr>
        <p:sp>
          <p:nvSpPr>
            <p:cNvPr id="17" name="Google Shape;401;p28">
              <a:extLst>
                <a:ext uri="{FF2B5EF4-FFF2-40B4-BE49-F238E27FC236}">
                  <a16:creationId xmlns:a16="http://schemas.microsoft.com/office/drawing/2014/main" id="{3D4CB5E9-0614-321F-3C88-3077047B0EFC}"/>
                </a:ext>
              </a:extLst>
            </p:cNvPr>
            <p:cNvSpPr/>
            <p:nvPr/>
          </p:nvSpPr>
          <p:spPr>
            <a:xfrm>
              <a:off x="10160" y="16510"/>
              <a:ext cx="3701617" cy="168191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grpFill/>
            <a:ln>
              <a:solidFill>
                <a:schemeClr val="accent5"/>
              </a:solidFill>
            </a:ln>
          </p:spPr>
        </p:sp>
        <p:sp>
          <p:nvSpPr>
            <p:cNvPr id="18" name="Google Shape;402;p28">
              <a:extLst>
                <a:ext uri="{FF2B5EF4-FFF2-40B4-BE49-F238E27FC236}">
                  <a16:creationId xmlns:a16="http://schemas.microsoft.com/office/drawing/2014/main" id="{77BF6831-4A50-3881-D776-13EA8541B970}"/>
                </a:ext>
              </a:extLst>
            </p:cNvPr>
            <p:cNvSpPr/>
            <p:nvPr/>
          </p:nvSpPr>
          <p:spPr>
            <a:xfrm>
              <a:off x="-3810" y="0"/>
              <a:ext cx="3730827" cy="1708580"/>
            </a:xfrm>
            <a:custGeom>
              <a:avLst/>
              <a:gdLst/>
              <a:ahLst/>
              <a:cxnLst/>
              <a:rect l="l" t="t" r="r" b="b"/>
              <a:pathLst>
                <a:path w="3730827" h="1708580" extrusionOk="0">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grpFill/>
            <a:ln>
              <a:solidFill>
                <a:schemeClr val="accent5"/>
              </a:solid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9" name="Text Placeholder 1">
            <a:extLst>
              <a:ext uri="{FF2B5EF4-FFF2-40B4-BE49-F238E27FC236}">
                <a16:creationId xmlns:a16="http://schemas.microsoft.com/office/drawing/2014/main" id="{88797608-865F-FFA0-CC89-30AA587AB424}"/>
              </a:ext>
            </a:extLst>
          </p:cNvPr>
          <p:cNvSpPr txBox="1">
            <a:spLocks/>
          </p:cNvSpPr>
          <p:nvPr/>
        </p:nvSpPr>
        <p:spPr>
          <a:xfrm>
            <a:off x="4709825" y="1525220"/>
            <a:ext cx="4196050"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8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latin typeface="Bahnschrift" panose="020B0502040204020203" pitchFamily="34" charset="0"/>
              </a:rPr>
              <a:t>Experiences</a:t>
            </a:r>
          </a:p>
        </p:txBody>
      </p:sp>
      <p:sp>
        <p:nvSpPr>
          <p:cNvPr id="21" name="Subtitle 4">
            <a:extLst>
              <a:ext uri="{FF2B5EF4-FFF2-40B4-BE49-F238E27FC236}">
                <a16:creationId xmlns:a16="http://schemas.microsoft.com/office/drawing/2014/main" id="{7265A665-DF78-6A43-640E-FD726C16DD08}"/>
              </a:ext>
            </a:extLst>
          </p:cNvPr>
          <p:cNvSpPr txBox="1">
            <a:spLocks/>
          </p:cNvSpPr>
          <p:nvPr/>
        </p:nvSpPr>
        <p:spPr>
          <a:xfrm>
            <a:off x="4804074" y="2315501"/>
            <a:ext cx="3959352" cy="245766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FD6400"/>
              </a:buClr>
            </a:pPr>
            <a:r>
              <a:rPr lang="en-US" sz="1800" dirty="0">
                <a:latin typeface="Bahnschrift" panose="020B0502040204020203" pitchFamily="34" charset="0"/>
                <a:cs typeface="Times New Roman" panose="02020603050405020304" pitchFamily="18" charset="0"/>
              </a:rPr>
              <a:t>Learn new technology</a:t>
            </a:r>
          </a:p>
          <a:p>
            <a:pPr>
              <a:lnSpc>
                <a:spcPct val="150000"/>
              </a:lnSpc>
              <a:spcAft>
                <a:spcPts val="600"/>
              </a:spcAft>
              <a:buClr>
                <a:srgbClr val="FD6400"/>
              </a:buClr>
            </a:pPr>
            <a:r>
              <a:rPr lang="en-US" sz="1800" dirty="0">
                <a:latin typeface="Bahnschrift" panose="020B0502040204020203" pitchFamily="34" charset="0"/>
                <a:cs typeface="Times New Roman" panose="02020603050405020304" pitchFamily="18" charset="0"/>
              </a:rPr>
              <a:t>Better teamwork</a:t>
            </a:r>
          </a:p>
          <a:p>
            <a:pPr>
              <a:lnSpc>
                <a:spcPct val="150000"/>
              </a:lnSpc>
              <a:spcAft>
                <a:spcPts val="600"/>
              </a:spcAft>
              <a:buClr>
                <a:srgbClr val="FD6400"/>
              </a:buClr>
            </a:pPr>
            <a:r>
              <a:rPr lang="en-US" sz="1800" dirty="0">
                <a:latin typeface="Bahnschrift" panose="020B0502040204020203" pitchFamily="34" charset="0"/>
                <a:cs typeface="Times New Roman" panose="02020603050405020304" pitchFamily="18" charset="0"/>
              </a:rPr>
              <a:t>Project management and process</a:t>
            </a:r>
          </a:p>
          <a:p>
            <a:pPr>
              <a:lnSpc>
                <a:spcPct val="150000"/>
              </a:lnSpc>
              <a:spcAft>
                <a:spcPts val="600"/>
              </a:spcAft>
              <a:buClr>
                <a:srgbClr val="FD6400"/>
              </a:buClr>
            </a:pPr>
            <a:r>
              <a:rPr lang="en-US" sz="1800" dirty="0">
                <a:latin typeface="Bahnschrift" panose="020B0502040204020203" pitchFamily="34" charset="0"/>
                <a:cs typeface="Times New Roman" panose="02020603050405020304" pitchFamily="18" charset="0"/>
              </a:rPr>
              <a:t>Understand environmental work</a:t>
            </a:r>
          </a:p>
        </p:txBody>
      </p:sp>
      <p:sp>
        <p:nvSpPr>
          <p:cNvPr id="22" name="Subtitle 4">
            <a:extLst>
              <a:ext uri="{FF2B5EF4-FFF2-40B4-BE49-F238E27FC236}">
                <a16:creationId xmlns:a16="http://schemas.microsoft.com/office/drawing/2014/main" id="{E055EE54-3D30-2CAD-DEFE-B4E83C67EABF}"/>
              </a:ext>
            </a:extLst>
          </p:cNvPr>
          <p:cNvSpPr txBox="1">
            <a:spLocks/>
          </p:cNvSpPr>
          <p:nvPr/>
        </p:nvSpPr>
        <p:spPr>
          <a:xfrm>
            <a:off x="385527" y="2315500"/>
            <a:ext cx="3910107" cy="35366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FF0000"/>
              </a:buClr>
            </a:pPr>
            <a:r>
              <a:rPr lang="en-US" sz="1800" dirty="0">
                <a:latin typeface="Bahnschrift" panose="020B0502040204020203" pitchFamily="34" charset="0"/>
                <a:cs typeface="Times New Roman" panose="02020603050405020304" pitchFamily="18" charset="0"/>
              </a:rPr>
              <a:t>Dealing with new technology</a:t>
            </a:r>
          </a:p>
          <a:p>
            <a:pPr>
              <a:lnSpc>
                <a:spcPct val="150000"/>
              </a:lnSpc>
              <a:spcAft>
                <a:spcPts val="600"/>
              </a:spcAft>
              <a:buClr>
                <a:srgbClr val="FD6400"/>
              </a:buClr>
            </a:pPr>
            <a:r>
              <a:rPr lang="en-US" sz="1800" dirty="0">
                <a:latin typeface="Bahnschrift" panose="020B0502040204020203" pitchFamily="34" charset="0"/>
                <a:cs typeface="Times New Roman" panose="02020603050405020304" pitchFamily="18" charset="0"/>
              </a:rPr>
              <a:t>Learning project structure </a:t>
            </a:r>
          </a:p>
          <a:p>
            <a:pPr>
              <a:lnSpc>
                <a:spcPct val="150000"/>
              </a:lnSpc>
              <a:spcAft>
                <a:spcPts val="600"/>
              </a:spcAft>
              <a:buClr>
                <a:srgbClr val="FD6400"/>
              </a:buClr>
            </a:pPr>
            <a:r>
              <a:rPr lang="en-US" sz="1800" dirty="0">
                <a:latin typeface="Bahnschrift" panose="020B0502040204020203" pitchFamily="34" charset="0"/>
                <a:cs typeface="Times New Roman" panose="02020603050405020304" pitchFamily="18" charset="0"/>
              </a:rPr>
              <a:t>More requirements in the project</a:t>
            </a:r>
          </a:p>
          <a:p>
            <a:pPr marL="0" indent="0">
              <a:lnSpc>
                <a:spcPct val="150000"/>
              </a:lnSpc>
              <a:spcAft>
                <a:spcPts val="600"/>
              </a:spcAft>
              <a:buClr>
                <a:srgbClr val="FD6400"/>
              </a:buClr>
              <a:buNone/>
            </a:pPr>
            <a:endParaRPr lang="en-US" sz="1800" dirty="0">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2380075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0FA5A0-68BD-8C06-2096-259C45B78357}"/>
              </a:ext>
            </a:extLst>
          </p:cNvPr>
          <p:cNvSpPr>
            <a:spLocks noGrp="1"/>
          </p:cNvSpPr>
          <p:nvPr>
            <p:ph type="body" sz="quarter" idx="14"/>
          </p:nvPr>
        </p:nvSpPr>
        <p:spPr/>
        <p:txBody>
          <a:bodyPr/>
          <a:lstStyle/>
          <a:p>
            <a:r>
              <a:rPr lang="en-US" dirty="0"/>
              <a:t>4. CONCLUSION</a:t>
            </a:r>
          </a:p>
        </p:txBody>
      </p:sp>
      <p:sp>
        <p:nvSpPr>
          <p:cNvPr id="4" name="Slide Number Placeholder 3">
            <a:extLst>
              <a:ext uri="{FF2B5EF4-FFF2-40B4-BE49-F238E27FC236}">
                <a16:creationId xmlns:a16="http://schemas.microsoft.com/office/drawing/2014/main" id="{9CC39DFC-812C-54BF-3080-4EC7AE0AF717}"/>
              </a:ext>
            </a:extLst>
          </p:cNvPr>
          <p:cNvSpPr>
            <a:spLocks noGrp="1"/>
          </p:cNvSpPr>
          <p:nvPr>
            <p:ph type="sldNum" sz="quarter" idx="12"/>
          </p:nvPr>
        </p:nvSpPr>
        <p:spPr/>
        <p:txBody>
          <a:bodyPr/>
          <a:lstStyle/>
          <a:p>
            <a:fld id="{1A0C49C9-B029-4B5D-AD48-A0830236FE49}" type="slidenum">
              <a:rPr lang="en-US" smtClean="0"/>
              <a:pPr/>
              <a:t>26</a:t>
            </a:fld>
            <a:endParaRPr lang="en-US" dirty="0"/>
          </a:p>
        </p:txBody>
      </p:sp>
      <p:grpSp>
        <p:nvGrpSpPr>
          <p:cNvPr id="9" name="Google Shape;400;p28">
            <a:extLst>
              <a:ext uri="{FF2B5EF4-FFF2-40B4-BE49-F238E27FC236}">
                <a16:creationId xmlns:a16="http://schemas.microsoft.com/office/drawing/2014/main" id="{0512E1C1-52DB-279E-BC75-4C25CC97E74F}"/>
              </a:ext>
            </a:extLst>
          </p:cNvPr>
          <p:cNvGrpSpPr/>
          <p:nvPr/>
        </p:nvGrpSpPr>
        <p:grpSpPr>
          <a:xfrm>
            <a:off x="684841" y="1670409"/>
            <a:ext cx="8134039" cy="3130192"/>
            <a:chOff x="-3810" y="0"/>
            <a:chExt cx="3730827" cy="1708580"/>
          </a:xfrm>
          <a:solidFill>
            <a:schemeClr val="bg1"/>
          </a:solidFill>
        </p:grpSpPr>
        <p:sp>
          <p:nvSpPr>
            <p:cNvPr id="10" name="Google Shape;401;p28">
              <a:extLst>
                <a:ext uri="{FF2B5EF4-FFF2-40B4-BE49-F238E27FC236}">
                  <a16:creationId xmlns:a16="http://schemas.microsoft.com/office/drawing/2014/main" id="{DE616712-F9C1-8B8B-8B58-44BF282B0D80}"/>
                </a:ext>
              </a:extLst>
            </p:cNvPr>
            <p:cNvSpPr/>
            <p:nvPr/>
          </p:nvSpPr>
          <p:spPr>
            <a:xfrm>
              <a:off x="10160" y="16510"/>
              <a:ext cx="3701617" cy="168191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grpFill/>
            <a:ln>
              <a:solidFill>
                <a:schemeClr val="accent5"/>
              </a:solidFill>
            </a:ln>
          </p:spPr>
        </p:sp>
        <p:sp>
          <p:nvSpPr>
            <p:cNvPr id="11" name="Google Shape;402;p28">
              <a:extLst>
                <a:ext uri="{FF2B5EF4-FFF2-40B4-BE49-F238E27FC236}">
                  <a16:creationId xmlns:a16="http://schemas.microsoft.com/office/drawing/2014/main" id="{4B066976-796A-8317-C22F-FBF23A10382B}"/>
                </a:ext>
              </a:extLst>
            </p:cNvPr>
            <p:cNvSpPr/>
            <p:nvPr/>
          </p:nvSpPr>
          <p:spPr>
            <a:xfrm>
              <a:off x="-3810" y="0"/>
              <a:ext cx="3730827" cy="1708580"/>
            </a:xfrm>
            <a:custGeom>
              <a:avLst/>
              <a:gdLst/>
              <a:ahLst/>
              <a:cxnLst/>
              <a:rect l="l" t="t" r="r" b="b"/>
              <a:pathLst>
                <a:path w="3730827" h="1708580" extrusionOk="0">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grpFill/>
            <a:ln>
              <a:solidFill>
                <a:schemeClr val="accent5"/>
              </a:solid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2" name="Text Placeholder 1">
            <a:extLst>
              <a:ext uri="{FF2B5EF4-FFF2-40B4-BE49-F238E27FC236}">
                <a16:creationId xmlns:a16="http://schemas.microsoft.com/office/drawing/2014/main" id="{2A50E0EE-EF10-334A-11B5-BA1E81BD6893}"/>
              </a:ext>
            </a:extLst>
          </p:cNvPr>
          <p:cNvSpPr txBox="1">
            <a:spLocks/>
          </p:cNvSpPr>
          <p:nvPr/>
        </p:nvSpPr>
        <p:spPr>
          <a:xfrm>
            <a:off x="684841" y="1094745"/>
            <a:ext cx="7742560"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8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latin typeface="Bahnschrift" panose="020B0502040204020203" pitchFamily="34" charset="0"/>
              </a:rPr>
              <a:t>Perspective</a:t>
            </a:r>
          </a:p>
        </p:txBody>
      </p:sp>
      <p:sp>
        <p:nvSpPr>
          <p:cNvPr id="22" name="Subtitle 4">
            <a:extLst>
              <a:ext uri="{FF2B5EF4-FFF2-40B4-BE49-F238E27FC236}">
                <a16:creationId xmlns:a16="http://schemas.microsoft.com/office/drawing/2014/main" id="{E055EE54-3D30-2CAD-DEFE-B4E83C67EABF}"/>
              </a:ext>
            </a:extLst>
          </p:cNvPr>
          <p:cNvSpPr txBox="1">
            <a:spLocks/>
          </p:cNvSpPr>
          <p:nvPr/>
        </p:nvSpPr>
        <p:spPr>
          <a:xfrm>
            <a:off x="856466" y="1999018"/>
            <a:ext cx="7972551" cy="234438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FF0000"/>
              </a:buClr>
            </a:pPr>
            <a:r>
              <a:rPr lang="en-US" sz="2000" dirty="0">
                <a:latin typeface="Bahnschrift" panose="020B0502040204020203" pitchFamily="34" charset="0"/>
                <a:cs typeface="Times New Roman" panose="02020603050405020304" pitchFamily="18" charset="0"/>
              </a:rPr>
              <a:t>Improve responsive website</a:t>
            </a:r>
          </a:p>
          <a:p>
            <a:pPr>
              <a:lnSpc>
                <a:spcPct val="150000"/>
              </a:lnSpc>
              <a:spcAft>
                <a:spcPts val="600"/>
              </a:spcAft>
              <a:buClr>
                <a:srgbClr val="FF0000"/>
              </a:buClr>
            </a:pPr>
            <a:r>
              <a:rPr lang="en-US" sz="2000" dirty="0">
                <a:latin typeface="Bahnschrift" panose="020B0502040204020203" pitchFamily="34" charset="0"/>
                <a:cs typeface="Times New Roman" panose="02020603050405020304" pitchFamily="18" charset="0"/>
              </a:rPr>
              <a:t>Improve code structure</a:t>
            </a:r>
          </a:p>
          <a:p>
            <a:pPr>
              <a:lnSpc>
                <a:spcPct val="150000"/>
              </a:lnSpc>
              <a:spcAft>
                <a:spcPts val="600"/>
              </a:spcAft>
              <a:buClr>
                <a:srgbClr val="FF0000"/>
              </a:buClr>
            </a:pPr>
            <a:r>
              <a:rPr lang="en-US" sz="2000" dirty="0">
                <a:latin typeface="Bahnschrift" panose="020B0502040204020203" pitchFamily="34" charset="0"/>
                <a:cs typeface="Times New Roman" panose="02020603050405020304" pitchFamily="18" charset="0"/>
              </a:rPr>
              <a:t>Add new technology to the project(Web socket, Autocorrect code) </a:t>
            </a:r>
          </a:p>
        </p:txBody>
      </p:sp>
    </p:spTree>
    <p:extLst>
      <p:ext uri="{BB962C8B-B14F-4D97-AF65-F5344CB8AC3E}">
        <p14:creationId xmlns:p14="http://schemas.microsoft.com/office/powerpoint/2010/main" val="33441555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C39DFC-812C-54BF-3080-4EC7AE0AF717}"/>
              </a:ext>
            </a:extLst>
          </p:cNvPr>
          <p:cNvSpPr>
            <a:spLocks noGrp="1"/>
          </p:cNvSpPr>
          <p:nvPr>
            <p:ph type="sldNum" sz="quarter" idx="12"/>
          </p:nvPr>
        </p:nvSpPr>
        <p:spPr/>
        <p:txBody>
          <a:bodyPr/>
          <a:lstStyle/>
          <a:p>
            <a:fld id="{1A0C49C9-B029-4B5D-AD48-A0830236FE49}" type="slidenum">
              <a:rPr lang="en-US" smtClean="0"/>
              <a:pPr/>
              <a:t>27</a:t>
            </a:fld>
            <a:endParaRPr lang="en-US" dirty="0"/>
          </a:p>
        </p:txBody>
      </p:sp>
      <p:sp>
        <p:nvSpPr>
          <p:cNvPr id="5" name="Title 4">
            <a:extLst>
              <a:ext uri="{FF2B5EF4-FFF2-40B4-BE49-F238E27FC236}">
                <a16:creationId xmlns:a16="http://schemas.microsoft.com/office/drawing/2014/main" id="{4752A958-6CCD-C8E0-101D-15CC0480A092}"/>
              </a:ext>
            </a:extLst>
          </p:cNvPr>
          <p:cNvSpPr>
            <a:spLocks noGrp="1"/>
          </p:cNvSpPr>
          <p:nvPr>
            <p:ph type="title"/>
          </p:nvPr>
        </p:nvSpPr>
        <p:spPr>
          <a:xfrm>
            <a:off x="1314927" y="2928180"/>
            <a:ext cx="6514146" cy="846035"/>
          </a:xfrm>
        </p:spPr>
        <p:txBody>
          <a:bodyPr/>
          <a:lstStyle/>
          <a:p>
            <a:r>
              <a:rPr lang="en-US" dirty="0">
                <a:latin typeface="Bahnschrift" panose="020B0502040204020203" pitchFamily="34" charset="0"/>
              </a:rPr>
              <a:t>DEMONSTRATION</a:t>
            </a:r>
          </a:p>
        </p:txBody>
      </p:sp>
      <p:sp>
        <p:nvSpPr>
          <p:cNvPr id="3" name="Text Placeholder 2">
            <a:extLst>
              <a:ext uri="{FF2B5EF4-FFF2-40B4-BE49-F238E27FC236}">
                <a16:creationId xmlns:a16="http://schemas.microsoft.com/office/drawing/2014/main" id="{300FA5A0-68BD-8C06-2096-259C45B78357}"/>
              </a:ext>
            </a:extLst>
          </p:cNvPr>
          <p:cNvSpPr>
            <a:spLocks noGrp="1"/>
          </p:cNvSpPr>
          <p:nvPr>
            <p:ph type="body" sz="quarter" idx="13"/>
          </p:nvPr>
        </p:nvSpPr>
        <p:spPr>
          <a:xfrm>
            <a:off x="3754927" y="1032608"/>
            <a:ext cx="1634146" cy="1411162"/>
          </a:xfrm>
          <a:prstGeom prst="rect">
            <a:avLst/>
          </a:prstGeom>
        </p:spPr>
        <p:txBody>
          <a:bodyPr/>
          <a:lstStyle/>
          <a:p>
            <a:r>
              <a:rPr lang="en-US" dirty="0"/>
              <a:t>5</a:t>
            </a:r>
          </a:p>
        </p:txBody>
      </p:sp>
    </p:spTree>
    <p:extLst>
      <p:ext uri="{BB962C8B-B14F-4D97-AF65-F5344CB8AC3E}">
        <p14:creationId xmlns:p14="http://schemas.microsoft.com/office/powerpoint/2010/main" val="3020881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F83E37-E35C-319B-B105-59B879DA1D1B}"/>
              </a:ext>
            </a:extLst>
          </p:cNvPr>
          <p:cNvSpPr>
            <a:spLocks noGrp="1"/>
          </p:cNvSpPr>
          <p:nvPr>
            <p:ph type="sldNum" sz="quarter" idx="12"/>
          </p:nvPr>
        </p:nvSpPr>
        <p:spPr/>
        <p:txBody>
          <a:bodyPr/>
          <a:lstStyle/>
          <a:p>
            <a:fld id="{1A0C49C9-B029-4B5D-AD48-A0830236FE49}" type="slidenum">
              <a:rPr lang="en-US" smtClean="0"/>
              <a:pPr/>
              <a:t>28</a:t>
            </a:fld>
            <a:endParaRPr lang="en-US" dirty="0"/>
          </a:p>
        </p:txBody>
      </p:sp>
      <p:grpSp>
        <p:nvGrpSpPr>
          <p:cNvPr id="12" name="Google Shape;400;p28">
            <a:extLst>
              <a:ext uri="{FF2B5EF4-FFF2-40B4-BE49-F238E27FC236}">
                <a16:creationId xmlns:a16="http://schemas.microsoft.com/office/drawing/2014/main" id="{790A7D11-CB98-29BD-89E6-BA814EDBE827}"/>
              </a:ext>
            </a:extLst>
          </p:cNvPr>
          <p:cNvGrpSpPr/>
          <p:nvPr/>
        </p:nvGrpSpPr>
        <p:grpSpPr>
          <a:xfrm>
            <a:off x="1581150" y="1522362"/>
            <a:ext cx="6343650" cy="3544937"/>
            <a:chOff x="-3810" y="0"/>
            <a:chExt cx="3730827" cy="1708580"/>
          </a:xfrm>
          <a:solidFill>
            <a:schemeClr val="bg1"/>
          </a:solidFill>
        </p:grpSpPr>
        <p:sp>
          <p:nvSpPr>
            <p:cNvPr id="13" name="Google Shape;401;p28">
              <a:extLst>
                <a:ext uri="{FF2B5EF4-FFF2-40B4-BE49-F238E27FC236}">
                  <a16:creationId xmlns:a16="http://schemas.microsoft.com/office/drawing/2014/main" id="{5211DBD8-C02B-6592-FF4A-E392B4EC6950}"/>
                </a:ext>
              </a:extLst>
            </p:cNvPr>
            <p:cNvSpPr/>
            <p:nvPr/>
          </p:nvSpPr>
          <p:spPr>
            <a:xfrm>
              <a:off x="10160" y="16510"/>
              <a:ext cx="3701617" cy="168191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grpFill/>
            <a:ln>
              <a:solidFill>
                <a:schemeClr val="accent5"/>
              </a:solidFill>
            </a:ln>
          </p:spPr>
        </p:sp>
        <p:sp>
          <p:nvSpPr>
            <p:cNvPr id="14" name="Google Shape;402;p28">
              <a:extLst>
                <a:ext uri="{FF2B5EF4-FFF2-40B4-BE49-F238E27FC236}">
                  <a16:creationId xmlns:a16="http://schemas.microsoft.com/office/drawing/2014/main" id="{C6DFF43C-7A26-89D1-F7D6-6343B47C30A8}"/>
                </a:ext>
              </a:extLst>
            </p:cNvPr>
            <p:cNvSpPr/>
            <p:nvPr/>
          </p:nvSpPr>
          <p:spPr>
            <a:xfrm>
              <a:off x="-3810" y="0"/>
              <a:ext cx="3730827" cy="1708580"/>
            </a:xfrm>
            <a:custGeom>
              <a:avLst/>
              <a:gdLst/>
              <a:ahLst/>
              <a:cxnLst/>
              <a:rect l="l" t="t" r="r" b="b"/>
              <a:pathLst>
                <a:path w="3730827" h="1708580" extrusionOk="0">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grpFill/>
            <a:ln>
              <a:solidFill>
                <a:schemeClr val="accent5"/>
              </a:solid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7" name="Google Shape;328;p24">
            <a:extLst>
              <a:ext uri="{FF2B5EF4-FFF2-40B4-BE49-F238E27FC236}">
                <a16:creationId xmlns:a16="http://schemas.microsoft.com/office/drawing/2014/main" id="{B25A617D-85D5-DF34-881F-1B3EA39058DF}"/>
              </a:ext>
            </a:extLst>
          </p:cNvPr>
          <p:cNvSpPr/>
          <p:nvPr/>
        </p:nvSpPr>
        <p:spPr>
          <a:xfrm>
            <a:off x="1769956" y="1731410"/>
            <a:ext cx="5981072" cy="319619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solidFill>
            <a:srgbClr val="FD6400"/>
          </a:solidFill>
          <a:ln>
            <a:noFill/>
          </a:ln>
        </p:spPr>
        <p:txBody>
          <a:bodyPr/>
          <a:lstStyle/>
          <a:p>
            <a:endParaRPr lang="en-US" dirty="0"/>
          </a:p>
        </p:txBody>
      </p:sp>
      <p:sp>
        <p:nvSpPr>
          <p:cNvPr id="18" name="Google Shape;332;p24">
            <a:extLst>
              <a:ext uri="{FF2B5EF4-FFF2-40B4-BE49-F238E27FC236}">
                <a16:creationId xmlns:a16="http://schemas.microsoft.com/office/drawing/2014/main" id="{1DCDFF87-7BF5-9BEA-6857-E7ADF7097FF0}"/>
              </a:ext>
            </a:extLst>
          </p:cNvPr>
          <p:cNvSpPr txBox="1"/>
          <p:nvPr/>
        </p:nvSpPr>
        <p:spPr>
          <a:xfrm>
            <a:off x="182311" y="2131577"/>
            <a:ext cx="8779378" cy="2446824"/>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5300" dirty="0">
                <a:solidFill>
                  <a:schemeClr val="bg1"/>
                </a:solidFill>
                <a:latin typeface="Bahnschrift" panose="020B0502040204020203" pitchFamily="34" charset="0"/>
                <a:ea typeface="Poppins Medium"/>
                <a:cs typeface="Poppins Medium"/>
                <a:sym typeface="Poppins Medium"/>
              </a:rPr>
              <a:t>THANK YOU </a:t>
            </a:r>
          </a:p>
          <a:p>
            <a:pPr marL="0" marR="0" lvl="0" indent="0" algn="ctr" rtl="0">
              <a:lnSpc>
                <a:spcPct val="100000"/>
              </a:lnSpc>
              <a:spcBef>
                <a:spcPts val="0"/>
              </a:spcBef>
              <a:spcAft>
                <a:spcPts val="0"/>
              </a:spcAft>
              <a:buNone/>
            </a:pPr>
            <a:r>
              <a:rPr lang="en" sz="5300" dirty="0">
                <a:solidFill>
                  <a:schemeClr val="bg1"/>
                </a:solidFill>
                <a:latin typeface="Bahnschrift" panose="020B0502040204020203" pitchFamily="34" charset="0"/>
                <a:ea typeface="Poppins Medium"/>
                <a:cs typeface="Poppins Medium"/>
                <a:sym typeface="Poppins Medium"/>
              </a:rPr>
              <a:t>&amp; </a:t>
            </a:r>
          </a:p>
          <a:p>
            <a:pPr marL="0" marR="0" lvl="0" indent="0" algn="ctr" rtl="0">
              <a:lnSpc>
                <a:spcPct val="100000"/>
              </a:lnSpc>
              <a:spcBef>
                <a:spcPts val="0"/>
              </a:spcBef>
              <a:spcAft>
                <a:spcPts val="0"/>
              </a:spcAft>
              <a:buNone/>
            </a:pPr>
            <a:r>
              <a:rPr lang="en" sz="5300" dirty="0">
                <a:solidFill>
                  <a:schemeClr val="bg1"/>
                </a:solidFill>
                <a:latin typeface="Bahnschrift" panose="020B0502040204020203" pitchFamily="34" charset="0"/>
                <a:ea typeface="Poppins Medium"/>
                <a:cs typeface="Poppins Medium"/>
                <a:sym typeface="Poppins Medium"/>
              </a:rPr>
              <a:t>QUESTIONS</a:t>
            </a:r>
            <a:endParaRPr sz="5300" dirty="0">
              <a:solidFill>
                <a:schemeClr val="bg1"/>
              </a:solidFill>
              <a:latin typeface="Bahnschrift" panose="020B0502040204020203" pitchFamily="34" charset="0"/>
              <a:ea typeface="Poppins"/>
              <a:cs typeface="Poppins"/>
              <a:sym typeface="Poppins"/>
            </a:endParaRPr>
          </a:p>
        </p:txBody>
      </p:sp>
      <p:pic>
        <p:nvPicPr>
          <p:cNvPr id="4098" name="Picture 2" descr="Question mark - Free interface icons">
            <a:extLst>
              <a:ext uri="{FF2B5EF4-FFF2-40B4-BE49-F238E27FC236}">
                <a16:creationId xmlns:a16="http://schemas.microsoft.com/office/drawing/2014/main" id="{A822A171-B826-63C4-40D2-8076D7A8E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0857" y="631775"/>
            <a:ext cx="1647825"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668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E0E0635-B749-9A09-FD8D-F1884CA300D1}"/>
              </a:ext>
            </a:extLst>
          </p:cNvPr>
          <p:cNvSpPr>
            <a:spLocks noGrp="1"/>
          </p:cNvSpPr>
          <p:nvPr>
            <p:ph type="body" sz="quarter" idx="14"/>
          </p:nvPr>
        </p:nvSpPr>
        <p:spPr/>
        <p:txBody>
          <a:bodyPr/>
          <a:lstStyle/>
          <a:p>
            <a:r>
              <a:rPr lang="en-US" dirty="0"/>
              <a:t>REFERENCE</a:t>
            </a:r>
          </a:p>
        </p:txBody>
      </p:sp>
      <p:sp>
        <p:nvSpPr>
          <p:cNvPr id="4" name="Slide Number Placeholder 3">
            <a:extLst>
              <a:ext uri="{FF2B5EF4-FFF2-40B4-BE49-F238E27FC236}">
                <a16:creationId xmlns:a16="http://schemas.microsoft.com/office/drawing/2014/main" id="{4183D903-AFCD-5C4E-41C9-59B28FEA4A3C}"/>
              </a:ext>
            </a:extLst>
          </p:cNvPr>
          <p:cNvSpPr>
            <a:spLocks noGrp="1"/>
          </p:cNvSpPr>
          <p:nvPr>
            <p:ph type="sldNum" sz="quarter" idx="12"/>
          </p:nvPr>
        </p:nvSpPr>
        <p:spPr/>
        <p:txBody>
          <a:bodyPr/>
          <a:lstStyle/>
          <a:p>
            <a:fld id="{1A0C49C9-B029-4B5D-AD48-A0830236FE49}" type="slidenum">
              <a:rPr lang="en-US" smtClean="0"/>
              <a:pPr/>
              <a:t>29</a:t>
            </a:fld>
            <a:endParaRPr lang="en-US" dirty="0"/>
          </a:p>
        </p:txBody>
      </p:sp>
      <p:sp>
        <p:nvSpPr>
          <p:cNvPr id="2" name="Subtitle 4">
            <a:extLst>
              <a:ext uri="{FF2B5EF4-FFF2-40B4-BE49-F238E27FC236}">
                <a16:creationId xmlns:a16="http://schemas.microsoft.com/office/drawing/2014/main" id="{3324D41D-10C3-EE27-BFD2-DE44BE73C782}"/>
              </a:ext>
            </a:extLst>
          </p:cNvPr>
          <p:cNvSpPr txBox="1">
            <a:spLocks/>
          </p:cNvSpPr>
          <p:nvPr/>
        </p:nvSpPr>
        <p:spPr>
          <a:xfrm>
            <a:off x="133662" y="900373"/>
            <a:ext cx="9010338" cy="5807642"/>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Java Programming Language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https://docs.oracle.com/javase/8/docs/technotes/guides/language/index.html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Spring Boot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https://spring.io/projects/spring-boot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Arial Unicode MS"/>
              </a:rPr>
              <a:t>Introduction to HTML</a:t>
            </a:r>
            <a:r>
              <a:rPr lang="en-US" sz="1800" dirty="0">
                <a:effectLst/>
                <a:latin typeface="Times New Roman" panose="02020603050405020304" pitchFamily="18" charset="0"/>
                <a:ea typeface="Calibri" panose="020F0502020204030204" pitchFamily="34" charset="0"/>
                <a:cs typeface="Arial Unicode MS"/>
              </a:rPr>
              <a:t>. (n.d.). Introduction to HTML.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Arial Unicode MS"/>
                <a:hlinkClick r:id="rId5"/>
              </a:rPr>
              <a:t>https://www.w3schools.com/html/html_intro.asp</a:t>
            </a:r>
            <a:r>
              <a:rPr lang="en-US" sz="1800" dirty="0">
                <a:effectLst/>
                <a:latin typeface="Times New Roman" panose="02020603050405020304" pitchFamily="18" charset="0"/>
                <a:ea typeface="Calibri" panose="020F0502020204030204" pitchFamily="34" charset="0"/>
                <a:cs typeface="Arial Unicode MS"/>
              </a:rPr>
              <a:t> </a:t>
            </a: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CSS Introduction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https://www.w3schools.com/css/css_intro.asp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JavaScript.com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https://www.javascript.com/</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Angular—What is Angular?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8"/>
              </a:rPr>
              <a:t>https://angular.io/guide/what-is-angular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Angular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Meterial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C. (n.d.).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Angular Material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Angular Material.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9"/>
              </a:rPr>
              <a:t>https://material.angular.io/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FullCalendar</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—JavaScript Event Calendar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0"/>
              </a:rPr>
              <a:t>https://fullcalendar.io/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PostgreSQL, P. G. D. (2022, October 14).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PostgreSQL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PostgreSQL.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1"/>
              </a:rPr>
              <a:t>https://www.postgresql.org/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GitLab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2"/>
              </a:rPr>
              <a:t>https://about.gitlab.com/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IntelliJ IDEA: The Capable &amp; Ergonomic Java IDE by JetBrains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JetBrains.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3"/>
              </a:rPr>
              <a:t>https://www.jetbrains.com/idea/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Visual Studio Code—Code Editing. Redefined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4"/>
              </a:rPr>
              <a:t>https://code.visualstudio.com/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pgAdmin</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—PostgreSQL Tools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5"/>
              </a:rPr>
              <a:t>https://www.pgadmin.org/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Postman API Platform | Sign Up for Free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Postman.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6"/>
              </a:rPr>
              <a:t>https://www.postman.com/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Spring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Initializr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Spring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Initializr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7"/>
              </a:rPr>
              <a:t>https://start.spring.io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p:txBody>
      </p:sp>
    </p:spTree>
    <p:extLst>
      <p:ext uri="{BB962C8B-B14F-4D97-AF65-F5344CB8AC3E}">
        <p14:creationId xmlns:p14="http://schemas.microsoft.com/office/powerpoint/2010/main" val="1467590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E33C5E-CE0C-A456-5BBF-019321A99122}"/>
              </a:ext>
            </a:extLst>
          </p:cNvPr>
          <p:cNvSpPr>
            <a:spLocks noGrp="1"/>
          </p:cNvSpPr>
          <p:nvPr>
            <p:ph type="title"/>
          </p:nvPr>
        </p:nvSpPr>
        <p:spPr>
          <a:xfrm>
            <a:off x="1" y="3643670"/>
            <a:ext cx="9156700" cy="846035"/>
          </a:xfrm>
          <a:noFill/>
        </p:spPr>
        <p:txBody>
          <a:bodyPr>
            <a:normAutofit/>
          </a:bodyPr>
          <a:lstStyle/>
          <a:p>
            <a:r>
              <a:rPr lang="en-US" sz="4800" b="1" dirty="0">
                <a:latin typeface="Bahnschrift" panose="020B0502040204020203" pitchFamily="34" charset="0"/>
              </a:rPr>
              <a:t>INTRODUCTION</a:t>
            </a:r>
          </a:p>
        </p:txBody>
      </p:sp>
      <p:sp>
        <p:nvSpPr>
          <p:cNvPr id="7" name="Text Placeholder 6">
            <a:extLst>
              <a:ext uri="{FF2B5EF4-FFF2-40B4-BE49-F238E27FC236}">
                <a16:creationId xmlns:a16="http://schemas.microsoft.com/office/drawing/2014/main" id="{7716046C-2959-129F-9583-A5BCB56BF194}"/>
              </a:ext>
            </a:extLst>
          </p:cNvPr>
          <p:cNvSpPr>
            <a:spLocks noGrp="1"/>
          </p:cNvSpPr>
          <p:nvPr>
            <p:ph type="body" sz="quarter" idx="13"/>
          </p:nvPr>
        </p:nvSpPr>
        <p:spPr>
          <a:xfrm>
            <a:off x="3754927" y="1803168"/>
            <a:ext cx="1634146" cy="1411162"/>
          </a:xfrm>
        </p:spPr>
        <p:txBody>
          <a:bodyPr/>
          <a:lstStyle/>
          <a:p>
            <a:r>
              <a:rPr lang="en-US" sz="5400" dirty="0">
                <a:latin typeface="Bahnschrift SemiBold Condensed" panose="020B0502040204020203" pitchFamily="34" charset="0"/>
              </a:rPr>
              <a:t>1</a:t>
            </a:r>
          </a:p>
        </p:txBody>
      </p:sp>
      <p:sp>
        <p:nvSpPr>
          <p:cNvPr id="2" name="Slide Number Placeholder 1">
            <a:extLst>
              <a:ext uri="{FF2B5EF4-FFF2-40B4-BE49-F238E27FC236}">
                <a16:creationId xmlns:a16="http://schemas.microsoft.com/office/drawing/2014/main" id="{AB1F4D9E-D3A6-B0A8-5269-119C5A1BEF75}"/>
              </a:ext>
            </a:extLst>
          </p:cNvPr>
          <p:cNvSpPr>
            <a:spLocks noGrp="1"/>
          </p:cNvSpPr>
          <p:nvPr>
            <p:ph type="sldNum" sz="quarter" idx="12"/>
          </p:nvPr>
        </p:nvSpPr>
        <p:spPr>
          <a:xfrm>
            <a:off x="6211207" y="6298294"/>
            <a:ext cx="2698750" cy="365125"/>
          </a:xfrm>
        </p:spPr>
        <p:txBody>
          <a:bodyPr/>
          <a:lstStyle/>
          <a:p>
            <a:fld id="{1A0C49C9-B029-4B5D-AD48-A0830236FE49}" type="slidenum">
              <a:rPr lang="en-US" smtClean="0"/>
              <a:t>3</a:t>
            </a:fld>
            <a:endParaRPr lang="en-US" dirty="0"/>
          </a:p>
        </p:txBody>
      </p:sp>
    </p:spTree>
    <p:extLst>
      <p:ext uri="{BB962C8B-B14F-4D97-AF65-F5344CB8AC3E}">
        <p14:creationId xmlns:p14="http://schemas.microsoft.com/office/powerpoint/2010/main" val="2701998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2FA57B-0686-739C-956C-50C5342C04B0}"/>
              </a:ext>
            </a:extLst>
          </p:cNvPr>
          <p:cNvSpPr>
            <a:spLocks noGrp="1"/>
          </p:cNvSpPr>
          <p:nvPr>
            <p:ph type="body" sz="quarter" idx="13"/>
          </p:nvPr>
        </p:nvSpPr>
        <p:spPr>
          <a:xfrm>
            <a:off x="276537" y="897179"/>
            <a:ext cx="3749363" cy="469901"/>
          </a:xfrm>
        </p:spPr>
        <p:txBody>
          <a:bodyPr/>
          <a:lstStyle/>
          <a:p>
            <a:r>
              <a:rPr lang="en-US" dirty="0"/>
              <a:t>1.1 Company Overview</a:t>
            </a:r>
          </a:p>
        </p:txBody>
      </p:sp>
      <p:sp>
        <p:nvSpPr>
          <p:cNvPr id="5" name="Text Placeholder 4">
            <a:extLst>
              <a:ext uri="{FF2B5EF4-FFF2-40B4-BE49-F238E27FC236}">
                <a16:creationId xmlns:a16="http://schemas.microsoft.com/office/drawing/2014/main" id="{E4BDA94D-2507-03F2-491B-3A05F0EBDB20}"/>
              </a:ext>
            </a:extLst>
          </p:cNvPr>
          <p:cNvSpPr>
            <a:spLocks noGrp="1"/>
          </p:cNvSpPr>
          <p:nvPr>
            <p:ph type="body" sz="quarter" idx="14"/>
          </p:nvPr>
        </p:nvSpPr>
        <p:spPr/>
        <p:txBody>
          <a:bodyPr/>
          <a:lstStyle/>
          <a:p>
            <a:r>
              <a:rPr lang="en-US" dirty="0"/>
              <a:t>1. INTRODUCTION</a:t>
            </a:r>
          </a:p>
        </p:txBody>
      </p:sp>
      <p:sp>
        <p:nvSpPr>
          <p:cNvPr id="3" name="Slide Number Placeholder 2">
            <a:extLst>
              <a:ext uri="{FF2B5EF4-FFF2-40B4-BE49-F238E27FC236}">
                <a16:creationId xmlns:a16="http://schemas.microsoft.com/office/drawing/2014/main" id="{61A2AD13-0416-78CF-F613-8650DEC6B569}"/>
              </a:ext>
            </a:extLst>
          </p:cNvPr>
          <p:cNvSpPr>
            <a:spLocks noGrp="1"/>
          </p:cNvSpPr>
          <p:nvPr>
            <p:ph type="sldNum" sz="quarter" idx="12"/>
          </p:nvPr>
        </p:nvSpPr>
        <p:spPr/>
        <p:txBody>
          <a:bodyPr/>
          <a:lstStyle/>
          <a:p>
            <a:fld id="{1A0C49C9-B029-4B5D-AD48-A0830236FE49}" type="slidenum">
              <a:rPr lang="en-US" smtClean="0"/>
              <a:pPr/>
              <a:t>4</a:t>
            </a:fld>
            <a:endParaRPr lang="en-US" dirty="0"/>
          </a:p>
        </p:txBody>
      </p:sp>
      <p:pic>
        <p:nvPicPr>
          <p:cNvPr id="6" name="Picture 5">
            <a:extLst>
              <a:ext uri="{FF2B5EF4-FFF2-40B4-BE49-F238E27FC236}">
                <a16:creationId xmlns:a16="http://schemas.microsoft.com/office/drawing/2014/main" id="{88AC44E0-AD43-4D9C-5649-2AD46BF177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1425" y="3798642"/>
            <a:ext cx="2058799" cy="1667457"/>
          </a:xfrm>
          <a:prstGeom prst="rect">
            <a:avLst/>
          </a:prstGeom>
          <a:noFill/>
          <a:ln>
            <a:noFill/>
          </a:ln>
        </p:spPr>
      </p:pic>
      <p:sp>
        <p:nvSpPr>
          <p:cNvPr id="7" name="Title 3">
            <a:extLst>
              <a:ext uri="{FF2B5EF4-FFF2-40B4-BE49-F238E27FC236}">
                <a16:creationId xmlns:a16="http://schemas.microsoft.com/office/drawing/2014/main" id="{D5E2EE1C-CEB5-DEEB-3DDA-5726831C88BB}"/>
              </a:ext>
            </a:extLst>
          </p:cNvPr>
          <p:cNvSpPr txBox="1">
            <a:spLocks/>
          </p:cNvSpPr>
          <p:nvPr/>
        </p:nvSpPr>
        <p:spPr>
          <a:xfrm>
            <a:off x="3790950" y="3335371"/>
            <a:ext cx="5114925" cy="278054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lnSpc>
                <a:spcPct val="150000"/>
              </a:lnSpc>
              <a:spcAft>
                <a:spcPts val="1800"/>
              </a:spcAft>
            </a:pPr>
            <a:r>
              <a:rPr lang="en-US" sz="1600" dirty="0">
                <a:latin typeface="Bahnschrift" panose="020B0502040204020203" pitchFamily="34" charset="0"/>
                <a:cs typeface="Times New Roman" panose="02020603050405020304" pitchFamily="18" charset="0"/>
              </a:rPr>
              <a:t>Address	: 5</a:t>
            </a:r>
            <a:r>
              <a:rPr lang="en-US" sz="1600" baseline="30000" dirty="0">
                <a:latin typeface="Bahnschrift" panose="020B0502040204020203" pitchFamily="34" charset="0"/>
                <a:cs typeface="Times New Roman" panose="02020603050405020304" pitchFamily="18" charset="0"/>
              </a:rPr>
              <a:t>th</a:t>
            </a:r>
            <a:r>
              <a:rPr lang="en-US" sz="1600" dirty="0">
                <a:latin typeface="Bahnschrift" panose="020B0502040204020203" pitchFamily="34" charset="0"/>
                <a:cs typeface="Times New Roman" panose="02020603050405020304" pitchFamily="18" charset="0"/>
              </a:rPr>
              <a:t> Floor, Kim Hap Building, St 388, 	 	</a:t>
            </a:r>
            <a:r>
              <a:rPr lang="en-US" sz="1600" dirty="0" err="1">
                <a:latin typeface="Bahnschrift" panose="020B0502040204020203" pitchFamily="34" charset="0"/>
                <a:cs typeface="Times New Roman" panose="02020603050405020304" pitchFamily="18" charset="0"/>
              </a:rPr>
              <a:t>Chnamkarmon</a:t>
            </a:r>
            <a:r>
              <a:rPr lang="en-US" sz="1600" dirty="0">
                <a:latin typeface="Bahnschrift" panose="020B0502040204020203" pitchFamily="34" charset="0"/>
                <a:cs typeface="Times New Roman" panose="02020603050405020304" pitchFamily="18" charset="0"/>
              </a:rPr>
              <a:t>, Phnom Penh</a:t>
            </a:r>
          </a:p>
          <a:p>
            <a:pPr algn="l">
              <a:spcAft>
                <a:spcPts val="1800"/>
              </a:spcAft>
            </a:pPr>
            <a:r>
              <a:rPr lang="en-US" sz="1600" dirty="0">
                <a:latin typeface="Bahnschrift" panose="020B0502040204020203" pitchFamily="34" charset="0"/>
                <a:cs typeface="Times New Roman" panose="02020603050405020304" pitchFamily="18" charset="0"/>
              </a:rPr>
              <a:t>Tel	:  (+855) 23 221 320</a:t>
            </a:r>
          </a:p>
          <a:p>
            <a:pPr algn="l">
              <a:spcAft>
                <a:spcPts val="1800"/>
              </a:spcAft>
            </a:pPr>
            <a:r>
              <a:rPr lang="en-US" sz="1600" dirty="0">
                <a:latin typeface="Bahnschrift" panose="020B0502040204020203" pitchFamily="34" charset="0"/>
                <a:cs typeface="Times New Roman" panose="02020603050405020304" pitchFamily="18" charset="0"/>
              </a:rPr>
              <a:t>Email	: </a:t>
            </a:r>
            <a:r>
              <a:rPr lang="en-US" sz="1600" dirty="0">
                <a:latin typeface="Bahnschrift" panose="020B0502040204020203" pitchFamily="34" charset="0"/>
                <a:cs typeface="Times New Roman" panose="02020603050405020304" pitchFamily="18" charset="0"/>
                <a:hlinkClick r:id="rId4"/>
              </a:rPr>
              <a:t>contact@allweb.com.kh</a:t>
            </a:r>
            <a:endParaRPr lang="en-US" sz="1600" dirty="0">
              <a:latin typeface="Bahnschrift" panose="020B0502040204020203" pitchFamily="34" charset="0"/>
              <a:cs typeface="Times New Roman" panose="02020603050405020304" pitchFamily="18" charset="0"/>
            </a:endParaRPr>
          </a:p>
          <a:p>
            <a:pPr algn="l">
              <a:spcAft>
                <a:spcPts val="1800"/>
              </a:spcAft>
            </a:pPr>
            <a:r>
              <a:rPr lang="en-US" sz="1600" dirty="0">
                <a:latin typeface="Bahnschrift" panose="020B0502040204020203" pitchFamily="34" charset="0"/>
                <a:cs typeface="Times New Roman" panose="02020603050405020304" pitchFamily="18" charset="0"/>
              </a:rPr>
              <a:t>Website	: </a:t>
            </a:r>
            <a:r>
              <a:rPr lang="en-US" sz="1600" u="sng" dirty="0">
                <a:solidFill>
                  <a:srgbClr val="0563C1"/>
                </a:solidFill>
                <a:effectLst/>
                <a:latin typeface="Bahnschrift" panose="020B0502040204020203" pitchFamily="34" charset="0"/>
                <a:ea typeface="Calibri" panose="020F0502020204030204" pitchFamily="34" charset="0"/>
                <a:cs typeface="Times New Roman" panose="02020603050405020304" pitchFamily="18" charset="0"/>
                <a:hlinkClick r:id="rId5"/>
              </a:rPr>
              <a:t>https://www.allweb.com.kh/about-us</a:t>
            </a:r>
            <a:r>
              <a:rPr lang="en-US" sz="1600" dirty="0">
                <a:latin typeface="Bahnschrift" panose="020B0502040204020203" pitchFamily="34" charset="0"/>
                <a:cs typeface="Times New Roman" panose="02020603050405020304" pitchFamily="18" charset="0"/>
              </a:rPr>
              <a:t> </a:t>
            </a:r>
          </a:p>
          <a:p>
            <a:pPr algn="l">
              <a:spcAft>
                <a:spcPts val="1800"/>
              </a:spcAft>
            </a:pPr>
            <a:r>
              <a:rPr lang="en-US" sz="1600" dirty="0">
                <a:latin typeface="Bahnschrift" panose="020B0502040204020203" pitchFamily="34" charset="0"/>
                <a:cs typeface="Times New Roman" panose="02020603050405020304" pitchFamily="18" charset="0"/>
              </a:rPr>
              <a:t>Duration	: 12</a:t>
            </a:r>
            <a:r>
              <a:rPr lang="en-US" sz="1800" baseline="30000" dirty="0">
                <a:effectLst/>
                <a:latin typeface="Times New Roman" panose="02020603050405020304" pitchFamily="18" charset="0"/>
                <a:ea typeface="Calibri" panose="020F0502020204030204" pitchFamily="34" charset="0"/>
              </a:rPr>
              <a:t>th</a:t>
            </a:r>
            <a:r>
              <a:rPr lang="en-US" sz="1600" dirty="0">
                <a:latin typeface="Bahnschrift" panose="020B0502040204020203" pitchFamily="34" charset="0"/>
                <a:cs typeface="Times New Roman" panose="02020603050405020304" pitchFamily="18" charset="0"/>
              </a:rPr>
              <a:t> July – 11</a:t>
            </a:r>
            <a:r>
              <a:rPr lang="en-US" sz="1800" baseline="30000" dirty="0">
                <a:effectLst/>
                <a:latin typeface="Times New Roman" panose="02020603050405020304" pitchFamily="18" charset="0"/>
                <a:ea typeface="Calibri" panose="020F0502020204030204" pitchFamily="34" charset="0"/>
              </a:rPr>
              <a:t>th</a:t>
            </a:r>
            <a:r>
              <a:rPr lang="en-US" sz="1600" dirty="0">
                <a:latin typeface="Bahnschrift" panose="020B0502040204020203" pitchFamily="34" charset="0"/>
                <a:cs typeface="Times New Roman" panose="02020603050405020304" pitchFamily="18" charset="0"/>
              </a:rPr>
              <a:t> October 2022</a:t>
            </a:r>
            <a:endParaRPr lang="en-US" sz="1400" dirty="0">
              <a:latin typeface="Bahnschrift" panose="020B0502040204020203" pitchFamily="34" charset="0"/>
              <a:cs typeface="Times New Roman" panose="02020603050405020304" pitchFamily="18" charset="0"/>
            </a:endParaRPr>
          </a:p>
        </p:txBody>
      </p:sp>
      <p:sp>
        <p:nvSpPr>
          <p:cNvPr id="8" name="Subtitle 4">
            <a:extLst>
              <a:ext uri="{FF2B5EF4-FFF2-40B4-BE49-F238E27FC236}">
                <a16:creationId xmlns:a16="http://schemas.microsoft.com/office/drawing/2014/main" id="{6D557E68-DC9D-0EEB-C566-0A36676E3B86}"/>
              </a:ext>
            </a:extLst>
          </p:cNvPr>
          <p:cNvSpPr txBox="1">
            <a:spLocks/>
          </p:cNvSpPr>
          <p:nvPr/>
        </p:nvSpPr>
        <p:spPr>
          <a:xfrm>
            <a:off x="695325" y="1621077"/>
            <a:ext cx="8210550" cy="13798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b="1" dirty="0">
                <a:latin typeface="Bahnschrift" panose="020B0502040204020203" pitchFamily="34" charset="0"/>
                <a:cs typeface="Times New Roman" panose="02020603050405020304" pitchFamily="18" charset="0"/>
              </a:rPr>
              <a:t>STEM Library </a:t>
            </a:r>
            <a:r>
              <a:rPr lang="en-US" sz="1600" dirty="0">
                <a:latin typeface="Bahnschrift" panose="020B0502040204020203" pitchFamily="34" charset="0"/>
                <a:cs typeface="Times New Roman" panose="02020603050405020304" pitchFamily="18" charset="0"/>
              </a:rPr>
              <a:t>is one of the leading Cambodia IT companies since 2004. The company currently has partners from around the world and also has experience systems used in companies, banks, and shops in Europe and Asia. </a:t>
            </a:r>
          </a:p>
        </p:txBody>
      </p:sp>
      <p:sp>
        <p:nvSpPr>
          <p:cNvPr id="9" name="Rectangle 8">
            <a:extLst>
              <a:ext uri="{FF2B5EF4-FFF2-40B4-BE49-F238E27FC236}">
                <a16:creationId xmlns:a16="http://schemas.microsoft.com/office/drawing/2014/main" id="{A56926DA-C429-F8B7-CAEF-D82078779579}"/>
              </a:ext>
            </a:extLst>
          </p:cNvPr>
          <p:cNvSpPr/>
          <p:nvPr/>
        </p:nvSpPr>
        <p:spPr>
          <a:xfrm>
            <a:off x="3509777" y="3335371"/>
            <a:ext cx="45719" cy="2780542"/>
          </a:xfrm>
          <a:prstGeom prst="rect">
            <a:avLst/>
          </a:prstGeom>
          <a:solidFill>
            <a:srgbClr val="FD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370;p27">
            <a:extLst>
              <a:ext uri="{FF2B5EF4-FFF2-40B4-BE49-F238E27FC236}">
                <a16:creationId xmlns:a16="http://schemas.microsoft.com/office/drawing/2014/main" id="{A4056642-F170-63BD-D965-F2031A69AC09}"/>
              </a:ext>
            </a:extLst>
          </p:cNvPr>
          <p:cNvSpPr/>
          <p:nvPr/>
        </p:nvSpPr>
        <p:spPr>
          <a:xfrm>
            <a:off x="3452823" y="3511282"/>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10" name="Google Shape;370;p27">
            <a:extLst>
              <a:ext uri="{FF2B5EF4-FFF2-40B4-BE49-F238E27FC236}">
                <a16:creationId xmlns:a16="http://schemas.microsoft.com/office/drawing/2014/main" id="{1C7B024D-5A2F-19AA-F84C-AF92606DE54C}"/>
              </a:ext>
            </a:extLst>
          </p:cNvPr>
          <p:cNvSpPr/>
          <p:nvPr/>
        </p:nvSpPr>
        <p:spPr>
          <a:xfrm>
            <a:off x="3452823" y="4340338"/>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11" name="Google Shape;370;p27">
            <a:extLst>
              <a:ext uri="{FF2B5EF4-FFF2-40B4-BE49-F238E27FC236}">
                <a16:creationId xmlns:a16="http://schemas.microsoft.com/office/drawing/2014/main" id="{F184C05A-1FCD-4A1F-D2B2-1D65169F3449}"/>
              </a:ext>
            </a:extLst>
          </p:cNvPr>
          <p:cNvSpPr/>
          <p:nvPr/>
        </p:nvSpPr>
        <p:spPr>
          <a:xfrm>
            <a:off x="3455204" y="4804926"/>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12" name="Google Shape;370;p27">
            <a:extLst>
              <a:ext uri="{FF2B5EF4-FFF2-40B4-BE49-F238E27FC236}">
                <a16:creationId xmlns:a16="http://schemas.microsoft.com/office/drawing/2014/main" id="{1AFC57D1-F4B4-0CCD-04A1-675BBF6D55BB}"/>
              </a:ext>
            </a:extLst>
          </p:cNvPr>
          <p:cNvSpPr/>
          <p:nvPr/>
        </p:nvSpPr>
        <p:spPr>
          <a:xfrm>
            <a:off x="3453923" y="5259608"/>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13" name="Google Shape;370;p27">
            <a:extLst>
              <a:ext uri="{FF2B5EF4-FFF2-40B4-BE49-F238E27FC236}">
                <a16:creationId xmlns:a16="http://schemas.microsoft.com/office/drawing/2014/main" id="{D44226F7-F7FC-5F26-0809-F1933A0B7389}"/>
              </a:ext>
            </a:extLst>
          </p:cNvPr>
          <p:cNvSpPr/>
          <p:nvPr/>
        </p:nvSpPr>
        <p:spPr>
          <a:xfrm>
            <a:off x="3453616" y="5718097"/>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9394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27A8A2B-A380-0502-0BDC-35F25CD88A0C}"/>
              </a:ext>
            </a:extLst>
          </p:cNvPr>
          <p:cNvSpPr>
            <a:spLocks noGrp="1"/>
          </p:cNvSpPr>
          <p:nvPr>
            <p:ph type="body" sz="quarter" idx="13"/>
          </p:nvPr>
        </p:nvSpPr>
        <p:spPr>
          <a:xfrm>
            <a:off x="276537" y="897179"/>
            <a:ext cx="3537850" cy="469901"/>
          </a:xfrm>
        </p:spPr>
        <p:txBody>
          <a:bodyPr/>
          <a:lstStyle/>
          <a:p>
            <a:r>
              <a:rPr lang="en-US" dirty="0"/>
              <a:t>1.2 Company service</a:t>
            </a:r>
          </a:p>
        </p:txBody>
      </p:sp>
      <p:sp>
        <p:nvSpPr>
          <p:cNvPr id="6" name="Text Placeholder 5">
            <a:extLst>
              <a:ext uri="{FF2B5EF4-FFF2-40B4-BE49-F238E27FC236}">
                <a16:creationId xmlns:a16="http://schemas.microsoft.com/office/drawing/2014/main" id="{619FD5BA-D7D9-D580-BEA9-7B2AD1877DC6}"/>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C658A90C-6056-563B-0548-2943EB480EFD}"/>
              </a:ext>
            </a:extLst>
          </p:cNvPr>
          <p:cNvSpPr>
            <a:spLocks noGrp="1"/>
          </p:cNvSpPr>
          <p:nvPr>
            <p:ph type="sldNum" sz="quarter" idx="12"/>
          </p:nvPr>
        </p:nvSpPr>
        <p:spPr/>
        <p:txBody>
          <a:bodyPr/>
          <a:lstStyle/>
          <a:p>
            <a:fld id="{1A0C49C9-B029-4B5D-AD48-A0830236FE49}" type="slidenum">
              <a:rPr lang="en-US" smtClean="0"/>
              <a:pPr/>
              <a:t>5</a:t>
            </a:fld>
            <a:endParaRPr lang="en-US" dirty="0"/>
          </a:p>
        </p:txBody>
      </p:sp>
      <p:pic>
        <p:nvPicPr>
          <p:cNvPr id="3" name="Picture 2">
            <a:extLst>
              <a:ext uri="{FF2B5EF4-FFF2-40B4-BE49-F238E27FC236}">
                <a16:creationId xmlns:a16="http://schemas.microsoft.com/office/drawing/2014/main" id="{611D0FBD-54D0-BD01-03CF-B041A54C5D4D}"/>
              </a:ext>
            </a:extLst>
          </p:cNvPr>
          <p:cNvPicPr>
            <a:picLocks noChangeAspect="1"/>
          </p:cNvPicPr>
          <p:nvPr/>
        </p:nvPicPr>
        <p:blipFill rotWithShape="1">
          <a:blip r:embed="rId3">
            <a:extLst>
              <a:ext uri="{28A0092B-C50C-407E-A947-70E740481C1C}">
                <a14:useLocalDpi xmlns:a14="http://schemas.microsoft.com/office/drawing/2010/main" val="0"/>
              </a:ext>
            </a:extLst>
          </a:blip>
          <a:srcRect t="12169" r="9131" b="19170"/>
          <a:stretch/>
        </p:blipFill>
        <p:spPr>
          <a:xfrm>
            <a:off x="4054584" y="4174533"/>
            <a:ext cx="1034831" cy="781912"/>
          </a:xfrm>
          <a:prstGeom prst="rect">
            <a:avLst/>
          </a:prstGeom>
        </p:spPr>
      </p:pic>
      <p:pic>
        <p:nvPicPr>
          <p:cNvPr id="8" name="Picture 7">
            <a:extLst>
              <a:ext uri="{FF2B5EF4-FFF2-40B4-BE49-F238E27FC236}">
                <a16:creationId xmlns:a16="http://schemas.microsoft.com/office/drawing/2014/main" id="{E09DA8CA-03D9-45B6-154E-6E445946BBC6}"/>
              </a:ext>
            </a:extLst>
          </p:cNvPr>
          <p:cNvPicPr>
            <a:picLocks noChangeAspect="1"/>
          </p:cNvPicPr>
          <p:nvPr/>
        </p:nvPicPr>
        <p:blipFill rotWithShape="1">
          <a:blip r:embed="rId4">
            <a:extLst>
              <a:ext uri="{28A0092B-C50C-407E-A947-70E740481C1C}">
                <a14:useLocalDpi xmlns:a14="http://schemas.microsoft.com/office/drawing/2010/main" val="0"/>
              </a:ext>
            </a:extLst>
          </a:blip>
          <a:srcRect t="7827" b="11992"/>
          <a:stretch/>
        </p:blipFill>
        <p:spPr>
          <a:xfrm>
            <a:off x="4127635" y="1972621"/>
            <a:ext cx="903577" cy="724498"/>
          </a:xfrm>
          <a:prstGeom prst="rect">
            <a:avLst/>
          </a:prstGeom>
        </p:spPr>
      </p:pic>
      <p:pic>
        <p:nvPicPr>
          <p:cNvPr id="10" name="Picture 9">
            <a:extLst>
              <a:ext uri="{FF2B5EF4-FFF2-40B4-BE49-F238E27FC236}">
                <a16:creationId xmlns:a16="http://schemas.microsoft.com/office/drawing/2014/main" id="{F1FF61EC-A62A-50F7-6BB3-4D98CA21C2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1924" y="1942059"/>
            <a:ext cx="1298867" cy="813078"/>
          </a:xfrm>
          <a:prstGeom prst="rect">
            <a:avLst/>
          </a:prstGeom>
        </p:spPr>
      </p:pic>
      <p:sp>
        <p:nvSpPr>
          <p:cNvPr id="11" name="Subtitle 4">
            <a:extLst>
              <a:ext uri="{FF2B5EF4-FFF2-40B4-BE49-F238E27FC236}">
                <a16:creationId xmlns:a16="http://schemas.microsoft.com/office/drawing/2014/main" id="{10F3CF37-85FD-B13B-49A4-E6D5C24B0BF5}"/>
              </a:ext>
            </a:extLst>
          </p:cNvPr>
          <p:cNvSpPr txBox="1">
            <a:spLocks/>
          </p:cNvSpPr>
          <p:nvPr/>
        </p:nvSpPr>
        <p:spPr>
          <a:xfrm>
            <a:off x="3415795" y="2929960"/>
            <a:ext cx="2312410" cy="469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Website Development</a:t>
            </a:r>
          </a:p>
        </p:txBody>
      </p:sp>
      <p:sp>
        <p:nvSpPr>
          <p:cNvPr id="12" name="Subtitle 4">
            <a:extLst>
              <a:ext uri="{FF2B5EF4-FFF2-40B4-BE49-F238E27FC236}">
                <a16:creationId xmlns:a16="http://schemas.microsoft.com/office/drawing/2014/main" id="{DB718A59-29BC-22A3-F70E-73F0F738A66A}"/>
              </a:ext>
            </a:extLst>
          </p:cNvPr>
          <p:cNvSpPr txBox="1">
            <a:spLocks/>
          </p:cNvSpPr>
          <p:nvPr/>
        </p:nvSpPr>
        <p:spPr>
          <a:xfrm>
            <a:off x="3415795" y="5228312"/>
            <a:ext cx="2312410" cy="469901"/>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Network and IT support</a:t>
            </a:r>
          </a:p>
        </p:txBody>
      </p:sp>
      <p:pic>
        <p:nvPicPr>
          <p:cNvPr id="14" name="Picture 13">
            <a:extLst>
              <a:ext uri="{FF2B5EF4-FFF2-40B4-BE49-F238E27FC236}">
                <a16:creationId xmlns:a16="http://schemas.microsoft.com/office/drawing/2014/main" id="{E1237E7F-BB10-8055-7EF0-876F920A3D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2967" y="1905269"/>
            <a:ext cx="801165" cy="801165"/>
          </a:xfrm>
          <a:prstGeom prst="rect">
            <a:avLst/>
          </a:prstGeom>
        </p:spPr>
      </p:pic>
      <p:sp>
        <p:nvSpPr>
          <p:cNvPr id="15" name="Subtitle 4">
            <a:extLst>
              <a:ext uri="{FF2B5EF4-FFF2-40B4-BE49-F238E27FC236}">
                <a16:creationId xmlns:a16="http://schemas.microsoft.com/office/drawing/2014/main" id="{C389A015-366D-C078-DBC4-69FA26CE1B10}"/>
              </a:ext>
            </a:extLst>
          </p:cNvPr>
          <p:cNvSpPr txBox="1">
            <a:spLocks/>
          </p:cNvSpPr>
          <p:nvPr/>
        </p:nvSpPr>
        <p:spPr>
          <a:xfrm>
            <a:off x="597343" y="2928140"/>
            <a:ext cx="2312410" cy="469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Mobile Development</a:t>
            </a:r>
          </a:p>
        </p:txBody>
      </p:sp>
      <p:sp>
        <p:nvSpPr>
          <p:cNvPr id="16" name="Subtitle 4">
            <a:extLst>
              <a:ext uri="{FF2B5EF4-FFF2-40B4-BE49-F238E27FC236}">
                <a16:creationId xmlns:a16="http://schemas.microsoft.com/office/drawing/2014/main" id="{0342E4F5-B546-A814-AD97-E9E218531D89}"/>
              </a:ext>
            </a:extLst>
          </p:cNvPr>
          <p:cNvSpPr txBox="1">
            <a:spLocks/>
          </p:cNvSpPr>
          <p:nvPr/>
        </p:nvSpPr>
        <p:spPr>
          <a:xfrm>
            <a:off x="6164020" y="5229277"/>
            <a:ext cx="2580822" cy="5475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IT &amp; Strategy Consulting</a:t>
            </a:r>
          </a:p>
        </p:txBody>
      </p:sp>
      <p:pic>
        <p:nvPicPr>
          <p:cNvPr id="1028" name="Picture 4" descr="Consulting Icon Vector Art, Icons, and Graphics for Free Download">
            <a:extLst>
              <a:ext uri="{FF2B5EF4-FFF2-40B4-BE49-F238E27FC236}">
                <a16:creationId xmlns:a16="http://schemas.microsoft.com/office/drawing/2014/main" id="{7C9FA422-1FA9-2962-02DD-075F921554C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10668"/>
          <a:stretch/>
        </p:blipFill>
        <p:spPr bwMode="auto">
          <a:xfrm>
            <a:off x="6730764" y="4018865"/>
            <a:ext cx="1136795" cy="1015525"/>
          </a:xfrm>
          <a:prstGeom prst="rect">
            <a:avLst/>
          </a:prstGeom>
          <a:noFill/>
          <a:extLst>
            <a:ext uri="{909E8E84-426E-40DD-AFC4-6F175D3DCCD1}">
              <a14:hiddenFill xmlns:a14="http://schemas.microsoft.com/office/drawing/2010/main">
                <a:solidFill>
                  <a:srgbClr val="FFFFFF"/>
                </a:solidFill>
              </a14:hiddenFill>
            </a:ext>
          </a:extLst>
        </p:spPr>
      </p:pic>
      <p:sp>
        <p:nvSpPr>
          <p:cNvPr id="18" name="Subtitle 4">
            <a:extLst>
              <a:ext uri="{FF2B5EF4-FFF2-40B4-BE49-F238E27FC236}">
                <a16:creationId xmlns:a16="http://schemas.microsoft.com/office/drawing/2014/main" id="{435E4E45-5688-9C16-425E-CB2A45D4026B}"/>
              </a:ext>
            </a:extLst>
          </p:cNvPr>
          <p:cNvSpPr txBox="1">
            <a:spLocks/>
          </p:cNvSpPr>
          <p:nvPr/>
        </p:nvSpPr>
        <p:spPr>
          <a:xfrm>
            <a:off x="5848651" y="2928140"/>
            <a:ext cx="2901024" cy="469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E-commerce Development</a:t>
            </a:r>
          </a:p>
        </p:txBody>
      </p:sp>
      <p:sp>
        <p:nvSpPr>
          <p:cNvPr id="7" name="Google Shape;848;p59">
            <a:extLst>
              <a:ext uri="{FF2B5EF4-FFF2-40B4-BE49-F238E27FC236}">
                <a16:creationId xmlns:a16="http://schemas.microsoft.com/office/drawing/2014/main" id="{996A6DAD-8421-760E-2A98-32B5DBB6615D}"/>
              </a:ext>
            </a:extLst>
          </p:cNvPr>
          <p:cNvSpPr/>
          <p:nvPr/>
        </p:nvSpPr>
        <p:spPr>
          <a:xfrm>
            <a:off x="3806047" y="1692044"/>
            <a:ext cx="1546755" cy="1244573"/>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48;p59">
            <a:extLst>
              <a:ext uri="{FF2B5EF4-FFF2-40B4-BE49-F238E27FC236}">
                <a16:creationId xmlns:a16="http://schemas.microsoft.com/office/drawing/2014/main" id="{22728737-7662-B10A-C02E-F6C3A61125E1}"/>
              </a:ext>
            </a:extLst>
          </p:cNvPr>
          <p:cNvSpPr/>
          <p:nvPr/>
        </p:nvSpPr>
        <p:spPr>
          <a:xfrm>
            <a:off x="6517557" y="1694974"/>
            <a:ext cx="1546755" cy="1244573"/>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48;p59">
            <a:extLst>
              <a:ext uri="{FF2B5EF4-FFF2-40B4-BE49-F238E27FC236}">
                <a16:creationId xmlns:a16="http://schemas.microsoft.com/office/drawing/2014/main" id="{DA6B3BB9-2BB6-1F55-E7FA-CB01518A1DD6}"/>
              </a:ext>
            </a:extLst>
          </p:cNvPr>
          <p:cNvSpPr/>
          <p:nvPr/>
        </p:nvSpPr>
        <p:spPr>
          <a:xfrm>
            <a:off x="980170" y="1678757"/>
            <a:ext cx="1546755" cy="1244573"/>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70C0"/>
              </a:solidFill>
            </a:endParaRPr>
          </a:p>
        </p:txBody>
      </p:sp>
      <p:grpSp>
        <p:nvGrpSpPr>
          <p:cNvPr id="9" name="Group 8">
            <a:extLst>
              <a:ext uri="{FF2B5EF4-FFF2-40B4-BE49-F238E27FC236}">
                <a16:creationId xmlns:a16="http://schemas.microsoft.com/office/drawing/2014/main" id="{6F9ED339-D54F-EE0B-D060-6876D52708D0}"/>
              </a:ext>
            </a:extLst>
          </p:cNvPr>
          <p:cNvGrpSpPr/>
          <p:nvPr/>
        </p:nvGrpSpPr>
        <p:grpSpPr>
          <a:xfrm>
            <a:off x="599658" y="3943202"/>
            <a:ext cx="2380322" cy="1745006"/>
            <a:chOff x="599658" y="3943202"/>
            <a:chExt cx="2380322" cy="1745006"/>
          </a:xfrm>
        </p:grpSpPr>
        <p:pic>
          <p:nvPicPr>
            <p:cNvPr id="1026" name="Picture 2" descr="Web hosting - Free networking icons">
              <a:extLst>
                <a:ext uri="{FF2B5EF4-FFF2-40B4-BE49-F238E27FC236}">
                  <a16:creationId xmlns:a16="http://schemas.microsoft.com/office/drawing/2014/main" id="{28C6BD5C-3DFB-4F71-33FC-8798372A1D3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1303" y="4174533"/>
              <a:ext cx="694908" cy="694908"/>
            </a:xfrm>
            <a:prstGeom prst="rect">
              <a:avLst/>
            </a:prstGeom>
            <a:noFill/>
            <a:extLst>
              <a:ext uri="{909E8E84-426E-40DD-AFC4-6F175D3DCCD1}">
                <a14:hiddenFill xmlns:a14="http://schemas.microsoft.com/office/drawing/2010/main">
                  <a:solidFill>
                    <a:srgbClr val="FFFFFF"/>
                  </a:solidFill>
                </a14:hiddenFill>
              </a:ext>
            </a:extLst>
          </p:spPr>
        </p:pic>
        <p:sp>
          <p:nvSpPr>
            <p:cNvPr id="17" name="Subtitle 4">
              <a:extLst>
                <a:ext uri="{FF2B5EF4-FFF2-40B4-BE49-F238E27FC236}">
                  <a16:creationId xmlns:a16="http://schemas.microsoft.com/office/drawing/2014/main" id="{30157524-04E9-26BE-AFE3-524E119BE005}"/>
                </a:ext>
              </a:extLst>
            </p:cNvPr>
            <p:cNvSpPr txBox="1">
              <a:spLocks/>
            </p:cNvSpPr>
            <p:nvPr/>
          </p:nvSpPr>
          <p:spPr>
            <a:xfrm>
              <a:off x="599658" y="5201947"/>
              <a:ext cx="2380322" cy="48626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Hosting &amp; domain name</a:t>
              </a:r>
            </a:p>
          </p:txBody>
        </p:sp>
        <p:sp>
          <p:nvSpPr>
            <p:cNvPr id="25" name="Google Shape;848;p59">
              <a:extLst>
                <a:ext uri="{FF2B5EF4-FFF2-40B4-BE49-F238E27FC236}">
                  <a16:creationId xmlns:a16="http://schemas.microsoft.com/office/drawing/2014/main" id="{7285E1BC-4384-9015-0679-8B4465FFCE7E}"/>
                </a:ext>
              </a:extLst>
            </p:cNvPr>
            <p:cNvSpPr/>
            <p:nvPr/>
          </p:nvSpPr>
          <p:spPr>
            <a:xfrm>
              <a:off x="980169" y="3943202"/>
              <a:ext cx="1546755" cy="1244573"/>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 name="Google Shape;848;p59">
            <a:extLst>
              <a:ext uri="{FF2B5EF4-FFF2-40B4-BE49-F238E27FC236}">
                <a16:creationId xmlns:a16="http://schemas.microsoft.com/office/drawing/2014/main" id="{02290988-BB00-0117-F6C4-251AF46AB650}"/>
              </a:ext>
            </a:extLst>
          </p:cNvPr>
          <p:cNvSpPr/>
          <p:nvPr/>
        </p:nvSpPr>
        <p:spPr>
          <a:xfrm>
            <a:off x="3814387" y="3957374"/>
            <a:ext cx="1546755" cy="1244573"/>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48;p59">
            <a:extLst>
              <a:ext uri="{FF2B5EF4-FFF2-40B4-BE49-F238E27FC236}">
                <a16:creationId xmlns:a16="http://schemas.microsoft.com/office/drawing/2014/main" id="{4E299A55-420B-7792-FC6E-C93E62089583}"/>
              </a:ext>
            </a:extLst>
          </p:cNvPr>
          <p:cNvSpPr/>
          <p:nvPr/>
        </p:nvSpPr>
        <p:spPr>
          <a:xfrm>
            <a:off x="6525783" y="3977583"/>
            <a:ext cx="1546755" cy="1244573"/>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200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E5E5AB-C2EC-B984-DCAC-8BAEAF2B55CA}"/>
              </a:ext>
            </a:extLst>
          </p:cNvPr>
          <p:cNvSpPr>
            <a:spLocks noGrp="1"/>
          </p:cNvSpPr>
          <p:nvPr>
            <p:ph type="body" sz="quarter" idx="13"/>
          </p:nvPr>
        </p:nvSpPr>
        <p:spPr>
          <a:xfrm>
            <a:off x="276537" y="897179"/>
            <a:ext cx="8027931" cy="469901"/>
          </a:xfrm>
        </p:spPr>
        <p:txBody>
          <a:bodyPr/>
          <a:lstStyle/>
          <a:p>
            <a:r>
              <a:rPr lang="en-US" dirty="0"/>
              <a:t>1.3 What is Library Management System? </a:t>
            </a:r>
          </a:p>
        </p:txBody>
      </p:sp>
      <p:sp>
        <p:nvSpPr>
          <p:cNvPr id="3" name="Text Placeholder 2">
            <a:extLst>
              <a:ext uri="{FF2B5EF4-FFF2-40B4-BE49-F238E27FC236}">
                <a16:creationId xmlns:a16="http://schemas.microsoft.com/office/drawing/2014/main" id="{B6EF0BC1-37FD-08D7-FCC7-AA92CA4B30A7}"/>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C4C3DBAF-627F-9CBA-5469-34DE0276AFC7}"/>
              </a:ext>
            </a:extLst>
          </p:cNvPr>
          <p:cNvSpPr>
            <a:spLocks noGrp="1"/>
          </p:cNvSpPr>
          <p:nvPr>
            <p:ph type="sldNum" sz="quarter" idx="12"/>
          </p:nvPr>
        </p:nvSpPr>
        <p:spPr/>
        <p:txBody>
          <a:bodyPr/>
          <a:lstStyle/>
          <a:p>
            <a:fld id="{1A0C49C9-B029-4B5D-AD48-A0830236FE49}" type="slidenum">
              <a:rPr lang="en-US" smtClean="0"/>
              <a:pPr/>
              <a:t>6</a:t>
            </a:fld>
            <a:endParaRPr lang="en-US" dirty="0"/>
          </a:p>
        </p:txBody>
      </p:sp>
      <p:sp>
        <p:nvSpPr>
          <p:cNvPr id="7" name="Subtitle 4">
            <a:extLst>
              <a:ext uri="{FF2B5EF4-FFF2-40B4-BE49-F238E27FC236}">
                <a16:creationId xmlns:a16="http://schemas.microsoft.com/office/drawing/2014/main" id="{65E3E37E-EF38-F53C-DBBF-77F1C5D0A9BA}"/>
              </a:ext>
            </a:extLst>
          </p:cNvPr>
          <p:cNvSpPr txBox="1">
            <a:spLocks/>
          </p:cNvSpPr>
          <p:nvPr/>
        </p:nvSpPr>
        <p:spPr>
          <a:xfrm>
            <a:off x="725544" y="1623813"/>
            <a:ext cx="8027931" cy="1281312"/>
          </a:xfrm>
          <a:prstGeom prst="rect">
            <a:avLst/>
          </a:prstGeom>
          <a:solidFill>
            <a:schemeClr val="accent6">
              <a:lumMod val="20000"/>
              <a:lumOff val="80000"/>
            </a:schemeClr>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   </a:t>
            </a:r>
            <a:r>
              <a:rPr lang="en-US" sz="1600" b="1" dirty="0">
                <a:latin typeface="Bahnschrift" panose="020B0502040204020203" pitchFamily="34" charset="0"/>
                <a:cs typeface="Times New Roman" panose="02020603050405020304" pitchFamily="18" charset="0"/>
              </a:rPr>
              <a:t>ALLWEB Online Quiz for Recruitment </a:t>
            </a:r>
            <a:r>
              <a:rPr lang="en-US" sz="1600" dirty="0">
                <a:latin typeface="Bahnschrift" panose="020B0502040204020203" pitchFamily="34" charset="0"/>
                <a:cs typeface="Times New Roman" panose="02020603050405020304" pitchFamily="18" charset="0"/>
              </a:rPr>
              <a:t>is a website project to digitalize the traditional quiz paper to adapt to the new age of IT evolution. It will be used to test all shortlisted candidates that apply for any position with ALLWEB Co., Ltd.</a:t>
            </a:r>
          </a:p>
        </p:txBody>
      </p:sp>
      <p:pic>
        <p:nvPicPr>
          <p:cNvPr id="9" name="Picture 8">
            <a:extLst>
              <a:ext uri="{FF2B5EF4-FFF2-40B4-BE49-F238E27FC236}">
                <a16:creationId xmlns:a16="http://schemas.microsoft.com/office/drawing/2014/main" id="{1A719382-F131-657E-9A4E-34FFC0E27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0084" y="3057772"/>
            <a:ext cx="5764191" cy="3169301"/>
          </a:xfrm>
          <a:prstGeom prst="rect">
            <a:avLst/>
          </a:prstGeom>
        </p:spPr>
      </p:pic>
      <p:pic>
        <p:nvPicPr>
          <p:cNvPr id="1026" name="Picture 2" descr="Question mark - Free shapes and symbols icons">
            <a:extLst>
              <a:ext uri="{FF2B5EF4-FFF2-40B4-BE49-F238E27FC236}">
                <a16:creationId xmlns:a16="http://schemas.microsoft.com/office/drawing/2014/main" id="{237D6FAF-9FDE-0930-6528-5AAD2470E9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8456" y="1193418"/>
            <a:ext cx="555496" cy="555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227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E5E5AB-C2EC-B984-DCAC-8BAEAF2B55CA}"/>
              </a:ext>
            </a:extLst>
          </p:cNvPr>
          <p:cNvSpPr>
            <a:spLocks noGrp="1"/>
          </p:cNvSpPr>
          <p:nvPr>
            <p:ph type="body" sz="quarter" idx="13"/>
          </p:nvPr>
        </p:nvSpPr>
        <p:spPr>
          <a:xfrm>
            <a:off x="276537" y="897179"/>
            <a:ext cx="8321363" cy="469901"/>
          </a:xfrm>
        </p:spPr>
        <p:txBody>
          <a:bodyPr/>
          <a:lstStyle/>
          <a:p>
            <a:r>
              <a:rPr lang="en-US" dirty="0"/>
              <a:t>1.4 Problems Overview</a:t>
            </a:r>
          </a:p>
        </p:txBody>
      </p:sp>
      <p:sp>
        <p:nvSpPr>
          <p:cNvPr id="3" name="Text Placeholder 2">
            <a:extLst>
              <a:ext uri="{FF2B5EF4-FFF2-40B4-BE49-F238E27FC236}">
                <a16:creationId xmlns:a16="http://schemas.microsoft.com/office/drawing/2014/main" id="{B6EF0BC1-37FD-08D7-FCC7-AA92CA4B30A7}"/>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C4C3DBAF-627F-9CBA-5469-34DE0276AFC7}"/>
              </a:ext>
            </a:extLst>
          </p:cNvPr>
          <p:cNvSpPr>
            <a:spLocks noGrp="1"/>
          </p:cNvSpPr>
          <p:nvPr>
            <p:ph type="sldNum" sz="quarter" idx="12"/>
          </p:nvPr>
        </p:nvSpPr>
        <p:spPr/>
        <p:txBody>
          <a:bodyPr/>
          <a:lstStyle/>
          <a:p>
            <a:fld id="{1A0C49C9-B029-4B5D-AD48-A0830236FE49}" type="slidenum">
              <a:rPr lang="en-US" smtClean="0"/>
              <a:pPr/>
              <a:t>7</a:t>
            </a:fld>
            <a:endParaRPr lang="en-US" dirty="0"/>
          </a:p>
        </p:txBody>
      </p:sp>
      <p:pic>
        <p:nvPicPr>
          <p:cNvPr id="2091" name="Google Shape;221;p26" descr="Problem - Free user icons">
            <a:extLst>
              <a:ext uri="{FF2B5EF4-FFF2-40B4-BE49-F238E27FC236}">
                <a16:creationId xmlns:a16="http://schemas.microsoft.com/office/drawing/2014/main" id="{70648AA5-C2F8-DFD5-705E-697657CE3235}"/>
              </a:ext>
            </a:extLst>
          </p:cNvPr>
          <p:cNvPicPr preferRelativeResize="0"/>
          <p:nvPr/>
        </p:nvPicPr>
        <p:blipFill rotWithShape="1">
          <a:blip r:embed="rId3">
            <a:alphaModFix/>
          </a:blip>
          <a:srcRect/>
          <a:stretch/>
        </p:blipFill>
        <p:spPr>
          <a:xfrm>
            <a:off x="6101009" y="3584448"/>
            <a:ext cx="1936568" cy="1753142"/>
          </a:xfrm>
          <a:prstGeom prst="rect">
            <a:avLst/>
          </a:prstGeom>
          <a:noFill/>
          <a:ln>
            <a:noFill/>
          </a:ln>
        </p:spPr>
      </p:pic>
      <p:sp>
        <p:nvSpPr>
          <p:cNvPr id="2093" name="Google Shape;220;p26">
            <a:extLst>
              <a:ext uri="{FF2B5EF4-FFF2-40B4-BE49-F238E27FC236}">
                <a16:creationId xmlns:a16="http://schemas.microsoft.com/office/drawing/2014/main" id="{996BCA22-FD05-2B01-91C1-1B8031641D74}"/>
              </a:ext>
            </a:extLst>
          </p:cNvPr>
          <p:cNvSpPr txBox="1"/>
          <p:nvPr/>
        </p:nvSpPr>
        <p:spPr>
          <a:xfrm>
            <a:off x="805173" y="1520410"/>
            <a:ext cx="8028000" cy="3052749"/>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chemeClr val="dk1"/>
              </a:buClr>
              <a:buSzPts val="1800"/>
              <a:buFont typeface="Arial"/>
              <a:buNone/>
            </a:pPr>
            <a:r>
              <a:rPr lang="en" i="0" u="none" strike="noStrike" cap="none" dirty="0">
                <a:solidFill>
                  <a:schemeClr val="dk1"/>
                </a:solidFill>
                <a:latin typeface="Bahnschrift" panose="020B0502040204020203" pitchFamily="34" charset="0"/>
                <a:ea typeface="Share Tech"/>
                <a:cs typeface="Share Tech"/>
                <a:sym typeface="Share Tech"/>
              </a:rPr>
              <a:t>The reason that we propose to build this system is:</a:t>
            </a:r>
            <a:endParaRPr dirty="0">
              <a:latin typeface="Bahnschrift" panose="020B0502040204020203" pitchFamily="34" charset="0"/>
              <a:ea typeface="Share Tech"/>
              <a:cs typeface="Share Tech"/>
              <a:sym typeface="Share Tech"/>
            </a:endParaRPr>
          </a:p>
          <a:p>
            <a:pPr marL="228600" marR="0" lvl="0" indent="-243522" algn="l" rtl="0">
              <a:lnSpc>
                <a:spcPct val="150000"/>
              </a:lnSpc>
              <a:spcBef>
                <a:spcPts val="1600"/>
              </a:spcBef>
              <a:spcAft>
                <a:spcPts val="0"/>
              </a:spcAft>
              <a:buClr>
                <a:schemeClr val="dk1"/>
              </a:buClr>
              <a:buSzPts val="1900"/>
              <a:buFont typeface="Share Tech"/>
              <a:buChar char="●"/>
            </a:pPr>
            <a:r>
              <a:rPr lang="en" i="0" u="none" strike="noStrike" cap="none" dirty="0">
                <a:solidFill>
                  <a:schemeClr val="dk1"/>
                </a:solidFill>
                <a:latin typeface="Bahnschrift" panose="020B0502040204020203" pitchFamily="34" charset="0"/>
                <a:ea typeface="Share Tech"/>
                <a:cs typeface="Share Tech"/>
                <a:sym typeface="Share Tech"/>
              </a:rPr>
              <a:t>Wasted the recruitment working time printing out the quiz</a:t>
            </a:r>
            <a:endParaRPr dirty="0">
              <a:latin typeface="Bahnschrift" panose="020B0502040204020203" pitchFamily="34" charset="0"/>
              <a:ea typeface="Share Tech"/>
              <a:cs typeface="Share Tech"/>
              <a:sym typeface="Share Tech"/>
            </a:endParaRPr>
          </a:p>
          <a:p>
            <a:pPr marL="228600" marR="0" lvl="0" indent="-243522" algn="l" rtl="0">
              <a:lnSpc>
                <a:spcPct val="150000"/>
              </a:lnSpc>
              <a:spcBef>
                <a:spcPts val="1600"/>
              </a:spcBef>
              <a:spcAft>
                <a:spcPts val="0"/>
              </a:spcAft>
              <a:buClr>
                <a:schemeClr val="dk1"/>
              </a:buClr>
              <a:buSzPts val="1900"/>
              <a:buFont typeface="Share Tech"/>
              <a:buChar char="●"/>
            </a:pPr>
            <a:r>
              <a:rPr lang="en" i="0" u="none" strike="noStrike" cap="none" dirty="0">
                <a:solidFill>
                  <a:schemeClr val="dk1"/>
                </a:solidFill>
                <a:latin typeface="Bahnschrift" panose="020B0502040204020203" pitchFamily="34" charset="0"/>
                <a:ea typeface="Share Tech"/>
                <a:cs typeface="Share Tech"/>
                <a:sym typeface="Share Tech"/>
              </a:rPr>
              <a:t>The limited question and static order</a:t>
            </a:r>
            <a:endParaRPr dirty="0">
              <a:latin typeface="Bahnschrift" panose="020B0502040204020203" pitchFamily="34" charset="0"/>
              <a:ea typeface="Share Tech"/>
              <a:cs typeface="Share Tech"/>
              <a:sym typeface="Share Tech"/>
            </a:endParaRPr>
          </a:p>
          <a:p>
            <a:pPr marL="228600" marR="0" lvl="0" indent="-243522" algn="l" rtl="0">
              <a:lnSpc>
                <a:spcPct val="150000"/>
              </a:lnSpc>
              <a:spcBef>
                <a:spcPts val="1600"/>
              </a:spcBef>
              <a:spcAft>
                <a:spcPts val="0"/>
              </a:spcAft>
              <a:buClr>
                <a:schemeClr val="dk1"/>
              </a:buClr>
              <a:buSzPts val="1900"/>
              <a:buFont typeface="Share Tech"/>
              <a:buChar char="●"/>
            </a:pPr>
            <a:r>
              <a:rPr lang="en" i="0" u="none" strike="noStrike" cap="none" dirty="0">
                <a:solidFill>
                  <a:schemeClr val="dk1"/>
                </a:solidFill>
                <a:latin typeface="Bahnschrift" panose="020B0502040204020203" pitchFamily="34" charset="0"/>
                <a:ea typeface="Share Tech"/>
                <a:cs typeface="Share Tech"/>
                <a:sym typeface="Share Tech"/>
              </a:rPr>
              <a:t>Difficult to keep historical records of candidate</a:t>
            </a:r>
            <a:endParaRPr dirty="0">
              <a:latin typeface="Bahnschrift" panose="020B0502040204020203" pitchFamily="34" charset="0"/>
              <a:ea typeface="Share Tech"/>
              <a:cs typeface="Share Tech"/>
              <a:sym typeface="Share Tech"/>
            </a:endParaRPr>
          </a:p>
          <a:p>
            <a:pPr marL="228600" marR="0" lvl="0" indent="-243522" algn="l" rtl="0">
              <a:lnSpc>
                <a:spcPct val="150000"/>
              </a:lnSpc>
              <a:spcBef>
                <a:spcPts val="1600"/>
              </a:spcBef>
              <a:spcAft>
                <a:spcPts val="0"/>
              </a:spcAft>
              <a:buClr>
                <a:schemeClr val="dk1"/>
              </a:buClr>
              <a:buSzPts val="1900"/>
              <a:buFont typeface="Share Tech"/>
              <a:buChar char="●"/>
            </a:pPr>
            <a:r>
              <a:rPr lang="en" i="0" u="none" strike="noStrike" cap="none" dirty="0">
                <a:solidFill>
                  <a:schemeClr val="dk1"/>
                </a:solidFill>
                <a:latin typeface="Bahnschrift" panose="020B0502040204020203" pitchFamily="34" charset="0"/>
                <a:ea typeface="Share Tech"/>
                <a:cs typeface="Share Tech"/>
                <a:sym typeface="Share Tech"/>
              </a:rPr>
              <a:t>Difficult to manage time for each test</a:t>
            </a:r>
            <a:endParaRPr dirty="0">
              <a:latin typeface="Bahnschrift" panose="020B0502040204020203" pitchFamily="34" charset="0"/>
              <a:ea typeface="Share Tech"/>
              <a:cs typeface="Share Tech"/>
              <a:sym typeface="Share Tech"/>
            </a:endParaRPr>
          </a:p>
        </p:txBody>
      </p:sp>
    </p:spTree>
    <p:extLst>
      <p:ext uri="{BB962C8B-B14F-4D97-AF65-F5344CB8AC3E}">
        <p14:creationId xmlns:p14="http://schemas.microsoft.com/office/powerpoint/2010/main" val="1749315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p:txBody>
          <a:bodyPr/>
          <a:lstStyle/>
          <a:p>
            <a:r>
              <a:rPr lang="en-US" sz="2800" dirty="0"/>
              <a:t>1.5 Objectives</a:t>
            </a:r>
            <a:endParaRPr lang="en-US" dirty="0"/>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8</a:t>
            </a:fld>
            <a:endParaRPr lang="en-US" dirty="0"/>
          </a:p>
        </p:txBody>
      </p:sp>
      <p:sp>
        <p:nvSpPr>
          <p:cNvPr id="6" name="Subtitle 4">
            <a:extLst>
              <a:ext uri="{FF2B5EF4-FFF2-40B4-BE49-F238E27FC236}">
                <a16:creationId xmlns:a16="http://schemas.microsoft.com/office/drawing/2014/main" id="{FC75687D-259C-4FD5-F1D6-42E2480F05E5}"/>
              </a:ext>
            </a:extLst>
          </p:cNvPr>
          <p:cNvSpPr txBox="1">
            <a:spLocks/>
          </p:cNvSpPr>
          <p:nvPr/>
        </p:nvSpPr>
        <p:spPr>
          <a:xfrm>
            <a:off x="658869" y="1578889"/>
            <a:ext cx="8238388" cy="399323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800" dirty="0">
                <a:latin typeface="Bahnschrift" panose="020B0502040204020203" pitchFamily="34" charset="0"/>
                <a:cs typeface="Times New Roman" panose="02020603050405020304" pitchFamily="18" charset="0"/>
              </a:rPr>
              <a:t>Build a website application that can provide:</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Automatically set the quizzes for the candidate</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Able to manage time</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Can calculate the points </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Random order questions</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Store candidate information and result</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Many types of questions</a:t>
            </a:r>
          </a:p>
        </p:txBody>
      </p:sp>
      <p:pic>
        <p:nvPicPr>
          <p:cNvPr id="3074" name="Picture 2" descr="Download Objective Free Png Image - Project Objective Objective Icon PNG  Image with No Background - PNGkey.com">
            <a:extLst>
              <a:ext uri="{FF2B5EF4-FFF2-40B4-BE49-F238E27FC236}">
                <a16:creationId xmlns:a16="http://schemas.microsoft.com/office/drawing/2014/main" id="{DD5DBBEB-DA61-C1EF-B551-ADB458C5AB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3321"/>
          <a:stretch/>
        </p:blipFill>
        <p:spPr bwMode="auto">
          <a:xfrm>
            <a:off x="5957839" y="2864274"/>
            <a:ext cx="2382536" cy="2329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28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6934946" cy="469901"/>
          </a:xfrm>
        </p:spPr>
        <p:txBody>
          <a:bodyPr/>
          <a:lstStyle/>
          <a:p>
            <a:r>
              <a:rPr lang="en-US" dirty="0"/>
              <a:t>1.6 Project Scope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9</a:t>
            </a:fld>
            <a:endParaRPr lang="en-US" dirty="0"/>
          </a:p>
        </p:txBody>
      </p:sp>
      <p:sp>
        <p:nvSpPr>
          <p:cNvPr id="5" name="Subtitle 4">
            <a:extLst>
              <a:ext uri="{FF2B5EF4-FFF2-40B4-BE49-F238E27FC236}">
                <a16:creationId xmlns:a16="http://schemas.microsoft.com/office/drawing/2014/main" id="{E8AA4CC0-119A-DCA9-6112-8552FCBB61B0}"/>
              </a:ext>
            </a:extLst>
          </p:cNvPr>
          <p:cNvSpPr txBox="1">
            <a:spLocks/>
          </p:cNvSpPr>
          <p:nvPr/>
        </p:nvSpPr>
        <p:spPr>
          <a:xfrm>
            <a:off x="658869" y="1578889"/>
            <a:ext cx="8238388" cy="469901"/>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2000" dirty="0">
                <a:latin typeface="Bahnschrift" panose="020B0502040204020203" pitchFamily="34" charset="0"/>
                <a:cs typeface="Times New Roman" panose="02020603050405020304" pitchFamily="18" charset="0"/>
              </a:rPr>
              <a:t>ALLWEB Online Quiz for Recruitment </a:t>
            </a:r>
          </a:p>
        </p:txBody>
      </p:sp>
      <p:sp>
        <p:nvSpPr>
          <p:cNvPr id="10" name="Google Shape;102;p13">
            <a:extLst>
              <a:ext uri="{FF2B5EF4-FFF2-40B4-BE49-F238E27FC236}">
                <a16:creationId xmlns:a16="http://schemas.microsoft.com/office/drawing/2014/main" id="{6B88F0B2-8480-5ED8-ABCD-981771340B40}"/>
              </a:ext>
            </a:extLst>
          </p:cNvPr>
          <p:cNvSpPr/>
          <p:nvPr/>
        </p:nvSpPr>
        <p:spPr>
          <a:xfrm>
            <a:off x="1197318" y="2373911"/>
            <a:ext cx="504900" cy="504900"/>
          </a:xfrm>
          <a:prstGeom prst="ellipse">
            <a:avLst/>
          </a:prstGeom>
          <a:solidFill>
            <a:srgbClr val="FD64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2" name="Google Shape;470;p42">
            <a:extLst>
              <a:ext uri="{FF2B5EF4-FFF2-40B4-BE49-F238E27FC236}">
                <a16:creationId xmlns:a16="http://schemas.microsoft.com/office/drawing/2014/main" id="{41D4FABE-540F-8436-6F10-6A70C1F0EA1D}"/>
              </a:ext>
            </a:extLst>
          </p:cNvPr>
          <p:cNvSpPr txBox="1">
            <a:spLocks/>
          </p:cNvSpPr>
          <p:nvPr/>
        </p:nvSpPr>
        <p:spPr>
          <a:xfrm>
            <a:off x="1139119" y="2307224"/>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1</a:t>
            </a:r>
          </a:p>
        </p:txBody>
      </p:sp>
      <p:sp>
        <p:nvSpPr>
          <p:cNvPr id="13" name="Google Shape;102;p13">
            <a:extLst>
              <a:ext uri="{FF2B5EF4-FFF2-40B4-BE49-F238E27FC236}">
                <a16:creationId xmlns:a16="http://schemas.microsoft.com/office/drawing/2014/main" id="{0FB668D5-3A2A-2632-B84B-4FDC826E8CDE}"/>
              </a:ext>
            </a:extLst>
          </p:cNvPr>
          <p:cNvSpPr/>
          <p:nvPr/>
        </p:nvSpPr>
        <p:spPr>
          <a:xfrm>
            <a:off x="4383558" y="2373911"/>
            <a:ext cx="504900" cy="504900"/>
          </a:xfrm>
          <a:prstGeom prst="ellipse">
            <a:avLst/>
          </a:prstGeom>
          <a:solidFill>
            <a:srgbClr val="FD64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4" name="Google Shape;470;p42">
            <a:extLst>
              <a:ext uri="{FF2B5EF4-FFF2-40B4-BE49-F238E27FC236}">
                <a16:creationId xmlns:a16="http://schemas.microsoft.com/office/drawing/2014/main" id="{BD08A55A-954F-2A3A-7264-AFB6C51B0A0F}"/>
              </a:ext>
            </a:extLst>
          </p:cNvPr>
          <p:cNvSpPr txBox="1">
            <a:spLocks/>
          </p:cNvSpPr>
          <p:nvPr/>
        </p:nvSpPr>
        <p:spPr>
          <a:xfrm>
            <a:off x="4338631" y="2302159"/>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2</a:t>
            </a:r>
          </a:p>
        </p:txBody>
      </p:sp>
      <p:sp>
        <p:nvSpPr>
          <p:cNvPr id="15" name="Google Shape;102;p13">
            <a:extLst>
              <a:ext uri="{FF2B5EF4-FFF2-40B4-BE49-F238E27FC236}">
                <a16:creationId xmlns:a16="http://schemas.microsoft.com/office/drawing/2014/main" id="{1081D2DA-430C-B899-9818-D38A4CFCE487}"/>
              </a:ext>
            </a:extLst>
          </p:cNvPr>
          <p:cNvSpPr/>
          <p:nvPr/>
        </p:nvSpPr>
        <p:spPr>
          <a:xfrm>
            <a:off x="7256410" y="2399982"/>
            <a:ext cx="504900" cy="504900"/>
          </a:xfrm>
          <a:prstGeom prst="ellipse">
            <a:avLst/>
          </a:prstGeom>
          <a:solidFill>
            <a:srgbClr val="FD64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6" name="Google Shape;470;p42">
            <a:extLst>
              <a:ext uri="{FF2B5EF4-FFF2-40B4-BE49-F238E27FC236}">
                <a16:creationId xmlns:a16="http://schemas.microsoft.com/office/drawing/2014/main" id="{F5C8BB34-5856-09FC-86F1-392C81F1E4A2}"/>
              </a:ext>
            </a:extLst>
          </p:cNvPr>
          <p:cNvSpPr txBox="1">
            <a:spLocks/>
          </p:cNvSpPr>
          <p:nvPr/>
        </p:nvSpPr>
        <p:spPr>
          <a:xfrm>
            <a:off x="7211483" y="2329531"/>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3</a:t>
            </a:r>
          </a:p>
        </p:txBody>
      </p:sp>
      <p:sp>
        <p:nvSpPr>
          <p:cNvPr id="17" name="Subtitle 4">
            <a:extLst>
              <a:ext uri="{FF2B5EF4-FFF2-40B4-BE49-F238E27FC236}">
                <a16:creationId xmlns:a16="http://schemas.microsoft.com/office/drawing/2014/main" id="{7B1588A9-8626-9EDA-839A-86CC3085E0F1}"/>
              </a:ext>
            </a:extLst>
          </p:cNvPr>
          <p:cNvSpPr txBox="1">
            <a:spLocks/>
          </p:cNvSpPr>
          <p:nvPr/>
        </p:nvSpPr>
        <p:spPr>
          <a:xfrm>
            <a:off x="276537" y="2854694"/>
            <a:ext cx="2430088" cy="100447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Aft>
                <a:spcPts val="600"/>
              </a:spcAft>
              <a:buNone/>
            </a:pPr>
            <a:r>
              <a:rPr lang="en-US" sz="2000" b="1" dirty="0">
                <a:latin typeface="Bahnschrift" panose="020B0502040204020203" pitchFamily="34" charset="0"/>
                <a:cs typeface="Times New Roman" panose="02020603050405020304" pitchFamily="18" charset="0"/>
              </a:rPr>
              <a:t>User and access management</a:t>
            </a:r>
          </a:p>
        </p:txBody>
      </p:sp>
      <p:sp>
        <p:nvSpPr>
          <p:cNvPr id="18" name="Subtitle 4">
            <a:extLst>
              <a:ext uri="{FF2B5EF4-FFF2-40B4-BE49-F238E27FC236}">
                <a16:creationId xmlns:a16="http://schemas.microsoft.com/office/drawing/2014/main" id="{24173115-73EE-F017-DF3C-C6CDAED04AF0}"/>
              </a:ext>
            </a:extLst>
          </p:cNvPr>
          <p:cNvSpPr txBox="1">
            <a:spLocks/>
          </p:cNvSpPr>
          <p:nvPr/>
        </p:nvSpPr>
        <p:spPr>
          <a:xfrm>
            <a:off x="3154106" y="2790726"/>
            <a:ext cx="2776794" cy="6382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2000" b="1" dirty="0">
                <a:latin typeface="Bahnschrift" panose="020B0502040204020203" pitchFamily="34" charset="0"/>
                <a:cs typeface="Times New Roman" panose="02020603050405020304" pitchFamily="18" charset="0"/>
              </a:rPr>
              <a:t>Quiz management</a:t>
            </a:r>
          </a:p>
        </p:txBody>
      </p:sp>
      <p:sp>
        <p:nvSpPr>
          <p:cNvPr id="19" name="Subtitle 4">
            <a:extLst>
              <a:ext uri="{FF2B5EF4-FFF2-40B4-BE49-F238E27FC236}">
                <a16:creationId xmlns:a16="http://schemas.microsoft.com/office/drawing/2014/main" id="{80AD25EA-890A-4A08-05DB-962BB1293305}"/>
              </a:ext>
            </a:extLst>
          </p:cNvPr>
          <p:cNvSpPr txBox="1">
            <a:spLocks/>
          </p:cNvSpPr>
          <p:nvPr/>
        </p:nvSpPr>
        <p:spPr>
          <a:xfrm>
            <a:off x="6120463" y="2805409"/>
            <a:ext cx="2776794" cy="6382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2000" b="1" dirty="0">
                <a:latin typeface="Bahnschrift" panose="020B0502040204020203" pitchFamily="34" charset="0"/>
                <a:cs typeface="Times New Roman" panose="02020603050405020304" pitchFamily="18" charset="0"/>
              </a:rPr>
              <a:t>Report management</a:t>
            </a:r>
          </a:p>
        </p:txBody>
      </p:sp>
      <p:cxnSp>
        <p:nvCxnSpPr>
          <p:cNvPr id="20" name="Google Shape;367;p27">
            <a:extLst>
              <a:ext uri="{FF2B5EF4-FFF2-40B4-BE49-F238E27FC236}">
                <a16:creationId xmlns:a16="http://schemas.microsoft.com/office/drawing/2014/main" id="{F4E11BC7-9AF6-5E8B-958F-B181CC3BC24F}"/>
              </a:ext>
            </a:extLst>
          </p:cNvPr>
          <p:cNvCxnSpPr>
            <a:cxnSpLocks/>
          </p:cNvCxnSpPr>
          <p:nvPr/>
        </p:nvCxnSpPr>
        <p:spPr>
          <a:xfrm>
            <a:off x="528214" y="3613511"/>
            <a:ext cx="0" cy="1919097"/>
          </a:xfrm>
          <a:prstGeom prst="straightConnector1">
            <a:avLst/>
          </a:prstGeom>
          <a:noFill/>
          <a:ln w="9525" cap="rnd" cmpd="sng">
            <a:solidFill>
              <a:schemeClr val="dk1"/>
            </a:solidFill>
            <a:prstDash val="solid"/>
            <a:round/>
            <a:headEnd type="none" w="sm" len="sm"/>
            <a:tailEnd type="none" w="sm" len="sm"/>
          </a:ln>
        </p:spPr>
      </p:cxnSp>
      <p:sp>
        <p:nvSpPr>
          <p:cNvPr id="24" name="Google Shape;370;p27">
            <a:extLst>
              <a:ext uri="{FF2B5EF4-FFF2-40B4-BE49-F238E27FC236}">
                <a16:creationId xmlns:a16="http://schemas.microsoft.com/office/drawing/2014/main" id="{A3CB060E-2ABB-33EB-E173-CC8F8828355F}"/>
              </a:ext>
            </a:extLst>
          </p:cNvPr>
          <p:cNvSpPr/>
          <p:nvPr/>
        </p:nvSpPr>
        <p:spPr>
          <a:xfrm>
            <a:off x="449193" y="3859166"/>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cxnSp>
        <p:nvCxnSpPr>
          <p:cNvPr id="25" name="Google Shape;469;p30">
            <a:extLst>
              <a:ext uri="{FF2B5EF4-FFF2-40B4-BE49-F238E27FC236}">
                <a16:creationId xmlns:a16="http://schemas.microsoft.com/office/drawing/2014/main" id="{9F9CC840-D37E-C467-EA04-89CAB1CF9F71}"/>
              </a:ext>
            </a:extLst>
          </p:cNvPr>
          <p:cNvCxnSpPr>
            <a:cxnSpLocks/>
          </p:cNvCxnSpPr>
          <p:nvPr/>
        </p:nvCxnSpPr>
        <p:spPr>
          <a:xfrm>
            <a:off x="1449768" y="2181494"/>
            <a:ext cx="6059092" cy="16252"/>
          </a:xfrm>
          <a:prstGeom prst="straightConnector1">
            <a:avLst/>
          </a:prstGeom>
          <a:noFill/>
          <a:ln w="19050" cap="rnd" cmpd="sng">
            <a:solidFill>
              <a:srgbClr val="FD6400"/>
            </a:solidFill>
            <a:prstDash val="solid"/>
            <a:round/>
            <a:headEnd type="none" w="sm" len="sm"/>
            <a:tailEnd type="none" w="sm" len="sm"/>
          </a:ln>
        </p:spPr>
      </p:cxnSp>
      <p:cxnSp>
        <p:nvCxnSpPr>
          <p:cNvPr id="28" name="Google Shape;464;p30">
            <a:extLst>
              <a:ext uri="{FF2B5EF4-FFF2-40B4-BE49-F238E27FC236}">
                <a16:creationId xmlns:a16="http://schemas.microsoft.com/office/drawing/2014/main" id="{4C3460BB-5ADD-1715-EB23-78130A1682E0}"/>
              </a:ext>
            </a:extLst>
          </p:cNvPr>
          <p:cNvCxnSpPr/>
          <p:nvPr/>
        </p:nvCxnSpPr>
        <p:spPr>
          <a:xfrm rot="-5400000">
            <a:off x="4551858" y="2133859"/>
            <a:ext cx="168300" cy="0"/>
          </a:xfrm>
          <a:prstGeom prst="straightConnector1">
            <a:avLst/>
          </a:prstGeom>
          <a:noFill/>
          <a:ln w="19050" cap="rnd" cmpd="sng">
            <a:solidFill>
              <a:srgbClr val="FD6400"/>
            </a:solidFill>
            <a:prstDash val="solid"/>
            <a:round/>
            <a:headEnd type="none" w="sm" len="sm"/>
            <a:tailEnd type="none" w="sm" len="sm"/>
          </a:ln>
        </p:spPr>
      </p:cxnSp>
      <p:cxnSp>
        <p:nvCxnSpPr>
          <p:cNvPr id="29" name="Google Shape;464;p30">
            <a:extLst>
              <a:ext uri="{FF2B5EF4-FFF2-40B4-BE49-F238E27FC236}">
                <a16:creationId xmlns:a16="http://schemas.microsoft.com/office/drawing/2014/main" id="{A3E9D865-0F01-38B7-C011-60ECF23776B8}"/>
              </a:ext>
            </a:extLst>
          </p:cNvPr>
          <p:cNvCxnSpPr/>
          <p:nvPr/>
        </p:nvCxnSpPr>
        <p:spPr>
          <a:xfrm rot="-5400000">
            <a:off x="4551858" y="2265644"/>
            <a:ext cx="168300" cy="0"/>
          </a:xfrm>
          <a:prstGeom prst="straightConnector1">
            <a:avLst/>
          </a:prstGeom>
          <a:noFill/>
          <a:ln w="19050" cap="rnd" cmpd="sng">
            <a:solidFill>
              <a:srgbClr val="FD6400"/>
            </a:solidFill>
            <a:prstDash val="solid"/>
            <a:round/>
            <a:headEnd type="none" w="sm" len="sm"/>
            <a:tailEnd type="none" w="sm" len="sm"/>
          </a:ln>
        </p:spPr>
      </p:cxnSp>
      <p:cxnSp>
        <p:nvCxnSpPr>
          <p:cNvPr id="30" name="Google Shape;464;p30">
            <a:extLst>
              <a:ext uri="{FF2B5EF4-FFF2-40B4-BE49-F238E27FC236}">
                <a16:creationId xmlns:a16="http://schemas.microsoft.com/office/drawing/2014/main" id="{584D77EE-5D56-FA73-660A-FD83CE483A0D}"/>
              </a:ext>
            </a:extLst>
          </p:cNvPr>
          <p:cNvCxnSpPr>
            <a:cxnSpLocks/>
          </p:cNvCxnSpPr>
          <p:nvPr/>
        </p:nvCxnSpPr>
        <p:spPr>
          <a:xfrm flipV="1">
            <a:off x="7519640" y="2207877"/>
            <a:ext cx="0" cy="188563"/>
          </a:xfrm>
          <a:prstGeom prst="straightConnector1">
            <a:avLst/>
          </a:prstGeom>
          <a:noFill/>
          <a:ln w="19050" cap="rnd" cmpd="sng">
            <a:solidFill>
              <a:srgbClr val="FD6400"/>
            </a:solidFill>
            <a:prstDash val="solid"/>
            <a:round/>
            <a:headEnd type="none" w="sm" len="sm"/>
            <a:tailEnd type="none" w="sm" len="sm"/>
          </a:ln>
        </p:spPr>
      </p:cxnSp>
      <p:cxnSp>
        <p:nvCxnSpPr>
          <p:cNvPr id="31" name="Google Shape;464;p30">
            <a:extLst>
              <a:ext uri="{FF2B5EF4-FFF2-40B4-BE49-F238E27FC236}">
                <a16:creationId xmlns:a16="http://schemas.microsoft.com/office/drawing/2014/main" id="{F7ECF910-D4C4-4357-33C5-5D03B84A9354}"/>
              </a:ext>
            </a:extLst>
          </p:cNvPr>
          <p:cNvCxnSpPr>
            <a:cxnSpLocks/>
          </p:cNvCxnSpPr>
          <p:nvPr/>
        </p:nvCxnSpPr>
        <p:spPr>
          <a:xfrm flipV="1">
            <a:off x="1449768" y="2181494"/>
            <a:ext cx="0" cy="185471"/>
          </a:xfrm>
          <a:prstGeom prst="straightConnector1">
            <a:avLst/>
          </a:prstGeom>
          <a:noFill/>
          <a:ln w="19050" cap="rnd" cmpd="sng">
            <a:solidFill>
              <a:srgbClr val="FD6400"/>
            </a:solidFill>
            <a:prstDash val="solid"/>
            <a:round/>
            <a:headEnd type="none" w="sm" len="sm"/>
            <a:tailEnd type="none" w="sm" len="sm"/>
          </a:ln>
        </p:spPr>
      </p:cxnSp>
      <p:sp>
        <p:nvSpPr>
          <p:cNvPr id="37" name="Google Shape;370;p27">
            <a:extLst>
              <a:ext uri="{FF2B5EF4-FFF2-40B4-BE49-F238E27FC236}">
                <a16:creationId xmlns:a16="http://schemas.microsoft.com/office/drawing/2014/main" id="{65D22BEE-D323-5950-9431-A6DB778F5EEB}"/>
              </a:ext>
            </a:extLst>
          </p:cNvPr>
          <p:cNvSpPr/>
          <p:nvPr/>
        </p:nvSpPr>
        <p:spPr>
          <a:xfrm>
            <a:off x="449193" y="4406721"/>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38" name="Google Shape;370;p27">
            <a:extLst>
              <a:ext uri="{FF2B5EF4-FFF2-40B4-BE49-F238E27FC236}">
                <a16:creationId xmlns:a16="http://schemas.microsoft.com/office/drawing/2014/main" id="{C7088B16-1B47-5ABA-B059-DF213F60F599}"/>
              </a:ext>
            </a:extLst>
          </p:cNvPr>
          <p:cNvSpPr/>
          <p:nvPr/>
        </p:nvSpPr>
        <p:spPr>
          <a:xfrm>
            <a:off x="449193" y="4981211"/>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39" name="Subtitle 4">
            <a:extLst>
              <a:ext uri="{FF2B5EF4-FFF2-40B4-BE49-F238E27FC236}">
                <a16:creationId xmlns:a16="http://schemas.microsoft.com/office/drawing/2014/main" id="{3979BCAD-321C-C66B-6B5E-60A059D0EE61}"/>
              </a:ext>
            </a:extLst>
          </p:cNvPr>
          <p:cNvSpPr txBox="1">
            <a:spLocks/>
          </p:cNvSpPr>
          <p:nvPr/>
        </p:nvSpPr>
        <p:spPr>
          <a:xfrm>
            <a:off x="591893" y="3684715"/>
            <a:ext cx="2270487" cy="20955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Login and Register</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User Roles</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Access control of each roles</a:t>
            </a:r>
          </a:p>
        </p:txBody>
      </p:sp>
      <p:cxnSp>
        <p:nvCxnSpPr>
          <p:cNvPr id="48" name="Google Shape;367;p27">
            <a:extLst>
              <a:ext uri="{FF2B5EF4-FFF2-40B4-BE49-F238E27FC236}">
                <a16:creationId xmlns:a16="http://schemas.microsoft.com/office/drawing/2014/main" id="{50662D6A-073A-591D-EA96-A9ED2D7E7BF7}"/>
              </a:ext>
            </a:extLst>
          </p:cNvPr>
          <p:cNvCxnSpPr>
            <a:cxnSpLocks/>
          </p:cNvCxnSpPr>
          <p:nvPr/>
        </p:nvCxnSpPr>
        <p:spPr>
          <a:xfrm>
            <a:off x="3206222" y="3631826"/>
            <a:ext cx="0" cy="2670175"/>
          </a:xfrm>
          <a:prstGeom prst="straightConnector1">
            <a:avLst/>
          </a:prstGeom>
          <a:noFill/>
          <a:ln w="9525" cap="rnd" cmpd="sng">
            <a:solidFill>
              <a:schemeClr val="dk1"/>
            </a:solidFill>
            <a:prstDash val="solid"/>
            <a:round/>
            <a:headEnd type="none" w="sm" len="sm"/>
            <a:tailEnd type="none" w="sm" len="sm"/>
          </a:ln>
        </p:spPr>
      </p:cxnSp>
      <p:sp>
        <p:nvSpPr>
          <p:cNvPr id="49" name="Google Shape;370;p27">
            <a:extLst>
              <a:ext uri="{FF2B5EF4-FFF2-40B4-BE49-F238E27FC236}">
                <a16:creationId xmlns:a16="http://schemas.microsoft.com/office/drawing/2014/main" id="{DC504CAA-5A44-C298-3076-566FCA5342B1}"/>
              </a:ext>
            </a:extLst>
          </p:cNvPr>
          <p:cNvSpPr/>
          <p:nvPr/>
        </p:nvSpPr>
        <p:spPr>
          <a:xfrm>
            <a:off x="3127201" y="3877481"/>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0" name="Google Shape;370;p27">
            <a:extLst>
              <a:ext uri="{FF2B5EF4-FFF2-40B4-BE49-F238E27FC236}">
                <a16:creationId xmlns:a16="http://schemas.microsoft.com/office/drawing/2014/main" id="{71D2E335-2F7D-7D70-BBC8-4AFC61AFB29D}"/>
              </a:ext>
            </a:extLst>
          </p:cNvPr>
          <p:cNvSpPr/>
          <p:nvPr/>
        </p:nvSpPr>
        <p:spPr>
          <a:xfrm>
            <a:off x="3127199" y="4727854"/>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1" name="Google Shape;370;p27">
            <a:extLst>
              <a:ext uri="{FF2B5EF4-FFF2-40B4-BE49-F238E27FC236}">
                <a16:creationId xmlns:a16="http://schemas.microsoft.com/office/drawing/2014/main" id="{E79C46A4-BE7F-76B6-6EAB-F09995227E06}"/>
              </a:ext>
            </a:extLst>
          </p:cNvPr>
          <p:cNvSpPr/>
          <p:nvPr/>
        </p:nvSpPr>
        <p:spPr>
          <a:xfrm>
            <a:off x="3142544" y="5959108"/>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2" name="Subtitle 4">
            <a:extLst>
              <a:ext uri="{FF2B5EF4-FFF2-40B4-BE49-F238E27FC236}">
                <a16:creationId xmlns:a16="http://schemas.microsoft.com/office/drawing/2014/main" id="{9B19BDAA-9897-AF57-575B-3E3DE3D2D9EB}"/>
              </a:ext>
            </a:extLst>
          </p:cNvPr>
          <p:cNvSpPr txBox="1">
            <a:spLocks/>
          </p:cNvSpPr>
          <p:nvPr/>
        </p:nvSpPr>
        <p:spPr>
          <a:xfrm>
            <a:off x="3285242" y="3697052"/>
            <a:ext cx="2560214" cy="2604949"/>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Manage quiz, quiz type and quiz level</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Manage question, question type, question level, duration of the question</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Manage answers, score</a:t>
            </a:r>
          </a:p>
        </p:txBody>
      </p:sp>
      <p:cxnSp>
        <p:nvCxnSpPr>
          <p:cNvPr id="55" name="Google Shape;367;p27">
            <a:extLst>
              <a:ext uri="{FF2B5EF4-FFF2-40B4-BE49-F238E27FC236}">
                <a16:creationId xmlns:a16="http://schemas.microsoft.com/office/drawing/2014/main" id="{506C7D94-A080-D64A-BBF1-FE523DEFBCEF}"/>
              </a:ext>
            </a:extLst>
          </p:cNvPr>
          <p:cNvCxnSpPr>
            <a:cxnSpLocks/>
          </p:cNvCxnSpPr>
          <p:nvPr/>
        </p:nvCxnSpPr>
        <p:spPr>
          <a:xfrm flipH="1">
            <a:off x="6358355" y="3631826"/>
            <a:ext cx="2" cy="2128894"/>
          </a:xfrm>
          <a:prstGeom prst="straightConnector1">
            <a:avLst/>
          </a:prstGeom>
          <a:noFill/>
          <a:ln w="9525" cap="rnd" cmpd="sng">
            <a:solidFill>
              <a:schemeClr val="dk1"/>
            </a:solidFill>
            <a:prstDash val="solid"/>
            <a:round/>
            <a:headEnd type="none" w="sm" len="sm"/>
            <a:tailEnd type="none" w="sm" len="sm"/>
          </a:ln>
        </p:spPr>
      </p:cxnSp>
      <p:sp>
        <p:nvSpPr>
          <p:cNvPr id="56" name="Google Shape;370;p27">
            <a:extLst>
              <a:ext uri="{FF2B5EF4-FFF2-40B4-BE49-F238E27FC236}">
                <a16:creationId xmlns:a16="http://schemas.microsoft.com/office/drawing/2014/main" id="{22A13528-5911-1371-BC98-F0DDAE9A8059}"/>
              </a:ext>
            </a:extLst>
          </p:cNvPr>
          <p:cNvSpPr/>
          <p:nvPr/>
        </p:nvSpPr>
        <p:spPr>
          <a:xfrm>
            <a:off x="6279336" y="3877481"/>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7" name="Google Shape;370;p27">
            <a:extLst>
              <a:ext uri="{FF2B5EF4-FFF2-40B4-BE49-F238E27FC236}">
                <a16:creationId xmlns:a16="http://schemas.microsoft.com/office/drawing/2014/main" id="{80B3286B-30A2-4859-B964-A40E00A5A76C}"/>
              </a:ext>
            </a:extLst>
          </p:cNvPr>
          <p:cNvSpPr/>
          <p:nvPr/>
        </p:nvSpPr>
        <p:spPr>
          <a:xfrm>
            <a:off x="6279334" y="4417818"/>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8" name="Google Shape;370;p27">
            <a:extLst>
              <a:ext uri="{FF2B5EF4-FFF2-40B4-BE49-F238E27FC236}">
                <a16:creationId xmlns:a16="http://schemas.microsoft.com/office/drawing/2014/main" id="{DE35933A-18F6-9F71-DDAA-7CC3676D10C4}"/>
              </a:ext>
            </a:extLst>
          </p:cNvPr>
          <p:cNvSpPr/>
          <p:nvPr/>
        </p:nvSpPr>
        <p:spPr>
          <a:xfrm>
            <a:off x="6279334" y="5390052"/>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9" name="Subtitle 4">
            <a:extLst>
              <a:ext uri="{FF2B5EF4-FFF2-40B4-BE49-F238E27FC236}">
                <a16:creationId xmlns:a16="http://schemas.microsoft.com/office/drawing/2014/main" id="{FFD6797E-473A-9BF0-D81C-10364055E871}"/>
              </a:ext>
            </a:extLst>
          </p:cNvPr>
          <p:cNvSpPr txBox="1">
            <a:spLocks/>
          </p:cNvSpPr>
          <p:nvPr/>
        </p:nvSpPr>
        <p:spPr>
          <a:xfrm>
            <a:off x="6437377" y="3697052"/>
            <a:ext cx="2560213" cy="260494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Report of candidate</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Sending email to Admin, Recruiter</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Automatic score of the quiz</a:t>
            </a:r>
          </a:p>
        </p:txBody>
      </p:sp>
    </p:spTree>
    <p:extLst>
      <p:ext uri="{BB962C8B-B14F-4D97-AF65-F5344CB8AC3E}">
        <p14:creationId xmlns:p14="http://schemas.microsoft.com/office/powerpoint/2010/main" val="29737627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1069</TotalTime>
  <Words>1326</Words>
  <Application>Microsoft Office PowerPoint</Application>
  <PresentationFormat>On-screen Show (4:3)</PresentationFormat>
  <Paragraphs>352</Paragraphs>
  <Slides>29</Slides>
  <Notes>29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Arial</vt:lpstr>
      <vt:lpstr>Arvo</vt:lpstr>
      <vt:lpstr>Bahnschrift</vt:lpstr>
      <vt:lpstr>Bahnschrift Condensed</vt:lpstr>
      <vt:lpstr>Bahnschrift SemiBold Condensed</vt:lpstr>
      <vt:lpstr>Bahnschrift SemiCondensed</vt:lpstr>
      <vt:lpstr>Calibri</vt:lpstr>
      <vt:lpstr>Calibri Light</vt:lpstr>
      <vt:lpstr>Share Tech</vt:lpstr>
      <vt:lpstr>Times New Roman</vt:lpstr>
      <vt:lpstr>Wingdings</vt:lpstr>
      <vt:lpstr>Office Theme</vt:lpstr>
      <vt:lpstr>Institute of Technology of Cambodia</vt:lpstr>
      <vt:lpstr>Table of Contents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AND DESIGN</vt:lpstr>
      <vt:lpstr>PowerPoint Presentation</vt:lpstr>
      <vt:lpstr>PowerPoint Presentation</vt:lpstr>
      <vt:lpstr>PowerPoint Presentation</vt:lpstr>
      <vt:lpstr>PowerPoint Presentation</vt:lpstr>
      <vt:lpstr>PowerPoint Presentation</vt:lpstr>
      <vt:lpstr>IMPLEMENTATION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PowerPoint Presentation</vt:lpstr>
      <vt:lpstr>DEMONSTRATION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 RAVIT</dc:creator>
  <cp:lastModifiedBy>AW - HUN Ravit</cp:lastModifiedBy>
  <cp:revision>207</cp:revision>
  <dcterms:created xsi:type="dcterms:W3CDTF">2022-10-17T14:49:17Z</dcterms:created>
  <dcterms:modified xsi:type="dcterms:W3CDTF">2023-06-19T16:24:58Z</dcterms:modified>
</cp:coreProperties>
</file>