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5" r:id="rId1"/>
  </p:sldMasterIdLst>
  <p:notesMasterIdLst>
    <p:notesMasterId r:id="rId31"/>
  </p:notesMasterIdLst>
  <p:handoutMasterIdLst>
    <p:handoutMasterId r:id="rId32"/>
  </p:handoutMasterIdLst>
  <p:sldIdLst>
    <p:sldId id="257" r:id="rId2"/>
    <p:sldId id="284" r:id="rId3"/>
    <p:sldId id="259" r:id="rId4"/>
    <p:sldId id="260" r:id="rId5"/>
    <p:sldId id="261" r:id="rId6"/>
    <p:sldId id="262" r:id="rId7"/>
    <p:sldId id="291" r:id="rId8"/>
    <p:sldId id="263" r:id="rId9"/>
    <p:sldId id="265" r:id="rId10"/>
    <p:sldId id="267" r:id="rId11"/>
    <p:sldId id="269" r:id="rId12"/>
    <p:sldId id="268" r:id="rId13"/>
    <p:sldId id="270" r:id="rId14"/>
    <p:sldId id="271" r:id="rId15"/>
    <p:sldId id="272" r:id="rId16"/>
    <p:sldId id="274" r:id="rId17"/>
    <p:sldId id="275" r:id="rId18"/>
    <p:sldId id="276" r:id="rId19"/>
    <p:sldId id="277" r:id="rId20"/>
    <p:sldId id="278" r:id="rId21"/>
    <p:sldId id="287" r:id="rId22"/>
    <p:sldId id="289" r:id="rId23"/>
    <p:sldId id="281" r:id="rId24"/>
    <p:sldId id="280" r:id="rId25"/>
    <p:sldId id="285" r:id="rId26"/>
    <p:sldId id="286" r:id="rId27"/>
    <p:sldId id="282" r:id="rId28"/>
    <p:sldId id="292" r:id="rId29"/>
    <p:sldId id="283"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N RAVIT" initials="HR" lastIdx="1" clrIdx="0">
    <p:extLst>
      <p:ext uri="{19B8F6BF-5375-455C-9EA6-DF929625EA0E}">
        <p15:presenceInfo xmlns:p15="http://schemas.microsoft.com/office/powerpoint/2012/main" userId="HUN RAVI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FE0E3"/>
    <a:srgbClr val="6EC1E4"/>
    <a:srgbClr val="FD6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94660"/>
  </p:normalViewPr>
  <p:slideViewPr>
    <p:cSldViewPr snapToGrid="0">
      <p:cViewPr varScale="1">
        <p:scale>
          <a:sx n="105" d="100"/>
          <a:sy n="105" d="100"/>
        </p:scale>
        <p:origin x="1494" y="114"/>
      </p:cViewPr>
      <p:guideLst/>
    </p:cSldViewPr>
  </p:slideViewPr>
  <p:notesTextViewPr>
    <p:cViewPr>
      <p:scale>
        <a:sx n="1" d="1"/>
        <a:sy n="1" d="1"/>
      </p:scale>
      <p:origin x="0" y="0"/>
    </p:cViewPr>
  </p:notesText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7A098DA-B1BE-54E6-125D-60076ADCC08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327E42D-96A3-6927-2252-F5C9E22352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86FB18-907C-42C9-BFAF-4A9C1EFD1495}" type="datetimeFigureOut">
              <a:rPr lang="en-US" smtClean="0"/>
              <a:t>6/25/2023</a:t>
            </a:fld>
            <a:endParaRPr lang="en-US"/>
          </a:p>
        </p:txBody>
      </p:sp>
      <p:sp>
        <p:nvSpPr>
          <p:cNvPr id="4" name="Footer Placeholder 3">
            <a:extLst>
              <a:ext uri="{FF2B5EF4-FFF2-40B4-BE49-F238E27FC236}">
                <a16:creationId xmlns:a16="http://schemas.microsoft.com/office/drawing/2014/main" id="{E02C574C-AC9B-D23E-82B2-A9FB6AB5BB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4EAA1EB-68E3-E9C9-5F8D-9959FDF2A5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EA96FE-F5B8-418C-889B-6F1E024A4EAE}" type="slidenum">
              <a:rPr lang="en-US" smtClean="0"/>
              <a:t>‹#›</a:t>
            </a:fld>
            <a:endParaRPr lang="en-US"/>
          </a:p>
        </p:txBody>
      </p:sp>
    </p:spTree>
    <p:extLst>
      <p:ext uri="{BB962C8B-B14F-4D97-AF65-F5344CB8AC3E}">
        <p14:creationId xmlns:p14="http://schemas.microsoft.com/office/powerpoint/2010/main" val="1758676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F5B76B-9F17-40AB-8782-425181EDEDCF}" type="datetimeFigureOut">
              <a:rPr lang="en-US" smtClean="0"/>
              <a:t>6/25/2023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71F538-75C5-405D-B6EB-26F5EC72E3C8}" type="slidenum">
              <a:rPr lang="en-US" smtClean="0"/>
              <a:t>‹#›</a:t>
            </a:fld>
            <a:endParaRPr lang="en-US"/>
          </a:p>
        </p:txBody>
      </p:sp>
    </p:spTree>
    <p:extLst>
      <p:ext uri="{BB962C8B-B14F-4D97-AF65-F5344CB8AC3E}">
        <p14:creationId xmlns:p14="http://schemas.microsoft.com/office/powerpoint/2010/main" val="3893127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a:t>
            </a:fld>
            <a:endParaRPr lang="en-US"/>
          </a:p>
        </p:txBody>
      </p:sp>
    </p:spTree>
    <p:extLst>
      <p:ext uri="{BB962C8B-B14F-4D97-AF65-F5344CB8AC3E}">
        <p14:creationId xmlns:p14="http://schemas.microsoft.com/office/powerpoint/2010/main" val="3191905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1F538-75C5-405D-B6EB-26F5EC72E3C8}" type="slidenum">
              <a:rPr lang="en-US" smtClean="0"/>
              <a:t>10</a:t>
            </a:fld>
            <a:endParaRPr lang="en-US"/>
          </a:p>
        </p:txBody>
      </p:sp>
    </p:spTree>
    <p:extLst>
      <p:ext uri="{BB962C8B-B14F-4D97-AF65-F5344CB8AC3E}">
        <p14:creationId xmlns:p14="http://schemas.microsoft.com/office/powerpoint/2010/main" val="1627844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11</a:t>
            </a:fld>
            <a:endParaRPr lang="en-US"/>
          </a:p>
        </p:txBody>
      </p:sp>
    </p:spTree>
    <p:extLst>
      <p:ext uri="{BB962C8B-B14F-4D97-AF65-F5344CB8AC3E}">
        <p14:creationId xmlns:p14="http://schemas.microsoft.com/office/powerpoint/2010/main" val="2255446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12</a:t>
            </a:fld>
            <a:endParaRPr lang="en-US"/>
          </a:p>
        </p:txBody>
      </p:sp>
    </p:spTree>
    <p:extLst>
      <p:ext uri="{BB962C8B-B14F-4D97-AF65-F5344CB8AC3E}">
        <p14:creationId xmlns:p14="http://schemas.microsoft.com/office/powerpoint/2010/main" val="2922792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13</a:t>
            </a:fld>
            <a:endParaRPr lang="en-US"/>
          </a:p>
        </p:txBody>
      </p:sp>
    </p:spTree>
    <p:extLst>
      <p:ext uri="{BB962C8B-B14F-4D97-AF65-F5344CB8AC3E}">
        <p14:creationId xmlns:p14="http://schemas.microsoft.com/office/powerpoint/2010/main" val="2164583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14</a:t>
            </a:fld>
            <a:endParaRPr lang="en-US"/>
          </a:p>
        </p:txBody>
      </p:sp>
    </p:spTree>
    <p:extLst>
      <p:ext uri="{BB962C8B-B14F-4D97-AF65-F5344CB8AC3E}">
        <p14:creationId xmlns:p14="http://schemas.microsoft.com/office/powerpoint/2010/main" val="3507821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15</a:t>
            </a:fld>
            <a:endParaRPr lang="en-US"/>
          </a:p>
        </p:txBody>
      </p:sp>
    </p:spTree>
    <p:extLst>
      <p:ext uri="{BB962C8B-B14F-4D97-AF65-F5344CB8AC3E}">
        <p14:creationId xmlns:p14="http://schemas.microsoft.com/office/powerpoint/2010/main" val="3959064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16</a:t>
            </a:fld>
            <a:endParaRPr lang="en-US"/>
          </a:p>
        </p:txBody>
      </p:sp>
    </p:spTree>
    <p:extLst>
      <p:ext uri="{BB962C8B-B14F-4D97-AF65-F5344CB8AC3E}">
        <p14:creationId xmlns:p14="http://schemas.microsoft.com/office/powerpoint/2010/main" val="21353607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17</a:t>
            </a:fld>
            <a:endParaRPr lang="en-US"/>
          </a:p>
        </p:txBody>
      </p:sp>
    </p:spTree>
    <p:extLst>
      <p:ext uri="{BB962C8B-B14F-4D97-AF65-F5344CB8AC3E}">
        <p14:creationId xmlns:p14="http://schemas.microsoft.com/office/powerpoint/2010/main" val="2164381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18</a:t>
            </a:fld>
            <a:endParaRPr lang="en-US"/>
          </a:p>
        </p:txBody>
      </p:sp>
    </p:spTree>
    <p:extLst>
      <p:ext uri="{BB962C8B-B14F-4D97-AF65-F5344CB8AC3E}">
        <p14:creationId xmlns:p14="http://schemas.microsoft.com/office/powerpoint/2010/main" val="175193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19</a:t>
            </a:fld>
            <a:endParaRPr lang="en-US"/>
          </a:p>
        </p:txBody>
      </p:sp>
    </p:spTree>
    <p:extLst>
      <p:ext uri="{BB962C8B-B14F-4D97-AF65-F5344CB8AC3E}">
        <p14:creationId xmlns:p14="http://schemas.microsoft.com/office/powerpoint/2010/main" val="2560659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a:t>
            </a:fld>
            <a:endParaRPr lang="en-US"/>
          </a:p>
        </p:txBody>
      </p:sp>
    </p:spTree>
    <p:extLst>
      <p:ext uri="{BB962C8B-B14F-4D97-AF65-F5344CB8AC3E}">
        <p14:creationId xmlns:p14="http://schemas.microsoft.com/office/powerpoint/2010/main" val="18972844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20</a:t>
            </a:fld>
            <a:endParaRPr lang="en-US"/>
          </a:p>
        </p:txBody>
      </p:sp>
    </p:spTree>
    <p:extLst>
      <p:ext uri="{BB962C8B-B14F-4D97-AF65-F5344CB8AC3E}">
        <p14:creationId xmlns:p14="http://schemas.microsoft.com/office/powerpoint/2010/main" val="16956204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21</a:t>
            </a:fld>
            <a:endParaRPr lang="en-US"/>
          </a:p>
        </p:txBody>
      </p:sp>
    </p:spTree>
    <p:extLst>
      <p:ext uri="{BB962C8B-B14F-4D97-AF65-F5344CB8AC3E}">
        <p14:creationId xmlns:p14="http://schemas.microsoft.com/office/powerpoint/2010/main" val="858055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22</a:t>
            </a:fld>
            <a:endParaRPr lang="en-US"/>
          </a:p>
        </p:txBody>
      </p:sp>
    </p:spTree>
    <p:extLst>
      <p:ext uri="{BB962C8B-B14F-4D97-AF65-F5344CB8AC3E}">
        <p14:creationId xmlns:p14="http://schemas.microsoft.com/office/powerpoint/2010/main" val="29865320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23</a:t>
            </a:fld>
            <a:endParaRPr lang="en-US"/>
          </a:p>
        </p:txBody>
      </p:sp>
    </p:spTree>
    <p:extLst>
      <p:ext uri="{BB962C8B-B14F-4D97-AF65-F5344CB8AC3E}">
        <p14:creationId xmlns:p14="http://schemas.microsoft.com/office/powerpoint/2010/main" val="4732705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24</a:t>
            </a:fld>
            <a:endParaRPr lang="en-US"/>
          </a:p>
        </p:txBody>
      </p:sp>
    </p:spTree>
    <p:extLst>
      <p:ext uri="{BB962C8B-B14F-4D97-AF65-F5344CB8AC3E}">
        <p14:creationId xmlns:p14="http://schemas.microsoft.com/office/powerpoint/2010/main" val="1710879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25</a:t>
            </a:fld>
            <a:endParaRPr lang="en-US"/>
          </a:p>
        </p:txBody>
      </p:sp>
    </p:spTree>
    <p:extLst>
      <p:ext uri="{BB962C8B-B14F-4D97-AF65-F5344CB8AC3E}">
        <p14:creationId xmlns:p14="http://schemas.microsoft.com/office/powerpoint/2010/main" val="18576122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26</a:t>
            </a:fld>
            <a:endParaRPr lang="en-US"/>
          </a:p>
        </p:txBody>
      </p:sp>
    </p:spTree>
    <p:extLst>
      <p:ext uri="{BB962C8B-B14F-4D97-AF65-F5344CB8AC3E}">
        <p14:creationId xmlns:p14="http://schemas.microsoft.com/office/powerpoint/2010/main" val="7298068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27</a:t>
            </a:fld>
            <a:endParaRPr lang="en-US"/>
          </a:p>
        </p:txBody>
      </p:sp>
    </p:spTree>
    <p:extLst>
      <p:ext uri="{BB962C8B-B14F-4D97-AF65-F5344CB8AC3E}">
        <p14:creationId xmlns:p14="http://schemas.microsoft.com/office/powerpoint/2010/main" val="26854339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28</a:t>
            </a:fld>
            <a:endParaRPr lang="en-US"/>
          </a:p>
        </p:txBody>
      </p:sp>
    </p:spTree>
    <p:extLst>
      <p:ext uri="{BB962C8B-B14F-4D97-AF65-F5344CB8AC3E}">
        <p14:creationId xmlns:p14="http://schemas.microsoft.com/office/powerpoint/2010/main" val="15827737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29</a:t>
            </a:fld>
            <a:endParaRPr lang="en-US"/>
          </a:p>
        </p:txBody>
      </p:sp>
    </p:spTree>
    <p:extLst>
      <p:ext uri="{BB962C8B-B14F-4D97-AF65-F5344CB8AC3E}">
        <p14:creationId xmlns:p14="http://schemas.microsoft.com/office/powerpoint/2010/main" val="2462855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3</a:t>
            </a:fld>
            <a:endParaRPr lang="en-US"/>
          </a:p>
        </p:txBody>
      </p:sp>
    </p:spTree>
    <p:extLst>
      <p:ext uri="{BB962C8B-B14F-4D97-AF65-F5344CB8AC3E}">
        <p14:creationId xmlns:p14="http://schemas.microsoft.com/office/powerpoint/2010/main" val="3278693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4</a:t>
            </a:fld>
            <a:endParaRPr lang="en-US"/>
          </a:p>
        </p:txBody>
      </p:sp>
    </p:spTree>
    <p:extLst>
      <p:ext uri="{BB962C8B-B14F-4D97-AF65-F5344CB8AC3E}">
        <p14:creationId xmlns:p14="http://schemas.microsoft.com/office/powerpoint/2010/main" val="2204003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1F538-75C5-405D-B6EB-26F5EC72E3C8}" type="slidenum">
              <a:rPr lang="en-US" smtClean="0"/>
              <a:t>5</a:t>
            </a:fld>
            <a:endParaRPr lang="en-US"/>
          </a:p>
        </p:txBody>
      </p:sp>
    </p:spTree>
    <p:extLst>
      <p:ext uri="{BB962C8B-B14F-4D97-AF65-F5344CB8AC3E}">
        <p14:creationId xmlns:p14="http://schemas.microsoft.com/office/powerpoint/2010/main" val="2745159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6</a:t>
            </a:fld>
            <a:endParaRPr lang="en-US"/>
          </a:p>
        </p:txBody>
      </p:sp>
    </p:spTree>
    <p:extLst>
      <p:ext uri="{BB962C8B-B14F-4D97-AF65-F5344CB8AC3E}">
        <p14:creationId xmlns:p14="http://schemas.microsoft.com/office/powerpoint/2010/main" val="4033089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1F538-75C5-405D-B6EB-26F5EC72E3C8}" type="slidenum">
              <a:rPr lang="en-US" smtClean="0"/>
              <a:t>7</a:t>
            </a:fld>
            <a:endParaRPr lang="en-US"/>
          </a:p>
        </p:txBody>
      </p:sp>
    </p:spTree>
    <p:extLst>
      <p:ext uri="{BB962C8B-B14F-4D97-AF65-F5344CB8AC3E}">
        <p14:creationId xmlns:p14="http://schemas.microsoft.com/office/powerpoint/2010/main" val="3449142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1F538-75C5-405D-B6EB-26F5EC72E3C8}" type="slidenum">
              <a:rPr lang="en-US" smtClean="0"/>
              <a:t>8</a:t>
            </a:fld>
            <a:endParaRPr lang="en-US"/>
          </a:p>
        </p:txBody>
      </p:sp>
    </p:spTree>
    <p:extLst>
      <p:ext uri="{BB962C8B-B14F-4D97-AF65-F5344CB8AC3E}">
        <p14:creationId xmlns:p14="http://schemas.microsoft.com/office/powerpoint/2010/main" val="3880532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9</a:t>
            </a:fld>
            <a:endParaRPr lang="en-US"/>
          </a:p>
        </p:txBody>
      </p:sp>
    </p:spTree>
    <p:extLst>
      <p:ext uri="{BB962C8B-B14F-4D97-AF65-F5344CB8AC3E}">
        <p14:creationId xmlns:p14="http://schemas.microsoft.com/office/powerpoint/2010/main" val="4103338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04535" y="374363"/>
            <a:ext cx="8134927" cy="683490"/>
          </a:xfrm>
        </p:spPr>
        <p:txBody>
          <a:bodyPr anchor="b">
            <a:normAutofit/>
          </a:bodyPr>
          <a:lstStyle>
            <a:lvl1pPr algn="ctr">
              <a:defRPr sz="4400"/>
            </a:lvl1pPr>
          </a:lstStyle>
          <a:p>
            <a:r>
              <a:rPr lang="en-US" dirty="0"/>
              <a:t>School</a:t>
            </a:r>
          </a:p>
        </p:txBody>
      </p:sp>
      <p:sp>
        <p:nvSpPr>
          <p:cNvPr id="3" name="Subtitle 2"/>
          <p:cNvSpPr>
            <a:spLocks noGrp="1"/>
          </p:cNvSpPr>
          <p:nvPr>
            <p:ph type="subTitle" idx="1" hasCustomPrompt="1"/>
          </p:nvPr>
        </p:nvSpPr>
        <p:spPr>
          <a:xfrm>
            <a:off x="1142999" y="1057853"/>
            <a:ext cx="6858000" cy="4619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a:t>
            </a:r>
          </a:p>
        </p:txBody>
      </p:sp>
      <p:sp>
        <p:nvSpPr>
          <p:cNvPr id="4" name="Date Placeholder 3"/>
          <p:cNvSpPr>
            <a:spLocks noGrp="1"/>
          </p:cNvSpPr>
          <p:nvPr>
            <p:ph type="dt" sz="half" idx="10"/>
          </p:nvPr>
        </p:nvSpPr>
        <p:spPr/>
        <p:txBody>
          <a:bodyPr/>
          <a:lstStyle/>
          <a:p>
            <a:fld id="{D5D548DD-3A7F-4431-80CB-F0DE80DE47CC}" type="datetime1">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000"/>
            </a:lvl1pPr>
          </a:lstStyle>
          <a:p>
            <a:fld id="{1A0C49C9-B029-4B5D-AD48-A0830236FE49}" type="slidenum">
              <a:rPr lang="en-US" smtClean="0"/>
              <a:pPr/>
              <a:t>‹#›</a:t>
            </a:fld>
            <a:endParaRPr lang="en-US" dirty="0"/>
          </a:p>
        </p:txBody>
      </p:sp>
    </p:spTree>
    <p:extLst>
      <p:ext uri="{BB962C8B-B14F-4D97-AF65-F5344CB8AC3E}">
        <p14:creationId xmlns:p14="http://schemas.microsoft.com/office/powerpoint/2010/main" val="4052145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972D9EB1-A7CF-4442-B2C8-4627288CC205}" type="datetime1">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457950" y="6356351"/>
            <a:ext cx="2439307" cy="365125"/>
          </a:xfrm>
        </p:spPr>
        <p:txBody>
          <a:bodyPr/>
          <a:lstStyle>
            <a:lvl1pPr>
              <a:defRPr sz="1800">
                <a:solidFill>
                  <a:schemeClr val="tx1"/>
                </a:solidFill>
                <a:latin typeface="Bahnschrift" panose="020B0502040204020203" pitchFamily="34" charset="0"/>
              </a:defRPr>
            </a:lvl1pPr>
          </a:lstStyle>
          <a:p>
            <a:fld id="{1A0C49C9-B029-4B5D-AD48-A0830236FE49}" type="slidenum">
              <a:rPr lang="en-US" smtClean="0"/>
              <a:pPr/>
              <a:t>‹#›</a:t>
            </a:fld>
            <a:endParaRPr lang="en-US" dirty="0"/>
          </a:p>
        </p:txBody>
      </p:sp>
      <p:grpSp>
        <p:nvGrpSpPr>
          <p:cNvPr id="12" name="Google Shape;14;p2">
            <a:extLst>
              <a:ext uri="{FF2B5EF4-FFF2-40B4-BE49-F238E27FC236}">
                <a16:creationId xmlns:a16="http://schemas.microsoft.com/office/drawing/2014/main" id="{D5825187-C7E4-C85C-D11B-2DE204AC9967}"/>
              </a:ext>
            </a:extLst>
          </p:cNvPr>
          <p:cNvGrpSpPr/>
          <p:nvPr userDrawn="1"/>
        </p:nvGrpSpPr>
        <p:grpSpPr>
          <a:xfrm rot="10800000" flipH="1">
            <a:off x="0" y="2286166"/>
            <a:ext cx="4136164" cy="2152512"/>
            <a:chOff x="-8178042" y="-4493254"/>
            <a:chExt cx="19483598" cy="6522736"/>
          </a:xfrm>
          <a:solidFill>
            <a:srgbClr val="0070C0"/>
          </a:solidFill>
        </p:grpSpPr>
        <p:sp>
          <p:nvSpPr>
            <p:cNvPr id="13" name="Google Shape;15;p2">
              <a:extLst>
                <a:ext uri="{FF2B5EF4-FFF2-40B4-BE49-F238E27FC236}">
                  <a16:creationId xmlns:a16="http://schemas.microsoft.com/office/drawing/2014/main" id="{1939C124-C1C6-BA27-E4D9-503ED1FF6A73}"/>
                </a:ext>
              </a:extLst>
            </p:cNvPr>
            <p:cNvSpPr/>
            <p:nvPr/>
          </p:nvSpPr>
          <p:spPr>
            <a:xfrm>
              <a:off x="-8178042" y="-4493118"/>
              <a:ext cx="12968400" cy="65226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14" name="Google Shape;16;p2">
              <a:extLst>
                <a:ext uri="{FF2B5EF4-FFF2-40B4-BE49-F238E27FC236}">
                  <a16:creationId xmlns:a16="http://schemas.microsoft.com/office/drawing/2014/main" id="{27D3D7A5-D469-FB97-A580-6895D81553A3}"/>
                </a:ext>
              </a:extLst>
            </p:cNvPr>
            <p:cNvSpPr/>
            <p:nvPr/>
          </p:nvSpPr>
          <p:spPr>
            <a:xfrm>
              <a:off x="4782955" y="-4493254"/>
              <a:ext cx="6522600" cy="6522600"/>
            </a:xfrm>
            <a:prstGeom prst="rtTriangl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15" name="Google Shape;10;p2">
            <a:extLst>
              <a:ext uri="{FF2B5EF4-FFF2-40B4-BE49-F238E27FC236}">
                <a16:creationId xmlns:a16="http://schemas.microsoft.com/office/drawing/2014/main" id="{3545601B-F71B-BB34-1489-2767502132AA}"/>
              </a:ext>
            </a:extLst>
          </p:cNvPr>
          <p:cNvSpPr/>
          <p:nvPr userDrawn="1"/>
        </p:nvSpPr>
        <p:spPr>
          <a:xfrm>
            <a:off x="2836864" y="1853266"/>
            <a:ext cx="1299300" cy="432900"/>
          </a:xfrm>
          <a:prstGeom prst="triangle">
            <a:avLst>
              <a:gd name="adj" fmla="val 32425"/>
            </a:avLst>
          </a:prstGeom>
          <a:solidFill>
            <a:schemeClr val="accent4">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Tree>
    <p:extLst>
      <p:ext uri="{BB962C8B-B14F-4D97-AF65-F5344CB8AC3E}">
        <p14:creationId xmlns:p14="http://schemas.microsoft.com/office/powerpoint/2010/main" val="105057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5E84E42-F34F-4664-954A-C2C709CB0F21}" type="datetime1">
              <a:rPr lang="en-US" smtClean="0"/>
              <a:t>6/25/2023</a:t>
            </a:fld>
            <a:endParaRPr lang="en-US"/>
          </a:p>
        </p:txBody>
      </p:sp>
      <p:sp>
        <p:nvSpPr>
          <p:cNvPr id="4" name="Footer Placeholder 3"/>
          <p:cNvSpPr>
            <a:spLocks noGrp="1"/>
          </p:cNvSpPr>
          <p:nvPr>
            <p:ph type="ftr" sz="quarter" idx="11"/>
          </p:nvPr>
        </p:nvSpPr>
        <p:spPr/>
        <p:txBody>
          <a:bodyPr/>
          <a:lstStyle/>
          <a:p>
            <a:endParaRPr lang="en-US"/>
          </a:p>
        </p:txBody>
      </p:sp>
      <p:grpSp>
        <p:nvGrpSpPr>
          <p:cNvPr id="11" name="Google Shape;154;p9">
            <a:extLst>
              <a:ext uri="{FF2B5EF4-FFF2-40B4-BE49-F238E27FC236}">
                <a16:creationId xmlns:a16="http://schemas.microsoft.com/office/drawing/2014/main" id="{DE7035A1-574E-407C-EAFF-A8D921F24E55}"/>
              </a:ext>
            </a:extLst>
          </p:cNvPr>
          <p:cNvGrpSpPr/>
          <p:nvPr userDrawn="1"/>
        </p:nvGrpSpPr>
        <p:grpSpPr>
          <a:xfrm rot="10800000">
            <a:off x="2" y="662989"/>
            <a:ext cx="3997184" cy="704091"/>
            <a:chOff x="5581176" y="4556308"/>
            <a:chExt cx="2196896" cy="573642"/>
          </a:xfrm>
        </p:grpSpPr>
        <p:sp>
          <p:nvSpPr>
            <p:cNvPr id="12" name="Google Shape;155;p9">
              <a:extLst>
                <a:ext uri="{FF2B5EF4-FFF2-40B4-BE49-F238E27FC236}">
                  <a16:creationId xmlns:a16="http://schemas.microsoft.com/office/drawing/2014/main" id="{671000D9-4224-8BFF-8541-C1BD9D4D6E90}"/>
                </a:ext>
              </a:extLst>
            </p:cNvPr>
            <p:cNvSpPr/>
            <p:nvPr/>
          </p:nvSpPr>
          <p:spPr>
            <a:xfrm rot="10800000">
              <a:off x="5581176" y="4997374"/>
              <a:ext cx="227383" cy="132576"/>
            </a:xfrm>
            <a:prstGeom prst="triangle">
              <a:avLst>
                <a:gd name="adj" fmla="val 79563"/>
              </a:avLst>
            </a:pr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 name="Google Shape;156;p9">
              <a:extLst>
                <a:ext uri="{FF2B5EF4-FFF2-40B4-BE49-F238E27FC236}">
                  <a16:creationId xmlns:a16="http://schemas.microsoft.com/office/drawing/2014/main" id="{7C7E8149-3AE3-6F48-E22E-870593AC73E9}"/>
                </a:ext>
              </a:extLst>
            </p:cNvPr>
            <p:cNvGrpSpPr/>
            <p:nvPr/>
          </p:nvGrpSpPr>
          <p:grpSpPr>
            <a:xfrm flipH="1">
              <a:off x="5720871" y="4556308"/>
              <a:ext cx="2054816" cy="506352"/>
              <a:chOff x="1297954" y="541839"/>
              <a:chExt cx="5204699" cy="1282881"/>
            </a:xfrm>
          </p:grpSpPr>
          <p:sp>
            <p:nvSpPr>
              <p:cNvPr id="17" name="Google Shape;157;p9">
                <a:extLst>
                  <a:ext uri="{FF2B5EF4-FFF2-40B4-BE49-F238E27FC236}">
                    <a16:creationId xmlns:a16="http://schemas.microsoft.com/office/drawing/2014/main" id="{3B9902ED-8F5F-FFC6-2754-E68391B2A63B}"/>
                  </a:ext>
                </a:extLst>
              </p:cNvPr>
              <p:cNvSpPr/>
              <p:nvPr/>
            </p:nvSpPr>
            <p:spPr>
              <a:xfrm>
                <a:off x="1297954" y="550498"/>
                <a:ext cx="3469789" cy="1274219"/>
              </a:xfrm>
              <a:prstGeom prst="rect">
                <a:avLst/>
              </a:pr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58;p9">
                <a:extLst>
                  <a:ext uri="{FF2B5EF4-FFF2-40B4-BE49-F238E27FC236}">
                    <a16:creationId xmlns:a16="http://schemas.microsoft.com/office/drawing/2014/main" id="{C097081E-8094-354B-7EDC-7127F6120C55}"/>
                  </a:ext>
                </a:extLst>
              </p:cNvPr>
              <p:cNvSpPr/>
              <p:nvPr/>
            </p:nvSpPr>
            <p:spPr>
              <a:xfrm>
                <a:off x="4767748" y="541839"/>
                <a:ext cx="1734905" cy="1282881"/>
              </a:xfrm>
              <a:prstGeom prst="rtTriangle">
                <a:avLst/>
              </a:pr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 name="Google Shape;159;p9">
              <a:extLst>
                <a:ext uri="{FF2B5EF4-FFF2-40B4-BE49-F238E27FC236}">
                  <a16:creationId xmlns:a16="http://schemas.microsoft.com/office/drawing/2014/main" id="{15E19F43-4ECD-409D-CE32-AA9EBCBF561A}"/>
                </a:ext>
              </a:extLst>
            </p:cNvPr>
            <p:cNvGrpSpPr/>
            <p:nvPr/>
          </p:nvGrpSpPr>
          <p:grpSpPr>
            <a:xfrm flipH="1">
              <a:off x="5581176" y="4614439"/>
              <a:ext cx="2196896" cy="382937"/>
              <a:chOff x="-5827152" y="149834"/>
              <a:chExt cx="12259462" cy="2136914"/>
            </a:xfrm>
          </p:grpSpPr>
          <p:sp>
            <p:nvSpPr>
              <p:cNvPr id="15" name="Google Shape;160;p9">
                <a:extLst>
                  <a:ext uri="{FF2B5EF4-FFF2-40B4-BE49-F238E27FC236}">
                    <a16:creationId xmlns:a16="http://schemas.microsoft.com/office/drawing/2014/main" id="{4450CC6F-004F-C522-F721-B2E76B413B17}"/>
                  </a:ext>
                </a:extLst>
              </p:cNvPr>
              <p:cNvSpPr/>
              <p:nvPr/>
            </p:nvSpPr>
            <p:spPr>
              <a:xfrm>
                <a:off x="-5827152" y="150361"/>
                <a:ext cx="10559963" cy="2136387"/>
              </a:xfrm>
              <a:prstGeom prst="rect">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1;p9">
                <a:extLst>
                  <a:ext uri="{FF2B5EF4-FFF2-40B4-BE49-F238E27FC236}">
                    <a16:creationId xmlns:a16="http://schemas.microsoft.com/office/drawing/2014/main" id="{29C87B05-12A6-684E-272A-C47CAB20BAC7}"/>
                  </a:ext>
                </a:extLst>
              </p:cNvPr>
              <p:cNvSpPr/>
              <p:nvPr/>
            </p:nvSpPr>
            <p:spPr>
              <a:xfrm>
                <a:off x="4732810" y="149834"/>
                <a:ext cx="1699500" cy="2136386"/>
              </a:xfrm>
              <a:prstGeom prst="rtTriangle">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9" name="Text Placeholder 6">
            <a:extLst>
              <a:ext uri="{FF2B5EF4-FFF2-40B4-BE49-F238E27FC236}">
                <a16:creationId xmlns:a16="http://schemas.microsoft.com/office/drawing/2014/main" id="{39BF8F1D-4DBD-55A1-CD13-4FB106E32284}"/>
              </a:ext>
            </a:extLst>
          </p:cNvPr>
          <p:cNvSpPr>
            <a:spLocks noGrp="1"/>
          </p:cNvSpPr>
          <p:nvPr>
            <p:ph type="body" sz="quarter" idx="13" hasCustomPrompt="1"/>
          </p:nvPr>
        </p:nvSpPr>
        <p:spPr>
          <a:xfrm>
            <a:off x="240552" y="825713"/>
            <a:ext cx="2961963" cy="469901"/>
          </a:xfrm>
          <a:prstGeom prst="rect">
            <a:avLst/>
          </a:prstGeom>
        </p:spPr>
        <p:txBody>
          <a:bodyPr/>
          <a:lstStyle>
            <a:lvl1pPr marL="0" indent="0">
              <a:buFont typeface="Wingdings" panose="05000000000000000000" pitchFamily="2" charset="2"/>
              <a:buNone/>
              <a:defRPr sz="2400">
                <a:solidFill>
                  <a:schemeClr val="bg1"/>
                </a:solidFill>
                <a:latin typeface="Bahnschrift SemiBold Condensed" panose="020B0502040204020203" pitchFamily="34" charset="0"/>
              </a:defRPr>
            </a:lvl1pPr>
          </a:lstStyle>
          <a:p>
            <a:pPr lvl="0"/>
            <a:r>
              <a:rPr lang="en-US" dirty="0"/>
              <a:t>subtitle</a:t>
            </a:r>
          </a:p>
        </p:txBody>
      </p:sp>
      <p:sp>
        <p:nvSpPr>
          <p:cNvPr id="20" name="Rectangle 19">
            <a:extLst>
              <a:ext uri="{FF2B5EF4-FFF2-40B4-BE49-F238E27FC236}">
                <a16:creationId xmlns:a16="http://schemas.microsoft.com/office/drawing/2014/main" id="{BCA474D0-11B1-E687-939A-FAC56FB86EC3}"/>
              </a:ext>
            </a:extLst>
          </p:cNvPr>
          <p:cNvSpPr/>
          <p:nvPr userDrawn="1"/>
        </p:nvSpPr>
        <p:spPr>
          <a:xfrm>
            <a:off x="0" y="0"/>
            <a:ext cx="9144000" cy="709287"/>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21">
            <a:extLst>
              <a:ext uri="{FF2B5EF4-FFF2-40B4-BE49-F238E27FC236}">
                <a16:creationId xmlns:a16="http://schemas.microsoft.com/office/drawing/2014/main" id="{B87CD1CB-1A05-CDB7-BF3D-2EAEB1438097}"/>
              </a:ext>
            </a:extLst>
          </p:cNvPr>
          <p:cNvSpPr>
            <a:spLocks noGrp="1"/>
          </p:cNvSpPr>
          <p:nvPr>
            <p:ph type="body" sz="quarter" idx="14" hasCustomPrompt="1"/>
          </p:nvPr>
        </p:nvSpPr>
        <p:spPr>
          <a:xfrm>
            <a:off x="276537" y="0"/>
            <a:ext cx="8629338" cy="700914"/>
          </a:xfrm>
          <a:prstGeom prst="rect">
            <a:avLst/>
          </a:prstGeom>
        </p:spPr>
        <p:txBody>
          <a:bodyPr anchor="ctr"/>
          <a:lstStyle>
            <a:lvl1pPr marL="0" indent="0" algn="ctr">
              <a:buNone/>
              <a:defRPr sz="3600">
                <a:solidFill>
                  <a:schemeClr val="bg1"/>
                </a:solidFill>
                <a:latin typeface="Bahnschrift SemiBold Condensed" panose="020B0502040204020203" pitchFamily="34" charset="0"/>
              </a:defRPr>
            </a:lvl1pPr>
          </a:lstStyle>
          <a:p>
            <a:pPr lvl="0"/>
            <a:r>
              <a:rPr lang="en-US" dirty="0"/>
              <a:t>Title</a:t>
            </a:r>
          </a:p>
        </p:txBody>
      </p:sp>
      <p:sp>
        <p:nvSpPr>
          <p:cNvPr id="2" name="Slide Number Placeholder 5">
            <a:extLst>
              <a:ext uri="{FF2B5EF4-FFF2-40B4-BE49-F238E27FC236}">
                <a16:creationId xmlns:a16="http://schemas.microsoft.com/office/drawing/2014/main" id="{2B6C10B6-19A7-9B8E-4510-83A43C4C64A5}"/>
              </a:ext>
            </a:extLst>
          </p:cNvPr>
          <p:cNvSpPr>
            <a:spLocks noGrp="1"/>
          </p:cNvSpPr>
          <p:nvPr>
            <p:ph type="sldNum" sz="quarter" idx="12"/>
          </p:nvPr>
        </p:nvSpPr>
        <p:spPr>
          <a:xfrm>
            <a:off x="6457950" y="6356351"/>
            <a:ext cx="2439307" cy="365125"/>
          </a:xfrm>
        </p:spPr>
        <p:txBody>
          <a:bodyPr/>
          <a:lstStyle>
            <a:lvl1pPr>
              <a:defRPr sz="1800">
                <a:solidFill>
                  <a:schemeClr val="tx1"/>
                </a:solidFill>
                <a:latin typeface="Bahnschrift" panose="020B0502040204020203" pitchFamily="34" charset="0"/>
              </a:defRPr>
            </a:lvl1pPr>
          </a:lstStyle>
          <a:p>
            <a:fld id="{1A0C49C9-B029-4B5D-AD48-A0830236FE49}" type="slidenum">
              <a:rPr lang="en-US" smtClean="0"/>
              <a:pPr/>
              <a:t>‹#›</a:t>
            </a:fld>
            <a:endParaRPr lang="en-US" dirty="0"/>
          </a:p>
        </p:txBody>
      </p:sp>
    </p:spTree>
    <p:extLst>
      <p:ext uri="{BB962C8B-B14F-4D97-AF65-F5344CB8AC3E}">
        <p14:creationId xmlns:p14="http://schemas.microsoft.com/office/powerpoint/2010/main" val="2812471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90F3387-414C-48EB-9A91-27049079726A}" type="datetime1">
              <a:rPr lang="en-US" smtClean="0"/>
              <a:t>6/25/2023</a:t>
            </a:fld>
            <a:endParaRPr lang="en-US"/>
          </a:p>
        </p:txBody>
      </p:sp>
      <p:sp>
        <p:nvSpPr>
          <p:cNvPr id="4" name="Footer Placeholder 3"/>
          <p:cNvSpPr>
            <a:spLocks noGrp="1"/>
          </p:cNvSpPr>
          <p:nvPr>
            <p:ph type="ftr" sz="quarter" idx="11"/>
          </p:nvPr>
        </p:nvSpPr>
        <p:spPr/>
        <p:txBody>
          <a:bodyPr/>
          <a:lstStyle/>
          <a:p>
            <a:endParaRPr lang="en-US"/>
          </a:p>
        </p:txBody>
      </p:sp>
      <p:sp>
        <p:nvSpPr>
          <p:cNvPr id="19" name="Text Placeholder 6">
            <a:extLst>
              <a:ext uri="{FF2B5EF4-FFF2-40B4-BE49-F238E27FC236}">
                <a16:creationId xmlns:a16="http://schemas.microsoft.com/office/drawing/2014/main" id="{39BF8F1D-4DBD-55A1-CD13-4FB106E32284}"/>
              </a:ext>
            </a:extLst>
          </p:cNvPr>
          <p:cNvSpPr>
            <a:spLocks noGrp="1"/>
          </p:cNvSpPr>
          <p:nvPr>
            <p:ph type="body" sz="quarter" idx="13" hasCustomPrompt="1"/>
          </p:nvPr>
        </p:nvSpPr>
        <p:spPr>
          <a:xfrm>
            <a:off x="276537" y="897179"/>
            <a:ext cx="2961963" cy="469901"/>
          </a:xfrm>
          <a:prstGeom prst="rect">
            <a:avLst/>
          </a:prstGeom>
        </p:spPr>
        <p:txBody>
          <a:bodyPr/>
          <a:lstStyle>
            <a:lvl1pPr marL="0" indent="0">
              <a:buFont typeface="Wingdings" panose="05000000000000000000" pitchFamily="2" charset="2"/>
              <a:buNone/>
              <a:defRPr sz="2800">
                <a:solidFill>
                  <a:srgbClr val="0070C0"/>
                </a:solidFill>
                <a:latin typeface="Bahnschrift" panose="020B0502040204020203" pitchFamily="34" charset="0"/>
              </a:defRPr>
            </a:lvl1pPr>
          </a:lstStyle>
          <a:p>
            <a:pPr lvl="0"/>
            <a:r>
              <a:rPr lang="en-US" dirty="0"/>
              <a:t>subtitle</a:t>
            </a:r>
          </a:p>
        </p:txBody>
      </p:sp>
      <p:sp>
        <p:nvSpPr>
          <p:cNvPr id="20" name="Rectangle 19">
            <a:extLst>
              <a:ext uri="{FF2B5EF4-FFF2-40B4-BE49-F238E27FC236}">
                <a16:creationId xmlns:a16="http://schemas.microsoft.com/office/drawing/2014/main" id="{BCA474D0-11B1-E687-939A-FAC56FB86EC3}"/>
              </a:ext>
            </a:extLst>
          </p:cNvPr>
          <p:cNvSpPr/>
          <p:nvPr userDrawn="1"/>
        </p:nvSpPr>
        <p:spPr>
          <a:xfrm>
            <a:off x="0" y="-9525"/>
            <a:ext cx="9144000" cy="709287"/>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22" name="Text Placeholder 21">
            <a:extLst>
              <a:ext uri="{FF2B5EF4-FFF2-40B4-BE49-F238E27FC236}">
                <a16:creationId xmlns:a16="http://schemas.microsoft.com/office/drawing/2014/main" id="{B87CD1CB-1A05-CDB7-BF3D-2EAEB1438097}"/>
              </a:ext>
            </a:extLst>
          </p:cNvPr>
          <p:cNvSpPr>
            <a:spLocks noGrp="1"/>
          </p:cNvSpPr>
          <p:nvPr>
            <p:ph type="body" sz="quarter" idx="14" hasCustomPrompt="1"/>
          </p:nvPr>
        </p:nvSpPr>
        <p:spPr>
          <a:xfrm>
            <a:off x="276537" y="0"/>
            <a:ext cx="8629338" cy="700914"/>
          </a:xfrm>
          <a:prstGeom prst="rect">
            <a:avLst/>
          </a:prstGeom>
        </p:spPr>
        <p:txBody>
          <a:bodyPr anchor="ctr"/>
          <a:lstStyle>
            <a:lvl1pPr marL="0" indent="0" algn="ctr">
              <a:buNone/>
              <a:defRPr sz="3600">
                <a:solidFill>
                  <a:schemeClr val="bg1"/>
                </a:solidFill>
                <a:latin typeface="Bahnschrift" panose="020B0502040204020203" pitchFamily="34" charset="0"/>
              </a:defRPr>
            </a:lvl1pPr>
          </a:lstStyle>
          <a:p>
            <a:pPr lvl="0"/>
            <a:r>
              <a:rPr lang="en-US" dirty="0"/>
              <a:t>Title</a:t>
            </a:r>
          </a:p>
        </p:txBody>
      </p:sp>
      <p:sp>
        <p:nvSpPr>
          <p:cNvPr id="2" name="Slide Number Placeholder 5">
            <a:extLst>
              <a:ext uri="{FF2B5EF4-FFF2-40B4-BE49-F238E27FC236}">
                <a16:creationId xmlns:a16="http://schemas.microsoft.com/office/drawing/2014/main" id="{E706C896-8514-8052-614B-A7D7A03AA089}"/>
              </a:ext>
            </a:extLst>
          </p:cNvPr>
          <p:cNvSpPr>
            <a:spLocks noGrp="1"/>
          </p:cNvSpPr>
          <p:nvPr>
            <p:ph type="sldNum" sz="quarter" idx="12"/>
          </p:nvPr>
        </p:nvSpPr>
        <p:spPr>
          <a:xfrm>
            <a:off x="6457950" y="6356351"/>
            <a:ext cx="2439307" cy="365125"/>
          </a:xfrm>
        </p:spPr>
        <p:txBody>
          <a:bodyPr/>
          <a:lstStyle>
            <a:lvl1pPr>
              <a:defRPr sz="1800">
                <a:solidFill>
                  <a:schemeClr val="tx1"/>
                </a:solidFill>
                <a:latin typeface="Bahnschrift" panose="020B0502040204020203" pitchFamily="34" charset="0"/>
              </a:defRPr>
            </a:lvl1pPr>
          </a:lstStyle>
          <a:p>
            <a:fld id="{1A0C49C9-B029-4B5D-AD48-A0830236FE49}" type="slidenum">
              <a:rPr lang="en-US" smtClean="0"/>
              <a:pPr/>
              <a:t>‹#›</a:t>
            </a:fld>
            <a:endParaRPr lang="en-US" dirty="0"/>
          </a:p>
        </p:txBody>
      </p:sp>
    </p:spTree>
    <p:extLst>
      <p:ext uri="{BB962C8B-B14F-4D97-AF65-F5344CB8AC3E}">
        <p14:creationId xmlns:p14="http://schemas.microsoft.com/office/powerpoint/2010/main" val="3612496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50B7F4A-B226-CB2F-87F3-9BA0E5FB3284}"/>
              </a:ext>
            </a:extLst>
          </p:cNvPr>
          <p:cNvSpPr/>
          <p:nvPr userDrawn="1"/>
        </p:nvSpPr>
        <p:spPr>
          <a:xfrm>
            <a:off x="-181419" y="-121604"/>
            <a:ext cx="9470698" cy="697960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40AC78-B06C-C693-634E-823534B449ED}"/>
              </a:ext>
            </a:extLst>
          </p:cNvPr>
          <p:cNvSpPr>
            <a:spLocks noGrp="1"/>
          </p:cNvSpPr>
          <p:nvPr>
            <p:ph type="title" hasCustomPrompt="1"/>
          </p:nvPr>
        </p:nvSpPr>
        <p:spPr>
          <a:xfrm>
            <a:off x="6350" y="3913585"/>
            <a:ext cx="9156700" cy="846035"/>
          </a:xfrm>
          <a:solidFill>
            <a:srgbClr val="0070C0"/>
          </a:solidFill>
        </p:spPr>
        <p:txBody>
          <a:bodyPr>
            <a:normAutofit/>
          </a:bodyPr>
          <a:lstStyle>
            <a:lvl1pPr algn="ctr">
              <a:defRPr sz="5400">
                <a:solidFill>
                  <a:schemeClr val="bg1"/>
                </a:solidFill>
                <a:latin typeface="Bahnschrift" panose="020B0502040204020203" pitchFamily="34" charset="0"/>
              </a:defRPr>
            </a:lvl1pPr>
          </a:lstStyle>
          <a:p>
            <a:r>
              <a:rPr lang="en-US" dirty="0"/>
              <a:t>Page Title</a:t>
            </a:r>
          </a:p>
        </p:txBody>
      </p:sp>
      <p:sp>
        <p:nvSpPr>
          <p:cNvPr id="7" name="Date Placeholder 6">
            <a:extLst>
              <a:ext uri="{FF2B5EF4-FFF2-40B4-BE49-F238E27FC236}">
                <a16:creationId xmlns:a16="http://schemas.microsoft.com/office/drawing/2014/main" id="{55F052E5-EE47-CEE5-F9CA-4798C3A73658}"/>
              </a:ext>
            </a:extLst>
          </p:cNvPr>
          <p:cNvSpPr>
            <a:spLocks noGrp="1"/>
          </p:cNvSpPr>
          <p:nvPr>
            <p:ph type="dt" sz="half" idx="10"/>
          </p:nvPr>
        </p:nvSpPr>
        <p:spPr/>
        <p:txBody>
          <a:bodyPr/>
          <a:lstStyle/>
          <a:p>
            <a:fld id="{401D3AAB-67F1-4FF7-B1A4-6E2F3F2EBAE5}" type="datetime1">
              <a:rPr lang="en-US" smtClean="0"/>
              <a:t>6/25/2023</a:t>
            </a:fld>
            <a:endParaRPr lang="en-US"/>
          </a:p>
        </p:txBody>
      </p:sp>
      <p:sp>
        <p:nvSpPr>
          <p:cNvPr id="8" name="Footer Placeholder 7">
            <a:extLst>
              <a:ext uri="{FF2B5EF4-FFF2-40B4-BE49-F238E27FC236}">
                <a16:creationId xmlns:a16="http://schemas.microsoft.com/office/drawing/2014/main" id="{A8CBB24E-D01A-CFCF-872E-437DB3EDACED}"/>
              </a:ext>
            </a:extLst>
          </p:cNvPr>
          <p:cNvSpPr>
            <a:spLocks noGrp="1"/>
          </p:cNvSpPr>
          <p:nvPr>
            <p:ph type="ftr" sz="quarter" idx="11"/>
          </p:nvPr>
        </p:nvSpPr>
        <p:spPr/>
        <p:txBody>
          <a:bodyPr/>
          <a:lstStyle/>
          <a:p>
            <a:endParaRPr lang="en-US"/>
          </a:p>
        </p:txBody>
      </p:sp>
      <p:sp>
        <p:nvSpPr>
          <p:cNvPr id="10" name="Google Shape;465;p42">
            <a:extLst>
              <a:ext uri="{FF2B5EF4-FFF2-40B4-BE49-F238E27FC236}">
                <a16:creationId xmlns:a16="http://schemas.microsoft.com/office/drawing/2014/main" id="{2DA82FC7-6C81-7184-C558-6F2A51682849}"/>
              </a:ext>
            </a:extLst>
          </p:cNvPr>
          <p:cNvSpPr/>
          <p:nvPr userDrawn="1"/>
        </p:nvSpPr>
        <p:spPr>
          <a:xfrm>
            <a:off x="3767627" y="1768182"/>
            <a:ext cx="1634146" cy="1411162"/>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chemeClr val="bg1"/>
          </a:solidFill>
          <a:ln>
            <a:noFill/>
          </a:ln>
          <a:effectLst>
            <a:reflection stA="44000" endPos="34000" dist="152400" dir="5400000" sy="-100000" algn="bl" rotWithShape="0"/>
          </a:effectLst>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13" name="Text Placeholder 12">
            <a:extLst>
              <a:ext uri="{FF2B5EF4-FFF2-40B4-BE49-F238E27FC236}">
                <a16:creationId xmlns:a16="http://schemas.microsoft.com/office/drawing/2014/main" id="{686BD0BF-EDED-AE23-4219-960C8E8B5354}"/>
              </a:ext>
            </a:extLst>
          </p:cNvPr>
          <p:cNvSpPr>
            <a:spLocks noGrp="1"/>
          </p:cNvSpPr>
          <p:nvPr>
            <p:ph type="body" sz="quarter" idx="13" hasCustomPrompt="1"/>
          </p:nvPr>
        </p:nvSpPr>
        <p:spPr>
          <a:xfrm>
            <a:off x="3772230" y="1768182"/>
            <a:ext cx="1634146" cy="1411162"/>
          </a:xfrm>
          <a:prstGeom prst="rect">
            <a:avLst/>
          </a:prstGeom>
        </p:spPr>
        <p:txBody>
          <a:bodyPr anchor="ctr"/>
          <a:lstStyle>
            <a:lvl1pPr marL="0" indent="0" algn="ctr">
              <a:buNone/>
              <a:defRPr sz="6000" b="1">
                <a:solidFill>
                  <a:srgbClr val="0070C0"/>
                </a:solidFill>
                <a:latin typeface="Bahnschrift Condensed" panose="020B0502040204020203" pitchFamily="34" charset="0"/>
              </a:defRPr>
            </a:lvl1pPr>
          </a:lstStyle>
          <a:p>
            <a:pPr lvl="0"/>
            <a:r>
              <a:rPr lang="en-US" dirty="0"/>
              <a:t>1</a:t>
            </a:r>
          </a:p>
        </p:txBody>
      </p:sp>
      <p:sp>
        <p:nvSpPr>
          <p:cNvPr id="14" name="Google Shape;33;p3">
            <a:extLst>
              <a:ext uri="{FF2B5EF4-FFF2-40B4-BE49-F238E27FC236}">
                <a16:creationId xmlns:a16="http://schemas.microsoft.com/office/drawing/2014/main" id="{56ABE005-3333-CDF6-291C-13E85D80673C}"/>
              </a:ext>
            </a:extLst>
          </p:cNvPr>
          <p:cNvSpPr/>
          <p:nvPr userDrawn="1"/>
        </p:nvSpPr>
        <p:spPr>
          <a:xfrm>
            <a:off x="3614771" y="1648983"/>
            <a:ext cx="1933508" cy="1658414"/>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chemeClr val="bg1"/>
          </a:solidFill>
          <a:ln>
            <a:solidFill>
              <a:schemeClr val="bg1"/>
            </a:solidFill>
          </a:ln>
          <a:effectLst>
            <a:outerShdw blurRad="139700" dist="38100" dir="2700000" sx="97000" sy="97000" algn="tl" rotWithShape="0">
              <a:schemeClr val="bg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Slide Number Placeholder 5">
            <a:extLst>
              <a:ext uri="{FF2B5EF4-FFF2-40B4-BE49-F238E27FC236}">
                <a16:creationId xmlns:a16="http://schemas.microsoft.com/office/drawing/2014/main" id="{C54B6766-157C-4FC5-800A-B9987FF0BAE7}"/>
              </a:ext>
            </a:extLst>
          </p:cNvPr>
          <p:cNvSpPr>
            <a:spLocks noGrp="1"/>
          </p:cNvSpPr>
          <p:nvPr>
            <p:ph type="sldNum" sz="quarter" idx="12"/>
          </p:nvPr>
        </p:nvSpPr>
        <p:spPr>
          <a:xfrm>
            <a:off x="6457950" y="6356351"/>
            <a:ext cx="2439307" cy="365125"/>
          </a:xfrm>
        </p:spPr>
        <p:txBody>
          <a:bodyPr/>
          <a:lstStyle>
            <a:lvl1pPr>
              <a:defRPr sz="1800">
                <a:solidFill>
                  <a:schemeClr val="tx1"/>
                </a:solidFill>
                <a:latin typeface="Bahnschrift" panose="020B0502040204020203" pitchFamily="34" charset="0"/>
              </a:defRPr>
            </a:lvl1pPr>
          </a:lstStyle>
          <a:p>
            <a:fld id="{1A0C49C9-B029-4B5D-AD48-A0830236FE49}" type="slidenum">
              <a:rPr lang="en-US" smtClean="0"/>
              <a:pPr/>
              <a:t>‹#›</a:t>
            </a:fld>
            <a:endParaRPr lang="en-US" dirty="0"/>
          </a:p>
        </p:txBody>
      </p:sp>
    </p:spTree>
    <p:extLst>
      <p:ext uri="{BB962C8B-B14F-4D97-AF65-F5344CB8AC3E}">
        <p14:creationId xmlns:p14="http://schemas.microsoft.com/office/powerpoint/2010/main" val="1657449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55F052E5-EE47-CEE5-F9CA-4798C3A73658}"/>
              </a:ext>
            </a:extLst>
          </p:cNvPr>
          <p:cNvSpPr>
            <a:spLocks noGrp="1"/>
          </p:cNvSpPr>
          <p:nvPr>
            <p:ph type="dt" sz="half" idx="10"/>
          </p:nvPr>
        </p:nvSpPr>
        <p:spPr/>
        <p:txBody>
          <a:bodyPr/>
          <a:lstStyle/>
          <a:p>
            <a:fld id="{401D3AAB-67F1-4FF7-B1A4-6E2F3F2EBAE5}" type="datetime1">
              <a:rPr lang="en-US" smtClean="0"/>
              <a:t>6/25/2023</a:t>
            </a:fld>
            <a:endParaRPr lang="en-US"/>
          </a:p>
        </p:txBody>
      </p:sp>
      <p:sp>
        <p:nvSpPr>
          <p:cNvPr id="8" name="Footer Placeholder 7">
            <a:extLst>
              <a:ext uri="{FF2B5EF4-FFF2-40B4-BE49-F238E27FC236}">
                <a16:creationId xmlns:a16="http://schemas.microsoft.com/office/drawing/2014/main" id="{A8CBB24E-D01A-CFCF-872E-437DB3EDACED}"/>
              </a:ext>
            </a:extLst>
          </p:cNvPr>
          <p:cNvSpPr>
            <a:spLocks noGrp="1"/>
          </p:cNvSpPr>
          <p:nvPr>
            <p:ph type="ftr" sz="quarter" idx="11"/>
          </p:nvPr>
        </p:nvSpPr>
        <p:spPr/>
        <p:txBody>
          <a:bodyPr/>
          <a:lstStyle/>
          <a:p>
            <a:endParaRPr lang="en-US"/>
          </a:p>
        </p:txBody>
      </p:sp>
      <p:sp>
        <p:nvSpPr>
          <p:cNvPr id="4" name="Slide Number Placeholder 5">
            <a:extLst>
              <a:ext uri="{FF2B5EF4-FFF2-40B4-BE49-F238E27FC236}">
                <a16:creationId xmlns:a16="http://schemas.microsoft.com/office/drawing/2014/main" id="{C54B6766-157C-4FC5-800A-B9987FF0BAE7}"/>
              </a:ext>
            </a:extLst>
          </p:cNvPr>
          <p:cNvSpPr>
            <a:spLocks noGrp="1"/>
          </p:cNvSpPr>
          <p:nvPr>
            <p:ph type="sldNum" sz="quarter" idx="12"/>
          </p:nvPr>
        </p:nvSpPr>
        <p:spPr>
          <a:xfrm>
            <a:off x="6457950" y="6356351"/>
            <a:ext cx="2439307" cy="365125"/>
          </a:xfrm>
        </p:spPr>
        <p:txBody>
          <a:bodyPr/>
          <a:lstStyle>
            <a:lvl1pPr>
              <a:defRPr sz="1800">
                <a:solidFill>
                  <a:schemeClr val="tx1"/>
                </a:solidFill>
                <a:latin typeface="Bahnschrift" panose="020B0502040204020203" pitchFamily="34" charset="0"/>
              </a:defRPr>
            </a:lvl1pPr>
          </a:lstStyle>
          <a:p>
            <a:fld id="{1A0C49C9-B029-4B5D-AD48-A0830236FE49}" type="slidenum">
              <a:rPr lang="en-US" smtClean="0"/>
              <a:pPr/>
              <a:t>‹#›</a:t>
            </a:fld>
            <a:endParaRPr lang="en-US" dirty="0"/>
          </a:p>
        </p:txBody>
      </p:sp>
      <p:sp>
        <p:nvSpPr>
          <p:cNvPr id="16" name="Rectangle 15">
            <a:extLst>
              <a:ext uri="{FF2B5EF4-FFF2-40B4-BE49-F238E27FC236}">
                <a16:creationId xmlns:a16="http://schemas.microsoft.com/office/drawing/2014/main" id="{5377598E-0739-1DEE-D96D-DE72FBD7830E}"/>
              </a:ext>
            </a:extLst>
          </p:cNvPr>
          <p:cNvSpPr/>
          <p:nvPr userDrawn="1"/>
        </p:nvSpPr>
        <p:spPr>
          <a:xfrm>
            <a:off x="0" y="0"/>
            <a:ext cx="9175750" cy="685800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532DE4A0-8112-7FF1-7003-A5053C17E885}"/>
              </a:ext>
            </a:extLst>
          </p:cNvPr>
          <p:cNvSpPr>
            <a:spLocks noGrp="1"/>
          </p:cNvSpPr>
          <p:nvPr>
            <p:ph type="title" hasCustomPrompt="1"/>
          </p:nvPr>
        </p:nvSpPr>
        <p:spPr>
          <a:xfrm>
            <a:off x="739796" y="3020196"/>
            <a:ext cx="7694292" cy="846035"/>
          </a:xfrm>
          <a:noFill/>
        </p:spPr>
        <p:txBody>
          <a:bodyPr>
            <a:normAutofit/>
          </a:bodyPr>
          <a:lstStyle>
            <a:lvl1pPr algn="ctr">
              <a:defRPr sz="5400">
                <a:solidFill>
                  <a:schemeClr val="bg1"/>
                </a:solidFill>
                <a:latin typeface="Bahnschrift Condensed" panose="020B0502040204020203" pitchFamily="34" charset="0"/>
              </a:defRPr>
            </a:lvl1pPr>
          </a:lstStyle>
          <a:p>
            <a:r>
              <a:rPr lang="en-US" dirty="0"/>
              <a:t>Page Title</a:t>
            </a:r>
          </a:p>
        </p:txBody>
      </p:sp>
      <p:sp>
        <p:nvSpPr>
          <p:cNvPr id="18" name="Google Shape;465;p42">
            <a:extLst>
              <a:ext uri="{FF2B5EF4-FFF2-40B4-BE49-F238E27FC236}">
                <a16:creationId xmlns:a16="http://schemas.microsoft.com/office/drawing/2014/main" id="{B365BAEB-2A73-CBAD-1075-F8C0BC9CFEAD}"/>
              </a:ext>
            </a:extLst>
          </p:cNvPr>
          <p:cNvSpPr/>
          <p:nvPr userDrawn="1"/>
        </p:nvSpPr>
        <p:spPr>
          <a:xfrm>
            <a:off x="3769869" y="1015704"/>
            <a:ext cx="1634146" cy="1411162"/>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chemeClr val="bg1"/>
          </a:solidFill>
          <a:ln>
            <a:noFill/>
          </a:ln>
          <a:effectLst/>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19" name="Text Placeholder 12">
            <a:extLst>
              <a:ext uri="{FF2B5EF4-FFF2-40B4-BE49-F238E27FC236}">
                <a16:creationId xmlns:a16="http://schemas.microsoft.com/office/drawing/2014/main" id="{84C03DE2-EA21-7150-D5F9-BC254A171517}"/>
              </a:ext>
            </a:extLst>
          </p:cNvPr>
          <p:cNvSpPr>
            <a:spLocks noGrp="1"/>
          </p:cNvSpPr>
          <p:nvPr>
            <p:ph type="body" sz="quarter" idx="13" hasCustomPrompt="1"/>
          </p:nvPr>
        </p:nvSpPr>
        <p:spPr>
          <a:xfrm>
            <a:off x="3762935" y="1023106"/>
            <a:ext cx="1634146" cy="1411162"/>
          </a:xfrm>
          <a:prstGeom prst="rect">
            <a:avLst/>
          </a:prstGeom>
        </p:spPr>
        <p:txBody>
          <a:bodyPr anchor="ctr"/>
          <a:lstStyle>
            <a:lvl1pPr marL="0" indent="0" algn="ctr">
              <a:buNone/>
              <a:defRPr sz="6000" b="1">
                <a:solidFill>
                  <a:srgbClr val="0070C0"/>
                </a:solidFill>
                <a:latin typeface="Bahnschrift Condensed" panose="020B0502040204020203" pitchFamily="34" charset="0"/>
              </a:defRPr>
            </a:lvl1pPr>
          </a:lstStyle>
          <a:p>
            <a:pPr lvl="0"/>
            <a:r>
              <a:rPr lang="en-US" dirty="0"/>
              <a:t>1</a:t>
            </a:r>
          </a:p>
        </p:txBody>
      </p:sp>
      <p:sp>
        <p:nvSpPr>
          <p:cNvPr id="20" name="Google Shape;33;p3">
            <a:extLst>
              <a:ext uri="{FF2B5EF4-FFF2-40B4-BE49-F238E27FC236}">
                <a16:creationId xmlns:a16="http://schemas.microsoft.com/office/drawing/2014/main" id="{2EC36027-938E-3608-0108-4F5050C5513F}"/>
              </a:ext>
            </a:extLst>
          </p:cNvPr>
          <p:cNvSpPr/>
          <p:nvPr userDrawn="1"/>
        </p:nvSpPr>
        <p:spPr>
          <a:xfrm>
            <a:off x="3620188" y="905611"/>
            <a:ext cx="1933508" cy="1658414"/>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chemeClr val="bg1"/>
          </a:solidFill>
          <a:ln>
            <a:solidFill>
              <a:schemeClr val="bg1"/>
            </a:solidFill>
          </a:ln>
          <a:effectLst>
            <a:outerShdw blurRad="139700" dist="38100" dir="2700000" sx="97000" sy="97000" algn="tl" rotWithShape="0">
              <a:schemeClr val="bg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0" name="Picture 9">
            <a:extLst>
              <a:ext uri="{FF2B5EF4-FFF2-40B4-BE49-F238E27FC236}">
                <a16:creationId xmlns:a16="http://schemas.microsoft.com/office/drawing/2014/main" id="{5DCFAC1C-2DA1-FBBD-5C48-1D121AE3F2E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82858" y="4334669"/>
            <a:ext cx="2808168" cy="1585029"/>
          </a:xfrm>
          <a:prstGeom prst="rect">
            <a:avLst/>
          </a:prstGeom>
          <a:noFill/>
          <a:ln>
            <a:noFill/>
          </a:ln>
        </p:spPr>
      </p:pic>
      <p:grpSp>
        <p:nvGrpSpPr>
          <p:cNvPr id="11" name="Google Shape;340;p32">
            <a:extLst>
              <a:ext uri="{FF2B5EF4-FFF2-40B4-BE49-F238E27FC236}">
                <a16:creationId xmlns:a16="http://schemas.microsoft.com/office/drawing/2014/main" id="{5557B1E0-733E-85D4-0486-1816A06C3D01}"/>
              </a:ext>
            </a:extLst>
          </p:cNvPr>
          <p:cNvGrpSpPr/>
          <p:nvPr userDrawn="1"/>
        </p:nvGrpSpPr>
        <p:grpSpPr>
          <a:xfrm>
            <a:off x="2792552" y="4224338"/>
            <a:ext cx="3576011" cy="1918659"/>
            <a:chOff x="1177450" y="241631"/>
            <a:chExt cx="6173152" cy="3700957"/>
          </a:xfrm>
        </p:grpSpPr>
        <p:sp>
          <p:nvSpPr>
            <p:cNvPr id="12" name="Google Shape;341;p32">
              <a:extLst>
                <a:ext uri="{FF2B5EF4-FFF2-40B4-BE49-F238E27FC236}">
                  <a16:creationId xmlns:a16="http://schemas.microsoft.com/office/drawing/2014/main" id="{CC576F5E-5AC8-9F20-EBAA-3D2AFA718AF9}"/>
                </a:ext>
              </a:extLst>
            </p:cNvPr>
            <p:cNvSpPr/>
            <p:nvPr userDrawn="1"/>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342;p32">
              <a:extLst>
                <a:ext uri="{FF2B5EF4-FFF2-40B4-BE49-F238E27FC236}">
                  <a16:creationId xmlns:a16="http://schemas.microsoft.com/office/drawing/2014/main" id="{F1891E44-71BF-16F1-47B6-A1A0C217A52D}"/>
                </a:ext>
              </a:extLst>
            </p:cNvPr>
            <p:cNvSpPr/>
            <p:nvPr userDrawn="1"/>
          </p:nvSpPr>
          <p:spPr>
            <a:xfrm>
              <a:off x="1177450" y="3763228"/>
              <a:ext cx="6173152" cy="179360"/>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343;p32">
              <a:extLst>
                <a:ext uri="{FF2B5EF4-FFF2-40B4-BE49-F238E27FC236}">
                  <a16:creationId xmlns:a16="http://schemas.microsoft.com/office/drawing/2014/main" id="{CAEE2218-909F-2ADF-AF0D-5B175BF20C6D}"/>
                </a:ext>
              </a:extLst>
            </p:cNvPr>
            <p:cNvSpPr/>
            <p:nvPr userDrawn="1"/>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344;p32">
              <a:extLst>
                <a:ext uri="{FF2B5EF4-FFF2-40B4-BE49-F238E27FC236}">
                  <a16:creationId xmlns:a16="http://schemas.microsoft.com/office/drawing/2014/main" id="{094682D1-D2A7-A4D1-A5E5-5E2D7DAE3804}"/>
                </a:ext>
              </a:extLst>
            </p:cNvPr>
            <p:cNvSpPr/>
            <p:nvPr userDrawn="1"/>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0382794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9144000" cy="838200"/>
          </a:xfrm>
          <a:prstGeom prst="rect">
            <a:avLst/>
          </a:prstGeom>
        </p:spPr>
        <p:txBody>
          <a:bodyPr vert="horz" lIns="91440" tIns="45720" rIns="91440" bIns="45720" rtlCol="0" anchor="ctr">
            <a:normAutofit/>
          </a:bodyPr>
          <a:lstStyle/>
          <a:p>
            <a:r>
              <a:rPr lang="en-US" dirty="0"/>
              <a:t> title</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E6A850-253D-42A0-8A5B-FA12D923BC99}" type="datetime1">
              <a:rPr lang="en-US" smtClean="0"/>
              <a:t>6/25/2023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0C49C9-B029-4B5D-AD48-A0830236FE49}" type="slidenum">
              <a:rPr lang="en-US" smtClean="0"/>
              <a:t>‹#›</a:t>
            </a:fld>
            <a:endParaRPr lang="en-US"/>
          </a:p>
        </p:txBody>
      </p:sp>
    </p:spTree>
    <p:extLst>
      <p:ext uri="{BB962C8B-B14F-4D97-AF65-F5344CB8AC3E}">
        <p14:creationId xmlns:p14="http://schemas.microsoft.com/office/powerpoint/2010/main" val="152032623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31" r:id="rId3"/>
    <p:sldLayoutId id="2147483734" r:id="rId4"/>
    <p:sldLayoutId id="2147483733" r:id="rId5"/>
    <p:sldLayoutId id="2147483735"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hyperlink" Target="https://angular.io/guide/what-is-angular" TargetMode="External"/><Relationship Id="rId13" Type="http://schemas.openxmlformats.org/officeDocument/2006/relationships/hyperlink" Target="https://www.jetbrains.com/idea/" TargetMode="External"/><Relationship Id="rId3" Type="http://schemas.openxmlformats.org/officeDocument/2006/relationships/hyperlink" Target="https://docs.oracle.com/javase/8/docs/technotes/guides/language/index.html" TargetMode="External"/><Relationship Id="rId7" Type="http://schemas.openxmlformats.org/officeDocument/2006/relationships/hyperlink" Target="https://www.javascript.com/" TargetMode="External"/><Relationship Id="rId12" Type="http://schemas.openxmlformats.org/officeDocument/2006/relationships/hyperlink" Target="https://about.gitlab.com/" TargetMode="External"/><Relationship Id="rId17" Type="http://schemas.openxmlformats.org/officeDocument/2006/relationships/hyperlink" Target="https://start.spring.io/" TargetMode="External"/><Relationship Id="rId2" Type="http://schemas.openxmlformats.org/officeDocument/2006/relationships/notesSlide" Target="../notesSlides/notesSlide29.xml"/><Relationship Id="rId16" Type="http://schemas.openxmlformats.org/officeDocument/2006/relationships/hyperlink" Target="https://www.postman.com/" TargetMode="External"/><Relationship Id="rId1" Type="http://schemas.openxmlformats.org/officeDocument/2006/relationships/slideLayout" Target="../slideLayouts/slideLayout4.xml"/><Relationship Id="rId6" Type="http://schemas.openxmlformats.org/officeDocument/2006/relationships/hyperlink" Target="https://www.w3schools.com/css/css_intro.asp" TargetMode="External"/><Relationship Id="rId11" Type="http://schemas.openxmlformats.org/officeDocument/2006/relationships/hyperlink" Target="https://www.postgresql.org/" TargetMode="External"/><Relationship Id="rId5" Type="http://schemas.openxmlformats.org/officeDocument/2006/relationships/hyperlink" Target="https://www.w3schools.com/html/html_intro.asp" TargetMode="External"/><Relationship Id="rId15" Type="http://schemas.openxmlformats.org/officeDocument/2006/relationships/hyperlink" Target="https://www.pgadmin.org/" TargetMode="External"/><Relationship Id="rId10" Type="http://schemas.openxmlformats.org/officeDocument/2006/relationships/hyperlink" Target="https://fullcalendar.io/" TargetMode="External"/><Relationship Id="rId4" Type="http://schemas.openxmlformats.org/officeDocument/2006/relationships/hyperlink" Target="https://spring.io/projects/spring-boot" TargetMode="External"/><Relationship Id="rId9" Type="http://schemas.openxmlformats.org/officeDocument/2006/relationships/hyperlink" Target="https://material.angular.io/" TargetMode="External"/><Relationship Id="rId14" Type="http://schemas.openxmlformats.org/officeDocument/2006/relationships/hyperlink" Target="https://code.visualstudio.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mailto:info@itc.edu.kh"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7C445F-7C53-1233-A87E-F3CFC0AD0D3B}"/>
              </a:ext>
            </a:extLst>
          </p:cNvPr>
          <p:cNvSpPr>
            <a:spLocks noGrp="1"/>
          </p:cNvSpPr>
          <p:nvPr>
            <p:ph type="ctrTitle"/>
          </p:nvPr>
        </p:nvSpPr>
        <p:spPr/>
        <p:txBody>
          <a:bodyPr>
            <a:normAutofit/>
          </a:bodyPr>
          <a:lstStyle/>
          <a:p>
            <a:r>
              <a:rPr lang="en-US" sz="2800" b="1" dirty="0">
                <a:latin typeface="Bahnschrift SemiCondensed" panose="020B0502040204020203" pitchFamily="34" charset="0"/>
              </a:rPr>
              <a:t>Institute of Technology of Cambodia</a:t>
            </a:r>
          </a:p>
        </p:txBody>
      </p:sp>
      <p:sp>
        <p:nvSpPr>
          <p:cNvPr id="5" name="Subtitle 4">
            <a:extLst>
              <a:ext uri="{FF2B5EF4-FFF2-40B4-BE49-F238E27FC236}">
                <a16:creationId xmlns:a16="http://schemas.microsoft.com/office/drawing/2014/main" id="{60AF804F-01BD-4E1E-C522-68B55E4E6B5B}"/>
              </a:ext>
            </a:extLst>
          </p:cNvPr>
          <p:cNvSpPr>
            <a:spLocks noGrp="1"/>
          </p:cNvSpPr>
          <p:nvPr>
            <p:ph type="subTitle" idx="1"/>
          </p:nvPr>
        </p:nvSpPr>
        <p:spPr>
          <a:xfrm>
            <a:off x="1142998" y="1057853"/>
            <a:ext cx="6858000" cy="396043"/>
          </a:xfrm>
        </p:spPr>
        <p:txBody>
          <a:bodyPr>
            <a:normAutofit/>
          </a:bodyPr>
          <a:lstStyle/>
          <a:p>
            <a:r>
              <a:rPr lang="en-US" sz="2000" dirty="0">
                <a:latin typeface="Bahnschrift SemiCondensed" panose="020B0502040204020203" pitchFamily="34" charset="0"/>
              </a:rPr>
              <a:t>Department of Information and Communication Engineering</a:t>
            </a:r>
          </a:p>
        </p:txBody>
      </p:sp>
      <p:pic>
        <p:nvPicPr>
          <p:cNvPr id="7" name="Picture 6">
            <a:extLst>
              <a:ext uri="{FF2B5EF4-FFF2-40B4-BE49-F238E27FC236}">
                <a16:creationId xmlns:a16="http://schemas.microsoft.com/office/drawing/2014/main" id="{05543FFF-1AE9-6DCB-F22D-1EFC71F1A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4843" y="565524"/>
            <a:ext cx="1210774" cy="911139"/>
          </a:xfrm>
          <a:prstGeom prst="rect">
            <a:avLst/>
          </a:prstGeom>
        </p:spPr>
      </p:pic>
      <p:pic>
        <p:nvPicPr>
          <p:cNvPr id="9" name="Picture 8">
            <a:extLst>
              <a:ext uri="{FF2B5EF4-FFF2-40B4-BE49-F238E27FC236}">
                <a16:creationId xmlns:a16="http://schemas.microsoft.com/office/drawing/2014/main" id="{96748E64-969D-74E1-EB47-D51D91E7F9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055" y="374363"/>
            <a:ext cx="1278880" cy="1261872"/>
          </a:xfrm>
          <a:prstGeom prst="rect">
            <a:avLst/>
          </a:prstGeom>
        </p:spPr>
      </p:pic>
      <p:sp>
        <p:nvSpPr>
          <p:cNvPr id="2" name="Rectangle 1">
            <a:extLst>
              <a:ext uri="{FF2B5EF4-FFF2-40B4-BE49-F238E27FC236}">
                <a16:creationId xmlns:a16="http://schemas.microsoft.com/office/drawing/2014/main" id="{B409F6EA-D598-8EA2-C13F-67D6D7D67993}"/>
              </a:ext>
            </a:extLst>
          </p:cNvPr>
          <p:cNvSpPr/>
          <p:nvPr/>
        </p:nvSpPr>
        <p:spPr>
          <a:xfrm>
            <a:off x="0" y="1895475"/>
            <a:ext cx="9144000" cy="80962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470;p42">
            <a:extLst>
              <a:ext uri="{FF2B5EF4-FFF2-40B4-BE49-F238E27FC236}">
                <a16:creationId xmlns:a16="http://schemas.microsoft.com/office/drawing/2014/main" id="{AC83DF20-509B-60F8-BCA9-F3C4B9FC26F2}"/>
              </a:ext>
            </a:extLst>
          </p:cNvPr>
          <p:cNvSpPr txBox="1">
            <a:spLocks/>
          </p:cNvSpPr>
          <p:nvPr/>
        </p:nvSpPr>
        <p:spPr>
          <a:xfrm>
            <a:off x="0" y="1895474"/>
            <a:ext cx="9144000" cy="809625"/>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3200" dirty="0">
                <a:solidFill>
                  <a:schemeClr val="bg1"/>
                </a:solidFill>
                <a:latin typeface="Bahnschrift" panose="020B0502040204020203" pitchFamily="34" charset="0"/>
              </a:rPr>
              <a:t>Library Management System</a:t>
            </a:r>
          </a:p>
        </p:txBody>
      </p:sp>
      <p:sp>
        <p:nvSpPr>
          <p:cNvPr id="10" name="Title 3">
            <a:extLst>
              <a:ext uri="{FF2B5EF4-FFF2-40B4-BE49-F238E27FC236}">
                <a16:creationId xmlns:a16="http://schemas.microsoft.com/office/drawing/2014/main" id="{65EEE9BF-454D-92A2-268F-A54C29B54447}"/>
              </a:ext>
            </a:extLst>
          </p:cNvPr>
          <p:cNvSpPr txBox="1">
            <a:spLocks/>
          </p:cNvSpPr>
          <p:nvPr/>
        </p:nvSpPr>
        <p:spPr>
          <a:xfrm>
            <a:off x="778046" y="3169990"/>
            <a:ext cx="7587904" cy="231336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spcAft>
                <a:spcPts val="1800"/>
              </a:spcAft>
            </a:pPr>
            <a:r>
              <a:rPr lang="en-US" sz="2800" dirty="0">
                <a:latin typeface="Bahnschrift SemiCondensed" panose="020B0502040204020203" pitchFamily="34" charset="0"/>
              </a:rPr>
              <a:t>	</a:t>
            </a:r>
            <a:r>
              <a:rPr lang="en-US" sz="2000" dirty="0">
                <a:latin typeface="Bahnschrift" panose="020B0502040204020203" pitchFamily="34" charset="0"/>
              </a:rPr>
              <a:t>Student			:  </a:t>
            </a:r>
            <a:r>
              <a:rPr lang="en-US" sz="2000" b="1" dirty="0">
                <a:latin typeface="Bahnschrift" panose="020B0502040204020203" pitchFamily="34" charset="0"/>
              </a:rPr>
              <a:t>Mr. HUN Ravit</a:t>
            </a:r>
          </a:p>
          <a:p>
            <a:pPr algn="l">
              <a:spcAft>
                <a:spcPts val="1800"/>
              </a:spcAft>
            </a:pPr>
            <a:r>
              <a:rPr lang="en-US" sz="2000" dirty="0">
                <a:latin typeface="Bahnschrift" panose="020B0502040204020203" pitchFamily="34" charset="0"/>
              </a:rPr>
              <a:t>	Academic Supervisor</a:t>
            </a:r>
            <a:r>
              <a:rPr lang="en-US" sz="2000" b="1" dirty="0">
                <a:latin typeface="Bahnschrift" panose="020B0502040204020203" pitchFamily="34" charset="0"/>
              </a:rPr>
              <a:t>	</a:t>
            </a:r>
            <a:r>
              <a:rPr lang="en-US" sz="2000" dirty="0">
                <a:latin typeface="Bahnschrift" panose="020B0502040204020203" pitchFamily="34" charset="0"/>
              </a:rPr>
              <a:t>:  Mr. SOK </a:t>
            </a:r>
            <a:r>
              <a:rPr lang="en-US" sz="2000" dirty="0" err="1">
                <a:latin typeface="Bahnschrift" panose="020B0502040204020203" pitchFamily="34" charset="0"/>
              </a:rPr>
              <a:t>Kimheng</a:t>
            </a:r>
            <a:endParaRPr lang="en-US" sz="2000" dirty="0">
              <a:latin typeface="Bahnschrift" panose="020B0502040204020203" pitchFamily="34" charset="0"/>
            </a:endParaRPr>
          </a:p>
          <a:p>
            <a:pPr algn="l">
              <a:spcAft>
                <a:spcPts val="1800"/>
              </a:spcAft>
            </a:pPr>
            <a:r>
              <a:rPr lang="en-US" sz="2000" dirty="0">
                <a:latin typeface="Bahnschrift" panose="020B0502040204020203" pitchFamily="34" charset="0"/>
              </a:rPr>
              <a:t>	Company Advisor	:  Mr. SOK </a:t>
            </a:r>
            <a:r>
              <a:rPr lang="en-US" sz="2000" dirty="0" err="1">
                <a:latin typeface="Bahnschrift" panose="020B0502040204020203" pitchFamily="34" charset="0"/>
              </a:rPr>
              <a:t>Kimheng</a:t>
            </a:r>
            <a:endParaRPr lang="en-US" sz="2000" dirty="0">
              <a:latin typeface="Bahnschrift" panose="020B0502040204020203" pitchFamily="34" charset="0"/>
            </a:endParaRPr>
          </a:p>
          <a:p>
            <a:pPr algn="l">
              <a:spcAft>
                <a:spcPts val="1800"/>
              </a:spcAft>
            </a:pPr>
            <a:r>
              <a:rPr lang="en-US" sz="2000" dirty="0">
                <a:latin typeface="Bahnschrift" panose="020B0502040204020203" pitchFamily="34" charset="0"/>
              </a:rPr>
              <a:t>	Duration		:  12 February 2023 – 11 May 2023</a:t>
            </a:r>
          </a:p>
        </p:txBody>
      </p:sp>
      <p:sp>
        <p:nvSpPr>
          <p:cNvPr id="11" name="Subtitle 4">
            <a:extLst>
              <a:ext uri="{FF2B5EF4-FFF2-40B4-BE49-F238E27FC236}">
                <a16:creationId xmlns:a16="http://schemas.microsoft.com/office/drawing/2014/main" id="{1E58D181-0078-4FC8-5C9C-9613B52C4505}"/>
              </a:ext>
            </a:extLst>
          </p:cNvPr>
          <p:cNvSpPr txBox="1">
            <a:spLocks/>
          </p:cNvSpPr>
          <p:nvPr/>
        </p:nvSpPr>
        <p:spPr>
          <a:xfrm>
            <a:off x="1142998" y="5800147"/>
            <a:ext cx="6858000" cy="396043"/>
          </a:xfrm>
          <a:prstGeom prst="rect">
            <a:avLst/>
          </a:prstGeo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latin typeface="Bahnschrift SemiCondensed" panose="020B0502040204020203" pitchFamily="34" charset="0"/>
              </a:rPr>
              <a:t>Academic Year 2022-2023</a:t>
            </a:r>
          </a:p>
        </p:txBody>
      </p:sp>
    </p:spTree>
    <p:extLst>
      <p:ext uri="{BB962C8B-B14F-4D97-AF65-F5344CB8AC3E}">
        <p14:creationId xmlns:p14="http://schemas.microsoft.com/office/powerpoint/2010/main" val="3978510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8" y="897179"/>
            <a:ext cx="4206562" cy="469901"/>
          </a:xfrm>
        </p:spPr>
        <p:txBody>
          <a:bodyPr/>
          <a:lstStyle/>
          <a:p>
            <a:r>
              <a:rPr lang="en-US" sz="2800" dirty="0"/>
              <a:t>1.7 Planning</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1. INTRODUCTION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10</a:t>
            </a:fld>
            <a:endParaRPr lang="en-US" dirty="0"/>
          </a:p>
        </p:txBody>
      </p:sp>
      <p:graphicFrame>
        <p:nvGraphicFramePr>
          <p:cNvPr id="5" name="Table 4">
            <a:extLst>
              <a:ext uri="{FF2B5EF4-FFF2-40B4-BE49-F238E27FC236}">
                <a16:creationId xmlns:a16="http://schemas.microsoft.com/office/drawing/2014/main" id="{BC24E29C-CD39-E10C-FF8A-26A1802D7ABA}"/>
              </a:ext>
            </a:extLst>
          </p:cNvPr>
          <p:cNvGraphicFramePr>
            <a:graphicFrameLocks noGrp="1"/>
          </p:cNvGraphicFramePr>
          <p:nvPr>
            <p:extLst>
              <p:ext uri="{D42A27DB-BD31-4B8C-83A1-F6EECF244321}">
                <p14:modId xmlns:p14="http://schemas.microsoft.com/office/powerpoint/2010/main" val="3591778681"/>
              </p:ext>
            </p:extLst>
          </p:nvPr>
        </p:nvGraphicFramePr>
        <p:xfrm>
          <a:off x="801233" y="1563345"/>
          <a:ext cx="7541534" cy="4351228"/>
        </p:xfrm>
        <a:graphic>
          <a:graphicData uri="http://schemas.openxmlformats.org/drawingml/2006/table">
            <a:tbl>
              <a:tblPr firstRow="1" firstCol="1" bandRow="1">
                <a:tableStyleId>{5C22544A-7EE6-4342-B048-85BDC9FD1C3A}</a:tableStyleId>
              </a:tblPr>
              <a:tblGrid>
                <a:gridCol w="2738575">
                  <a:extLst>
                    <a:ext uri="{9D8B030D-6E8A-4147-A177-3AD203B41FA5}">
                      <a16:colId xmlns:a16="http://schemas.microsoft.com/office/drawing/2014/main" val="2134590952"/>
                    </a:ext>
                  </a:extLst>
                </a:gridCol>
                <a:gridCol w="380591">
                  <a:extLst>
                    <a:ext uri="{9D8B030D-6E8A-4147-A177-3AD203B41FA5}">
                      <a16:colId xmlns:a16="http://schemas.microsoft.com/office/drawing/2014/main" val="1541008572"/>
                    </a:ext>
                  </a:extLst>
                </a:gridCol>
                <a:gridCol w="380591">
                  <a:extLst>
                    <a:ext uri="{9D8B030D-6E8A-4147-A177-3AD203B41FA5}">
                      <a16:colId xmlns:a16="http://schemas.microsoft.com/office/drawing/2014/main" val="2650543442"/>
                    </a:ext>
                  </a:extLst>
                </a:gridCol>
                <a:gridCol w="380591">
                  <a:extLst>
                    <a:ext uri="{9D8B030D-6E8A-4147-A177-3AD203B41FA5}">
                      <a16:colId xmlns:a16="http://schemas.microsoft.com/office/drawing/2014/main" val="3791450855"/>
                    </a:ext>
                  </a:extLst>
                </a:gridCol>
                <a:gridCol w="380591">
                  <a:extLst>
                    <a:ext uri="{9D8B030D-6E8A-4147-A177-3AD203B41FA5}">
                      <a16:colId xmlns:a16="http://schemas.microsoft.com/office/drawing/2014/main" val="155461403"/>
                    </a:ext>
                  </a:extLst>
                </a:gridCol>
                <a:gridCol w="380591">
                  <a:extLst>
                    <a:ext uri="{9D8B030D-6E8A-4147-A177-3AD203B41FA5}">
                      <a16:colId xmlns:a16="http://schemas.microsoft.com/office/drawing/2014/main" val="3931289156"/>
                    </a:ext>
                  </a:extLst>
                </a:gridCol>
                <a:gridCol w="380591">
                  <a:extLst>
                    <a:ext uri="{9D8B030D-6E8A-4147-A177-3AD203B41FA5}">
                      <a16:colId xmlns:a16="http://schemas.microsoft.com/office/drawing/2014/main" val="4088949171"/>
                    </a:ext>
                  </a:extLst>
                </a:gridCol>
                <a:gridCol w="380591">
                  <a:extLst>
                    <a:ext uri="{9D8B030D-6E8A-4147-A177-3AD203B41FA5}">
                      <a16:colId xmlns:a16="http://schemas.microsoft.com/office/drawing/2014/main" val="3885121489"/>
                    </a:ext>
                  </a:extLst>
                </a:gridCol>
                <a:gridCol w="380591">
                  <a:extLst>
                    <a:ext uri="{9D8B030D-6E8A-4147-A177-3AD203B41FA5}">
                      <a16:colId xmlns:a16="http://schemas.microsoft.com/office/drawing/2014/main" val="3571842251"/>
                    </a:ext>
                  </a:extLst>
                </a:gridCol>
                <a:gridCol w="434124">
                  <a:extLst>
                    <a:ext uri="{9D8B030D-6E8A-4147-A177-3AD203B41FA5}">
                      <a16:colId xmlns:a16="http://schemas.microsoft.com/office/drawing/2014/main" val="875391543"/>
                    </a:ext>
                  </a:extLst>
                </a:gridCol>
                <a:gridCol w="434124">
                  <a:extLst>
                    <a:ext uri="{9D8B030D-6E8A-4147-A177-3AD203B41FA5}">
                      <a16:colId xmlns:a16="http://schemas.microsoft.com/office/drawing/2014/main" val="1412942434"/>
                    </a:ext>
                  </a:extLst>
                </a:gridCol>
                <a:gridCol w="434124">
                  <a:extLst>
                    <a:ext uri="{9D8B030D-6E8A-4147-A177-3AD203B41FA5}">
                      <a16:colId xmlns:a16="http://schemas.microsoft.com/office/drawing/2014/main" val="750637319"/>
                    </a:ext>
                  </a:extLst>
                </a:gridCol>
                <a:gridCol w="455859">
                  <a:extLst>
                    <a:ext uri="{9D8B030D-6E8A-4147-A177-3AD203B41FA5}">
                      <a16:colId xmlns:a16="http://schemas.microsoft.com/office/drawing/2014/main" val="2964490820"/>
                    </a:ext>
                  </a:extLst>
                </a:gridCol>
              </a:tblGrid>
              <a:tr h="448988">
                <a:tc rowSpan="2">
                  <a:txBody>
                    <a:bodyPr/>
                    <a:lstStyle/>
                    <a:p>
                      <a:pPr indent="153035" algn="just">
                        <a:lnSpc>
                          <a:spcPct val="150000"/>
                        </a:lnSpc>
                        <a:spcAft>
                          <a:spcPts val="600"/>
                        </a:spcAft>
                      </a:pPr>
                      <a:r>
                        <a:rPr lang="en-US" sz="1800" dirty="0">
                          <a:effectLst/>
                          <a:latin typeface="Bahnschrift" panose="020B0502040204020203" pitchFamily="34" charset="0"/>
                        </a:rPr>
                        <a:t>Tasks</a:t>
                      </a:r>
                      <a:endParaRPr lang="en-US" sz="1800" dirty="0">
                        <a:effectLst/>
                        <a:latin typeface="Bahnschrift" panose="020B0502040204020203" pitchFamily="34" charset="0"/>
                        <a:ea typeface="Calibri" panose="020F0502020204030204" pitchFamily="34" charset="0"/>
                        <a:cs typeface="Arial Unicode M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gridSpan="12">
                  <a:txBody>
                    <a:bodyPr/>
                    <a:lstStyle/>
                    <a:p>
                      <a:pPr algn="ctr">
                        <a:lnSpc>
                          <a:spcPct val="150000"/>
                        </a:lnSpc>
                        <a:spcAft>
                          <a:spcPts val="600"/>
                        </a:spcAft>
                      </a:pPr>
                      <a:r>
                        <a:rPr lang="en-US" sz="1600" dirty="0">
                          <a:effectLst/>
                          <a:latin typeface="Bahnschrift" panose="020B0502040204020203" pitchFamily="34" charset="0"/>
                        </a:rPr>
                        <a:t>Weeks</a:t>
                      </a:r>
                      <a:endParaRPr lang="en-US" sz="16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78578953"/>
                  </a:ext>
                </a:extLst>
              </a:tr>
              <a:tr h="332158">
                <a:tc vMerge="1">
                  <a:txBody>
                    <a:bodyPr/>
                    <a:lstStyle/>
                    <a:p>
                      <a:endParaRPr lang="en-US"/>
                    </a:p>
                  </a:txBody>
                  <a:tcPr/>
                </a:tc>
                <a:tc>
                  <a:txBody>
                    <a:bodyPr/>
                    <a:lstStyle/>
                    <a:p>
                      <a:pPr algn="ctr">
                        <a:lnSpc>
                          <a:spcPct val="150000"/>
                        </a:lnSpc>
                        <a:spcAft>
                          <a:spcPts val="600"/>
                        </a:spcAft>
                      </a:pPr>
                      <a:r>
                        <a:rPr lang="en-US" sz="1200" dirty="0">
                          <a:effectLst/>
                          <a:latin typeface="Bahnschrift" panose="020B0502040204020203" pitchFamily="34" charset="0"/>
                        </a:rPr>
                        <a:t>1</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600"/>
                        </a:spcAft>
                      </a:pPr>
                      <a:r>
                        <a:rPr lang="en-US" sz="1200" dirty="0">
                          <a:effectLst/>
                          <a:latin typeface="Bahnschrift" panose="020B0502040204020203" pitchFamily="34" charset="0"/>
                        </a:rPr>
                        <a:t>2</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600"/>
                        </a:spcAft>
                      </a:pPr>
                      <a:r>
                        <a:rPr lang="en-US" sz="1200" dirty="0">
                          <a:effectLst/>
                          <a:latin typeface="Bahnschrift" panose="020B0502040204020203" pitchFamily="34" charset="0"/>
                        </a:rPr>
                        <a:t>3</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600"/>
                        </a:spcAft>
                      </a:pPr>
                      <a:r>
                        <a:rPr lang="en-US" sz="1200" dirty="0">
                          <a:effectLst/>
                          <a:latin typeface="Bahnschrift" panose="020B0502040204020203" pitchFamily="34" charset="0"/>
                        </a:rPr>
                        <a:t>4</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600"/>
                        </a:spcAft>
                      </a:pPr>
                      <a:r>
                        <a:rPr lang="en-US" sz="1200" dirty="0">
                          <a:effectLst/>
                          <a:latin typeface="Bahnschrift" panose="020B0502040204020203" pitchFamily="34" charset="0"/>
                        </a:rPr>
                        <a:t>5</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600"/>
                        </a:spcAft>
                      </a:pPr>
                      <a:r>
                        <a:rPr lang="en-US" sz="1200" dirty="0">
                          <a:effectLst/>
                          <a:latin typeface="Bahnschrift" panose="020B0502040204020203" pitchFamily="34" charset="0"/>
                        </a:rPr>
                        <a:t>6</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600"/>
                        </a:spcAft>
                      </a:pPr>
                      <a:r>
                        <a:rPr lang="en-US" sz="1200" dirty="0">
                          <a:effectLst/>
                          <a:latin typeface="Bahnschrift" panose="020B0502040204020203" pitchFamily="34" charset="0"/>
                        </a:rPr>
                        <a:t>7</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600"/>
                        </a:spcAft>
                      </a:pPr>
                      <a:r>
                        <a:rPr lang="en-US" sz="1200" dirty="0">
                          <a:effectLst/>
                          <a:latin typeface="Bahnschrift" panose="020B0502040204020203" pitchFamily="34" charset="0"/>
                        </a:rPr>
                        <a:t>8</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600"/>
                        </a:spcAft>
                      </a:pPr>
                      <a:r>
                        <a:rPr lang="en-US" sz="1200" dirty="0">
                          <a:effectLst/>
                          <a:latin typeface="Bahnschrift" panose="020B0502040204020203" pitchFamily="34" charset="0"/>
                        </a:rPr>
                        <a:t>9</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600"/>
                        </a:spcAft>
                      </a:pPr>
                      <a:r>
                        <a:rPr lang="en-US" sz="1200" dirty="0">
                          <a:effectLst/>
                          <a:latin typeface="Bahnschrift" panose="020B0502040204020203" pitchFamily="34" charset="0"/>
                        </a:rPr>
                        <a:t>10</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600"/>
                        </a:spcAft>
                      </a:pPr>
                      <a:r>
                        <a:rPr lang="en-US" sz="1200" dirty="0">
                          <a:effectLst/>
                          <a:latin typeface="Bahnschrift" panose="020B0502040204020203" pitchFamily="34" charset="0"/>
                        </a:rPr>
                        <a:t>11</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600"/>
                        </a:spcAft>
                      </a:pPr>
                      <a:r>
                        <a:rPr lang="en-US" sz="1200" dirty="0">
                          <a:effectLst/>
                          <a:latin typeface="Bahnschrift" panose="020B0502040204020203" pitchFamily="34" charset="0"/>
                        </a:rPr>
                        <a:t>12</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16424928"/>
                  </a:ext>
                </a:extLst>
              </a:tr>
              <a:tr h="582282">
                <a:tc>
                  <a:txBody>
                    <a:bodyPr/>
                    <a:lstStyle/>
                    <a:p>
                      <a:pPr indent="152400" algn="just">
                        <a:lnSpc>
                          <a:spcPct val="150000"/>
                        </a:lnSpc>
                        <a:spcAft>
                          <a:spcPts val="600"/>
                        </a:spcAft>
                      </a:pPr>
                      <a:r>
                        <a:rPr lang="en-US" sz="1400" dirty="0">
                          <a:solidFill>
                            <a:schemeClr val="tx1"/>
                          </a:solidFill>
                          <a:effectLst/>
                          <a:latin typeface="Bahnschrift" panose="020B0502040204020203" pitchFamily="34" charset="0"/>
                        </a:rPr>
                        <a:t>Get the requirement</a:t>
                      </a:r>
                      <a:endParaRPr lang="en-US" sz="1400" dirty="0">
                        <a:solidFill>
                          <a:schemeClr val="tx1"/>
                        </a:solidFill>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solidFill>
                            <a:srgbClr val="0070C0"/>
                          </a:solidFill>
                          <a:effectLst/>
                          <a:latin typeface="Bahnschrift" panose="020B0502040204020203" pitchFamily="34" charset="0"/>
                        </a:rPr>
                        <a:t> </a:t>
                      </a:r>
                      <a:endParaRPr lang="en-US" sz="1200" dirty="0">
                        <a:solidFill>
                          <a:srgbClr val="0070C0"/>
                        </a:solidFill>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9182508"/>
                  </a:ext>
                </a:extLst>
              </a:tr>
              <a:tr h="582282">
                <a:tc>
                  <a:txBody>
                    <a:bodyPr/>
                    <a:lstStyle/>
                    <a:p>
                      <a:pPr indent="152400" algn="just">
                        <a:lnSpc>
                          <a:spcPct val="150000"/>
                        </a:lnSpc>
                        <a:spcAft>
                          <a:spcPts val="600"/>
                        </a:spcAft>
                      </a:pPr>
                      <a:r>
                        <a:rPr lang="en-US" sz="1400" dirty="0">
                          <a:solidFill>
                            <a:schemeClr val="tx1"/>
                          </a:solidFill>
                          <a:effectLst/>
                          <a:latin typeface="Bahnschrift" panose="020B0502040204020203" pitchFamily="34" charset="0"/>
                        </a:rPr>
                        <a:t>Define the project scope</a:t>
                      </a:r>
                      <a:endParaRPr lang="en-US" sz="1400" dirty="0">
                        <a:solidFill>
                          <a:schemeClr val="tx1"/>
                        </a:solidFill>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solidFill>
                            <a:srgbClr val="0070C0"/>
                          </a:solidFill>
                          <a:effectLst/>
                          <a:latin typeface="Bahnschrift" panose="020B0502040204020203" pitchFamily="34" charset="0"/>
                        </a:rPr>
                        <a:t> </a:t>
                      </a:r>
                      <a:endParaRPr lang="en-US" sz="1200" dirty="0">
                        <a:solidFill>
                          <a:srgbClr val="0070C0"/>
                        </a:solidFill>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29873418"/>
                  </a:ext>
                </a:extLst>
              </a:tr>
              <a:tr h="658672">
                <a:tc>
                  <a:txBody>
                    <a:bodyPr/>
                    <a:lstStyle/>
                    <a:p>
                      <a:pPr indent="152400" algn="just">
                        <a:lnSpc>
                          <a:spcPct val="150000"/>
                        </a:lnSpc>
                        <a:spcAft>
                          <a:spcPts val="600"/>
                        </a:spcAft>
                      </a:pPr>
                      <a:r>
                        <a:rPr lang="en-US" sz="1400" dirty="0">
                          <a:solidFill>
                            <a:schemeClr val="tx1"/>
                          </a:solidFill>
                          <a:effectLst/>
                          <a:latin typeface="Bahnschrift" panose="020B0502040204020203" pitchFamily="34" charset="0"/>
                        </a:rPr>
                        <a:t>Wireframing and prototype</a:t>
                      </a:r>
                      <a:endParaRPr lang="en-US" sz="1400" dirty="0">
                        <a:solidFill>
                          <a:schemeClr val="tx1"/>
                        </a:solidFill>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2479672"/>
                  </a:ext>
                </a:extLst>
              </a:tr>
              <a:tr h="582282">
                <a:tc>
                  <a:txBody>
                    <a:bodyPr/>
                    <a:lstStyle/>
                    <a:p>
                      <a:pPr indent="152400" algn="l">
                        <a:lnSpc>
                          <a:spcPct val="150000"/>
                        </a:lnSpc>
                        <a:spcAft>
                          <a:spcPts val="600"/>
                        </a:spcAft>
                      </a:pPr>
                      <a:r>
                        <a:rPr lang="en-US" sz="1400" dirty="0">
                          <a:solidFill>
                            <a:schemeClr val="tx1"/>
                          </a:solidFill>
                          <a:effectLst/>
                          <a:latin typeface="Bahnschrift" panose="020B0502040204020203" pitchFamily="34" charset="0"/>
                        </a:rPr>
                        <a:t>Implement</a:t>
                      </a:r>
                      <a:endParaRPr lang="en-US" sz="1400" dirty="0">
                        <a:solidFill>
                          <a:schemeClr val="tx1"/>
                        </a:solidFill>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42011067"/>
                  </a:ext>
                </a:extLst>
              </a:tr>
              <a:tr h="582282">
                <a:tc>
                  <a:txBody>
                    <a:bodyPr/>
                    <a:lstStyle/>
                    <a:p>
                      <a:pPr indent="152400" algn="just">
                        <a:lnSpc>
                          <a:spcPct val="150000"/>
                        </a:lnSpc>
                        <a:spcAft>
                          <a:spcPts val="600"/>
                        </a:spcAft>
                      </a:pPr>
                      <a:r>
                        <a:rPr lang="en-US" sz="1400" dirty="0">
                          <a:solidFill>
                            <a:schemeClr val="tx1"/>
                          </a:solidFill>
                          <a:effectLst/>
                          <a:latin typeface="Bahnschrift" panose="020B0502040204020203" pitchFamily="34" charset="0"/>
                        </a:rPr>
                        <a:t>Testing and Bug Fix</a:t>
                      </a:r>
                      <a:endParaRPr lang="en-US" sz="1400" dirty="0">
                        <a:solidFill>
                          <a:schemeClr val="tx1"/>
                        </a:solidFill>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09708113"/>
                  </a:ext>
                </a:extLst>
              </a:tr>
              <a:tr h="582282">
                <a:tc>
                  <a:txBody>
                    <a:bodyPr/>
                    <a:lstStyle/>
                    <a:p>
                      <a:pPr indent="152400" algn="just">
                        <a:lnSpc>
                          <a:spcPct val="150000"/>
                        </a:lnSpc>
                        <a:spcAft>
                          <a:spcPts val="600"/>
                        </a:spcAft>
                      </a:pPr>
                      <a:r>
                        <a:rPr lang="en-US" sz="1400" dirty="0">
                          <a:solidFill>
                            <a:schemeClr val="tx1"/>
                          </a:solidFill>
                          <a:effectLst/>
                          <a:latin typeface="Bahnschrift" panose="020B0502040204020203" pitchFamily="34" charset="0"/>
                        </a:rPr>
                        <a:t>Prepare for deployment</a:t>
                      </a:r>
                      <a:endParaRPr lang="en-US" sz="1400" dirty="0">
                        <a:solidFill>
                          <a:schemeClr val="tx1"/>
                        </a:solidFill>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29999897"/>
                  </a:ext>
                </a:extLst>
              </a:tr>
            </a:tbl>
          </a:graphicData>
        </a:graphic>
      </p:graphicFrame>
    </p:spTree>
    <p:extLst>
      <p:ext uri="{BB962C8B-B14F-4D97-AF65-F5344CB8AC3E}">
        <p14:creationId xmlns:p14="http://schemas.microsoft.com/office/powerpoint/2010/main" val="3654562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DC9552-BACF-9667-E885-003A6A8DB6F7}"/>
              </a:ext>
            </a:extLst>
          </p:cNvPr>
          <p:cNvSpPr>
            <a:spLocks noGrp="1"/>
          </p:cNvSpPr>
          <p:nvPr>
            <p:ph type="title"/>
          </p:nvPr>
        </p:nvSpPr>
        <p:spPr>
          <a:xfrm>
            <a:off x="0" y="3675841"/>
            <a:ext cx="9156700" cy="846035"/>
          </a:xfrm>
        </p:spPr>
        <p:txBody>
          <a:bodyPr>
            <a:normAutofit/>
          </a:bodyPr>
          <a:lstStyle/>
          <a:p>
            <a:r>
              <a:rPr lang="en-US" sz="4800" b="1" dirty="0"/>
              <a:t>ANALYSIS AND DESIGN</a:t>
            </a:r>
          </a:p>
        </p:txBody>
      </p:sp>
      <p:sp>
        <p:nvSpPr>
          <p:cNvPr id="6" name="Text Placeholder 5">
            <a:extLst>
              <a:ext uri="{FF2B5EF4-FFF2-40B4-BE49-F238E27FC236}">
                <a16:creationId xmlns:a16="http://schemas.microsoft.com/office/drawing/2014/main" id="{EA592EF8-7697-A888-C69C-5680BAFF5D49}"/>
              </a:ext>
            </a:extLst>
          </p:cNvPr>
          <p:cNvSpPr>
            <a:spLocks noGrp="1"/>
          </p:cNvSpPr>
          <p:nvPr>
            <p:ph type="body" sz="quarter" idx="13"/>
          </p:nvPr>
        </p:nvSpPr>
        <p:spPr>
          <a:xfrm>
            <a:off x="3761277" y="1770997"/>
            <a:ext cx="1634146" cy="1411162"/>
          </a:xfrm>
        </p:spPr>
        <p:txBody>
          <a:bodyPr/>
          <a:lstStyle/>
          <a:p>
            <a:r>
              <a:rPr lang="en-US" dirty="0"/>
              <a:t>2</a:t>
            </a:r>
          </a:p>
        </p:txBody>
      </p:sp>
      <p:sp>
        <p:nvSpPr>
          <p:cNvPr id="4" name="Slide Number Placeholder 3">
            <a:extLst>
              <a:ext uri="{FF2B5EF4-FFF2-40B4-BE49-F238E27FC236}">
                <a16:creationId xmlns:a16="http://schemas.microsoft.com/office/drawing/2014/main" id="{B321075E-277B-24D5-7546-1D2CBEAF5F6E}"/>
              </a:ext>
            </a:extLst>
          </p:cNvPr>
          <p:cNvSpPr>
            <a:spLocks noGrp="1"/>
          </p:cNvSpPr>
          <p:nvPr>
            <p:ph type="sldNum" sz="quarter" idx="12"/>
          </p:nvPr>
        </p:nvSpPr>
        <p:spPr/>
        <p:txBody>
          <a:bodyPr/>
          <a:lstStyle/>
          <a:p>
            <a:fld id="{1A0C49C9-B029-4B5D-AD48-A0830236FE49}" type="slidenum">
              <a:rPr lang="en-US" smtClean="0"/>
              <a:pPr/>
              <a:t>11</a:t>
            </a:fld>
            <a:endParaRPr lang="en-US" dirty="0"/>
          </a:p>
        </p:txBody>
      </p:sp>
    </p:spTree>
    <p:extLst>
      <p:ext uri="{BB962C8B-B14F-4D97-AF65-F5344CB8AC3E}">
        <p14:creationId xmlns:p14="http://schemas.microsoft.com/office/powerpoint/2010/main" val="3048067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2.1 Use Case Diagram</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2. ANALYSIS AND DESIGN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12</a:t>
            </a:fld>
            <a:endParaRPr lang="en-US" dirty="0"/>
          </a:p>
        </p:txBody>
      </p:sp>
      <p:sp>
        <p:nvSpPr>
          <p:cNvPr id="12" name="Subtitle 4">
            <a:extLst>
              <a:ext uri="{FF2B5EF4-FFF2-40B4-BE49-F238E27FC236}">
                <a16:creationId xmlns:a16="http://schemas.microsoft.com/office/drawing/2014/main" id="{A0A67991-9497-F806-48FA-89EAB9EFD09B}"/>
              </a:ext>
            </a:extLst>
          </p:cNvPr>
          <p:cNvSpPr txBox="1">
            <a:spLocks/>
          </p:cNvSpPr>
          <p:nvPr/>
        </p:nvSpPr>
        <p:spPr>
          <a:xfrm>
            <a:off x="2882490" y="5599581"/>
            <a:ext cx="1161290" cy="4699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Candidate</a:t>
            </a:r>
          </a:p>
        </p:txBody>
      </p:sp>
      <p:sp>
        <p:nvSpPr>
          <p:cNvPr id="14" name="Subtitle 4">
            <a:extLst>
              <a:ext uri="{FF2B5EF4-FFF2-40B4-BE49-F238E27FC236}">
                <a16:creationId xmlns:a16="http://schemas.microsoft.com/office/drawing/2014/main" id="{A26A89C5-B73E-AE4A-F5F3-F94FD0F473CA}"/>
              </a:ext>
            </a:extLst>
          </p:cNvPr>
          <p:cNvSpPr txBox="1">
            <a:spLocks/>
          </p:cNvSpPr>
          <p:nvPr/>
        </p:nvSpPr>
        <p:spPr>
          <a:xfrm>
            <a:off x="3160689" y="3058730"/>
            <a:ext cx="769484" cy="46990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Admin</a:t>
            </a:r>
          </a:p>
        </p:txBody>
      </p:sp>
      <p:pic>
        <p:nvPicPr>
          <p:cNvPr id="5" name="Picture 4">
            <a:extLst>
              <a:ext uri="{FF2B5EF4-FFF2-40B4-BE49-F238E27FC236}">
                <a16:creationId xmlns:a16="http://schemas.microsoft.com/office/drawing/2014/main" id="{42E484DA-2488-A28F-6FED-59FD221DABC6}"/>
              </a:ext>
            </a:extLst>
          </p:cNvPr>
          <p:cNvPicPr>
            <a:picLocks noChangeAspect="1"/>
          </p:cNvPicPr>
          <p:nvPr/>
        </p:nvPicPr>
        <p:blipFill rotWithShape="1">
          <a:blip r:embed="rId3">
            <a:extLst>
              <a:ext uri="{28A0092B-C50C-407E-A947-70E740481C1C}">
                <a14:useLocalDpi xmlns:a14="http://schemas.microsoft.com/office/drawing/2010/main" val="0"/>
              </a:ext>
            </a:extLst>
          </a:blip>
          <a:srcRect t="2391"/>
          <a:stretch/>
        </p:blipFill>
        <p:spPr bwMode="auto">
          <a:xfrm>
            <a:off x="3930173" y="1088136"/>
            <a:ext cx="4152466" cy="5450777"/>
          </a:xfrm>
          <a:prstGeom prst="rect">
            <a:avLst/>
          </a:prstGeom>
          <a:noFill/>
          <a:ln>
            <a:noFill/>
          </a:ln>
        </p:spPr>
      </p:pic>
    </p:spTree>
    <p:extLst>
      <p:ext uri="{BB962C8B-B14F-4D97-AF65-F5344CB8AC3E}">
        <p14:creationId xmlns:p14="http://schemas.microsoft.com/office/powerpoint/2010/main" val="295086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2.2 Database Schema</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2. ANALYSIS AND DESIGN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13</a:t>
            </a:fld>
            <a:endParaRPr lang="en-US" dirty="0"/>
          </a:p>
        </p:txBody>
      </p:sp>
      <p:pic>
        <p:nvPicPr>
          <p:cNvPr id="6" name="Picture 5">
            <a:extLst>
              <a:ext uri="{FF2B5EF4-FFF2-40B4-BE49-F238E27FC236}">
                <a16:creationId xmlns:a16="http://schemas.microsoft.com/office/drawing/2014/main" id="{A4FDBC43-2BC2-72DD-8846-AF6B51810D6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5937" y="1563345"/>
            <a:ext cx="8252125" cy="4115079"/>
          </a:xfrm>
          <a:prstGeom prst="rect">
            <a:avLst/>
          </a:prstGeom>
          <a:noFill/>
          <a:ln>
            <a:noFill/>
          </a:ln>
        </p:spPr>
      </p:pic>
    </p:spTree>
    <p:extLst>
      <p:ext uri="{BB962C8B-B14F-4D97-AF65-F5344CB8AC3E}">
        <p14:creationId xmlns:p14="http://schemas.microsoft.com/office/powerpoint/2010/main" val="616270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434440" y="1790788"/>
            <a:ext cx="2626258" cy="469901"/>
          </a:xfrm>
        </p:spPr>
        <p:txBody>
          <a:bodyPr/>
          <a:lstStyle/>
          <a:p>
            <a:pPr marL="342900" indent="-342900">
              <a:buFont typeface="Wingdings" panose="05000000000000000000" pitchFamily="2" charset="2"/>
              <a:buChar char="Ø"/>
            </a:pPr>
            <a:r>
              <a:rPr lang="en-US" sz="2400" dirty="0"/>
              <a:t>Technologies		</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2. ANALYSIS AND DESIGN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14</a:t>
            </a:fld>
            <a:endParaRPr lang="en-US" dirty="0"/>
          </a:p>
        </p:txBody>
      </p:sp>
      <p:sp>
        <p:nvSpPr>
          <p:cNvPr id="7" name="Text Placeholder 1">
            <a:extLst>
              <a:ext uri="{FF2B5EF4-FFF2-40B4-BE49-F238E27FC236}">
                <a16:creationId xmlns:a16="http://schemas.microsoft.com/office/drawing/2014/main" id="{EF66C440-F96F-5B19-C72F-ADC28CE6C42F}"/>
              </a:ext>
            </a:extLst>
          </p:cNvPr>
          <p:cNvSpPr txBox="1">
            <a:spLocks/>
          </p:cNvSpPr>
          <p:nvPr/>
        </p:nvSpPr>
        <p:spPr>
          <a:xfrm>
            <a:off x="3282217" y="1800776"/>
            <a:ext cx="2110047" cy="469901"/>
          </a:xfrm>
          <a:prstGeom prst="rect">
            <a:avLst/>
          </a:prstGeom>
        </p:spPr>
        <p:txBody>
          <a:bodyPr/>
          <a:lstStyle>
            <a:lvl1pPr marL="0" indent="0" algn="l" defTabSz="914400" rtl="0" eaLnBrk="1" latinLnBrk="0" hangingPunct="1">
              <a:lnSpc>
                <a:spcPct val="90000"/>
              </a:lnSpc>
              <a:spcBef>
                <a:spcPts val="1000"/>
              </a:spcBef>
              <a:buFont typeface="Wingdings" panose="05000000000000000000" pitchFamily="2" charset="2"/>
              <a:buNone/>
              <a:defRPr sz="2400" kern="1200">
                <a:solidFill>
                  <a:srgbClr val="FD6400"/>
                </a:solidFill>
                <a:latin typeface="Bahnschrift SemiBold 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US" dirty="0">
                <a:solidFill>
                  <a:srgbClr val="0070C0"/>
                </a:solidFill>
                <a:latin typeface="Bahnschrift" panose="020B0502040204020203" pitchFamily="34" charset="0"/>
              </a:rPr>
              <a:t>Tools</a:t>
            </a:r>
            <a:r>
              <a:rPr lang="en-US" dirty="0">
                <a:latin typeface="Bahnschrift" panose="020B0502040204020203" pitchFamily="34" charset="0"/>
              </a:rPr>
              <a:t>		</a:t>
            </a:r>
          </a:p>
        </p:txBody>
      </p:sp>
      <p:pic>
        <p:nvPicPr>
          <p:cNvPr id="14" name="Picture 13">
            <a:extLst>
              <a:ext uri="{FF2B5EF4-FFF2-40B4-BE49-F238E27FC236}">
                <a16:creationId xmlns:a16="http://schemas.microsoft.com/office/drawing/2014/main" id="{53BF883B-49B2-4EC6-3533-33C2E54A21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08252" y="3803876"/>
            <a:ext cx="2508017" cy="760820"/>
          </a:xfrm>
          <a:prstGeom prst="rect">
            <a:avLst/>
          </a:prstGeom>
          <a:noFill/>
          <a:ln>
            <a:noFill/>
          </a:ln>
        </p:spPr>
      </p:pic>
      <p:sp>
        <p:nvSpPr>
          <p:cNvPr id="15" name="Text Placeholder 1">
            <a:extLst>
              <a:ext uri="{FF2B5EF4-FFF2-40B4-BE49-F238E27FC236}">
                <a16:creationId xmlns:a16="http://schemas.microsoft.com/office/drawing/2014/main" id="{BEBE4E49-2908-4A42-5CE2-201745849431}"/>
              </a:ext>
            </a:extLst>
          </p:cNvPr>
          <p:cNvSpPr txBox="1">
            <a:spLocks/>
          </p:cNvSpPr>
          <p:nvPr/>
        </p:nvSpPr>
        <p:spPr>
          <a:xfrm>
            <a:off x="6418617" y="1803172"/>
            <a:ext cx="2110047" cy="469901"/>
          </a:xfrm>
          <a:prstGeom prst="rect">
            <a:avLst/>
          </a:prstGeom>
        </p:spPr>
        <p:txBody>
          <a:bodyPr/>
          <a:lstStyle>
            <a:lvl1pPr marL="0" indent="0" algn="l" defTabSz="914400" rtl="0" eaLnBrk="1" latinLnBrk="0" hangingPunct="1">
              <a:lnSpc>
                <a:spcPct val="90000"/>
              </a:lnSpc>
              <a:spcBef>
                <a:spcPts val="1000"/>
              </a:spcBef>
              <a:buFont typeface="Wingdings" panose="05000000000000000000" pitchFamily="2" charset="2"/>
              <a:buNone/>
              <a:defRPr sz="2400" kern="1200">
                <a:solidFill>
                  <a:srgbClr val="FD6400"/>
                </a:solidFill>
                <a:latin typeface="Bahnschrift SemiBold 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US" dirty="0">
                <a:solidFill>
                  <a:srgbClr val="0070C0"/>
                </a:solidFill>
                <a:latin typeface="Bahnschrift" panose="020B0502040204020203" pitchFamily="34" charset="0"/>
              </a:rPr>
              <a:t>Database</a:t>
            </a:r>
            <a:r>
              <a:rPr lang="en-US" dirty="0">
                <a:latin typeface="Bahnschrift" panose="020B0502040204020203" pitchFamily="34" charset="0"/>
              </a:rPr>
              <a:t>		</a:t>
            </a:r>
          </a:p>
        </p:txBody>
      </p:sp>
      <p:cxnSp>
        <p:nvCxnSpPr>
          <p:cNvPr id="27" name="Google Shape;367;p27">
            <a:extLst>
              <a:ext uri="{FF2B5EF4-FFF2-40B4-BE49-F238E27FC236}">
                <a16:creationId xmlns:a16="http://schemas.microsoft.com/office/drawing/2014/main" id="{4DCF8953-8EDF-5F64-D408-43A92248B43F}"/>
              </a:ext>
            </a:extLst>
          </p:cNvPr>
          <p:cNvCxnSpPr>
            <a:cxnSpLocks/>
          </p:cNvCxnSpPr>
          <p:nvPr/>
        </p:nvCxnSpPr>
        <p:spPr>
          <a:xfrm>
            <a:off x="3412074" y="2147214"/>
            <a:ext cx="0" cy="3992138"/>
          </a:xfrm>
          <a:prstGeom prst="straightConnector1">
            <a:avLst/>
          </a:prstGeom>
          <a:noFill/>
          <a:ln w="9525" cap="rnd" cmpd="sng">
            <a:solidFill>
              <a:schemeClr val="dk1"/>
            </a:solidFill>
            <a:prstDash val="solid"/>
            <a:round/>
            <a:headEnd type="none" w="sm" len="sm"/>
            <a:tailEnd type="none" w="sm" len="sm"/>
          </a:ln>
        </p:spPr>
      </p:cxnSp>
      <p:sp>
        <p:nvSpPr>
          <p:cNvPr id="29" name="Text Placeholder 1">
            <a:extLst>
              <a:ext uri="{FF2B5EF4-FFF2-40B4-BE49-F238E27FC236}">
                <a16:creationId xmlns:a16="http://schemas.microsoft.com/office/drawing/2014/main" id="{FA01330D-B338-89C2-E910-C66423CCF556}"/>
              </a:ext>
            </a:extLst>
          </p:cNvPr>
          <p:cNvSpPr txBox="1">
            <a:spLocks/>
          </p:cNvSpPr>
          <p:nvPr/>
        </p:nvSpPr>
        <p:spPr>
          <a:xfrm>
            <a:off x="276537" y="897179"/>
            <a:ext cx="5654363" cy="469901"/>
          </a:xfrm>
          <a:prstGeom prst="rect">
            <a:avLst/>
          </a:prstGeom>
        </p:spPr>
        <p:txBody>
          <a:bodyPr/>
          <a:lstStyle>
            <a:lvl1pPr marL="0" indent="0" algn="l" defTabSz="914400" rtl="0" eaLnBrk="1" latinLnBrk="0" hangingPunct="1">
              <a:lnSpc>
                <a:spcPct val="90000"/>
              </a:lnSpc>
              <a:spcBef>
                <a:spcPts val="1000"/>
              </a:spcBef>
              <a:buFont typeface="Wingdings" panose="05000000000000000000" pitchFamily="2" charset="2"/>
              <a:buNone/>
              <a:defRPr sz="2800" kern="1200">
                <a:solidFill>
                  <a:srgbClr val="FD6400"/>
                </a:solidFill>
                <a:latin typeface="Bahnschrift SemiBold 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70C0"/>
                </a:solidFill>
                <a:latin typeface="Bahnschrift" panose="020B0502040204020203" pitchFamily="34" charset="0"/>
              </a:rPr>
              <a:t>2.3 Choice of Technologies</a:t>
            </a:r>
          </a:p>
        </p:txBody>
      </p:sp>
      <p:cxnSp>
        <p:nvCxnSpPr>
          <p:cNvPr id="21" name="Google Shape;367;p27">
            <a:extLst>
              <a:ext uri="{FF2B5EF4-FFF2-40B4-BE49-F238E27FC236}">
                <a16:creationId xmlns:a16="http://schemas.microsoft.com/office/drawing/2014/main" id="{2145CC91-416C-963B-C62E-8F76823B7E10}"/>
              </a:ext>
            </a:extLst>
          </p:cNvPr>
          <p:cNvCxnSpPr>
            <a:cxnSpLocks/>
          </p:cNvCxnSpPr>
          <p:nvPr/>
        </p:nvCxnSpPr>
        <p:spPr>
          <a:xfrm>
            <a:off x="548478" y="2147214"/>
            <a:ext cx="0" cy="3992138"/>
          </a:xfrm>
          <a:prstGeom prst="straightConnector1">
            <a:avLst/>
          </a:prstGeom>
          <a:noFill/>
          <a:ln w="9525" cap="rnd" cmpd="sng">
            <a:solidFill>
              <a:schemeClr val="dk1"/>
            </a:solidFill>
            <a:prstDash val="solid"/>
            <a:round/>
            <a:headEnd type="none" w="sm" len="sm"/>
            <a:tailEnd type="none" w="sm" len="sm"/>
          </a:ln>
        </p:spPr>
      </p:cxnSp>
      <p:cxnSp>
        <p:nvCxnSpPr>
          <p:cNvPr id="22" name="Google Shape;367;p27">
            <a:extLst>
              <a:ext uri="{FF2B5EF4-FFF2-40B4-BE49-F238E27FC236}">
                <a16:creationId xmlns:a16="http://schemas.microsoft.com/office/drawing/2014/main" id="{9F4050E9-6FC9-B329-1318-2D15185F9B33}"/>
              </a:ext>
            </a:extLst>
          </p:cNvPr>
          <p:cNvCxnSpPr>
            <a:cxnSpLocks/>
          </p:cNvCxnSpPr>
          <p:nvPr/>
        </p:nvCxnSpPr>
        <p:spPr>
          <a:xfrm>
            <a:off x="6530550" y="2147214"/>
            <a:ext cx="0" cy="3992138"/>
          </a:xfrm>
          <a:prstGeom prst="straightConnector1">
            <a:avLst/>
          </a:prstGeom>
          <a:noFill/>
          <a:ln w="9525" cap="rnd" cmpd="sng">
            <a:solidFill>
              <a:schemeClr val="dk1"/>
            </a:solidFill>
            <a:prstDash val="solid"/>
            <a:round/>
            <a:headEnd type="none" w="sm" len="sm"/>
            <a:tailEnd type="none" w="sm" len="sm"/>
          </a:ln>
        </p:spPr>
      </p:cxnSp>
      <p:pic>
        <p:nvPicPr>
          <p:cNvPr id="1028" name="Picture 4" descr="Awesome VS Code extensions. Visual Studio Code is one of the most… | by  Firdaus Jawed | Medium">
            <a:extLst>
              <a:ext uri="{FF2B5EF4-FFF2-40B4-BE49-F238E27FC236}">
                <a16:creationId xmlns:a16="http://schemas.microsoft.com/office/drawing/2014/main" id="{272199AC-856F-E66E-E829-CE9E184E2F5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722" b="6307"/>
          <a:stretch/>
        </p:blipFill>
        <p:spPr bwMode="auto">
          <a:xfrm>
            <a:off x="3880739" y="4819351"/>
            <a:ext cx="2363045" cy="11294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Node.js - Wikipedia">
            <a:extLst>
              <a:ext uri="{FF2B5EF4-FFF2-40B4-BE49-F238E27FC236}">
                <a16:creationId xmlns:a16="http://schemas.microsoft.com/office/drawing/2014/main" id="{A473D930-DEF0-62DA-5BB6-0FEE6FC2FF2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33856" y="2484451"/>
            <a:ext cx="1835785" cy="1122680"/>
          </a:xfrm>
          <a:prstGeom prst="rect">
            <a:avLst/>
          </a:prstGeom>
          <a:noFill/>
          <a:ln>
            <a:noFill/>
          </a:ln>
        </p:spPr>
      </p:pic>
      <p:pic>
        <p:nvPicPr>
          <p:cNvPr id="6" name="Picture 5" descr="Vue.js As An Enterprise Solution">
            <a:extLst>
              <a:ext uri="{FF2B5EF4-FFF2-40B4-BE49-F238E27FC236}">
                <a16:creationId xmlns:a16="http://schemas.microsoft.com/office/drawing/2014/main" id="{A205382D-ADC1-411B-CB01-6B54528DBAD7}"/>
              </a:ext>
            </a:extLst>
          </p:cNvPr>
          <p:cNvPicPr>
            <a:picLocks noChangeAspect="1"/>
          </p:cNvPicPr>
          <p:nvPr/>
        </p:nvPicPr>
        <p:blipFill rotWithShape="1">
          <a:blip r:embed="rId6">
            <a:extLst>
              <a:ext uri="{28A0092B-C50C-407E-A947-70E740481C1C}">
                <a14:useLocalDpi xmlns:a14="http://schemas.microsoft.com/office/drawing/2010/main" val="0"/>
              </a:ext>
            </a:extLst>
          </a:blip>
          <a:srcRect l="4611" t="19952" r="3649" b="19431"/>
          <a:stretch/>
        </p:blipFill>
        <p:spPr bwMode="auto">
          <a:xfrm>
            <a:off x="931578" y="3853305"/>
            <a:ext cx="2240343" cy="888832"/>
          </a:xfrm>
          <a:prstGeom prst="rect">
            <a:avLst/>
          </a:prstGeom>
          <a:noFill/>
          <a:ln>
            <a:noFill/>
          </a:ln>
          <a:extLst>
            <a:ext uri="{53640926-AAD7-44D8-BBD7-CCE9431645EC}">
              <a14:shadowObscured xmlns:a14="http://schemas.microsoft.com/office/drawing/2010/main"/>
            </a:ext>
          </a:extLst>
        </p:spPr>
      </p:pic>
      <p:pic>
        <p:nvPicPr>
          <p:cNvPr id="8" name="Picture 7" descr="GitHub Logo and symbol, meaning, history, PNG, brand">
            <a:extLst>
              <a:ext uri="{FF2B5EF4-FFF2-40B4-BE49-F238E27FC236}">
                <a16:creationId xmlns:a16="http://schemas.microsoft.com/office/drawing/2014/main" id="{E7570AA5-31FC-9DA9-090E-664A985103A4}"/>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71256" y="2310808"/>
            <a:ext cx="2063115" cy="1160780"/>
          </a:xfrm>
          <a:prstGeom prst="rect">
            <a:avLst/>
          </a:prstGeom>
          <a:noFill/>
          <a:ln>
            <a:noFill/>
          </a:ln>
        </p:spPr>
      </p:pic>
      <p:pic>
        <p:nvPicPr>
          <p:cNvPr id="9" name="Picture 8">
            <a:extLst>
              <a:ext uri="{FF2B5EF4-FFF2-40B4-BE49-F238E27FC236}">
                <a16:creationId xmlns:a16="http://schemas.microsoft.com/office/drawing/2014/main" id="{CE488C92-BE1E-67DE-3ACD-53510D89D80B}"/>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17317" y="3987001"/>
            <a:ext cx="2100400" cy="548233"/>
          </a:xfrm>
          <a:prstGeom prst="rect">
            <a:avLst/>
          </a:prstGeom>
          <a:noFill/>
          <a:ln>
            <a:noFill/>
          </a:ln>
        </p:spPr>
      </p:pic>
      <p:pic>
        <p:nvPicPr>
          <p:cNvPr id="18" name="Picture 17" descr="HeidiSQL - Wikipedia">
            <a:extLst>
              <a:ext uri="{FF2B5EF4-FFF2-40B4-BE49-F238E27FC236}">
                <a16:creationId xmlns:a16="http://schemas.microsoft.com/office/drawing/2014/main" id="{5968108A-4324-1C3A-D886-38E339C7C1D8}"/>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278531" y="4827363"/>
            <a:ext cx="1067968" cy="1067968"/>
          </a:xfrm>
          <a:prstGeom prst="rect">
            <a:avLst/>
          </a:prstGeom>
          <a:noFill/>
          <a:ln>
            <a:noFill/>
          </a:ln>
        </p:spPr>
      </p:pic>
      <p:pic>
        <p:nvPicPr>
          <p:cNvPr id="19" name="Picture 18" descr="MySQL logo and symbol, meaning, history, PNG">
            <a:extLst>
              <a:ext uri="{FF2B5EF4-FFF2-40B4-BE49-F238E27FC236}">
                <a16:creationId xmlns:a16="http://schemas.microsoft.com/office/drawing/2014/main" id="{D6F3BF53-6B69-C2FC-ECBE-CE46DAD6FB09}"/>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697749" y="2310808"/>
            <a:ext cx="2063115" cy="1289567"/>
          </a:xfrm>
          <a:prstGeom prst="rect">
            <a:avLst/>
          </a:prstGeom>
          <a:noFill/>
          <a:ln>
            <a:noFill/>
          </a:ln>
        </p:spPr>
      </p:pic>
    </p:spTree>
    <p:extLst>
      <p:ext uri="{BB962C8B-B14F-4D97-AF65-F5344CB8AC3E}">
        <p14:creationId xmlns:p14="http://schemas.microsoft.com/office/powerpoint/2010/main" val="4145485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2.4 Physical Architecture</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2. ANALYSIS AND DESIGN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15</a:t>
            </a:fld>
            <a:endParaRPr lang="en-US" dirty="0"/>
          </a:p>
        </p:txBody>
      </p:sp>
      <p:pic>
        <p:nvPicPr>
          <p:cNvPr id="6" name="Picture 5">
            <a:extLst>
              <a:ext uri="{FF2B5EF4-FFF2-40B4-BE49-F238E27FC236}">
                <a16:creationId xmlns:a16="http://schemas.microsoft.com/office/drawing/2014/main" id="{DB993FED-CF12-E328-5526-A0F576C4512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8768" y="2544699"/>
            <a:ext cx="8498489" cy="1768602"/>
          </a:xfrm>
          <a:prstGeom prst="rect">
            <a:avLst/>
          </a:prstGeom>
          <a:noFill/>
          <a:ln>
            <a:noFill/>
          </a:ln>
        </p:spPr>
      </p:pic>
    </p:spTree>
    <p:extLst>
      <p:ext uri="{BB962C8B-B14F-4D97-AF65-F5344CB8AC3E}">
        <p14:creationId xmlns:p14="http://schemas.microsoft.com/office/powerpoint/2010/main" val="806050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2.5 Logical Architecture</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2. ANALYSIS AND DESIGN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16</a:t>
            </a:fld>
            <a:endParaRPr lang="en-US" dirty="0"/>
          </a:p>
        </p:txBody>
      </p:sp>
      <p:pic>
        <p:nvPicPr>
          <p:cNvPr id="6" name="Picture 5">
            <a:extLst>
              <a:ext uri="{FF2B5EF4-FFF2-40B4-BE49-F238E27FC236}">
                <a16:creationId xmlns:a16="http://schemas.microsoft.com/office/drawing/2014/main" id="{37D7A1DB-FC8B-BDA2-F502-5BC6619DCDF4}"/>
              </a:ext>
            </a:extLst>
          </p:cNvPr>
          <p:cNvPicPr>
            <a:picLocks noChangeAspect="1"/>
          </p:cNvPicPr>
          <p:nvPr/>
        </p:nvPicPr>
        <p:blipFill rotWithShape="1">
          <a:blip r:embed="rId3">
            <a:extLst>
              <a:ext uri="{28A0092B-C50C-407E-A947-70E740481C1C}">
                <a14:useLocalDpi xmlns:a14="http://schemas.microsoft.com/office/drawing/2010/main" val="0"/>
              </a:ext>
            </a:extLst>
          </a:blip>
          <a:srcRect r="3614"/>
          <a:stretch/>
        </p:blipFill>
        <p:spPr bwMode="auto">
          <a:xfrm>
            <a:off x="737069" y="2301753"/>
            <a:ext cx="7821715" cy="225449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23093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676764-BACA-C5BC-C519-2D303A85D986}"/>
              </a:ext>
            </a:extLst>
          </p:cNvPr>
          <p:cNvSpPr>
            <a:spLocks noGrp="1"/>
          </p:cNvSpPr>
          <p:nvPr>
            <p:ph type="title"/>
          </p:nvPr>
        </p:nvSpPr>
        <p:spPr/>
        <p:txBody>
          <a:bodyPr>
            <a:normAutofit/>
          </a:bodyPr>
          <a:lstStyle/>
          <a:p>
            <a:r>
              <a:rPr lang="en-US" sz="4800" b="1" dirty="0"/>
              <a:t>IMPLEMENTATION</a:t>
            </a:r>
          </a:p>
        </p:txBody>
      </p:sp>
      <p:sp>
        <p:nvSpPr>
          <p:cNvPr id="6" name="Text Placeholder 5">
            <a:extLst>
              <a:ext uri="{FF2B5EF4-FFF2-40B4-BE49-F238E27FC236}">
                <a16:creationId xmlns:a16="http://schemas.microsoft.com/office/drawing/2014/main" id="{253869CE-ABA4-8691-AA6F-BA13E76F91A8}"/>
              </a:ext>
            </a:extLst>
          </p:cNvPr>
          <p:cNvSpPr>
            <a:spLocks noGrp="1"/>
          </p:cNvSpPr>
          <p:nvPr>
            <p:ph type="body" sz="quarter" idx="13"/>
          </p:nvPr>
        </p:nvSpPr>
        <p:spPr/>
        <p:txBody>
          <a:bodyPr/>
          <a:lstStyle/>
          <a:p>
            <a:r>
              <a:rPr lang="en-US" dirty="0"/>
              <a:t>3</a:t>
            </a:r>
          </a:p>
        </p:txBody>
      </p:sp>
      <p:sp>
        <p:nvSpPr>
          <p:cNvPr id="4" name="Slide Number Placeholder 3">
            <a:extLst>
              <a:ext uri="{FF2B5EF4-FFF2-40B4-BE49-F238E27FC236}">
                <a16:creationId xmlns:a16="http://schemas.microsoft.com/office/drawing/2014/main" id="{33791B72-28DC-B694-5727-7BF63D998E6F}"/>
              </a:ext>
            </a:extLst>
          </p:cNvPr>
          <p:cNvSpPr>
            <a:spLocks noGrp="1"/>
          </p:cNvSpPr>
          <p:nvPr>
            <p:ph type="sldNum" sz="quarter" idx="12"/>
          </p:nvPr>
        </p:nvSpPr>
        <p:spPr/>
        <p:txBody>
          <a:bodyPr/>
          <a:lstStyle/>
          <a:p>
            <a:fld id="{1A0C49C9-B029-4B5D-AD48-A0830236FE49}" type="slidenum">
              <a:rPr lang="en-US" smtClean="0"/>
              <a:pPr/>
              <a:t>17</a:t>
            </a:fld>
            <a:endParaRPr lang="en-US" dirty="0"/>
          </a:p>
        </p:txBody>
      </p:sp>
    </p:spTree>
    <p:extLst>
      <p:ext uri="{BB962C8B-B14F-4D97-AF65-F5344CB8AC3E}">
        <p14:creationId xmlns:p14="http://schemas.microsoft.com/office/powerpoint/2010/main" val="3952282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3.1 Project Structure</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3. IMPLEMENTATION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18</a:t>
            </a:fld>
            <a:endParaRPr lang="en-US" dirty="0"/>
          </a:p>
        </p:txBody>
      </p:sp>
      <p:sp>
        <p:nvSpPr>
          <p:cNvPr id="7" name="Subtitle 4">
            <a:extLst>
              <a:ext uri="{FF2B5EF4-FFF2-40B4-BE49-F238E27FC236}">
                <a16:creationId xmlns:a16="http://schemas.microsoft.com/office/drawing/2014/main" id="{60DA1129-0429-B5CA-F3C1-6DB3F4294D51}"/>
              </a:ext>
            </a:extLst>
          </p:cNvPr>
          <p:cNvSpPr txBox="1">
            <a:spLocks/>
          </p:cNvSpPr>
          <p:nvPr/>
        </p:nvSpPr>
        <p:spPr>
          <a:xfrm>
            <a:off x="396864" y="1563345"/>
            <a:ext cx="5413707" cy="41699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buClr>
                <a:srgbClr val="FD6400"/>
              </a:buClr>
            </a:pPr>
            <a:r>
              <a:rPr lang="en-US" sz="1700" b="1" dirty="0">
                <a:latin typeface="Bahnschrift" panose="020B0502040204020203" pitchFamily="34" charset="0"/>
                <a:cs typeface="Times New Roman" panose="02020603050405020304" pitchFamily="18" charset="0"/>
              </a:rPr>
              <a:t>config</a:t>
            </a:r>
            <a:r>
              <a:rPr lang="en-US" sz="1700" dirty="0">
                <a:latin typeface="Bahnschrift" panose="020B0502040204020203" pitchFamily="34" charset="0"/>
                <a:cs typeface="Times New Roman" panose="02020603050405020304" pitchFamily="18" charset="0"/>
              </a:rPr>
              <a:t>: store configurations example database</a:t>
            </a:r>
          </a:p>
          <a:p>
            <a:pPr>
              <a:lnSpc>
                <a:spcPct val="150000"/>
              </a:lnSpc>
              <a:spcAft>
                <a:spcPts val="600"/>
              </a:spcAft>
              <a:buClr>
                <a:srgbClr val="FD6400"/>
              </a:buClr>
            </a:pPr>
            <a:r>
              <a:rPr lang="en-US" sz="1700" b="1" dirty="0">
                <a:latin typeface="Bahnschrift" panose="020B0502040204020203" pitchFamily="34" charset="0"/>
                <a:cs typeface="Times New Roman" panose="02020603050405020304" pitchFamily="18" charset="0"/>
              </a:rPr>
              <a:t>controller:</a:t>
            </a:r>
            <a:r>
              <a:rPr lang="en-US" sz="1700" dirty="0">
                <a:latin typeface="Bahnschrift" panose="020B0502040204020203" pitchFamily="34" charset="0"/>
                <a:cs typeface="Times New Roman" panose="02020603050405020304" pitchFamily="18" charset="0"/>
              </a:rPr>
              <a:t> store logically for handling incoming requests</a:t>
            </a:r>
          </a:p>
          <a:p>
            <a:pPr>
              <a:lnSpc>
                <a:spcPct val="150000"/>
              </a:lnSpc>
              <a:spcAft>
                <a:spcPts val="600"/>
              </a:spcAft>
              <a:buClr>
                <a:srgbClr val="FD6400"/>
              </a:buClr>
            </a:pPr>
            <a:r>
              <a:rPr lang="en-US" sz="1700" b="1" dirty="0">
                <a:latin typeface="Bahnschrift" panose="020B0502040204020203" pitchFamily="34" charset="0"/>
                <a:cs typeface="Times New Roman" panose="02020603050405020304" pitchFamily="18" charset="0"/>
              </a:rPr>
              <a:t>uploads</a:t>
            </a:r>
            <a:r>
              <a:rPr lang="en-US" sz="1700" dirty="0">
                <a:latin typeface="Bahnschrift" panose="020B0502040204020203" pitchFamily="34" charset="0"/>
                <a:cs typeface="Times New Roman" panose="02020603050405020304" pitchFamily="18" charset="0"/>
              </a:rPr>
              <a:t>: store all file images and Excel that upload from the user</a:t>
            </a:r>
          </a:p>
          <a:p>
            <a:pPr>
              <a:lnSpc>
                <a:spcPct val="150000"/>
              </a:lnSpc>
              <a:spcAft>
                <a:spcPts val="600"/>
              </a:spcAft>
              <a:buClr>
                <a:srgbClr val="FD6400"/>
              </a:buClr>
            </a:pPr>
            <a:r>
              <a:rPr lang="en-US" sz="1700" b="1" dirty="0">
                <a:latin typeface="Bahnschrift" panose="020B0502040204020203" pitchFamily="34" charset="0"/>
                <a:cs typeface="Times New Roman" panose="02020603050405020304" pitchFamily="18" charset="0"/>
              </a:rPr>
              <a:t>utils</a:t>
            </a:r>
            <a:r>
              <a:rPr lang="en-US" sz="1700" dirty="0">
                <a:latin typeface="Bahnschrift" panose="020B0502040204020203" pitchFamily="34" charset="0"/>
                <a:cs typeface="Times New Roman" panose="02020603050405020304" pitchFamily="18" charset="0"/>
              </a:rPr>
              <a:t>: store helper functions that can be used across the application</a:t>
            </a:r>
          </a:p>
        </p:txBody>
      </p:sp>
      <p:pic>
        <p:nvPicPr>
          <p:cNvPr id="6" name="Picture 5">
            <a:extLst>
              <a:ext uri="{FF2B5EF4-FFF2-40B4-BE49-F238E27FC236}">
                <a16:creationId xmlns:a16="http://schemas.microsoft.com/office/drawing/2014/main" id="{A7CD683E-B114-8966-C3F0-750CBB85D9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0571" y="1563345"/>
            <a:ext cx="2748460" cy="4309313"/>
          </a:xfrm>
          <a:prstGeom prst="rect">
            <a:avLst/>
          </a:prstGeom>
        </p:spPr>
      </p:pic>
      <p:pic>
        <p:nvPicPr>
          <p:cNvPr id="8" name="Picture 7" descr="Node.js - Wikipedia">
            <a:extLst>
              <a:ext uri="{FF2B5EF4-FFF2-40B4-BE49-F238E27FC236}">
                <a16:creationId xmlns:a16="http://schemas.microsoft.com/office/drawing/2014/main" id="{3345F45F-2B18-C55B-A3C5-34B4487FA65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91267" y="5007356"/>
            <a:ext cx="1835785" cy="1122680"/>
          </a:xfrm>
          <a:prstGeom prst="rect">
            <a:avLst/>
          </a:prstGeom>
          <a:noFill/>
          <a:ln>
            <a:noFill/>
          </a:ln>
        </p:spPr>
      </p:pic>
    </p:spTree>
    <p:extLst>
      <p:ext uri="{BB962C8B-B14F-4D97-AF65-F5344CB8AC3E}">
        <p14:creationId xmlns:p14="http://schemas.microsoft.com/office/powerpoint/2010/main" val="3691735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3.1 Project Structure</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3. IMPLEMENTATION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19</a:t>
            </a:fld>
            <a:endParaRPr lang="en-US" dirty="0"/>
          </a:p>
        </p:txBody>
      </p:sp>
      <p:sp>
        <p:nvSpPr>
          <p:cNvPr id="6" name="Subtitle 4">
            <a:extLst>
              <a:ext uri="{FF2B5EF4-FFF2-40B4-BE49-F238E27FC236}">
                <a16:creationId xmlns:a16="http://schemas.microsoft.com/office/drawing/2014/main" id="{A32434DA-BE46-075D-8A33-FB4F1BBDDA29}"/>
              </a:ext>
            </a:extLst>
          </p:cNvPr>
          <p:cNvSpPr txBox="1">
            <a:spLocks/>
          </p:cNvSpPr>
          <p:nvPr/>
        </p:nvSpPr>
        <p:spPr>
          <a:xfrm>
            <a:off x="559138" y="1578889"/>
            <a:ext cx="5750222" cy="381607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buClr>
                <a:srgbClr val="FD6400"/>
              </a:buClr>
            </a:pPr>
            <a:r>
              <a:rPr lang="en-US" sz="1600" b="1" dirty="0">
                <a:latin typeface="Bahnschrift" panose="020B0502040204020203" pitchFamily="34" charset="0"/>
                <a:cs typeface="Times New Roman" panose="02020603050405020304" pitchFamily="18" charset="0"/>
              </a:rPr>
              <a:t>component</a:t>
            </a:r>
            <a:r>
              <a:rPr lang="en-US" sz="1600" dirty="0">
                <a:latin typeface="Bahnschrift" panose="020B0502040204020203" pitchFamily="34" charset="0"/>
                <a:cs typeface="Times New Roman" panose="02020603050405020304" pitchFamily="18" charset="0"/>
              </a:rPr>
              <a:t>: store component that is re-used multiple time</a:t>
            </a:r>
          </a:p>
          <a:p>
            <a:pPr>
              <a:lnSpc>
                <a:spcPct val="150000"/>
              </a:lnSpc>
              <a:spcAft>
                <a:spcPts val="600"/>
              </a:spcAft>
              <a:buClr>
                <a:srgbClr val="FD6400"/>
              </a:buClr>
            </a:pPr>
            <a:r>
              <a:rPr lang="en-US" sz="1600" b="1" dirty="0">
                <a:latin typeface="Bahnschrift" panose="020B0502040204020203" pitchFamily="34" charset="0"/>
                <a:cs typeface="Times New Roman" panose="02020603050405020304" pitchFamily="18" charset="0"/>
              </a:rPr>
              <a:t>assets</a:t>
            </a:r>
            <a:r>
              <a:rPr lang="en-US" sz="1600" dirty="0">
                <a:latin typeface="Bahnschrift" panose="020B0502040204020203" pitchFamily="34" charset="0"/>
                <a:cs typeface="Times New Roman" panose="02020603050405020304" pitchFamily="18" charset="0"/>
              </a:rPr>
              <a:t>: store image and third-party </a:t>
            </a:r>
            <a:r>
              <a:rPr lang="en-US" sz="1600" dirty="0" err="1">
                <a:latin typeface="Bahnschrift" panose="020B0502040204020203" pitchFamily="34" charset="0"/>
                <a:cs typeface="Times New Roman" panose="02020603050405020304" pitchFamily="18" charset="0"/>
              </a:rPr>
              <a:t>Javascript</a:t>
            </a:r>
            <a:r>
              <a:rPr lang="en-US" sz="1600" dirty="0">
                <a:latin typeface="Bahnschrift" panose="020B0502040204020203" pitchFamily="34" charset="0"/>
                <a:cs typeface="Times New Roman" panose="02020603050405020304" pitchFamily="18" charset="0"/>
              </a:rPr>
              <a:t> files</a:t>
            </a:r>
          </a:p>
          <a:p>
            <a:pPr>
              <a:lnSpc>
                <a:spcPct val="150000"/>
              </a:lnSpc>
              <a:spcAft>
                <a:spcPts val="600"/>
              </a:spcAft>
              <a:buClr>
                <a:srgbClr val="FD6400"/>
              </a:buClr>
            </a:pPr>
            <a:r>
              <a:rPr lang="en-US" sz="1600" b="1" dirty="0">
                <a:latin typeface="Bahnschrift" panose="020B0502040204020203" pitchFamily="34" charset="0"/>
                <a:cs typeface="Times New Roman" panose="02020603050405020304" pitchFamily="18" charset="0"/>
              </a:rPr>
              <a:t>service</a:t>
            </a:r>
            <a:r>
              <a:rPr lang="en-US" sz="1600" dirty="0">
                <a:latin typeface="Bahnschrift" panose="020B0502040204020203" pitchFamily="34" charset="0"/>
                <a:cs typeface="Times New Roman" panose="02020603050405020304" pitchFamily="18" charset="0"/>
              </a:rPr>
              <a:t>:  store service for communicating with API</a:t>
            </a:r>
          </a:p>
          <a:p>
            <a:pPr>
              <a:lnSpc>
                <a:spcPct val="150000"/>
              </a:lnSpc>
              <a:spcAft>
                <a:spcPts val="600"/>
              </a:spcAft>
              <a:buClr>
                <a:srgbClr val="FD6400"/>
              </a:buClr>
            </a:pPr>
            <a:r>
              <a:rPr lang="en-US" sz="1600" b="1" dirty="0">
                <a:latin typeface="Bahnschrift" panose="020B0502040204020203" pitchFamily="34" charset="0"/>
                <a:cs typeface="Times New Roman" panose="02020603050405020304" pitchFamily="18" charset="0"/>
              </a:rPr>
              <a:t>views</a:t>
            </a:r>
            <a:r>
              <a:rPr lang="en-US" sz="1600" dirty="0">
                <a:latin typeface="Bahnschrift" panose="020B0502040204020203" pitchFamily="34" charset="0"/>
                <a:cs typeface="Times New Roman" panose="02020603050405020304" pitchFamily="18" charset="0"/>
              </a:rPr>
              <a:t>: store all pages design </a:t>
            </a:r>
          </a:p>
          <a:p>
            <a:pPr>
              <a:lnSpc>
                <a:spcPct val="150000"/>
              </a:lnSpc>
              <a:spcAft>
                <a:spcPts val="600"/>
              </a:spcAft>
              <a:buClr>
                <a:srgbClr val="FD6400"/>
              </a:buClr>
            </a:pPr>
            <a:r>
              <a:rPr lang="en-US" sz="1600" b="1" dirty="0">
                <a:latin typeface="Bahnschrift" panose="020B0502040204020203" pitchFamily="34" charset="0"/>
                <a:cs typeface="Times New Roman" panose="02020603050405020304" pitchFamily="18" charset="0"/>
              </a:rPr>
              <a:t>router: </a:t>
            </a:r>
            <a:r>
              <a:rPr lang="en-US" sz="1600" dirty="0">
                <a:latin typeface="Bahnschrift" panose="020B0502040204020203" pitchFamily="34" charset="0"/>
                <a:cs typeface="Times New Roman" panose="02020603050405020304" pitchFamily="18" charset="0"/>
              </a:rPr>
              <a:t>store the Vue router configuration file and path</a:t>
            </a:r>
          </a:p>
          <a:p>
            <a:pPr>
              <a:lnSpc>
                <a:spcPct val="150000"/>
              </a:lnSpc>
              <a:spcAft>
                <a:spcPts val="600"/>
              </a:spcAft>
              <a:buClr>
                <a:srgbClr val="FD6400"/>
              </a:buClr>
            </a:pPr>
            <a:endParaRPr lang="en-US" sz="1800" dirty="0">
              <a:latin typeface="Bahnschrift" panose="020B0502040204020203"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76060777-AF8B-51C7-B99B-E71066E8A0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3019" y="1032357"/>
            <a:ext cx="2275502" cy="5019656"/>
          </a:xfrm>
          <a:prstGeom prst="rect">
            <a:avLst/>
          </a:prstGeom>
        </p:spPr>
      </p:pic>
      <p:pic>
        <p:nvPicPr>
          <p:cNvPr id="8" name="Picture 7" descr="Vue.js As An Enterprise Solution">
            <a:extLst>
              <a:ext uri="{FF2B5EF4-FFF2-40B4-BE49-F238E27FC236}">
                <a16:creationId xmlns:a16="http://schemas.microsoft.com/office/drawing/2014/main" id="{70719027-DFA4-ED71-0EEE-7E471DD4FD7A}"/>
              </a:ext>
            </a:extLst>
          </p:cNvPr>
          <p:cNvPicPr>
            <a:picLocks noChangeAspect="1"/>
          </p:cNvPicPr>
          <p:nvPr/>
        </p:nvPicPr>
        <p:blipFill rotWithShape="1">
          <a:blip r:embed="rId4">
            <a:extLst>
              <a:ext uri="{28A0092B-C50C-407E-A947-70E740481C1C}">
                <a14:useLocalDpi xmlns:a14="http://schemas.microsoft.com/office/drawing/2010/main" val="0"/>
              </a:ext>
            </a:extLst>
          </a:blip>
          <a:srcRect l="4611" t="19952" r="3649" b="19431"/>
          <a:stretch/>
        </p:blipFill>
        <p:spPr bwMode="auto">
          <a:xfrm>
            <a:off x="4033858" y="5155379"/>
            <a:ext cx="2275502" cy="90278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44609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468;p42">
            <a:extLst>
              <a:ext uri="{FF2B5EF4-FFF2-40B4-BE49-F238E27FC236}">
                <a16:creationId xmlns:a16="http://schemas.microsoft.com/office/drawing/2014/main" id="{9EABAD63-ADE5-2E00-8961-109DE986F135}"/>
              </a:ext>
            </a:extLst>
          </p:cNvPr>
          <p:cNvSpPr txBox="1">
            <a:spLocks noGrp="1"/>
          </p:cNvSpPr>
          <p:nvPr>
            <p:ph type="title"/>
          </p:nvPr>
        </p:nvSpPr>
        <p:spPr>
          <a:xfrm>
            <a:off x="0" y="2298648"/>
            <a:ext cx="3374136" cy="212704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bg1"/>
                </a:solidFill>
                <a:latin typeface="Bahnschrift" panose="020B0502040204020203" pitchFamily="34" charset="0"/>
              </a:rPr>
              <a:t>Table of</a:t>
            </a:r>
            <a:br>
              <a:rPr lang="en" sz="4000" b="1" dirty="0">
                <a:solidFill>
                  <a:schemeClr val="bg1"/>
                </a:solidFill>
                <a:latin typeface="Bahnschrift" panose="020B0502040204020203" pitchFamily="34" charset="0"/>
              </a:rPr>
            </a:br>
            <a:r>
              <a:rPr lang="en" sz="4000" b="1" dirty="0">
                <a:solidFill>
                  <a:schemeClr val="bg1"/>
                </a:solidFill>
                <a:latin typeface="Bahnschrift" panose="020B0502040204020203" pitchFamily="34" charset="0"/>
              </a:rPr>
              <a:t>Contents</a:t>
            </a:r>
            <a:endParaRPr sz="4000" b="1" dirty="0">
              <a:solidFill>
                <a:schemeClr val="bg1"/>
              </a:solidFill>
              <a:latin typeface="Bahnschrift" panose="020B0502040204020203" pitchFamily="34" charset="0"/>
            </a:endParaRPr>
          </a:p>
        </p:txBody>
      </p:sp>
      <p:sp>
        <p:nvSpPr>
          <p:cNvPr id="14" name="Google Shape;470;p42">
            <a:extLst>
              <a:ext uri="{FF2B5EF4-FFF2-40B4-BE49-F238E27FC236}">
                <a16:creationId xmlns:a16="http://schemas.microsoft.com/office/drawing/2014/main" id="{C9429A9B-4B95-25F5-323F-8BE729EF6F95}"/>
              </a:ext>
            </a:extLst>
          </p:cNvPr>
          <p:cNvSpPr txBox="1">
            <a:spLocks/>
          </p:cNvSpPr>
          <p:nvPr/>
        </p:nvSpPr>
        <p:spPr>
          <a:xfrm>
            <a:off x="4667100" y="3345287"/>
            <a:ext cx="659400" cy="3885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rPr>
              <a:t>01</a:t>
            </a:r>
          </a:p>
        </p:txBody>
      </p:sp>
      <p:sp>
        <p:nvSpPr>
          <p:cNvPr id="16" name="Google Shape;470;p42">
            <a:extLst>
              <a:ext uri="{FF2B5EF4-FFF2-40B4-BE49-F238E27FC236}">
                <a16:creationId xmlns:a16="http://schemas.microsoft.com/office/drawing/2014/main" id="{73BD14D1-B38B-6D6F-D939-8434CB80FEBE}"/>
              </a:ext>
            </a:extLst>
          </p:cNvPr>
          <p:cNvSpPr txBox="1">
            <a:spLocks/>
          </p:cNvSpPr>
          <p:nvPr/>
        </p:nvSpPr>
        <p:spPr>
          <a:xfrm>
            <a:off x="4613779" y="4299780"/>
            <a:ext cx="659400" cy="3885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rPr>
              <a:t>01</a:t>
            </a:r>
          </a:p>
        </p:txBody>
      </p:sp>
      <p:sp>
        <p:nvSpPr>
          <p:cNvPr id="18" name="Google Shape;470;p42">
            <a:extLst>
              <a:ext uri="{FF2B5EF4-FFF2-40B4-BE49-F238E27FC236}">
                <a16:creationId xmlns:a16="http://schemas.microsoft.com/office/drawing/2014/main" id="{ED8B9CD3-89F3-B888-2CB2-49FE26F42619}"/>
              </a:ext>
            </a:extLst>
          </p:cNvPr>
          <p:cNvSpPr txBox="1">
            <a:spLocks/>
          </p:cNvSpPr>
          <p:nvPr/>
        </p:nvSpPr>
        <p:spPr>
          <a:xfrm>
            <a:off x="4667100" y="5276050"/>
            <a:ext cx="659400" cy="3885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rPr>
              <a:t>01</a:t>
            </a:r>
          </a:p>
        </p:txBody>
      </p:sp>
      <p:sp>
        <p:nvSpPr>
          <p:cNvPr id="20" name="Google Shape;465;p42">
            <a:extLst>
              <a:ext uri="{FF2B5EF4-FFF2-40B4-BE49-F238E27FC236}">
                <a16:creationId xmlns:a16="http://schemas.microsoft.com/office/drawing/2014/main" id="{4C53DAD3-CD11-7A3A-AFAA-91B401599475}"/>
              </a:ext>
            </a:extLst>
          </p:cNvPr>
          <p:cNvSpPr/>
          <p:nvPr/>
        </p:nvSpPr>
        <p:spPr>
          <a:xfrm>
            <a:off x="4572000" y="3087743"/>
            <a:ext cx="693929" cy="63827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0070C0"/>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1" name="Google Shape;465;p42">
            <a:extLst>
              <a:ext uri="{FF2B5EF4-FFF2-40B4-BE49-F238E27FC236}">
                <a16:creationId xmlns:a16="http://schemas.microsoft.com/office/drawing/2014/main" id="{DB94985D-1FF1-19FA-FD67-3864D9317E3F}"/>
              </a:ext>
            </a:extLst>
          </p:cNvPr>
          <p:cNvSpPr/>
          <p:nvPr/>
        </p:nvSpPr>
        <p:spPr>
          <a:xfrm>
            <a:off x="4579437" y="3992510"/>
            <a:ext cx="693929" cy="63827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0070C0"/>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2" name="Google Shape;465;p42">
            <a:extLst>
              <a:ext uri="{FF2B5EF4-FFF2-40B4-BE49-F238E27FC236}">
                <a16:creationId xmlns:a16="http://schemas.microsoft.com/office/drawing/2014/main" id="{0EAF235E-352D-23AF-BED7-40A90891949B}"/>
              </a:ext>
            </a:extLst>
          </p:cNvPr>
          <p:cNvSpPr/>
          <p:nvPr/>
        </p:nvSpPr>
        <p:spPr>
          <a:xfrm>
            <a:off x="4578646" y="4917075"/>
            <a:ext cx="693929" cy="63827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0070C0"/>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nvGrpSpPr>
          <p:cNvPr id="3" name="Group 2">
            <a:extLst>
              <a:ext uri="{FF2B5EF4-FFF2-40B4-BE49-F238E27FC236}">
                <a16:creationId xmlns:a16="http://schemas.microsoft.com/office/drawing/2014/main" id="{4DC4DCC7-3095-930F-466B-3CE3D9D9A0A6}"/>
              </a:ext>
            </a:extLst>
          </p:cNvPr>
          <p:cNvGrpSpPr/>
          <p:nvPr/>
        </p:nvGrpSpPr>
        <p:grpSpPr>
          <a:xfrm>
            <a:off x="4578647" y="1265679"/>
            <a:ext cx="693929" cy="644812"/>
            <a:chOff x="4578647" y="1265679"/>
            <a:chExt cx="693929" cy="644812"/>
          </a:xfrm>
        </p:grpSpPr>
        <p:sp>
          <p:nvSpPr>
            <p:cNvPr id="8" name="Google Shape;465;p42">
              <a:extLst>
                <a:ext uri="{FF2B5EF4-FFF2-40B4-BE49-F238E27FC236}">
                  <a16:creationId xmlns:a16="http://schemas.microsoft.com/office/drawing/2014/main" id="{7BAE861C-1E70-E301-7F58-FCBF9FA8E8BB}"/>
                </a:ext>
              </a:extLst>
            </p:cNvPr>
            <p:cNvSpPr/>
            <p:nvPr/>
          </p:nvSpPr>
          <p:spPr>
            <a:xfrm>
              <a:off x="4578647" y="1272217"/>
              <a:ext cx="693929" cy="63827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0070C0"/>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24" name="Google Shape;470;p42">
              <a:extLst>
                <a:ext uri="{FF2B5EF4-FFF2-40B4-BE49-F238E27FC236}">
                  <a16:creationId xmlns:a16="http://schemas.microsoft.com/office/drawing/2014/main" id="{8E904AC8-1347-EE97-0858-8F33C0E75BF3}"/>
                </a:ext>
              </a:extLst>
            </p:cNvPr>
            <p:cNvSpPr txBox="1">
              <a:spLocks/>
            </p:cNvSpPr>
            <p:nvPr/>
          </p:nvSpPr>
          <p:spPr>
            <a:xfrm>
              <a:off x="4621587" y="1265679"/>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1</a:t>
              </a:r>
            </a:p>
          </p:txBody>
        </p:sp>
      </p:grpSp>
      <p:grpSp>
        <p:nvGrpSpPr>
          <p:cNvPr id="4" name="Group 3">
            <a:extLst>
              <a:ext uri="{FF2B5EF4-FFF2-40B4-BE49-F238E27FC236}">
                <a16:creationId xmlns:a16="http://schemas.microsoft.com/office/drawing/2014/main" id="{5618EEF8-61B0-0019-AFFE-49F4AD2C8E86}"/>
              </a:ext>
            </a:extLst>
          </p:cNvPr>
          <p:cNvGrpSpPr/>
          <p:nvPr/>
        </p:nvGrpSpPr>
        <p:grpSpPr>
          <a:xfrm>
            <a:off x="4578646" y="2176984"/>
            <a:ext cx="713324" cy="640353"/>
            <a:chOff x="4578646" y="2176984"/>
            <a:chExt cx="713324" cy="640353"/>
          </a:xfrm>
        </p:grpSpPr>
        <p:sp>
          <p:nvSpPr>
            <p:cNvPr id="12" name="Google Shape;470;p42">
              <a:extLst>
                <a:ext uri="{FF2B5EF4-FFF2-40B4-BE49-F238E27FC236}">
                  <a16:creationId xmlns:a16="http://schemas.microsoft.com/office/drawing/2014/main" id="{7CF3D05F-27E1-D262-D186-D8B39C6976E6}"/>
                </a:ext>
              </a:extLst>
            </p:cNvPr>
            <p:cNvSpPr txBox="1">
              <a:spLocks/>
            </p:cNvSpPr>
            <p:nvPr/>
          </p:nvSpPr>
          <p:spPr>
            <a:xfrm>
              <a:off x="4632570" y="2399439"/>
              <a:ext cx="659400" cy="3885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rPr>
                <a:t>01</a:t>
              </a:r>
            </a:p>
          </p:txBody>
        </p:sp>
        <p:sp>
          <p:nvSpPr>
            <p:cNvPr id="19" name="Google Shape;465;p42">
              <a:extLst>
                <a:ext uri="{FF2B5EF4-FFF2-40B4-BE49-F238E27FC236}">
                  <a16:creationId xmlns:a16="http://schemas.microsoft.com/office/drawing/2014/main" id="{5B0C608E-093D-DEEC-13FD-801419C40EB9}"/>
                </a:ext>
              </a:extLst>
            </p:cNvPr>
            <p:cNvSpPr/>
            <p:nvPr/>
          </p:nvSpPr>
          <p:spPr>
            <a:xfrm>
              <a:off x="4578646" y="2179063"/>
              <a:ext cx="693929" cy="63827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0070C0"/>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5" name="Google Shape;470;p42">
              <a:extLst>
                <a:ext uri="{FF2B5EF4-FFF2-40B4-BE49-F238E27FC236}">
                  <a16:creationId xmlns:a16="http://schemas.microsoft.com/office/drawing/2014/main" id="{7273DA38-47A4-0DCE-DBB7-13A7C0214135}"/>
                </a:ext>
              </a:extLst>
            </p:cNvPr>
            <p:cNvSpPr txBox="1">
              <a:spLocks/>
            </p:cNvSpPr>
            <p:nvPr/>
          </p:nvSpPr>
          <p:spPr>
            <a:xfrm>
              <a:off x="4628232" y="2176984"/>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2</a:t>
              </a:r>
            </a:p>
          </p:txBody>
        </p:sp>
      </p:grpSp>
      <p:sp>
        <p:nvSpPr>
          <p:cNvPr id="26" name="Google Shape;470;p42">
            <a:extLst>
              <a:ext uri="{FF2B5EF4-FFF2-40B4-BE49-F238E27FC236}">
                <a16:creationId xmlns:a16="http://schemas.microsoft.com/office/drawing/2014/main" id="{7E8AF216-8822-B9E3-1273-D07E15743DFF}"/>
              </a:ext>
            </a:extLst>
          </p:cNvPr>
          <p:cNvSpPr txBox="1">
            <a:spLocks/>
          </p:cNvSpPr>
          <p:nvPr/>
        </p:nvSpPr>
        <p:spPr>
          <a:xfrm>
            <a:off x="4630957" y="3093779"/>
            <a:ext cx="594754" cy="632238"/>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3</a:t>
            </a:r>
          </a:p>
        </p:txBody>
      </p:sp>
      <p:sp>
        <p:nvSpPr>
          <p:cNvPr id="27" name="Google Shape;470;p42">
            <a:extLst>
              <a:ext uri="{FF2B5EF4-FFF2-40B4-BE49-F238E27FC236}">
                <a16:creationId xmlns:a16="http://schemas.microsoft.com/office/drawing/2014/main" id="{35D2A1A3-5621-2FA6-8B7F-485C29C33AD1}"/>
              </a:ext>
            </a:extLst>
          </p:cNvPr>
          <p:cNvSpPr txBox="1">
            <a:spLocks/>
          </p:cNvSpPr>
          <p:nvPr/>
        </p:nvSpPr>
        <p:spPr>
          <a:xfrm>
            <a:off x="4628232" y="3991331"/>
            <a:ext cx="594754" cy="632238"/>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4</a:t>
            </a:r>
          </a:p>
        </p:txBody>
      </p:sp>
      <p:sp>
        <p:nvSpPr>
          <p:cNvPr id="28" name="Google Shape;470;p42">
            <a:extLst>
              <a:ext uri="{FF2B5EF4-FFF2-40B4-BE49-F238E27FC236}">
                <a16:creationId xmlns:a16="http://schemas.microsoft.com/office/drawing/2014/main" id="{F81496DB-1CDC-3583-B310-2B3835E7994C}"/>
              </a:ext>
            </a:extLst>
          </p:cNvPr>
          <p:cNvSpPr txBox="1">
            <a:spLocks/>
          </p:cNvSpPr>
          <p:nvPr/>
        </p:nvSpPr>
        <p:spPr>
          <a:xfrm>
            <a:off x="4628232" y="4917075"/>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5</a:t>
            </a:r>
          </a:p>
        </p:txBody>
      </p:sp>
      <p:sp>
        <p:nvSpPr>
          <p:cNvPr id="32" name="Google Shape;470;p42">
            <a:extLst>
              <a:ext uri="{FF2B5EF4-FFF2-40B4-BE49-F238E27FC236}">
                <a16:creationId xmlns:a16="http://schemas.microsoft.com/office/drawing/2014/main" id="{F33A33FF-6241-3436-BC4E-94ECE752FA38}"/>
              </a:ext>
            </a:extLst>
          </p:cNvPr>
          <p:cNvSpPr txBox="1">
            <a:spLocks/>
          </p:cNvSpPr>
          <p:nvPr/>
        </p:nvSpPr>
        <p:spPr>
          <a:xfrm>
            <a:off x="5483521" y="1304594"/>
            <a:ext cx="3571875" cy="580827"/>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400" b="1" dirty="0">
                <a:solidFill>
                  <a:srgbClr val="0070C0"/>
                </a:solidFill>
                <a:latin typeface="Bahnschrift" panose="020B0502040204020203" pitchFamily="34" charset="0"/>
              </a:rPr>
              <a:t>INTRODUCTION</a:t>
            </a:r>
          </a:p>
        </p:txBody>
      </p:sp>
      <p:sp>
        <p:nvSpPr>
          <p:cNvPr id="33" name="Google Shape;470;p42">
            <a:extLst>
              <a:ext uri="{FF2B5EF4-FFF2-40B4-BE49-F238E27FC236}">
                <a16:creationId xmlns:a16="http://schemas.microsoft.com/office/drawing/2014/main" id="{284D0F4F-487E-9F2B-B13A-41E293CB7B5C}"/>
              </a:ext>
            </a:extLst>
          </p:cNvPr>
          <p:cNvSpPr txBox="1">
            <a:spLocks/>
          </p:cNvSpPr>
          <p:nvPr/>
        </p:nvSpPr>
        <p:spPr>
          <a:xfrm>
            <a:off x="5483520" y="2176984"/>
            <a:ext cx="3505031"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400" b="1" dirty="0">
                <a:solidFill>
                  <a:srgbClr val="0070C0"/>
                </a:solidFill>
                <a:latin typeface="Bahnschrift" panose="020B0502040204020203" pitchFamily="34" charset="0"/>
              </a:rPr>
              <a:t>ANALYSIS AND DESIGN</a:t>
            </a:r>
          </a:p>
        </p:txBody>
      </p:sp>
      <p:sp>
        <p:nvSpPr>
          <p:cNvPr id="35" name="Google Shape;470;p42">
            <a:extLst>
              <a:ext uri="{FF2B5EF4-FFF2-40B4-BE49-F238E27FC236}">
                <a16:creationId xmlns:a16="http://schemas.microsoft.com/office/drawing/2014/main" id="{813DFD85-861E-52B6-A645-7288237632FA}"/>
              </a:ext>
            </a:extLst>
          </p:cNvPr>
          <p:cNvSpPr txBox="1">
            <a:spLocks/>
          </p:cNvSpPr>
          <p:nvPr/>
        </p:nvSpPr>
        <p:spPr>
          <a:xfrm>
            <a:off x="5483521" y="3085736"/>
            <a:ext cx="2897869"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400" b="1" dirty="0">
                <a:solidFill>
                  <a:srgbClr val="0070C0"/>
                </a:solidFill>
                <a:latin typeface="Bahnschrift" panose="020B0502040204020203" pitchFamily="34" charset="0"/>
              </a:rPr>
              <a:t>IMPLEMENTATION</a:t>
            </a:r>
          </a:p>
        </p:txBody>
      </p:sp>
      <p:sp>
        <p:nvSpPr>
          <p:cNvPr id="37" name="Google Shape;470;p42">
            <a:extLst>
              <a:ext uri="{FF2B5EF4-FFF2-40B4-BE49-F238E27FC236}">
                <a16:creationId xmlns:a16="http://schemas.microsoft.com/office/drawing/2014/main" id="{E26D4F7F-7448-8D0D-A548-089B1624E7AC}"/>
              </a:ext>
            </a:extLst>
          </p:cNvPr>
          <p:cNvSpPr txBox="1">
            <a:spLocks/>
          </p:cNvSpPr>
          <p:nvPr/>
        </p:nvSpPr>
        <p:spPr>
          <a:xfrm>
            <a:off x="5483521" y="3985295"/>
            <a:ext cx="2897869"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400" b="1" dirty="0">
                <a:solidFill>
                  <a:srgbClr val="0070C0"/>
                </a:solidFill>
                <a:latin typeface="Bahnschrift" panose="020B0502040204020203" pitchFamily="34" charset="0"/>
              </a:rPr>
              <a:t>CONCLUSION</a:t>
            </a:r>
          </a:p>
        </p:txBody>
      </p:sp>
      <p:sp>
        <p:nvSpPr>
          <p:cNvPr id="39" name="Google Shape;470;p42">
            <a:extLst>
              <a:ext uri="{FF2B5EF4-FFF2-40B4-BE49-F238E27FC236}">
                <a16:creationId xmlns:a16="http://schemas.microsoft.com/office/drawing/2014/main" id="{BAEEC585-1BC4-837F-A566-50E3D25664BB}"/>
              </a:ext>
            </a:extLst>
          </p:cNvPr>
          <p:cNvSpPr txBox="1">
            <a:spLocks/>
          </p:cNvSpPr>
          <p:nvPr/>
        </p:nvSpPr>
        <p:spPr>
          <a:xfrm>
            <a:off x="5483521" y="4919033"/>
            <a:ext cx="2897869"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400" b="1" dirty="0">
                <a:solidFill>
                  <a:srgbClr val="0070C0"/>
                </a:solidFill>
                <a:latin typeface="Bahnschrift" panose="020B0502040204020203" pitchFamily="34" charset="0"/>
              </a:rPr>
              <a:t>DEMONSTRATION</a:t>
            </a:r>
          </a:p>
        </p:txBody>
      </p:sp>
      <p:sp>
        <p:nvSpPr>
          <p:cNvPr id="2" name="Slide Number Placeholder 1">
            <a:extLst>
              <a:ext uri="{FF2B5EF4-FFF2-40B4-BE49-F238E27FC236}">
                <a16:creationId xmlns:a16="http://schemas.microsoft.com/office/drawing/2014/main" id="{DE533A4C-98FB-27B3-FA5A-682A41953F26}"/>
              </a:ext>
            </a:extLst>
          </p:cNvPr>
          <p:cNvSpPr>
            <a:spLocks noGrp="1"/>
          </p:cNvSpPr>
          <p:nvPr>
            <p:ph type="sldNum" sz="quarter" idx="12"/>
          </p:nvPr>
        </p:nvSpPr>
        <p:spPr/>
        <p:txBody>
          <a:bodyPr/>
          <a:lstStyle/>
          <a:p>
            <a:fld id="{1A0C49C9-B029-4B5D-AD48-A0830236FE49}" type="slidenum">
              <a:rPr lang="en-US" smtClean="0"/>
              <a:t>2</a:t>
            </a:fld>
            <a:endParaRPr lang="en-US" dirty="0"/>
          </a:p>
        </p:txBody>
      </p:sp>
    </p:spTree>
    <p:extLst>
      <p:ext uri="{BB962C8B-B14F-4D97-AF65-F5344CB8AC3E}">
        <p14:creationId xmlns:p14="http://schemas.microsoft.com/office/powerpoint/2010/main" val="42532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3.2 Flowchart for</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3. IMPLEMENTATION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20</a:t>
            </a:fld>
            <a:endParaRPr lang="en-US" dirty="0"/>
          </a:p>
        </p:txBody>
      </p:sp>
    </p:spTree>
    <p:extLst>
      <p:ext uri="{BB962C8B-B14F-4D97-AF65-F5344CB8AC3E}">
        <p14:creationId xmlns:p14="http://schemas.microsoft.com/office/powerpoint/2010/main" val="1829311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3.3 Flowchart for</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3. IMPLEMENTATION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21</a:t>
            </a:fld>
            <a:endParaRPr lang="en-US" dirty="0"/>
          </a:p>
        </p:txBody>
      </p:sp>
    </p:spTree>
    <p:extLst>
      <p:ext uri="{BB962C8B-B14F-4D97-AF65-F5344CB8AC3E}">
        <p14:creationId xmlns:p14="http://schemas.microsoft.com/office/powerpoint/2010/main" val="3307408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7533963" cy="469901"/>
          </a:xfrm>
        </p:spPr>
        <p:txBody>
          <a:bodyPr/>
          <a:lstStyle/>
          <a:p>
            <a:r>
              <a:rPr lang="en-US" dirty="0"/>
              <a:t>3.4 Flowchart for</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3. IMPLEMENTATION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22</a:t>
            </a:fld>
            <a:endParaRPr lang="en-US" dirty="0"/>
          </a:p>
        </p:txBody>
      </p:sp>
    </p:spTree>
    <p:extLst>
      <p:ext uri="{BB962C8B-B14F-4D97-AF65-F5344CB8AC3E}">
        <p14:creationId xmlns:p14="http://schemas.microsoft.com/office/powerpoint/2010/main" val="591026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0E3207-E5E2-8372-C9AC-AF2FD07D7EF6}"/>
              </a:ext>
            </a:extLst>
          </p:cNvPr>
          <p:cNvSpPr>
            <a:spLocks noGrp="1"/>
          </p:cNvSpPr>
          <p:nvPr>
            <p:ph type="title"/>
          </p:nvPr>
        </p:nvSpPr>
        <p:spPr/>
        <p:txBody>
          <a:bodyPr/>
          <a:lstStyle/>
          <a:p>
            <a:r>
              <a:rPr lang="en-US" dirty="0"/>
              <a:t>CONCLUSION</a:t>
            </a:r>
          </a:p>
        </p:txBody>
      </p:sp>
      <p:sp>
        <p:nvSpPr>
          <p:cNvPr id="6" name="Text Placeholder 5">
            <a:extLst>
              <a:ext uri="{FF2B5EF4-FFF2-40B4-BE49-F238E27FC236}">
                <a16:creationId xmlns:a16="http://schemas.microsoft.com/office/drawing/2014/main" id="{A6582A16-AA70-6393-6CF4-BE7F294651CC}"/>
              </a:ext>
            </a:extLst>
          </p:cNvPr>
          <p:cNvSpPr>
            <a:spLocks noGrp="1"/>
          </p:cNvSpPr>
          <p:nvPr>
            <p:ph type="body" sz="quarter" idx="13"/>
          </p:nvPr>
        </p:nvSpPr>
        <p:spPr>
          <a:xfrm>
            <a:off x="3730955" y="1730082"/>
            <a:ext cx="1634146" cy="1411162"/>
          </a:xfrm>
        </p:spPr>
        <p:txBody>
          <a:bodyPr/>
          <a:lstStyle/>
          <a:p>
            <a:r>
              <a:rPr lang="en-US" dirty="0"/>
              <a:t>4</a:t>
            </a:r>
          </a:p>
        </p:txBody>
      </p:sp>
      <p:sp>
        <p:nvSpPr>
          <p:cNvPr id="4" name="Slide Number Placeholder 3">
            <a:extLst>
              <a:ext uri="{FF2B5EF4-FFF2-40B4-BE49-F238E27FC236}">
                <a16:creationId xmlns:a16="http://schemas.microsoft.com/office/drawing/2014/main" id="{F37DC20B-35E5-C3B4-045E-0F978E046409}"/>
              </a:ext>
            </a:extLst>
          </p:cNvPr>
          <p:cNvSpPr>
            <a:spLocks noGrp="1"/>
          </p:cNvSpPr>
          <p:nvPr>
            <p:ph type="sldNum" sz="quarter" idx="12"/>
          </p:nvPr>
        </p:nvSpPr>
        <p:spPr/>
        <p:txBody>
          <a:bodyPr/>
          <a:lstStyle/>
          <a:p>
            <a:fld id="{1A0C49C9-B029-4B5D-AD48-A0830236FE49}" type="slidenum">
              <a:rPr lang="en-US" smtClean="0"/>
              <a:pPr/>
              <a:t>23</a:t>
            </a:fld>
            <a:endParaRPr lang="en-US" dirty="0"/>
          </a:p>
        </p:txBody>
      </p:sp>
    </p:spTree>
    <p:extLst>
      <p:ext uri="{BB962C8B-B14F-4D97-AF65-F5344CB8AC3E}">
        <p14:creationId xmlns:p14="http://schemas.microsoft.com/office/powerpoint/2010/main" val="3858549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35A681-E795-8F52-516C-CFAA4A54ADAD}"/>
              </a:ext>
            </a:extLst>
          </p:cNvPr>
          <p:cNvSpPr>
            <a:spLocks noGrp="1"/>
          </p:cNvSpPr>
          <p:nvPr>
            <p:ph type="body" sz="quarter" idx="13"/>
          </p:nvPr>
        </p:nvSpPr>
        <p:spPr/>
        <p:txBody>
          <a:bodyPr/>
          <a:lstStyle/>
          <a:p>
            <a:r>
              <a:rPr lang="en-US" dirty="0"/>
              <a:t>Result</a:t>
            </a:r>
          </a:p>
        </p:txBody>
      </p:sp>
      <p:sp>
        <p:nvSpPr>
          <p:cNvPr id="3" name="Text Placeholder 2">
            <a:extLst>
              <a:ext uri="{FF2B5EF4-FFF2-40B4-BE49-F238E27FC236}">
                <a16:creationId xmlns:a16="http://schemas.microsoft.com/office/drawing/2014/main" id="{300FA5A0-68BD-8C06-2096-259C45B78357}"/>
              </a:ext>
            </a:extLst>
          </p:cNvPr>
          <p:cNvSpPr>
            <a:spLocks noGrp="1"/>
          </p:cNvSpPr>
          <p:nvPr>
            <p:ph type="body" sz="quarter" idx="14"/>
          </p:nvPr>
        </p:nvSpPr>
        <p:spPr/>
        <p:txBody>
          <a:bodyPr/>
          <a:lstStyle/>
          <a:p>
            <a:r>
              <a:rPr lang="en-US" dirty="0"/>
              <a:t>4. CONCLUSION</a:t>
            </a:r>
          </a:p>
        </p:txBody>
      </p:sp>
      <p:sp>
        <p:nvSpPr>
          <p:cNvPr id="4" name="Slide Number Placeholder 3">
            <a:extLst>
              <a:ext uri="{FF2B5EF4-FFF2-40B4-BE49-F238E27FC236}">
                <a16:creationId xmlns:a16="http://schemas.microsoft.com/office/drawing/2014/main" id="{9CC39DFC-812C-54BF-3080-4EC7AE0AF717}"/>
              </a:ext>
            </a:extLst>
          </p:cNvPr>
          <p:cNvSpPr>
            <a:spLocks noGrp="1"/>
          </p:cNvSpPr>
          <p:nvPr>
            <p:ph type="sldNum" sz="quarter" idx="12"/>
          </p:nvPr>
        </p:nvSpPr>
        <p:spPr/>
        <p:txBody>
          <a:bodyPr/>
          <a:lstStyle/>
          <a:p>
            <a:fld id="{1A0C49C9-B029-4B5D-AD48-A0830236FE49}" type="slidenum">
              <a:rPr lang="en-US" smtClean="0"/>
              <a:pPr/>
              <a:t>24</a:t>
            </a:fld>
            <a:endParaRPr lang="en-US" dirty="0"/>
          </a:p>
        </p:txBody>
      </p:sp>
      <p:graphicFrame>
        <p:nvGraphicFramePr>
          <p:cNvPr id="5" name="Table 4">
            <a:extLst>
              <a:ext uri="{FF2B5EF4-FFF2-40B4-BE49-F238E27FC236}">
                <a16:creationId xmlns:a16="http://schemas.microsoft.com/office/drawing/2014/main" id="{AF334819-A1D8-C8E9-72C1-A3DADB5524A5}"/>
              </a:ext>
            </a:extLst>
          </p:cNvPr>
          <p:cNvGraphicFramePr>
            <a:graphicFrameLocks noGrp="1"/>
          </p:cNvGraphicFramePr>
          <p:nvPr>
            <p:extLst>
              <p:ext uri="{D42A27DB-BD31-4B8C-83A1-F6EECF244321}">
                <p14:modId xmlns:p14="http://schemas.microsoft.com/office/powerpoint/2010/main" val="2962119053"/>
              </p:ext>
            </p:extLst>
          </p:nvPr>
        </p:nvGraphicFramePr>
        <p:xfrm>
          <a:off x="2003263" y="1132129"/>
          <a:ext cx="5961888" cy="5048970"/>
        </p:xfrm>
        <a:graphic>
          <a:graphicData uri="http://schemas.openxmlformats.org/drawingml/2006/table">
            <a:tbl>
              <a:tblPr>
                <a:tableStyleId>{5C22544A-7EE6-4342-B048-85BDC9FD1C3A}</a:tableStyleId>
              </a:tblPr>
              <a:tblGrid>
                <a:gridCol w="3637442">
                  <a:extLst>
                    <a:ext uri="{9D8B030D-6E8A-4147-A177-3AD203B41FA5}">
                      <a16:colId xmlns:a16="http://schemas.microsoft.com/office/drawing/2014/main" val="1674143743"/>
                    </a:ext>
                  </a:extLst>
                </a:gridCol>
                <a:gridCol w="1161288">
                  <a:extLst>
                    <a:ext uri="{9D8B030D-6E8A-4147-A177-3AD203B41FA5}">
                      <a16:colId xmlns:a16="http://schemas.microsoft.com/office/drawing/2014/main" val="2430586890"/>
                    </a:ext>
                  </a:extLst>
                </a:gridCol>
                <a:gridCol w="1163158">
                  <a:extLst>
                    <a:ext uri="{9D8B030D-6E8A-4147-A177-3AD203B41FA5}">
                      <a16:colId xmlns:a16="http://schemas.microsoft.com/office/drawing/2014/main" val="4146492565"/>
                    </a:ext>
                  </a:extLst>
                </a:gridCol>
              </a:tblGrid>
              <a:tr h="328856">
                <a:tc>
                  <a:txBody>
                    <a:bodyPr/>
                    <a:lstStyle/>
                    <a:p>
                      <a:pPr algn="ctr" fontAlgn="ctr"/>
                      <a:r>
                        <a:rPr lang="en-US" sz="1400" u="none" strike="noStrike" dirty="0">
                          <a:solidFill>
                            <a:schemeClr val="bg1"/>
                          </a:solidFill>
                          <a:effectLst/>
                          <a:latin typeface="Bahnschrift" panose="020B0502040204020203" pitchFamily="34" charset="0"/>
                        </a:rPr>
                        <a:t>Task</a:t>
                      </a:r>
                      <a:endParaRPr lang="en-US" sz="1400" b="1" i="0" u="none" strike="noStrike" dirty="0">
                        <a:solidFill>
                          <a:schemeClr val="bg1"/>
                        </a:solidFill>
                        <a:effectLst/>
                        <a:latin typeface="Bahnschrift" panose="020B0502040204020203"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US" sz="1400" u="none" strike="noStrike" dirty="0">
                          <a:solidFill>
                            <a:schemeClr val="bg1"/>
                          </a:solidFill>
                          <a:effectLst/>
                          <a:latin typeface="Bahnschrift" panose="020B0502040204020203" pitchFamily="34" charset="0"/>
                        </a:rPr>
                        <a:t>Completed</a:t>
                      </a:r>
                      <a:endParaRPr lang="en-US" sz="1400" b="1" i="0" u="none" strike="noStrike" dirty="0">
                        <a:solidFill>
                          <a:schemeClr val="bg1"/>
                        </a:solidFill>
                        <a:effectLst/>
                        <a:latin typeface="Bahnschrift" panose="020B0502040204020203"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US" sz="1400" u="none" strike="noStrike" dirty="0">
                          <a:solidFill>
                            <a:schemeClr val="bg1"/>
                          </a:solidFill>
                          <a:effectLst/>
                          <a:latin typeface="Bahnschrift" panose="020B0502040204020203" pitchFamily="34" charset="0"/>
                        </a:rPr>
                        <a:t>Uncompleted</a:t>
                      </a:r>
                      <a:endParaRPr lang="en-US" sz="1400" b="1" i="0" u="none" strike="noStrike" dirty="0">
                        <a:solidFill>
                          <a:schemeClr val="bg1"/>
                        </a:solidFill>
                        <a:effectLst/>
                        <a:latin typeface="Bahnschrift" panose="020B0502040204020203"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2808998803"/>
                  </a:ext>
                </a:extLst>
              </a:tr>
              <a:tr h="246643">
                <a:tc>
                  <a:txBody>
                    <a:bodyPr/>
                    <a:lstStyle/>
                    <a:p>
                      <a:pPr indent="304800">
                        <a:lnSpc>
                          <a:spcPct val="107000"/>
                        </a:lnSpc>
                        <a:spcAft>
                          <a:spcPts val="800"/>
                        </a:spcAft>
                      </a:pPr>
                      <a:r>
                        <a:rPr lang="en-US" sz="1200" dirty="0">
                          <a:solidFill>
                            <a:srgbClr val="000000"/>
                          </a:solidFill>
                          <a:effectLst/>
                          <a:latin typeface="Bahnschrift" panose="020B0502040204020203" pitchFamily="34" charset="0"/>
                          <a:ea typeface="Times New Roman" panose="02020603050405020304" pitchFamily="18" charset="0"/>
                          <a:cs typeface="Times New Roman" panose="02020603050405020304" pitchFamily="18" charset="0"/>
                        </a:rPr>
                        <a:t>Login authentication</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3399282"/>
                  </a:ext>
                </a:extLst>
              </a:tr>
              <a:tr h="306371">
                <a:tc>
                  <a:txBody>
                    <a:bodyPr/>
                    <a:lstStyle/>
                    <a:p>
                      <a:pPr indent="304800">
                        <a:lnSpc>
                          <a:spcPct val="107000"/>
                        </a:lnSpc>
                        <a:spcAft>
                          <a:spcPts val="800"/>
                        </a:spcAft>
                      </a:pPr>
                      <a:r>
                        <a:rPr lang="en-US" sz="1200" dirty="0">
                          <a:solidFill>
                            <a:srgbClr val="000000"/>
                          </a:solidFill>
                          <a:effectLst/>
                          <a:latin typeface="Bahnschrift" panose="020B0502040204020203" pitchFamily="34" charset="0"/>
                          <a:ea typeface="Times New Roman" panose="02020603050405020304" pitchFamily="18" charset="0"/>
                          <a:cs typeface="Times New Roman" panose="02020603050405020304" pitchFamily="18" charset="0"/>
                        </a:rPr>
                        <a:t>Register attendance</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3695874"/>
                  </a:ext>
                </a:extLst>
              </a:tr>
              <a:tr h="296478">
                <a:tc>
                  <a:txBody>
                    <a:bodyPr/>
                    <a:lstStyle/>
                    <a:p>
                      <a:pPr indent="304800">
                        <a:lnSpc>
                          <a:spcPct val="107000"/>
                        </a:lnSpc>
                        <a:spcAft>
                          <a:spcPts val="800"/>
                        </a:spcAft>
                      </a:pPr>
                      <a:r>
                        <a:rPr lang="en-US" sz="1200" dirty="0">
                          <a:solidFill>
                            <a:srgbClr val="000000"/>
                          </a:solidFill>
                          <a:effectLst/>
                          <a:latin typeface="Bahnschrift" panose="020B0502040204020203" pitchFamily="34" charset="0"/>
                          <a:ea typeface="Times New Roman" panose="02020603050405020304" pitchFamily="18" charset="0"/>
                          <a:cs typeface="Times New Roman" panose="02020603050405020304" pitchFamily="18" charset="0"/>
                        </a:rPr>
                        <a:t>CRUD candidate</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8741223"/>
                  </a:ext>
                </a:extLst>
              </a:tr>
              <a:tr h="313903">
                <a:tc>
                  <a:txBody>
                    <a:bodyPr/>
                    <a:lstStyle/>
                    <a:p>
                      <a:pPr indent="304800">
                        <a:lnSpc>
                          <a:spcPct val="107000"/>
                        </a:lnSpc>
                        <a:spcAft>
                          <a:spcPts val="800"/>
                        </a:spcAft>
                      </a:pPr>
                      <a:r>
                        <a:rPr lang="en-US" sz="1200" dirty="0">
                          <a:solidFill>
                            <a:srgbClr val="000000"/>
                          </a:solidFill>
                          <a:effectLst/>
                          <a:latin typeface="Bahnschrift" panose="020B0502040204020203" pitchFamily="34" charset="0"/>
                          <a:ea typeface="Times New Roman" panose="02020603050405020304" pitchFamily="18" charset="0"/>
                          <a:cs typeface="Times New Roman" panose="02020603050405020304" pitchFamily="18" charset="0"/>
                        </a:rPr>
                        <a:t>CRUD candidate type</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1881554"/>
                  </a:ext>
                </a:extLst>
              </a:tr>
              <a:tr h="276693">
                <a:tc>
                  <a:txBody>
                    <a:bodyPr/>
                    <a:lstStyle/>
                    <a:p>
                      <a:pPr indent="304800">
                        <a:lnSpc>
                          <a:spcPct val="107000"/>
                        </a:lnSpc>
                        <a:spcAft>
                          <a:spcPts val="800"/>
                        </a:spcAft>
                      </a:pPr>
                      <a:r>
                        <a:rPr lang="en-US" sz="1200" dirty="0">
                          <a:solidFill>
                            <a:srgbClr val="000000"/>
                          </a:solidFill>
                          <a:effectLst/>
                          <a:latin typeface="Bahnschrift" panose="020B0502040204020203" pitchFamily="34" charset="0"/>
                          <a:ea typeface="Times New Roman" panose="02020603050405020304" pitchFamily="18" charset="0"/>
                          <a:cs typeface="Times New Roman" panose="02020603050405020304" pitchFamily="18" charset="0"/>
                        </a:rPr>
                        <a:t>CRUD department</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88110410"/>
                  </a:ext>
                </a:extLst>
              </a:tr>
              <a:tr h="312330">
                <a:tc>
                  <a:txBody>
                    <a:bodyPr/>
                    <a:lstStyle/>
                    <a:p>
                      <a:pPr indent="304800">
                        <a:lnSpc>
                          <a:spcPct val="107000"/>
                        </a:lnSpc>
                        <a:spcAft>
                          <a:spcPts val="800"/>
                        </a:spcAft>
                      </a:pPr>
                      <a:r>
                        <a:rPr lang="en-US" sz="1200" dirty="0">
                          <a:solidFill>
                            <a:srgbClr val="000000"/>
                          </a:solidFill>
                          <a:effectLst/>
                          <a:latin typeface="Bahnschrift" panose="020B0502040204020203" pitchFamily="34" charset="0"/>
                          <a:ea typeface="Times New Roman" panose="02020603050405020304" pitchFamily="18" charset="0"/>
                          <a:cs typeface="Times New Roman" panose="02020603050405020304" pitchFamily="18" charset="0"/>
                        </a:rPr>
                        <a:t>CRUD department option</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7075823"/>
                  </a:ext>
                </a:extLst>
              </a:tr>
              <a:tr h="293332">
                <a:tc>
                  <a:txBody>
                    <a:bodyPr/>
                    <a:lstStyle/>
                    <a:p>
                      <a:pPr indent="304800">
                        <a:lnSpc>
                          <a:spcPct val="107000"/>
                        </a:lnSpc>
                        <a:spcAft>
                          <a:spcPts val="800"/>
                        </a:spcAft>
                      </a:pPr>
                      <a:r>
                        <a:rPr lang="en-US" sz="1200" dirty="0">
                          <a:solidFill>
                            <a:srgbClr val="000000"/>
                          </a:solidFill>
                          <a:effectLst/>
                          <a:latin typeface="Bahnschrift" panose="020B0502040204020203" pitchFamily="34" charset="0"/>
                          <a:ea typeface="Times New Roman" panose="02020603050405020304" pitchFamily="18" charset="0"/>
                          <a:cs typeface="Times New Roman" panose="02020603050405020304" pitchFamily="18" charset="0"/>
                        </a:rPr>
                        <a:t>CRUD book</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77554480"/>
                  </a:ext>
                </a:extLst>
              </a:tr>
              <a:tr h="266613">
                <a:tc>
                  <a:txBody>
                    <a:bodyPr/>
                    <a:lstStyle/>
                    <a:p>
                      <a:pPr indent="304800">
                        <a:lnSpc>
                          <a:spcPct val="107000"/>
                        </a:lnSpc>
                        <a:spcAft>
                          <a:spcPts val="800"/>
                        </a:spcAft>
                      </a:pPr>
                      <a:r>
                        <a:rPr lang="en-US" sz="1200" dirty="0">
                          <a:solidFill>
                            <a:srgbClr val="000000"/>
                          </a:solidFill>
                          <a:effectLst/>
                          <a:latin typeface="Bahnschrift" panose="020B0502040204020203" pitchFamily="34" charset="0"/>
                          <a:ea typeface="Times New Roman" panose="02020603050405020304" pitchFamily="18" charset="0"/>
                          <a:cs typeface="Times New Roman" panose="02020603050405020304" pitchFamily="18" charset="0"/>
                        </a:rPr>
                        <a:t>CRUD book location</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3480754"/>
                  </a:ext>
                </a:extLst>
              </a:tr>
              <a:tr h="328181">
                <a:tc>
                  <a:txBody>
                    <a:bodyPr/>
                    <a:lstStyle/>
                    <a:p>
                      <a:pPr indent="304800">
                        <a:lnSpc>
                          <a:spcPct val="107000"/>
                        </a:lnSpc>
                        <a:spcAft>
                          <a:spcPts val="800"/>
                        </a:spcAft>
                      </a:pPr>
                      <a:r>
                        <a:rPr lang="en-US" sz="1200" dirty="0">
                          <a:solidFill>
                            <a:srgbClr val="000000"/>
                          </a:solidFill>
                          <a:effectLst/>
                          <a:latin typeface="Bahnschrift" panose="020B0502040204020203" pitchFamily="34" charset="0"/>
                          <a:ea typeface="Times New Roman" panose="02020603050405020304" pitchFamily="18" charset="0"/>
                          <a:cs typeface="Times New Roman" panose="02020603050405020304" pitchFamily="18" charset="0"/>
                        </a:rPr>
                        <a:t>Add the book to the department</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27139828"/>
                  </a:ext>
                </a:extLst>
              </a:tr>
              <a:tr h="300490">
                <a:tc>
                  <a:txBody>
                    <a:bodyPr/>
                    <a:lstStyle/>
                    <a:p>
                      <a:pPr indent="304800">
                        <a:lnSpc>
                          <a:spcPct val="107000"/>
                        </a:lnSpc>
                        <a:spcAft>
                          <a:spcPts val="800"/>
                        </a:spcAft>
                      </a:pPr>
                      <a:r>
                        <a:rPr lang="en-US" sz="1200" dirty="0">
                          <a:solidFill>
                            <a:srgbClr val="000000"/>
                          </a:solidFill>
                          <a:effectLst/>
                          <a:latin typeface="Bahnschrift" panose="020B0502040204020203" pitchFamily="34" charset="0"/>
                          <a:ea typeface="Times New Roman" panose="02020603050405020304" pitchFamily="18" charset="0"/>
                          <a:cs typeface="Times New Roman" panose="02020603050405020304" pitchFamily="18" charset="0"/>
                        </a:rPr>
                        <a:t>Generate report excel</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4713936"/>
                  </a:ext>
                </a:extLst>
              </a:tr>
              <a:tr h="340593">
                <a:tc>
                  <a:txBody>
                    <a:bodyPr/>
                    <a:lstStyle/>
                    <a:p>
                      <a:pPr indent="304800">
                        <a:lnSpc>
                          <a:spcPct val="107000"/>
                        </a:lnSpc>
                        <a:spcAft>
                          <a:spcPts val="800"/>
                        </a:spcAft>
                      </a:pPr>
                      <a:r>
                        <a:rPr lang="en-US" sz="1200" dirty="0">
                          <a:solidFill>
                            <a:srgbClr val="000000"/>
                          </a:solidFill>
                          <a:effectLst/>
                          <a:latin typeface="Bahnschrift" panose="020B0502040204020203" pitchFamily="34" charset="0"/>
                          <a:ea typeface="Times New Roman" panose="02020603050405020304" pitchFamily="18" charset="0"/>
                          <a:cs typeface="Times New Roman" panose="02020603050405020304" pitchFamily="18" charset="0"/>
                        </a:rPr>
                        <a:t>Generate report bar chart</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3888537"/>
                  </a:ext>
                </a:extLst>
              </a:tr>
              <a:tr h="310896">
                <a:tc>
                  <a:txBody>
                    <a:bodyPr/>
                    <a:lstStyle/>
                    <a:p>
                      <a:pPr indent="304800">
                        <a:lnSpc>
                          <a:spcPct val="107000"/>
                        </a:lnSpc>
                        <a:spcAft>
                          <a:spcPts val="800"/>
                        </a:spcAft>
                      </a:pPr>
                      <a:r>
                        <a:rPr lang="en-US" sz="1200" dirty="0">
                          <a:solidFill>
                            <a:srgbClr val="000000"/>
                          </a:solidFill>
                          <a:effectLst/>
                          <a:latin typeface="Bahnschrift" panose="020B0502040204020203" pitchFamily="34" charset="0"/>
                          <a:ea typeface="Times New Roman" panose="02020603050405020304" pitchFamily="18" charset="0"/>
                          <a:cs typeface="Times New Roman" panose="02020603050405020304" pitchFamily="18" charset="0"/>
                        </a:rPr>
                        <a:t>Upload candidate by Excel file</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34036611"/>
                  </a:ext>
                </a:extLst>
              </a:tr>
              <a:tr h="323164">
                <a:tc>
                  <a:txBody>
                    <a:bodyPr/>
                    <a:lstStyle/>
                    <a:p>
                      <a:pPr indent="304800">
                        <a:lnSpc>
                          <a:spcPct val="107000"/>
                        </a:lnSpc>
                        <a:spcAft>
                          <a:spcPts val="800"/>
                        </a:spcAft>
                      </a:pPr>
                      <a:r>
                        <a:rPr lang="en-US" sz="1200" dirty="0">
                          <a:solidFill>
                            <a:srgbClr val="000000"/>
                          </a:solidFill>
                          <a:effectLst/>
                          <a:latin typeface="Bahnschrift" panose="020B0502040204020203" pitchFamily="34" charset="0"/>
                          <a:ea typeface="Times New Roman" panose="02020603050405020304" pitchFamily="18" charset="0"/>
                          <a:cs typeface="Times New Roman" panose="02020603050405020304" pitchFamily="18" charset="0"/>
                        </a:rPr>
                        <a:t>Change password</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1098898"/>
                  </a:ext>
                </a:extLst>
              </a:tr>
              <a:tr h="274320">
                <a:tc>
                  <a:txBody>
                    <a:bodyPr/>
                    <a:lstStyle/>
                    <a:p>
                      <a:pPr indent="304800">
                        <a:lnSpc>
                          <a:spcPct val="107000"/>
                        </a:lnSpc>
                        <a:spcAft>
                          <a:spcPts val="800"/>
                        </a:spcAft>
                      </a:pPr>
                      <a:r>
                        <a:rPr lang="en-US" sz="1200" dirty="0">
                          <a:solidFill>
                            <a:srgbClr val="000000"/>
                          </a:solidFill>
                          <a:effectLst/>
                          <a:latin typeface="Bahnschrift" panose="020B0502040204020203" pitchFamily="34" charset="0"/>
                          <a:ea typeface="Times New Roman" panose="02020603050405020304" pitchFamily="18" charset="0"/>
                          <a:cs typeface="Times New Roman" panose="02020603050405020304" pitchFamily="18" charset="0"/>
                        </a:rPr>
                        <a:t>Generate an image student card</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9741931"/>
                  </a:ext>
                </a:extLst>
              </a:tr>
              <a:tr h="283464">
                <a:tc>
                  <a:txBody>
                    <a:bodyPr/>
                    <a:lstStyle/>
                    <a:p>
                      <a:pPr indent="304800">
                        <a:lnSpc>
                          <a:spcPct val="107000"/>
                        </a:lnSpc>
                        <a:spcAft>
                          <a:spcPts val="800"/>
                        </a:spcAft>
                      </a:pPr>
                      <a:r>
                        <a:rPr lang="en-US" sz="1200" dirty="0">
                          <a:solidFill>
                            <a:srgbClr val="000000"/>
                          </a:solidFill>
                          <a:effectLst/>
                          <a:latin typeface="Bahnschrift" panose="020B0502040204020203" pitchFamily="34" charset="0"/>
                          <a:ea typeface="Times New Roman" panose="02020603050405020304" pitchFamily="18" charset="0"/>
                          <a:cs typeface="Times New Roman" panose="02020603050405020304" pitchFamily="18" charset="0"/>
                        </a:rPr>
                        <a:t>Generate image top ten register</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4673797"/>
                  </a:ext>
                </a:extLst>
              </a:tr>
              <a:tr h="246643">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dirty="0">
                          <a:solidFill>
                            <a:srgbClr val="000000"/>
                          </a:solidFill>
                          <a:effectLst/>
                          <a:latin typeface="Bahnschrift" panose="020B0502040204020203" pitchFamily="34" charset="0"/>
                          <a:ea typeface="Times New Roman" panose="02020603050405020304" pitchFamily="18" charset="0"/>
                          <a:cs typeface="Times New Roman" panose="02020603050405020304" pitchFamily="18" charset="0"/>
                        </a:rPr>
                        <a:t>     Apply Open Policy Agent</a:t>
                      </a:r>
                      <a:endParaRPr lang="en-US" sz="1200" dirty="0">
                        <a:effectLst/>
                        <a:latin typeface="Bahnschrift" panose="020B0502040204020203" pitchFamily="34" charset="0"/>
                        <a:ea typeface="Calibri" panose="020F0502020204030204" pitchFamily="34" charset="0"/>
                        <a:cs typeface="Arial Unicode MS"/>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û</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5158207"/>
                  </a:ext>
                </a:extLst>
              </a:tr>
            </a:tbl>
          </a:graphicData>
        </a:graphic>
      </p:graphicFrame>
    </p:spTree>
    <p:extLst>
      <p:ext uri="{BB962C8B-B14F-4D97-AF65-F5344CB8AC3E}">
        <p14:creationId xmlns:p14="http://schemas.microsoft.com/office/powerpoint/2010/main" val="605563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0FA5A0-68BD-8C06-2096-259C45B78357}"/>
              </a:ext>
            </a:extLst>
          </p:cNvPr>
          <p:cNvSpPr>
            <a:spLocks noGrp="1"/>
          </p:cNvSpPr>
          <p:nvPr>
            <p:ph type="body" sz="quarter" idx="14"/>
          </p:nvPr>
        </p:nvSpPr>
        <p:spPr/>
        <p:txBody>
          <a:bodyPr/>
          <a:lstStyle/>
          <a:p>
            <a:r>
              <a:rPr lang="en-US" dirty="0"/>
              <a:t>4. CONCLUSION</a:t>
            </a:r>
          </a:p>
        </p:txBody>
      </p:sp>
      <p:sp>
        <p:nvSpPr>
          <p:cNvPr id="4" name="Slide Number Placeholder 3">
            <a:extLst>
              <a:ext uri="{FF2B5EF4-FFF2-40B4-BE49-F238E27FC236}">
                <a16:creationId xmlns:a16="http://schemas.microsoft.com/office/drawing/2014/main" id="{9CC39DFC-812C-54BF-3080-4EC7AE0AF717}"/>
              </a:ext>
            </a:extLst>
          </p:cNvPr>
          <p:cNvSpPr>
            <a:spLocks noGrp="1"/>
          </p:cNvSpPr>
          <p:nvPr>
            <p:ph type="sldNum" sz="quarter" idx="12"/>
          </p:nvPr>
        </p:nvSpPr>
        <p:spPr/>
        <p:txBody>
          <a:bodyPr/>
          <a:lstStyle/>
          <a:p>
            <a:fld id="{1A0C49C9-B029-4B5D-AD48-A0830236FE49}" type="slidenum">
              <a:rPr lang="en-US" smtClean="0"/>
              <a:pPr/>
              <a:t>25</a:t>
            </a:fld>
            <a:endParaRPr lang="en-US" dirty="0"/>
          </a:p>
        </p:txBody>
      </p:sp>
      <p:grpSp>
        <p:nvGrpSpPr>
          <p:cNvPr id="9" name="Google Shape;400;p28">
            <a:extLst>
              <a:ext uri="{FF2B5EF4-FFF2-40B4-BE49-F238E27FC236}">
                <a16:creationId xmlns:a16="http://schemas.microsoft.com/office/drawing/2014/main" id="{0512E1C1-52DB-279E-BC75-4C25CC97E74F}"/>
              </a:ext>
            </a:extLst>
          </p:cNvPr>
          <p:cNvGrpSpPr/>
          <p:nvPr/>
        </p:nvGrpSpPr>
        <p:grpSpPr>
          <a:xfrm>
            <a:off x="193581" y="1986890"/>
            <a:ext cx="4295463" cy="3536659"/>
            <a:chOff x="-3810" y="0"/>
            <a:chExt cx="3730827" cy="1708580"/>
          </a:xfrm>
          <a:solidFill>
            <a:schemeClr val="bg1"/>
          </a:solidFill>
        </p:grpSpPr>
        <p:sp>
          <p:nvSpPr>
            <p:cNvPr id="10" name="Google Shape;401;p28">
              <a:extLst>
                <a:ext uri="{FF2B5EF4-FFF2-40B4-BE49-F238E27FC236}">
                  <a16:creationId xmlns:a16="http://schemas.microsoft.com/office/drawing/2014/main" id="{DE616712-F9C1-8B8B-8B58-44BF282B0D80}"/>
                </a:ext>
              </a:extLst>
            </p:cNvPr>
            <p:cNvSpPr/>
            <p:nvPr/>
          </p:nvSpPr>
          <p:spPr>
            <a:xfrm>
              <a:off x="10160" y="16510"/>
              <a:ext cx="3701617" cy="1681910"/>
            </a:xfrm>
            <a:custGeom>
              <a:avLst/>
              <a:gdLst/>
              <a:ahLst/>
              <a:cxnLst/>
              <a:rect l="l" t="t" r="r" b="b"/>
              <a:pathLst>
                <a:path w="3701617" h="1681910" extrusionOk="0">
                  <a:moveTo>
                    <a:pt x="3701617" y="1681910"/>
                  </a:moveTo>
                  <a:lnTo>
                    <a:pt x="0" y="1674290"/>
                  </a:lnTo>
                  <a:lnTo>
                    <a:pt x="0" y="596557"/>
                  </a:lnTo>
                  <a:lnTo>
                    <a:pt x="17780" y="19050"/>
                  </a:lnTo>
                  <a:lnTo>
                    <a:pt x="1843771" y="0"/>
                  </a:lnTo>
                  <a:lnTo>
                    <a:pt x="3682567" y="5080"/>
                  </a:lnTo>
                  <a:close/>
                </a:path>
              </a:pathLst>
            </a:custGeom>
            <a:grpFill/>
            <a:ln>
              <a:solidFill>
                <a:srgbClr val="0070C0"/>
              </a:solidFill>
            </a:ln>
          </p:spPr>
        </p:sp>
        <p:sp>
          <p:nvSpPr>
            <p:cNvPr id="11" name="Google Shape;402;p28">
              <a:extLst>
                <a:ext uri="{FF2B5EF4-FFF2-40B4-BE49-F238E27FC236}">
                  <a16:creationId xmlns:a16="http://schemas.microsoft.com/office/drawing/2014/main" id="{4B066976-796A-8317-C22F-FBF23A10382B}"/>
                </a:ext>
              </a:extLst>
            </p:cNvPr>
            <p:cNvSpPr/>
            <p:nvPr/>
          </p:nvSpPr>
          <p:spPr>
            <a:xfrm>
              <a:off x="-3810" y="0"/>
              <a:ext cx="3730827" cy="1708580"/>
            </a:xfrm>
            <a:custGeom>
              <a:avLst/>
              <a:gdLst/>
              <a:ahLst/>
              <a:cxnLst/>
              <a:rect l="l" t="t" r="r" b="b"/>
              <a:pathLst>
                <a:path w="3730827" h="1708580" extrusionOk="0">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grpFill/>
            <a:ln>
              <a:solidFill>
                <a:srgbClr val="0070C0"/>
              </a:solid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2" name="Text Placeholder 1">
            <a:extLst>
              <a:ext uri="{FF2B5EF4-FFF2-40B4-BE49-F238E27FC236}">
                <a16:creationId xmlns:a16="http://schemas.microsoft.com/office/drawing/2014/main" id="{2A50E0EE-EF10-334A-11B5-BA1E81BD6893}"/>
              </a:ext>
            </a:extLst>
          </p:cNvPr>
          <p:cNvSpPr txBox="1">
            <a:spLocks/>
          </p:cNvSpPr>
          <p:nvPr/>
        </p:nvSpPr>
        <p:spPr>
          <a:xfrm>
            <a:off x="171921" y="1492843"/>
            <a:ext cx="4245608" cy="469901"/>
          </a:xfrm>
          <a:prstGeom prst="rect">
            <a:avLst/>
          </a:prstGeom>
        </p:spPr>
        <p:txBody>
          <a:bodyPr/>
          <a:lstStyle>
            <a:lvl1pPr marL="0" indent="0" algn="l" defTabSz="914400" rtl="0" eaLnBrk="1" latinLnBrk="0" hangingPunct="1">
              <a:lnSpc>
                <a:spcPct val="90000"/>
              </a:lnSpc>
              <a:spcBef>
                <a:spcPts val="1000"/>
              </a:spcBef>
              <a:buFont typeface="Wingdings" panose="05000000000000000000" pitchFamily="2" charset="2"/>
              <a:buNone/>
              <a:defRPr sz="2800" kern="1200">
                <a:solidFill>
                  <a:srgbClr val="FD6400"/>
                </a:solidFill>
                <a:latin typeface="Bahnschrift SemiBold 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solidFill>
                  <a:srgbClr val="0070C0"/>
                </a:solidFill>
                <a:latin typeface="Bahnschrift" panose="020B0502040204020203" pitchFamily="34" charset="0"/>
              </a:rPr>
              <a:t>Difficulties</a:t>
            </a:r>
          </a:p>
        </p:txBody>
      </p:sp>
      <p:grpSp>
        <p:nvGrpSpPr>
          <p:cNvPr id="16" name="Google Shape;400;p28">
            <a:extLst>
              <a:ext uri="{FF2B5EF4-FFF2-40B4-BE49-F238E27FC236}">
                <a16:creationId xmlns:a16="http://schemas.microsoft.com/office/drawing/2014/main" id="{EB3D4356-4859-C261-E8CA-AA27F01725A6}"/>
              </a:ext>
            </a:extLst>
          </p:cNvPr>
          <p:cNvGrpSpPr/>
          <p:nvPr/>
        </p:nvGrpSpPr>
        <p:grpSpPr>
          <a:xfrm>
            <a:off x="4652020" y="2011037"/>
            <a:ext cx="4295463" cy="3536659"/>
            <a:chOff x="-3810" y="0"/>
            <a:chExt cx="3730827" cy="1708580"/>
          </a:xfrm>
          <a:solidFill>
            <a:schemeClr val="bg1"/>
          </a:solidFill>
        </p:grpSpPr>
        <p:sp>
          <p:nvSpPr>
            <p:cNvPr id="17" name="Google Shape;401;p28">
              <a:extLst>
                <a:ext uri="{FF2B5EF4-FFF2-40B4-BE49-F238E27FC236}">
                  <a16:creationId xmlns:a16="http://schemas.microsoft.com/office/drawing/2014/main" id="{3D4CB5E9-0614-321F-3C88-3077047B0EFC}"/>
                </a:ext>
              </a:extLst>
            </p:cNvPr>
            <p:cNvSpPr/>
            <p:nvPr/>
          </p:nvSpPr>
          <p:spPr>
            <a:xfrm>
              <a:off x="10160" y="16510"/>
              <a:ext cx="3701617" cy="1681910"/>
            </a:xfrm>
            <a:custGeom>
              <a:avLst/>
              <a:gdLst/>
              <a:ahLst/>
              <a:cxnLst/>
              <a:rect l="l" t="t" r="r" b="b"/>
              <a:pathLst>
                <a:path w="3701617" h="1681910" extrusionOk="0">
                  <a:moveTo>
                    <a:pt x="3701617" y="1681910"/>
                  </a:moveTo>
                  <a:lnTo>
                    <a:pt x="0" y="1674290"/>
                  </a:lnTo>
                  <a:lnTo>
                    <a:pt x="0" y="596557"/>
                  </a:lnTo>
                  <a:lnTo>
                    <a:pt x="17780" y="19050"/>
                  </a:lnTo>
                  <a:lnTo>
                    <a:pt x="1843771" y="0"/>
                  </a:lnTo>
                  <a:lnTo>
                    <a:pt x="3682567" y="5080"/>
                  </a:lnTo>
                  <a:close/>
                </a:path>
              </a:pathLst>
            </a:custGeom>
            <a:grpFill/>
            <a:ln>
              <a:solidFill>
                <a:srgbClr val="0070C0"/>
              </a:solidFill>
            </a:ln>
          </p:spPr>
        </p:sp>
        <p:sp>
          <p:nvSpPr>
            <p:cNvPr id="18" name="Google Shape;402;p28">
              <a:extLst>
                <a:ext uri="{FF2B5EF4-FFF2-40B4-BE49-F238E27FC236}">
                  <a16:creationId xmlns:a16="http://schemas.microsoft.com/office/drawing/2014/main" id="{77BF6831-4A50-3881-D776-13EA8541B970}"/>
                </a:ext>
              </a:extLst>
            </p:cNvPr>
            <p:cNvSpPr/>
            <p:nvPr/>
          </p:nvSpPr>
          <p:spPr>
            <a:xfrm>
              <a:off x="-3810" y="0"/>
              <a:ext cx="3730827" cy="1708580"/>
            </a:xfrm>
            <a:custGeom>
              <a:avLst/>
              <a:gdLst/>
              <a:ahLst/>
              <a:cxnLst/>
              <a:rect l="l" t="t" r="r" b="b"/>
              <a:pathLst>
                <a:path w="3730827" h="1708580" extrusionOk="0">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grpFill/>
            <a:ln>
              <a:solidFill>
                <a:srgbClr val="0070C0"/>
              </a:solid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9" name="Text Placeholder 1">
            <a:extLst>
              <a:ext uri="{FF2B5EF4-FFF2-40B4-BE49-F238E27FC236}">
                <a16:creationId xmlns:a16="http://schemas.microsoft.com/office/drawing/2014/main" id="{88797608-865F-FFA0-CC89-30AA587AB424}"/>
              </a:ext>
            </a:extLst>
          </p:cNvPr>
          <p:cNvSpPr txBox="1">
            <a:spLocks/>
          </p:cNvSpPr>
          <p:nvPr/>
        </p:nvSpPr>
        <p:spPr>
          <a:xfrm>
            <a:off x="4709825" y="1525220"/>
            <a:ext cx="4196050" cy="469901"/>
          </a:xfrm>
          <a:prstGeom prst="rect">
            <a:avLst/>
          </a:prstGeom>
        </p:spPr>
        <p:txBody>
          <a:bodyPr/>
          <a:lstStyle>
            <a:lvl1pPr marL="0" indent="0" algn="l" defTabSz="914400" rtl="0" eaLnBrk="1" latinLnBrk="0" hangingPunct="1">
              <a:lnSpc>
                <a:spcPct val="90000"/>
              </a:lnSpc>
              <a:spcBef>
                <a:spcPts val="1000"/>
              </a:spcBef>
              <a:buFont typeface="Wingdings" panose="05000000000000000000" pitchFamily="2" charset="2"/>
              <a:buNone/>
              <a:defRPr sz="2800" kern="1200">
                <a:solidFill>
                  <a:srgbClr val="FD6400"/>
                </a:solidFill>
                <a:latin typeface="Bahnschrift SemiBold 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solidFill>
                  <a:srgbClr val="0070C0"/>
                </a:solidFill>
                <a:latin typeface="Bahnschrift" panose="020B0502040204020203" pitchFamily="34" charset="0"/>
              </a:rPr>
              <a:t>Experiences</a:t>
            </a:r>
          </a:p>
        </p:txBody>
      </p:sp>
      <p:sp>
        <p:nvSpPr>
          <p:cNvPr id="21" name="Subtitle 4">
            <a:extLst>
              <a:ext uri="{FF2B5EF4-FFF2-40B4-BE49-F238E27FC236}">
                <a16:creationId xmlns:a16="http://schemas.microsoft.com/office/drawing/2014/main" id="{7265A665-DF78-6A43-640E-FD726C16DD08}"/>
              </a:ext>
            </a:extLst>
          </p:cNvPr>
          <p:cNvSpPr txBox="1">
            <a:spLocks/>
          </p:cNvSpPr>
          <p:nvPr/>
        </p:nvSpPr>
        <p:spPr>
          <a:xfrm>
            <a:off x="4804073" y="2315500"/>
            <a:ext cx="4141947" cy="283257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buClr>
                <a:srgbClr val="0070C0"/>
              </a:buClr>
            </a:pPr>
            <a:r>
              <a:rPr lang="en-US" sz="1800" dirty="0">
                <a:latin typeface="Bahnschrift" panose="020B0502040204020203" pitchFamily="34" charset="0"/>
                <a:cs typeface="Times New Roman" panose="02020603050405020304" pitchFamily="18" charset="0"/>
              </a:rPr>
              <a:t>Learn new technology</a:t>
            </a:r>
          </a:p>
          <a:p>
            <a:pPr>
              <a:lnSpc>
                <a:spcPct val="150000"/>
              </a:lnSpc>
              <a:spcAft>
                <a:spcPts val="600"/>
              </a:spcAft>
              <a:buClr>
                <a:srgbClr val="0070C0"/>
              </a:buClr>
            </a:pPr>
            <a:r>
              <a:rPr lang="en-US" sz="1800" dirty="0">
                <a:latin typeface="Bahnschrift" panose="020B0502040204020203" pitchFamily="34" charset="0"/>
                <a:cs typeface="Times New Roman" panose="02020603050405020304" pitchFamily="18" charset="0"/>
              </a:rPr>
              <a:t>Better manage time</a:t>
            </a:r>
          </a:p>
          <a:p>
            <a:pPr>
              <a:lnSpc>
                <a:spcPct val="150000"/>
              </a:lnSpc>
              <a:spcAft>
                <a:spcPts val="600"/>
              </a:spcAft>
              <a:buClr>
                <a:srgbClr val="0070C0"/>
              </a:buClr>
            </a:pPr>
            <a:r>
              <a:rPr lang="en-US" sz="1800" dirty="0">
                <a:latin typeface="Bahnschrift" panose="020B0502040204020203" pitchFamily="34" charset="0"/>
                <a:cs typeface="Times New Roman" panose="02020603050405020304" pitchFamily="18" charset="0"/>
              </a:rPr>
              <a:t>Project management and process</a:t>
            </a:r>
          </a:p>
          <a:p>
            <a:pPr>
              <a:lnSpc>
                <a:spcPct val="150000"/>
              </a:lnSpc>
              <a:spcAft>
                <a:spcPts val="600"/>
              </a:spcAft>
              <a:buClr>
                <a:srgbClr val="0070C0"/>
              </a:buClr>
            </a:pPr>
            <a:r>
              <a:rPr lang="en-US" sz="1800" dirty="0">
                <a:latin typeface="Bahnschrift" panose="020B0502040204020203" pitchFamily="34" charset="0"/>
                <a:cs typeface="Times New Roman" panose="02020603050405020304" pitchFamily="18" charset="0"/>
              </a:rPr>
              <a:t>Understand how to work with the client</a:t>
            </a:r>
          </a:p>
        </p:txBody>
      </p:sp>
      <p:sp>
        <p:nvSpPr>
          <p:cNvPr id="22" name="Subtitle 4">
            <a:extLst>
              <a:ext uri="{FF2B5EF4-FFF2-40B4-BE49-F238E27FC236}">
                <a16:creationId xmlns:a16="http://schemas.microsoft.com/office/drawing/2014/main" id="{E055EE54-3D30-2CAD-DEFE-B4E83C67EABF}"/>
              </a:ext>
            </a:extLst>
          </p:cNvPr>
          <p:cNvSpPr txBox="1">
            <a:spLocks/>
          </p:cNvSpPr>
          <p:nvPr/>
        </p:nvSpPr>
        <p:spPr>
          <a:xfrm>
            <a:off x="385527" y="2315501"/>
            <a:ext cx="3910107" cy="26496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buClr>
                <a:srgbClr val="0070C0"/>
              </a:buClr>
            </a:pPr>
            <a:r>
              <a:rPr lang="en-US" sz="1800" dirty="0">
                <a:latin typeface="Bahnschrift" panose="020B0502040204020203" pitchFamily="34" charset="0"/>
                <a:cs typeface="Times New Roman" panose="02020603050405020304" pitchFamily="18" charset="0"/>
              </a:rPr>
              <a:t>Dealing with new technology</a:t>
            </a:r>
          </a:p>
          <a:p>
            <a:pPr>
              <a:lnSpc>
                <a:spcPct val="150000"/>
              </a:lnSpc>
              <a:spcAft>
                <a:spcPts val="600"/>
              </a:spcAft>
              <a:buClr>
                <a:srgbClr val="0070C0"/>
              </a:buClr>
            </a:pPr>
            <a:r>
              <a:rPr lang="en-US" sz="1800" dirty="0">
                <a:latin typeface="Bahnschrift" panose="020B0502040204020203" pitchFamily="34" charset="0"/>
                <a:cs typeface="Times New Roman" panose="02020603050405020304" pitchFamily="18" charset="0"/>
              </a:rPr>
              <a:t>Learning to manage time </a:t>
            </a:r>
          </a:p>
          <a:p>
            <a:pPr>
              <a:lnSpc>
                <a:spcPct val="150000"/>
              </a:lnSpc>
              <a:spcAft>
                <a:spcPts val="600"/>
              </a:spcAft>
              <a:buClr>
                <a:srgbClr val="0070C0"/>
              </a:buClr>
            </a:pPr>
            <a:r>
              <a:rPr lang="en-US" sz="1800" dirty="0">
                <a:latin typeface="Bahnschrift" panose="020B0502040204020203" pitchFamily="34" charset="0"/>
                <a:cs typeface="Times New Roman" panose="02020603050405020304" pitchFamily="18" charset="0"/>
              </a:rPr>
              <a:t>More requirements in the project</a:t>
            </a:r>
          </a:p>
          <a:p>
            <a:pPr marL="0" indent="0">
              <a:lnSpc>
                <a:spcPct val="150000"/>
              </a:lnSpc>
              <a:spcAft>
                <a:spcPts val="600"/>
              </a:spcAft>
              <a:buClr>
                <a:srgbClr val="FD6400"/>
              </a:buClr>
              <a:buNone/>
            </a:pPr>
            <a:endParaRPr lang="en-US" sz="1800" dirty="0">
              <a:latin typeface="Bahnschrif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2380075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0FA5A0-68BD-8C06-2096-259C45B78357}"/>
              </a:ext>
            </a:extLst>
          </p:cNvPr>
          <p:cNvSpPr>
            <a:spLocks noGrp="1"/>
          </p:cNvSpPr>
          <p:nvPr>
            <p:ph type="body" sz="quarter" idx="14"/>
          </p:nvPr>
        </p:nvSpPr>
        <p:spPr/>
        <p:txBody>
          <a:bodyPr/>
          <a:lstStyle/>
          <a:p>
            <a:r>
              <a:rPr lang="en-US" dirty="0"/>
              <a:t>4. CONCLUSION</a:t>
            </a:r>
          </a:p>
        </p:txBody>
      </p:sp>
      <p:sp>
        <p:nvSpPr>
          <p:cNvPr id="4" name="Slide Number Placeholder 3">
            <a:extLst>
              <a:ext uri="{FF2B5EF4-FFF2-40B4-BE49-F238E27FC236}">
                <a16:creationId xmlns:a16="http://schemas.microsoft.com/office/drawing/2014/main" id="{9CC39DFC-812C-54BF-3080-4EC7AE0AF717}"/>
              </a:ext>
            </a:extLst>
          </p:cNvPr>
          <p:cNvSpPr>
            <a:spLocks noGrp="1"/>
          </p:cNvSpPr>
          <p:nvPr>
            <p:ph type="sldNum" sz="quarter" idx="12"/>
          </p:nvPr>
        </p:nvSpPr>
        <p:spPr/>
        <p:txBody>
          <a:bodyPr/>
          <a:lstStyle/>
          <a:p>
            <a:fld id="{1A0C49C9-B029-4B5D-AD48-A0830236FE49}" type="slidenum">
              <a:rPr lang="en-US" smtClean="0"/>
              <a:pPr/>
              <a:t>26</a:t>
            </a:fld>
            <a:endParaRPr lang="en-US" dirty="0"/>
          </a:p>
        </p:txBody>
      </p:sp>
      <p:grpSp>
        <p:nvGrpSpPr>
          <p:cNvPr id="9" name="Google Shape;400;p28">
            <a:extLst>
              <a:ext uri="{FF2B5EF4-FFF2-40B4-BE49-F238E27FC236}">
                <a16:creationId xmlns:a16="http://schemas.microsoft.com/office/drawing/2014/main" id="{0512E1C1-52DB-279E-BC75-4C25CC97E74F}"/>
              </a:ext>
            </a:extLst>
          </p:cNvPr>
          <p:cNvGrpSpPr/>
          <p:nvPr/>
        </p:nvGrpSpPr>
        <p:grpSpPr>
          <a:xfrm>
            <a:off x="684841" y="1670408"/>
            <a:ext cx="8134039" cy="3989727"/>
            <a:chOff x="-3810" y="0"/>
            <a:chExt cx="3730827" cy="1708580"/>
          </a:xfrm>
          <a:solidFill>
            <a:schemeClr val="bg1"/>
          </a:solidFill>
        </p:grpSpPr>
        <p:sp>
          <p:nvSpPr>
            <p:cNvPr id="10" name="Google Shape;401;p28">
              <a:extLst>
                <a:ext uri="{FF2B5EF4-FFF2-40B4-BE49-F238E27FC236}">
                  <a16:creationId xmlns:a16="http://schemas.microsoft.com/office/drawing/2014/main" id="{DE616712-F9C1-8B8B-8B58-44BF282B0D80}"/>
                </a:ext>
              </a:extLst>
            </p:cNvPr>
            <p:cNvSpPr/>
            <p:nvPr/>
          </p:nvSpPr>
          <p:spPr>
            <a:xfrm>
              <a:off x="10160" y="16510"/>
              <a:ext cx="3701617" cy="1681910"/>
            </a:xfrm>
            <a:custGeom>
              <a:avLst/>
              <a:gdLst/>
              <a:ahLst/>
              <a:cxnLst/>
              <a:rect l="l" t="t" r="r" b="b"/>
              <a:pathLst>
                <a:path w="3701617" h="1681910" extrusionOk="0">
                  <a:moveTo>
                    <a:pt x="3701617" y="1681910"/>
                  </a:moveTo>
                  <a:lnTo>
                    <a:pt x="0" y="1674290"/>
                  </a:lnTo>
                  <a:lnTo>
                    <a:pt x="0" y="596557"/>
                  </a:lnTo>
                  <a:lnTo>
                    <a:pt x="17780" y="19050"/>
                  </a:lnTo>
                  <a:lnTo>
                    <a:pt x="1843771" y="0"/>
                  </a:lnTo>
                  <a:lnTo>
                    <a:pt x="3682567" y="5080"/>
                  </a:lnTo>
                  <a:close/>
                </a:path>
              </a:pathLst>
            </a:custGeom>
            <a:grpFill/>
            <a:ln>
              <a:solidFill>
                <a:srgbClr val="0070C0"/>
              </a:solidFill>
            </a:ln>
          </p:spPr>
        </p:sp>
        <p:sp>
          <p:nvSpPr>
            <p:cNvPr id="11" name="Google Shape;402;p28">
              <a:extLst>
                <a:ext uri="{FF2B5EF4-FFF2-40B4-BE49-F238E27FC236}">
                  <a16:creationId xmlns:a16="http://schemas.microsoft.com/office/drawing/2014/main" id="{4B066976-796A-8317-C22F-FBF23A10382B}"/>
                </a:ext>
              </a:extLst>
            </p:cNvPr>
            <p:cNvSpPr/>
            <p:nvPr/>
          </p:nvSpPr>
          <p:spPr>
            <a:xfrm>
              <a:off x="-3810" y="0"/>
              <a:ext cx="3730827" cy="1708580"/>
            </a:xfrm>
            <a:custGeom>
              <a:avLst/>
              <a:gdLst/>
              <a:ahLst/>
              <a:cxnLst/>
              <a:rect l="l" t="t" r="r" b="b"/>
              <a:pathLst>
                <a:path w="3730827" h="1708580" extrusionOk="0">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grpFill/>
            <a:ln>
              <a:solidFill>
                <a:srgbClr val="0070C0"/>
              </a:solid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2" name="Text Placeholder 1">
            <a:extLst>
              <a:ext uri="{FF2B5EF4-FFF2-40B4-BE49-F238E27FC236}">
                <a16:creationId xmlns:a16="http://schemas.microsoft.com/office/drawing/2014/main" id="{2A50E0EE-EF10-334A-11B5-BA1E81BD6893}"/>
              </a:ext>
            </a:extLst>
          </p:cNvPr>
          <p:cNvSpPr txBox="1">
            <a:spLocks/>
          </p:cNvSpPr>
          <p:nvPr/>
        </p:nvSpPr>
        <p:spPr>
          <a:xfrm>
            <a:off x="684841" y="1094745"/>
            <a:ext cx="7742560" cy="469901"/>
          </a:xfrm>
          <a:prstGeom prst="rect">
            <a:avLst/>
          </a:prstGeom>
        </p:spPr>
        <p:txBody>
          <a:bodyPr/>
          <a:lstStyle>
            <a:lvl1pPr marL="0" indent="0" algn="l" defTabSz="914400" rtl="0" eaLnBrk="1" latinLnBrk="0" hangingPunct="1">
              <a:lnSpc>
                <a:spcPct val="90000"/>
              </a:lnSpc>
              <a:spcBef>
                <a:spcPts val="1000"/>
              </a:spcBef>
              <a:buFont typeface="Wingdings" panose="05000000000000000000" pitchFamily="2" charset="2"/>
              <a:buNone/>
              <a:defRPr sz="2800" kern="1200">
                <a:solidFill>
                  <a:srgbClr val="FD6400"/>
                </a:solidFill>
                <a:latin typeface="Bahnschrift SemiBold 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solidFill>
                  <a:srgbClr val="0070C0"/>
                </a:solidFill>
                <a:latin typeface="Bahnschrift" panose="020B0502040204020203" pitchFamily="34" charset="0"/>
              </a:rPr>
              <a:t>Perspective</a:t>
            </a:r>
          </a:p>
        </p:txBody>
      </p:sp>
      <p:sp>
        <p:nvSpPr>
          <p:cNvPr id="22" name="Subtitle 4">
            <a:extLst>
              <a:ext uri="{FF2B5EF4-FFF2-40B4-BE49-F238E27FC236}">
                <a16:creationId xmlns:a16="http://schemas.microsoft.com/office/drawing/2014/main" id="{E055EE54-3D30-2CAD-DEFE-B4E83C67EABF}"/>
              </a:ext>
            </a:extLst>
          </p:cNvPr>
          <p:cNvSpPr txBox="1">
            <a:spLocks/>
          </p:cNvSpPr>
          <p:nvPr/>
        </p:nvSpPr>
        <p:spPr>
          <a:xfrm>
            <a:off x="856466" y="1999018"/>
            <a:ext cx="7972551" cy="34233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buClr>
                <a:srgbClr val="0070C0"/>
              </a:buClr>
            </a:pPr>
            <a:r>
              <a:rPr lang="en-US" sz="2000" dirty="0">
                <a:latin typeface="Bahnschrift" panose="020B0502040204020203" pitchFamily="34" charset="0"/>
                <a:cs typeface="Times New Roman" panose="02020603050405020304" pitchFamily="18" charset="0"/>
              </a:rPr>
              <a:t>Improve responsive website</a:t>
            </a:r>
          </a:p>
          <a:p>
            <a:pPr>
              <a:lnSpc>
                <a:spcPct val="150000"/>
              </a:lnSpc>
              <a:spcAft>
                <a:spcPts val="600"/>
              </a:spcAft>
              <a:buClr>
                <a:srgbClr val="0070C0"/>
              </a:buClr>
            </a:pPr>
            <a:r>
              <a:rPr lang="en-US" sz="2000" dirty="0">
                <a:latin typeface="Bahnschrift" panose="020B0502040204020203" pitchFamily="34" charset="0"/>
                <a:cs typeface="Times New Roman" panose="02020603050405020304" pitchFamily="18" charset="0"/>
              </a:rPr>
              <a:t>Improve code structure</a:t>
            </a:r>
          </a:p>
          <a:p>
            <a:pPr>
              <a:lnSpc>
                <a:spcPct val="150000"/>
              </a:lnSpc>
              <a:spcAft>
                <a:spcPts val="600"/>
              </a:spcAft>
              <a:buClr>
                <a:srgbClr val="0070C0"/>
              </a:buClr>
            </a:pPr>
            <a:r>
              <a:rPr lang="en-US" sz="2000" dirty="0">
                <a:latin typeface="Bahnschrift" panose="020B0502040204020203" pitchFamily="34" charset="0"/>
                <a:cs typeface="Times New Roman" panose="02020603050405020304" pitchFamily="18" charset="0"/>
              </a:rPr>
              <a:t>Improve performance code</a:t>
            </a:r>
          </a:p>
          <a:p>
            <a:pPr>
              <a:lnSpc>
                <a:spcPct val="150000"/>
              </a:lnSpc>
              <a:spcAft>
                <a:spcPts val="600"/>
              </a:spcAft>
              <a:buClr>
                <a:srgbClr val="0070C0"/>
              </a:buClr>
            </a:pPr>
            <a:r>
              <a:rPr lang="en-US" sz="2000" dirty="0">
                <a:latin typeface="Bahnschrift" panose="020B0502040204020203" pitchFamily="34" charset="0"/>
                <a:cs typeface="Times New Roman" panose="02020603050405020304" pitchFamily="18" charset="0"/>
              </a:rPr>
              <a:t>Complete Access control (Open Policy Agent)</a:t>
            </a:r>
          </a:p>
        </p:txBody>
      </p:sp>
    </p:spTree>
    <p:extLst>
      <p:ext uri="{BB962C8B-B14F-4D97-AF65-F5344CB8AC3E}">
        <p14:creationId xmlns:p14="http://schemas.microsoft.com/office/powerpoint/2010/main" val="33441555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C39DFC-812C-54BF-3080-4EC7AE0AF717}"/>
              </a:ext>
            </a:extLst>
          </p:cNvPr>
          <p:cNvSpPr>
            <a:spLocks noGrp="1"/>
          </p:cNvSpPr>
          <p:nvPr>
            <p:ph type="sldNum" sz="quarter" idx="12"/>
          </p:nvPr>
        </p:nvSpPr>
        <p:spPr/>
        <p:txBody>
          <a:bodyPr/>
          <a:lstStyle/>
          <a:p>
            <a:fld id="{1A0C49C9-B029-4B5D-AD48-A0830236FE49}" type="slidenum">
              <a:rPr lang="en-US" smtClean="0"/>
              <a:pPr/>
              <a:t>27</a:t>
            </a:fld>
            <a:endParaRPr lang="en-US" dirty="0"/>
          </a:p>
        </p:txBody>
      </p:sp>
      <p:sp>
        <p:nvSpPr>
          <p:cNvPr id="5" name="Title 4">
            <a:extLst>
              <a:ext uri="{FF2B5EF4-FFF2-40B4-BE49-F238E27FC236}">
                <a16:creationId xmlns:a16="http://schemas.microsoft.com/office/drawing/2014/main" id="{4752A958-6CCD-C8E0-101D-15CC0480A092}"/>
              </a:ext>
            </a:extLst>
          </p:cNvPr>
          <p:cNvSpPr>
            <a:spLocks noGrp="1"/>
          </p:cNvSpPr>
          <p:nvPr>
            <p:ph type="title"/>
          </p:nvPr>
        </p:nvSpPr>
        <p:spPr>
          <a:xfrm>
            <a:off x="1314927" y="2928180"/>
            <a:ext cx="6514146" cy="846035"/>
          </a:xfrm>
        </p:spPr>
        <p:txBody>
          <a:bodyPr/>
          <a:lstStyle/>
          <a:p>
            <a:r>
              <a:rPr lang="en-US" dirty="0">
                <a:latin typeface="Bahnschrift" panose="020B0502040204020203" pitchFamily="34" charset="0"/>
              </a:rPr>
              <a:t>DEMONSTRATION</a:t>
            </a:r>
          </a:p>
        </p:txBody>
      </p:sp>
      <p:sp>
        <p:nvSpPr>
          <p:cNvPr id="3" name="Text Placeholder 2">
            <a:extLst>
              <a:ext uri="{FF2B5EF4-FFF2-40B4-BE49-F238E27FC236}">
                <a16:creationId xmlns:a16="http://schemas.microsoft.com/office/drawing/2014/main" id="{300FA5A0-68BD-8C06-2096-259C45B78357}"/>
              </a:ext>
            </a:extLst>
          </p:cNvPr>
          <p:cNvSpPr>
            <a:spLocks noGrp="1"/>
          </p:cNvSpPr>
          <p:nvPr>
            <p:ph type="body" sz="quarter" idx="13"/>
          </p:nvPr>
        </p:nvSpPr>
        <p:spPr>
          <a:xfrm>
            <a:off x="3754927" y="1032608"/>
            <a:ext cx="1634146" cy="1411162"/>
          </a:xfrm>
          <a:prstGeom prst="rect">
            <a:avLst/>
          </a:prstGeom>
        </p:spPr>
        <p:txBody>
          <a:bodyPr/>
          <a:lstStyle/>
          <a:p>
            <a:r>
              <a:rPr lang="en-US" dirty="0"/>
              <a:t>5</a:t>
            </a:r>
          </a:p>
        </p:txBody>
      </p:sp>
    </p:spTree>
    <p:extLst>
      <p:ext uri="{BB962C8B-B14F-4D97-AF65-F5344CB8AC3E}">
        <p14:creationId xmlns:p14="http://schemas.microsoft.com/office/powerpoint/2010/main" val="3020881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F83E37-E35C-319B-B105-59B879DA1D1B}"/>
              </a:ext>
            </a:extLst>
          </p:cNvPr>
          <p:cNvSpPr>
            <a:spLocks noGrp="1"/>
          </p:cNvSpPr>
          <p:nvPr>
            <p:ph type="sldNum" sz="quarter" idx="12"/>
          </p:nvPr>
        </p:nvSpPr>
        <p:spPr/>
        <p:txBody>
          <a:bodyPr/>
          <a:lstStyle/>
          <a:p>
            <a:fld id="{1A0C49C9-B029-4B5D-AD48-A0830236FE49}" type="slidenum">
              <a:rPr lang="en-US" smtClean="0"/>
              <a:pPr/>
              <a:t>28</a:t>
            </a:fld>
            <a:endParaRPr lang="en-US" dirty="0"/>
          </a:p>
        </p:txBody>
      </p:sp>
      <p:grpSp>
        <p:nvGrpSpPr>
          <p:cNvPr id="12" name="Google Shape;400;p28">
            <a:extLst>
              <a:ext uri="{FF2B5EF4-FFF2-40B4-BE49-F238E27FC236}">
                <a16:creationId xmlns:a16="http://schemas.microsoft.com/office/drawing/2014/main" id="{790A7D11-CB98-29BD-89E6-BA814EDBE827}"/>
              </a:ext>
            </a:extLst>
          </p:cNvPr>
          <p:cNvGrpSpPr/>
          <p:nvPr/>
        </p:nvGrpSpPr>
        <p:grpSpPr>
          <a:xfrm>
            <a:off x="1581150" y="1522362"/>
            <a:ext cx="6343650" cy="3544937"/>
            <a:chOff x="-3810" y="0"/>
            <a:chExt cx="3730827" cy="1708580"/>
          </a:xfrm>
          <a:solidFill>
            <a:schemeClr val="bg1"/>
          </a:solidFill>
        </p:grpSpPr>
        <p:sp>
          <p:nvSpPr>
            <p:cNvPr id="13" name="Google Shape;401;p28">
              <a:extLst>
                <a:ext uri="{FF2B5EF4-FFF2-40B4-BE49-F238E27FC236}">
                  <a16:creationId xmlns:a16="http://schemas.microsoft.com/office/drawing/2014/main" id="{5211DBD8-C02B-6592-FF4A-E392B4EC6950}"/>
                </a:ext>
              </a:extLst>
            </p:cNvPr>
            <p:cNvSpPr/>
            <p:nvPr/>
          </p:nvSpPr>
          <p:spPr>
            <a:xfrm>
              <a:off x="10160" y="16510"/>
              <a:ext cx="3701617" cy="1681910"/>
            </a:xfrm>
            <a:custGeom>
              <a:avLst/>
              <a:gdLst/>
              <a:ahLst/>
              <a:cxnLst/>
              <a:rect l="l" t="t" r="r" b="b"/>
              <a:pathLst>
                <a:path w="3701617" h="1681910" extrusionOk="0">
                  <a:moveTo>
                    <a:pt x="3701617" y="1681910"/>
                  </a:moveTo>
                  <a:lnTo>
                    <a:pt x="0" y="1674290"/>
                  </a:lnTo>
                  <a:lnTo>
                    <a:pt x="0" y="596557"/>
                  </a:lnTo>
                  <a:lnTo>
                    <a:pt x="17780" y="19050"/>
                  </a:lnTo>
                  <a:lnTo>
                    <a:pt x="1843771" y="0"/>
                  </a:lnTo>
                  <a:lnTo>
                    <a:pt x="3682567" y="5080"/>
                  </a:lnTo>
                  <a:close/>
                </a:path>
              </a:pathLst>
            </a:custGeom>
            <a:grpFill/>
            <a:ln>
              <a:solidFill>
                <a:srgbClr val="0070C0"/>
              </a:solidFill>
            </a:ln>
          </p:spPr>
        </p:sp>
        <p:sp>
          <p:nvSpPr>
            <p:cNvPr id="14" name="Google Shape;402;p28">
              <a:extLst>
                <a:ext uri="{FF2B5EF4-FFF2-40B4-BE49-F238E27FC236}">
                  <a16:creationId xmlns:a16="http://schemas.microsoft.com/office/drawing/2014/main" id="{C6DFF43C-7A26-89D1-F7D6-6343B47C30A8}"/>
                </a:ext>
              </a:extLst>
            </p:cNvPr>
            <p:cNvSpPr/>
            <p:nvPr/>
          </p:nvSpPr>
          <p:spPr>
            <a:xfrm>
              <a:off x="-3810" y="0"/>
              <a:ext cx="3730827" cy="1708580"/>
            </a:xfrm>
            <a:custGeom>
              <a:avLst/>
              <a:gdLst/>
              <a:ahLst/>
              <a:cxnLst/>
              <a:rect l="l" t="t" r="r" b="b"/>
              <a:pathLst>
                <a:path w="3730827" h="1708580" extrusionOk="0">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grpFill/>
            <a:ln>
              <a:solidFill>
                <a:srgbClr val="0070C0"/>
              </a:solid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7" name="Google Shape;328;p24">
            <a:extLst>
              <a:ext uri="{FF2B5EF4-FFF2-40B4-BE49-F238E27FC236}">
                <a16:creationId xmlns:a16="http://schemas.microsoft.com/office/drawing/2014/main" id="{B25A617D-85D5-DF34-881F-1B3EA39058DF}"/>
              </a:ext>
            </a:extLst>
          </p:cNvPr>
          <p:cNvSpPr/>
          <p:nvPr/>
        </p:nvSpPr>
        <p:spPr>
          <a:xfrm>
            <a:off x="1769956" y="1731410"/>
            <a:ext cx="5981072" cy="3196190"/>
          </a:xfrm>
          <a:custGeom>
            <a:avLst/>
            <a:gdLst/>
            <a:ahLst/>
            <a:cxnLst/>
            <a:rect l="l" t="t" r="r" b="b"/>
            <a:pathLst>
              <a:path w="3701617" h="1681910" extrusionOk="0">
                <a:moveTo>
                  <a:pt x="3701617" y="1681910"/>
                </a:moveTo>
                <a:lnTo>
                  <a:pt x="0" y="1674290"/>
                </a:lnTo>
                <a:lnTo>
                  <a:pt x="0" y="596557"/>
                </a:lnTo>
                <a:lnTo>
                  <a:pt x="17780" y="19050"/>
                </a:lnTo>
                <a:lnTo>
                  <a:pt x="1843771" y="0"/>
                </a:lnTo>
                <a:lnTo>
                  <a:pt x="3682567" y="5080"/>
                </a:lnTo>
                <a:close/>
              </a:path>
            </a:pathLst>
          </a:custGeom>
          <a:solidFill>
            <a:srgbClr val="0070C0"/>
          </a:solidFill>
          <a:ln>
            <a:noFill/>
          </a:ln>
        </p:spPr>
        <p:txBody>
          <a:bodyPr/>
          <a:lstStyle/>
          <a:p>
            <a:endParaRPr lang="en-US" dirty="0"/>
          </a:p>
        </p:txBody>
      </p:sp>
      <p:sp>
        <p:nvSpPr>
          <p:cNvPr id="18" name="Google Shape;332;p24">
            <a:extLst>
              <a:ext uri="{FF2B5EF4-FFF2-40B4-BE49-F238E27FC236}">
                <a16:creationId xmlns:a16="http://schemas.microsoft.com/office/drawing/2014/main" id="{1DCDFF87-7BF5-9BEA-6857-E7ADF7097FF0}"/>
              </a:ext>
            </a:extLst>
          </p:cNvPr>
          <p:cNvSpPr txBox="1"/>
          <p:nvPr/>
        </p:nvSpPr>
        <p:spPr>
          <a:xfrm>
            <a:off x="182311" y="2131577"/>
            <a:ext cx="8779378" cy="2446824"/>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5300" dirty="0">
                <a:solidFill>
                  <a:schemeClr val="bg1"/>
                </a:solidFill>
                <a:latin typeface="Bahnschrift" panose="020B0502040204020203" pitchFamily="34" charset="0"/>
                <a:ea typeface="Poppins Medium"/>
                <a:cs typeface="Poppins Medium"/>
                <a:sym typeface="Poppins Medium"/>
              </a:rPr>
              <a:t>THANK YOU </a:t>
            </a:r>
          </a:p>
          <a:p>
            <a:pPr marL="0" marR="0" lvl="0" indent="0" algn="ctr" rtl="0">
              <a:lnSpc>
                <a:spcPct val="100000"/>
              </a:lnSpc>
              <a:spcBef>
                <a:spcPts val="0"/>
              </a:spcBef>
              <a:spcAft>
                <a:spcPts val="0"/>
              </a:spcAft>
              <a:buNone/>
            </a:pPr>
            <a:r>
              <a:rPr lang="en" sz="5300" dirty="0">
                <a:solidFill>
                  <a:schemeClr val="bg1"/>
                </a:solidFill>
                <a:latin typeface="Bahnschrift" panose="020B0502040204020203" pitchFamily="34" charset="0"/>
                <a:ea typeface="Poppins Medium"/>
                <a:cs typeface="Poppins Medium"/>
                <a:sym typeface="Poppins Medium"/>
              </a:rPr>
              <a:t>&amp; </a:t>
            </a:r>
          </a:p>
          <a:p>
            <a:pPr marL="0" marR="0" lvl="0" indent="0" algn="ctr" rtl="0">
              <a:lnSpc>
                <a:spcPct val="100000"/>
              </a:lnSpc>
              <a:spcBef>
                <a:spcPts val="0"/>
              </a:spcBef>
              <a:spcAft>
                <a:spcPts val="0"/>
              </a:spcAft>
              <a:buNone/>
            </a:pPr>
            <a:r>
              <a:rPr lang="en" sz="5300" dirty="0">
                <a:solidFill>
                  <a:schemeClr val="bg1"/>
                </a:solidFill>
                <a:latin typeface="Bahnschrift" panose="020B0502040204020203" pitchFamily="34" charset="0"/>
                <a:ea typeface="Poppins Medium"/>
                <a:cs typeface="Poppins Medium"/>
                <a:sym typeface="Poppins Medium"/>
              </a:rPr>
              <a:t>QUESTIONS</a:t>
            </a:r>
            <a:endParaRPr sz="5300" dirty="0">
              <a:solidFill>
                <a:schemeClr val="bg1"/>
              </a:solidFill>
              <a:latin typeface="Bahnschrift" panose="020B0502040204020203" pitchFamily="34" charset="0"/>
              <a:ea typeface="Poppins"/>
              <a:cs typeface="Poppins"/>
              <a:sym typeface="Poppins"/>
            </a:endParaRPr>
          </a:p>
        </p:txBody>
      </p:sp>
    </p:spTree>
    <p:extLst>
      <p:ext uri="{BB962C8B-B14F-4D97-AF65-F5344CB8AC3E}">
        <p14:creationId xmlns:p14="http://schemas.microsoft.com/office/powerpoint/2010/main" val="918668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E0E0635-B749-9A09-FD8D-F1884CA300D1}"/>
              </a:ext>
            </a:extLst>
          </p:cNvPr>
          <p:cNvSpPr>
            <a:spLocks noGrp="1"/>
          </p:cNvSpPr>
          <p:nvPr>
            <p:ph type="body" sz="quarter" idx="14"/>
          </p:nvPr>
        </p:nvSpPr>
        <p:spPr/>
        <p:txBody>
          <a:bodyPr/>
          <a:lstStyle/>
          <a:p>
            <a:r>
              <a:rPr lang="en-US" dirty="0"/>
              <a:t>REFERENCE</a:t>
            </a:r>
          </a:p>
        </p:txBody>
      </p:sp>
      <p:sp>
        <p:nvSpPr>
          <p:cNvPr id="4" name="Slide Number Placeholder 3">
            <a:extLst>
              <a:ext uri="{FF2B5EF4-FFF2-40B4-BE49-F238E27FC236}">
                <a16:creationId xmlns:a16="http://schemas.microsoft.com/office/drawing/2014/main" id="{4183D903-AFCD-5C4E-41C9-59B28FEA4A3C}"/>
              </a:ext>
            </a:extLst>
          </p:cNvPr>
          <p:cNvSpPr>
            <a:spLocks noGrp="1"/>
          </p:cNvSpPr>
          <p:nvPr>
            <p:ph type="sldNum" sz="quarter" idx="12"/>
          </p:nvPr>
        </p:nvSpPr>
        <p:spPr/>
        <p:txBody>
          <a:bodyPr/>
          <a:lstStyle/>
          <a:p>
            <a:fld id="{1A0C49C9-B029-4B5D-AD48-A0830236FE49}" type="slidenum">
              <a:rPr lang="en-US" smtClean="0"/>
              <a:pPr/>
              <a:t>29</a:t>
            </a:fld>
            <a:endParaRPr lang="en-US" dirty="0"/>
          </a:p>
        </p:txBody>
      </p:sp>
      <p:sp>
        <p:nvSpPr>
          <p:cNvPr id="2" name="Subtitle 4">
            <a:extLst>
              <a:ext uri="{FF2B5EF4-FFF2-40B4-BE49-F238E27FC236}">
                <a16:creationId xmlns:a16="http://schemas.microsoft.com/office/drawing/2014/main" id="{3324D41D-10C3-EE27-BFD2-DE44BE73C782}"/>
              </a:ext>
            </a:extLst>
          </p:cNvPr>
          <p:cNvSpPr txBox="1">
            <a:spLocks/>
          </p:cNvSpPr>
          <p:nvPr/>
        </p:nvSpPr>
        <p:spPr>
          <a:xfrm>
            <a:off x="133662" y="900373"/>
            <a:ext cx="9010338" cy="5807642"/>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Java Programming Language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https://docs.oracle.com/javase/8/docs/technotes/guides/language/index.html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Spring Boot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https://spring.io/projects/spring-boot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Arial Unicode MS"/>
              </a:rPr>
              <a:t>Introduction to HTML</a:t>
            </a:r>
            <a:r>
              <a:rPr lang="en-US" sz="1800" dirty="0">
                <a:effectLst/>
                <a:latin typeface="Times New Roman" panose="02020603050405020304" pitchFamily="18" charset="0"/>
                <a:ea typeface="Calibri" panose="020F0502020204030204" pitchFamily="34" charset="0"/>
                <a:cs typeface="Arial Unicode MS"/>
              </a:rPr>
              <a:t>. (n.d.). Introduction to HTML.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Arial Unicode MS"/>
                <a:hlinkClick r:id="rId5"/>
              </a:rPr>
              <a:t>https://www.w3schools.com/html/html_intro.asp</a:t>
            </a:r>
            <a:r>
              <a:rPr lang="en-US" sz="1800" dirty="0">
                <a:effectLst/>
                <a:latin typeface="Times New Roman" panose="02020603050405020304" pitchFamily="18" charset="0"/>
                <a:ea typeface="Calibri" panose="020F0502020204030204" pitchFamily="34" charset="0"/>
                <a:cs typeface="Arial Unicode MS"/>
              </a:rPr>
              <a:t> </a:t>
            </a: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CSS Introduction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https://www.w3schools.com/css/css_intro.asp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JavaScript.com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https://www.javascript.com/</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Angular—What is Angular?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8"/>
              </a:rPr>
              <a:t>https://angular.io/guide/what-is-angular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Angular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Meterial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 C. (n.d.).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Angular Material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Angular Material.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9"/>
              </a:rPr>
              <a:t>https://material.angular.io/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FullCalendar</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—JavaScript Event Calendar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0"/>
              </a:rPr>
              <a:t>https://fullcalendar.io/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PostgreSQL, P. G. D. (2022, October 14).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PostgreSQL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PostgreSQL.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1"/>
              </a:rPr>
              <a:t>https://www.postgresql.org/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GitLab</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2"/>
              </a:rPr>
              <a:t>https://about.gitlab.com/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IntelliJ IDEA: The Capable &amp; Ergonomic Java IDE by JetBrains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JetBrains.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3"/>
              </a:rPr>
              <a:t>https://www.jetbrains.com/idea/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Visual Studio Code—Code Editing. Redefined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4"/>
              </a:rPr>
              <a:t>https://code.visualstudio.com/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pgAdmin</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—PostgreSQL Tools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5"/>
              </a:rPr>
              <a:t>https://www.pgadmin.org/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Postman API Platform | Sign Up for Free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Postman.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6"/>
              </a:rPr>
              <a:t>https://www.postman.com/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Spring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Initializr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Spring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Initializr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7"/>
              </a:rPr>
              <a:t>https://start.spring.io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p:txBody>
      </p:sp>
    </p:spTree>
    <p:extLst>
      <p:ext uri="{BB962C8B-B14F-4D97-AF65-F5344CB8AC3E}">
        <p14:creationId xmlns:p14="http://schemas.microsoft.com/office/powerpoint/2010/main" val="1467590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E33C5E-CE0C-A456-5BBF-019321A99122}"/>
              </a:ext>
            </a:extLst>
          </p:cNvPr>
          <p:cNvSpPr>
            <a:spLocks noGrp="1"/>
          </p:cNvSpPr>
          <p:nvPr>
            <p:ph type="title"/>
          </p:nvPr>
        </p:nvSpPr>
        <p:spPr>
          <a:xfrm>
            <a:off x="1" y="3643670"/>
            <a:ext cx="9156700" cy="846035"/>
          </a:xfrm>
          <a:noFill/>
        </p:spPr>
        <p:txBody>
          <a:bodyPr>
            <a:normAutofit/>
          </a:bodyPr>
          <a:lstStyle/>
          <a:p>
            <a:r>
              <a:rPr lang="en-US" sz="4800" b="1" dirty="0">
                <a:latin typeface="Bahnschrift" panose="020B0502040204020203" pitchFamily="34" charset="0"/>
              </a:rPr>
              <a:t>INTRODUCTION</a:t>
            </a:r>
          </a:p>
        </p:txBody>
      </p:sp>
      <p:sp>
        <p:nvSpPr>
          <p:cNvPr id="7" name="Text Placeholder 6">
            <a:extLst>
              <a:ext uri="{FF2B5EF4-FFF2-40B4-BE49-F238E27FC236}">
                <a16:creationId xmlns:a16="http://schemas.microsoft.com/office/drawing/2014/main" id="{7716046C-2959-129F-9583-A5BCB56BF194}"/>
              </a:ext>
            </a:extLst>
          </p:cNvPr>
          <p:cNvSpPr>
            <a:spLocks noGrp="1"/>
          </p:cNvSpPr>
          <p:nvPr>
            <p:ph type="body" sz="quarter" idx="13"/>
          </p:nvPr>
        </p:nvSpPr>
        <p:spPr>
          <a:xfrm>
            <a:off x="3754927" y="1803168"/>
            <a:ext cx="1634146" cy="1411162"/>
          </a:xfrm>
        </p:spPr>
        <p:txBody>
          <a:bodyPr/>
          <a:lstStyle/>
          <a:p>
            <a:r>
              <a:rPr lang="en-US" sz="5400" dirty="0">
                <a:latin typeface="Bahnschrift SemiBold Condensed" panose="020B0502040204020203" pitchFamily="34" charset="0"/>
              </a:rPr>
              <a:t>1</a:t>
            </a:r>
          </a:p>
        </p:txBody>
      </p:sp>
      <p:sp>
        <p:nvSpPr>
          <p:cNvPr id="2" name="Slide Number Placeholder 1">
            <a:extLst>
              <a:ext uri="{FF2B5EF4-FFF2-40B4-BE49-F238E27FC236}">
                <a16:creationId xmlns:a16="http://schemas.microsoft.com/office/drawing/2014/main" id="{AB1F4D9E-D3A6-B0A8-5269-119C5A1BEF75}"/>
              </a:ext>
            </a:extLst>
          </p:cNvPr>
          <p:cNvSpPr>
            <a:spLocks noGrp="1"/>
          </p:cNvSpPr>
          <p:nvPr>
            <p:ph type="sldNum" sz="quarter" idx="12"/>
          </p:nvPr>
        </p:nvSpPr>
        <p:spPr>
          <a:xfrm>
            <a:off x="6211207" y="6298294"/>
            <a:ext cx="2698750" cy="365125"/>
          </a:xfrm>
        </p:spPr>
        <p:txBody>
          <a:bodyPr/>
          <a:lstStyle/>
          <a:p>
            <a:fld id="{1A0C49C9-B029-4B5D-AD48-A0830236FE49}" type="slidenum">
              <a:rPr lang="en-US" smtClean="0"/>
              <a:t>3</a:t>
            </a:fld>
            <a:endParaRPr lang="en-US" dirty="0"/>
          </a:p>
        </p:txBody>
      </p:sp>
    </p:spTree>
    <p:extLst>
      <p:ext uri="{BB962C8B-B14F-4D97-AF65-F5344CB8AC3E}">
        <p14:creationId xmlns:p14="http://schemas.microsoft.com/office/powerpoint/2010/main" val="2701998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A2FA57B-0686-739C-956C-50C5342C04B0}"/>
              </a:ext>
            </a:extLst>
          </p:cNvPr>
          <p:cNvSpPr>
            <a:spLocks noGrp="1"/>
          </p:cNvSpPr>
          <p:nvPr>
            <p:ph type="body" sz="quarter" idx="13"/>
          </p:nvPr>
        </p:nvSpPr>
        <p:spPr>
          <a:xfrm>
            <a:off x="276537" y="897179"/>
            <a:ext cx="3749363" cy="469901"/>
          </a:xfrm>
        </p:spPr>
        <p:txBody>
          <a:bodyPr/>
          <a:lstStyle/>
          <a:p>
            <a:r>
              <a:rPr lang="en-US" dirty="0"/>
              <a:t>1.1 Company Overview</a:t>
            </a:r>
          </a:p>
        </p:txBody>
      </p:sp>
      <p:sp>
        <p:nvSpPr>
          <p:cNvPr id="5" name="Text Placeholder 4">
            <a:extLst>
              <a:ext uri="{FF2B5EF4-FFF2-40B4-BE49-F238E27FC236}">
                <a16:creationId xmlns:a16="http://schemas.microsoft.com/office/drawing/2014/main" id="{E4BDA94D-2507-03F2-491B-3A05F0EBDB20}"/>
              </a:ext>
            </a:extLst>
          </p:cNvPr>
          <p:cNvSpPr>
            <a:spLocks noGrp="1"/>
          </p:cNvSpPr>
          <p:nvPr>
            <p:ph type="body" sz="quarter" idx="14"/>
          </p:nvPr>
        </p:nvSpPr>
        <p:spPr/>
        <p:txBody>
          <a:bodyPr/>
          <a:lstStyle/>
          <a:p>
            <a:r>
              <a:rPr lang="en-US" dirty="0"/>
              <a:t>1. INTRODUCTION</a:t>
            </a:r>
          </a:p>
        </p:txBody>
      </p:sp>
      <p:sp>
        <p:nvSpPr>
          <p:cNvPr id="3" name="Slide Number Placeholder 2">
            <a:extLst>
              <a:ext uri="{FF2B5EF4-FFF2-40B4-BE49-F238E27FC236}">
                <a16:creationId xmlns:a16="http://schemas.microsoft.com/office/drawing/2014/main" id="{61A2AD13-0416-78CF-F613-8650DEC6B569}"/>
              </a:ext>
            </a:extLst>
          </p:cNvPr>
          <p:cNvSpPr>
            <a:spLocks noGrp="1"/>
          </p:cNvSpPr>
          <p:nvPr>
            <p:ph type="sldNum" sz="quarter" idx="12"/>
          </p:nvPr>
        </p:nvSpPr>
        <p:spPr/>
        <p:txBody>
          <a:bodyPr/>
          <a:lstStyle/>
          <a:p>
            <a:fld id="{1A0C49C9-B029-4B5D-AD48-A0830236FE49}" type="slidenum">
              <a:rPr lang="en-US" smtClean="0"/>
              <a:pPr/>
              <a:t>4</a:t>
            </a:fld>
            <a:endParaRPr lang="en-US" dirty="0"/>
          </a:p>
        </p:txBody>
      </p:sp>
      <p:sp>
        <p:nvSpPr>
          <p:cNvPr id="7" name="Title 3">
            <a:extLst>
              <a:ext uri="{FF2B5EF4-FFF2-40B4-BE49-F238E27FC236}">
                <a16:creationId xmlns:a16="http://schemas.microsoft.com/office/drawing/2014/main" id="{D5E2EE1C-CEB5-DEEB-3DDA-5726831C88BB}"/>
              </a:ext>
            </a:extLst>
          </p:cNvPr>
          <p:cNvSpPr txBox="1">
            <a:spLocks/>
          </p:cNvSpPr>
          <p:nvPr/>
        </p:nvSpPr>
        <p:spPr>
          <a:xfrm>
            <a:off x="3790950" y="3335371"/>
            <a:ext cx="5114925" cy="278054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lnSpc>
                <a:spcPct val="150000"/>
              </a:lnSpc>
              <a:spcAft>
                <a:spcPts val="1800"/>
              </a:spcAft>
            </a:pPr>
            <a:r>
              <a:rPr lang="en-US" sz="1600" dirty="0">
                <a:latin typeface="Bahnschrift" panose="020B0502040204020203" pitchFamily="34" charset="0"/>
                <a:cs typeface="Times New Roman" panose="02020603050405020304" pitchFamily="18" charset="0"/>
              </a:rPr>
              <a:t>Address	: Building I at Institute of Technology of  	 	Cambodia</a:t>
            </a:r>
          </a:p>
          <a:p>
            <a:pPr algn="l">
              <a:spcAft>
                <a:spcPts val="1800"/>
              </a:spcAft>
            </a:pPr>
            <a:r>
              <a:rPr lang="en-US" sz="1600" dirty="0">
                <a:latin typeface="Bahnschrift" panose="020B0502040204020203" pitchFamily="34" charset="0"/>
                <a:cs typeface="Times New Roman" panose="02020603050405020304" pitchFamily="18" charset="0"/>
              </a:rPr>
              <a:t>Tel	:  (+855) 23 880 369</a:t>
            </a:r>
          </a:p>
          <a:p>
            <a:pPr algn="l">
              <a:spcAft>
                <a:spcPts val="1800"/>
              </a:spcAft>
            </a:pPr>
            <a:r>
              <a:rPr lang="en-US" sz="1600" dirty="0">
                <a:latin typeface="Bahnschrift" panose="020B0502040204020203" pitchFamily="34" charset="0"/>
                <a:cs typeface="Times New Roman" panose="02020603050405020304" pitchFamily="18" charset="0"/>
              </a:rPr>
              <a:t>Email	: </a:t>
            </a:r>
            <a:r>
              <a:rPr lang="en-US" sz="1600" dirty="0">
                <a:latin typeface="Bahnschrift" panose="020B0502040204020203" pitchFamily="34" charset="0"/>
                <a:cs typeface="Times New Roman" panose="02020603050405020304" pitchFamily="18" charset="0"/>
                <a:hlinkClick r:id="rId3"/>
              </a:rPr>
              <a:t>info@itc.edu.kh</a:t>
            </a:r>
            <a:endParaRPr lang="en-US" sz="1600" dirty="0">
              <a:latin typeface="Bahnschrift" panose="020B0502040204020203" pitchFamily="34" charset="0"/>
              <a:cs typeface="Times New Roman" panose="02020603050405020304" pitchFamily="18" charset="0"/>
            </a:endParaRPr>
          </a:p>
          <a:p>
            <a:pPr algn="l">
              <a:spcAft>
                <a:spcPts val="1800"/>
              </a:spcAft>
            </a:pPr>
            <a:r>
              <a:rPr lang="en-US" sz="1600" dirty="0">
                <a:latin typeface="Bahnschrift" panose="020B0502040204020203" pitchFamily="34" charset="0"/>
                <a:cs typeface="Times New Roman" panose="02020603050405020304" pitchFamily="18" charset="0"/>
              </a:rPr>
              <a:t>Website	: </a:t>
            </a:r>
            <a:r>
              <a:rPr lang="en-US" sz="1600" u="sng" dirty="0">
                <a:solidFill>
                  <a:srgbClr val="0563C1"/>
                </a:solidFill>
                <a:latin typeface="Bahnschrift" panose="020B0502040204020203" pitchFamily="34" charset="0"/>
                <a:ea typeface="Calibri" panose="020F0502020204030204" pitchFamily="34" charset="0"/>
                <a:cs typeface="Times New Roman" panose="02020603050405020304" pitchFamily="18" charset="0"/>
              </a:rPr>
              <a:t>https://www.itc.edu.kh</a:t>
            </a:r>
            <a:endParaRPr lang="en-US" sz="1600" dirty="0">
              <a:latin typeface="Bahnschrift" panose="020B0502040204020203" pitchFamily="34" charset="0"/>
              <a:cs typeface="Times New Roman" panose="02020603050405020304" pitchFamily="18" charset="0"/>
            </a:endParaRPr>
          </a:p>
          <a:p>
            <a:pPr algn="l">
              <a:spcAft>
                <a:spcPts val="1800"/>
              </a:spcAft>
            </a:pPr>
            <a:r>
              <a:rPr lang="en-US" sz="1600" dirty="0">
                <a:latin typeface="Bahnschrift" panose="020B0502040204020203" pitchFamily="34" charset="0"/>
                <a:cs typeface="Times New Roman" panose="02020603050405020304" pitchFamily="18" charset="0"/>
              </a:rPr>
              <a:t>Duration	: 12</a:t>
            </a:r>
            <a:r>
              <a:rPr lang="en-US" sz="1800" baseline="30000" dirty="0">
                <a:effectLst/>
                <a:latin typeface="Times New Roman" panose="02020603050405020304" pitchFamily="18" charset="0"/>
                <a:ea typeface="Calibri" panose="020F0502020204030204" pitchFamily="34" charset="0"/>
              </a:rPr>
              <a:t>th</a:t>
            </a:r>
            <a:r>
              <a:rPr lang="en-US" sz="1600" dirty="0">
                <a:latin typeface="Bahnschrift" panose="020B0502040204020203" pitchFamily="34" charset="0"/>
                <a:cs typeface="Times New Roman" panose="02020603050405020304" pitchFamily="18" charset="0"/>
              </a:rPr>
              <a:t> February – 11</a:t>
            </a:r>
            <a:r>
              <a:rPr lang="en-US" sz="1800" baseline="30000" dirty="0">
                <a:effectLst/>
                <a:latin typeface="Times New Roman" panose="02020603050405020304" pitchFamily="18" charset="0"/>
                <a:ea typeface="Calibri" panose="020F0502020204030204" pitchFamily="34" charset="0"/>
              </a:rPr>
              <a:t>th</a:t>
            </a:r>
            <a:r>
              <a:rPr lang="en-US" sz="1600" dirty="0">
                <a:latin typeface="Bahnschrift" panose="020B0502040204020203" pitchFamily="34" charset="0"/>
                <a:cs typeface="Times New Roman" panose="02020603050405020304" pitchFamily="18" charset="0"/>
              </a:rPr>
              <a:t> May 2023</a:t>
            </a:r>
            <a:endParaRPr lang="en-US" sz="1400" dirty="0">
              <a:latin typeface="Bahnschrift" panose="020B0502040204020203" pitchFamily="34" charset="0"/>
              <a:cs typeface="Times New Roman" panose="02020603050405020304" pitchFamily="18" charset="0"/>
            </a:endParaRPr>
          </a:p>
        </p:txBody>
      </p:sp>
      <p:sp>
        <p:nvSpPr>
          <p:cNvPr id="8" name="Subtitle 4">
            <a:extLst>
              <a:ext uri="{FF2B5EF4-FFF2-40B4-BE49-F238E27FC236}">
                <a16:creationId xmlns:a16="http://schemas.microsoft.com/office/drawing/2014/main" id="{6D557E68-DC9D-0EEB-C566-0A36676E3B86}"/>
              </a:ext>
            </a:extLst>
          </p:cNvPr>
          <p:cNvSpPr txBox="1">
            <a:spLocks/>
          </p:cNvSpPr>
          <p:nvPr/>
        </p:nvSpPr>
        <p:spPr>
          <a:xfrm>
            <a:off x="695325" y="1621077"/>
            <a:ext cx="8210550" cy="137988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b="1" dirty="0">
                <a:latin typeface="Bahnschrift" panose="020B0502040204020203" pitchFamily="34" charset="0"/>
                <a:cs typeface="Times New Roman" panose="02020603050405020304" pitchFamily="18" charset="0"/>
              </a:rPr>
              <a:t>STEM Library </a:t>
            </a:r>
            <a:r>
              <a:rPr lang="en-US" sz="1600" dirty="0">
                <a:latin typeface="Bahnschrift" panose="020B0502040204020203" pitchFamily="34" charset="0"/>
                <a:cs typeface="Times New Roman" panose="02020603050405020304" pitchFamily="18" charset="0"/>
              </a:rPr>
              <a:t>is a collection of science, technology, engineering, and mathematics books and has been developed since 1981 to help students, researchers, and lecturers to do their research activity. </a:t>
            </a:r>
          </a:p>
        </p:txBody>
      </p:sp>
      <p:sp>
        <p:nvSpPr>
          <p:cNvPr id="9" name="Rectangle 8">
            <a:extLst>
              <a:ext uri="{FF2B5EF4-FFF2-40B4-BE49-F238E27FC236}">
                <a16:creationId xmlns:a16="http://schemas.microsoft.com/office/drawing/2014/main" id="{A56926DA-C429-F8B7-CAEF-D82078779579}"/>
              </a:ext>
            </a:extLst>
          </p:cNvPr>
          <p:cNvSpPr/>
          <p:nvPr/>
        </p:nvSpPr>
        <p:spPr>
          <a:xfrm>
            <a:off x="3509777" y="3335371"/>
            <a:ext cx="45719" cy="27805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370;p27">
            <a:extLst>
              <a:ext uri="{FF2B5EF4-FFF2-40B4-BE49-F238E27FC236}">
                <a16:creationId xmlns:a16="http://schemas.microsoft.com/office/drawing/2014/main" id="{A4056642-F170-63BD-D965-F2031A69AC09}"/>
              </a:ext>
            </a:extLst>
          </p:cNvPr>
          <p:cNvSpPr/>
          <p:nvPr/>
        </p:nvSpPr>
        <p:spPr>
          <a:xfrm>
            <a:off x="3452823" y="3511282"/>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70C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10" name="Google Shape;370;p27">
            <a:extLst>
              <a:ext uri="{FF2B5EF4-FFF2-40B4-BE49-F238E27FC236}">
                <a16:creationId xmlns:a16="http://schemas.microsoft.com/office/drawing/2014/main" id="{1C7B024D-5A2F-19AA-F84C-AF92606DE54C}"/>
              </a:ext>
            </a:extLst>
          </p:cNvPr>
          <p:cNvSpPr/>
          <p:nvPr/>
        </p:nvSpPr>
        <p:spPr>
          <a:xfrm>
            <a:off x="3452823" y="4340338"/>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70C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11" name="Google Shape;370;p27">
            <a:extLst>
              <a:ext uri="{FF2B5EF4-FFF2-40B4-BE49-F238E27FC236}">
                <a16:creationId xmlns:a16="http://schemas.microsoft.com/office/drawing/2014/main" id="{F184C05A-1FCD-4A1F-D2B2-1D65169F3449}"/>
              </a:ext>
            </a:extLst>
          </p:cNvPr>
          <p:cNvSpPr/>
          <p:nvPr/>
        </p:nvSpPr>
        <p:spPr>
          <a:xfrm>
            <a:off x="3455204" y="4804926"/>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70C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12" name="Google Shape;370;p27">
            <a:extLst>
              <a:ext uri="{FF2B5EF4-FFF2-40B4-BE49-F238E27FC236}">
                <a16:creationId xmlns:a16="http://schemas.microsoft.com/office/drawing/2014/main" id="{1AFC57D1-F4B4-0CCD-04A1-675BBF6D55BB}"/>
              </a:ext>
            </a:extLst>
          </p:cNvPr>
          <p:cNvSpPr/>
          <p:nvPr/>
        </p:nvSpPr>
        <p:spPr>
          <a:xfrm>
            <a:off x="3453923" y="5259608"/>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70C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13" name="Google Shape;370;p27">
            <a:extLst>
              <a:ext uri="{FF2B5EF4-FFF2-40B4-BE49-F238E27FC236}">
                <a16:creationId xmlns:a16="http://schemas.microsoft.com/office/drawing/2014/main" id="{D44226F7-F7FC-5F26-0809-F1933A0B7389}"/>
              </a:ext>
            </a:extLst>
          </p:cNvPr>
          <p:cNvSpPr/>
          <p:nvPr/>
        </p:nvSpPr>
        <p:spPr>
          <a:xfrm>
            <a:off x="3453616" y="5718097"/>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70C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pic>
        <p:nvPicPr>
          <p:cNvPr id="15" name="Picture 14">
            <a:extLst>
              <a:ext uri="{FF2B5EF4-FFF2-40B4-BE49-F238E27FC236}">
                <a16:creationId xmlns:a16="http://schemas.microsoft.com/office/drawing/2014/main" id="{5BCC0F66-D2D2-D79C-3B96-FAE5A570FE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3968" y="3670032"/>
            <a:ext cx="1954500" cy="1954500"/>
          </a:xfrm>
          <a:prstGeom prst="rect">
            <a:avLst/>
          </a:prstGeom>
        </p:spPr>
      </p:pic>
    </p:spTree>
    <p:extLst>
      <p:ext uri="{BB962C8B-B14F-4D97-AF65-F5344CB8AC3E}">
        <p14:creationId xmlns:p14="http://schemas.microsoft.com/office/powerpoint/2010/main" val="3449394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27A8A2B-A380-0502-0BDC-35F25CD88A0C}"/>
              </a:ext>
            </a:extLst>
          </p:cNvPr>
          <p:cNvSpPr>
            <a:spLocks noGrp="1"/>
          </p:cNvSpPr>
          <p:nvPr>
            <p:ph type="body" sz="quarter" idx="13"/>
          </p:nvPr>
        </p:nvSpPr>
        <p:spPr>
          <a:xfrm>
            <a:off x="276537" y="897179"/>
            <a:ext cx="3537850" cy="469901"/>
          </a:xfrm>
        </p:spPr>
        <p:txBody>
          <a:bodyPr/>
          <a:lstStyle/>
          <a:p>
            <a:r>
              <a:rPr lang="en-US" dirty="0"/>
              <a:t>1.2 Company service</a:t>
            </a:r>
          </a:p>
        </p:txBody>
      </p:sp>
      <p:sp>
        <p:nvSpPr>
          <p:cNvPr id="6" name="Text Placeholder 5">
            <a:extLst>
              <a:ext uri="{FF2B5EF4-FFF2-40B4-BE49-F238E27FC236}">
                <a16:creationId xmlns:a16="http://schemas.microsoft.com/office/drawing/2014/main" id="{619FD5BA-D7D9-D580-BEA9-7B2AD1877DC6}"/>
              </a:ext>
            </a:extLst>
          </p:cNvPr>
          <p:cNvSpPr>
            <a:spLocks noGrp="1"/>
          </p:cNvSpPr>
          <p:nvPr>
            <p:ph type="body" sz="quarter" idx="14"/>
          </p:nvPr>
        </p:nvSpPr>
        <p:spPr/>
        <p:txBody>
          <a:bodyPr/>
          <a:lstStyle/>
          <a:p>
            <a:r>
              <a:rPr lang="en-US" dirty="0"/>
              <a:t>1. INTRODUCTION</a:t>
            </a:r>
          </a:p>
        </p:txBody>
      </p:sp>
      <p:sp>
        <p:nvSpPr>
          <p:cNvPr id="4" name="Slide Number Placeholder 3">
            <a:extLst>
              <a:ext uri="{FF2B5EF4-FFF2-40B4-BE49-F238E27FC236}">
                <a16:creationId xmlns:a16="http://schemas.microsoft.com/office/drawing/2014/main" id="{C658A90C-6056-563B-0548-2943EB480EFD}"/>
              </a:ext>
            </a:extLst>
          </p:cNvPr>
          <p:cNvSpPr>
            <a:spLocks noGrp="1"/>
          </p:cNvSpPr>
          <p:nvPr>
            <p:ph type="sldNum" sz="quarter" idx="12"/>
          </p:nvPr>
        </p:nvSpPr>
        <p:spPr/>
        <p:txBody>
          <a:bodyPr/>
          <a:lstStyle/>
          <a:p>
            <a:fld id="{1A0C49C9-B029-4B5D-AD48-A0830236FE49}" type="slidenum">
              <a:rPr lang="en-US" smtClean="0"/>
              <a:pPr/>
              <a:t>5</a:t>
            </a:fld>
            <a:endParaRPr lang="en-US" dirty="0"/>
          </a:p>
        </p:txBody>
      </p:sp>
      <p:sp>
        <p:nvSpPr>
          <p:cNvPr id="12" name="Subtitle 4">
            <a:extLst>
              <a:ext uri="{FF2B5EF4-FFF2-40B4-BE49-F238E27FC236}">
                <a16:creationId xmlns:a16="http://schemas.microsoft.com/office/drawing/2014/main" id="{DB718A59-29BC-22A3-F70E-73F0F738A66A}"/>
              </a:ext>
            </a:extLst>
          </p:cNvPr>
          <p:cNvSpPr txBox="1">
            <a:spLocks/>
          </p:cNvSpPr>
          <p:nvPr/>
        </p:nvSpPr>
        <p:spPr>
          <a:xfrm>
            <a:off x="5170530" y="5615798"/>
            <a:ext cx="2077021" cy="751131"/>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1600" dirty="0">
                <a:latin typeface="Bahnschrift" panose="020B0502040204020203" pitchFamily="34" charset="0"/>
                <a:cs typeface="Times New Roman" panose="02020603050405020304" pitchFamily="18" charset="0"/>
              </a:rPr>
              <a:t>Computer for searching the internet</a:t>
            </a:r>
          </a:p>
        </p:txBody>
      </p:sp>
      <p:grpSp>
        <p:nvGrpSpPr>
          <p:cNvPr id="29" name="Group 28">
            <a:extLst>
              <a:ext uri="{FF2B5EF4-FFF2-40B4-BE49-F238E27FC236}">
                <a16:creationId xmlns:a16="http://schemas.microsoft.com/office/drawing/2014/main" id="{AAC4CCA0-745B-0F00-1E2A-CC185FDA1E24}"/>
              </a:ext>
            </a:extLst>
          </p:cNvPr>
          <p:cNvGrpSpPr/>
          <p:nvPr/>
        </p:nvGrpSpPr>
        <p:grpSpPr>
          <a:xfrm>
            <a:off x="5996233" y="1634257"/>
            <a:ext cx="2901024" cy="2286224"/>
            <a:chOff x="5881577" y="1506851"/>
            <a:chExt cx="2901024" cy="2286224"/>
          </a:xfrm>
        </p:grpSpPr>
        <p:sp>
          <p:nvSpPr>
            <p:cNvPr id="18" name="Subtitle 4">
              <a:extLst>
                <a:ext uri="{FF2B5EF4-FFF2-40B4-BE49-F238E27FC236}">
                  <a16:creationId xmlns:a16="http://schemas.microsoft.com/office/drawing/2014/main" id="{435E4E45-5688-9C16-425E-CB2A45D4026B}"/>
                </a:ext>
              </a:extLst>
            </p:cNvPr>
            <p:cNvSpPr txBox="1">
              <a:spLocks/>
            </p:cNvSpPr>
            <p:nvPr/>
          </p:nvSpPr>
          <p:spPr>
            <a:xfrm>
              <a:off x="5881577" y="3323174"/>
              <a:ext cx="2901024" cy="4699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1600" dirty="0">
                  <a:latin typeface="Bahnschrift" panose="020B0502040204020203" pitchFamily="34" charset="0"/>
                  <a:cs typeface="Times New Roman" panose="02020603050405020304" pitchFamily="18" charset="0"/>
                </a:rPr>
                <a:t>Discussion room</a:t>
              </a:r>
            </a:p>
          </p:txBody>
        </p:sp>
        <p:pic>
          <p:nvPicPr>
            <p:cNvPr id="13" name="Picture 2">
              <a:extLst>
                <a:ext uri="{FF2B5EF4-FFF2-40B4-BE49-F238E27FC236}">
                  <a16:creationId xmlns:a16="http://schemas.microsoft.com/office/drawing/2014/main" id="{D65B1DE2-C2AD-A1B6-CF4D-F381D86E7F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4499" y="1506851"/>
              <a:ext cx="1421895" cy="1891190"/>
            </a:xfrm>
            <a:prstGeom prst="rect">
              <a:avLst/>
            </a:prstGeom>
            <a:noFill/>
            <a:extLst>
              <a:ext uri="{909E8E84-426E-40DD-AFC4-6F175D3DCCD1}">
                <a14:hiddenFill xmlns:a14="http://schemas.microsoft.com/office/drawing/2010/main">
                  <a:solidFill>
                    <a:srgbClr val="FFFFFF"/>
                  </a:solidFill>
                </a14:hiddenFill>
              </a:ext>
            </a:extLst>
          </p:spPr>
        </p:pic>
      </p:grpSp>
      <p:pic>
        <p:nvPicPr>
          <p:cNvPr id="1032" name="Picture 8">
            <a:extLst>
              <a:ext uri="{FF2B5EF4-FFF2-40B4-BE49-F238E27FC236}">
                <a16:creationId xmlns:a16="http://schemas.microsoft.com/office/drawing/2014/main" id="{6A99AE7F-339B-362D-38A5-F351B4F9A9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6976" y="4122739"/>
            <a:ext cx="2000575" cy="1503300"/>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353D093C-A7EF-8A58-B7EF-7900257EE5D6}"/>
              </a:ext>
            </a:extLst>
          </p:cNvPr>
          <p:cNvGrpSpPr/>
          <p:nvPr/>
        </p:nvGrpSpPr>
        <p:grpSpPr>
          <a:xfrm>
            <a:off x="1661062" y="4116746"/>
            <a:ext cx="2312410" cy="2254741"/>
            <a:chOff x="1188739" y="3903783"/>
            <a:chExt cx="2312410" cy="2254741"/>
          </a:xfrm>
        </p:grpSpPr>
        <p:sp>
          <p:nvSpPr>
            <p:cNvPr id="2" name="Subtitle 4">
              <a:extLst>
                <a:ext uri="{FF2B5EF4-FFF2-40B4-BE49-F238E27FC236}">
                  <a16:creationId xmlns:a16="http://schemas.microsoft.com/office/drawing/2014/main" id="{38311CBD-AD1B-A7DE-6D04-8957BCF644A9}"/>
                </a:ext>
              </a:extLst>
            </p:cNvPr>
            <p:cNvSpPr txBox="1">
              <a:spLocks/>
            </p:cNvSpPr>
            <p:nvPr/>
          </p:nvSpPr>
          <p:spPr>
            <a:xfrm>
              <a:off x="1188739" y="5688623"/>
              <a:ext cx="2312410" cy="4699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1600" dirty="0">
                  <a:latin typeface="Bahnschrift" panose="020B0502040204020203" pitchFamily="34" charset="0"/>
                  <a:cs typeface="Times New Roman" panose="02020603050405020304" pitchFamily="18" charset="0"/>
                </a:rPr>
                <a:t>Printing and Copying</a:t>
              </a:r>
            </a:p>
          </p:txBody>
        </p:sp>
        <p:pic>
          <p:nvPicPr>
            <p:cNvPr id="1034" name="Picture 10">
              <a:extLst>
                <a:ext uri="{FF2B5EF4-FFF2-40B4-BE49-F238E27FC236}">
                  <a16:creationId xmlns:a16="http://schemas.microsoft.com/office/drawing/2014/main" id="{949920EE-DDEB-A6B0-427F-2B4BB9C077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6434" y="3903783"/>
              <a:ext cx="2077020" cy="178484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Group 19">
            <a:extLst>
              <a:ext uri="{FF2B5EF4-FFF2-40B4-BE49-F238E27FC236}">
                <a16:creationId xmlns:a16="http://schemas.microsoft.com/office/drawing/2014/main" id="{515B756D-5DDD-300A-E514-16BF4E27D38F}"/>
              </a:ext>
            </a:extLst>
          </p:cNvPr>
          <p:cNvGrpSpPr/>
          <p:nvPr/>
        </p:nvGrpSpPr>
        <p:grpSpPr>
          <a:xfrm>
            <a:off x="646067" y="1821644"/>
            <a:ext cx="2171200" cy="2129840"/>
            <a:chOff x="661760" y="1663235"/>
            <a:chExt cx="2171200" cy="2129840"/>
          </a:xfrm>
        </p:grpSpPr>
        <p:sp>
          <p:nvSpPr>
            <p:cNvPr id="15" name="Subtitle 4">
              <a:extLst>
                <a:ext uri="{FF2B5EF4-FFF2-40B4-BE49-F238E27FC236}">
                  <a16:creationId xmlns:a16="http://schemas.microsoft.com/office/drawing/2014/main" id="{C389A015-366D-C078-DBC4-69FA26CE1B10}"/>
                </a:ext>
              </a:extLst>
            </p:cNvPr>
            <p:cNvSpPr txBox="1">
              <a:spLocks/>
            </p:cNvSpPr>
            <p:nvPr/>
          </p:nvSpPr>
          <p:spPr>
            <a:xfrm>
              <a:off x="661760" y="3285318"/>
              <a:ext cx="2171200" cy="50775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1600" dirty="0">
                  <a:latin typeface="Bahnschrift" panose="020B0502040204020203" pitchFamily="34" charset="0"/>
                  <a:cs typeface="Times New Roman" panose="02020603050405020304" pitchFamily="18" charset="0"/>
                </a:rPr>
                <a:t>Place for study</a:t>
              </a:r>
            </a:p>
          </p:txBody>
        </p:sp>
        <p:pic>
          <p:nvPicPr>
            <p:cNvPr id="1036" name="Picture 12" descr="May be an image of 11 people, people studying and table">
              <a:extLst>
                <a:ext uri="{FF2B5EF4-FFF2-40B4-BE49-F238E27FC236}">
                  <a16:creationId xmlns:a16="http://schemas.microsoft.com/office/drawing/2014/main" id="{656D1490-58A0-8059-E5C7-AA728395EC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1760" y="1663235"/>
              <a:ext cx="2171200" cy="1628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A9A69616-E772-1CA3-7704-33684A755C1E}"/>
              </a:ext>
            </a:extLst>
          </p:cNvPr>
          <p:cNvGrpSpPr/>
          <p:nvPr/>
        </p:nvGrpSpPr>
        <p:grpSpPr>
          <a:xfrm>
            <a:off x="3536888" y="1826021"/>
            <a:ext cx="2312410" cy="2094460"/>
            <a:chOff x="3536888" y="1826021"/>
            <a:chExt cx="2312410" cy="2094460"/>
          </a:xfrm>
        </p:grpSpPr>
        <p:sp>
          <p:nvSpPr>
            <p:cNvPr id="11" name="Subtitle 4">
              <a:extLst>
                <a:ext uri="{FF2B5EF4-FFF2-40B4-BE49-F238E27FC236}">
                  <a16:creationId xmlns:a16="http://schemas.microsoft.com/office/drawing/2014/main" id="{10F3CF37-85FD-B13B-49A4-E6D5C24B0BF5}"/>
                </a:ext>
              </a:extLst>
            </p:cNvPr>
            <p:cNvSpPr txBox="1">
              <a:spLocks/>
            </p:cNvSpPr>
            <p:nvPr/>
          </p:nvSpPr>
          <p:spPr>
            <a:xfrm>
              <a:off x="3536888" y="3450580"/>
              <a:ext cx="2312410" cy="4699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1600" dirty="0">
                  <a:latin typeface="Bahnschrift" panose="020B0502040204020203" pitchFamily="34" charset="0"/>
                  <a:cs typeface="Times New Roman" panose="02020603050405020304" pitchFamily="18" charset="0"/>
                </a:rPr>
                <a:t>Borrow book</a:t>
              </a:r>
            </a:p>
          </p:txBody>
        </p:sp>
        <p:pic>
          <p:nvPicPr>
            <p:cNvPr id="1038" name="Picture 14" descr="May be an image of 1 person, book and text">
              <a:extLst>
                <a:ext uri="{FF2B5EF4-FFF2-40B4-BE49-F238E27FC236}">
                  <a16:creationId xmlns:a16="http://schemas.microsoft.com/office/drawing/2014/main" id="{9702AA42-2614-7DAB-17AB-D0D51295214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60077" y="1826021"/>
              <a:ext cx="2156942" cy="161770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07200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E5E5AB-C2EC-B984-DCAC-8BAEAF2B55CA}"/>
              </a:ext>
            </a:extLst>
          </p:cNvPr>
          <p:cNvSpPr>
            <a:spLocks noGrp="1"/>
          </p:cNvSpPr>
          <p:nvPr>
            <p:ph type="body" sz="quarter" idx="13"/>
          </p:nvPr>
        </p:nvSpPr>
        <p:spPr>
          <a:xfrm>
            <a:off x="276537" y="897179"/>
            <a:ext cx="8027931" cy="469901"/>
          </a:xfrm>
        </p:spPr>
        <p:txBody>
          <a:bodyPr/>
          <a:lstStyle/>
          <a:p>
            <a:r>
              <a:rPr lang="en-US" dirty="0"/>
              <a:t>1.3 What is Library Management System? </a:t>
            </a:r>
          </a:p>
        </p:txBody>
      </p:sp>
      <p:sp>
        <p:nvSpPr>
          <p:cNvPr id="3" name="Text Placeholder 2">
            <a:extLst>
              <a:ext uri="{FF2B5EF4-FFF2-40B4-BE49-F238E27FC236}">
                <a16:creationId xmlns:a16="http://schemas.microsoft.com/office/drawing/2014/main" id="{B6EF0BC1-37FD-08D7-FCC7-AA92CA4B30A7}"/>
              </a:ext>
            </a:extLst>
          </p:cNvPr>
          <p:cNvSpPr>
            <a:spLocks noGrp="1"/>
          </p:cNvSpPr>
          <p:nvPr>
            <p:ph type="body" sz="quarter" idx="14"/>
          </p:nvPr>
        </p:nvSpPr>
        <p:spPr/>
        <p:txBody>
          <a:bodyPr/>
          <a:lstStyle/>
          <a:p>
            <a:r>
              <a:rPr lang="en-US" dirty="0"/>
              <a:t>1. INTRODUCTION</a:t>
            </a:r>
          </a:p>
        </p:txBody>
      </p:sp>
      <p:sp>
        <p:nvSpPr>
          <p:cNvPr id="4" name="Slide Number Placeholder 3">
            <a:extLst>
              <a:ext uri="{FF2B5EF4-FFF2-40B4-BE49-F238E27FC236}">
                <a16:creationId xmlns:a16="http://schemas.microsoft.com/office/drawing/2014/main" id="{C4C3DBAF-627F-9CBA-5469-34DE0276AFC7}"/>
              </a:ext>
            </a:extLst>
          </p:cNvPr>
          <p:cNvSpPr>
            <a:spLocks noGrp="1"/>
          </p:cNvSpPr>
          <p:nvPr>
            <p:ph type="sldNum" sz="quarter" idx="12"/>
          </p:nvPr>
        </p:nvSpPr>
        <p:spPr/>
        <p:txBody>
          <a:bodyPr/>
          <a:lstStyle/>
          <a:p>
            <a:fld id="{1A0C49C9-B029-4B5D-AD48-A0830236FE49}" type="slidenum">
              <a:rPr lang="en-US" smtClean="0"/>
              <a:pPr/>
              <a:t>6</a:t>
            </a:fld>
            <a:endParaRPr lang="en-US" dirty="0"/>
          </a:p>
        </p:txBody>
      </p:sp>
      <p:sp>
        <p:nvSpPr>
          <p:cNvPr id="7" name="Subtitle 4">
            <a:extLst>
              <a:ext uri="{FF2B5EF4-FFF2-40B4-BE49-F238E27FC236}">
                <a16:creationId xmlns:a16="http://schemas.microsoft.com/office/drawing/2014/main" id="{65E3E37E-EF38-F53C-DBBF-77F1C5D0A9BA}"/>
              </a:ext>
            </a:extLst>
          </p:cNvPr>
          <p:cNvSpPr txBox="1">
            <a:spLocks/>
          </p:cNvSpPr>
          <p:nvPr/>
        </p:nvSpPr>
        <p:spPr>
          <a:xfrm>
            <a:off x="725544" y="1623813"/>
            <a:ext cx="8027931" cy="1281312"/>
          </a:xfrm>
          <a:prstGeom prst="rect">
            <a:avLst/>
          </a:prstGeom>
          <a:solidFill>
            <a:schemeClr val="bg1"/>
          </a:soli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Aft>
                <a:spcPts val="600"/>
              </a:spcAft>
              <a:buNone/>
            </a:pPr>
            <a:r>
              <a:rPr lang="en-US" sz="1600" dirty="0">
                <a:latin typeface="Bahnschrift" panose="020B0502040204020203" pitchFamily="34" charset="0"/>
                <a:cs typeface="Times New Roman" panose="02020603050405020304" pitchFamily="18" charset="0"/>
              </a:rPr>
              <a:t>   </a:t>
            </a:r>
            <a:r>
              <a:rPr lang="en-US" sz="1600" b="1" dirty="0">
                <a:latin typeface="Bahnschrift" panose="020B0502040204020203" pitchFamily="34" charset="0"/>
                <a:cs typeface="Times New Roman" panose="02020603050405020304" pitchFamily="18" charset="0"/>
              </a:rPr>
              <a:t>Library System Management </a:t>
            </a:r>
            <a:r>
              <a:rPr lang="en-US" sz="1600" dirty="0">
                <a:latin typeface="Bahnschrift" panose="020B0502040204020203" pitchFamily="34" charset="0"/>
                <a:cs typeface="Times New Roman" panose="02020603050405020304" pitchFamily="18" charset="0"/>
              </a:rPr>
              <a:t>is a website project to digitalize the traditional register attendance in Excel to adapt to the new age of IT evolution. It will be used to register all attendance candidates who join the library and find books.</a:t>
            </a:r>
          </a:p>
        </p:txBody>
      </p:sp>
      <p:pic>
        <p:nvPicPr>
          <p:cNvPr id="1026" name="Picture 2" descr="Question mark - Free shapes and symbols icons">
            <a:extLst>
              <a:ext uri="{FF2B5EF4-FFF2-40B4-BE49-F238E27FC236}">
                <a16:creationId xmlns:a16="http://schemas.microsoft.com/office/drawing/2014/main" id="{237D6FAF-9FDE-0930-6528-5AAD2470E9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8456" y="1132129"/>
            <a:ext cx="555496" cy="55549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E55E920-D078-5AF3-CE37-54BC39F044BA}"/>
              </a:ext>
            </a:extLst>
          </p:cNvPr>
          <p:cNvPicPr>
            <a:picLocks noChangeAspect="1"/>
          </p:cNvPicPr>
          <p:nvPr/>
        </p:nvPicPr>
        <p:blipFill rotWithShape="1">
          <a:blip r:embed="rId4">
            <a:extLst>
              <a:ext uri="{28A0092B-C50C-407E-A947-70E740481C1C}">
                <a14:useLocalDpi xmlns:a14="http://schemas.microsoft.com/office/drawing/2010/main" val="0"/>
              </a:ext>
            </a:extLst>
          </a:blip>
          <a:srcRect l="4179" r="4665"/>
          <a:stretch/>
        </p:blipFill>
        <p:spPr>
          <a:xfrm>
            <a:off x="1616832" y="3149230"/>
            <a:ext cx="6245353" cy="3218688"/>
          </a:xfrm>
          <a:prstGeom prst="rect">
            <a:avLst/>
          </a:prstGeom>
        </p:spPr>
      </p:pic>
    </p:spTree>
    <p:extLst>
      <p:ext uri="{BB962C8B-B14F-4D97-AF65-F5344CB8AC3E}">
        <p14:creationId xmlns:p14="http://schemas.microsoft.com/office/powerpoint/2010/main" val="858227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E5E5AB-C2EC-B984-DCAC-8BAEAF2B55CA}"/>
              </a:ext>
            </a:extLst>
          </p:cNvPr>
          <p:cNvSpPr>
            <a:spLocks noGrp="1"/>
          </p:cNvSpPr>
          <p:nvPr>
            <p:ph type="body" sz="quarter" idx="13"/>
          </p:nvPr>
        </p:nvSpPr>
        <p:spPr>
          <a:xfrm>
            <a:off x="276537" y="897179"/>
            <a:ext cx="8321363" cy="469901"/>
          </a:xfrm>
        </p:spPr>
        <p:txBody>
          <a:bodyPr/>
          <a:lstStyle/>
          <a:p>
            <a:r>
              <a:rPr lang="en-US" dirty="0"/>
              <a:t>1.4 Problems Overview</a:t>
            </a:r>
          </a:p>
        </p:txBody>
      </p:sp>
      <p:sp>
        <p:nvSpPr>
          <p:cNvPr id="3" name="Text Placeholder 2">
            <a:extLst>
              <a:ext uri="{FF2B5EF4-FFF2-40B4-BE49-F238E27FC236}">
                <a16:creationId xmlns:a16="http://schemas.microsoft.com/office/drawing/2014/main" id="{B6EF0BC1-37FD-08D7-FCC7-AA92CA4B30A7}"/>
              </a:ext>
            </a:extLst>
          </p:cNvPr>
          <p:cNvSpPr>
            <a:spLocks noGrp="1"/>
          </p:cNvSpPr>
          <p:nvPr>
            <p:ph type="body" sz="quarter" idx="14"/>
          </p:nvPr>
        </p:nvSpPr>
        <p:spPr/>
        <p:txBody>
          <a:bodyPr/>
          <a:lstStyle/>
          <a:p>
            <a:r>
              <a:rPr lang="en-US" dirty="0"/>
              <a:t>1. INTRODUCTION</a:t>
            </a:r>
          </a:p>
        </p:txBody>
      </p:sp>
      <p:sp>
        <p:nvSpPr>
          <p:cNvPr id="4" name="Slide Number Placeholder 3">
            <a:extLst>
              <a:ext uri="{FF2B5EF4-FFF2-40B4-BE49-F238E27FC236}">
                <a16:creationId xmlns:a16="http://schemas.microsoft.com/office/drawing/2014/main" id="{C4C3DBAF-627F-9CBA-5469-34DE0276AFC7}"/>
              </a:ext>
            </a:extLst>
          </p:cNvPr>
          <p:cNvSpPr>
            <a:spLocks noGrp="1"/>
          </p:cNvSpPr>
          <p:nvPr>
            <p:ph type="sldNum" sz="quarter" idx="12"/>
          </p:nvPr>
        </p:nvSpPr>
        <p:spPr/>
        <p:txBody>
          <a:bodyPr/>
          <a:lstStyle/>
          <a:p>
            <a:fld id="{1A0C49C9-B029-4B5D-AD48-A0830236FE49}" type="slidenum">
              <a:rPr lang="en-US" smtClean="0"/>
              <a:pPr/>
              <a:t>7</a:t>
            </a:fld>
            <a:endParaRPr lang="en-US" dirty="0"/>
          </a:p>
        </p:txBody>
      </p:sp>
      <p:sp>
        <p:nvSpPr>
          <p:cNvPr id="2093" name="Google Shape;220;p26">
            <a:extLst>
              <a:ext uri="{FF2B5EF4-FFF2-40B4-BE49-F238E27FC236}">
                <a16:creationId xmlns:a16="http://schemas.microsoft.com/office/drawing/2014/main" id="{996BCA22-FD05-2B01-91C1-1B8031641D74}"/>
              </a:ext>
            </a:extLst>
          </p:cNvPr>
          <p:cNvSpPr txBox="1"/>
          <p:nvPr/>
        </p:nvSpPr>
        <p:spPr>
          <a:xfrm>
            <a:off x="805173" y="1520410"/>
            <a:ext cx="8028000" cy="3052749"/>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l" rtl="0">
              <a:lnSpc>
                <a:spcPct val="150000"/>
              </a:lnSpc>
              <a:spcBef>
                <a:spcPts val="0"/>
              </a:spcBef>
              <a:spcAft>
                <a:spcPts val="0"/>
              </a:spcAft>
              <a:buClr>
                <a:schemeClr val="dk1"/>
              </a:buClr>
              <a:buSzPts val="1800"/>
              <a:buFont typeface="Arial"/>
              <a:buNone/>
            </a:pPr>
            <a:r>
              <a:rPr lang="en" i="0" u="none" strike="noStrike" cap="none" dirty="0">
                <a:solidFill>
                  <a:schemeClr val="dk1"/>
                </a:solidFill>
                <a:latin typeface="Bahnschrift" panose="020B0502040204020203" pitchFamily="34" charset="0"/>
                <a:ea typeface="Share Tech"/>
                <a:cs typeface="Share Tech"/>
                <a:sym typeface="Share Tech"/>
              </a:rPr>
              <a:t>The reason that we propose to build this system is:</a:t>
            </a:r>
            <a:endParaRPr dirty="0">
              <a:latin typeface="Bahnschrift" panose="020B0502040204020203" pitchFamily="34" charset="0"/>
              <a:ea typeface="Share Tech"/>
              <a:cs typeface="Share Tech"/>
              <a:sym typeface="Share Tech"/>
            </a:endParaRPr>
          </a:p>
          <a:p>
            <a:pPr marL="228600" marR="0" lvl="0" indent="-243522" algn="l" rtl="0">
              <a:lnSpc>
                <a:spcPct val="150000"/>
              </a:lnSpc>
              <a:spcBef>
                <a:spcPts val="1600"/>
              </a:spcBef>
              <a:spcAft>
                <a:spcPts val="0"/>
              </a:spcAft>
              <a:buClr>
                <a:schemeClr val="dk1"/>
              </a:buClr>
              <a:buSzPts val="1900"/>
              <a:buFont typeface="Share Tech"/>
              <a:buChar char="●"/>
            </a:pPr>
            <a:r>
              <a:rPr lang="en" i="0" u="none" strike="noStrike" cap="none" dirty="0">
                <a:solidFill>
                  <a:schemeClr val="dk1"/>
                </a:solidFill>
                <a:latin typeface="Bahnschrift" panose="020B0502040204020203" pitchFamily="34" charset="0"/>
                <a:ea typeface="Share Tech"/>
                <a:cs typeface="Share Tech"/>
                <a:sym typeface="Share Tech"/>
              </a:rPr>
              <a:t>Wasted the recruitment working time </a:t>
            </a:r>
            <a:r>
              <a:rPr lang="en-US" i="0" u="none" strike="noStrike" cap="none" dirty="0">
                <a:solidFill>
                  <a:schemeClr val="dk1"/>
                </a:solidFill>
                <a:latin typeface="Bahnschrift" panose="020B0502040204020203" pitchFamily="34" charset="0"/>
                <a:ea typeface="Share Tech"/>
                <a:cs typeface="Share Tech"/>
                <a:sym typeface="Share Tech"/>
              </a:rPr>
              <a:t>checking whether student register names were correct or not</a:t>
            </a:r>
            <a:endParaRPr dirty="0">
              <a:latin typeface="Bahnschrift" panose="020B0502040204020203" pitchFamily="34" charset="0"/>
              <a:ea typeface="Share Tech"/>
              <a:cs typeface="Share Tech"/>
              <a:sym typeface="Share Tech"/>
            </a:endParaRPr>
          </a:p>
          <a:p>
            <a:pPr marL="228600" marR="0" lvl="0" indent="-243522" algn="l" rtl="0">
              <a:lnSpc>
                <a:spcPct val="150000"/>
              </a:lnSpc>
              <a:spcBef>
                <a:spcPts val="1600"/>
              </a:spcBef>
              <a:spcAft>
                <a:spcPts val="0"/>
              </a:spcAft>
              <a:buClr>
                <a:schemeClr val="dk1"/>
              </a:buClr>
              <a:buSzPts val="1900"/>
              <a:buFont typeface="Share Tech"/>
              <a:buChar char="●"/>
            </a:pPr>
            <a:r>
              <a:rPr lang="en" i="0" u="none" strike="noStrike" cap="none" dirty="0">
                <a:solidFill>
                  <a:schemeClr val="dk1"/>
                </a:solidFill>
                <a:latin typeface="Bahnschrift" panose="020B0502040204020203" pitchFamily="34" charset="0"/>
                <a:ea typeface="Share Tech"/>
                <a:cs typeface="Share Tech"/>
                <a:sym typeface="Share Tech"/>
              </a:rPr>
              <a:t>Wested the candidate time to register their name</a:t>
            </a:r>
          </a:p>
          <a:p>
            <a:pPr marL="228600" marR="0" lvl="0" indent="-243522" algn="l" rtl="0">
              <a:lnSpc>
                <a:spcPct val="150000"/>
              </a:lnSpc>
              <a:spcBef>
                <a:spcPts val="1600"/>
              </a:spcBef>
              <a:spcAft>
                <a:spcPts val="0"/>
              </a:spcAft>
              <a:buClr>
                <a:schemeClr val="dk1"/>
              </a:buClr>
              <a:buSzPts val="1900"/>
              <a:buFont typeface="Share Tech"/>
              <a:buChar char="●"/>
            </a:pPr>
            <a:r>
              <a:rPr lang="en" i="0" u="none" strike="noStrike" cap="none" dirty="0">
                <a:solidFill>
                  <a:schemeClr val="dk1"/>
                </a:solidFill>
                <a:latin typeface="Bahnschrift" panose="020B0502040204020203" pitchFamily="34" charset="0"/>
                <a:ea typeface="Share Tech"/>
                <a:cs typeface="Share Tech"/>
                <a:sym typeface="Share Tech"/>
              </a:rPr>
              <a:t>Difficult to generate the daily, weekly, monthly, and yearly report </a:t>
            </a:r>
          </a:p>
          <a:p>
            <a:pPr marL="228600" marR="0" lvl="0" indent="-243522" algn="l" rtl="0">
              <a:lnSpc>
                <a:spcPct val="150000"/>
              </a:lnSpc>
              <a:spcBef>
                <a:spcPts val="1600"/>
              </a:spcBef>
              <a:spcAft>
                <a:spcPts val="0"/>
              </a:spcAft>
              <a:buClr>
                <a:schemeClr val="dk1"/>
              </a:buClr>
              <a:buSzPts val="1900"/>
              <a:buFont typeface="Share Tech"/>
              <a:buChar char="●"/>
            </a:pPr>
            <a:r>
              <a:rPr lang="en" i="0" u="none" strike="noStrike" cap="none" dirty="0">
                <a:solidFill>
                  <a:schemeClr val="dk1"/>
                </a:solidFill>
                <a:latin typeface="Bahnschrift" panose="020B0502040204020203" pitchFamily="34" charset="0"/>
                <a:ea typeface="Share Tech"/>
                <a:cs typeface="Share Tech"/>
                <a:sym typeface="Share Tech"/>
              </a:rPr>
              <a:t>Wested time to find the book</a:t>
            </a:r>
            <a:endParaRPr dirty="0">
              <a:latin typeface="Bahnschrift" panose="020B0502040204020203" pitchFamily="34" charset="0"/>
              <a:ea typeface="Share Tech"/>
              <a:cs typeface="Share Tech"/>
              <a:sym typeface="Share Tech"/>
            </a:endParaRPr>
          </a:p>
        </p:txBody>
      </p:sp>
    </p:spTree>
    <p:extLst>
      <p:ext uri="{BB962C8B-B14F-4D97-AF65-F5344CB8AC3E}">
        <p14:creationId xmlns:p14="http://schemas.microsoft.com/office/powerpoint/2010/main" val="1749315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p:txBody>
          <a:bodyPr/>
          <a:lstStyle/>
          <a:p>
            <a:r>
              <a:rPr lang="en-US" sz="2800" dirty="0"/>
              <a:t>1.5 Objectives</a:t>
            </a:r>
            <a:endParaRPr lang="en-US" dirty="0"/>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1. INTRODUCTION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8</a:t>
            </a:fld>
            <a:endParaRPr lang="en-US" dirty="0"/>
          </a:p>
        </p:txBody>
      </p:sp>
      <p:sp>
        <p:nvSpPr>
          <p:cNvPr id="6" name="Subtitle 4">
            <a:extLst>
              <a:ext uri="{FF2B5EF4-FFF2-40B4-BE49-F238E27FC236}">
                <a16:creationId xmlns:a16="http://schemas.microsoft.com/office/drawing/2014/main" id="{FC75687D-259C-4FD5-F1D6-42E2480F05E5}"/>
              </a:ext>
            </a:extLst>
          </p:cNvPr>
          <p:cNvSpPr txBox="1">
            <a:spLocks/>
          </p:cNvSpPr>
          <p:nvPr/>
        </p:nvSpPr>
        <p:spPr>
          <a:xfrm>
            <a:off x="658869" y="1578889"/>
            <a:ext cx="8238388" cy="399323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800" dirty="0">
                <a:latin typeface="Bahnschrift" panose="020B0502040204020203" pitchFamily="34" charset="0"/>
                <a:cs typeface="Times New Roman" panose="02020603050405020304" pitchFamily="18" charset="0"/>
              </a:rPr>
              <a:t>Build a website application that can provide:</a:t>
            </a:r>
          </a:p>
          <a:p>
            <a:pPr>
              <a:lnSpc>
                <a:spcPct val="150000"/>
              </a:lnSpc>
              <a:spcAft>
                <a:spcPts val="600"/>
              </a:spcAft>
              <a:buFont typeface="Wingdings" panose="05000000000000000000" pitchFamily="2" charset="2"/>
              <a:buChar char="§"/>
            </a:pPr>
            <a:r>
              <a:rPr lang="en-US" sz="1800" dirty="0">
                <a:latin typeface="Bahnschrift" panose="020B0502040204020203" pitchFamily="34" charset="0"/>
                <a:cs typeface="Times New Roman" panose="02020603050405020304" pitchFamily="18" charset="0"/>
              </a:rPr>
              <a:t>Able to manage candidate type</a:t>
            </a:r>
          </a:p>
          <a:p>
            <a:pPr>
              <a:lnSpc>
                <a:spcPct val="150000"/>
              </a:lnSpc>
              <a:spcAft>
                <a:spcPts val="600"/>
              </a:spcAft>
              <a:buFont typeface="Wingdings" panose="05000000000000000000" pitchFamily="2" charset="2"/>
              <a:buChar char="§"/>
            </a:pPr>
            <a:r>
              <a:rPr lang="en-US" sz="1800" dirty="0">
                <a:latin typeface="Bahnschrift" panose="020B0502040204020203" pitchFamily="34" charset="0"/>
                <a:cs typeface="Times New Roman" panose="02020603050405020304" pitchFamily="18" charset="0"/>
              </a:rPr>
              <a:t>Can check whether the student id is correct or not</a:t>
            </a:r>
          </a:p>
          <a:p>
            <a:pPr>
              <a:lnSpc>
                <a:spcPct val="150000"/>
              </a:lnSpc>
              <a:spcAft>
                <a:spcPts val="600"/>
              </a:spcAft>
              <a:buFont typeface="Wingdings" panose="05000000000000000000" pitchFamily="2" charset="2"/>
              <a:buChar char="§"/>
            </a:pPr>
            <a:r>
              <a:rPr lang="en-US" sz="1800" dirty="0">
                <a:latin typeface="Bahnschrift" panose="020B0502040204020203" pitchFamily="34" charset="0"/>
                <a:cs typeface="Times New Roman" panose="02020603050405020304" pitchFamily="18" charset="0"/>
              </a:rPr>
              <a:t>Generate report Excel and Bar chart </a:t>
            </a:r>
          </a:p>
          <a:p>
            <a:pPr>
              <a:lnSpc>
                <a:spcPct val="150000"/>
              </a:lnSpc>
              <a:spcAft>
                <a:spcPts val="600"/>
              </a:spcAft>
              <a:buFont typeface="Wingdings" panose="05000000000000000000" pitchFamily="2" charset="2"/>
              <a:buChar char="§"/>
            </a:pPr>
            <a:r>
              <a:rPr lang="en-US" sz="1800" dirty="0">
                <a:latin typeface="Bahnschrift" panose="020B0502040204020203" pitchFamily="34" charset="0"/>
                <a:cs typeface="Times New Roman" panose="02020603050405020304" pitchFamily="18" charset="0"/>
              </a:rPr>
              <a:t>Generate a student card for the candidate</a:t>
            </a:r>
          </a:p>
          <a:p>
            <a:pPr>
              <a:lnSpc>
                <a:spcPct val="150000"/>
              </a:lnSpc>
              <a:spcAft>
                <a:spcPts val="600"/>
              </a:spcAft>
              <a:buFont typeface="Wingdings" panose="05000000000000000000" pitchFamily="2" charset="2"/>
              <a:buChar char="§"/>
            </a:pPr>
            <a:r>
              <a:rPr lang="en-US" sz="1800" dirty="0">
                <a:latin typeface="Bahnschrift" panose="020B0502040204020203" pitchFamily="34" charset="0"/>
                <a:cs typeface="Times New Roman" panose="02020603050405020304" pitchFamily="18" charset="0"/>
              </a:rPr>
              <a:t>Upload many student information from an Excel file </a:t>
            </a:r>
          </a:p>
        </p:txBody>
      </p:sp>
    </p:spTree>
    <p:extLst>
      <p:ext uri="{BB962C8B-B14F-4D97-AF65-F5344CB8AC3E}">
        <p14:creationId xmlns:p14="http://schemas.microsoft.com/office/powerpoint/2010/main" val="1670287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6934946" cy="469901"/>
          </a:xfrm>
        </p:spPr>
        <p:txBody>
          <a:bodyPr/>
          <a:lstStyle/>
          <a:p>
            <a:r>
              <a:rPr lang="en-US" dirty="0"/>
              <a:t>1.6 Project Scope</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1. INTRODUCTION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9</a:t>
            </a:fld>
            <a:endParaRPr lang="en-US" dirty="0"/>
          </a:p>
        </p:txBody>
      </p:sp>
      <p:grpSp>
        <p:nvGrpSpPr>
          <p:cNvPr id="35" name="Group 34">
            <a:extLst>
              <a:ext uri="{FF2B5EF4-FFF2-40B4-BE49-F238E27FC236}">
                <a16:creationId xmlns:a16="http://schemas.microsoft.com/office/drawing/2014/main" id="{EC452F58-4F98-794C-6635-16A27D98228B}"/>
              </a:ext>
            </a:extLst>
          </p:cNvPr>
          <p:cNvGrpSpPr/>
          <p:nvPr/>
        </p:nvGrpSpPr>
        <p:grpSpPr>
          <a:xfrm>
            <a:off x="276537" y="1578889"/>
            <a:ext cx="8620720" cy="2280277"/>
            <a:chOff x="276537" y="1578889"/>
            <a:chExt cx="8620720" cy="2280277"/>
          </a:xfrm>
        </p:grpSpPr>
        <p:sp>
          <p:nvSpPr>
            <p:cNvPr id="17" name="Subtitle 4">
              <a:extLst>
                <a:ext uri="{FF2B5EF4-FFF2-40B4-BE49-F238E27FC236}">
                  <a16:creationId xmlns:a16="http://schemas.microsoft.com/office/drawing/2014/main" id="{7B1588A9-8626-9EDA-839A-86CC3085E0F1}"/>
                </a:ext>
              </a:extLst>
            </p:cNvPr>
            <p:cNvSpPr txBox="1">
              <a:spLocks/>
            </p:cNvSpPr>
            <p:nvPr/>
          </p:nvSpPr>
          <p:spPr>
            <a:xfrm>
              <a:off x="276537" y="2854694"/>
              <a:ext cx="2430088" cy="100447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Aft>
                  <a:spcPts val="600"/>
                </a:spcAft>
                <a:buNone/>
              </a:pPr>
              <a:r>
                <a:rPr lang="en-US" sz="2000" b="1" dirty="0">
                  <a:latin typeface="Bahnschrift" panose="020B0502040204020203" pitchFamily="34" charset="0"/>
                  <a:cs typeface="Times New Roman" panose="02020603050405020304" pitchFamily="18" charset="0"/>
                </a:rPr>
                <a:t>User and access management</a:t>
              </a:r>
            </a:p>
          </p:txBody>
        </p:sp>
        <p:grpSp>
          <p:nvGrpSpPr>
            <p:cNvPr id="34" name="Group 33">
              <a:extLst>
                <a:ext uri="{FF2B5EF4-FFF2-40B4-BE49-F238E27FC236}">
                  <a16:creationId xmlns:a16="http://schemas.microsoft.com/office/drawing/2014/main" id="{0C658480-1733-4153-09C9-24EEB08D6F45}"/>
                </a:ext>
              </a:extLst>
            </p:cNvPr>
            <p:cNvGrpSpPr/>
            <p:nvPr/>
          </p:nvGrpSpPr>
          <p:grpSpPr>
            <a:xfrm>
              <a:off x="658869" y="1578889"/>
              <a:ext cx="8238388" cy="1864794"/>
              <a:chOff x="658869" y="1578889"/>
              <a:chExt cx="8238388" cy="1864794"/>
            </a:xfrm>
          </p:grpSpPr>
          <p:sp>
            <p:nvSpPr>
              <p:cNvPr id="5" name="Subtitle 4">
                <a:extLst>
                  <a:ext uri="{FF2B5EF4-FFF2-40B4-BE49-F238E27FC236}">
                    <a16:creationId xmlns:a16="http://schemas.microsoft.com/office/drawing/2014/main" id="{E8AA4CC0-119A-DCA9-6112-8552FCBB61B0}"/>
                  </a:ext>
                </a:extLst>
              </p:cNvPr>
              <p:cNvSpPr txBox="1">
                <a:spLocks/>
              </p:cNvSpPr>
              <p:nvPr/>
            </p:nvSpPr>
            <p:spPr>
              <a:xfrm>
                <a:off x="658869" y="1578889"/>
                <a:ext cx="8238388" cy="469901"/>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2000" dirty="0">
                    <a:latin typeface="Bahnschrift" panose="020B0502040204020203" pitchFamily="34" charset="0"/>
                    <a:cs typeface="Times New Roman" panose="02020603050405020304" pitchFamily="18" charset="0"/>
                  </a:rPr>
                  <a:t>Library Management System</a:t>
                </a:r>
              </a:p>
            </p:txBody>
          </p:sp>
          <p:sp>
            <p:nvSpPr>
              <p:cNvPr id="10" name="Google Shape;102;p13">
                <a:extLst>
                  <a:ext uri="{FF2B5EF4-FFF2-40B4-BE49-F238E27FC236}">
                    <a16:creationId xmlns:a16="http://schemas.microsoft.com/office/drawing/2014/main" id="{6B88F0B2-8480-5ED8-ABCD-981771340B40}"/>
                  </a:ext>
                </a:extLst>
              </p:cNvPr>
              <p:cNvSpPr/>
              <p:nvPr/>
            </p:nvSpPr>
            <p:spPr>
              <a:xfrm>
                <a:off x="1197318" y="2373911"/>
                <a:ext cx="504900" cy="504900"/>
              </a:xfrm>
              <a:prstGeom prst="ellipse">
                <a:avLst/>
              </a:prstGeom>
              <a:solidFill>
                <a:srgbClr val="0070C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2" name="Google Shape;470;p42">
                <a:extLst>
                  <a:ext uri="{FF2B5EF4-FFF2-40B4-BE49-F238E27FC236}">
                    <a16:creationId xmlns:a16="http://schemas.microsoft.com/office/drawing/2014/main" id="{41D4FABE-540F-8436-6F10-6A70C1F0EA1D}"/>
                  </a:ext>
                </a:extLst>
              </p:cNvPr>
              <p:cNvSpPr txBox="1">
                <a:spLocks/>
              </p:cNvSpPr>
              <p:nvPr/>
            </p:nvSpPr>
            <p:spPr>
              <a:xfrm>
                <a:off x="1139119" y="2307224"/>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1</a:t>
                </a:r>
              </a:p>
            </p:txBody>
          </p:sp>
          <p:sp>
            <p:nvSpPr>
              <p:cNvPr id="13" name="Google Shape;102;p13">
                <a:extLst>
                  <a:ext uri="{FF2B5EF4-FFF2-40B4-BE49-F238E27FC236}">
                    <a16:creationId xmlns:a16="http://schemas.microsoft.com/office/drawing/2014/main" id="{0FB668D5-3A2A-2632-B84B-4FDC826E8CDE}"/>
                  </a:ext>
                </a:extLst>
              </p:cNvPr>
              <p:cNvSpPr/>
              <p:nvPr/>
            </p:nvSpPr>
            <p:spPr>
              <a:xfrm>
                <a:off x="4383558" y="2373911"/>
                <a:ext cx="504900" cy="504900"/>
              </a:xfrm>
              <a:prstGeom prst="ellipse">
                <a:avLst/>
              </a:prstGeom>
              <a:solidFill>
                <a:srgbClr val="0070C0"/>
              </a:solidFill>
              <a:ln>
                <a:solidFill>
                  <a:srgbClr val="0070C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4" name="Google Shape;470;p42">
                <a:extLst>
                  <a:ext uri="{FF2B5EF4-FFF2-40B4-BE49-F238E27FC236}">
                    <a16:creationId xmlns:a16="http://schemas.microsoft.com/office/drawing/2014/main" id="{BD08A55A-954F-2A3A-7264-AFB6C51B0A0F}"/>
                  </a:ext>
                </a:extLst>
              </p:cNvPr>
              <p:cNvSpPr txBox="1">
                <a:spLocks/>
              </p:cNvSpPr>
              <p:nvPr/>
            </p:nvSpPr>
            <p:spPr>
              <a:xfrm>
                <a:off x="4338631" y="2302159"/>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2</a:t>
                </a:r>
              </a:p>
            </p:txBody>
          </p:sp>
          <p:sp>
            <p:nvSpPr>
              <p:cNvPr id="15" name="Google Shape;102;p13">
                <a:extLst>
                  <a:ext uri="{FF2B5EF4-FFF2-40B4-BE49-F238E27FC236}">
                    <a16:creationId xmlns:a16="http://schemas.microsoft.com/office/drawing/2014/main" id="{1081D2DA-430C-B899-9818-D38A4CFCE487}"/>
                  </a:ext>
                </a:extLst>
              </p:cNvPr>
              <p:cNvSpPr/>
              <p:nvPr/>
            </p:nvSpPr>
            <p:spPr>
              <a:xfrm>
                <a:off x="7256410" y="2399982"/>
                <a:ext cx="504900" cy="504900"/>
              </a:xfrm>
              <a:prstGeom prst="ellipse">
                <a:avLst/>
              </a:prstGeom>
              <a:solidFill>
                <a:srgbClr val="0070C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6" name="Google Shape;470;p42">
                <a:extLst>
                  <a:ext uri="{FF2B5EF4-FFF2-40B4-BE49-F238E27FC236}">
                    <a16:creationId xmlns:a16="http://schemas.microsoft.com/office/drawing/2014/main" id="{F5C8BB34-5856-09FC-86F1-392C81F1E4A2}"/>
                  </a:ext>
                </a:extLst>
              </p:cNvPr>
              <p:cNvSpPr txBox="1">
                <a:spLocks/>
              </p:cNvSpPr>
              <p:nvPr/>
            </p:nvSpPr>
            <p:spPr>
              <a:xfrm>
                <a:off x="7211483" y="2329531"/>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3</a:t>
                </a:r>
              </a:p>
            </p:txBody>
          </p:sp>
          <p:sp>
            <p:nvSpPr>
              <p:cNvPr id="18" name="Subtitle 4">
                <a:extLst>
                  <a:ext uri="{FF2B5EF4-FFF2-40B4-BE49-F238E27FC236}">
                    <a16:creationId xmlns:a16="http://schemas.microsoft.com/office/drawing/2014/main" id="{24173115-73EE-F017-DF3C-C6CDAED04AF0}"/>
                  </a:ext>
                </a:extLst>
              </p:cNvPr>
              <p:cNvSpPr txBox="1">
                <a:spLocks/>
              </p:cNvSpPr>
              <p:nvPr/>
            </p:nvSpPr>
            <p:spPr>
              <a:xfrm>
                <a:off x="3154105" y="2790725"/>
                <a:ext cx="2921429" cy="652957"/>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2000" b="1" dirty="0">
                    <a:latin typeface="Bahnschrift" panose="020B0502040204020203" pitchFamily="34" charset="0"/>
                    <a:cs typeface="Times New Roman" panose="02020603050405020304" pitchFamily="18" charset="0"/>
                  </a:rPr>
                  <a:t>Attendance management</a:t>
                </a:r>
              </a:p>
            </p:txBody>
          </p:sp>
          <p:sp>
            <p:nvSpPr>
              <p:cNvPr id="19" name="Subtitle 4">
                <a:extLst>
                  <a:ext uri="{FF2B5EF4-FFF2-40B4-BE49-F238E27FC236}">
                    <a16:creationId xmlns:a16="http://schemas.microsoft.com/office/drawing/2014/main" id="{80AD25EA-890A-4A08-05DB-962BB1293305}"/>
                  </a:ext>
                </a:extLst>
              </p:cNvPr>
              <p:cNvSpPr txBox="1">
                <a:spLocks/>
              </p:cNvSpPr>
              <p:nvPr/>
            </p:nvSpPr>
            <p:spPr>
              <a:xfrm>
                <a:off x="6120463" y="2805409"/>
                <a:ext cx="2776794" cy="6382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2000" b="1" dirty="0">
                    <a:latin typeface="Bahnschrift" panose="020B0502040204020203" pitchFamily="34" charset="0"/>
                    <a:cs typeface="Times New Roman" panose="02020603050405020304" pitchFamily="18" charset="0"/>
                  </a:rPr>
                  <a:t>Report management</a:t>
                </a:r>
              </a:p>
            </p:txBody>
          </p:sp>
          <p:cxnSp>
            <p:nvCxnSpPr>
              <p:cNvPr id="25" name="Google Shape;469;p30">
                <a:extLst>
                  <a:ext uri="{FF2B5EF4-FFF2-40B4-BE49-F238E27FC236}">
                    <a16:creationId xmlns:a16="http://schemas.microsoft.com/office/drawing/2014/main" id="{9F9CC840-D37E-C467-EA04-89CAB1CF9F71}"/>
                  </a:ext>
                </a:extLst>
              </p:cNvPr>
              <p:cNvCxnSpPr>
                <a:cxnSpLocks/>
              </p:cNvCxnSpPr>
              <p:nvPr/>
            </p:nvCxnSpPr>
            <p:spPr>
              <a:xfrm>
                <a:off x="1449768" y="2181494"/>
                <a:ext cx="6059092" cy="16252"/>
              </a:xfrm>
              <a:prstGeom prst="straightConnector1">
                <a:avLst/>
              </a:prstGeom>
              <a:noFill/>
              <a:ln w="19050" cap="rnd" cmpd="sng">
                <a:solidFill>
                  <a:srgbClr val="0070C0"/>
                </a:solidFill>
                <a:prstDash val="solid"/>
                <a:round/>
                <a:headEnd type="none" w="sm" len="sm"/>
                <a:tailEnd type="none" w="sm" len="sm"/>
              </a:ln>
            </p:spPr>
          </p:cxnSp>
          <p:cxnSp>
            <p:nvCxnSpPr>
              <p:cNvPr id="28" name="Google Shape;464;p30">
                <a:extLst>
                  <a:ext uri="{FF2B5EF4-FFF2-40B4-BE49-F238E27FC236}">
                    <a16:creationId xmlns:a16="http://schemas.microsoft.com/office/drawing/2014/main" id="{4C3460BB-5ADD-1715-EB23-78130A1682E0}"/>
                  </a:ext>
                </a:extLst>
              </p:cNvPr>
              <p:cNvCxnSpPr/>
              <p:nvPr/>
            </p:nvCxnSpPr>
            <p:spPr>
              <a:xfrm rot="-5400000">
                <a:off x="4551858" y="2133859"/>
                <a:ext cx="168300" cy="0"/>
              </a:xfrm>
              <a:prstGeom prst="straightConnector1">
                <a:avLst/>
              </a:prstGeom>
              <a:noFill/>
              <a:ln w="19050" cap="rnd" cmpd="sng">
                <a:solidFill>
                  <a:srgbClr val="0070C0"/>
                </a:solidFill>
                <a:prstDash val="solid"/>
                <a:round/>
                <a:headEnd type="none" w="sm" len="sm"/>
                <a:tailEnd type="none" w="sm" len="sm"/>
              </a:ln>
            </p:spPr>
          </p:cxnSp>
          <p:cxnSp>
            <p:nvCxnSpPr>
              <p:cNvPr id="29" name="Google Shape;464;p30">
                <a:extLst>
                  <a:ext uri="{FF2B5EF4-FFF2-40B4-BE49-F238E27FC236}">
                    <a16:creationId xmlns:a16="http://schemas.microsoft.com/office/drawing/2014/main" id="{A3E9D865-0F01-38B7-C011-60ECF23776B8}"/>
                  </a:ext>
                </a:extLst>
              </p:cNvPr>
              <p:cNvCxnSpPr/>
              <p:nvPr/>
            </p:nvCxnSpPr>
            <p:spPr>
              <a:xfrm rot="-5400000">
                <a:off x="4551858" y="2265644"/>
                <a:ext cx="168300" cy="0"/>
              </a:xfrm>
              <a:prstGeom prst="straightConnector1">
                <a:avLst/>
              </a:prstGeom>
              <a:noFill/>
              <a:ln w="19050" cap="rnd" cmpd="sng">
                <a:solidFill>
                  <a:srgbClr val="0070C0"/>
                </a:solidFill>
                <a:prstDash val="solid"/>
                <a:round/>
                <a:headEnd type="none" w="sm" len="sm"/>
                <a:tailEnd type="none" w="sm" len="sm"/>
              </a:ln>
            </p:spPr>
          </p:cxnSp>
          <p:cxnSp>
            <p:nvCxnSpPr>
              <p:cNvPr id="30" name="Google Shape;464;p30">
                <a:extLst>
                  <a:ext uri="{FF2B5EF4-FFF2-40B4-BE49-F238E27FC236}">
                    <a16:creationId xmlns:a16="http://schemas.microsoft.com/office/drawing/2014/main" id="{584D77EE-5D56-FA73-660A-FD83CE483A0D}"/>
                  </a:ext>
                </a:extLst>
              </p:cNvPr>
              <p:cNvCxnSpPr>
                <a:cxnSpLocks/>
              </p:cNvCxnSpPr>
              <p:nvPr/>
            </p:nvCxnSpPr>
            <p:spPr>
              <a:xfrm flipV="1">
                <a:off x="7519640" y="2207877"/>
                <a:ext cx="0" cy="188563"/>
              </a:xfrm>
              <a:prstGeom prst="straightConnector1">
                <a:avLst/>
              </a:prstGeom>
              <a:noFill/>
              <a:ln w="19050" cap="rnd" cmpd="sng">
                <a:solidFill>
                  <a:srgbClr val="0070C0"/>
                </a:solidFill>
                <a:prstDash val="solid"/>
                <a:round/>
                <a:headEnd type="none" w="sm" len="sm"/>
                <a:tailEnd type="none" w="sm" len="sm"/>
              </a:ln>
            </p:spPr>
          </p:cxnSp>
          <p:cxnSp>
            <p:nvCxnSpPr>
              <p:cNvPr id="31" name="Google Shape;464;p30">
                <a:extLst>
                  <a:ext uri="{FF2B5EF4-FFF2-40B4-BE49-F238E27FC236}">
                    <a16:creationId xmlns:a16="http://schemas.microsoft.com/office/drawing/2014/main" id="{F7ECF910-D4C4-4357-33C5-5D03B84A9354}"/>
                  </a:ext>
                </a:extLst>
              </p:cNvPr>
              <p:cNvCxnSpPr>
                <a:cxnSpLocks/>
              </p:cNvCxnSpPr>
              <p:nvPr/>
            </p:nvCxnSpPr>
            <p:spPr>
              <a:xfrm flipV="1">
                <a:off x="1449768" y="2181494"/>
                <a:ext cx="0" cy="185471"/>
              </a:xfrm>
              <a:prstGeom prst="straightConnector1">
                <a:avLst/>
              </a:prstGeom>
              <a:noFill/>
              <a:ln w="19050" cap="rnd" cmpd="sng">
                <a:solidFill>
                  <a:srgbClr val="0070C0"/>
                </a:solidFill>
                <a:prstDash val="solid"/>
                <a:round/>
                <a:headEnd type="none" w="sm" len="sm"/>
                <a:tailEnd type="none" w="sm" len="sm"/>
              </a:ln>
            </p:spPr>
          </p:cxnSp>
        </p:grpSp>
      </p:grpSp>
      <p:grpSp>
        <p:nvGrpSpPr>
          <p:cNvPr id="36" name="Group 35">
            <a:extLst>
              <a:ext uri="{FF2B5EF4-FFF2-40B4-BE49-F238E27FC236}">
                <a16:creationId xmlns:a16="http://schemas.microsoft.com/office/drawing/2014/main" id="{04402037-1D7C-F8CA-33DF-E59C741B03E2}"/>
              </a:ext>
            </a:extLst>
          </p:cNvPr>
          <p:cNvGrpSpPr/>
          <p:nvPr/>
        </p:nvGrpSpPr>
        <p:grpSpPr>
          <a:xfrm>
            <a:off x="449193" y="3531215"/>
            <a:ext cx="8548397" cy="2705560"/>
            <a:chOff x="449193" y="3531215"/>
            <a:chExt cx="8548397" cy="2705560"/>
          </a:xfrm>
        </p:grpSpPr>
        <p:grpSp>
          <p:nvGrpSpPr>
            <p:cNvPr id="22" name="Group 21">
              <a:extLst>
                <a:ext uri="{FF2B5EF4-FFF2-40B4-BE49-F238E27FC236}">
                  <a16:creationId xmlns:a16="http://schemas.microsoft.com/office/drawing/2014/main" id="{9316F819-A6D9-D041-6E26-3FC0B65F9969}"/>
                </a:ext>
              </a:extLst>
            </p:cNvPr>
            <p:cNvGrpSpPr/>
            <p:nvPr/>
          </p:nvGrpSpPr>
          <p:grpSpPr>
            <a:xfrm>
              <a:off x="449193" y="3613511"/>
              <a:ext cx="2413187" cy="2166704"/>
              <a:chOff x="449193" y="3613511"/>
              <a:chExt cx="2413187" cy="2166704"/>
            </a:xfrm>
          </p:grpSpPr>
          <p:grpSp>
            <p:nvGrpSpPr>
              <p:cNvPr id="11" name="Group 10">
                <a:extLst>
                  <a:ext uri="{FF2B5EF4-FFF2-40B4-BE49-F238E27FC236}">
                    <a16:creationId xmlns:a16="http://schemas.microsoft.com/office/drawing/2014/main" id="{E04F8368-B25A-0DF3-8100-3381D248C0ED}"/>
                  </a:ext>
                </a:extLst>
              </p:cNvPr>
              <p:cNvGrpSpPr/>
              <p:nvPr/>
            </p:nvGrpSpPr>
            <p:grpSpPr>
              <a:xfrm>
                <a:off x="449193" y="3613511"/>
                <a:ext cx="158042" cy="1919097"/>
                <a:chOff x="449193" y="3613511"/>
                <a:chExt cx="158042" cy="1919097"/>
              </a:xfrm>
            </p:grpSpPr>
            <p:cxnSp>
              <p:nvCxnSpPr>
                <p:cNvPr id="20" name="Google Shape;367;p27">
                  <a:extLst>
                    <a:ext uri="{FF2B5EF4-FFF2-40B4-BE49-F238E27FC236}">
                      <a16:creationId xmlns:a16="http://schemas.microsoft.com/office/drawing/2014/main" id="{F4E11BC7-9AF6-5E8B-958F-B181CC3BC24F}"/>
                    </a:ext>
                  </a:extLst>
                </p:cNvPr>
                <p:cNvCxnSpPr>
                  <a:cxnSpLocks/>
                </p:cNvCxnSpPr>
                <p:nvPr/>
              </p:nvCxnSpPr>
              <p:spPr>
                <a:xfrm>
                  <a:off x="528214" y="3613511"/>
                  <a:ext cx="0" cy="1919097"/>
                </a:xfrm>
                <a:prstGeom prst="straightConnector1">
                  <a:avLst/>
                </a:prstGeom>
                <a:noFill/>
                <a:ln w="9525" cap="rnd" cmpd="sng">
                  <a:solidFill>
                    <a:schemeClr val="dk1"/>
                  </a:solidFill>
                  <a:prstDash val="solid"/>
                  <a:round/>
                  <a:headEnd type="none" w="sm" len="sm"/>
                  <a:tailEnd type="none" w="sm" len="sm"/>
                </a:ln>
              </p:spPr>
            </p:cxnSp>
            <p:sp>
              <p:nvSpPr>
                <p:cNvPr id="24" name="Google Shape;370;p27">
                  <a:extLst>
                    <a:ext uri="{FF2B5EF4-FFF2-40B4-BE49-F238E27FC236}">
                      <a16:creationId xmlns:a16="http://schemas.microsoft.com/office/drawing/2014/main" id="{A3CB060E-2ABB-33EB-E173-CC8F8828355F}"/>
                    </a:ext>
                  </a:extLst>
                </p:cNvPr>
                <p:cNvSpPr/>
                <p:nvPr/>
              </p:nvSpPr>
              <p:spPr>
                <a:xfrm>
                  <a:off x="449193" y="3859166"/>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70C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37" name="Google Shape;370;p27">
                  <a:extLst>
                    <a:ext uri="{FF2B5EF4-FFF2-40B4-BE49-F238E27FC236}">
                      <a16:creationId xmlns:a16="http://schemas.microsoft.com/office/drawing/2014/main" id="{65D22BEE-D323-5950-9431-A6DB778F5EEB}"/>
                    </a:ext>
                  </a:extLst>
                </p:cNvPr>
                <p:cNvSpPr/>
                <p:nvPr/>
              </p:nvSpPr>
              <p:spPr>
                <a:xfrm>
                  <a:off x="449193" y="4406721"/>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70C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38" name="Google Shape;370;p27">
                  <a:extLst>
                    <a:ext uri="{FF2B5EF4-FFF2-40B4-BE49-F238E27FC236}">
                      <a16:creationId xmlns:a16="http://schemas.microsoft.com/office/drawing/2014/main" id="{C7088B16-1B47-5ABA-B059-DF213F60F599}"/>
                    </a:ext>
                  </a:extLst>
                </p:cNvPr>
                <p:cNvSpPr/>
                <p:nvPr/>
              </p:nvSpPr>
              <p:spPr>
                <a:xfrm>
                  <a:off x="449193" y="4981211"/>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70C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grpSp>
          <p:sp>
            <p:nvSpPr>
              <p:cNvPr id="39" name="Subtitle 4">
                <a:extLst>
                  <a:ext uri="{FF2B5EF4-FFF2-40B4-BE49-F238E27FC236}">
                    <a16:creationId xmlns:a16="http://schemas.microsoft.com/office/drawing/2014/main" id="{3979BCAD-321C-C66B-6B5E-60A059D0EE61}"/>
                  </a:ext>
                </a:extLst>
              </p:cNvPr>
              <p:cNvSpPr txBox="1">
                <a:spLocks/>
              </p:cNvSpPr>
              <p:nvPr/>
            </p:nvSpPr>
            <p:spPr>
              <a:xfrm>
                <a:off x="591893" y="3684715"/>
                <a:ext cx="2270487" cy="20955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Login and Register</a:t>
                </a:r>
              </a:p>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User Roles</a:t>
                </a:r>
              </a:p>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Access control of each roles</a:t>
                </a:r>
              </a:p>
            </p:txBody>
          </p:sp>
        </p:grpSp>
        <p:grpSp>
          <p:nvGrpSpPr>
            <p:cNvPr id="32" name="Group 31">
              <a:extLst>
                <a:ext uri="{FF2B5EF4-FFF2-40B4-BE49-F238E27FC236}">
                  <a16:creationId xmlns:a16="http://schemas.microsoft.com/office/drawing/2014/main" id="{EFEAACD1-3F62-DC05-F6D4-336B1F0065F4}"/>
                </a:ext>
              </a:extLst>
            </p:cNvPr>
            <p:cNvGrpSpPr/>
            <p:nvPr/>
          </p:nvGrpSpPr>
          <p:grpSpPr>
            <a:xfrm>
              <a:off x="3021796" y="3531215"/>
              <a:ext cx="3336558" cy="2705560"/>
              <a:chOff x="3021796" y="3531215"/>
              <a:chExt cx="3336558" cy="2705560"/>
            </a:xfrm>
          </p:grpSpPr>
          <p:grpSp>
            <p:nvGrpSpPr>
              <p:cNvPr id="6" name="Group 5">
                <a:extLst>
                  <a:ext uri="{FF2B5EF4-FFF2-40B4-BE49-F238E27FC236}">
                    <a16:creationId xmlns:a16="http://schemas.microsoft.com/office/drawing/2014/main" id="{71DE396D-287A-59A8-07B1-C4E39C89BDFC}"/>
                  </a:ext>
                </a:extLst>
              </p:cNvPr>
              <p:cNvGrpSpPr/>
              <p:nvPr/>
            </p:nvGrpSpPr>
            <p:grpSpPr>
              <a:xfrm>
                <a:off x="3021796" y="3531215"/>
                <a:ext cx="180585" cy="2128894"/>
                <a:chOff x="3127201" y="3631826"/>
                <a:chExt cx="180585" cy="2128894"/>
              </a:xfrm>
            </p:grpSpPr>
            <p:cxnSp>
              <p:nvCxnSpPr>
                <p:cNvPr id="48" name="Google Shape;367;p27">
                  <a:extLst>
                    <a:ext uri="{FF2B5EF4-FFF2-40B4-BE49-F238E27FC236}">
                      <a16:creationId xmlns:a16="http://schemas.microsoft.com/office/drawing/2014/main" id="{50662D6A-073A-591D-EA96-A9ED2D7E7BF7}"/>
                    </a:ext>
                  </a:extLst>
                </p:cNvPr>
                <p:cNvCxnSpPr>
                  <a:cxnSpLocks/>
                </p:cNvCxnSpPr>
                <p:nvPr/>
              </p:nvCxnSpPr>
              <p:spPr>
                <a:xfrm>
                  <a:off x="3206222" y="3631826"/>
                  <a:ext cx="22541" cy="2128894"/>
                </a:xfrm>
                <a:prstGeom prst="straightConnector1">
                  <a:avLst/>
                </a:prstGeom>
                <a:noFill/>
                <a:ln w="9525" cap="rnd" cmpd="sng">
                  <a:solidFill>
                    <a:schemeClr val="dk1"/>
                  </a:solidFill>
                  <a:prstDash val="solid"/>
                  <a:round/>
                  <a:headEnd type="none" w="sm" len="sm"/>
                  <a:tailEnd type="none" w="sm" len="sm"/>
                </a:ln>
              </p:spPr>
            </p:cxnSp>
            <p:sp>
              <p:nvSpPr>
                <p:cNvPr id="49" name="Google Shape;370;p27">
                  <a:extLst>
                    <a:ext uri="{FF2B5EF4-FFF2-40B4-BE49-F238E27FC236}">
                      <a16:creationId xmlns:a16="http://schemas.microsoft.com/office/drawing/2014/main" id="{DC504CAA-5A44-C298-3076-566FCA5342B1}"/>
                    </a:ext>
                  </a:extLst>
                </p:cNvPr>
                <p:cNvSpPr/>
                <p:nvPr/>
              </p:nvSpPr>
              <p:spPr>
                <a:xfrm>
                  <a:off x="3127201" y="3877481"/>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70C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50" name="Google Shape;370;p27">
                  <a:extLst>
                    <a:ext uri="{FF2B5EF4-FFF2-40B4-BE49-F238E27FC236}">
                      <a16:creationId xmlns:a16="http://schemas.microsoft.com/office/drawing/2014/main" id="{71D2E335-2F7D-7D70-BBC8-4AFC61AFB29D}"/>
                    </a:ext>
                  </a:extLst>
                </p:cNvPr>
                <p:cNvSpPr/>
                <p:nvPr/>
              </p:nvSpPr>
              <p:spPr>
                <a:xfrm>
                  <a:off x="3149744" y="5194356"/>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70C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grpSp>
          <p:sp>
            <p:nvSpPr>
              <p:cNvPr id="52" name="Subtitle 4">
                <a:extLst>
                  <a:ext uri="{FF2B5EF4-FFF2-40B4-BE49-F238E27FC236}">
                    <a16:creationId xmlns:a16="http://schemas.microsoft.com/office/drawing/2014/main" id="{9B19BDAA-9897-AF57-575B-3E3DE3D2D9EB}"/>
                  </a:ext>
                </a:extLst>
              </p:cNvPr>
              <p:cNvSpPr txBox="1">
                <a:spLocks/>
              </p:cNvSpPr>
              <p:nvPr/>
            </p:nvSpPr>
            <p:spPr>
              <a:xfrm>
                <a:off x="3216753" y="3631826"/>
                <a:ext cx="3141601" cy="260494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Manage candidate type, department, and department option </a:t>
                </a:r>
              </a:p>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Manage candidate register</a:t>
                </a:r>
              </a:p>
            </p:txBody>
          </p:sp>
        </p:grpSp>
        <p:grpSp>
          <p:nvGrpSpPr>
            <p:cNvPr id="26" name="Group 25">
              <a:extLst>
                <a:ext uri="{FF2B5EF4-FFF2-40B4-BE49-F238E27FC236}">
                  <a16:creationId xmlns:a16="http://schemas.microsoft.com/office/drawing/2014/main" id="{1903E723-3883-250C-77FD-FE5E9B5AD730}"/>
                </a:ext>
              </a:extLst>
            </p:cNvPr>
            <p:cNvGrpSpPr/>
            <p:nvPr/>
          </p:nvGrpSpPr>
          <p:grpSpPr>
            <a:xfrm>
              <a:off x="6269546" y="3631826"/>
              <a:ext cx="2728044" cy="2148389"/>
              <a:chOff x="6269546" y="3631826"/>
              <a:chExt cx="2728044" cy="2148389"/>
            </a:xfrm>
          </p:grpSpPr>
          <p:grpSp>
            <p:nvGrpSpPr>
              <p:cNvPr id="9" name="Group 8">
                <a:extLst>
                  <a:ext uri="{FF2B5EF4-FFF2-40B4-BE49-F238E27FC236}">
                    <a16:creationId xmlns:a16="http://schemas.microsoft.com/office/drawing/2014/main" id="{37DF9C07-A3F3-8CFB-EE04-AE761D78F5E6}"/>
                  </a:ext>
                </a:extLst>
              </p:cNvPr>
              <p:cNvGrpSpPr/>
              <p:nvPr/>
            </p:nvGrpSpPr>
            <p:grpSpPr>
              <a:xfrm>
                <a:off x="6269546" y="3631826"/>
                <a:ext cx="167832" cy="2128894"/>
                <a:chOff x="6269546" y="3631826"/>
                <a:chExt cx="167832" cy="2128894"/>
              </a:xfrm>
            </p:grpSpPr>
            <p:cxnSp>
              <p:nvCxnSpPr>
                <p:cNvPr id="55" name="Google Shape;367;p27">
                  <a:extLst>
                    <a:ext uri="{FF2B5EF4-FFF2-40B4-BE49-F238E27FC236}">
                      <a16:creationId xmlns:a16="http://schemas.microsoft.com/office/drawing/2014/main" id="{506C7D94-A080-D64A-BBF1-FE523DEFBCEF}"/>
                    </a:ext>
                  </a:extLst>
                </p:cNvPr>
                <p:cNvCxnSpPr>
                  <a:cxnSpLocks/>
                </p:cNvCxnSpPr>
                <p:nvPr/>
              </p:nvCxnSpPr>
              <p:spPr>
                <a:xfrm flipH="1">
                  <a:off x="6358355" y="3631826"/>
                  <a:ext cx="2" cy="2128894"/>
                </a:xfrm>
                <a:prstGeom prst="straightConnector1">
                  <a:avLst/>
                </a:prstGeom>
                <a:noFill/>
                <a:ln w="9525" cap="rnd" cmpd="sng">
                  <a:solidFill>
                    <a:schemeClr val="dk1"/>
                  </a:solidFill>
                  <a:prstDash val="solid"/>
                  <a:round/>
                  <a:headEnd type="none" w="sm" len="sm"/>
                  <a:tailEnd type="none" w="sm" len="sm"/>
                </a:ln>
              </p:spPr>
            </p:cxnSp>
            <p:sp>
              <p:nvSpPr>
                <p:cNvPr id="56" name="Google Shape;370;p27">
                  <a:extLst>
                    <a:ext uri="{FF2B5EF4-FFF2-40B4-BE49-F238E27FC236}">
                      <a16:creationId xmlns:a16="http://schemas.microsoft.com/office/drawing/2014/main" id="{22A13528-5911-1371-BC98-F0DDAE9A8059}"/>
                    </a:ext>
                  </a:extLst>
                </p:cNvPr>
                <p:cNvSpPr/>
                <p:nvPr/>
              </p:nvSpPr>
              <p:spPr>
                <a:xfrm>
                  <a:off x="6279336" y="3877481"/>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70C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57" name="Google Shape;370;p27">
                  <a:extLst>
                    <a:ext uri="{FF2B5EF4-FFF2-40B4-BE49-F238E27FC236}">
                      <a16:creationId xmlns:a16="http://schemas.microsoft.com/office/drawing/2014/main" id="{80B3286B-30A2-4859-B964-A40E00A5A76C}"/>
                    </a:ext>
                  </a:extLst>
                </p:cNvPr>
                <p:cNvSpPr/>
                <p:nvPr/>
              </p:nvSpPr>
              <p:spPr>
                <a:xfrm>
                  <a:off x="6279334" y="4417818"/>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70C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58" name="Google Shape;370;p27">
                  <a:extLst>
                    <a:ext uri="{FF2B5EF4-FFF2-40B4-BE49-F238E27FC236}">
                      <a16:creationId xmlns:a16="http://schemas.microsoft.com/office/drawing/2014/main" id="{DE35933A-18F6-9F71-DDAA-7CC3676D10C4}"/>
                    </a:ext>
                  </a:extLst>
                </p:cNvPr>
                <p:cNvSpPr/>
                <p:nvPr/>
              </p:nvSpPr>
              <p:spPr>
                <a:xfrm>
                  <a:off x="6269546" y="5021272"/>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70C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grpSp>
          <p:sp>
            <p:nvSpPr>
              <p:cNvPr id="59" name="Subtitle 4">
                <a:extLst>
                  <a:ext uri="{FF2B5EF4-FFF2-40B4-BE49-F238E27FC236}">
                    <a16:creationId xmlns:a16="http://schemas.microsoft.com/office/drawing/2014/main" id="{FFD6797E-473A-9BF0-D81C-10364055E871}"/>
                  </a:ext>
                </a:extLst>
              </p:cNvPr>
              <p:cNvSpPr txBox="1">
                <a:spLocks/>
              </p:cNvSpPr>
              <p:nvPr/>
            </p:nvSpPr>
            <p:spPr>
              <a:xfrm>
                <a:off x="6437377" y="3697052"/>
                <a:ext cx="2560213" cy="20831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Report of attendance</a:t>
                </a:r>
              </a:p>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Report of payment</a:t>
                </a:r>
              </a:p>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Report as Excel and Bar chart </a:t>
                </a:r>
              </a:p>
            </p:txBody>
          </p:sp>
        </p:grpSp>
      </p:grpSp>
    </p:spTree>
    <p:extLst>
      <p:ext uri="{BB962C8B-B14F-4D97-AF65-F5344CB8AC3E}">
        <p14:creationId xmlns:p14="http://schemas.microsoft.com/office/powerpoint/2010/main" val="29737627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1348</TotalTime>
  <Words>1333</Words>
  <Application>Microsoft Office PowerPoint</Application>
  <PresentationFormat>On-screen Show (4:3)</PresentationFormat>
  <Paragraphs>356</Paragraphs>
  <Slides>29</Slides>
  <Notes>29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Arial</vt:lpstr>
      <vt:lpstr>Arvo</vt:lpstr>
      <vt:lpstr>Bahnschrift</vt:lpstr>
      <vt:lpstr>Bahnschrift Condensed</vt:lpstr>
      <vt:lpstr>Bahnschrift SemiBold Condensed</vt:lpstr>
      <vt:lpstr>Bahnschrift SemiCondensed</vt:lpstr>
      <vt:lpstr>Calibri</vt:lpstr>
      <vt:lpstr>Calibri Light</vt:lpstr>
      <vt:lpstr>Share Tech</vt:lpstr>
      <vt:lpstr>Times New Roman</vt:lpstr>
      <vt:lpstr>Wingdings</vt:lpstr>
      <vt:lpstr>Office Theme</vt:lpstr>
      <vt:lpstr>Institute of Technology of Cambodia</vt:lpstr>
      <vt:lpstr>Table of Contents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AND DESIGN</vt:lpstr>
      <vt:lpstr>PowerPoint Presentation</vt:lpstr>
      <vt:lpstr>PowerPoint Presentation</vt:lpstr>
      <vt:lpstr>PowerPoint Presentation</vt:lpstr>
      <vt:lpstr>PowerPoint Presentation</vt:lpstr>
      <vt:lpstr>PowerPoint Presentation</vt:lpstr>
      <vt:lpstr>IMPLEMENTATION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lpstr>PowerPoint Presentation</vt:lpstr>
      <vt:lpstr>DEMONSTRATION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HUN RAVIT</dc:creator>
  <cp:lastModifiedBy>AW - HUN Ravit</cp:lastModifiedBy>
  <cp:revision>223</cp:revision>
  <dcterms:created xsi:type="dcterms:W3CDTF">2022-10-17T14:49:17Z</dcterms:created>
  <dcterms:modified xsi:type="dcterms:W3CDTF">2023-06-25T15:58:23Z</dcterms:modified>
</cp:coreProperties>
</file>