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2C1A6-C245-46CB-8980-47D5784999BB}" type="doc">
      <dgm:prSet loTypeId="urn:microsoft.com/office/officeart/2005/8/layout/venn1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F4ABBA9-2E94-4838-B6D1-69E4F2A715A1}">
      <dgm:prSet custT="1"/>
      <dgm:spPr/>
      <dgm:t>
        <a:bodyPr/>
        <a:lstStyle/>
        <a:p>
          <a:pPr rtl="0"/>
          <a:r>
            <a:rPr lang="en-IN" sz="1800" dirty="0" smtClean="0"/>
            <a:t>Student Module</a:t>
          </a:r>
          <a:endParaRPr lang="en-IN" sz="1800" dirty="0"/>
        </a:p>
      </dgm:t>
    </dgm:pt>
    <dgm:pt modelId="{48DC5798-F5FA-4673-839C-9E9C89933D24}" type="parTrans" cxnId="{9DDFE02F-4A2C-4659-9389-BF6FB9D86203}">
      <dgm:prSet/>
      <dgm:spPr/>
      <dgm:t>
        <a:bodyPr/>
        <a:lstStyle/>
        <a:p>
          <a:endParaRPr lang="en-IN"/>
        </a:p>
      </dgm:t>
    </dgm:pt>
    <dgm:pt modelId="{825C280B-E4F8-4045-8BDC-EA4E21D15DCC}" type="sibTrans" cxnId="{9DDFE02F-4A2C-4659-9389-BF6FB9D86203}">
      <dgm:prSet/>
      <dgm:spPr/>
      <dgm:t>
        <a:bodyPr/>
        <a:lstStyle/>
        <a:p>
          <a:endParaRPr lang="en-IN"/>
        </a:p>
      </dgm:t>
    </dgm:pt>
    <dgm:pt modelId="{E0889665-A0CA-404C-9F49-7E79B80C9E5A}">
      <dgm:prSet custT="1"/>
      <dgm:spPr/>
      <dgm:t>
        <a:bodyPr/>
        <a:lstStyle/>
        <a:p>
          <a:pPr rtl="0"/>
          <a:r>
            <a:rPr lang="en-IN" sz="1800" dirty="0" smtClean="0"/>
            <a:t>Admin Module</a:t>
          </a:r>
          <a:endParaRPr lang="en-IN" sz="1800" dirty="0"/>
        </a:p>
      </dgm:t>
    </dgm:pt>
    <dgm:pt modelId="{F81D7C0E-1D28-4A3C-BD82-D0A54714D98B}" type="parTrans" cxnId="{6697606D-1EF5-4FDA-B8FB-008567917ECE}">
      <dgm:prSet/>
      <dgm:spPr/>
      <dgm:t>
        <a:bodyPr/>
        <a:lstStyle/>
        <a:p>
          <a:endParaRPr lang="en-IN"/>
        </a:p>
      </dgm:t>
    </dgm:pt>
    <dgm:pt modelId="{C9632C49-6F85-4CB1-B11C-897D117CCF6C}" type="sibTrans" cxnId="{6697606D-1EF5-4FDA-B8FB-008567917ECE}">
      <dgm:prSet/>
      <dgm:spPr/>
      <dgm:t>
        <a:bodyPr/>
        <a:lstStyle/>
        <a:p>
          <a:endParaRPr lang="en-IN"/>
        </a:p>
      </dgm:t>
    </dgm:pt>
    <dgm:pt modelId="{86BD070E-075B-4D37-906D-46B7C22B90EE}">
      <dgm:prSet custT="1"/>
      <dgm:spPr/>
      <dgm:t>
        <a:bodyPr/>
        <a:lstStyle/>
        <a:p>
          <a:pPr rtl="0"/>
          <a:r>
            <a:rPr lang="en-IN" sz="1800" dirty="0" smtClean="0"/>
            <a:t>Librarian Module</a:t>
          </a:r>
          <a:endParaRPr lang="en-IN" sz="1800" dirty="0"/>
        </a:p>
      </dgm:t>
    </dgm:pt>
    <dgm:pt modelId="{B251329E-BD53-45E9-9012-55058EDBD900}" type="parTrans" cxnId="{74BD0AF2-42BB-4BA2-8F04-8E0C35100231}">
      <dgm:prSet/>
      <dgm:spPr/>
      <dgm:t>
        <a:bodyPr/>
        <a:lstStyle/>
        <a:p>
          <a:endParaRPr lang="en-IN"/>
        </a:p>
      </dgm:t>
    </dgm:pt>
    <dgm:pt modelId="{04EB71B9-262F-48FC-A65A-F60A25E6E3DB}" type="sibTrans" cxnId="{74BD0AF2-42BB-4BA2-8F04-8E0C35100231}">
      <dgm:prSet/>
      <dgm:spPr/>
      <dgm:t>
        <a:bodyPr/>
        <a:lstStyle/>
        <a:p>
          <a:endParaRPr lang="en-IN"/>
        </a:p>
      </dgm:t>
    </dgm:pt>
    <dgm:pt modelId="{2E2605C0-6A00-4D08-8F29-0E8C40C88E6B}">
      <dgm:prSet custT="1"/>
      <dgm:spPr/>
      <dgm:t>
        <a:bodyPr/>
        <a:lstStyle/>
        <a:p>
          <a:pPr rtl="0"/>
          <a:r>
            <a:rPr lang="en-IN" sz="1800" dirty="0" smtClean="0"/>
            <a:t>Company Module</a:t>
          </a:r>
          <a:endParaRPr lang="en-IN" sz="1800" dirty="0"/>
        </a:p>
      </dgm:t>
    </dgm:pt>
    <dgm:pt modelId="{82435B75-3C87-451C-8C0D-3B5B324C8656}" type="sibTrans" cxnId="{301821B8-1CA0-4A7D-A742-8F737544F553}">
      <dgm:prSet/>
      <dgm:spPr/>
      <dgm:t>
        <a:bodyPr/>
        <a:lstStyle/>
        <a:p>
          <a:endParaRPr lang="en-IN"/>
        </a:p>
      </dgm:t>
    </dgm:pt>
    <dgm:pt modelId="{040F381A-484F-44BD-87C5-CB3710BF6FD2}" type="parTrans" cxnId="{301821B8-1CA0-4A7D-A742-8F737544F553}">
      <dgm:prSet/>
      <dgm:spPr/>
      <dgm:t>
        <a:bodyPr/>
        <a:lstStyle/>
        <a:p>
          <a:endParaRPr lang="en-IN"/>
        </a:p>
      </dgm:t>
    </dgm:pt>
    <dgm:pt modelId="{5C965F86-D0A3-4DA0-B672-18538784B67E}" type="pres">
      <dgm:prSet presAssocID="{FD72C1A6-C245-46CB-8980-47D5784999BB}" presName="compositeShape" presStyleCnt="0">
        <dgm:presLayoutVars>
          <dgm:chMax val="7"/>
          <dgm:dir/>
          <dgm:resizeHandles val="exact"/>
        </dgm:presLayoutVars>
      </dgm:prSet>
      <dgm:spPr/>
    </dgm:pt>
    <dgm:pt modelId="{E78CDCB0-7512-418B-AD88-ACE039C6DC9E}" type="pres">
      <dgm:prSet presAssocID="{5F4ABBA9-2E94-4838-B6D1-69E4F2A715A1}" presName="circ1" presStyleLbl="vennNode1" presStyleIdx="0" presStyleCnt="4" custScaleX="106070" custLinFactNeighborX="-1602" custLinFactNeighborY="-537"/>
      <dgm:spPr/>
    </dgm:pt>
    <dgm:pt modelId="{8362299B-789A-47C6-81F2-D9E84EB4CD30}" type="pres">
      <dgm:prSet presAssocID="{5F4ABBA9-2E94-4838-B6D1-69E4F2A715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60E8A24-5C86-45F7-989C-06156E976B61}" type="pres">
      <dgm:prSet presAssocID="{E0889665-A0CA-404C-9F49-7E79B80C9E5A}" presName="circ2" presStyleLbl="vennNode1" presStyleIdx="1" presStyleCnt="4" custScaleX="106070" custLinFactNeighborX="-1602" custLinFactNeighborY="-537"/>
      <dgm:spPr/>
    </dgm:pt>
    <dgm:pt modelId="{26A5483A-9BF2-494A-A691-0853C5122959}" type="pres">
      <dgm:prSet presAssocID="{E0889665-A0CA-404C-9F49-7E79B80C9E5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1D0ACF-4EBD-418F-B197-94EEBD1459B3}" type="pres">
      <dgm:prSet presAssocID="{86BD070E-075B-4D37-906D-46B7C22B90EE}" presName="circ3" presStyleLbl="vennNode1" presStyleIdx="2" presStyleCnt="4" custScaleX="106070" custLinFactNeighborX="-1602" custLinFactNeighborY="-537"/>
      <dgm:spPr/>
    </dgm:pt>
    <dgm:pt modelId="{162BD0EE-D24B-42A5-94F3-0F826725CDE0}" type="pres">
      <dgm:prSet presAssocID="{86BD070E-075B-4D37-906D-46B7C22B90E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655BEE1-F256-4560-B394-7226300E139F}" type="pres">
      <dgm:prSet presAssocID="{2E2605C0-6A00-4D08-8F29-0E8C40C88E6B}" presName="circ4" presStyleLbl="vennNode1" presStyleIdx="3" presStyleCnt="4" custScaleX="106070" custLinFactNeighborX="-1602" custLinFactNeighborY="-537"/>
      <dgm:spPr/>
      <dgm:t>
        <a:bodyPr/>
        <a:lstStyle/>
        <a:p>
          <a:endParaRPr lang="en-IN"/>
        </a:p>
      </dgm:t>
    </dgm:pt>
    <dgm:pt modelId="{FAB60FFE-830D-458A-BB00-99CDFC7922B0}" type="pres">
      <dgm:prSet presAssocID="{2E2605C0-6A00-4D08-8F29-0E8C40C88E6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B7C859-A7DD-4E30-9917-F4781339B510}" type="presOf" srcId="{E0889665-A0CA-404C-9F49-7E79B80C9E5A}" destId="{D60E8A24-5C86-45F7-989C-06156E976B61}" srcOrd="0" destOrd="0" presId="urn:microsoft.com/office/officeart/2005/8/layout/venn1"/>
    <dgm:cxn modelId="{301821B8-1CA0-4A7D-A742-8F737544F553}" srcId="{FD72C1A6-C245-46CB-8980-47D5784999BB}" destId="{2E2605C0-6A00-4D08-8F29-0E8C40C88E6B}" srcOrd="3" destOrd="0" parTransId="{040F381A-484F-44BD-87C5-CB3710BF6FD2}" sibTransId="{82435B75-3C87-451C-8C0D-3B5B324C8656}"/>
    <dgm:cxn modelId="{6697606D-1EF5-4FDA-B8FB-008567917ECE}" srcId="{FD72C1A6-C245-46CB-8980-47D5784999BB}" destId="{E0889665-A0CA-404C-9F49-7E79B80C9E5A}" srcOrd="1" destOrd="0" parTransId="{F81D7C0E-1D28-4A3C-BD82-D0A54714D98B}" sibTransId="{C9632C49-6F85-4CB1-B11C-897D117CCF6C}"/>
    <dgm:cxn modelId="{68600301-B0FF-4144-8056-04FEDD412804}" type="presOf" srcId="{86BD070E-075B-4D37-906D-46B7C22B90EE}" destId="{162BD0EE-D24B-42A5-94F3-0F826725CDE0}" srcOrd="1" destOrd="0" presId="urn:microsoft.com/office/officeart/2005/8/layout/venn1"/>
    <dgm:cxn modelId="{0A219026-C764-4082-8423-F3AEB4F0713D}" type="presOf" srcId="{5F4ABBA9-2E94-4838-B6D1-69E4F2A715A1}" destId="{E78CDCB0-7512-418B-AD88-ACE039C6DC9E}" srcOrd="0" destOrd="0" presId="urn:microsoft.com/office/officeart/2005/8/layout/venn1"/>
    <dgm:cxn modelId="{940324C6-53CD-4C6E-BF27-64BDB54B385C}" type="presOf" srcId="{5F4ABBA9-2E94-4838-B6D1-69E4F2A715A1}" destId="{8362299B-789A-47C6-81F2-D9E84EB4CD30}" srcOrd="1" destOrd="0" presId="urn:microsoft.com/office/officeart/2005/8/layout/venn1"/>
    <dgm:cxn modelId="{AC1E13D1-38C7-4B4A-A577-B59C64032E9E}" type="presOf" srcId="{86BD070E-075B-4D37-906D-46B7C22B90EE}" destId="{4C1D0ACF-4EBD-418F-B197-94EEBD1459B3}" srcOrd="0" destOrd="0" presId="urn:microsoft.com/office/officeart/2005/8/layout/venn1"/>
    <dgm:cxn modelId="{9DDFE02F-4A2C-4659-9389-BF6FB9D86203}" srcId="{FD72C1A6-C245-46CB-8980-47D5784999BB}" destId="{5F4ABBA9-2E94-4838-B6D1-69E4F2A715A1}" srcOrd="0" destOrd="0" parTransId="{48DC5798-F5FA-4673-839C-9E9C89933D24}" sibTransId="{825C280B-E4F8-4045-8BDC-EA4E21D15DCC}"/>
    <dgm:cxn modelId="{72B990FA-758D-433C-9589-2421DFEF0824}" type="presOf" srcId="{2E2605C0-6A00-4D08-8F29-0E8C40C88E6B}" destId="{4655BEE1-F256-4560-B394-7226300E139F}" srcOrd="0" destOrd="0" presId="urn:microsoft.com/office/officeart/2005/8/layout/venn1"/>
    <dgm:cxn modelId="{AD4437B9-55B8-498F-BCFD-252C4D955153}" type="presOf" srcId="{E0889665-A0CA-404C-9F49-7E79B80C9E5A}" destId="{26A5483A-9BF2-494A-A691-0853C5122959}" srcOrd="1" destOrd="0" presId="urn:microsoft.com/office/officeart/2005/8/layout/venn1"/>
    <dgm:cxn modelId="{99260699-8AD0-4FA1-BCC8-F62C3DAD5FAC}" type="presOf" srcId="{FD72C1A6-C245-46CB-8980-47D5784999BB}" destId="{5C965F86-D0A3-4DA0-B672-18538784B67E}" srcOrd="0" destOrd="0" presId="urn:microsoft.com/office/officeart/2005/8/layout/venn1"/>
    <dgm:cxn modelId="{74BD0AF2-42BB-4BA2-8F04-8E0C35100231}" srcId="{FD72C1A6-C245-46CB-8980-47D5784999BB}" destId="{86BD070E-075B-4D37-906D-46B7C22B90EE}" srcOrd="2" destOrd="0" parTransId="{B251329E-BD53-45E9-9012-55058EDBD900}" sibTransId="{04EB71B9-262F-48FC-A65A-F60A25E6E3DB}"/>
    <dgm:cxn modelId="{EF17F7A5-FFE5-428B-952A-27F509E3174E}" type="presOf" srcId="{2E2605C0-6A00-4D08-8F29-0E8C40C88E6B}" destId="{FAB60FFE-830D-458A-BB00-99CDFC7922B0}" srcOrd="1" destOrd="0" presId="urn:microsoft.com/office/officeart/2005/8/layout/venn1"/>
    <dgm:cxn modelId="{EDEDF557-C1AE-4768-9A59-D15C1D794AF5}" type="presParOf" srcId="{5C965F86-D0A3-4DA0-B672-18538784B67E}" destId="{E78CDCB0-7512-418B-AD88-ACE039C6DC9E}" srcOrd="0" destOrd="0" presId="urn:microsoft.com/office/officeart/2005/8/layout/venn1"/>
    <dgm:cxn modelId="{1CF9E08D-A208-424E-A4BA-85AEBADAE1B6}" type="presParOf" srcId="{5C965F86-D0A3-4DA0-B672-18538784B67E}" destId="{8362299B-789A-47C6-81F2-D9E84EB4CD30}" srcOrd="1" destOrd="0" presId="urn:microsoft.com/office/officeart/2005/8/layout/venn1"/>
    <dgm:cxn modelId="{1B2F2EF0-3108-4922-9775-BC299A21E097}" type="presParOf" srcId="{5C965F86-D0A3-4DA0-B672-18538784B67E}" destId="{D60E8A24-5C86-45F7-989C-06156E976B61}" srcOrd="2" destOrd="0" presId="urn:microsoft.com/office/officeart/2005/8/layout/venn1"/>
    <dgm:cxn modelId="{98AECEB7-AE51-4585-8866-3050EFACE1DC}" type="presParOf" srcId="{5C965F86-D0A3-4DA0-B672-18538784B67E}" destId="{26A5483A-9BF2-494A-A691-0853C5122959}" srcOrd="3" destOrd="0" presId="urn:microsoft.com/office/officeart/2005/8/layout/venn1"/>
    <dgm:cxn modelId="{4AC8A9B1-19EE-407B-A488-F2082DCAC4A8}" type="presParOf" srcId="{5C965F86-D0A3-4DA0-B672-18538784B67E}" destId="{4C1D0ACF-4EBD-418F-B197-94EEBD1459B3}" srcOrd="4" destOrd="0" presId="urn:microsoft.com/office/officeart/2005/8/layout/venn1"/>
    <dgm:cxn modelId="{CB4B1FEB-F534-46AD-A6F0-53137AB6EC4B}" type="presParOf" srcId="{5C965F86-D0A3-4DA0-B672-18538784B67E}" destId="{162BD0EE-D24B-42A5-94F3-0F826725CDE0}" srcOrd="5" destOrd="0" presId="urn:microsoft.com/office/officeart/2005/8/layout/venn1"/>
    <dgm:cxn modelId="{10743EC7-4C37-4700-B202-EE9C047382AA}" type="presParOf" srcId="{5C965F86-D0A3-4DA0-B672-18538784B67E}" destId="{4655BEE1-F256-4560-B394-7226300E139F}" srcOrd="6" destOrd="0" presId="urn:microsoft.com/office/officeart/2005/8/layout/venn1"/>
    <dgm:cxn modelId="{890A23C0-2677-4E3A-870D-27F91719D0F6}" type="presParOf" srcId="{5C965F86-D0A3-4DA0-B672-18538784B67E}" destId="{FAB60FFE-830D-458A-BB00-99CDFC7922B0}" srcOrd="7" destOrd="0" presId="urn:microsoft.com/office/officeart/2005/8/layout/ven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13CC7-1770-48C4-9CD8-DA86C4FC9DD7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7C79689-8760-46CF-9066-E890D43691EC}">
      <dgm:prSet/>
      <dgm:spPr/>
      <dgm:t>
        <a:bodyPr/>
        <a:lstStyle/>
        <a:p>
          <a:pPr rtl="0"/>
          <a:r>
            <a:rPr lang="en-IN" dirty="0" smtClean="0"/>
            <a:t>Applies for company</a:t>
          </a:r>
          <a:endParaRPr lang="en-IN" dirty="0"/>
        </a:p>
      </dgm:t>
    </dgm:pt>
    <dgm:pt modelId="{2FC73819-0C5B-4E64-9AFE-97C3EA7CA1A9}" type="parTrans" cxnId="{CDE594CA-9387-4300-B830-2D4624C1632B}">
      <dgm:prSet/>
      <dgm:spPr/>
      <dgm:t>
        <a:bodyPr/>
        <a:lstStyle/>
        <a:p>
          <a:endParaRPr lang="en-IN"/>
        </a:p>
      </dgm:t>
    </dgm:pt>
    <dgm:pt modelId="{8A49DC2B-646F-4AEB-A459-446FE60619B4}" type="sibTrans" cxnId="{CDE594CA-9387-4300-B830-2D4624C1632B}">
      <dgm:prSet/>
      <dgm:spPr/>
      <dgm:t>
        <a:bodyPr/>
        <a:lstStyle/>
        <a:p>
          <a:endParaRPr lang="en-IN"/>
        </a:p>
      </dgm:t>
    </dgm:pt>
    <dgm:pt modelId="{ADE7A061-DD2A-43F2-A9EC-8EBE7FAEE4C6}">
      <dgm:prSet/>
      <dgm:spPr/>
      <dgm:t>
        <a:bodyPr/>
        <a:lstStyle/>
        <a:p>
          <a:pPr rtl="0"/>
          <a:r>
            <a:rPr lang="en-IN" dirty="0" smtClean="0"/>
            <a:t>Browses books online</a:t>
          </a:r>
          <a:endParaRPr lang="en-IN" dirty="0"/>
        </a:p>
      </dgm:t>
    </dgm:pt>
    <dgm:pt modelId="{0A6EBB9C-A37B-49BE-8458-849A4A6D75EA}" type="parTrans" cxnId="{18AE637D-4346-458D-A698-BB35B7E8A6AB}">
      <dgm:prSet/>
      <dgm:spPr/>
      <dgm:t>
        <a:bodyPr/>
        <a:lstStyle/>
        <a:p>
          <a:endParaRPr lang="en-IN"/>
        </a:p>
      </dgm:t>
    </dgm:pt>
    <dgm:pt modelId="{CB6D2629-425C-4B06-A209-B4DC85B5696F}" type="sibTrans" cxnId="{18AE637D-4346-458D-A698-BB35B7E8A6AB}">
      <dgm:prSet/>
      <dgm:spPr/>
      <dgm:t>
        <a:bodyPr/>
        <a:lstStyle/>
        <a:p>
          <a:endParaRPr lang="en-IN"/>
        </a:p>
      </dgm:t>
    </dgm:pt>
    <dgm:pt modelId="{80893FE8-493A-4ADA-AB9F-AD1AD8BBE6BA}">
      <dgm:prSet/>
      <dgm:spPr/>
      <dgm:t>
        <a:bodyPr/>
        <a:lstStyle/>
        <a:p>
          <a:pPr rtl="0"/>
          <a:r>
            <a:rPr lang="en-IN" dirty="0" smtClean="0"/>
            <a:t>Views workshops and conferences</a:t>
          </a:r>
          <a:endParaRPr lang="en-IN" dirty="0"/>
        </a:p>
      </dgm:t>
    </dgm:pt>
    <dgm:pt modelId="{DDAA0136-BD22-45E2-A015-C5580A9B3A35}" type="parTrans" cxnId="{17650001-E652-4B0C-8708-3BE579DE66B9}">
      <dgm:prSet/>
      <dgm:spPr/>
      <dgm:t>
        <a:bodyPr/>
        <a:lstStyle/>
        <a:p>
          <a:endParaRPr lang="en-IN"/>
        </a:p>
      </dgm:t>
    </dgm:pt>
    <dgm:pt modelId="{C6CFE16C-80D6-45EB-BAB9-5A8768161B04}" type="sibTrans" cxnId="{17650001-E652-4B0C-8708-3BE579DE66B9}">
      <dgm:prSet/>
      <dgm:spPr/>
      <dgm:t>
        <a:bodyPr/>
        <a:lstStyle/>
        <a:p>
          <a:endParaRPr lang="en-IN"/>
        </a:p>
      </dgm:t>
    </dgm:pt>
    <dgm:pt modelId="{D4DB773E-74D6-4509-9E09-360C170F8508}">
      <dgm:prSet/>
      <dgm:spPr/>
      <dgm:t>
        <a:bodyPr/>
        <a:lstStyle/>
        <a:p>
          <a:pPr rtl="0"/>
          <a:r>
            <a:rPr lang="en-IN" dirty="0" smtClean="0"/>
            <a:t>Updates weeks schedule</a:t>
          </a:r>
          <a:endParaRPr lang="en-IN" dirty="0"/>
        </a:p>
      </dgm:t>
    </dgm:pt>
    <dgm:pt modelId="{51BF7D1F-4F80-4237-ADC5-9D0E9AC72FCD}" type="parTrans" cxnId="{617E7C45-663A-4AB9-877D-8E14687928FE}">
      <dgm:prSet/>
      <dgm:spPr/>
      <dgm:t>
        <a:bodyPr/>
        <a:lstStyle/>
        <a:p>
          <a:endParaRPr lang="en-IN"/>
        </a:p>
      </dgm:t>
    </dgm:pt>
    <dgm:pt modelId="{C26D42A6-CE8D-470F-A9A6-BEFC3882CB33}" type="sibTrans" cxnId="{617E7C45-663A-4AB9-877D-8E14687928FE}">
      <dgm:prSet/>
      <dgm:spPr/>
      <dgm:t>
        <a:bodyPr/>
        <a:lstStyle/>
        <a:p>
          <a:endParaRPr lang="en-IN"/>
        </a:p>
      </dgm:t>
    </dgm:pt>
    <dgm:pt modelId="{C18B04DE-9803-4D8A-AE63-A1F1371146BE}">
      <dgm:prSet/>
      <dgm:spPr/>
      <dgm:t>
        <a:bodyPr/>
        <a:lstStyle/>
        <a:p>
          <a:pPr rtl="0"/>
          <a:r>
            <a:rPr lang="en-IN" dirty="0" smtClean="0"/>
            <a:t>Checks for books availability in library</a:t>
          </a:r>
          <a:endParaRPr lang="en-IN" dirty="0"/>
        </a:p>
      </dgm:t>
    </dgm:pt>
    <dgm:pt modelId="{D6681FF5-1073-48DC-B860-4AC997CE6D82}" type="parTrans" cxnId="{4D621E8C-61DF-4DB4-9BB9-1A23FF553628}">
      <dgm:prSet/>
      <dgm:spPr/>
      <dgm:t>
        <a:bodyPr/>
        <a:lstStyle/>
        <a:p>
          <a:endParaRPr lang="en-IN"/>
        </a:p>
      </dgm:t>
    </dgm:pt>
    <dgm:pt modelId="{0D465DEB-745E-4F65-9A0A-08A504856B4D}" type="sibTrans" cxnId="{4D621E8C-61DF-4DB4-9BB9-1A23FF553628}">
      <dgm:prSet/>
      <dgm:spPr/>
      <dgm:t>
        <a:bodyPr/>
        <a:lstStyle/>
        <a:p>
          <a:endParaRPr lang="en-IN"/>
        </a:p>
      </dgm:t>
    </dgm:pt>
    <dgm:pt modelId="{AF4ECB4A-BC80-4DAF-8512-F28A3FFBF8B5}">
      <dgm:prSet/>
      <dgm:spPr/>
      <dgm:t>
        <a:bodyPr/>
        <a:lstStyle/>
        <a:p>
          <a:pPr rtl="0"/>
          <a:r>
            <a:rPr lang="en-IN" dirty="0" smtClean="0"/>
            <a:t>Downloads books(PDF format)</a:t>
          </a:r>
          <a:endParaRPr lang="en-IN" dirty="0"/>
        </a:p>
      </dgm:t>
    </dgm:pt>
    <dgm:pt modelId="{31AD6F9F-9642-4F59-9520-07FD273B254A}" type="parTrans" cxnId="{4311122D-794F-4F51-9442-40399D683D2A}">
      <dgm:prSet/>
      <dgm:spPr/>
      <dgm:t>
        <a:bodyPr/>
        <a:lstStyle/>
        <a:p>
          <a:endParaRPr lang="en-IN"/>
        </a:p>
      </dgm:t>
    </dgm:pt>
    <dgm:pt modelId="{D22600F7-51D3-41C1-9B6A-BB56262BE357}" type="sibTrans" cxnId="{4311122D-794F-4F51-9442-40399D683D2A}">
      <dgm:prSet/>
      <dgm:spPr/>
      <dgm:t>
        <a:bodyPr/>
        <a:lstStyle/>
        <a:p>
          <a:endParaRPr lang="en-IN"/>
        </a:p>
      </dgm:t>
    </dgm:pt>
    <dgm:pt modelId="{7ACACDFC-70E4-4C9F-9429-5C60696C753B}">
      <dgm:prSet/>
      <dgm:spPr/>
      <dgm:t>
        <a:bodyPr/>
        <a:lstStyle/>
        <a:p>
          <a:pPr rtl="0"/>
          <a:r>
            <a:rPr lang="en-IN" dirty="0" smtClean="0"/>
            <a:t>Browses student friendly websites</a:t>
          </a:r>
          <a:endParaRPr lang="en-IN" dirty="0"/>
        </a:p>
      </dgm:t>
    </dgm:pt>
    <dgm:pt modelId="{B4FCD9A1-8F1F-48D7-BAA2-6B2A54BD9A05}" type="parTrans" cxnId="{868C99A4-6EAE-4BBF-955D-B896FEFFCC3B}">
      <dgm:prSet/>
      <dgm:spPr/>
      <dgm:t>
        <a:bodyPr/>
        <a:lstStyle/>
        <a:p>
          <a:endParaRPr lang="en-IN"/>
        </a:p>
      </dgm:t>
    </dgm:pt>
    <dgm:pt modelId="{B9F19F94-0981-4F0A-81BD-BD8122A23056}" type="sibTrans" cxnId="{868C99A4-6EAE-4BBF-955D-B896FEFFCC3B}">
      <dgm:prSet/>
      <dgm:spPr/>
      <dgm:t>
        <a:bodyPr/>
        <a:lstStyle/>
        <a:p>
          <a:endParaRPr lang="en-IN"/>
        </a:p>
      </dgm:t>
    </dgm:pt>
    <dgm:pt modelId="{8AC21AD8-317A-4DD8-B73B-E6C166CCE84F}">
      <dgm:prSet/>
      <dgm:spPr/>
      <dgm:t>
        <a:bodyPr/>
        <a:lstStyle/>
        <a:p>
          <a:pPr rtl="0"/>
          <a:r>
            <a:rPr lang="en-IN" dirty="0" smtClean="0"/>
            <a:t>Uploads C.V.</a:t>
          </a:r>
          <a:endParaRPr lang="en-IN" dirty="0"/>
        </a:p>
      </dgm:t>
    </dgm:pt>
    <dgm:pt modelId="{138C7662-94D9-48FB-A611-7E1B7AECA756}" type="parTrans" cxnId="{08E49ADB-6FC5-413C-8D1F-B2415044B4AD}">
      <dgm:prSet/>
      <dgm:spPr/>
      <dgm:t>
        <a:bodyPr/>
        <a:lstStyle/>
        <a:p>
          <a:endParaRPr lang="en-IN"/>
        </a:p>
      </dgm:t>
    </dgm:pt>
    <dgm:pt modelId="{E3FBACD3-C868-4AB0-ADF4-2E41BC5A64C0}" type="sibTrans" cxnId="{08E49ADB-6FC5-413C-8D1F-B2415044B4AD}">
      <dgm:prSet/>
      <dgm:spPr/>
      <dgm:t>
        <a:bodyPr/>
        <a:lstStyle/>
        <a:p>
          <a:endParaRPr lang="en-IN"/>
        </a:p>
      </dgm:t>
    </dgm:pt>
    <dgm:pt modelId="{C03CF103-E004-46F4-BF52-35FFEE29B728}" type="pres">
      <dgm:prSet presAssocID="{2B313CC7-1770-48C4-9CD8-DA86C4FC9DD7}" presName="diagram" presStyleCnt="0">
        <dgm:presLayoutVars>
          <dgm:dir/>
          <dgm:resizeHandles val="exact"/>
        </dgm:presLayoutVars>
      </dgm:prSet>
      <dgm:spPr/>
    </dgm:pt>
    <dgm:pt modelId="{D8984423-A775-4E87-B466-B6CB2D621DE7}" type="pres">
      <dgm:prSet presAssocID="{8AC21AD8-317A-4DD8-B73B-E6C166CCE84F}" presName="node" presStyleLbl="node1" presStyleIdx="0" presStyleCnt="8">
        <dgm:presLayoutVars>
          <dgm:bulletEnabled val="1"/>
        </dgm:presLayoutVars>
      </dgm:prSet>
      <dgm:spPr/>
    </dgm:pt>
    <dgm:pt modelId="{61CBC4F4-D5C1-4C74-AA53-95CF89D996CD}" type="pres">
      <dgm:prSet presAssocID="{E3FBACD3-C868-4AB0-ADF4-2E41BC5A64C0}" presName="sibTrans" presStyleCnt="0"/>
      <dgm:spPr/>
    </dgm:pt>
    <dgm:pt modelId="{A8A4B21D-9AE9-47A9-BFC0-52BDB311D987}" type="pres">
      <dgm:prSet presAssocID="{D7C79689-8760-46CF-9066-E890D43691EC}" presName="node" presStyleLbl="node1" presStyleIdx="1" presStyleCnt="8">
        <dgm:presLayoutVars>
          <dgm:bulletEnabled val="1"/>
        </dgm:presLayoutVars>
      </dgm:prSet>
      <dgm:spPr/>
    </dgm:pt>
    <dgm:pt modelId="{E251C29E-3CFD-4AE4-A8D3-599D6DEEBB6A}" type="pres">
      <dgm:prSet presAssocID="{8A49DC2B-646F-4AEB-A459-446FE60619B4}" presName="sibTrans" presStyleCnt="0"/>
      <dgm:spPr/>
    </dgm:pt>
    <dgm:pt modelId="{7152ED57-4952-4BEC-A4CD-FF47FA5558DD}" type="pres">
      <dgm:prSet presAssocID="{ADE7A061-DD2A-43F2-A9EC-8EBE7FAEE4C6}" presName="node" presStyleLbl="node1" presStyleIdx="2" presStyleCnt="8">
        <dgm:presLayoutVars>
          <dgm:bulletEnabled val="1"/>
        </dgm:presLayoutVars>
      </dgm:prSet>
      <dgm:spPr/>
    </dgm:pt>
    <dgm:pt modelId="{D2E72009-DC9B-41E1-9254-380004FC7414}" type="pres">
      <dgm:prSet presAssocID="{CB6D2629-425C-4B06-A209-B4DC85B5696F}" presName="sibTrans" presStyleCnt="0"/>
      <dgm:spPr/>
    </dgm:pt>
    <dgm:pt modelId="{F09C9819-4018-47A5-86F1-80B15C8FE194}" type="pres">
      <dgm:prSet presAssocID="{80893FE8-493A-4ADA-AB9F-AD1AD8BBE6BA}" presName="node" presStyleLbl="node1" presStyleIdx="3" presStyleCnt="8">
        <dgm:presLayoutVars>
          <dgm:bulletEnabled val="1"/>
        </dgm:presLayoutVars>
      </dgm:prSet>
      <dgm:spPr/>
    </dgm:pt>
    <dgm:pt modelId="{BCDC892A-A0FB-43B1-A61E-909C3F90E281}" type="pres">
      <dgm:prSet presAssocID="{C6CFE16C-80D6-45EB-BAB9-5A8768161B04}" presName="sibTrans" presStyleCnt="0"/>
      <dgm:spPr/>
    </dgm:pt>
    <dgm:pt modelId="{E6612B5B-9BBC-4271-BDE9-67C34FC75004}" type="pres">
      <dgm:prSet presAssocID="{D4DB773E-74D6-4509-9E09-360C170F8508}" presName="node" presStyleLbl="node1" presStyleIdx="4" presStyleCnt="8">
        <dgm:presLayoutVars>
          <dgm:bulletEnabled val="1"/>
        </dgm:presLayoutVars>
      </dgm:prSet>
      <dgm:spPr/>
    </dgm:pt>
    <dgm:pt modelId="{06F25907-082D-4089-8C83-2A2A63DFCC24}" type="pres">
      <dgm:prSet presAssocID="{C26D42A6-CE8D-470F-A9A6-BEFC3882CB33}" presName="sibTrans" presStyleCnt="0"/>
      <dgm:spPr/>
    </dgm:pt>
    <dgm:pt modelId="{68D613D4-4153-4896-BBFE-2ABD4CA68284}" type="pres">
      <dgm:prSet presAssocID="{C18B04DE-9803-4D8A-AE63-A1F1371146BE}" presName="node" presStyleLbl="node1" presStyleIdx="5" presStyleCnt="8">
        <dgm:presLayoutVars>
          <dgm:bulletEnabled val="1"/>
        </dgm:presLayoutVars>
      </dgm:prSet>
      <dgm:spPr/>
    </dgm:pt>
    <dgm:pt modelId="{BB1A208A-6B59-4B41-AC51-56085B9C9AC2}" type="pres">
      <dgm:prSet presAssocID="{0D465DEB-745E-4F65-9A0A-08A504856B4D}" presName="sibTrans" presStyleCnt="0"/>
      <dgm:spPr/>
    </dgm:pt>
    <dgm:pt modelId="{7F5D283F-E10D-4B77-9074-CB00E251DC6A}" type="pres">
      <dgm:prSet presAssocID="{AF4ECB4A-BC80-4DAF-8512-F28A3FFBF8B5}" presName="node" presStyleLbl="node1" presStyleIdx="6" presStyleCnt="8">
        <dgm:presLayoutVars>
          <dgm:bulletEnabled val="1"/>
        </dgm:presLayoutVars>
      </dgm:prSet>
      <dgm:spPr/>
    </dgm:pt>
    <dgm:pt modelId="{FA4F3B46-4AA0-43F3-994F-731636C95774}" type="pres">
      <dgm:prSet presAssocID="{D22600F7-51D3-41C1-9B6A-BB56262BE357}" presName="sibTrans" presStyleCnt="0"/>
      <dgm:spPr/>
    </dgm:pt>
    <dgm:pt modelId="{B1FF30F3-C513-4378-B868-19444148577F}" type="pres">
      <dgm:prSet presAssocID="{7ACACDFC-70E4-4C9F-9429-5C60696C753B}" presName="node" presStyleLbl="node1" presStyleIdx="7" presStyleCnt="8">
        <dgm:presLayoutVars>
          <dgm:bulletEnabled val="1"/>
        </dgm:presLayoutVars>
      </dgm:prSet>
      <dgm:spPr/>
    </dgm:pt>
  </dgm:ptLst>
  <dgm:cxnLst>
    <dgm:cxn modelId="{3DDAA415-954A-4625-B6B3-3768C5CDB2FA}" type="presOf" srcId="{AF4ECB4A-BC80-4DAF-8512-F28A3FFBF8B5}" destId="{7F5D283F-E10D-4B77-9074-CB00E251DC6A}" srcOrd="0" destOrd="0" presId="urn:microsoft.com/office/officeart/2005/8/layout/default"/>
    <dgm:cxn modelId="{868C99A4-6EAE-4BBF-955D-B896FEFFCC3B}" srcId="{2B313CC7-1770-48C4-9CD8-DA86C4FC9DD7}" destId="{7ACACDFC-70E4-4C9F-9429-5C60696C753B}" srcOrd="7" destOrd="0" parTransId="{B4FCD9A1-8F1F-48D7-BAA2-6B2A54BD9A05}" sibTransId="{B9F19F94-0981-4F0A-81BD-BD8122A23056}"/>
    <dgm:cxn modelId="{32FB6EBA-0A49-4839-B6AA-F3D00BCA2061}" type="presOf" srcId="{8AC21AD8-317A-4DD8-B73B-E6C166CCE84F}" destId="{D8984423-A775-4E87-B466-B6CB2D621DE7}" srcOrd="0" destOrd="0" presId="urn:microsoft.com/office/officeart/2005/8/layout/default"/>
    <dgm:cxn modelId="{617E7C45-663A-4AB9-877D-8E14687928FE}" srcId="{2B313CC7-1770-48C4-9CD8-DA86C4FC9DD7}" destId="{D4DB773E-74D6-4509-9E09-360C170F8508}" srcOrd="4" destOrd="0" parTransId="{51BF7D1F-4F80-4237-ADC5-9D0E9AC72FCD}" sibTransId="{C26D42A6-CE8D-470F-A9A6-BEFC3882CB33}"/>
    <dgm:cxn modelId="{4311122D-794F-4F51-9442-40399D683D2A}" srcId="{2B313CC7-1770-48C4-9CD8-DA86C4FC9DD7}" destId="{AF4ECB4A-BC80-4DAF-8512-F28A3FFBF8B5}" srcOrd="6" destOrd="0" parTransId="{31AD6F9F-9642-4F59-9520-07FD273B254A}" sibTransId="{D22600F7-51D3-41C1-9B6A-BB56262BE357}"/>
    <dgm:cxn modelId="{08E49ADB-6FC5-413C-8D1F-B2415044B4AD}" srcId="{2B313CC7-1770-48C4-9CD8-DA86C4FC9DD7}" destId="{8AC21AD8-317A-4DD8-B73B-E6C166CCE84F}" srcOrd="0" destOrd="0" parTransId="{138C7662-94D9-48FB-A611-7E1B7AECA756}" sibTransId="{E3FBACD3-C868-4AB0-ADF4-2E41BC5A64C0}"/>
    <dgm:cxn modelId="{17650001-E652-4B0C-8708-3BE579DE66B9}" srcId="{2B313CC7-1770-48C4-9CD8-DA86C4FC9DD7}" destId="{80893FE8-493A-4ADA-AB9F-AD1AD8BBE6BA}" srcOrd="3" destOrd="0" parTransId="{DDAA0136-BD22-45E2-A015-C5580A9B3A35}" sibTransId="{C6CFE16C-80D6-45EB-BAB9-5A8768161B04}"/>
    <dgm:cxn modelId="{1E8B2C51-E0BD-4435-96A2-4DCEAF098F8B}" type="presOf" srcId="{ADE7A061-DD2A-43F2-A9EC-8EBE7FAEE4C6}" destId="{7152ED57-4952-4BEC-A4CD-FF47FA5558DD}" srcOrd="0" destOrd="0" presId="urn:microsoft.com/office/officeart/2005/8/layout/default"/>
    <dgm:cxn modelId="{F0AA0FBA-D03E-46D0-ADC4-285B0874FDC2}" type="presOf" srcId="{D4DB773E-74D6-4509-9E09-360C170F8508}" destId="{E6612B5B-9BBC-4271-BDE9-67C34FC75004}" srcOrd="0" destOrd="0" presId="urn:microsoft.com/office/officeart/2005/8/layout/default"/>
    <dgm:cxn modelId="{CDE594CA-9387-4300-B830-2D4624C1632B}" srcId="{2B313CC7-1770-48C4-9CD8-DA86C4FC9DD7}" destId="{D7C79689-8760-46CF-9066-E890D43691EC}" srcOrd="1" destOrd="0" parTransId="{2FC73819-0C5B-4E64-9AFE-97C3EA7CA1A9}" sibTransId="{8A49DC2B-646F-4AEB-A459-446FE60619B4}"/>
    <dgm:cxn modelId="{19D2E5C9-8F8B-4520-9C1C-09F695BBC7A8}" type="presOf" srcId="{7ACACDFC-70E4-4C9F-9429-5C60696C753B}" destId="{B1FF30F3-C513-4378-B868-19444148577F}" srcOrd="0" destOrd="0" presId="urn:microsoft.com/office/officeart/2005/8/layout/default"/>
    <dgm:cxn modelId="{830063E0-DAB9-47FA-AC48-C4FB6A79BDB4}" type="presOf" srcId="{C18B04DE-9803-4D8A-AE63-A1F1371146BE}" destId="{68D613D4-4153-4896-BBFE-2ABD4CA68284}" srcOrd="0" destOrd="0" presId="urn:microsoft.com/office/officeart/2005/8/layout/default"/>
    <dgm:cxn modelId="{4D621E8C-61DF-4DB4-9BB9-1A23FF553628}" srcId="{2B313CC7-1770-48C4-9CD8-DA86C4FC9DD7}" destId="{C18B04DE-9803-4D8A-AE63-A1F1371146BE}" srcOrd="5" destOrd="0" parTransId="{D6681FF5-1073-48DC-B860-4AC997CE6D82}" sibTransId="{0D465DEB-745E-4F65-9A0A-08A504856B4D}"/>
    <dgm:cxn modelId="{9A7251F4-E51A-4567-B2AB-CEF3F7947638}" type="presOf" srcId="{80893FE8-493A-4ADA-AB9F-AD1AD8BBE6BA}" destId="{F09C9819-4018-47A5-86F1-80B15C8FE194}" srcOrd="0" destOrd="0" presId="urn:microsoft.com/office/officeart/2005/8/layout/default"/>
    <dgm:cxn modelId="{F8A7A6B1-6CFE-442D-9C85-78632D53EB70}" type="presOf" srcId="{D7C79689-8760-46CF-9066-E890D43691EC}" destId="{A8A4B21D-9AE9-47A9-BFC0-52BDB311D987}" srcOrd="0" destOrd="0" presId="urn:microsoft.com/office/officeart/2005/8/layout/default"/>
    <dgm:cxn modelId="{6B64FF7E-AB14-415E-9D7B-EDB6F0DF06E7}" type="presOf" srcId="{2B313CC7-1770-48C4-9CD8-DA86C4FC9DD7}" destId="{C03CF103-E004-46F4-BF52-35FFEE29B728}" srcOrd="0" destOrd="0" presId="urn:microsoft.com/office/officeart/2005/8/layout/default"/>
    <dgm:cxn modelId="{18AE637D-4346-458D-A698-BB35B7E8A6AB}" srcId="{2B313CC7-1770-48C4-9CD8-DA86C4FC9DD7}" destId="{ADE7A061-DD2A-43F2-A9EC-8EBE7FAEE4C6}" srcOrd="2" destOrd="0" parTransId="{0A6EBB9C-A37B-49BE-8458-849A4A6D75EA}" sibTransId="{CB6D2629-425C-4B06-A209-B4DC85B5696F}"/>
    <dgm:cxn modelId="{134CEF1F-F118-43E1-970A-DEA3D3D4191F}" type="presParOf" srcId="{C03CF103-E004-46F4-BF52-35FFEE29B728}" destId="{D8984423-A775-4E87-B466-B6CB2D621DE7}" srcOrd="0" destOrd="0" presId="urn:microsoft.com/office/officeart/2005/8/layout/default"/>
    <dgm:cxn modelId="{31C1A2F2-F6BB-4467-83F2-A44054450082}" type="presParOf" srcId="{C03CF103-E004-46F4-BF52-35FFEE29B728}" destId="{61CBC4F4-D5C1-4C74-AA53-95CF89D996CD}" srcOrd="1" destOrd="0" presId="urn:microsoft.com/office/officeart/2005/8/layout/default"/>
    <dgm:cxn modelId="{8A529703-E72D-4513-BF45-945B14E1E464}" type="presParOf" srcId="{C03CF103-E004-46F4-BF52-35FFEE29B728}" destId="{A8A4B21D-9AE9-47A9-BFC0-52BDB311D987}" srcOrd="2" destOrd="0" presId="urn:microsoft.com/office/officeart/2005/8/layout/default"/>
    <dgm:cxn modelId="{4E91344C-005B-4996-B2D0-9ABF1E980FC1}" type="presParOf" srcId="{C03CF103-E004-46F4-BF52-35FFEE29B728}" destId="{E251C29E-3CFD-4AE4-A8D3-599D6DEEBB6A}" srcOrd="3" destOrd="0" presId="urn:microsoft.com/office/officeart/2005/8/layout/default"/>
    <dgm:cxn modelId="{235B2CEA-3C67-4F00-B693-22AD2093B378}" type="presParOf" srcId="{C03CF103-E004-46F4-BF52-35FFEE29B728}" destId="{7152ED57-4952-4BEC-A4CD-FF47FA5558DD}" srcOrd="4" destOrd="0" presId="urn:microsoft.com/office/officeart/2005/8/layout/default"/>
    <dgm:cxn modelId="{F9954AD6-B214-4764-B028-76EF15D87510}" type="presParOf" srcId="{C03CF103-E004-46F4-BF52-35FFEE29B728}" destId="{D2E72009-DC9B-41E1-9254-380004FC7414}" srcOrd="5" destOrd="0" presId="urn:microsoft.com/office/officeart/2005/8/layout/default"/>
    <dgm:cxn modelId="{9F5429D5-0647-449D-8D76-B2CC0416FF9D}" type="presParOf" srcId="{C03CF103-E004-46F4-BF52-35FFEE29B728}" destId="{F09C9819-4018-47A5-86F1-80B15C8FE194}" srcOrd="6" destOrd="0" presId="urn:microsoft.com/office/officeart/2005/8/layout/default"/>
    <dgm:cxn modelId="{7395F6CC-9FBD-43CD-80FB-3330E7308BAA}" type="presParOf" srcId="{C03CF103-E004-46F4-BF52-35FFEE29B728}" destId="{BCDC892A-A0FB-43B1-A61E-909C3F90E281}" srcOrd="7" destOrd="0" presId="urn:microsoft.com/office/officeart/2005/8/layout/default"/>
    <dgm:cxn modelId="{A7941DA7-FF79-4AB0-8E29-3C8D1A2329C4}" type="presParOf" srcId="{C03CF103-E004-46F4-BF52-35FFEE29B728}" destId="{E6612B5B-9BBC-4271-BDE9-67C34FC75004}" srcOrd="8" destOrd="0" presId="urn:microsoft.com/office/officeart/2005/8/layout/default"/>
    <dgm:cxn modelId="{D2CE2110-C3DE-45A3-8E0C-F2DB64599A6B}" type="presParOf" srcId="{C03CF103-E004-46F4-BF52-35FFEE29B728}" destId="{06F25907-082D-4089-8C83-2A2A63DFCC24}" srcOrd="9" destOrd="0" presId="urn:microsoft.com/office/officeart/2005/8/layout/default"/>
    <dgm:cxn modelId="{6E23F0D2-8FE7-4621-860E-F58B18DDB91D}" type="presParOf" srcId="{C03CF103-E004-46F4-BF52-35FFEE29B728}" destId="{68D613D4-4153-4896-BBFE-2ABD4CA68284}" srcOrd="10" destOrd="0" presId="urn:microsoft.com/office/officeart/2005/8/layout/default"/>
    <dgm:cxn modelId="{721358BA-BF6A-4428-B768-4F2678442C28}" type="presParOf" srcId="{C03CF103-E004-46F4-BF52-35FFEE29B728}" destId="{BB1A208A-6B59-4B41-AC51-56085B9C9AC2}" srcOrd="11" destOrd="0" presId="urn:microsoft.com/office/officeart/2005/8/layout/default"/>
    <dgm:cxn modelId="{46FFBE43-30E9-44F9-BF31-7A1000345918}" type="presParOf" srcId="{C03CF103-E004-46F4-BF52-35FFEE29B728}" destId="{7F5D283F-E10D-4B77-9074-CB00E251DC6A}" srcOrd="12" destOrd="0" presId="urn:microsoft.com/office/officeart/2005/8/layout/default"/>
    <dgm:cxn modelId="{A9A522CD-A98A-45E4-AD15-2389540EEEA5}" type="presParOf" srcId="{C03CF103-E004-46F4-BF52-35FFEE29B728}" destId="{FA4F3B46-4AA0-43F3-994F-731636C95774}" srcOrd="13" destOrd="0" presId="urn:microsoft.com/office/officeart/2005/8/layout/default"/>
    <dgm:cxn modelId="{F3AE470E-25CC-4E53-A518-240412F35E58}" type="presParOf" srcId="{C03CF103-E004-46F4-BF52-35FFEE29B728}" destId="{B1FF30F3-C513-4378-B868-19444148577F}" srcOrd="14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5E600D-09F7-4D18-9CEB-993E3932EE7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AF6BBF4-07A8-4354-B881-6CE6C3ADEF50}">
      <dgm:prSet/>
      <dgm:spPr/>
      <dgm:t>
        <a:bodyPr/>
        <a:lstStyle/>
        <a:p>
          <a:pPr rtl="0"/>
          <a:r>
            <a:rPr lang="en-IN" dirty="0" smtClean="0"/>
            <a:t>Updates/Deletes student and company account</a:t>
          </a:r>
          <a:endParaRPr lang="en-IN" dirty="0"/>
        </a:p>
      </dgm:t>
    </dgm:pt>
    <dgm:pt modelId="{A3B2B424-BF2C-4B56-B59F-0DCFDCB66B1F}" type="parTrans" cxnId="{F2935F71-2CBD-4F47-8FA9-A4194E4437C6}">
      <dgm:prSet/>
      <dgm:spPr/>
      <dgm:t>
        <a:bodyPr/>
        <a:lstStyle/>
        <a:p>
          <a:endParaRPr lang="en-IN"/>
        </a:p>
      </dgm:t>
    </dgm:pt>
    <dgm:pt modelId="{012B41B9-CCAF-4D29-8DFA-249BE052C139}" type="sibTrans" cxnId="{F2935F71-2CBD-4F47-8FA9-A4194E4437C6}">
      <dgm:prSet/>
      <dgm:spPr/>
      <dgm:t>
        <a:bodyPr/>
        <a:lstStyle/>
        <a:p>
          <a:endParaRPr lang="en-IN"/>
        </a:p>
      </dgm:t>
    </dgm:pt>
    <dgm:pt modelId="{4D948CB5-D28B-41C3-B2BE-D478A017B238}">
      <dgm:prSet/>
      <dgm:spPr/>
      <dgm:t>
        <a:bodyPr/>
        <a:lstStyle/>
        <a:p>
          <a:pPr rtl="0"/>
          <a:r>
            <a:rPr lang="en-IN" dirty="0" smtClean="0"/>
            <a:t>Adds/Removes Librarian account</a:t>
          </a:r>
          <a:endParaRPr lang="en-IN" dirty="0"/>
        </a:p>
      </dgm:t>
    </dgm:pt>
    <dgm:pt modelId="{4D3356F5-8D54-4E98-BAB7-0E8125E6461A}" type="parTrans" cxnId="{A5442EBB-EF22-47EA-91D5-F8E9A8AE84C6}">
      <dgm:prSet/>
      <dgm:spPr/>
      <dgm:t>
        <a:bodyPr/>
        <a:lstStyle/>
        <a:p>
          <a:endParaRPr lang="en-IN"/>
        </a:p>
      </dgm:t>
    </dgm:pt>
    <dgm:pt modelId="{C5DFF500-868B-4495-B3A4-4AE37ABBD58B}" type="sibTrans" cxnId="{A5442EBB-EF22-47EA-91D5-F8E9A8AE84C6}">
      <dgm:prSet/>
      <dgm:spPr/>
      <dgm:t>
        <a:bodyPr/>
        <a:lstStyle/>
        <a:p>
          <a:endParaRPr lang="en-IN"/>
        </a:p>
      </dgm:t>
    </dgm:pt>
    <dgm:pt modelId="{916C72CE-462C-428F-A482-F41EAD5FBFF2}">
      <dgm:prSet/>
      <dgm:spPr/>
      <dgm:t>
        <a:bodyPr/>
        <a:lstStyle/>
        <a:p>
          <a:pPr rtl="0"/>
          <a:r>
            <a:rPr lang="en-IN" dirty="0" smtClean="0"/>
            <a:t>Updates workshops and conferences</a:t>
          </a:r>
          <a:endParaRPr lang="en-IN" dirty="0"/>
        </a:p>
      </dgm:t>
    </dgm:pt>
    <dgm:pt modelId="{A5F51113-43A9-4AB8-9963-3C37AB524AFE}" type="parTrans" cxnId="{CA92DF84-DD87-4746-8452-696E495293C9}">
      <dgm:prSet/>
      <dgm:spPr/>
      <dgm:t>
        <a:bodyPr/>
        <a:lstStyle/>
        <a:p>
          <a:endParaRPr lang="en-IN"/>
        </a:p>
      </dgm:t>
    </dgm:pt>
    <dgm:pt modelId="{9E4B0722-6213-4F0F-BA3C-460762EFE0FF}" type="sibTrans" cxnId="{CA92DF84-DD87-4746-8452-696E495293C9}">
      <dgm:prSet/>
      <dgm:spPr/>
      <dgm:t>
        <a:bodyPr/>
        <a:lstStyle/>
        <a:p>
          <a:endParaRPr lang="en-IN"/>
        </a:p>
      </dgm:t>
    </dgm:pt>
    <dgm:pt modelId="{47D3FBA6-644D-47B8-81CD-07F3A5E4B3A7}">
      <dgm:prSet/>
      <dgm:spPr/>
      <dgm:t>
        <a:bodyPr/>
        <a:lstStyle/>
        <a:p>
          <a:pPr rtl="0"/>
          <a:r>
            <a:rPr lang="en-IN" dirty="0" smtClean="0"/>
            <a:t>Adds student friendly websites</a:t>
          </a:r>
          <a:endParaRPr lang="en-IN" dirty="0"/>
        </a:p>
      </dgm:t>
    </dgm:pt>
    <dgm:pt modelId="{548D4C3A-C96F-4339-982F-C3F72439E47E}" type="parTrans" cxnId="{DF46B13B-3FB2-4683-BD2D-69BE59988BA1}">
      <dgm:prSet/>
      <dgm:spPr/>
      <dgm:t>
        <a:bodyPr/>
        <a:lstStyle/>
        <a:p>
          <a:endParaRPr lang="en-IN"/>
        </a:p>
      </dgm:t>
    </dgm:pt>
    <dgm:pt modelId="{54A04CB3-0792-4E5F-9B02-FA07F1823378}" type="sibTrans" cxnId="{DF46B13B-3FB2-4683-BD2D-69BE59988BA1}">
      <dgm:prSet/>
      <dgm:spPr/>
      <dgm:t>
        <a:bodyPr/>
        <a:lstStyle/>
        <a:p>
          <a:endParaRPr lang="en-IN"/>
        </a:p>
      </dgm:t>
    </dgm:pt>
    <dgm:pt modelId="{4BA360D3-0020-490A-BA3F-76605DAE67F6}">
      <dgm:prSet/>
      <dgm:spPr/>
      <dgm:t>
        <a:bodyPr/>
        <a:lstStyle/>
        <a:p>
          <a:pPr rtl="0"/>
          <a:r>
            <a:rPr lang="en-IN" dirty="0" smtClean="0"/>
            <a:t>Updates books shopping sites</a:t>
          </a:r>
          <a:endParaRPr lang="en-IN" dirty="0"/>
        </a:p>
      </dgm:t>
    </dgm:pt>
    <dgm:pt modelId="{FE9300A6-CC9B-4671-9D93-55F4BE4EE08F}" type="parTrans" cxnId="{5DDDA60A-BB4B-4CDF-9845-9D700B7CDD3E}">
      <dgm:prSet/>
      <dgm:spPr/>
      <dgm:t>
        <a:bodyPr/>
        <a:lstStyle/>
        <a:p>
          <a:endParaRPr lang="en-IN"/>
        </a:p>
      </dgm:t>
    </dgm:pt>
    <dgm:pt modelId="{4F8E6312-0364-4D91-8E60-1D7A3CB62527}" type="sibTrans" cxnId="{5DDDA60A-BB4B-4CDF-9845-9D700B7CDD3E}">
      <dgm:prSet/>
      <dgm:spPr/>
      <dgm:t>
        <a:bodyPr/>
        <a:lstStyle/>
        <a:p>
          <a:endParaRPr lang="en-IN"/>
        </a:p>
      </dgm:t>
    </dgm:pt>
    <dgm:pt modelId="{D163CDBD-9CFD-46C3-9D8D-7C7113B2F1CE}">
      <dgm:prSet/>
      <dgm:spPr/>
      <dgm:t>
        <a:bodyPr/>
        <a:lstStyle/>
        <a:p>
          <a:pPr rtl="0"/>
          <a:r>
            <a:rPr lang="en-IN" dirty="0" smtClean="0"/>
            <a:t>Updates Notification bar</a:t>
          </a:r>
          <a:endParaRPr lang="en-IN" dirty="0"/>
        </a:p>
      </dgm:t>
    </dgm:pt>
    <dgm:pt modelId="{B3405378-3C01-4391-969D-61761E796E13}" type="parTrans" cxnId="{3F60C038-1913-463C-917F-5D6F24C46984}">
      <dgm:prSet/>
      <dgm:spPr/>
      <dgm:t>
        <a:bodyPr/>
        <a:lstStyle/>
        <a:p>
          <a:endParaRPr lang="en-IN"/>
        </a:p>
      </dgm:t>
    </dgm:pt>
    <dgm:pt modelId="{530D2EA4-FAD1-40C1-8670-7FE599C3BEDD}" type="sibTrans" cxnId="{3F60C038-1913-463C-917F-5D6F24C46984}">
      <dgm:prSet/>
      <dgm:spPr/>
      <dgm:t>
        <a:bodyPr/>
        <a:lstStyle/>
        <a:p>
          <a:endParaRPr lang="en-IN"/>
        </a:p>
      </dgm:t>
    </dgm:pt>
    <dgm:pt modelId="{00247EF2-48DB-41BD-80A5-BF19BE8F549C}">
      <dgm:prSet/>
      <dgm:spPr/>
      <dgm:t>
        <a:bodyPr/>
        <a:lstStyle/>
        <a:p>
          <a:pPr rtl="0"/>
          <a:r>
            <a:rPr lang="en-IN" dirty="0" smtClean="0"/>
            <a:t>Adds books PDF’s</a:t>
          </a:r>
          <a:endParaRPr lang="en-IN" dirty="0"/>
        </a:p>
      </dgm:t>
    </dgm:pt>
    <dgm:pt modelId="{76CF7801-7001-4494-A2C1-00FB89013179}" type="parTrans" cxnId="{4AF78A4B-9757-45DD-AFCA-DD8C0259CD79}">
      <dgm:prSet/>
      <dgm:spPr/>
      <dgm:t>
        <a:bodyPr/>
        <a:lstStyle/>
        <a:p>
          <a:endParaRPr lang="en-IN"/>
        </a:p>
      </dgm:t>
    </dgm:pt>
    <dgm:pt modelId="{35740EB4-E39F-458F-B4C7-6C32AEAB91E6}" type="sibTrans" cxnId="{4AF78A4B-9757-45DD-AFCA-DD8C0259CD79}">
      <dgm:prSet/>
      <dgm:spPr/>
      <dgm:t>
        <a:bodyPr/>
        <a:lstStyle/>
        <a:p>
          <a:endParaRPr lang="en-IN"/>
        </a:p>
      </dgm:t>
    </dgm:pt>
    <dgm:pt modelId="{01BEF487-BC85-47D0-93CF-BB9724BF4765}" type="pres">
      <dgm:prSet presAssocID="{0E5E600D-09F7-4D18-9CEB-993E3932EE7A}" presName="diagram" presStyleCnt="0">
        <dgm:presLayoutVars>
          <dgm:dir/>
          <dgm:resizeHandles val="exact"/>
        </dgm:presLayoutVars>
      </dgm:prSet>
      <dgm:spPr/>
    </dgm:pt>
    <dgm:pt modelId="{CF69A9C4-B4C9-4F83-98B1-032A20D739FD}" type="pres">
      <dgm:prSet presAssocID="{EAF6BBF4-07A8-4354-B881-6CE6C3ADEF50}" presName="node" presStyleLbl="node1" presStyleIdx="0" presStyleCnt="7">
        <dgm:presLayoutVars>
          <dgm:bulletEnabled val="1"/>
        </dgm:presLayoutVars>
      </dgm:prSet>
      <dgm:spPr/>
    </dgm:pt>
    <dgm:pt modelId="{1177CE23-A3C0-48CD-8804-0D28B4805AAD}" type="pres">
      <dgm:prSet presAssocID="{012B41B9-CCAF-4D29-8DFA-249BE052C139}" presName="sibTrans" presStyleCnt="0"/>
      <dgm:spPr/>
    </dgm:pt>
    <dgm:pt modelId="{777EE2D4-BD69-4FEA-BD90-44B84F9EC12C}" type="pres">
      <dgm:prSet presAssocID="{4D948CB5-D28B-41C3-B2BE-D478A017B238}" presName="node" presStyleLbl="node1" presStyleIdx="1" presStyleCnt="7">
        <dgm:presLayoutVars>
          <dgm:bulletEnabled val="1"/>
        </dgm:presLayoutVars>
      </dgm:prSet>
      <dgm:spPr/>
    </dgm:pt>
    <dgm:pt modelId="{FDE21DB4-B04F-48FB-B18F-E16F28E9A1C2}" type="pres">
      <dgm:prSet presAssocID="{C5DFF500-868B-4495-B3A4-4AE37ABBD58B}" presName="sibTrans" presStyleCnt="0"/>
      <dgm:spPr/>
    </dgm:pt>
    <dgm:pt modelId="{4F1BBEAA-932D-460A-A07B-E1E2D881CCB4}" type="pres">
      <dgm:prSet presAssocID="{916C72CE-462C-428F-A482-F41EAD5FBFF2}" presName="node" presStyleLbl="node1" presStyleIdx="2" presStyleCnt="7">
        <dgm:presLayoutVars>
          <dgm:bulletEnabled val="1"/>
        </dgm:presLayoutVars>
      </dgm:prSet>
      <dgm:spPr/>
    </dgm:pt>
    <dgm:pt modelId="{746146C7-ACF7-4985-B56A-F1DD9FB9903A}" type="pres">
      <dgm:prSet presAssocID="{9E4B0722-6213-4F0F-BA3C-460762EFE0FF}" presName="sibTrans" presStyleCnt="0"/>
      <dgm:spPr/>
    </dgm:pt>
    <dgm:pt modelId="{11467E07-6DC6-45C9-9F56-CA594AC1BBAB}" type="pres">
      <dgm:prSet presAssocID="{47D3FBA6-644D-47B8-81CD-07F3A5E4B3A7}" presName="node" presStyleLbl="node1" presStyleIdx="3" presStyleCnt="7">
        <dgm:presLayoutVars>
          <dgm:bulletEnabled val="1"/>
        </dgm:presLayoutVars>
      </dgm:prSet>
      <dgm:spPr/>
    </dgm:pt>
    <dgm:pt modelId="{CF1276B4-99A4-45B1-92F0-1FCD8603F8F9}" type="pres">
      <dgm:prSet presAssocID="{54A04CB3-0792-4E5F-9B02-FA07F1823378}" presName="sibTrans" presStyleCnt="0"/>
      <dgm:spPr/>
    </dgm:pt>
    <dgm:pt modelId="{F26AC785-05F9-4098-9D4C-493AF3BF9367}" type="pres">
      <dgm:prSet presAssocID="{4BA360D3-0020-490A-BA3F-76605DAE67F6}" presName="node" presStyleLbl="node1" presStyleIdx="4" presStyleCnt="7">
        <dgm:presLayoutVars>
          <dgm:bulletEnabled val="1"/>
        </dgm:presLayoutVars>
      </dgm:prSet>
      <dgm:spPr/>
    </dgm:pt>
    <dgm:pt modelId="{4AD596A0-258C-48E3-96B0-159AD49DB72F}" type="pres">
      <dgm:prSet presAssocID="{4F8E6312-0364-4D91-8E60-1D7A3CB62527}" presName="sibTrans" presStyleCnt="0"/>
      <dgm:spPr/>
    </dgm:pt>
    <dgm:pt modelId="{0CAA07F0-7F65-49A0-BFB2-ABAF94A99EC7}" type="pres">
      <dgm:prSet presAssocID="{D163CDBD-9CFD-46C3-9D8D-7C7113B2F1CE}" presName="node" presStyleLbl="node1" presStyleIdx="5" presStyleCnt="7">
        <dgm:presLayoutVars>
          <dgm:bulletEnabled val="1"/>
        </dgm:presLayoutVars>
      </dgm:prSet>
      <dgm:spPr/>
    </dgm:pt>
    <dgm:pt modelId="{437DCC37-A20A-4501-8555-D3D3562ED981}" type="pres">
      <dgm:prSet presAssocID="{530D2EA4-FAD1-40C1-8670-7FE599C3BEDD}" presName="sibTrans" presStyleCnt="0"/>
      <dgm:spPr/>
    </dgm:pt>
    <dgm:pt modelId="{3102562A-F6DD-4032-AEE9-A60A9142AB3E}" type="pres">
      <dgm:prSet presAssocID="{00247EF2-48DB-41BD-80A5-BF19BE8F549C}" presName="node" presStyleLbl="node1" presStyleIdx="6" presStyleCnt="7">
        <dgm:presLayoutVars>
          <dgm:bulletEnabled val="1"/>
        </dgm:presLayoutVars>
      </dgm:prSet>
      <dgm:spPr/>
    </dgm:pt>
  </dgm:ptLst>
  <dgm:cxnLst>
    <dgm:cxn modelId="{A5442EBB-EF22-47EA-91D5-F8E9A8AE84C6}" srcId="{0E5E600D-09F7-4D18-9CEB-993E3932EE7A}" destId="{4D948CB5-D28B-41C3-B2BE-D478A017B238}" srcOrd="1" destOrd="0" parTransId="{4D3356F5-8D54-4E98-BAB7-0E8125E6461A}" sibTransId="{C5DFF500-868B-4495-B3A4-4AE37ABBD58B}"/>
    <dgm:cxn modelId="{5DDDA60A-BB4B-4CDF-9845-9D700B7CDD3E}" srcId="{0E5E600D-09F7-4D18-9CEB-993E3932EE7A}" destId="{4BA360D3-0020-490A-BA3F-76605DAE67F6}" srcOrd="4" destOrd="0" parTransId="{FE9300A6-CC9B-4671-9D93-55F4BE4EE08F}" sibTransId="{4F8E6312-0364-4D91-8E60-1D7A3CB62527}"/>
    <dgm:cxn modelId="{DF46B13B-3FB2-4683-BD2D-69BE59988BA1}" srcId="{0E5E600D-09F7-4D18-9CEB-993E3932EE7A}" destId="{47D3FBA6-644D-47B8-81CD-07F3A5E4B3A7}" srcOrd="3" destOrd="0" parTransId="{548D4C3A-C96F-4339-982F-C3F72439E47E}" sibTransId="{54A04CB3-0792-4E5F-9B02-FA07F1823378}"/>
    <dgm:cxn modelId="{D4454FA9-489E-4B4F-A901-D10B0EDB201C}" type="presOf" srcId="{D163CDBD-9CFD-46C3-9D8D-7C7113B2F1CE}" destId="{0CAA07F0-7F65-49A0-BFB2-ABAF94A99EC7}" srcOrd="0" destOrd="0" presId="urn:microsoft.com/office/officeart/2005/8/layout/default"/>
    <dgm:cxn modelId="{CA92DF84-DD87-4746-8452-696E495293C9}" srcId="{0E5E600D-09F7-4D18-9CEB-993E3932EE7A}" destId="{916C72CE-462C-428F-A482-F41EAD5FBFF2}" srcOrd="2" destOrd="0" parTransId="{A5F51113-43A9-4AB8-9963-3C37AB524AFE}" sibTransId="{9E4B0722-6213-4F0F-BA3C-460762EFE0FF}"/>
    <dgm:cxn modelId="{0D800153-15BC-427B-A932-1042C7221A22}" type="presOf" srcId="{916C72CE-462C-428F-A482-F41EAD5FBFF2}" destId="{4F1BBEAA-932D-460A-A07B-E1E2D881CCB4}" srcOrd="0" destOrd="0" presId="urn:microsoft.com/office/officeart/2005/8/layout/default"/>
    <dgm:cxn modelId="{DC9716A6-11D9-4E34-B34B-861AAB2DBCA2}" type="presOf" srcId="{4BA360D3-0020-490A-BA3F-76605DAE67F6}" destId="{F26AC785-05F9-4098-9D4C-493AF3BF9367}" srcOrd="0" destOrd="0" presId="urn:microsoft.com/office/officeart/2005/8/layout/default"/>
    <dgm:cxn modelId="{849157AE-1DE3-4F9B-A326-F7662C2FF1D9}" type="presOf" srcId="{EAF6BBF4-07A8-4354-B881-6CE6C3ADEF50}" destId="{CF69A9C4-B4C9-4F83-98B1-032A20D739FD}" srcOrd="0" destOrd="0" presId="urn:microsoft.com/office/officeart/2005/8/layout/default"/>
    <dgm:cxn modelId="{FD2C2704-D26C-4900-A52F-876CAAD95068}" type="presOf" srcId="{0E5E600D-09F7-4D18-9CEB-993E3932EE7A}" destId="{01BEF487-BC85-47D0-93CF-BB9724BF4765}" srcOrd="0" destOrd="0" presId="urn:microsoft.com/office/officeart/2005/8/layout/default"/>
    <dgm:cxn modelId="{4AF78A4B-9757-45DD-AFCA-DD8C0259CD79}" srcId="{0E5E600D-09F7-4D18-9CEB-993E3932EE7A}" destId="{00247EF2-48DB-41BD-80A5-BF19BE8F549C}" srcOrd="6" destOrd="0" parTransId="{76CF7801-7001-4494-A2C1-00FB89013179}" sibTransId="{35740EB4-E39F-458F-B4C7-6C32AEAB91E6}"/>
    <dgm:cxn modelId="{F4D96EE2-02DF-4DBB-A52A-7015058710D8}" type="presOf" srcId="{00247EF2-48DB-41BD-80A5-BF19BE8F549C}" destId="{3102562A-F6DD-4032-AEE9-A60A9142AB3E}" srcOrd="0" destOrd="0" presId="urn:microsoft.com/office/officeart/2005/8/layout/default"/>
    <dgm:cxn modelId="{CD150FF6-D03A-4E5F-BAC0-EB17AAA2B607}" type="presOf" srcId="{4D948CB5-D28B-41C3-B2BE-D478A017B238}" destId="{777EE2D4-BD69-4FEA-BD90-44B84F9EC12C}" srcOrd="0" destOrd="0" presId="urn:microsoft.com/office/officeart/2005/8/layout/default"/>
    <dgm:cxn modelId="{F2935F71-2CBD-4F47-8FA9-A4194E4437C6}" srcId="{0E5E600D-09F7-4D18-9CEB-993E3932EE7A}" destId="{EAF6BBF4-07A8-4354-B881-6CE6C3ADEF50}" srcOrd="0" destOrd="0" parTransId="{A3B2B424-BF2C-4B56-B59F-0DCFDCB66B1F}" sibTransId="{012B41B9-CCAF-4D29-8DFA-249BE052C139}"/>
    <dgm:cxn modelId="{3F60C038-1913-463C-917F-5D6F24C46984}" srcId="{0E5E600D-09F7-4D18-9CEB-993E3932EE7A}" destId="{D163CDBD-9CFD-46C3-9D8D-7C7113B2F1CE}" srcOrd="5" destOrd="0" parTransId="{B3405378-3C01-4391-969D-61761E796E13}" sibTransId="{530D2EA4-FAD1-40C1-8670-7FE599C3BEDD}"/>
    <dgm:cxn modelId="{028DC3EA-92F9-47A9-9721-D8CDCC0C112D}" type="presOf" srcId="{47D3FBA6-644D-47B8-81CD-07F3A5E4B3A7}" destId="{11467E07-6DC6-45C9-9F56-CA594AC1BBAB}" srcOrd="0" destOrd="0" presId="urn:microsoft.com/office/officeart/2005/8/layout/default"/>
    <dgm:cxn modelId="{75843D2B-7A2B-48E9-8DC7-8D4F5EAD3F36}" type="presParOf" srcId="{01BEF487-BC85-47D0-93CF-BB9724BF4765}" destId="{CF69A9C4-B4C9-4F83-98B1-032A20D739FD}" srcOrd="0" destOrd="0" presId="urn:microsoft.com/office/officeart/2005/8/layout/default"/>
    <dgm:cxn modelId="{5031D69B-9289-41D1-897A-243734834B7B}" type="presParOf" srcId="{01BEF487-BC85-47D0-93CF-BB9724BF4765}" destId="{1177CE23-A3C0-48CD-8804-0D28B4805AAD}" srcOrd="1" destOrd="0" presId="urn:microsoft.com/office/officeart/2005/8/layout/default"/>
    <dgm:cxn modelId="{1E65BAE6-5F8D-42E0-A400-B00AFA115E01}" type="presParOf" srcId="{01BEF487-BC85-47D0-93CF-BB9724BF4765}" destId="{777EE2D4-BD69-4FEA-BD90-44B84F9EC12C}" srcOrd="2" destOrd="0" presId="urn:microsoft.com/office/officeart/2005/8/layout/default"/>
    <dgm:cxn modelId="{430613D6-F65A-4A1B-9C67-2882386D2765}" type="presParOf" srcId="{01BEF487-BC85-47D0-93CF-BB9724BF4765}" destId="{FDE21DB4-B04F-48FB-B18F-E16F28E9A1C2}" srcOrd="3" destOrd="0" presId="urn:microsoft.com/office/officeart/2005/8/layout/default"/>
    <dgm:cxn modelId="{07467EF1-7CE5-4474-8871-4795B44083A5}" type="presParOf" srcId="{01BEF487-BC85-47D0-93CF-BB9724BF4765}" destId="{4F1BBEAA-932D-460A-A07B-E1E2D881CCB4}" srcOrd="4" destOrd="0" presId="urn:microsoft.com/office/officeart/2005/8/layout/default"/>
    <dgm:cxn modelId="{FE3B05EE-1C8F-4713-A22B-FF976CE8C330}" type="presParOf" srcId="{01BEF487-BC85-47D0-93CF-BB9724BF4765}" destId="{746146C7-ACF7-4985-B56A-F1DD9FB9903A}" srcOrd="5" destOrd="0" presId="urn:microsoft.com/office/officeart/2005/8/layout/default"/>
    <dgm:cxn modelId="{EDE03249-AC4E-4700-93C3-BE4A18824FA3}" type="presParOf" srcId="{01BEF487-BC85-47D0-93CF-BB9724BF4765}" destId="{11467E07-6DC6-45C9-9F56-CA594AC1BBAB}" srcOrd="6" destOrd="0" presId="urn:microsoft.com/office/officeart/2005/8/layout/default"/>
    <dgm:cxn modelId="{C961D2C8-0566-4D4B-BCD5-634062352051}" type="presParOf" srcId="{01BEF487-BC85-47D0-93CF-BB9724BF4765}" destId="{CF1276B4-99A4-45B1-92F0-1FCD8603F8F9}" srcOrd="7" destOrd="0" presId="urn:microsoft.com/office/officeart/2005/8/layout/default"/>
    <dgm:cxn modelId="{4BC3FC97-560A-4AC9-9391-FA79E12A2097}" type="presParOf" srcId="{01BEF487-BC85-47D0-93CF-BB9724BF4765}" destId="{F26AC785-05F9-4098-9D4C-493AF3BF9367}" srcOrd="8" destOrd="0" presId="urn:microsoft.com/office/officeart/2005/8/layout/default"/>
    <dgm:cxn modelId="{F110CAF9-0B05-4DF7-882B-D827288C4B6C}" type="presParOf" srcId="{01BEF487-BC85-47D0-93CF-BB9724BF4765}" destId="{4AD596A0-258C-48E3-96B0-159AD49DB72F}" srcOrd="9" destOrd="0" presId="urn:microsoft.com/office/officeart/2005/8/layout/default"/>
    <dgm:cxn modelId="{A83031C8-69C5-429D-8EA2-B2EADE5227F9}" type="presParOf" srcId="{01BEF487-BC85-47D0-93CF-BB9724BF4765}" destId="{0CAA07F0-7F65-49A0-BFB2-ABAF94A99EC7}" srcOrd="10" destOrd="0" presId="urn:microsoft.com/office/officeart/2005/8/layout/default"/>
    <dgm:cxn modelId="{C8E15F27-1738-4921-A9FD-5E1F950BAC62}" type="presParOf" srcId="{01BEF487-BC85-47D0-93CF-BB9724BF4765}" destId="{437DCC37-A20A-4501-8555-D3D3562ED981}" srcOrd="11" destOrd="0" presId="urn:microsoft.com/office/officeart/2005/8/layout/default"/>
    <dgm:cxn modelId="{68586CC7-737B-40F0-AD44-12AA67DA61F0}" type="presParOf" srcId="{01BEF487-BC85-47D0-93CF-BB9724BF4765}" destId="{3102562A-F6DD-4032-AEE9-A60A9142AB3E}" srcOrd="12" destOrd="0" presId="urn:microsoft.com/office/officeart/2005/8/layout/defaul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1047D8-327E-498B-AD94-E9394842FB6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EEC2A70A-7B03-4FC7-B0DF-4BD93C621168}">
      <dgm:prSet/>
      <dgm:spPr/>
      <dgm:t>
        <a:bodyPr/>
        <a:lstStyle/>
        <a:p>
          <a:pPr rtl="0"/>
          <a:r>
            <a:rPr lang="en-IN" dirty="0" smtClean="0"/>
            <a:t>Specifies posts requirements</a:t>
          </a:r>
          <a:endParaRPr lang="en-IN" dirty="0"/>
        </a:p>
      </dgm:t>
    </dgm:pt>
    <dgm:pt modelId="{6F70E13F-F2AC-47EA-B9AB-1BC64735DEB6}" type="parTrans" cxnId="{165B27E0-FA4E-4AD9-A813-4580334BF906}">
      <dgm:prSet/>
      <dgm:spPr/>
      <dgm:t>
        <a:bodyPr/>
        <a:lstStyle/>
        <a:p>
          <a:endParaRPr lang="en-IN"/>
        </a:p>
      </dgm:t>
    </dgm:pt>
    <dgm:pt modelId="{97AEF7F3-FCCC-4B78-8AE2-C1FFF8E66A67}" type="sibTrans" cxnId="{165B27E0-FA4E-4AD9-A813-4580334BF906}">
      <dgm:prSet/>
      <dgm:spPr/>
      <dgm:t>
        <a:bodyPr/>
        <a:lstStyle/>
        <a:p>
          <a:endParaRPr lang="en-IN"/>
        </a:p>
      </dgm:t>
    </dgm:pt>
    <dgm:pt modelId="{5581A4AE-1B36-41CE-ABA7-2DE6C4655CA4}">
      <dgm:prSet/>
      <dgm:spPr/>
      <dgm:t>
        <a:bodyPr/>
        <a:lstStyle/>
        <a:p>
          <a:pPr rtl="0"/>
          <a:r>
            <a:rPr lang="en-IN" dirty="0" smtClean="0"/>
            <a:t>Views applied students</a:t>
          </a:r>
          <a:endParaRPr lang="en-IN" dirty="0"/>
        </a:p>
      </dgm:t>
    </dgm:pt>
    <dgm:pt modelId="{D1ABA350-CCDF-4EAA-84A9-F1ABFAF30657}" type="parTrans" cxnId="{3C5A024F-C598-41F8-9407-5BBB34178A6C}">
      <dgm:prSet/>
      <dgm:spPr/>
      <dgm:t>
        <a:bodyPr/>
        <a:lstStyle/>
        <a:p>
          <a:endParaRPr lang="en-IN"/>
        </a:p>
      </dgm:t>
    </dgm:pt>
    <dgm:pt modelId="{A9C18745-7DEC-4901-9C71-7C1155441469}" type="sibTrans" cxnId="{3C5A024F-C598-41F8-9407-5BBB34178A6C}">
      <dgm:prSet/>
      <dgm:spPr/>
      <dgm:t>
        <a:bodyPr/>
        <a:lstStyle/>
        <a:p>
          <a:endParaRPr lang="en-IN"/>
        </a:p>
      </dgm:t>
    </dgm:pt>
    <dgm:pt modelId="{43A2D172-8D6B-46A8-9A22-834B73ED75B3}">
      <dgm:prSet/>
      <dgm:spPr/>
      <dgm:t>
        <a:bodyPr/>
        <a:lstStyle/>
        <a:p>
          <a:pPr rtl="0"/>
          <a:r>
            <a:rPr lang="en-IN" dirty="0" smtClean="0"/>
            <a:t>Shortlists applied students</a:t>
          </a:r>
          <a:endParaRPr lang="en-IN" dirty="0"/>
        </a:p>
      </dgm:t>
    </dgm:pt>
    <dgm:pt modelId="{E4B9B914-82A0-4467-A2E3-D91CAF65C57B}" type="parTrans" cxnId="{C3A3CB1F-D17C-4261-B424-75DE01223E7B}">
      <dgm:prSet/>
      <dgm:spPr/>
      <dgm:t>
        <a:bodyPr/>
        <a:lstStyle/>
        <a:p>
          <a:endParaRPr lang="en-IN"/>
        </a:p>
      </dgm:t>
    </dgm:pt>
    <dgm:pt modelId="{F09AE16D-54D9-4701-87DE-19F242840427}" type="sibTrans" cxnId="{C3A3CB1F-D17C-4261-B424-75DE01223E7B}">
      <dgm:prSet/>
      <dgm:spPr/>
      <dgm:t>
        <a:bodyPr/>
        <a:lstStyle/>
        <a:p>
          <a:endParaRPr lang="en-IN"/>
        </a:p>
      </dgm:t>
    </dgm:pt>
    <dgm:pt modelId="{54A96B22-57FB-4ADF-AB82-0E22F2AE0D94}">
      <dgm:prSet/>
      <dgm:spPr/>
      <dgm:t>
        <a:bodyPr/>
        <a:lstStyle/>
        <a:p>
          <a:pPr rtl="0"/>
          <a:r>
            <a:rPr lang="en-IN" dirty="0" smtClean="0"/>
            <a:t>Views students C.V.</a:t>
          </a:r>
          <a:endParaRPr lang="en-IN" dirty="0"/>
        </a:p>
      </dgm:t>
    </dgm:pt>
    <dgm:pt modelId="{085348B8-7156-40B0-9432-B97B5173124A}" type="parTrans" cxnId="{8A835656-EFC7-4FFF-B5DC-E38D5F0F5B35}">
      <dgm:prSet/>
      <dgm:spPr/>
      <dgm:t>
        <a:bodyPr/>
        <a:lstStyle/>
        <a:p>
          <a:endParaRPr lang="en-IN"/>
        </a:p>
      </dgm:t>
    </dgm:pt>
    <dgm:pt modelId="{B9E44DB4-54C2-44B5-A59B-A8CA0C947B9B}" type="sibTrans" cxnId="{8A835656-EFC7-4FFF-B5DC-E38D5F0F5B35}">
      <dgm:prSet/>
      <dgm:spPr/>
      <dgm:t>
        <a:bodyPr/>
        <a:lstStyle/>
        <a:p>
          <a:endParaRPr lang="en-IN"/>
        </a:p>
      </dgm:t>
    </dgm:pt>
    <dgm:pt modelId="{EB5634CB-CCAA-4962-BF98-DF5CF76CA63F}">
      <dgm:prSet/>
      <dgm:spPr/>
      <dgm:t>
        <a:bodyPr/>
        <a:lstStyle/>
        <a:p>
          <a:pPr rtl="0"/>
          <a:r>
            <a:rPr lang="en-IN" dirty="0" smtClean="0"/>
            <a:t>Selects shortlist students and proceeds to further rounds </a:t>
          </a:r>
          <a:endParaRPr lang="en-IN" dirty="0"/>
        </a:p>
      </dgm:t>
    </dgm:pt>
    <dgm:pt modelId="{3BDD7A86-1652-4335-AF7A-AB7DCFC1EA7F}" type="parTrans" cxnId="{34D39ADB-E7EA-4F39-9402-B9777472BF95}">
      <dgm:prSet/>
      <dgm:spPr/>
      <dgm:t>
        <a:bodyPr/>
        <a:lstStyle/>
        <a:p>
          <a:endParaRPr lang="en-IN"/>
        </a:p>
      </dgm:t>
    </dgm:pt>
    <dgm:pt modelId="{AA308BF3-0818-4C8F-8EAE-9D14EC06C87B}" type="sibTrans" cxnId="{34D39ADB-E7EA-4F39-9402-B9777472BF95}">
      <dgm:prSet/>
      <dgm:spPr/>
      <dgm:t>
        <a:bodyPr/>
        <a:lstStyle/>
        <a:p>
          <a:endParaRPr lang="en-IN"/>
        </a:p>
      </dgm:t>
    </dgm:pt>
    <dgm:pt modelId="{72F74757-D169-4D79-B00D-D1532D184FD3}" type="pres">
      <dgm:prSet presAssocID="{B11047D8-327E-498B-AD94-E9394842FB64}" presName="diagram" presStyleCnt="0">
        <dgm:presLayoutVars>
          <dgm:dir/>
          <dgm:resizeHandles val="exact"/>
        </dgm:presLayoutVars>
      </dgm:prSet>
      <dgm:spPr/>
    </dgm:pt>
    <dgm:pt modelId="{2E585617-0D00-4169-BC7A-3B33C7296E58}" type="pres">
      <dgm:prSet presAssocID="{EEC2A70A-7B03-4FC7-B0DF-4BD93C621168}" presName="node" presStyleLbl="node1" presStyleIdx="0" presStyleCnt="5">
        <dgm:presLayoutVars>
          <dgm:bulletEnabled val="1"/>
        </dgm:presLayoutVars>
      </dgm:prSet>
      <dgm:spPr/>
    </dgm:pt>
    <dgm:pt modelId="{453FE407-33E3-4CAC-ABD2-1FE9C7314366}" type="pres">
      <dgm:prSet presAssocID="{97AEF7F3-FCCC-4B78-8AE2-C1FFF8E66A67}" presName="sibTrans" presStyleCnt="0"/>
      <dgm:spPr/>
    </dgm:pt>
    <dgm:pt modelId="{8321BD44-ED52-472F-B3BA-07A07FFE0FB2}" type="pres">
      <dgm:prSet presAssocID="{5581A4AE-1B36-41CE-ABA7-2DE6C4655CA4}" presName="node" presStyleLbl="node1" presStyleIdx="1" presStyleCnt="5">
        <dgm:presLayoutVars>
          <dgm:bulletEnabled val="1"/>
        </dgm:presLayoutVars>
      </dgm:prSet>
      <dgm:spPr/>
    </dgm:pt>
    <dgm:pt modelId="{2B0C07B7-C69D-4E62-9B13-1AAAE3A8E0E3}" type="pres">
      <dgm:prSet presAssocID="{A9C18745-7DEC-4901-9C71-7C1155441469}" presName="sibTrans" presStyleCnt="0"/>
      <dgm:spPr/>
    </dgm:pt>
    <dgm:pt modelId="{C078CA76-80D8-4028-9029-4D84FDB614D9}" type="pres">
      <dgm:prSet presAssocID="{43A2D172-8D6B-46A8-9A22-834B73ED75B3}" presName="node" presStyleLbl="node1" presStyleIdx="2" presStyleCnt="5">
        <dgm:presLayoutVars>
          <dgm:bulletEnabled val="1"/>
        </dgm:presLayoutVars>
      </dgm:prSet>
      <dgm:spPr/>
    </dgm:pt>
    <dgm:pt modelId="{560C171B-13F1-4889-BEB0-6DA56C654BCB}" type="pres">
      <dgm:prSet presAssocID="{F09AE16D-54D9-4701-87DE-19F242840427}" presName="sibTrans" presStyleCnt="0"/>
      <dgm:spPr/>
    </dgm:pt>
    <dgm:pt modelId="{6727C226-045D-479A-8D0A-0E8400F7727B}" type="pres">
      <dgm:prSet presAssocID="{54A96B22-57FB-4ADF-AB82-0E22F2AE0D94}" presName="node" presStyleLbl="node1" presStyleIdx="3" presStyleCnt="5">
        <dgm:presLayoutVars>
          <dgm:bulletEnabled val="1"/>
        </dgm:presLayoutVars>
      </dgm:prSet>
      <dgm:spPr/>
    </dgm:pt>
    <dgm:pt modelId="{CBB86C7B-AFED-4D26-8B4E-FC6369206ACB}" type="pres">
      <dgm:prSet presAssocID="{B9E44DB4-54C2-44B5-A59B-A8CA0C947B9B}" presName="sibTrans" presStyleCnt="0"/>
      <dgm:spPr/>
    </dgm:pt>
    <dgm:pt modelId="{0F36DE0C-BDAF-4BD5-AF19-12F2B730E9CD}" type="pres">
      <dgm:prSet presAssocID="{EB5634CB-CCAA-4962-BF98-DF5CF76CA63F}" presName="node" presStyleLbl="node1" presStyleIdx="4" presStyleCnt="5">
        <dgm:presLayoutVars>
          <dgm:bulletEnabled val="1"/>
        </dgm:presLayoutVars>
      </dgm:prSet>
      <dgm:spPr/>
    </dgm:pt>
  </dgm:ptLst>
  <dgm:cxnLst>
    <dgm:cxn modelId="{4FECF755-7E78-488B-B99C-18F758469A82}" type="presOf" srcId="{54A96B22-57FB-4ADF-AB82-0E22F2AE0D94}" destId="{6727C226-045D-479A-8D0A-0E8400F7727B}" srcOrd="0" destOrd="0" presId="urn:microsoft.com/office/officeart/2005/8/layout/default"/>
    <dgm:cxn modelId="{8A835656-EFC7-4FFF-B5DC-E38D5F0F5B35}" srcId="{B11047D8-327E-498B-AD94-E9394842FB64}" destId="{54A96B22-57FB-4ADF-AB82-0E22F2AE0D94}" srcOrd="3" destOrd="0" parTransId="{085348B8-7156-40B0-9432-B97B5173124A}" sibTransId="{B9E44DB4-54C2-44B5-A59B-A8CA0C947B9B}"/>
    <dgm:cxn modelId="{34D39ADB-E7EA-4F39-9402-B9777472BF95}" srcId="{B11047D8-327E-498B-AD94-E9394842FB64}" destId="{EB5634CB-CCAA-4962-BF98-DF5CF76CA63F}" srcOrd="4" destOrd="0" parTransId="{3BDD7A86-1652-4335-AF7A-AB7DCFC1EA7F}" sibTransId="{AA308BF3-0818-4C8F-8EAE-9D14EC06C87B}"/>
    <dgm:cxn modelId="{165B27E0-FA4E-4AD9-A813-4580334BF906}" srcId="{B11047D8-327E-498B-AD94-E9394842FB64}" destId="{EEC2A70A-7B03-4FC7-B0DF-4BD93C621168}" srcOrd="0" destOrd="0" parTransId="{6F70E13F-F2AC-47EA-B9AB-1BC64735DEB6}" sibTransId="{97AEF7F3-FCCC-4B78-8AE2-C1FFF8E66A67}"/>
    <dgm:cxn modelId="{BC9E29EF-DD93-4AF2-95B1-1D3804548FDD}" type="presOf" srcId="{EEC2A70A-7B03-4FC7-B0DF-4BD93C621168}" destId="{2E585617-0D00-4169-BC7A-3B33C7296E58}" srcOrd="0" destOrd="0" presId="urn:microsoft.com/office/officeart/2005/8/layout/default"/>
    <dgm:cxn modelId="{9768744A-DEFA-4966-8905-23C9B39D6D49}" type="presOf" srcId="{5581A4AE-1B36-41CE-ABA7-2DE6C4655CA4}" destId="{8321BD44-ED52-472F-B3BA-07A07FFE0FB2}" srcOrd="0" destOrd="0" presId="urn:microsoft.com/office/officeart/2005/8/layout/default"/>
    <dgm:cxn modelId="{3C5A024F-C598-41F8-9407-5BBB34178A6C}" srcId="{B11047D8-327E-498B-AD94-E9394842FB64}" destId="{5581A4AE-1B36-41CE-ABA7-2DE6C4655CA4}" srcOrd="1" destOrd="0" parTransId="{D1ABA350-CCDF-4EAA-84A9-F1ABFAF30657}" sibTransId="{A9C18745-7DEC-4901-9C71-7C1155441469}"/>
    <dgm:cxn modelId="{81A4FA1E-2364-43DD-8215-05718A78D15F}" type="presOf" srcId="{43A2D172-8D6B-46A8-9A22-834B73ED75B3}" destId="{C078CA76-80D8-4028-9029-4D84FDB614D9}" srcOrd="0" destOrd="0" presId="urn:microsoft.com/office/officeart/2005/8/layout/default"/>
    <dgm:cxn modelId="{C3A3CB1F-D17C-4261-B424-75DE01223E7B}" srcId="{B11047D8-327E-498B-AD94-E9394842FB64}" destId="{43A2D172-8D6B-46A8-9A22-834B73ED75B3}" srcOrd="2" destOrd="0" parTransId="{E4B9B914-82A0-4467-A2E3-D91CAF65C57B}" sibTransId="{F09AE16D-54D9-4701-87DE-19F242840427}"/>
    <dgm:cxn modelId="{91AFEE5C-111B-47F3-994C-9F1A15C38EE6}" type="presOf" srcId="{EB5634CB-CCAA-4962-BF98-DF5CF76CA63F}" destId="{0F36DE0C-BDAF-4BD5-AF19-12F2B730E9CD}" srcOrd="0" destOrd="0" presId="urn:microsoft.com/office/officeart/2005/8/layout/default"/>
    <dgm:cxn modelId="{6CFE1E56-58DE-4E4C-91C1-B8D2E0F6AA9C}" type="presOf" srcId="{B11047D8-327E-498B-AD94-E9394842FB64}" destId="{72F74757-D169-4D79-B00D-D1532D184FD3}" srcOrd="0" destOrd="0" presId="urn:microsoft.com/office/officeart/2005/8/layout/default"/>
    <dgm:cxn modelId="{FEC63C2F-EDA9-4D57-83A9-D91ED67787CD}" type="presParOf" srcId="{72F74757-D169-4D79-B00D-D1532D184FD3}" destId="{2E585617-0D00-4169-BC7A-3B33C7296E58}" srcOrd="0" destOrd="0" presId="urn:microsoft.com/office/officeart/2005/8/layout/default"/>
    <dgm:cxn modelId="{906A39AE-C070-4E46-AE4B-368361E2414B}" type="presParOf" srcId="{72F74757-D169-4D79-B00D-D1532D184FD3}" destId="{453FE407-33E3-4CAC-ABD2-1FE9C7314366}" srcOrd="1" destOrd="0" presId="urn:microsoft.com/office/officeart/2005/8/layout/default"/>
    <dgm:cxn modelId="{047D9EBC-C189-4E27-A2CF-E1C3F0EED99D}" type="presParOf" srcId="{72F74757-D169-4D79-B00D-D1532D184FD3}" destId="{8321BD44-ED52-472F-B3BA-07A07FFE0FB2}" srcOrd="2" destOrd="0" presId="urn:microsoft.com/office/officeart/2005/8/layout/default"/>
    <dgm:cxn modelId="{E5459B66-8513-43B7-ABF2-9DCA93559323}" type="presParOf" srcId="{72F74757-D169-4D79-B00D-D1532D184FD3}" destId="{2B0C07B7-C69D-4E62-9B13-1AAAE3A8E0E3}" srcOrd="3" destOrd="0" presId="urn:microsoft.com/office/officeart/2005/8/layout/default"/>
    <dgm:cxn modelId="{1F543E0E-D203-41F5-BC71-823D2FC20BCD}" type="presParOf" srcId="{72F74757-D169-4D79-B00D-D1532D184FD3}" destId="{C078CA76-80D8-4028-9029-4D84FDB614D9}" srcOrd="4" destOrd="0" presId="urn:microsoft.com/office/officeart/2005/8/layout/default"/>
    <dgm:cxn modelId="{8538498E-E407-4657-A73C-DC093B375A6E}" type="presParOf" srcId="{72F74757-D169-4D79-B00D-D1532D184FD3}" destId="{560C171B-13F1-4889-BEB0-6DA56C654BCB}" srcOrd="5" destOrd="0" presId="urn:microsoft.com/office/officeart/2005/8/layout/default"/>
    <dgm:cxn modelId="{31AD9E6B-0F5B-488A-B8D3-A723139177AB}" type="presParOf" srcId="{72F74757-D169-4D79-B00D-D1532D184FD3}" destId="{6727C226-045D-479A-8D0A-0E8400F7727B}" srcOrd="6" destOrd="0" presId="urn:microsoft.com/office/officeart/2005/8/layout/default"/>
    <dgm:cxn modelId="{933C98B4-CAAE-483E-825C-7BF11041C7A3}" type="presParOf" srcId="{72F74757-D169-4D79-B00D-D1532D184FD3}" destId="{CBB86C7B-AFED-4D26-8B4E-FC6369206ACB}" srcOrd="7" destOrd="0" presId="urn:microsoft.com/office/officeart/2005/8/layout/default"/>
    <dgm:cxn modelId="{60A49980-0F46-4C02-B73A-C84B0E2D2F8C}" type="presParOf" srcId="{72F74757-D169-4D79-B00D-D1532D184FD3}" destId="{0F36DE0C-BDAF-4BD5-AF19-12F2B730E9CD}" srcOrd="8" destOrd="0" presId="urn:microsoft.com/office/officeart/2005/8/layout/defaul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DD52F8-7B02-4652-B3D6-C6AE46B95B4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937EFC09-B697-4615-8517-5FED4C75CF8A}">
      <dgm:prSet/>
      <dgm:spPr/>
      <dgm:t>
        <a:bodyPr/>
        <a:lstStyle/>
        <a:p>
          <a:pPr rtl="0"/>
          <a:r>
            <a:rPr lang="en-IN" dirty="0" smtClean="0"/>
            <a:t>Updates the status of the books in library</a:t>
          </a:r>
          <a:endParaRPr lang="en-IN" dirty="0"/>
        </a:p>
      </dgm:t>
    </dgm:pt>
    <dgm:pt modelId="{8726454B-20D5-4C70-9927-C3DDD08A7D20}" type="parTrans" cxnId="{1A547F68-1139-487B-AEF7-2BDB91E4AAF1}">
      <dgm:prSet/>
      <dgm:spPr/>
      <dgm:t>
        <a:bodyPr/>
        <a:lstStyle/>
        <a:p>
          <a:endParaRPr lang="en-IN"/>
        </a:p>
      </dgm:t>
    </dgm:pt>
    <dgm:pt modelId="{CAC69C20-432B-42FE-A927-CB61ACC8F9E4}" type="sibTrans" cxnId="{1A547F68-1139-487B-AEF7-2BDB91E4AAF1}">
      <dgm:prSet/>
      <dgm:spPr/>
      <dgm:t>
        <a:bodyPr/>
        <a:lstStyle/>
        <a:p>
          <a:endParaRPr lang="en-IN"/>
        </a:p>
      </dgm:t>
    </dgm:pt>
    <dgm:pt modelId="{8024B3C7-759A-4E52-9066-46EB8972C3ED}">
      <dgm:prSet/>
      <dgm:spPr/>
      <dgm:t>
        <a:bodyPr/>
        <a:lstStyle/>
        <a:p>
          <a:pPr rtl="0"/>
          <a:r>
            <a:rPr lang="en-IN" dirty="0" smtClean="0"/>
            <a:t>Adds new books</a:t>
          </a:r>
          <a:endParaRPr lang="en-IN" dirty="0"/>
        </a:p>
      </dgm:t>
    </dgm:pt>
    <dgm:pt modelId="{98118E90-42DA-45A1-B2C3-3A5D5B3C4274}" type="parTrans" cxnId="{FA3C8B55-EBA9-45D1-86C3-57E7FBCF8AB5}">
      <dgm:prSet/>
      <dgm:spPr/>
      <dgm:t>
        <a:bodyPr/>
        <a:lstStyle/>
        <a:p>
          <a:endParaRPr lang="en-IN"/>
        </a:p>
      </dgm:t>
    </dgm:pt>
    <dgm:pt modelId="{80E4BCB9-19A3-4D42-A590-2C9F61CD6FA5}" type="sibTrans" cxnId="{FA3C8B55-EBA9-45D1-86C3-57E7FBCF8AB5}">
      <dgm:prSet/>
      <dgm:spPr/>
      <dgm:t>
        <a:bodyPr/>
        <a:lstStyle/>
        <a:p>
          <a:endParaRPr lang="en-IN"/>
        </a:p>
      </dgm:t>
    </dgm:pt>
    <dgm:pt modelId="{E4DDBB4D-2ACB-49D5-99B0-E0E7864EEFB5}" type="pres">
      <dgm:prSet presAssocID="{E0DD52F8-7B02-4652-B3D6-C6AE46B95B4D}" presName="diagram" presStyleCnt="0">
        <dgm:presLayoutVars>
          <dgm:dir/>
          <dgm:resizeHandles val="exact"/>
        </dgm:presLayoutVars>
      </dgm:prSet>
      <dgm:spPr/>
    </dgm:pt>
    <dgm:pt modelId="{CECFA8F3-80E2-4D8F-AF50-6B13D817D2CA}" type="pres">
      <dgm:prSet presAssocID="{937EFC09-B697-4615-8517-5FED4C75CF8A}" presName="node" presStyleLbl="node1" presStyleIdx="0" presStyleCnt="2">
        <dgm:presLayoutVars>
          <dgm:bulletEnabled val="1"/>
        </dgm:presLayoutVars>
      </dgm:prSet>
      <dgm:spPr/>
    </dgm:pt>
    <dgm:pt modelId="{F0AE93AC-BB13-4A28-B25C-3800CE9E560F}" type="pres">
      <dgm:prSet presAssocID="{CAC69C20-432B-42FE-A927-CB61ACC8F9E4}" presName="sibTrans" presStyleCnt="0"/>
      <dgm:spPr/>
    </dgm:pt>
    <dgm:pt modelId="{721E5307-D7DC-4F9C-B02B-4FAF43E2C6EB}" type="pres">
      <dgm:prSet presAssocID="{8024B3C7-759A-4E52-9066-46EB8972C3ED}" presName="node" presStyleLbl="node1" presStyleIdx="1" presStyleCnt="2">
        <dgm:presLayoutVars>
          <dgm:bulletEnabled val="1"/>
        </dgm:presLayoutVars>
      </dgm:prSet>
      <dgm:spPr/>
    </dgm:pt>
  </dgm:ptLst>
  <dgm:cxnLst>
    <dgm:cxn modelId="{1A547F68-1139-487B-AEF7-2BDB91E4AAF1}" srcId="{E0DD52F8-7B02-4652-B3D6-C6AE46B95B4D}" destId="{937EFC09-B697-4615-8517-5FED4C75CF8A}" srcOrd="0" destOrd="0" parTransId="{8726454B-20D5-4C70-9927-C3DDD08A7D20}" sibTransId="{CAC69C20-432B-42FE-A927-CB61ACC8F9E4}"/>
    <dgm:cxn modelId="{FA3C8B55-EBA9-45D1-86C3-57E7FBCF8AB5}" srcId="{E0DD52F8-7B02-4652-B3D6-C6AE46B95B4D}" destId="{8024B3C7-759A-4E52-9066-46EB8972C3ED}" srcOrd="1" destOrd="0" parTransId="{98118E90-42DA-45A1-B2C3-3A5D5B3C4274}" sibTransId="{80E4BCB9-19A3-4D42-A590-2C9F61CD6FA5}"/>
    <dgm:cxn modelId="{8E5735EE-7373-4E17-85F7-A4AF267DAC62}" type="presOf" srcId="{E0DD52F8-7B02-4652-B3D6-C6AE46B95B4D}" destId="{E4DDBB4D-2ACB-49D5-99B0-E0E7864EEFB5}" srcOrd="0" destOrd="0" presId="urn:microsoft.com/office/officeart/2005/8/layout/default"/>
    <dgm:cxn modelId="{6DB5DAFA-FA70-432C-A900-321446315637}" type="presOf" srcId="{937EFC09-B697-4615-8517-5FED4C75CF8A}" destId="{CECFA8F3-80E2-4D8F-AF50-6B13D817D2CA}" srcOrd="0" destOrd="0" presId="urn:microsoft.com/office/officeart/2005/8/layout/default"/>
    <dgm:cxn modelId="{7F463422-5DBC-478B-A445-0D0D74483899}" type="presOf" srcId="{8024B3C7-759A-4E52-9066-46EB8972C3ED}" destId="{721E5307-D7DC-4F9C-B02B-4FAF43E2C6EB}" srcOrd="0" destOrd="0" presId="urn:microsoft.com/office/officeart/2005/8/layout/default"/>
    <dgm:cxn modelId="{53F87BAA-22A3-4E2F-97DF-D2394D8A4FE9}" type="presParOf" srcId="{E4DDBB4D-2ACB-49D5-99B0-E0E7864EEFB5}" destId="{CECFA8F3-80E2-4D8F-AF50-6B13D817D2CA}" srcOrd="0" destOrd="0" presId="urn:microsoft.com/office/officeart/2005/8/layout/default"/>
    <dgm:cxn modelId="{338562D7-8538-4B09-9EA1-CD7604786361}" type="presParOf" srcId="{E4DDBB4D-2ACB-49D5-99B0-E0E7864EEFB5}" destId="{F0AE93AC-BB13-4A28-B25C-3800CE9E560F}" srcOrd="1" destOrd="0" presId="urn:microsoft.com/office/officeart/2005/8/layout/default"/>
    <dgm:cxn modelId="{A4BEF124-0369-4820-8EAF-7B440F4F2930}" type="presParOf" srcId="{E4DDBB4D-2ACB-49D5-99B0-E0E7864EEFB5}" destId="{721E5307-D7DC-4F9C-B02B-4FAF43E2C6EB}" srcOrd="2" destOrd="0" presId="urn:microsoft.com/office/officeart/2005/8/layout/default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1849C9-4CF1-4742-B74C-C75FA5FCA3D4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5ABCEBA-653C-4621-BE4D-A311286811A1}">
      <dgm:prSet/>
      <dgm:spPr/>
      <dgm:t>
        <a:bodyPr/>
        <a:lstStyle/>
        <a:p>
          <a:pPr rtl="0"/>
          <a:r>
            <a:rPr lang="en-IN" dirty="0" smtClean="0"/>
            <a:t>Coding has been done totally in JavaScript ,</a:t>
          </a:r>
          <a:r>
            <a:rPr lang="en-IN" dirty="0" err="1" smtClean="0"/>
            <a:t>JQuery</a:t>
          </a:r>
          <a:r>
            <a:rPr lang="en-IN" dirty="0" smtClean="0"/>
            <a:t>, HTML and CSS.</a:t>
          </a:r>
          <a:endParaRPr lang="en-IN" dirty="0"/>
        </a:p>
      </dgm:t>
    </dgm:pt>
    <dgm:pt modelId="{F5052003-5B7D-427C-87D6-F204966C7875}" type="parTrans" cxnId="{972D4109-E6A8-4EA1-85DB-CD102B485E5D}">
      <dgm:prSet/>
      <dgm:spPr/>
      <dgm:t>
        <a:bodyPr/>
        <a:lstStyle/>
        <a:p>
          <a:endParaRPr lang="en-IN"/>
        </a:p>
      </dgm:t>
    </dgm:pt>
    <dgm:pt modelId="{0D9F1762-E5E4-4B65-9921-096B48B45446}" type="sibTrans" cxnId="{972D4109-E6A8-4EA1-85DB-CD102B485E5D}">
      <dgm:prSet/>
      <dgm:spPr/>
      <dgm:t>
        <a:bodyPr/>
        <a:lstStyle/>
        <a:p>
          <a:endParaRPr lang="en-IN"/>
        </a:p>
      </dgm:t>
    </dgm:pt>
    <dgm:pt modelId="{B443F7C6-54F5-4A03-A169-45D83BF42950}">
      <dgm:prSet/>
      <dgm:spPr/>
      <dgm:t>
        <a:bodyPr/>
        <a:lstStyle/>
        <a:p>
          <a:pPr rtl="0"/>
          <a:r>
            <a:rPr lang="en-IN" dirty="0" smtClean="0"/>
            <a:t>Nearly we have written around 70 jsp files along with 2 connectors for the total project.</a:t>
          </a:r>
          <a:endParaRPr lang="en-IN" dirty="0"/>
        </a:p>
      </dgm:t>
    </dgm:pt>
    <dgm:pt modelId="{A82E07E7-BD75-4A84-8DAB-E8C038D0D8C3}" type="parTrans" cxnId="{5E7C8FB2-21A4-457C-82AF-C181F2B813F6}">
      <dgm:prSet/>
      <dgm:spPr/>
      <dgm:t>
        <a:bodyPr/>
        <a:lstStyle/>
        <a:p>
          <a:endParaRPr lang="en-IN"/>
        </a:p>
      </dgm:t>
    </dgm:pt>
    <dgm:pt modelId="{E96DB517-792E-4166-B882-90F55DDF310F}" type="sibTrans" cxnId="{5E7C8FB2-21A4-457C-82AF-C181F2B813F6}">
      <dgm:prSet/>
      <dgm:spPr/>
      <dgm:t>
        <a:bodyPr/>
        <a:lstStyle/>
        <a:p>
          <a:endParaRPr lang="en-IN"/>
        </a:p>
      </dgm:t>
    </dgm:pt>
    <dgm:pt modelId="{CC892F63-E83D-49CB-9857-13666B8236D5}">
      <dgm:prSet/>
      <dgm:spPr/>
      <dgm:t>
        <a:bodyPr/>
        <a:lstStyle/>
        <a:p>
          <a:pPr rtl="0"/>
          <a:r>
            <a:rPr lang="en-IN" dirty="0" smtClean="0"/>
            <a:t>For storing data we used sqlyog.</a:t>
          </a:r>
          <a:endParaRPr lang="en-IN" dirty="0"/>
        </a:p>
      </dgm:t>
    </dgm:pt>
    <dgm:pt modelId="{EBA46D1C-440D-4CE1-AC7E-D9BC78274F8B}" type="parTrans" cxnId="{EF9DCB86-2558-4E2C-9EB8-EB1D3DFFEA36}">
      <dgm:prSet/>
      <dgm:spPr/>
      <dgm:t>
        <a:bodyPr/>
        <a:lstStyle/>
        <a:p>
          <a:endParaRPr lang="en-IN"/>
        </a:p>
      </dgm:t>
    </dgm:pt>
    <dgm:pt modelId="{E8F5226A-9274-4D73-9313-A54F446DF744}" type="sibTrans" cxnId="{EF9DCB86-2558-4E2C-9EB8-EB1D3DFFEA36}">
      <dgm:prSet/>
      <dgm:spPr/>
      <dgm:t>
        <a:bodyPr/>
        <a:lstStyle/>
        <a:p>
          <a:endParaRPr lang="en-IN"/>
        </a:p>
      </dgm:t>
    </dgm:pt>
    <dgm:pt modelId="{423BC377-6AED-4EAC-B5B0-EA98F7644AB5}">
      <dgm:prSet/>
      <dgm:spPr/>
      <dgm:t>
        <a:bodyPr/>
        <a:lstStyle/>
        <a:p>
          <a:pPr rtl="0"/>
          <a:r>
            <a:rPr lang="en-IN" dirty="0" smtClean="0"/>
            <a:t>Software used is NetBeans</a:t>
          </a:r>
          <a:endParaRPr lang="en-IN" dirty="0"/>
        </a:p>
      </dgm:t>
    </dgm:pt>
    <dgm:pt modelId="{3F091EDD-0347-47A1-8CEE-E4C19233D791}" type="parTrans" cxnId="{8D92B359-E7D1-46F6-AA5F-535FC9895C74}">
      <dgm:prSet/>
      <dgm:spPr/>
    </dgm:pt>
    <dgm:pt modelId="{5498EFD4-58C9-49E5-BB80-8450DD8C57E8}" type="sibTrans" cxnId="{8D92B359-E7D1-46F6-AA5F-535FC9895C74}">
      <dgm:prSet/>
      <dgm:spPr/>
    </dgm:pt>
    <dgm:pt modelId="{41DA7AB8-07EE-46AA-9642-81E256298AFD}">
      <dgm:prSet/>
      <dgm:spPr/>
      <dgm:t>
        <a:bodyPr/>
        <a:lstStyle/>
        <a:p>
          <a:pPr rtl="0"/>
          <a:r>
            <a:rPr lang="en-IN" dirty="0" smtClean="0"/>
            <a:t>Server used is GlassFish Server</a:t>
          </a:r>
          <a:endParaRPr lang="en-IN" dirty="0"/>
        </a:p>
      </dgm:t>
    </dgm:pt>
    <dgm:pt modelId="{5CB27F67-EBA3-432A-9563-8D034E3C57EE}" type="parTrans" cxnId="{B6FBF4DE-A1AC-4583-8741-ECB7321CE806}">
      <dgm:prSet/>
      <dgm:spPr/>
    </dgm:pt>
    <dgm:pt modelId="{569D3F42-4E7A-4195-8D17-79DA8668CCBB}" type="sibTrans" cxnId="{B6FBF4DE-A1AC-4583-8741-ECB7321CE806}">
      <dgm:prSet/>
      <dgm:spPr/>
    </dgm:pt>
    <dgm:pt modelId="{93AD1581-163F-4887-BE9D-9D2553B509F5}" type="pres">
      <dgm:prSet presAssocID="{091849C9-4CF1-4742-B74C-C75FA5FCA3D4}" presName="linear" presStyleCnt="0">
        <dgm:presLayoutVars>
          <dgm:animLvl val="lvl"/>
          <dgm:resizeHandles val="exact"/>
        </dgm:presLayoutVars>
      </dgm:prSet>
      <dgm:spPr/>
    </dgm:pt>
    <dgm:pt modelId="{7D84C70E-A1A1-48AF-940E-5D474008EE1B}" type="pres">
      <dgm:prSet presAssocID="{F5ABCEBA-653C-4621-BE4D-A311286811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9F5355-F599-44D9-826E-DDBCEE66D653}" type="pres">
      <dgm:prSet presAssocID="{0D9F1762-E5E4-4B65-9921-096B48B45446}" presName="spacer" presStyleCnt="0"/>
      <dgm:spPr/>
    </dgm:pt>
    <dgm:pt modelId="{BA01E515-2A9B-4051-BFA4-03B53DE2047F}" type="pres">
      <dgm:prSet presAssocID="{B443F7C6-54F5-4A03-A169-45D83BF4295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1B680AD-87A0-42FE-80A4-2BA7762C9C85}" type="pres">
      <dgm:prSet presAssocID="{E96DB517-792E-4166-B882-90F55DDF310F}" presName="spacer" presStyleCnt="0"/>
      <dgm:spPr/>
    </dgm:pt>
    <dgm:pt modelId="{8620623B-34D8-44C5-AABD-49156D386223}" type="pres">
      <dgm:prSet presAssocID="{CC892F63-E83D-49CB-9857-13666B8236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3E890C3-F67A-4B64-BEF2-1AFBACF29277}" type="pres">
      <dgm:prSet presAssocID="{E8F5226A-9274-4D73-9313-A54F446DF744}" presName="spacer" presStyleCnt="0"/>
      <dgm:spPr/>
    </dgm:pt>
    <dgm:pt modelId="{2498C342-D2DC-4289-AF96-99CC44576FE9}" type="pres">
      <dgm:prSet presAssocID="{423BC377-6AED-4EAC-B5B0-EA98F7644A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4F7BED-95EE-4A57-B200-E18EE9B4B32F}" type="pres">
      <dgm:prSet presAssocID="{5498EFD4-58C9-49E5-BB80-8450DD8C57E8}" presName="spacer" presStyleCnt="0"/>
      <dgm:spPr/>
    </dgm:pt>
    <dgm:pt modelId="{EE76EB3B-C3D6-4EFC-8B88-0635105C50CB}" type="pres">
      <dgm:prSet presAssocID="{41DA7AB8-07EE-46AA-9642-81E256298A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A2E0B6C-B051-4D2D-AFD0-24DA3CD95232}" type="presOf" srcId="{091849C9-4CF1-4742-B74C-C75FA5FCA3D4}" destId="{93AD1581-163F-4887-BE9D-9D2553B509F5}" srcOrd="0" destOrd="0" presId="urn:microsoft.com/office/officeart/2005/8/layout/vList2"/>
    <dgm:cxn modelId="{5E7C8FB2-21A4-457C-82AF-C181F2B813F6}" srcId="{091849C9-4CF1-4742-B74C-C75FA5FCA3D4}" destId="{B443F7C6-54F5-4A03-A169-45D83BF42950}" srcOrd="1" destOrd="0" parTransId="{A82E07E7-BD75-4A84-8DAB-E8C038D0D8C3}" sibTransId="{E96DB517-792E-4166-B882-90F55DDF310F}"/>
    <dgm:cxn modelId="{2DD34120-BC98-4602-99B2-0F8AF04A6CEB}" type="presOf" srcId="{41DA7AB8-07EE-46AA-9642-81E256298AFD}" destId="{EE76EB3B-C3D6-4EFC-8B88-0635105C50CB}" srcOrd="0" destOrd="0" presId="urn:microsoft.com/office/officeart/2005/8/layout/vList2"/>
    <dgm:cxn modelId="{ADD63C99-159D-48FA-A1CD-DC65FC1548DD}" type="presOf" srcId="{F5ABCEBA-653C-4621-BE4D-A311286811A1}" destId="{7D84C70E-A1A1-48AF-940E-5D474008EE1B}" srcOrd="0" destOrd="0" presId="urn:microsoft.com/office/officeart/2005/8/layout/vList2"/>
    <dgm:cxn modelId="{EF9DCB86-2558-4E2C-9EB8-EB1D3DFFEA36}" srcId="{091849C9-4CF1-4742-B74C-C75FA5FCA3D4}" destId="{CC892F63-E83D-49CB-9857-13666B8236D5}" srcOrd="2" destOrd="0" parTransId="{EBA46D1C-440D-4CE1-AC7E-D9BC78274F8B}" sibTransId="{E8F5226A-9274-4D73-9313-A54F446DF744}"/>
    <dgm:cxn modelId="{B6FBF4DE-A1AC-4583-8741-ECB7321CE806}" srcId="{091849C9-4CF1-4742-B74C-C75FA5FCA3D4}" destId="{41DA7AB8-07EE-46AA-9642-81E256298AFD}" srcOrd="4" destOrd="0" parTransId="{5CB27F67-EBA3-432A-9563-8D034E3C57EE}" sibTransId="{569D3F42-4E7A-4195-8D17-79DA8668CCBB}"/>
    <dgm:cxn modelId="{3F1A2C97-383E-4DC3-850C-AF4DD8C63EFA}" type="presOf" srcId="{423BC377-6AED-4EAC-B5B0-EA98F7644AB5}" destId="{2498C342-D2DC-4289-AF96-99CC44576FE9}" srcOrd="0" destOrd="0" presId="urn:microsoft.com/office/officeart/2005/8/layout/vList2"/>
    <dgm:cxn modelId="{972D4109-E6A8-4EA1-85DB-CD102B485E5D}" srcId="{091849C9-4CF1-4742-B74C-C75FA5FCA3D4}" destId="{F5ABCEBA-653C-4621-BE4D-A311286811A1}" srcOrd="0" destOrd="0" parTransId="{F5052003-5B7D-427C-87D6-F204966C7875}" sibTransId="{0D9F1762-E5E4-4B65-9921-096B48B45446}"/>
    <dgm:cxn modelId="{E698B2E9-05D0-4157-9A17-38B8CA1A8E6B}" type="presOf" srcId="{B443F7C6-54F5-4A03-A169-45D83BF42950}" destId="{BA01E515-2A9B-4051-BFA4-03B53DE2047F}" srcOrd="0" destOrd="0" presId="urn:microsoft.com/office/officeart/2005/8/layout/vList2"/>
    <dgm:cxn modelId="{8D92B359-E7D1-46F6-AA5F-535FC9895C74}" srcId="{091849C9-4CF1-4742-B74C-C75FA5FCA3D4}" destId="{423BC377-6AED-4EAC-B5B0-EA98F7644AB5}" srcOrd="3" destOrd="0" parTransId="{3F091EDD-0347-47A1-8CEE-E4C19233D791}" sibTransId="{5498EFD4-58C9-49E5-BB80-8450DD8C57E8}"/>
    <dgm:cxn modelId="{0676D920-51D4-4F0B-8968-1182D3A5C28B}" type="presOf" srcId="{CC892F63-E83D-49CB-9857-13666B8236D5}" destId="{8620623B-34D8-44C5-AABD-49156D386223}" srcOrd="0" destOrd="0" presId="urn:microsoft.com/office/officeart/2005/8/layout/vList2"/>
    <dgm:cxn modelId="{75894561-1F6A-446C-9495-CDD794D770BF}" type="presParOf" srcId="{93AD1581-163F-4887-BE9D-9D2553B509F5}" destId="{7D84C70E-A1A1-48AF-940E-5D474008EE1B}" srcOrd="0" destOrd="0" presId="urn:microsoft.com/office/officeart/2005/8/layout/vList2"/>
    <dgm:cxn modelId="{CA996911-15EC-4320-BFF7-B5DC41384DD8}" type="presParOf" srcId="{93AD1581-163F-4887-BE9D-9D2553B509F5}" destId="{4A9F5355-F599-44D9-826E-DDBCEE66D653}" srcOrd="1" destOrd="0" presId="urn:microsoft.com/office/officeart/2005/8/layout/vList2"/>
    <dgm:cxn modelId="{1158DC91-2CEC-4986-845B-9BEDC35DBEB1}" type="presParOf" srcId="{93AD1581-163F-4887-BE9D-9D2553B509F5}" destId="{BA01E515-2A9B-4051-BFA4-03B53DE2047F}" srcOrd="2" destOrd="0" presId="urn:microsoft.com/office/officeart/2005/8/layout/vList2"/>
    <dgm:cxn modelId="{AAEB9725-22FD-4C41-B2CF-C51D81C88D3D}" type="presParOf" srcId="{93AD1581-163F-4887-BE9D-9D2553B509F5}" destId="{11B680AD-87A0-42FE-80A4-2BA7762C9C85}" srcOrd="3" destOrd="0" presId="urn:microsoft.com/office/officeart/2005/8/layout/vList2"/>
    <dgm:cxn modelId="{3E4D5DCC-D6FD-4B67-BF10-84836DDD9FE9}" type="presParOf" srcId="{93AD1581-163F-4887-BE9D-9D2553B509F5}" destId="{8620623B-34D8-44C5-AABD-49156D386223}" srcOrd="4" destOrd="0" presId="urn:microsoft.com/office/officeart/2005/8/layout/vList2"/>
    <dgm:cxn modelId="{78A250D7-CFFB-49F2-AAE9-DDAB8C934B60}" type="presParOf" srcId="{93AD1581-163F-4887-BE9D-9D2553B509F5}" destId="{F3E890C3-F67A-4B64-BEF2-1AFBACF29277}" srcOrd="5" destOrd="0" presId="urn:microsoft.com/office/officeart/2005/8/layout/vList2"/>
    <dgm:cxn modelId="{9E9B11CE-F4ED-41B7-ADD9-EC9E50085755}" type="presParOf" srcId="{93AD1581-163F-4887-BE9D-9D2553B509F5}" destId="{2498C342-D2DC-4289-AF96-99CC44576FE9}" srcOrd="6" destOrd="0" presId="urn:microsoft.com/office/officeart/2005/8/layout/vList2"/>
    <dgm:cxn modelId="{0C477CD8-5ED4-4052-A39D-0A2B1BC324A5}" type="presParOf" srcId="{93AD1581-163F-4887-BE9D-9D2553B509F5}" destId="{F34F7BED-95EE-4A57-B200-E18EE9B4B32F}" srcOrd="7" destOrd="0" presId="urn:microsoft.com/office/officeart/2005/8/layout/vList2"/>
    <dgm:cxn modelId="{3ABFCC6C-546F-4EF0-8804-0D343FC0DAF1}" type="presParOf" srcId="{93AD1581-163F-4887-BE9D-9D2553B509F5}" destId="{EE76EB3B-C3D6-4EFC-8B88-0635105C50CB}" srcOrd="8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A0-1D7E-49A0-BD53-F3B69EDA94D9}" type="datetimeFigureOut">
              <a:rPr lang="en-US" smtClean="0"/>
              <a:t>11/14/2017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B7A0-1D7E-49A0-BD53-F3B69EDA94D9}" type="datetimeFigureOut">
              <a:rPr lang="en-US" smtClean="0"/>
              <a:t>11/13/2017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C203-29CF-485E-95CD-CAB33B693E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>
                <a:solidFill>
                  <a:srgbClr val="0070C0"/>
                </a:solidFill>
              </a:rPr>
              <a:t>STUDENT ACADEMY</a:t>
            </a:r>
            <a:endParaRPr lang="en-IN" sz="6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1438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USE-CASE DIAGRAM</a:t>
            </a:r>
            <a:endParaRPr lang="en-IN" dirty="0"/>
          </a:p>
        </p:txBody>
      </p:sp>
      <p:pic>
        <p:nvPicPr>
          <p:cNvPr id="4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1" y="1071546"/>
            <a:ext cx="7858180" cy="57864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1438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4" name="Content Placeholder 3" descr="cla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142985"/>
            <a:ext cx="7929618" cy="57150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CODING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HARDWARE REQUIRMENTS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28750"/>
          <a:ext cx="8229600" cy="40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00129">
                <a:tc>
                  <a:txBody>
                    <a:bodyPr/>
                    <a:lstStyle/>
                    <a:p>
                      <a:pPr algn="just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       Hardware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        Requirements</a:t>
                      </a:r>
                      <a:endParaRPr lang="en-IN" dirty="0"/>
                    </a:p>
                  </a:txBody>
                  <a:tcPr/>
                </a:tc>
              </a:tr>
              <a:tr h="1000129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Processor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Processor which supports browser</a:t>
                      </a:r>
                      <a:endParaRPr lang="en-IN" dirty="0"/>
                    </a:p>
                  </a:txBody>
                  <a:tcPr/>
                </a:tc>
              </a:tr>
              <a:tr h="1000129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512 MB</a:t>
                      </a:r>
                      <a:endParaRPr lang="en-IN" dirty="0"/>
                    </a:p>
                  </a:txBody>
                  <a:tcPr/>
                </a:tc>
              </a:tr>
              <a:tr h="1000129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Hard  Disk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50 MB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SOFTWARE REQUIRMENTS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4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2"/>
                <a:gridCol w="4543428"/>
              </a:tblGrid>
              <a:tr h="837251"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837251"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Operating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have chosen Windows operating system for its best support and user-friendliness.</a:t>
                      </a:r>
                      <a:endParaRPr lang="en-IN" dirty="0"/>
                    </a:p>
                  </a:txBody>
                  <a:tcPr/>
                </a:tc>
              </a:tr>
              <a:tr h="837251"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save the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Student, company, books, websites, weeks schedule records we have chosen SQLyog database.</a:t>
                      </a:r>
                      <a:endParaRPr lang="en-IN" dirty="0"/>
                    </a:p>
                  </a:txBody>
                  <a:tcPr/>
                </a:tc>
              </a:tr>
              <a:tr h="837251"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JavaScript, HTML, CSS, SQL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implement the project we have chosen JavaScript language for its more interactive support.</a:t>
                      </a:r>
                      <a:endParaRPr lang="en-IN" dirty="0"/>
                    </a:p>
                  </a:txBody>
                  <a:tcPr/>
                </a:tc>
              </a:tr>
              <a:tr h="837251"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JDBC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Connectivity to Database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Generally students go through a lot of activities in their academic career.  </a:t>
            </a:r>
          </a:p>
          <a:p>
            <a:r>
              <a:rPr lang="en-IN" dirty="0" smtClean="0"/>
              <a:t>We came up with an idea to compound some of such activities under one website named </a:t>
            </a:r>
            <a:r>
              <a:rPr lang="en-IN" b="1" dirty="0" smtClean="0"/>
              <a:t>Student Academy.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Student Academy </a:t>
            </a:r>
            <a:r>
              <a:rPr lang="en-IN" dirty="0" smtClean="0"/>
              <a:t>is a compact website where mostly all academic needs of a student can be fulfilled such as applying for campus placements, browsing books in library, knowing about the latest workshops and conferences, uploading weeks schedule as a To-do list, shopping books online and also browsing all student friendly websites.</a:t>
            </a:r>
          </a:p>
          <a:p>
            <a:r>
              <a:rPr lang="en-IN" dirty="0" smtClean="0"/>
              <a:t>It also provides all academic books PDF’s.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74638"/>
            <a:ext cx="7572428" cy="65403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DFD</a:t>
            </a:r>
            <a:endParaRPr lang="en-IN" dirty="0"/>
          </a:p>
        </p:txBody>
      </p:sp>
      <p:pic>
        <p:nvPicPr>
          <p:cNvPr id="4" name="Content Placeholder 3" descr="D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7" y="928670"/>
            <a:ext cx="7429552" cy="5715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71612"/>
          <a:ext cx="8229600" cy="4554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STUDENT MODULE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ADMIN MODULE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91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COMPANY MODULE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LIBRARIAN MODULE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351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STUDENT ACADEMY</vt:lpstr>
      <vt:lpstr>PROBLEM STATEMENT</vt:lpstr>
      <vt:lpstr>PROPOSED SYSTEM</vt:lpstr>
      <vt:lpstr>DFD</vt:lpstr>
      <vt:lpstr>MODULES</vt:lpstr>
      <vt:lpstr>STUDENT MODULE</vt:lpstr>
      <vt:lpstr>ADMIN MODULE</vt:lpstr>
      <vt:lpstr>COMPANY MODULE</vt:lpstr>
      <vt:lpstr>LIBRARIAN MODULE</vt:lpstr>
      <vt:lpstr>USE-CASE DIAGRAM</vt:lpstr>
      <vt:lpstr>CLASS DIAGRAM</vt:lpstr>
      <vt:lpstr>CODING</vt:lpstr>
      <vt:lpstr>HARDWARE REQUIRMENTS</vt:lpstr>
      <vt:lpstr>SOFTWARE REQUIRMENTS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ACADEMY</dc:title>
  <dc:creator>hp</dc:creator>
  <cp:lastModifiedBy>hp</cp:lastModifiedBy>
  <cp:revision>8</cp:revision>
  <dcterms:created xsi:type="dcterms:W3CDTF">2017-11-13T16:13:59Z</dcterms:created>
  <dcterms:modified xsi:type="dcterms:W3CDTF">2017-11-14T08:23:31Z</dcterms:modified>
</cp:coreProperties>
</file>