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5E90-3A4F-E875-4C35-4267CBFA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29" y="2102679"/>
            <a:ext cx="10353761" cy="1326321"/>
          </a:xfrm>
        </p:spPr>
        <p:txBody>
          <a:bodyPr>
            <a:normAutofit/>
          </a:bodyPr>
          <a:lstStyle/>
          <a:p>
            <a:r>
              <a:rPr lang="en-IN" sz="4400" dirty="0"/>
              <a:t>Online examination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3829C-356A-D243-F8B8-0EF03FC8EEAA}"/>
              </a:ext>
            </a:extLst>
          </p:cNvPr>
          <p:cNvSpPr txBox="1"/>
          <p:nvPr/>
        </p:nvSpPr>
        <p:spPr>
          <a:xfrm>
            <a:off x="8504902" y="4451556"/>
            <a:ext cx="31217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u="sng" dirty="0"/>
              <a:t>Team Members</a:t>
            </a:r>
          </a:p>
          <a:p>
            <a:endParaRPr lang="en-IN" sz="3200" dirty="0"/>
          </a:p>
          <a:p>
            <a:pPr marL="800100" lvl="1" indent="-342900">
              <a:buAutoNum type="arabicPeriod"/>
            </a:pPr>
            <a:r>
              <a:rPr lang="en-IN" sz="2800" dirty="0"/>
              <a:t> Raviteja</a:t>
            </a:r>
          </a:p>
          <a:p>
            <a:pPr marL="800100" lvl="1" indent="-342900">
              <a:buAutoNum type="arabicPeriod"/>
            </a:pPr>
            <a:r>
              <a:rPr lang="en-IN" sz="2800" dirty="0"/>
              <a:t> </a:t>
            </a:r>
            <a:r>
              <a:rPr lang="en-IN" sz="2800" dirty="0" err="1"/>
              <a:t>Supraja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2133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ECF-89F2-9B0B-B0AA-DC7079092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648" y="1307690"/>
            <a:ext cx="3697534" cy="1326321"/>
          </a:xfrm>
        </p:spPr>
        <p:txBody>
          <a:bodyPr>
            <a:normAutofit/>
          </a:bodyPr>
          <a:lstStyle/>
          <a:p>
            <a:r>
              <a:rPr lang="en-IN" sz="2800" dirty="0"/>
              <a:t>Technologies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B8121-BD9B-E055-158B-636C40112AE2}"/>
              </a:ext>
            </a:extLst>
          </p:cNvPr>
          <p:cNvSpPr txBox="1"/>
          <p:nvPr/>
        </p:nvSpPr>
        <p:spPr>
          <a:xfrm>
            <a:off x="3990434" y="2491995"/>
            <a:ext cx="3147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dirty="0"/>
              <a:t>Java &amp; Hibernate ORM</a:t>
            </a:r>
          </a:p>
          <a:p>
            <a:pPr marL="342900" indent="-342900">
              <a:buAutoNum type="arabicPeriod"/>
            </a:pPr>
            <a:r>
              <a:rPr lang="en-IN" sz="2000" dirty="0"/>
              <a:t>MySQL</a:t>
            </a:r>
          </a:p>
          <a:p>
            <a:pPr marL="342900" indent="-342900">
              <a:buAutoNum type="arabicPeriod"/>
            </a:pPr>
            <a:r>
              <a:rPr lang="en-IN" sz="2000" dirty="0"/>
              <a:t>Other tools</a:t>
            </a:r>
          </a:p>
        </p:txBody>
      </p:sp>
    </p:spTree>
    <p:extLst>
      <p:ext uri="{BB962C8B-B14F-4D97-AF65-F5344CB8AC3E}">
        <p14:creationId xmlns:p14="http://schemas.microsoft.com/office/powerpoint/2010/main" val="2624856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325</TotalTime>
  <Words>18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Rockwell</vt:lpstr>
      <vt:lpstr>Damask</vt:lpstr>
      <vt:lpstr>Online examination system</vt:lpstr>
      <vt:lpstr>Technologies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Gandham Raviteja</dc:creator>
  <cp:lastModifiedBy>Gandham Raviteja</cp:lastModifiedBy>
  <cp:revision>1</cp:revision>
  <dcterms:created xsi:type="dcterms:W3CDTF">2024-10-15T01:55:48Z</dcterms:created>
  <dcterms:modified xsi:type="dcterms:W3CDTF">2024-10-15T07:20:57Z</dcterms:modified>
</cp:coreProperties>
</file>