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supriya-v-r.supriya-v-r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m.a-raviteja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Raviteja M A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20599" y="309372"/>
            <a:ext cx="3852976" cy="6515096"/>
            <a:chOff x="498043" y="288036"/>
            <a:chExt cx="3852976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043" y="288036"/>
              <a:ext cx="1349347" cy="16916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9606338146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05958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281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Raviteja M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 Raviteja, M</cp:lastModifiedBy>
  <cp:revision>4</cp:revision>
  <dcterms:created xsi:type="dcterms:W3CDTF">2022-06-20T15:56:31Z</dcterms:created>
  <dcterms:modified xsi:type="dcterms:W3CDTF">2022-06-20T16:09:24Z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