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00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supriya-v-r.supriya-v-r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84788"/>
              </p:ext>
            </p:extLst>
          </p:nvPr>
        </p:nvGraphicFramePr>
        <p:xfrm>
          <a:off x="9224898" y="1898142"/>
          <a:ext cx="5038090" cy="4213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85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OOPS,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Exception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Handling,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Collections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Generics,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Features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Spring-ORM,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3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Forms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10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RDBMS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MySQL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,Oracle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3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4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94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sz="11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MBAI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803" y="1539366"/>
            <a:ext cx="2879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m.a-raviteja</a:t>
            </a:r>
            <a:r>
              <a:rPr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 dirty="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5" y="3389122"/>
            <a:ext cx="195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731260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lang="en-IN" sz="1000" b="1" spc="10" dirty="0">
                <a:latin typeface="Verdana"/>
                <a:cs typeface="Verdana"/>
              </a:rPr>
              <a:t> With React</a:t>
            </a:r>
            <a:r>
              <a:rPr sz="1000" b="1" spc="-10" dirty="0">
                <a:latin typeface="Verdana"/>
                <a:cs typeface="Verdana"/>
              </a:rPr>
              <a:t>, 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4041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Raviteja M A</a:t>
            </a:r>
            <a:endParaRPr spc="-5" dirty="0"/>
          </a:p>
        </p:txBody>
      </p:sp>
      <p:grpSp>
        <p:nvGrpSpPr>
          <p:cNvPr id="20" name="object 20"/>
          <p:cNvGrpSpPr/>
          <p:nvPr/>
        </p:nvGrpSpPr>
        <p:grpSpPr>
          <a:xfrm>
            <a:off x="520599" y="309372"/>
            <a:ext cx="3852976" cy="6515096"/>
            <a:chOff x="498043" y="288036"/>
            <a:chExt cx="3852976" cy="6515096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0104" y="6332218"/>
              <a:ext cx="470915" cy="47091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8043" y="288036"/>
              <a:ext cx="1349347" cy="169164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46132" y="351866"/>
            <a:ext cx="29744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Engineering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Electrical and Electronics : 2017-2021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85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ONLINE EXAM PORTAL</a:t>
            </a:r>
            <a:endParaRPr sz="1000" dirty="0">
              <a:latin typeface="Verdana"/>
              <a:cs typeface="Verdana"/>
            </a:endParaRPr>
          </a:p>
          <a:p>
            <a:pPr marL="12700" marR="5080" algn="just">
              <a:lnSpc>
                <a:spcPct val="114100"/>
              </a:lnSpc>
              <a:spcBef>
                <a:spcPts val="85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lang="en-IN" sz="1100" spc="-5" dirty="0">
                <a:latin typeface="Verdana"/>
                <a:cs typeface="Verdana"/>
              </a:rPr>
              <a:t>Online Exam Portal</a:t>
            </a:r>
            <a:r>
              <a:rPr sz="1100" dirty="0">
                <a:latin typeface="Verdana"/>
                <a:cs typeface="Verdana"/>
              </a:rPr>
              <a:t> System </a:t>
            </a:r>
            <a:r>
              <a:rPr sz="1100" spc="-5" dirty="0">
                <a:latin typeface="Verdana"/>
                <a:cs typeface="Verdana"/>
              </a:rPr>
              <a:t>along with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Boot, 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97933" y="4346930"/>
            <a:ext cx="392493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Four </a:t>
            </a:r>
            <a:r>
              <a:rPr sz="1100" spc="-5" dirty="0">
                <a:latin typeface="Verdana"/>
                <a:cs typeface="Verdana"/>
              </a:rPr>
              <a:t>layered architecture which includes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Presentation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Layer, Business Layer, Persistence Layer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Database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9606338146</a:t>
            </a:r>
            <a:endParaRPr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ID-462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05958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284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Verdana</vt:lpstr>
      <vt:lpstr>Office Theme</vt:lpstr>
      <vt:lpstr>Raviteja M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A Raviteja, M</cp:lastModifiedBy>
  <cp:revision>6</cp:revision>
  <dcterms:created xsi:type="dcterms:W3CDTF">2022-06-20T15:56:31Z</dcterms:created>
  <dcterms:modified xsi:type="dcterms:W3CDTF">2022-06-21T04:49:55Z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