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8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3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639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4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9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9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5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8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2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0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3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2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0634A-14F4-4A28-BE8C-3AFB5118F43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E417EA-9B42-4238-BD0F-36292A35F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2173E-CFD9-1FC2-9A94-B0009774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8" y="0"/>
            <a:ext cx="8639141" cy="1238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7F219-E542-B3A3-5108-440050C4455D}"/>
              </a:ext>
            </a:extLst>
          </p:cNvPr>
          <p:cNvSpPr txBox="1"/>
          <p:nvPr/>
        </p:nvSpPr>
        <p:spPr>
          <a:xfrm>
            <a:off x="721168" y="4467544"/>
            <a:ext cx="256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Supervisor: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A26C0-4AFE-4B69-DD81-0FFE00841F04}"/>
              </a:ext>
            </a:extLst>
          </p:cNvPr>
          <p:cNvSpPr txBox="1"/>
          <p:nvPr/>
        </p:nvSpPr>
        <p:spPr>
          <a:xfrm>
            <a:off x="5458326" y="4467544"/>
            <a:ext cx="3445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 Scholar: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6F18DBA-4FEE-044D-58F8-26EBE51E9474}"/>
              </a:ext>
            </a:extLst>
          </p:cNvPr>
          <p:cNvSpPr txBox="1"/>
          <p:nvPr/>
        </p:nvSpPr>
        <p:spPr>
          <a:xfrm>
            <a:off x="721168" y="4836876"/>
            <a:ext cx="406400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G. Michael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Saveetha School of Engineering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CECC4E6-AA58-0A28-5626-4BFE243D9804}"/>
              </a:ext>
            </a:extLst>
          </p:cNvPr>
          <p:cNvSpPr txBox="1"/>
          <p:nvPr/>
        </p:nvSpPr>
        <p:spPr>
          <a:xfrm>
            <a:off x="5875421" y="4836875"/>
            <a:ext cx="406400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CHALLA RAVITEJA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192325065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Saveetha School of Engineering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4F8F816-97C4-391B-7BFC-73B5C9E30B7C}"/>
              </a:ext>
            </a:extLst>
          </p:cNvPr>
          <p:cNvSpPr/>
          <p:nvPr/>
        </p:nvSpPr>
        <p:spPr>
          <a:xfrm>
            <a:off x="721168" y="1620253"/>
            <a:ext cx="2642690" cy="882317"/>
          </a:xfrm>
          <a:prstGeom prst="parallelogram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Title…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35FEEE9-C676-1270-A130-7F5702E8FF3A}"/>
              </a:ext>
            </a:extLst>
          </p:cNvPr>
          <p:cNvSpPr/>
          <p:nvPr/>
        </p:nvSpPr>
        <p:spPr>
          <a:xfrm>
            <a:off x="1175084" y="2787405"/>
            <a:ext cx="8021052" cy="882317"/>
          </a:xfrm>
          <a:prstGeom prst="parallelogram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For Quiz Applications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05637B4-DD41-9DE3-BF51-3E67D7AC1181}"/>
              </a:ext>
            </a:extLst>
          </p:cNvPr>
          <p:cNvSpPr/>
          <p:nvPr/>
        </p:nvSpPr>
        <p:spPr>
          <a:xfrm>
            <a:off x="9196136" y="2805316"/>
            <a:ext cx="743285" cy="846493"/>
          </a:xfrm>
          <a:prstGeom prst="parallelogram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7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F1472-9A34-CA27-8544-802367C9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FDF213-812B-E7EF-2D16-BB8EA526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C16574CB-AF64-ED0E-285B-7DC9CEBB6820}"/>
              </a:ext>
            </a:extLst>
          </p:cNvPr>
          <p:cNvSpPr/>
          <p:nvPr/>
        </p:nvSpPr>
        <p:spPr>
          <a:xfrm>
            <a:off x="593557" y="1800867"/>
            <a:ext cx="6898106" cy="7218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Mechanisms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FC2C8-E3B8-62A3-9E80-C6E7F897B1BA}"/>
              </a:ext>
            </a:extLst>
          </p:cNvPr>
          <p:cNvSpPr txBox="1"/>
          <p:nvPr/>
        </p:nvSpPr>
        <p:spPr>
          <a:xfrm>
            <a:off x="593557" y="2878286"/>
            <a:ext cx="81012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Input Detection: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incorporates mechanisms for identifying and categorizing invalid inputs, triggering error responses promptly.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Notifications: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receive clear notifications for errors, including specific guidance on rectifying input mistakes for improved interaction.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Fallback Strategies: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Fallback protocols determine alternative actions to ensure a continuity, maintaining user engagement despite unexpected errors.</a:t>
            </a:r>
          </a:p>
        </p:txBody>
      </p:sp>
    </p:spTree>
    <p:extLst>
      <p:ext uri="{BB962C8B-B14F-4D97-AF65-F5344CB8AC3E}">
        <p14:creationId xmlns:p14="http://schemas.microsoft.com/office/powerpoint/2010/main" val="63928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9135D-3F85-EBDD-A91C-87DF636D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42E70-EF98-A9D8-6077-C22F5575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6BC704B4-20B5-259A-557D-4DCAF18280D7}"/>
              </a:ext>
            </a:extLst>
          </p:cNvPr>
          <p:cNvSpPr/>
          <p:nvPr/>
        </p:nvSpPr>
        <p:spPr>
          <a:xfrm>
            <a:off x="357953" y="1781613"/>
            <a:ext cx="7315200" cy="65772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 and Customization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02AE9-0DE1-F918-E1E6-969CC8D7782C}"/>
              </a:ext>
            </a:extLst>
          </p:cNvPr>
          <p:cNvSpPr txBox="1"/>
          <p:nvPr/>
        </p:nvSpPr>
        <p:spPr>
          <a:xfrm>
            <a:off x="357953" y="2775610"/>
            <a:ext cx="87230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 Options: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facilitates extensibility, allowing developers to integrate custom question formats and themes seamlessly.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Themes Integration: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implement unique themes, enhancing the quiz aesthetic and aligning with specific educational or branding goals.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Management Features: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supports diverse user roles, enabling tailored experiences for students, instructors, and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229288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94F3-E96D-5925-C0EA-860A9EA57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50932-28F7-B1D0-43E1-A81E2E86A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96E5222C-B6E4-98B7-53CA-9A38BFC8D037}"/>
              </a:ext>
            </a:extLst>
          </p:cNvPr>
          <p:cNvSpPr/>
          <p:nvPr/>
        </p:nvSpPr>
        <p:spPr>
          <a:xfrm>
            <a:off x="561473" y="1764632"/>
            <a:ext cx="7459579" cy="65772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 and Customization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E530E-13D1-24A6-9134-EC7D4AE83914}"/>
              </a:ext>
            </a:extLst>
          </p:cNvPr>
          <p:cNvSpPr txBox="1"/>
          <p:nvPr/>
        </p:nvSpPr>
        <p:spPr>
          <a:xfrm>
            <a:off x="502496" y="2741648"/>
            <a:ext cx="85464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 Options: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facilitates extensibility, allowing developers to integrate custom question formats and themes seamlessly.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Themes Integration: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implement unique themes, enhancing the quiz aesthetic and aligning with specific educational or branding goals.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Management Features: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supports diverse user roles, enabling tailored experiences for students, instructors, and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263980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C4EC9-3442-D622-5EEE-FEEC3EE3A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C94EA-6E4C-6AA9-8B76-A2C419F9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0522633D-D3B0-73FE-19CD-25054B1B8B01}"/>
              </a:ext>
            </a:extLst>
          </p:cNvPr>
          <p:cNvSpPr/>
          <p:nvPr/>
        </p:nvSpPr>
        <p:spPr>
          <a:xfrm>
            <a:off x="357953" y="1732548"/>
            <a:ext cx="8481247" cy="65772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6D799-EBBB-BC75-1887-49E0DDA2C902}"/>
              </a:ext>
            </a:extLst>
          </p:cNvPr>
          <p:cNvSpPr txBox="1"/>
          <p:nvPr/>
        </p:nvSpPr>
        <p:spPr>
          <a:xfrm>
            <a:off x="485782" y="2887904"/>
            <a:ext cx="76475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Techniques: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caching strategies substantially reduces load times, enhancing performance during active quiz sessions.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Structures: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optimized data structures organizes quiz data effectively, minimizing retrieval time and resource utilization.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Processing: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operations prevent UI blocking, allowing simultaneous processing of user inputs and backend logic.</a:t>
            </a:r>
          </a:p>
        </p:txBody>
      </p:sp>
      <p:pic>
        <p:nvPicPr>
          <p:cNvPr id="8" name="Picture 7" descr="image.png">
            <a:extLst>
              <a:ext uri="{FF2B5EF4-FFF2-40B4-BE49-F238E27FC236}">
                <a16:creationId xmlns:a16="http://schemas.microsoft.com/office/drawing/2014/main" id="{407900CC-E9F3-D641-0347-5624785E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831" y="2765712"/>
            <a:ext cx="3236387" cy="32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5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AF929-5362-CA1C-FCB3-E2448D420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2BD598-1726-D1D9-DC8D-AFE0A294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2301DADC-93B6-D834-8BA3-9872E8F4446A}"/>
              </a:ext>
            </a:extLst>
          </p:cNvPr>
          <p:cNvSpPr/>
          <p:nvPr/>
        </p:nvSpPr>
        <p:spPr>
          <a:xfrm>
            <a:off x="230206" y="1805676"/>
            <a:ext cx="8839200" cy="65772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of Existing Quiz Compilers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695F7-C1F5-2BC0-49BD-A8EB7AFF3A85}"/>
              </a:ext>
            </a:extLst>
          </p:cNvPr>
          <p:cNvSpPr txBox="1"/>
          <p:nvPr/>
        </p:nvSpPr>
        <p:spPr>
          <a:xfrm>
            <a:off x="357953" y="2823736"/>
            <a:ext cx="85837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Kahoot! Case Study: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Kahoot! excels in gamified learning, fostering engagement through competition, yet faces scalability challenges in large classrooms.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Quizlet Features: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Quizlet provides robust study tools with flashcards and games but struggles with content verification for user-generated materials.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Forms Utility: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Forms offers versatile quiz creation tools that integrate easily with educational workflows but lacks advanced scoring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62805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0C6BF-7930-75E2-CDF5-2F5C6692A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F8070-0BAD-5430-0E77-E489F7A6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621CCB80-1414-6515-D78B-B1FDF920D783}"/>
              </a:ext>
            </a:extLst>
          </p:cNvPr>
          <p:cNvSpPr/>
          <p:nvPr/>
        </p:nvSpPr>
        <p:spPr>
          <a:xfrm>
            <a:off x="357953" y="1716506"/>
            <a:ext cx="8438147" cy="72189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in Quiz Compiling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33C2D-F6F3-655A-1F07-1AFFB6A5E263}"/>
              </a:ext>
            </a:extLst>
          </p:cNvPr>
          <p:cNvSpPr txBox="1"/>
          <p:nvPr/>
        </p:nvSpPr>
        <p:spPr>
          <a:xfrm>
            <a:off x="481263" y="2711440"/>
            <a:ext cx="71226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compilers will leverage AI to create adaptive learning experiences tailored to individual user needs.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Analytics: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will enable educators to track learning patterns, optimizing quiz effectiveness and content relevance.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Experiences: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will incorporate user preferences, allowing for customized quiz interfaces that adapt to different learning styles.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A6CB7-BE74-80F8-F83A-E3B4A937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64" y="2951747"/>
            <a:ext cx="4411578" cy="29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E7431-EF80-AED9-AC80-209C5C34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A9229-BC2F-3CAE-B281-660CC6742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D3ECBA-DFFC-C8D1-8C01-1C2DEFB6F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34" y="2024706"/>
            <a:ext cx="7162219" cy="42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5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53D087-7D85-9BC0-E788-F314E34E0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E301CE88-3A6B-585C-DA17-D4CE7B26B63C}"/>
              </a:ext>
            </a:extLst>
          </p:cNvPr>
          <p:cNvSpPr/>
          <p:nvPr/>
        </p:nvSpPr>
        <p:spPr>
          <a:xfrm>
            <a:off x="224590" y="1655118"/>
            <a:ext cx="4251157" cy="670987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i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FBA32C9-97A2-61BC-FE06-0641DB827344}"/>
              </a:ext>
            </a:extLst>
          </p:cNvPr>
          <p:cNvSpPr txBox="1"/>
          <p:nvPr/>
        </p:nvSpPr>
        <p:spPr>
          <a:xfrm>
            <a:off x="357952" y="2584714"/>
            <a:ext cx="75828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Quiz Applications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Compiler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Compiler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Tree Construction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Format Specification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Handling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Algorithms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Mechanisms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 and Customization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 Techniques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3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77C73-5E7F-CC1D-C36F-626992DDA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70D582-C943-2BB1-B70E-277EDD855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70ED85B1-CD6B-A4E4-1FB2-CB6B395131A2}"/>
              </a:ext>
            </a:extLst>
          </p:cNvPr>
          <p:cNvSpPr/>
          <p:nvPr/>
        </p:nvSpPr>
        <p:spPr>
          <a:xfrm>
            <a:off x="357953" y="1639076"/>
            <a:ext cx="7845770" cy="670987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Quiz Applications</a:t>
            </a:r>
            <a:endParaRPr lang="en-IN" sz="3200" b="1" i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69FD6-C7A5-F245-2697-FAC0936D4766}"/>
              </a:ext>
            </a:extLst>
          </p:cNvPr>
          <p:cNvSpPr txBox="1"/>
          <p:nvPr/>
        </p:nvSpPr>
        <p:spPr>
          <a:xfrm>
            <a:off x="357954" y="2839778"/>
            <a:ext cx="87230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Quiz Applications: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applications are digital platforms designed for assessment of knowledge across various subjects and contexts.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in Education: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enhance learning experiences by providing interactive assessments that track user progress and knowledge retention.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Significance: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applications also engage users in entertainment through gamification, fostering social interaction and competition.</a:t>
            </a:r>
          </a:p>
        </p:txBody>
      </p:sp>
      <p:pic>
        <p:nvPicPr>
          <p:cNvPr id="9" name="Picture 8" descr="image.png">
            <a:extLst>
              <a:ext uri="{FF2B5EF4-FFF2-40B4-BE49-F238E27FC236}">
                <a16:creationId xmlns:a16="http://schemas.microsoft.com/office/drawing/2014/main" id="{05302638-1D5F-0B9F-8E0D-5B95473B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687" y="2839778"/>
            <a:ext cx="2880359" cy="288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2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056E4-16AA-2FB1-EF8C-5F4C4C011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B3D70-B38F-B882-5B3E-96A5AD8E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AA443CCA-F299-FD08-7A6C-3CBC99047709}"/>
              </a:ext>
            </a:extLst>
          </p:cNvPr>
          <p:cNvSpPr/>
          <p:nvPr/>
        </p:nvSpPr>
        <p:spPr>
          <a:xfrm>
            <a:off x="818147" y="1716506"/>
            <a:ext cx="5759115" cy="7218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 Compiler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32A8C-16E4-EF83-9075-894BCBEDDAEC}"/>
              </a:ext>
            </a:extLst>
          </p:cNvPr>
          <p:cNvSpPr txBox="1"/>
          <p:nvPr/>
        </p:nvSpPr>
        <p:spPr>
          <a:xfrm>
            <a:off x="593558" y="2711441"/>
            <a:ext cx="77924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Compiler Necessity: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specialized compiler manages quiz data, ensuring efficient processing of questions and user interactions.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Scoring Algorithms: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can enhance scoring accuracy and efficiency, making evaluations more reliable and timely for users.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streamlined interaction management, compilers can significantly improve user satisfaction during quiz activities.</a:t>
            </a:r>
          </a:p>
        </p:txBody>
      </p:sp>
    </p:spTree>
    <p:extLst>
      <p:ext uri="{BB962C8B-B14F-4D97-AF65-F5344CB8AC3E}">
        <p14:creationId xmlns:p14="http://schemas.microsoft.com/office/powerpoint/2010/main" val="257710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B441-A10F-7EC9-1768-FB3BFFE4F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48B4B-1D60-DAE4-F7E3-7BC177D4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CC3A8B4F-5990-8E26-69BA-6F56927B01F6}"/>
              </a:ext>
            </a:extLst>
          </p:cNvPr>
          <p:cNvSpPr/>
          <p:nvPr/>
        </p:nvSpPr>
        <p:spPr>
          <a:xfrm>
            <a:off x="818147" y="1620253"/>
            <a:ext cx="6978316" cy="7218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Compiler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CDB7D-F625-8A13-06FB-E57F94F946CD}"/>
              </a:ext>
            </a:extLst>
          </p:cNvPr>
          <p:cNvSpPr txBox="1"/>
          <p:nvPr/>
        </p:nvSpPr>
        <p:spPr>
          <a:xfrm>
            <a:off x="799193" y="2637654"/>
            <a:ext cx="84410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Compiler Components: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includes a parser, interpreter, and user interface module, each vital for functionality.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Representation: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flowchart visually depicts the interaction between the compiler components, enhancing conceptual understanding.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Focus: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Emphasizing user experience, the architecture design facilitates intuitive navigation and immediate feedback for users.</a:t>
            </a:r>
          </a:p>
        </p:txBody>
      </p:sp>
    </p:spTree>
    <p:extLst>
      <p:ext uri="{BB962C8B-B14F-4D97-AF65-F5344CB8AC3E}">
        <p14:creationId xmlns:p14="http://schemas.microsoft.com/office/powerpoint/2010/main" val="121285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60E3-1B11-A500-580A-B70612622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93C914-6BDD-D6AC-E41F-D099C8C5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11E3848B-C5CA-62C6-C1EF-B278C5BFAF43}"/>
              </a:ext>
            </a:extLst>
          </p:cNvPr>
          <p:cNvSpPr/>
          <p:nvPr/>
        </p:nvSpPr>
        <p:spPr>
          <a:xfrm>
            <a:off x="357953" y="1749528"/>
            <a:ext cx="5486400" cy="7218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Tree Construction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2B67C-6A77-09FC-4074-A7AE8CAA052B}"/>
              </a:ext>
            </a:extLst>
          </p:cNvPr>
          <p:cNvSpPr txBox="1"/>
          <p:nvPr/>
        </p:nvSpPr>
        <p:spPr>
          <a:xfrm>
            <a:off x="357953" y="2775609"/>
            <a:ext cx="80491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involves tokenizing quiz question strings to identify keywords and components for parsing.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validates the token sequence against grammar rules, ensuring structural integrity of quiz questions.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Tree Representation: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 tree visually organizes quiz formats, illustrating relationships between questions, answers, and metadata nodes.</a:t>
            </a:r>
          </a:p>
        </p:txBody>
      </p:sp>
      <p:pic>
        <p:nvPicPr>
          <p:cNvPr id="8" name="Picture 7" descr="image.png">
            <a:extLst>
              <a:ext uri="{FF2B5EF4-FFF2-40B4-BE49-F238E27FC236}">
                <a16:creationId xmlns:a16="http://schemas.microsoft.com/office/drawing/2014/main" id="{4B442D1A-C04A-79AB-45E1-0D9BCCDA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83" y="2899610"/>
            <a:ext cx="2880359" cy="288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819E-D513-40CE-2CF8-DCC4243FC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D36DE-D93C-E3BE-BC73-1691F4C61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44682D04-95C1-4FFD-0B1D-4E97BCC6E55E}"/>
              </a:ext>
            </a:extLst>
          </p:cNvPr>
          <p:cNvSpPr/>
          <p:nvPr/>
        </p:nvSpPr>
        <p:spPr>
          <a:xfrm>
            <a:off x="529388" y="1636295"/>
            <a:ext cx="7091791" cy="7218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Format Specification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A4278-2A76-2AD0-90F8-9A10E0E1B129}"/>
              </a:ext>
            </a:extLst>
          </p:cNvPr>
          <p:cNvSpPr txBox="1"/>
          <p:nvPr/>
        </p:nvSpPr>
        <p:spPr>
          <a:xfrm>
            <a:off x="357953" y="2765991"/>
            <a:ext cx="69251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Choice Questions: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format presents options for users to select one correct answer from several choices.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True/False Questions: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format, users determine the correctness of a statement presented as a binary choice.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Fill-in-the-Blank Questions: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specific answers to incomplete statements, enhancing recall and understanding of content.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08A35E-8A42-3119-FFA5-AC2B864D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16" y="2910369"/>
            <a:ext cx="4670076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9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F55CB-A516-C95A-656F-47068A18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0B097-ADE6-1E61-B990-B86761F5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1ABA2536-AA05-DF13-425E-2104A2B6C74F}"/>
              </a:ext>
            </a:extLst>
          </p:cNvPr>
          <p:cNvSpPr/>
          <p:nvPr/>
        </p:nvSpPr>
        <p:spPr>
          <a:xfrm>
            <a:off x="721895" y="1780674"/>
            <a:ext cx="6513094" cy="7218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B13C6-0E4A-63E6-C422-AA2A0B24C534}"/>
              </a:ext>
            </a:extLst>
          </p:cNvPr>
          <p:cNvSpPr txBox="1"/>
          <p:nvPr/>
        </p:nvSpPr>
        <p:spPr>
          <a:xfrm>
            <a:off x="668850" y="2837900"/>
            <a:ext cx="81012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Parsing Efficiency: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efficiently interprets user inputs, ensuring accurate data capture for real-time interaction.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Mechanisms: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feedback enhances user engagement, allowing learners to adjust responses based on immediate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Design: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considerations prioritize usability, ensuring intuitive navigation and appealing aesthetics to enhance engagement.</a:t>
            </a:r>
          </a:p>
        </p:txBody>
      </p:sp>
    </p:spTree>
    <p:extLst>
      <p:ext uri="{BB962C8B-B14F-4D97-AF65-F5344CB8AC3E}">
        <p14:creationId xmlns:p14="http://schemas.microsoft.com/office/powerpoint/2010/main" val="336563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43BC-7603-FD50-2FB9-D8BDCFADC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D38529-ABC1-1398-A57B-99C564C53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" y="195162"/>
            <a:ext cx="8723059" cy="125018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259EC448-8E10-3286-D471-14C8C1BEB811}"/>
              </a:ext>
            </a:extLst>
          </p:cNvPr>
          <p:cNvSpPr/>
          <p:nvPr/>
        </p:nvSpPr>
        <p:spPr>
          <a:xfrm>
            <a:off x="609600" y="1732548"/>
            <a:ext cx="5486400" cy="7218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199AE-BCFB-2E9B-4F6E-E8BAB54A63CA}"/>
              </a:ext>
            </a:extLst>
          </p:cNvPr>
          <p:cNvSpPr txBox="1"/>
          <p:nvPr/>
        </p:nvSpPr>
        <p:spPr>
          <a:xfrm>
            <a:off x="357953" y="2669460"/>
            <a:ext cx="687703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Algorithm Overview: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algorithms determine how points are awarded and penalized based on user responses during quizzes.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Allocation Mechanism: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are assigned for correct answers, while specific penalties are deducted for incorrect selections to encourage accuracy.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 Methods: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grading systems generate comprehensive reports, summarizing user performance and areas needing improvement.</a:t>
            </a:r>
          </a:p>
        </p:txBody>
      </p:sp>
      <p:pic>
        <p:nvPicPr>
          <p:cNvPr id="6" name="Picture 5" descr="image.png">
            <a:extLst>
              <a:ext uri="{FF2B5EF4-FFF2-40B4-BE49-F238E27FC236}">
                <a16:creationId xmlns:a16="http://schemas.microsoft.com/office/drawing/2014/main" id="{5A095034-CACC-E44F-AFDC-AA0C967B9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1" y="2867527"/>
            <a:ext cx="3377264" cy="33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</TotalTime>
  <Words>903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Bojja Krishna Sai</dc:creator>
  <cp:lastModifiedBy>Challa Ravi Teja</cp:lastModifiedBy>
  <cp:revision>2</cp:revision>
  <dcterms:created xsi:type="dcterms:W3CDTF">2025-03-01T02:50:27Z</dcterms:created>
  <dcterms:modified xsi:type="dcterms:W3CDTF">2025-03-19T17:23:22Z</dcterms:modified>
</cp:coreProperties>
</file>