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-1956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EBAF-2C68-4324-87EA-C8329509729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AA1A9-ED60-47CC-874F-C4DA777E0B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F44B-0601-4612-9C73-47537F9D201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C6DDE-F063-4381-9452-14E051A9A92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3E63-75E0-40BC-A718-9B635E88EE44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8ABA9-AF87-4022-B65A-1D959A539A0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6B85-405F-4D13-8F73-9D9D1081445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7184-C9A9-4B95-9A13-20B8726CDCA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5DB51-674C-49B5-808D-594AE88067BC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D901-11A5-4997-A3DC-DD57A8B6BF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F6C7-29FB-43D8-AFEA-FAE481B7324A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6CC42-26F8-428E-A43C-F15C643F359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6292-F3E1-4F89-8002-86763F5F28C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71A29-55EF-49E1-BF7F-98C362906A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FA6A-C7A6-43B0-8217-CF7EF4EE1FCB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9BCE-4E0D-42F2-9182-828F2D0A46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2AB6-3DD2-436C-8A93-0DFC9007D2F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60373-DA5D-4CA8-A42E-DC300ACB1B7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6AAB-40FF-4E30-A915-E4C958C3541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CA81-50C5-4805-B3AF-CD67AFCA3BA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5291-B193-47AD-8EA3-BD0216875C1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A3BCC-2F12-40B5-B1CD-4C24083CF1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9B4534-0C00-4171-886C-DBA716661836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39BDF80-A95E-4626-B2C5-085C80F42B3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04031" y="880317"/>
            <a:ext cx="3955676" cy="271959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3788" y="-95002"/>
            <a:ext cx="1228248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sz="4000" b="1" dirty="0" smtClean="0">
                <a:solidFill>
                  <a:srgbClr val="FF0000"/>
                </a:solidFill>
              </a:rPr>
              <a:t>SCHEDULED CASTE </a:t>
            </a:r>
            <a:r>
              <a:rPr lang="en-IN" altLang="en-US" sz="4000" b="1" dirty="0" smtClean="0">
                <a:solidFill>
                  <a:srgbClr val="FF0000"/>
                </a:solidFill>
              </a:rPr>
              <a:t>SUB-PLAN </a:t>
            </a:r>
            <a:endParaRPr lang="en-I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8823" y="3990488"/>
            <a:ext cx="3955676" cy="271959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788" y="3990488"/>
            <a:ext cx="3955676" cy="27195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3788" y="880317"/>
            <a:ext cx="3955676" cy="27195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163406" y="3990488"/>
            <a:ext cx="3896301" cy="271959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188823" y="880317"/>
            <a:ext cx="3896301" cy="271959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 SANKAR</cp:lastModifiedBy>
  <cp:revision>52</cp:revision>
  <dcterms:created xsi:type="dcterms:W3CDTF">2015-07-23T10:52:36Z</dcterms:created>
  <dcterms:modified xsi:type="dcterms:W3CDTF">2020-08-05T09:06:26Z</dcterms:modified>
</cp:coreProperties>
</file>