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tha N" userId="a18ab8633b9f9308" providerId="LiveId" clId="{117B9991-1FB8-48BE-9DED-9B0B67AE192D}"/>
    <pc:docChg chg="undo custSel addSld delSld modSld">
      <pc:chgData name="Ravitha N" userId="a18ab8633b9f9308" providerId="LiveId" clId="{117B9991-1FB8-48BE-9DED-9B0B67AE192D}" dt="2020-03-17T15:33:30.310" v="4304" actId="20577"/>
      <pc:docMkLst>
        <pc:docMk/>
      </pc:docMkLst>
      <pc:sldChg chg="addSp modSp mod">
        <pc:chgData name="Ravitha N" userId="a18ab8633b9f9308" providerId="LiveId" clId="{117B9991-1FB8-48BE-9DED-9B0B67AE192D}" dt="2020-03-16T14:19:50.349" v="563" actId="207"/>
        <pc:sldMkLst>
          <pc:docMk/>
          <pc:sldMk cId="686363321" sldId="281"/>
        </pc:sldMkLst>
        <pc:spChg chg="mod">
          <ac:chgData name="Ravitha N" userId="a18ab8633b9f9308" providerId="LiveId" clId="{117B9991-1FB8-48BE-9DED-9B0B67AE192D}" dt="2020-03-16T14:19:50.349" v="563" actId="207"/>
          <ac:spMkLst>
            <pc:docMk/>
            <pc:sldMk cId="686363321" sldId="281"/>
            <ac:spMk id="3" creationId="{F70EDCDF-5CBF-4CCC-9064-8FAC2B8DA12A}"/>
          </ac:spMkLst>
        </pc:spChg>
        <pc:spChg chg="add mod">
          <ac:chgData name="Ravitha N" userId="a18ab8633b9f9308" providerId="LiveId" clId="{117B9991-1FB8-48BE-9DED-9B0B67AE192D}" dt="2020-03-16T13:52:21.575" v="28" actId="1076"/>
          <ac:spMkLst>
            <pc:docMk/>
            <pc:sldMk cId="686363321" sldId="281"/>
            <ac:spMk id="7" creationId="{D82E7A6A-0477-465C-B169-9198AE57190A}"/>
          </ac:spMkLst>
        </pc:spChg>
        <pc:spChg chg="add mod">
          <ac:chgData name="Ravitha N" userId="a18ab8633b9f9308" providerId="LiveId" clId="{117B9991-1FB8-48BE-9DED-9B0B67AE192D}" dt="2020-03-16T13:52:41.551" v="43" actId="20577"/>
          <ac:spMkLst>
            <pc:docMk/>
            <pc:sldMk cId="686363321" sldId="281"/>
            <ac:spMk id="8" creationId="{26FB61CD-980B-4ED8-9382-F7F8477DFCFD}"/>
          </ac:spMkLst>
        </pc:spChg>
        <pc:picChg chg="mod">
          <ac:chgData name="Ravitha N" userId="a18ab8633b9f9308" providerId="LiveId" clId="{117B9991-1FB8-48BE-9DED-9B0B67AE192D}" dt="2020-03-16T13:51:17.376" v="0" actId="1076"/>
          <ac:picMkLst>
            <pc:docMk/>
            <pc:sldMk cId="686363321" sldId="281"/>
            <ac:picMk id="5" creationId="{74E50FA9-D369-4208-B0A5-E70552B58BD1}"/>
          </ac:picMkLst>
        </pc:picChg>
        <pc:picChg chg="add mod">
          <ac:chgData name="Ravitha N" userId="a18ab8633b9f9308" providerId="LiveId" clId="{117B9991-1FB8-48BE-9DED-9B0B67AE192D}" dt="2020-03-16T13:51:36.670" v="3" actId="14100"/>
          <ac:picMkLst>
            <pc:docMk/>
            <pc:sldMk cId="686363321" sldId="281"/>
            <ac:picMk id="6" creationId="{5501D524-C928-4B26-A1AB-71BB29D91854}"/>
          </ac:picMkLst>
        </pc:picChg>
      </pc:sldChg>
      <pc:sldChg chg="addSp delSp modSp add mod">
        <pc:chgData name="Ravitha N" userId="a18ab8633b9f9308" providerId="LiveId" clId="{117B9991-1FB8-48BE-9DED-9B0B67AE192D}" dt="2020-03-16T14:19:38.576" v="561" actId="1076"/>
        <pc:sldMkLst>
          <pc:docMk/>
          <pc:sldMk cId="2956203519" sldId="282"/>
        </pc:sldMkLst>
        <pc:spChg chg="mod">
          <ac:chgData name="Ravitha N" userId="a18ab8633b9f9308" providerId="LiveId" clId="{117B9991-1FB8-48BE-9DED-9B0B67AE192D}" dt="2020-03-16T14:17:33.859" v="356" actId="20577"/>
          <ac:spMkLst>
            <pc:docMk/>
            <pc:sldMk cId="2956203519" sldId="282"/>
            <ac:spMk id="2" creationId="{1F58AF9B-378F-42CC-8AE6-6C53A856146B}"/>
          </ac:spMkLst>
        </pc:spChg>
        <pc:spChg chg="mod">
          <ac:chgData name="Ravitha N" userId="a18ab8633b9f9308" providerId="LiveId" clId="{117B9991-1FB8-48BE-9DED-9B0B67AE192D}" dt="2020-03-16T14:18:10.425" v="369" actId="27636"/>
          <ac:spMkLst>
            <pc:docMk/>
            <pc:sldMk cId="2956203519" sldId="282"/>
            <ac:spMk id="3" creationId="{E4D5CA96-66D3-48D5-BF7B-6C1B832F0CF3}"/>
          </ac:spMkLst>
        </pc:spChg>
        <pc:spChg chg="add del mod">
          <ac:chgData name="Ravitha N" userId="a18ab8633b9f9308" providerId="LiveId" clId="{117B9991-1FB8-48BE-9DED-9B0B67AE192D}" dt="2020-03-16T13:58:13.233" v="93"/>
          <ac:spMkLst>
            <pc:docMk/>
            <pc:sldMk cId="2956203519" sldId="282"/>
            <ac:spMk id="11" creationId="{DAA39DEB-B3A8-44C7-8781-2110492202FE}"/>
          </ac:spMkLst>
        </pc:spChg>
        <pc:spChg chg="add del mod">
          <ac:chgData name="Ravitha N" userId="a18ab8633b9f9308" providerId="LiveId" clId="{117B9991-1FB8-48BE-9DED-9B0B67AE192D}" dt="2020-03-16T14:12:58.897" v="157"/>
          <ac:spMkLst>
            <pc:docMk/>
            <pc:sldMk cId="2956203519" sldId="282"/>
            <ac:spMk id="12" creationId="{157C1BE2-74E8-47EF-A2A8-FD423AACBD12}"/>
          </ac:spMkLst>
        </pc:spChg>
        <pc:spChg chg="add mod">
          <ac:chgData name="Ravitha N" userId="a18ab8633b9f9308" providerId="LiveId" clId="{117B9991-1FB8-48BE-9DED-9B0B67AE192D}" dt="2020-03-16T14:19:38.576" v="561" actId="1076"/>
          <ac:spMkLst>
            <pc:docMk/>
            <pc:sldMk cId="2956203519" sldId="282"/>
            <ac:spMk id="15" creationId="{075ABF48-5034-42B5-8020-F129E2E6D375}"/>
          </ac:spMkLst>
        </pc:spChg>
        <pc:graphicFrameChg chg="add del mod modGraphic">
          <ac:chgData name="Ravitha N" userId="a18ab8633b9f9308" providerId="LiveId" clId="{117B9991-1FB8-48BE-9DED-9B0B67AE192D}" dt="2020-03-16T14:13:02.176" v="158"/>
          <ac:graphicFrameMkLst>
            <pc:docMk/>
            <pc:sldMk cId="2956203519" sldId="282"/>
            <ac:graphicFrameMk id="4" creationId="{A4FFE2CD-466C-4C35-8756-B0D14D0322F9}"/>
          </ac:graphicFrameMkLst>
        </pc:graphicFrameChg>
        <pc:graphicFrameChg chg="add del mod modGraphic">
          <ac:chgData name="Ravitha N" userId="a18ab8633b9f9308" providerId="LiveId" clId="{117B9991-1FB8-48BE-9DED-9B0B67AE192D}" dt="2020-03-16T13:57:05.217" v="86"/>
          <ac:graphicFrameMkLst>
            <pc:docMk/>
            <pc:sldMk cId="2956203519" sldId="282"/>
            <ac:graphicFrameMk id="6" creationId="{87463A59-4FEC-4707-A7FD-877562CF23FE}"/>
          </ac:graphicFrameMkLst>
        </pc:graphicFrameChg>
        <pc:picChg chg="add del mod">
          <ac:chgData name="Ravitha N" userId="a18ab8633b9f9308" providerId="LiveId" clId="{117B9991-1FB8-48BE-9DED-9B0B67AE192D}" dt="2020-03-16T14:12:49.465" v="156" actId="478"/>
          <ac:picMkLst>
            <pc:docMk/>
            <pc:sldMk cId="2956203519" sldId="282"/>
            <ac:picMk id="9" creationId="{4FF8984F-6FEB-446F-A316-1865AA9D13CA}"/>
          </ac:picMkLst>
        </pc:picChg>
        <pc:picChg chg="add mod">
          <ac:chgData name="Ravitha N" userId="a18ab8633b9f9308" providerId="LiveId" clId="{117B9991-1FB8-48BE-9DED-9B0B67AE192D}" dt="2020-03-16T14:17:56.692" v="361" actId="14100"/>
          <ac:picMkLst>
            <pc:docMk/>
            <pc:sldMk cId="2956203519" sldId="282"/>
            <ac:picMk id="14" creationId="{CACBD721-1FEF-4B5B-B645-9DE6CB7C69A0}"/>
          </ac:picMkLst>
        </pc:picChg>
        <pc:inkChg chg="add del">
          <ac:chgData name="Ravitha N" userId="a18ab8633b9f9308" providerId="LiveId" clId="{117B9991-1FB8-48BE-9DED-9B0B67AE192D}" dt="2020-03-16T13:58:19.072" v="94" actId="478"/>
          <ac:inkMkLst>
            <pc:docMk/>
            <pc:sldMk cId="2956203519" sldId="282"/>
            <ac:inkMk id="10" creationId="{8C37E88D-4165-4A71-BC07-888B1973E0DF}"/>
          </ac:inkMkLst>
        </pc:inkChg>
      </pc:sldChg>
      <pc:sldChg chg="modSp add mod">
        <pc:chgData name="Ravitha N" userId="a18ab8633b9f9308" providerId="LiveId" clId="{117B9991-1FB8-48BE-9DED-9B0B67AE192D}" dt="2020-03-16T14:20:08.100" v="583" actId="20577"/>
        <pc:sldMkLst>
          <pc:docMk/>
          <pc:sldMk cId="1490422216" sldId="283"/>
        </pc:sldMkLst>
        <pc:spChg chg="mod">
          <ac:chgData name="Ravitha N" userId="a18ab8633b9f9308" providerId="LiveId" clId="{117B9991-1FB8-48BE-9DED-9B0B67AE192D}" dt="2020-03-16T14:19:57.657" v="564"/>
          <ac:spMkLst>
            <pc:docMk/>
            <pc:sldMk cId="1490422216" sldId="283"/>
            <ac:spMk id="2" creationId="{3E04D1E9-7468-43A0-9382-7B6B1F4748E2}"/>
          </ac:spMkLst>
        </pc:spChg>
        <pc:spChg chg="mod">
          <ac:chgData name="Ravitha N" userId="a18ab8633b9f9308" providerId="LiveId" clId="{117B9991-1FB8-48BE-9DED-9B0B67AE192D}" dt="2020-03-16T14:20:08.100" v="583" actId="20577"/>
          <ac:spMkLst>
            <pc:docMk/>
            <pc:sldMk cId="1490422216" sldId="283"/>
            <ac:spMk id="3" creationId="{453F3A11-AAD2-4292-8DD0-2FE351FAC752}"/>
          </ac:spMkLst>
        </pc:spChg>
      </pc:sldChg>
      <pc:sldChg chg="addSp delSp modSp add del mod">
        <pc:chgData name="Ravitha N" userId="a18ab8633b9f9308" providerId="LiveId" clId="{117B9991-1FB8-48BE-9DED-9B0B67AE192D}" dt="2020-03-16T14:02:02.981" v="154" actId="2696"/>
        <pc:sldMkLst>
          <pc:docMk/>
          <pc:sldMk cId="2095323753" sldId="283"/>
        </pc:sldMkLst>
        <pc:grpChg chg="mod">
          <ac:chgData name="Ravitha N" userId="a18ab8633b9f9308" providerId="LiveId" clId="{117B9991-1FB8-48BE-9DED-9B0B67AE192D}" dt="2020-03-16T13:59:58.181" v="129"/>
          <ac:grpSpMkLst>
            <pc:docMk/>
            <pc:sldMk cId="2095323753" sldId="283"/>
            <ac:grpSpMk id="18" creationId="{C461EE7C-B404-4BE4-9D81-B051F996404C}"/>
          </ac:grpSpMkLst>
        </pc:grpChg>
        <pc:grpChg chg="mod">
          <ac:chgData name="Ravitha N" userId="a18ab8633b9f9308" providerId="LiveId" clId="{117B9991-1FB8-48BE-9DED-9B0B67AE192D}" dt="2020-03-16T13:59:58.181" v="129"/>
          <ac:grpSpMkLst>
            <pc:docMk/>
            <pc:sldMk cId="2095323753" sldId="283"/>
            <ac:grpSpMk id="19" creationId="{E565963D-B540-4FBF-94D2-97FD97715F95}"/>
          </ac:grpSpMkLst>
        </pc:grpChg>
        <pc:grpChg chg="del mod">
          <ac:chgData name="Ravitha N" userId="a18ab8633b9f9308" providerId="LiveId" clId="{117B9991-1FB8-48BE-9DED-9B0B67AE192D}" dt="2020-03-16T14:00:04.061" v="137"/>
          <ac:grpSpMkLst>
            <pc:docMk/>
            <pc:sldMk cId="2095323753" sldId="283"/>
            <ac:grpSpMk id="20" creationId="{005D723B-90A5-4303-8054-474C21B977CC}"/>
          </ac:grpSpMkLst>
        </pc:grpChg>
        <pc:grpChg chg="del mod">
          <ac:chgData name="Ravitha N" userId="a18ab8633b9f9308" providerId="LiveId" clId="{117B9991-1FB8-48BE-9DED-9B0B67AE192D}" dt="2020-03-16T14:00:04.061" v="137"/>
          <ac:grpSpMkLst>
            <pc:docMk/>
            <pc:sldMk cId="2095323753" sldId="283"/>
            <ac:grpSpMk id="21" creationId="{3710BD9A-CB25-4732-BE2F-CD1D3DF89746}"/>
          </ac:grpSpMkLst>
        </pc:grpChg>
        <pc:grpChg chg="mod">
          <ac:chgData name="Ravitha N" userId="a18ab8633b9f9308" providerId="LiveId" clId="{117B9991-1FB8-48BE-9DED-9B0B67AE192D}" dt="2020-03-16T14:00:04.061" v="137"/>
          <ac:grpSpMkLst>
            <pc:docMk/>
            <pc:sldMk cId="2095323753" sldId="283"/>
            <ac:grpSpMk id="29" creationId="{4DF4F9E5-D3F9-485F-8B43-6345F05585B2}"/>
          </ac:grpSpMkLst>
        </pc:grp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4" creationId="{6F61E2BD-C1C9-4E22-A89A-944C76EB65CF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5" creationId="{BFBCDDE2-11EB-4259-B87E-C65830267333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6" creationId="{523A6204-750C-4226-88C8-B4A360D426FF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7" creationId="{8F70B5A3-B442-485A-9DE2-D7F8529DBEF7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8" creationId="{810D7315-4ED4-4874-B157-A2CFB884072E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9" creationId="{3E6E47FE-5979-4879-8A74-ADE339262987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10" creationId="{979B2AC1-3F6B-48AA-9BB1-3D1AE1C0F7D8}"/>
          </ac:inkMkLst>
        </pc:inkChg>
        <pc:inkChg chg="add">
          <ac:chgData name="Ravitha N" userId="a18ab8633b9f9308" providerId="LiveId" clId="{117B9991-1FB8-48BE-9DED-9B0B67AE192D}" dt="2020-03-16T13:59:54.481" v="122" actId="9405"/>
          <ac:inkMkLst>
            <pc:docMk/>
            <pc:sldMk cId="2095323753" sldId="283"/>
            <ac:inkMk id="11" creationId="{8C5D8D94-C90C-4DD6-A561-DA3F162AC25E}"/>
          </ac:inkMkLst>
        </pc:inkChg>
        <pc:inkChg chg="add mod">
          <ac:chgData name="Ravitha N" userId="a18ab8633b9f9308" providerId="LiveId" clId="{117B9991-1FB8-48BE-9DED-9B0B67AE192D}" dt="2020-03-16T13:59:58.181" v="129"/>
          <ac:inkMkLst>
            <pc:docMk/>
            <pc:sldMk cId="2095323753" sldId="283"/>
            <ac:inkMk id="12" creationId="{28B517E8-E403-430C-A8FC-04439599CA91}"/>
          </ac:inkMkLst>
        </pc:inkChg>
        <pc:inkChg chg="add mod">
          <ac:chgData name="Ravitha N" userId="a18ab8633b9f9308" providerId="LiveId" clId="{117B9991-1FB8-48BE-9DED-9B0B67AE192D}" dt="2020-03-16T13:59:58.181" v="129"/>
          <ac:inkMkLst>
            <pc:docMk/>
            <pc:sldMk cId="2095323753" sldId="283"/>
            <ac:inkMk id="13" creationId="{08EEFAC3-EF2B-424A-863E-0145E2B2632F}"/>
          </ac:inkMkLst>
        </pc:inkChg>
        <pc:inkChg chg="add mod">
          <ac:chgData name="Ravitha N" userId="a18ab8633b9f9308" providerId="LiveId" clId="{117B9991-1FB8-48BE-9DED-9B0B67AE192D}" dt="2020-03-16T13:59:58.181" v="129"/>
          <ac:inkMkLst>
            <pc:docMk/>
            <pc:sldMk cId="2095323753" sldId="283"/>
            <ac:inkMk id="14" creationId="{9F16C99B-E1F3-4068-B754-2DE2347400B6}"/>
          </ac:inkMkLst>
        </pc:inkChg>
        <pc:inkChg chg="add mod">
          <ac:chgData name="Ravitha N" userId="a18ab8633b9f9308" providerId="LiveId" clId="{117B9991-1FB8-48BE-9DED-9B0B67AE192D}" dt="2020-03-16T13:59:58.181" v="129"/>
          <ac:inkMkLst>
            <pc:docMk/>
            <pc:sldMk cId="2095323753" sldId="283"/>
            <ac:inkMk id="15" creationId="{694E1096-F2A1-4DEB-90C5-AB66D19A1D1E}"/>
          </ac:inkMkLst>
        </pc:inkChg>
        <pc:inkChg chg="add mod">
          <ac:chgData name="Ravitha N" userId="a18ab8633b9f9308" providerId="LiveId" clId="{117B9991-1FB8-48BE-9DED-9B0B67AE192D}" dt="2020-03-16T13:59:58.181" v="129"/>
          <ac:inkMkLst>
            <pc:docMk/>
            <pc:sldMk cId="2095323753" sldId="283"/>
            <ac:inkMk id="16" creationId="{1CF341C0-E05B-4DC7-BF9A-E1C0D9800D6D}"/>
          </ac:inkMkLst>
        </pc:inkChg>
        <pc:inkChg chg="add mod">
          <ac:chgData name="Ravitha N" userId="a18ab8633b9f9308" providerId="LiveId" clId="{117B9991-1FB8-48BE-9DED-9B0B67AE192D}" dt="2020-03-16T13:59:58.181" v="129"/>
          <ac:inkMkLst>
            <pc:docMk/>
            <pc:sldMk cId="2095323753" sldId="283"/>
            <ac:inkMk id="17" creationId="{0862A8C7-5B10-44E6-A379-9D9ECA793CF8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22" creationId="{C25ADD91-78DA-45FB-A5D2-D58DB1259EFB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23" creationId="{9EEB5498-B2C3-47CF-A501-2275C9811910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24" creationId="{68650802-02CD-4428-B54B-1E14624BBEC1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25" creationId="{0AF0E9D2-2314-4B13-87BD-9415136EBCED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26" creationId="{FF939ED5-8AAF-4318-80FB-256E44E22466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27" creationId="{2EB0B726-221E-4B8A-AF54-00E1568DC895}"/>
          </ac:inkMkLst>
        </pc:inkChg>
        <pc:inkChg chg="add mod">
          <ac:chgData name="Ravitha N" userId="a18ab8633b9f9308" providerId="LiveId" clId="{117B9991-1FB8-48BE-9DED-9B0B67AE192D}" dt="2020-03-16T14:00:04.061" v="137"/>
          <ac:inkMkLst>
            <pc:docMk/>
            <pc:sldMk cId="2095323753" sldId="283"/>
            <ac:inkMk id="28" creationId="{165281E6-0EDC-4719-ACAF-D79D49C2B69E}"/>
          </ac:inkMkLst>
        </pc:inkChg>
      </pc:sldChg>
      <pc:sldChg chg="addSp modSp mod">
        <pc:chgData name="Ravitha N" userId="a18ab8633b9f9308" providerId="LiveId" clId="{117B9991-1FB8-48BE-9DED-9B0B67AE192D}" dt="2020-03-17T10:17:01.687" v="1011" actId="207"/>
        <pc:sldMkLst>
          <pc:docMk/>
          <pc:sldMk cId="3521415616" sldId="284"/>
        </pc:sldMkLst>
        <pc:spChg chg="mod">
          <ac:chgData name="Ravitha N" userId="a18ab8633b9f9308" providerId="LiveId" clId="{117B9991-1FB8-48BE-9DED-9B0B67AE192D}" dt="2020-03-17T10:16:09.683" v="926" actId="14100"/>
          <ac:spMkLst>
            <pc:docMk/>
            <pc:sldMk cId="3521415616" sldId="284"/>
            <ac:spMk id="3" creationId="{C466C200-450B-4FA3-8F15-FDA4C064CA35}"/>
          </ac:spMkLst>
        </pc:spChg>
        <pc:spChg chg="add mod">
          <ac:chgData name="Ravitha N" userId="a18ab8633b9f9308" providerId="LiveId" clId="{117B9991-1FB8-48BE-9DED-9B0B67AE192D}" dt="2020-03-17T10:17:01.687" v="1011" actId="207"/>
          <ac:spMkLst>
            <pc:docMk/>
            <pc:sldMk cId="3521415616" sldId="284"/>
            <ac:spMk id="4" creationId="{75C9F868-DDBA-4437-B4DB-5306E3A439D4}"/>
          </ac:spMkLst>
        </pc:spChg>
      </pc:sldChg>
      <pc:sldChg chg="modSp add mod">
        <pc:chgData name="Ravitha N" userId="a18ab8633b9f9308" providerId="LiveId" clId="{117B9991-1FB8-48BE-9DED-9B0B67AE192D}" dt="2020-03-17T13:53:11.595" v="2175" actId="20577"/>
        <pc:sldMkLst>
          <pc:docMk/>
          <pc:sldMk cId="2562290305" sldId="285"/>
        </pc:sldMkLst>
        <pc:spChg chg="mod">
          <ac:chgData name="Ravitha N" userId="a18ab8633b9f9308" providerId="LiveId" clId="{117B9991-1FB8-48BE-9DED-9B0B67AE192D}" dt="2020-03-17T10:17:18.638" v="1026" actId="20577"/>
          <ac:spMkLst>
            <pc:docMk/>
            <pc:sldMk cId="2562290305" sldId="285"/>
            <ac:spMk id="2" creationId="{6F02DE38-C766-463B-8CB9-8653C80FC66E}"/>
          </ac:spMkLst>
        </pc:spChg>
        <pc:spChg chg="mod">
          <ac:chgData name="Ravitha N" userId="a18ab8633b9f9308" providerId="LiveId" clId="{117B9991-1FB8-48BE-9DED-9B0B67AE192D}" dt="2020-03-17T13:53:11.595" v="2175" actId="20577"/>
          <ac:spMkLst>
            <pc:docMk/>
            <pc:sldMk cId="2562290305" sldId="285"/>
            <ac:spMk id="3" creationId="{01E57B68-1919-4E2E-B666-095BAD2388CE}"/>
          </ac:spMkLst>
        </pc:spChg>
      </pc:sldChg>
      <pc:sldChg chg="modSp add mod">
        <pc:chgData name="Ravitha N" userId="a18ab8633b9f9308" providerId="LiveId" clId="{117B9991-1FB8-48BE-9DED-9B0B67AE192D}" dt="2020-03-17T13:53:44.506" v="2184" actId="20577"/>
        <pc:sldMkLst>
          <pc:docMk/>
          <pc:sldMk cId="3530751826" sldId="286"/>
        </pc:sldMkLst>
        <pc:spChg chg="mod">
          <ac:chgData name="Ravitha N" userId="a18ab8633b9f9308" providerId="LiveId" clId="{117B9991-1FB8-48BE-9DED-9B0B67AE192D}" dt="2020-03-17T10:26:38.518" v="1496" actId="20577"/>
          <ac:spMkLst>
            <pc:docMk/>
            <pc:sldMk cId="3530751826" sldId="286"/>
            <ac:spMk id="2" creationId="{D98D4A6D-BD1B-478E-AF0C-51303271F8C8}"/>
          </ac:spMkLst>
        </pc:spChg>
        <pc:spChg chg="mod">
          <ac:chgData name="Ravitha N" userId="a18ab8633b9f9308" providerId="LiveId" clId="{117B9991-1FB8-48BE-9DED-9B0B67AE192D}" dt="2020-03-17T13:53:44.506" v="2184" actId="20577"/>
          <ac:spMkLst>
            <pc:docMk/>
            <pc:sldMk cId="3530751826" sldId="286"/>
            <ac:spMk id="3" creationId="{BE6C35E2-BA2A-444A-9203-3D49CD456F38}"/>
          </ac:spMkLst>
        </pc:spChg>
      </pc:sldChg>
      <pc:sldChg chg="addSp delSp modSp add mod">
        <pc:chgData name="Ravitha N" userId="a18ab8633b9f9308" providerId="LiveId" clId="{117B9991-1FB8-48BE-9DED-9B0B67AE192D}" dt="2020-03-17T15:06:50.462" v="3547" actId="1076"/>
        <pc:sldMkLst>
          <pc:docMk/>
          <pc:sldMk cId="3753586962" sldId="287"/>
        </pc:sldMkLst>
        <pc:spChg chg="mod">
          <ac:chgData name="Ravitha N" userId="a18ab8633b9f9308" providerId="LiveId" clId="{117B9991-1FB8-48BE-9DED-9B0B67AE192D}" dt="2020-03-17T10:26:51.242" v="1530" actId="20577"/>
          <ac:spMkLst>
            <pc:docMk/>
            <pc:sldMk cId="3753586962" sldId="287"/>
            <ac:spMk id="2" creationId="{C6BEBFDA-E913-403A-8508-F5DD57CBD41A}"/>
          </ac:spMkLst>
        </pc:spChg>
        <pc:spChg chg="mod">
          <ac:chgData name="Ravitha N" userId="a18ab8633b9f9308" providerId="LiveId" clId="{117B9991-1FB8-48BE-9DED-9B0B67AE192D}" dt="2020-03-17T14:10:06.699" v="2398" actId="14100"/>
          <ac:spMkLst>
            <pc:docMk/>
            <pc:sldMk cId="3753586962" sldId="287"/>
            <ac:spMk id="3" creationId="{6155720F-D81C-45C2-8A7C-803795832FB7}"/>
          </ac:spMkLst>
        </pc:spChg>
        <pc:spChg chg="add mod">
          <ac:chgData name="Ravitha N" userId="a18ab8633b9f9308" providerId="LiveId" clId="{117B9991-1FB8-48BE-9DED-9B0B67AE192D}" dt="2020-03-17T14:16:58.933" v="2734" actId="313"/>
          <ac:spMkLst>
            <pc:docMk/>
            <pc:sldMk cId="3753586962" sldId="287"/>
            <ac:spMk id="131" creationId="{E7B908A4-AC98-46E9-96A9-258016B0E413}"/>
          </ac:spMkLst>
        </pc:spChg>
        <pc:spChg chg="mod">
          <ac:chgData name="Ravitha N" userId="a18ab8633b9f9308" providerId="LiveId" clId="{117B9991-1FB8-48BE-9DED-9B0B67AE192D}" dt="2020-03-17T15:05:19.468" v="3542" actId="20581"/>
          <ac:spMkLst>
            <pc:docMk/>
            <pc:sldMk cId="3753586962" sldId="287"/>
            <ac:spMk id="132" creationId="{F575E98C-53BA-4DF8-BB5C-633B67DE118E}"/>
          </ac:spMkLst>
        </pc:spChg>
        <pc:spChg chg="mod">
          <ac:chgData name="Ravitha N" userId="a18ab8633b9f9308" providerId="LiveId" clId="{117B9991-1FB8-48BE-9DED-9B0B67AE192D}" dt="2020-03-17T15:05:45.550" v="3544" actId="20581"/>
          <ac:spMkLst>
            <pc:docMk/>
            <pc:sldMk cId="3753586962" sldId="287"/>
            <ac:spMk id="133" creationId="{B8F84038-77AD-40D4-AB14-B09C8B1FCD28}"/>
          </ac:spMkLst>
        </pc:spChg>
        <pc:spChg chg="mod">
          <ac:chgData name="Ravitha N" userId="a18ab8633b9f9308" providerId="LiveId" clId="{117B9991-1FB8-48BE-9DED-9B0B67AE192D}" dt="2020-03-17T15:06:50.462" v="3547" actId="1076"/>
          <ac:spMkLst>
            <pc:docMk/>
            <pc:sldMk cId="3753586962" sldId="287"/>
            <ac:spMk id="134" creationId="{BB76A0D9-1E31-44BB-9227-D409C11D597F}"/>
          </ac:spMkLst>
        </pc:spChg>
        <pc:spChg chg="mod">
          <ac:chgData name="Ravitha N" userId="a18ab8633b9f9308" providerId="LiveId" clId="{117B9991-1FB8-48BE-9DED-9B0B67AE192D}" dt="2020-03-17T15:06:47.978" v="3546" actId="1076"/>
          <ac:spMkLst>
            <pc:docMk/>
            <pc:sldMk cId="3753586962" sldId="287"/>
            <ac:spMk id="135" creationId="{612CD327-3C48-4359-9867-ABEAA9CA397B}"/>
          </ac:spMkLst>
        </pc:spChg>
        <pc:grpChg chg="del mod">
          <ac:chgData name="Ravitha N" userId="a18ab8633b9f9308" providerId="LiveId" clId="{117B9991-1FB8-48BE-9DED-9B0B67AE192D}" dt="2020-03-17T14:10:18.786" v="2403"/>
          <ac:grpSpMkLst>
            <pc:docMk/>
            <pc:sldMk cId="3753586962" sldId="287"/>
            <ac:grpSpMk id="6" creationId="{977BE15C-41DE-43B8-B549-63B384EA5C3E}"/>
          </ac:grpSpMkLst>
        </pc:grpChg>
        <pc:grpChg chg="del mod">
          <ac:chgData name="Ravitha N" userId="a18ab8633b9f9308" providerId="LiveId" clId="{117B9991-1FB8-48BE-9DED-9B0B67AE192D}" dt="2020-03-17T14:10:19.567" v="2405"/>
          <ac:grpSpMkLst>
            <pc:docMk/>
            <pc:sldMk cId="3753586962" sldId="287"/>
            <ac:grpSpMk id="8" creationId="{3851B198-5485-4365-9ED4-280307756B86}"/>
          </ac:grpSpMkLst>
        </pc:grpChg>
        <pc:grpChg chg="del mod">
          <ac:chgData name="Ravitha N" userId="a18ab8633b9f9308" providerId="LiveId" clId="{117B9991-1FB8-48BE-9DED-9B0B67AE192D}" dt="2020-03-17T14:13:19.925" v="2485"/>
          <ac:grpSpMkLst>
            <pc:docMk/>
            <pc:sldMk cId="3753586962" sldId="287"/>
            <ac:grpSpMk id="10" creationId="{5DE81C81-A6EC-4DDC-B113-0DF6653842DC}"/>
          </ac:grpSpMkLst>
        </pc:grpChg>
        <pc:grpChg chg="del mod">
          <ac:chgData name="Ravitha N" userId="a18ab8633b9f9308" providerId="LiveId" clId="{117B9991-1FB8-48BE-9DED-9B0B67AE192D}" dt="2020-03-17T14:10:25.790" v="2411"/>
          <ac:grpSpMkLst>
            <pc:docMk/>
            <pc:sldMk cId="3753586962" sldId="287"/>
            <ac:grpSpMk id="14" creationId="{21B442AF-31BE-469F-98E0-CBDF5AE975EE}"/>
          </ac:grpSpMkLst>
        </pc:grpChg>
        <pc:grpChg chg="del mod">
          <ac:chgData name="Ravitha N" userId="a18ab8633b9f9308" providerId="LiveId" clId="{117B9991-1FB8-48BE-9DED-9B0B67AE192D}" dt="2020-03-17T14:10:26.279" v="2413"/>
          <ac:grpSpMkLst>
            <pc:docMk/>
            <pc:sldMk cId="3753586962" sldId="287"/>
            <ac:grpSpMk id="16" creationId="{C93C4AF2-F625-4E91-9A75-47A79897BE5D}"/>
          </ac:grpSpMkLst>
        </pc:grpChg>
        <pc:grpChg chg="del mod">
          <ac:chgData name="Ravitha N" userId="a18ab8633b9f9308" providerId="LiveId" clId="{117B9991-1FB8-48BE-9DED-9B0B67AE192D}" dt="2020-03-17T14:10:26.676" v="2415"/>
          <ac:grpSpMkLst>
            <pc:docMk/>
            <pc:sldMk cId="3753586962" sldId="287"/>
            <ac:grpSpMk id="18" creationId="{B5CE8459-3E3A-4BB9-8DA1-5A334B5E2E56}"/>
          </ac:grpSpMkLst>
        </pc:grpChg>
        <pc:grpChg chg="del mod">
          <ac:chgData name="Ravitha N" userId="a18ab8633b9f9308" providerId="LiveId" clId="{117B9991-1FB8-48BE-9DED-9B0B67AE192D}" dt="2020-03-17T14:10:27.073" v="2417"/>
          <ac:grpSpMkLst>
            <pc:docMk/>
            <pc:sldMk cId="3753586962" sldId="287"/>
            <ac:grpSpMk id="20" creationId="{61E80945-AD0D-46C6-8355-4754CD86EFDC}"/>
          </ac:grpSpMkLst>
        </pc:grpChg>
        <pc:grpChg chg="del mod">
          <ac:chgData name="Ravitha N" userId="a18ab8633b9f9308" providerId="LiveId" clId="{117B9991-1FB8-48BE-9DED-9B0B67AE192D}" dt="2020-03-17T14:10:27.946" v="2419"/>
          <ac:grpSpMkLst>
            <pc:docMk/>
            <pc:sldMk cId="3753586962" sldId="287"/>
            <ac:grpSpMk id="22" creationId="{7A021F4F-3108-40D8-BA9E-606C97EA6B27}"/>
          </ac:grpSpMkLst>
        </pc:grpChg>
        <pc:grpChg chg="del mod">
          <ac:chgData name="Ravitha N" userId="a18ab8633b9f9308" providerId="LiveId" clId="{117B9991-1FB8-48BE-9DED-9B0B67AE192D}" dt="2020-03-17T14:10:28.455" v="2421"/>
          <ac:grpSpMkLst>
            <pc:docMk/>
            <pc:sldMk cId="3753586962" sldId="287"/>
            <ac:grpSpMk id="24" creationId="{67227A87-293A-4512-B000-041F4D13E223}"/>
          </ac:grpSpMkLst>
        </pc:grpChg>
        <pc:grpChg chg="del mod">
          <ac:chgData name="Ravitha N" userId="a18ab8633b9f9308" providerId="LiveId" clId="{117B9991-1FB8-48BE-9DED-9B0B67AE192D}" dt="2020-03-17T14:10:28.901" v="2423"/>
          <ac:grpSpMkLst>
            <pc:docMk/>
            <pc:sldMk cId="3753586962" sldId="287"/>
            <ac:grpSpMk id="26" creationId="{03736932-B082-4232-A9AF-6AE671D9485B}"/>
          </ac:grpSpMkLst>
        </pc:grpChg>
        <pc:grpChg chg="del mod">
          <ac:chgData name="Ravitha N" userId="a18ab8633b9f9308" providerId="LiveId" clId="{117B9991-1FB8-48BE-9DED-9B0B67AE192D}" dt="2020-03-17T14:13:26.616" v="2512"/>
          <ac:grpSpMkLst>
            <pc:docMk/>
            <pc:sldMk cId="3753586962" sldId="287"/>
            <ac:grpSpMk id="28" creationId="{2027CF92-FF70-47CE-8331-9A5F1FD57AEC}"/>
          </ac:grpSpMkLst>
        </pc:grpChg>
        <pc:grpChg chg="del mod">
          <ac:chgData name="Ravitha N" userId="a18ab8633b9f9308" providerId="LiveId" clId="{117B9991-1FB8-48BE-9DED-9B0B67AE192D}" dt="2020-03-17T14:10:31.011" v="2428"/>
          <ac:grpSpMkLst>
            <pc:docMk/>
            <pc:sldMk cId="3753586962" sldId="287"/>
            <ac:grpSpMk id="31" creationId="{3FCDC6D7-A0E4-4CC9-B77B-EDF42213EC84}"/>
          </ac:grpSpMkLst>
        </pc:grpChg>
        <pc:grpChg chg="del mod">
          <ac:chgData name="Ravitha N" userId="a18ab8633b9f9308" providerId="LiveId" clId="{117B9991-1FB8-48BE-9DED-9B0B67AE192D}" dt="2020-03-17T14:10:31.553" v="2430"/>
          <ac:grpSpMkLst>
            <pc:docMk/>
            <pc:sldMk cId="3753586962" sldId="287"/>
            <ac:grpSpMk id="33" creationId="{AB704E41-B06B-4E7F-BD87-6E4C622BF93E}"/>
          </ac:grpSpMkLst>
        </pc:grpChg>
        <pc:grpChg chg="del mod">
          <ac:chgData name="Ravitha N" userId="a18ab8633b9f9308" providerId="LiveId" clId="{117B9991-1FB8-48BE-9DED-9B0B67AE192D}" dt="2020-03-17T14:10:31.907" v="2432"/>
          <ac:grpSpMkLst>
            <pc:docMk/>
            <pc:sldMk cId="3753586962" sldId="287"/>
            <ac:grpSpMk id="35" creationId="{DF835E29-DAB1-4792-9156-801061E428E9}"/>
          </ac:grpSpMkLst>
        </pc:grpChg>
        <pc:grpChg chg="del mod">
          <ac:chgData name="Ravitha N" userId="a18ab8633b9f9308" providerId="LiveId" clId="{117B9991-1FB8-48BE-9DED-9B0B67AE192D}" dt="2020-03-17T14:10:32.869" v="2434"/>
          <ac:grpSpMkLst>
            <pc:docMk/>
            <pc:sldMk cId="3753586962" sldId="287"/>
            <ac:grpSpMk id="37" creationId="{71001F3E-F377-4340-AFB0-3AB07FCE5B76}"/>
          </ac:grpSpMkLst>
        </pc:grpChg>
        <pc:grpChg chg="del mod">
          <ac:chgData name="Ravitha N" userId="a18ab8633b9f9308" providerId="LiveId" clId="{117B9991-1FB8-48BE-9DED-9B0B67AE192D}" dt="2020-03-17T14:10:33.534" v="2436"/>
          <ac:grpSpMkLst>
            <pc:docMk/>
            <pc:sldMk cId="3753586962" sldId="287"/>
            <ac:grpSpMk id="39" creationId="{556761B3-99F4-4FFA-9522-8EC3EC48C25D}"/>
          </ac:grpSpMkLst>
        </pc:grpChg>
        <pc:grpChg chg="del mod">
          <ac:chgData name="Ravitha N" userId="a18ab8633b9f9308" providerId="LiveId" clId="{117B9991-1FB8-48BE-9DED-9B0B67AE192D}" dt="2020-03-17T14:10:34.008" v="2438"/>
          <ac:grpSpMkLst>
            <pc:docMk/>
            <pc:sldMk cId="3753586962" sldId="287"/>
            <ac:grpSpMk id="41" creationId="{664868D3-C71C-44AB-A26B-AF7F5795BA9D}"/>
          </ac:grpSpMkLst>
        </pc:grpChg>
        <pc:grpChg chg="del mod">
          <ac:chgData name="Ravitha N" userId="a18ab8633b9f9308" providerId="LiveId" clId="{117B9991-1FB8-48BE-9DED-9B0B67AE192D}" dt="2020-03-17T14:13:26.616" v="2513"/>
          <ac:grpSpMkLst>
            <pc:docMk/>
            <pc:sldMk cId="3753586962" sldId="287"/>
            <ac:grpSpMk id="43" creationId="{6B0BB9B5-950B-4933-8869-FF1BE7384BE7}"/>
          </ac:grpSpMkLst>
        </pc:grpChg>
        <pc:grpChg chg="del mod">
          <ac:chgData name="Ravitha N" userId="a18ab8633b9f9308" providerId="LiveId" clId="{117B9991-1FB8-48BE-9DED-9B0B67AE192D}" dt="2020-03-17T14:10:44.450" v="2442"/>
          <ac:grpSpMkLst>
            <pc:docMk/>
            <pc:sldMk cId="3753586962" sldId="287"/>
            <ac:grpSpMk id="46" creationId="{723B6B3D-487A-49A3-AD24-C9A9FBAFFFE5}"/>
          </ac:grpSpMkLst>
        </pc:grpChg>
        <pc:grpChg chg="del mod">
          <ac:chgData name="Ravitha N" userId="a18ab8633b9f9308" providerId="LiveId" clId="{117B9991-1FB8-48BE-9DED-9B0B67AE192D}" dt="2020-03-17T14:10:56.435" v="2448"/>
          <ac:grpSpMkLst>
            <pc:docMk/>
            <pc:sldMk cId="3753586962" sldId="287"/>
            <ac:grpSpMk id="49" creationId="{358610C1-E794-47FD-BD16-C84C1541FE95}"/>
          </ac:grpSpMkLst>
        </pc:grpChg>
        <pc:grpChg chg="del mod">
          <ac:chgData name="Ravitha N" userId="a18ab8633b9f9308" providerId="LiveId" clId="{117B9991-1FB8-48BE-9DED-9B0B67AE192D}" dt="2020-03-17T14:10:57.419" v="2450"/>
          <ac:grpSpMkLst>
            <pc:docMk/>
            <pc:sldMk cId="3753586962" sldId="287"/>
            <ac:grpSpMk id="51" creationId="{DC700BE8-D943-413F-90B2-9CB0A82591E2}"/>
          </ac:grpSpMkLst>
        </pc:grpChg>
        <pc:grpChg chg="del mod">
          <ac:chgData name="Ravitha N" userId="a18ab8633b9f9308" providerId="LiveId" clId="{117B9991-1FB8-48BE-9DED-9B0B67AE192D}" dt="2020-03-17T14:10:57.970" v="2452"/>
          <ac:grpSpMkLst>
            <pc:docMk/>
            <pc:sldMk cId="3753586962" sldId="287"/>
            <ac:grpSpMk id="53" creationId="{46C14A69-A847-4238-803C-C82848EE4406}"/>
          </ac:grpSpMkLst>
        </pc:grpChg>
        <pc:grpChg chg="del mod">
          <ac:chgData name="Ravitha N" userId="a18ab8633b9f9308" providerId="LiveId" clId="{117B9991-1FB8-48BE-9DED-9B0B67AE192D}" dt="2020-03-17T14:11:05.017" v="2454"/>
          <ac:grpSpMkLst>
            <pc:docMk/>
            <pc:sldMk cId="3753586962" sldId="287"/>
            <ac:grpSpMk id="55" creationId="{E65BD30E-330D-41B9-A17D-BE2454EECC4A}"/>
          </ac:grpSpMkLst>
        </pc:grpChg>
        <pc:grpChg chg="del mod">
          <ac:chgData name="Ravitha N" userId="a18ab8633b9f9308" providerId="LiveId" clId="{117B9991-1FB8-48BE-9DED-9B0B67AE192D}" dt="2020-03-17T14:11:50.923" v="2458"/>
          <ac:grpSpMkLst>
            <pc:docMk/>
            <pc:sldMk cId="3753586962" sldId="287"/>
            <ac:grpSpMk id="57" creationId="{4F36602A-6B21-49BB-ABCF-BB75A3009D51}"/>
          </ac:grpSpMkLst>
        </pc:grpChg>
        <pc:grpChg chg="del mod">
          <ac:chgData name="Ravitha N" userId="a18ab8633b9f9308" providerId="LiveId" clId="{117B9991-1FB8-48BE-9DED-9B0B67AE192D}" dt="2020-03-17T14:13:26.616" v="2515"/>
          <ac:grpSpMkLst>
            <pc:docMk/>
            <pc:sldMk cId="3753586962" sldId="287"/>
            <ac:grpSpMk id="59" creationId="{E0A8D681-07C4-4231-8B35-6753F81E5D17}"/>
          </ac:grpSpMkLst>
        </pc:grpChg>
        <pc:grpChg chg="del mod">
          <ac:chgData name="Ravitha N" userId="a18ab8633b9f9308" providerId="LiveId" clId="{117B9991-1FB8-48BE-9DED-9B0B67AE192D}" dt="2020-03-17T14:12:21.916" v="2464"/>
          <ac:grpSpMkLst>
            <pc:docMk/>
            <pc:sldMk cId="3753586962" sldId="287"/>
            <ac:grpSpMk id="63" creationId="{92957F8F-736C-470C-804C-C892B7432DEC}"/>
          </ac:grpSpMkLst>
        </pc:grpChg>
        <pc:grpChg chg="del mod">
          <ac:chgData name="Ravitha N" userId="a18ab8633b9f9308" providerId="LiveId" clId="{117B9991-1FB8-48BE-9DED-9B0B67AE192D}" dt="2020-03-17T14:12:22.952" v="2466"/>
          <ac:grpSpMkLst>
            <pc:docMk/>
            <pc:sldMk cId="3753586962" sldId="287"/>
            <ac:grpSpMk id="65" creationId="{62541DD2-BE97-4D67-8519-4FAC2562F5A7}"/>
          </ac:grpSpMkLst>
        </pc:grpChg>
        <pc:grpChg chg="del mod">
          <ac:chgData name="Ravitha N" userId="a18ab8633b9f9308" providerId="LiveId" clId="{117B9991-1FB8-48BE-9DED-9B0B67AE192D}" dt="2020-03-17T14:12:23.581" v="2468"/>
          <ac:grpSpMkLst>
            <pc:docMk/>
            <pc:sldMk cId="3753586962" sldId="287"/>
            <ac:grpSpMk id="67" creationId="{2D57C7FF-D9D2-4BC7-B1AC-9E32A81E3A8E}"/>
          </ac:grpSpMkLst>
        </pc:grpChg>
        <pc:grpChg chg="del mod">
          <ac:chgData name="Ravitha N" userId="a18ab8633b9f9308" providerId="LiveId" clId="{117B9991-1FB8-48BE-9DED-9B0B67AE192D}" dt="2020-03-17T14:12:24.371" v="2470"/>
          <ac:grpSpMkLst>
            <pc:docMk/>
            <pc:sldMk cId="3753586962" sldId="287"/>
            <ac:grpSpMk id="69" creationId="{179DC5F6-D08C-4A38-BB76-F792B56A0FC1}"/>
          </ac:grpSpMkLst>
        </pc:grpChg>
        <pc:grpChg chg="del mod">
          <ac:chgData name="Ravitha N" userId="a18ab8633b9f9308" providerId="LiveId" clId="{117B9991-1FB8-48BE-9DED-9B0B67AE192D}" dt="2020-03-17T14:12:25.482" v="2472"/>
          <ac:grpSpMkLst>
            <pc:docMk/>
            <pc:sldMk cId="3753586962" sldId="287"/>
            <ac:grpSpMk id="71" creationId="{01650371-7A60-46F8-AE4B-3E4543D71A12}"/>
          </ac:grpSpMkLst>
        </pc:grpChg>
        <pc:grpChg chg="del mod">
          <ac:chgData name="Ravitha N" userId="a18ab8633b9f9308" providerId="LiveId" clId="{117B9991-1FB8-48BE-9DED-9B0B67AE192D}" dt="2020-03-17T14:12:26" v="2474"/>
          <ac:grpSpMkLst>
            <pc:docMk/>
            <pc:sldMk cId="3753586962" sldId="287"/>
            <ac:grpSpMk id="73" creationId="{C05CC3E8-95B0-4910-90A6-558E73F9DC31}"/>
          </ac:grpSpMkLst>
        </pc:grpChg>
        <pc:grpChg chg="del mod">
          <ac:chgData name="Ravitha N" userId="a18ab8633b9f9308" providerId="LiveId" clId="{117B9991-1FB8-48BE-9DED-9B0B67AE192D}" dt="2020-03-17T14:12:26.340" v="2476"/>
          <ac:grpSpMkLst>
            <pc:docMk/>
            <pc:sldMk cId="3753586962" sldId="287"/>
            <ac:grpSpMk id="75" creationId="{641D71C8-22EB-471C-A5EA-A177D5E1181B}"/>
          </ac:grpSpMkLst>
        </pc:grpChg>
        <pc:grpChg chg="del mod">
          <ac:chgData name="Ravitha N" userId="a18ab8633b9f9308" providerId="LiveId" clId="{117B9991-1FB8-48BE-9DED-9B0B67AE192D}" dt="2020-03-17T14:12:27.064" v="2478"/>
          <ac:grpSpMkLst>
            <pc:docMk/>
            <pc:sldMk cId="3753586962" sldId="287"/>
            <ac:grpSpMk id="77" creationId="{86540800-FEEF-4791-8286-7E6CC6CB685B}"/>
          </ac:grpSpMkLst>
        </pc:grpChg>
        <pc:grpChg chg="del mod">
          <ac:chgData name="Ravitha N" userId="a18ab8633b9f9308" providerId="LiveId" clId="{117B9991-1FB8-48BE-9DED-9B0B67AE192D}" dt="2020-03-17T14:13:26.616" v="2516"/>
          <ac:grpSpMkLst>
            <pc:docMk/>
            <pc:sldMk cId="3753586962" sldId="287"/>
            <ac:grpSpMk id="79" creationId="{18320CBB-6011-4955-9C29-7F77080FD877}"/>
          </ac:grpSpMkLst>
        </pc:grpChg>
        <pc:grpChg chg="del mod">
          <ac:chgData name="Ravitha N" userId="a18ab8633b9f9308" providerId="LiveId" clId="{117B9991-1FB8-48BE-9DED-9B0B67AE192D}" dt="2020-03-17T15:04:43.978" v="3536" actId="478"/>
          <ac:grpSpMkLst>
            <pc:docMk/>
            <pc:sldMk cId="3753586962" sldId="287"/>
            <ac:grpSpMk id="92" creationId="{A2E52B4C-7151-4268-B2E9-38735DAB3422}"/>
          </ac:grpSpMkLst>
        </pc:grpChg>
        <pc:grpChg chg="del mod">
          <ac:chgData name="Ravitha N" userId="a18ab8633b9f9308" providerId="LiveId" clId="{117B9991-1FB8-48BE-9DED-9B0B67AE192D}" dt="2020-03-17T15:04:42.856" v="3535" actId="478"/>
          <ac:grpSpMkLst>
            <pc:docMk/>
            <pc:sldMk cId="3753586962" sldId="287"/>
            <ac:grpSpMk id="102" creationId="{E70C72F8-9221-48D6-B346-14B0B3BD6F0E}"/>
          </ac:grpSpMkLst>
        </pc:grpChg>
        <pc:grpChg chg="mod">
          <ac:chgData name="Ravitha N" userId="a18ab8633b9f9308" providerId="LiveId" clId="{117B9991-1FB8-48BE-9DED-9B0B67AE192D}" dt="2020-03-17T14:14:55.758" v="2547"/>
          <ac:grpSpMkLst>
            <pc:docMk/>
            <pc:sldMk cId="3753586962" sldId="287"/>
            <ac:grpSpMk id="106" creationId="{3E8CDE89-EE9C-46B5-97DF-CF6982A8D956}"/>
          </ac:grpSpMkLst>
        </pc:grpChg>
        <pc:grpChg chg="del mod">
          <ac:chgData name="Ravitha N" userId="a18ab8633b9f9308" providerId="LiveId" clId="{117B9991-1FB8-48BE-9DED-9B0B67AE192D}" dt="2020-03-17T15:04:48.720" v="3537" actId="478"/>
          <ac:grpSpMkLst>
            <pc:docMk/>
            <pc:sldMk cId="3753586962" sldId="287"/>
            <ac:grpSpMk id="111" creationId="{CAF4AF3E-1BAC-4790-A8A0-E35597C2205F}"/>
          </ac:grpSpMkLst>
        </pc:grpChg>
        <pc:grpChg chg="del mod">
          <ac:chgData name="Ravitha N" userId="a18ab8633b9f9308" providerId="LiveId" clId="{117B9991-1FB8-48BE-9DED-9B0B67AE192D}" dt="2020-03-17T14:15:49.135" v="2583"/>
          <ac:grpSpMkLst>
            <pc:docMk/>
            <pc:sldMk cId="3753586962" sldId="287"/>
            <ac:grpSpMk id="120" creationId="{602D6E53-F493-42C3-B93C-51AFD48FF040}"/>
          </ac:grpSpMkLst>
        </pc:grpChg>
        <pc:grpChg chg="del mod">
          <ac:chgData name="Ravitha N" userId="a18ab8633b9f9308" providerId="LiveId" clId="{117B9991-1FB8-48BE-9DED-9B0B67AE192D}" dt="2020-03-17T14:15:49.135" v="2585"/>
          <ac:grpSpMkLst>
            <pc:docMk/>
            <pc:sldMk cId="3753586962" sldId="287"/>
            <ac:grpSpMk id="127" creationId="{1890C8EC-9658-47C8-A490-A6024DD818ED}"/>
          </ac:grpSpMkLst>
        </pc:grpChg>
        <pc:grpChg chg="del mod">
          <ac:chgData name="Ravitha N" userId="a18ab8633b9f9308" providerId="LiveId" clId="{117B9991-1FB8-48BE-9DED-9B0B67AE192D}" dt="2020-03-17T14:15:49.135" v="2575"/>
          <ac:grpSpMkLst>
            <pc:docMk/>
            <pc:sldMk cId="3753586962" sldId="287"/>
            <ac:grpSpMk id="130" creationId="{139C630F-F636-40EF-B3EE-DC536A3F08AC}"/>
          </ac:grpSpMkLst>
        </pc:grpChg>
        <pc:inkChg chg="add del mod">
          <ac:chgData name="Ravitha N" userId="a18ab8633b9f9308" providerId="LiveId" clId="{117B9991-1FB8-48BE-9DED-9B0B67AE192D}" dt="2020-03-17T14:13:19.925" v="2484"/>
          <ac:inkMkLst>
            <pc:docMk/>
            <pc:sldMk cId="3753586962" sldId="287"/>
            <ac:inkMk id="4" creationId="{FB8E3360-F07A-4451-8D0D-3191A3B03D6F}"/>
          </ac:inkMkLst>
        </pc:inkChg>
        <pc:inkChg chg="add del mod">
          <ac:chgData name="Ravitha N" userId="a18ab8633b9f9308" providerId="LiveId" clId="{117B9991-1FB8-48BE-9DED-9B0B67AE192D}" dt="2020-03-17T14:13:19.925" v="2483"/>
          <ac:inkMkLst>
            <pc:docMk/>
            <pc:sldMk cId="3753586962" sldId="287"/>
            <ac:inkMk id="5" creationId="{A130DE71-B9F7-4C19-8E52-93AA3F8488F4}"/>
          </ac:inkMkLst>
        </pc:inkChg>
        <pc:inkChg chg="add del mod">
          <ac:chgData name="Ravitha N" userId="a18ab8633b9f9308" providerId="LiveId" clId="{117B9991-1FB8-48BE-9DED-9B0B67AE192D}" dt="2020-03-17T14:13:19.925" v="2485"/>
          <ac:inkMkLst>
            <pc:docMk/>
            <pc:sldMk cId="3753586962" sldId="287"/>
            <ac:inkMk id="7" creationId="{44A2654B-53EB-43EA-ABEE-2AF78395456A}"/>
          </ac:inkMkLst>
        </pc:inkChg>
        <pc:inkChg chg="add del mod">
          <ac:chgData name="Ravitha N" userId="a18ab8633b9f9308" providerId="LiveId" clId="{117B9991-1FB8-48BE-9DED-9B0B67AE192D}" dt="2020-03-17T14:13:19.925" v="2486"/>
          <ac:inkMkLst>
            <pc:docMk/>
            <pc:sldMk cId="3753586962" sldId="287"/>
            <ac:inkMk id="9" creationId="{FAD2A181-4AD9-45F3-AAD5-75DD8365E475}"/>
          </ac:inkMkLst>
        </pc:inkChg>
        <pc:inkChg chg="add del mod">
          <ac:chgData name="Ravitha N" userId="a18ab8633b9f9308" providerId="LiveId" clId="{117B9991-1FB8-48BE-9DED-9B0B67AE192D}" dt="2020-03-17T14:13:26.616" v="2493"/>
          <ac:inkMkLst>
            <pc:docMk/>
            <pc:sldMk cId="3753586962" sldId="287"/>
            <ac:inkMk id="11" creationId="{F6E4A9A2-E38F-49D7-A413-EA078A3B68D6}"/>
          </ac:inkMkLst>
        </pc:inkChg>
        <pc:inkChg chg="add del">
          <ac:chgData name="Ravitha N" userId="a18ab8633b9f9308" providerId="LiveId" clId="{117B9991-1FB8-48BE-9DED-9B0B67AE192D}" dt="2020-03-17T14:13:26.616" v="2521"/>
          <ac:inkMkLst>
            <pc:docMk/>
            <pc:sldMk cId="3753586962" sldId="287"/>
            <ac:inkMk id="12" creationId="{8216FA4C-16C6-4930-9484-B91529200D9B}"/>
          </ac:inkMkLst>
        </pc:inkChg>
        <pc:inkChg chg="add del mod">
          <ac:chgData name="Ravitha N" userId="a18ab8633b9f9308" providerId="LiveId" clId="{117B9991-1FB8-48BE-9DED-9B0B67AE192D}" dt="2020-03-17T14:13:26.616" v="2500"/>
          <ac:inkMkLst>
            <pc:docMk/>
            <pc:sldMk cId="3753586962" sldId="287"/>
            <ac:inkMk id="13" creationId="{16231D2F-0CC1-481A-9B39-DEB319DDAF12}"/>
          </ac:inkMkLst>
        </pc:inkChg>
        <pc:inkChg chg="add del mod">
          <ac:chgData name="Ravitha N" userId="a18ab8633b9f9308" providerId="LiveId" clId="{117B9991-1FB8-48BE-9DED-9B0B67AE192D}" dt="2020-03-17T14:13:26.616" v="2502"/>
          <ac:inkMkLst>
            <pc:docMk/>
            <pc:sldMk cId="3753586962" sldId="287"/>
            <ac:inkMk id="15" creationId="{11023472-DECC-4E30-8E24-E28B0048A0CF}"/>
          </ac:inkMkLst>
        </pc:inkChg>
        <pc:inkChg chg="add del mod">
          <ac:chgData name="Ravitha N" userId="a18ab8633b9f9308" providerId="LiveId" clId="{117B9991-1FB8-48BE-9DED-9B0B67AE192D}" dt="2020-03-17T14:13:26.616" v="2498"/>
          <ac:inkMkLst>
            <pc:docMk/>
            <pc:sldMk cId="3753586962" sldId="287"/>
            <ac:inkMk id="17" creationId="{3BE279CC-FB92-4443-A928-08A5E0F95C82}"/>
          </ac:inkMkLst>
        </pc:inkChg>
        <pc:inkChg chg="add del mod">
          <ac:chgData name="Ravitha N" userId="a18ab8633b9f9308" providerId="LiveId" clId="{117B9991-1FB8-48BE-9DED-9B0B67AE192D}" dt="2020-03-17T14:13:26.616" v="2518"/>
          <ac:inkMkLst>
            <pc:docMk/>
            <pc:sldMk cId="3753586962" sldId="287"/>
            <ac:inkMk id="19" creationId="{999C6B98-01B8-41D9-B439-FDE09D482900}"/>
          </ac:inkMkLst>
        </pc:inkChg>
        <pc:inkChg chg="add del mod">
          <ac:chgData name="Ravitha N" userId="a18ab8633b9f9308" providerId="LiveId" clId="{117B9991-1FB8-48BE-9DED-9B0B67AE192D}" dt="2020-03-17T14:13:26.616" v="2492"/>
          <ac:inkMkLst>
            <pc:docMk/>
            <pc:sldMk cId="3753586962" sldId="287"/>
            <ac:inkMk id="21" creationId="{52A55216-96C7-40FB-B084-ECCC6566FD0D}"/>
          </ac:inkMkLst>
        </pc:inkChg>
        <pc:inkChg chg="add del mod">
          <ac:chgData name="Ravitha N" userId="a18ab8633b9f9308" providerId="LiveId" clId="{117B9991-1FB8-48BE-9DED-9B0B67AE192D}" dt="2020-03-17T14:13:26.616" v="2497"/>
          <ac:inkMkLst>
            <pc:docMk/>
            <pc:sldMk cId="3753586962" sldId="287"/>
            <ac:inkMk id="23" creationId="{22B6F7DC-307A-4BE6-B7E1-CCD5AF24770C}"/>
          </ac:inkMkLst>
        </pc:inkChg>
        <pc:inkChg chg="add del mod">
          <ac:chgData name="Ravitha N" userId="a18ab8633b9f9308" providerId="LiveId" clId="{117B9991-1FB8-48BE-9DED-9B0B67AE192D}" dt="2020-03-17T14:13:26.616" v="2512"/>
          <ac:inkMkLst>
            <pc:docMk/>
            <pc:sldMk cId="3753586962" sldId="287"/>
            <ac:inkMk id="25" creationId="{D39887ED-61D2-48DF-9345-F838C1C10D04}"/>
          </ac:inkMkLst>
        </pc:inkChg>
        <pc:inkChg chg="add del mod">
          <ac:chgData name="Ravitha N" userId="a18ab8633b9f9308" providerId="LiveId" clId="{117B9991-1FB8-48BE-9DED-9B0B67AE192D}" dt="2020-03-17T14:13:26.616" v="2504"/>
          <ac:inkMkLst>
            <pc:docMk/>
            <pc:sldMk cId="3753586962" sldId="287"/>
            <ac:inkMk id="27" creationId="{A8B42EFB-CD6D-4204-8960-8E9BCCBB93DD}"/>
          </ac:inkMkLst>
        </pc:inkChg>
        <pc:inkChg chg="add del mod">
          <ac:chgData name="Ravitha N" userId="a18ab8633b9f9308" providerId="LiveId" clId="{117B9991-1FB8-48BE-9DED-9B0B67AE192D}" dt="2020-03-17T14:13:26.616" v="2517"/>
          <ac:inkMkLst>
            <pc:docMk/>
            <pc:sldMk cId="3753586962" sldId="287"/>
            <ac:inkMk id="29" creationId="{79CE38BB-EB85-47FF-B49A-8EF51D65F8F6}"/>
          </ac:inkMkLst>
        </pc:inkChg>
        <pc:inkChg chg="add del mod">
          <ac:chgData name="Ravitha N" userId="a18ab8633b9f9308" providerId="LiveId" clId="{117B9991-1FB8-48BE-9DED-9B0B67AE192D}" dt="2020-03-17T14:13:26.616" v="2507"/>
          <ac:inkMkLst>
            <pc:docMk/>
            <pc:sldMk cId="3753586962" sldId="287"/>
            <ac:inkMk id="30" creationId="{8B4FA84E-AC50-4CF0-B6A4-C1DD41F3382F}"/>
          </ac:inkMkLst>
        </pc:inkChg>
        <pc:inkChg chg="add del mod">
          <ac:chgData name="Ravitha N" userId="a18ab8633b9f9308" providerId="LiveId" clId="{117B9991-1FB8-48BE-9DED-9B0B67AE192D}" dt="2020-03-17T14:13:26.616" v="2509"/>
          <ac:inkMkLst>
            <pc:docMk/>
            <pc:sldMk cId="3753586962" sldId="287"/>
            <ac:inkMk id="32" creationId="{D102E4B3-1CB6-44B4-A5E6-68878703233C}"/>
          </ac:inkMkLst>
        </pc:inkChg>
        <pc:inkChg chg="add del mod">
          <ac:chgData name="Ravitha N" userId="a18ab8633b9f9308" providerId="LiveId" clId="{117B9991-1FB8-48BE-9DED-9B0B67AE192D}" dt="2020-03-17T14:13:26.616" v="2511"/>
          <ac:inkMkLst>
            <pc:docMk/>
            <pc:sldMk cId="3753586962" sldId="287"/>
            <ac:inkMk id="34" creationId="{39F9E6DF-741B-48AA-ACE2-C694A1402267}"/>
          </ac:inkMkLst>
        </pc:inkChg>
        <pc:inkChg chg="add del mod">
          <ac:chgData name="Ravitha N" userId="a18ab8633b9f9308" providerId="LiveId" clId="{117B9991-1FB8-48BE-9DED-9B0B67AE192D}" dt="2020-03-17T14:13:26.616" v="2503"/>
          <ac:inkMkLst>
            <pc:docMk/>
            <pc:sldMk cId="3753586962" sldId="287"/>
            <ac:inkMk id="36" creationId="{D0E08BFF-A2C0-48A5-A740-1FB37A4362CD}"/>
          </ac:inkMkLst>
        </pc:inkChg>
        <pc:inkChg chg="add del mod">
          <ac:chgData name="Ravitha N" userId="a18ab8633b9f9308" providerId="LiveId" clId="{117B9991-1FB8-48BE-9DED-9B0B67AE192D}" dt="2020-03-17T14:13:26.616" v="2501"/>
          <ac:inkMkLst>
            <pc:docMk/>
            <pc:sldMk cId="3753586962" sldId="287"/>
            <ac:inkMk id="38" creationId="{F2DEB65E-EDEE-4681-A17B-6C604E953089}"/>
          </ac:inkMkLst>
        </pc:inkChg>
        <pc:inkChg chg="add del mod">
          <ac:chgData name="Ravitha N" userId="a18ab8633b9f9308" providerId="LiveId" clId="{117B9991-1FB8-48BE-9DED-9B0B67AE192D}" dt="2020-03-17T14:13:26.616" v="2513"/>
          <ac:inkMkLst>
            <pc:docMk/>
            <pc:sldMk cId="3753586962" sldId="287"/>
            <ac:inkMk id="40" creationId="{0EC1B2D2-C463-43D9-B6DA-C29CAB594DCD}"/>
          </ac:inkMkLst>
        </pc:inkChg>
        <pc:inkChg chg="add del mod">
          <ac:chgData name="Ravitha N" userId="a18ab8633b9f9308" providerId="LiveId" clId="{117B9991-1FB8-48BE-9DED-9B0B67AE192D}" dt="2020-03-17T14:13:26.616" v="2495"/>
          <ac:inkMkLst>
            <pc:docMk/>
            <pc:sldMk cId="3753586962" sldId="287"/>
            <ac:inkMk id="42" creationId="{C72897C3-739C-4C46-BB5E-6F65D213F417}"/>
          </ac:inkMkLst>
        </pc:inkChg>
        <pc:inkChg chg="add del mod">
          <ac:chgData name="Ravitha N" userId="a18ab8633b9f9308" providerId="LiveId" clId="{117B9991-1FB8-48BE-9DED-9B0B67AE192D}" dt="2020-03-17T14:10:44.450" v="2443"/>
          <ac:inkMkLst>
            <pc:docMk/>
            <pc:sldMk cId="3753586962" sldId="287"/>
            <ac:inkMk id="44" creationId="{AE674D70-47B6-433A-BF42-34A989B036E1}"/>
          </ac:inkMkLst>
        </pc:inkChg>
        <pc:inkChg chg="add del mod">
          <ac:chgData name="Ravitha N" userId="a18ab8633b9f9308" providerId="LiveId" clId="{117B9991-1FB8-48BE-9DED-9B0B67AE192D}" dt="2020-03-17T14:10:44.450" v="2442"/>
          <ac:inkMkLst>
            <pc:docMk/>
            <pc:sldMk cId="3753586962" sldId="287"/>
            <ac:inkMk id="45" creationId="{E287C176-5447-4425-A1FF-8DBB15B51EE4}"/>
          </ac:inkMkLst>
        </pc:inkChg>
        <pc:inkChg chg="add del mod">
          <ac:chgData name="Ravitha N" userId="a18ab8633b9f9308" providerId="LiveId" clId="{117B9991-1FB8-48BE-9DED-9B0B67AE192D}" dt="2020-03-17T14:13:26.616" v="2506"/>
          <ac:inkMkLst>
            <pc:docMk/>
            <pc:sldMk cId="3753586962" sldId="287"/>
            <ac:inkMk id="47" creationId="{0EB738F1-E8E7-4AF1-AAD4-E595F207DEC3}"/>
          </ac:inkMkLst>
        </pc:inkChg>
        <pc:inkChg chg="add del mod">
          <ac:chgData name="Ravitha N" userId="a18ab8633b9f9308" providerId="LiveId" clId="{117B9991-1FB8-48BE-9DED-9B0B67AE192D}" dt="2020-03-17T14:13:26.616" v="2519"/>
          <ac:inkMkLst>
            <pc:docMk/>
            <pc:sldMk cId="3753586962" sldId="287"/>
            <ac:inkMk id="48" creationId="{A85BDAE7-1930-4D95-B4C6-E9E03974B495}"/>
          </ac:inkMkLst>
        </pc:inkChg>
        <pc:inkChg chg="add del mod">
          <ac:chgData name="Ravitha N" userId="a18ab8633b9f9308" providerId="LiveId" clId="{117B9991-1FB8-48BE-9DED-9B0B67AE192D}" dt="2020-03-17T14:11:33.701" v="2456"/>
          <ac:inkMkLst>
            <pc:docMk/>
            <pc:sldMk cId="3753586962" sldId="287"/>
            <ac:inkMk id="50" creationId="{4841E9E7-861D-4F1D-853E-9C9835F39AC6}"/>
          </ac:inkMkLst>
        </pc:inkChg>
        <pc:inkChg chg="add del mod">
          <ac:chgData name="Ravitha N" userId="a18ab8633b9f9308" providerId="LiveId" clId="{117B9991-1FB8-48BE-9DED-9B0B67AE192D}" dt="2020-03-17T14:13:26.616" v="2508"/>
          <ac:inkMkLst>
            <pc:docMk/>
            <pc:sldMk cId="3753586962" sldId="287"/>
            <ac:inkMk id="52" creationId="{7DF892BD-90DD-4BE1-8E62-31AD9D421889}"/>
          </ac:inkMkLst>
        </pc:inkChg>
        <pc:inkChg chg="add del mod">
          <ac:chgData name="Ravitha N" userId="a18ab8633b9f9308" providerId="LiveId" clId="{117B9991-1FB8-48BE-9DED-9B0B67AE192D}" dt="2020-03-17T14:13:26.616" v="2515"/>
          <ac:inkMkLst>
            <pc:docMk/>
            <pc:sldMk cId="3753586962" sldId="287"/>
            <ac:inkMk id="54" creationId="{3909C4B0-7D12-4B84-A55C-7C0C3B00B928}"/>
          </ac:inkMkLst>
        </pc:inkChg>
        <pc:inkChg chg="add del mod">
          <ac:chgData name="Ravitha N" userId="a18ab8633b9f9308" providerId="LiveId" clId="{117B9991-1FB8-48BE-9DED-9B0B67AE192D}" dt="2020-03-17T14:11:12.030" v="2455"/>
          <ac:inkMkLst>
            <pc:docMk/>
            <pc:sldMk cId="3753586962" sldId="287"/>
            <ac:inkMk id="56" creationId="{E8313164-4FA0-4A79-AB74-CC753475505F}"/>
          </ac:inkMkLst>
        </pc:inkChg>
        <pc:inkChg chg="add del mod">
          <ac:chgData name="Ravitha N" userId="a18ab8633b9f9308" providerId="LiveId" clId="{117B9991-1FB8-48BE-9DED-9B0B67AE192D}" dt="2020-03-17T14:13:26.616" v="2514"/>
          <ac:inkMkLst>
            <pc:docMk/>
            <pc:sldMk cId="3753586962" sldId="287"/>
            <ac:inkMk id="58" creationId="{80FC4E6E-92EF-40B0-9DFD-428D380082CD}"/>
          </ac:inkMkLst>
        </pc:inkChg>
        <pc:inkChg chg="add del">
          <ac:chgData name="Ravitha N" userId="a18ab8633b9f9308" providerId="LiveId" clId="{117B9991-1FB8-48BE-9DED-9B0B67AE192D}" dt="2020-03-17T14:13:26.616" v="2505"/>
          <ac:inkMkLst>
            <pc:docMk/>
            <pc:sldMk cId="3753586962" sldId="287"/>
            <ac:inkMk id="60" creationId="{ECFF45A7-B89C-4B86-BD29-427BE391C268}"/>
          </ac:inkMkLst>
        </pc:inkChg>
        <pc:inkChg chg="add del mod">
          <ac:chgData name="Ravitha N" userId="a18ab8633b9f9308" providerId="LiveId" clId="{117B9991-1FB8-48BE-9DED-9B0B67AE192D}" dt="2020-03-17T14:13:26.601" v="2487"/>
          <ac:inkMkLst>
            <pc:docMk/>
            <pc:sldMk cId="3753586962" sldId="287"/>
            <ac:inkMk id="61" creationId="{59A48306-4CCD-40C8-9437-F0E42B45AC34}"/>
          </ac:inkMkLst>
        </pc:inkChg>
        <pc:inkChg chg="add del mod">
          <ac:chgData name="Ravitha N" userId="a18ab8633b9f9308" providerId="LiveId" clId="{117B9991-1FB8-48BE-9DED-9B0B67AE192D}" dt="2020-03-17T14:13:26.616" v="2494"/>
          <ac:inkMkLst>
            <pc:docMk/>
            <pc:sldMk cId="3753586962" sldId="287"/>
            <ac:inkMk id="62" creationId="{CB6CB275-4E66-446F-AC45-D727F90BC1D0}"/>
          </ac:inkMkLst>
        </pc:inkChg>
        <pc:inkChg chg="add del mod">
          <ac:chgData name="Ravitha N" userId="a18ab8633b9f9308" providerId="LiveId" clId="{117B9991-1FB8-48BE-9DED-9B0B67AE192D}" dt="2020-03-17T14:13:26.616" v="2499"/>
          <ac:inkMkLst>
            <pc:docMk/>
            <pc:sldMk cId="3753586962" sldId="287"/>
            <ac:inkMk id="64" creationId="{6EBAA647-1AD5-4DFD-A6C0-CF439BE6F31B}"/>
          </ac:inkMkLst>
        </pc:inkChg>
        <pc:inkChg chg="add del mod">
          <ac:chgData name="Ravitha N" userId="a18ab8633b9f9308" providerId="LiveId" clId="{117B9991-1FB8-48BE-9DED-9B0B67AE192D}" dt="2020-03-17T14:13:26.616" v="2510"/>
          <ac:inkMkLst>
            <pc:docMk/>
            <pc:sldMk cId="3753586962" sldId="287"/>
            <ac:inkMk id="66" creationId="{6A8F7ED7-6BC2-403B-98BF-D509B512F233}"/>
          </ac:inkMkLst>
        </pc:inkChg>
        <pc:inkChg chg="add del mod">
          <ac:chgData name="Ravitha N" userId="a18ab8633b9f9308" providerId="LiveId" clId="{117B9991-1FB8-48BE-9DED-9B0B67AE192D}" dt="2020-03-17T14:13:26.616" v="2520"/>
          <ac:inkMkLst>
            <pc:docMk/>
            <pc:sldMk cId="3753586962" sldId="287"/>
            <ac:inkMk id="68" creationId="{F8E3480E-2B55-4CEC-8BF1-6338E47310FD}"/>
          </ac:inkMkLst>
        </pc:inkChg>
        <pc:inkChg chg="add del mod">
          <ac:chgData name="Ravitha N" userId="a18ab8633b9f9308" providerId="LiveId" clId="{117B9991-1FB8-48BE-9DED-9B0B67AE192D}" dt="2020-03-17T14:13:26.616" v="2516"/>
          <ac:inkMkLst>
            <pc:docMk/>
            <pc:sldMk cId="3753586962" sldId="287"/>
            <ac:inkMk id="70" creationId="{AAC884CA-CD31-414B-A4DD-7FEBBB85A362}"/>
          </ac:inkMkLst>
        </pc:inkChg>
        <pc:inkChg chg="add del mod">
          <ac:chgData name="Ravitha N" userId="a18ab8633b9f9308" providerId="LiveId" clId="{117B9991-1FB8-48BE-9DED-9B0B67AE192D}" dt="2020-03-17T14:13:26.601" v="2489"/>
          <ac:inkMkLst>
            <pc:docMk/>
            <pc:sldMk cId="3753586962" sldId="287"/>
            <ac:inkMk id="72" creationId="{0F4627BA-6586-47CE-842A-7F0D5E2C1901}"/>
          </ac:inkMkLst>
        </pc:inkChg>
        <pc:inkChg chg="add del mod">
          <ac:chgData name="Ravitha N" userId="a18ab8633b9f9308" providerId="LiveId" clId="{117B9991-1FB8-48BE-9DED-9B0B67AE192D}" dt="2020-03-17T14:13:26.616" v="2491"/>
          <ac:inkMkLst>
            <pc:docMk/>
            <pc:sldMk cId="3753586962" sldId="287"/>
            <ac:inkMk id="74" creationId="{30117720-75F3-4F44-8627-5456EC138AE4}"/>
          </ac:inkMkLst>
        </pc:inkChg>
        <pc:inkChg chg="add del mod">
          <ac:chgData name="Ravitha N" userId="a18ab8633b9f9308" providerId="LiveId" clId="{117B9991-1FB8-48BE-9DED-9B0B67AE192D}" dt="2020-03-17T14:13:26.616" v="2490"/>
          <ac:inkMkLst>
            <pc:docMk/>
            <pc:sldMk cId="3753586962" sldId="287"/>
            <ac:inkMk id="76" creationId="{E2B47387-CF90-4892-BFE4-1C45231213F3}"/>
          </ac:inkMkLst>
        </pc:inkChg>
        <pc:inkChg chg="add del mod">
          <ac:chgData name="Ravitha N" userId="a18ab8633b9f9308" providerId="LiveId" clId="{117B9991-1FB8-48BE-9DED-9B0B67AE192D}" dt="2020-03-17T14:13:26.601" v="2488"/>
          <ac:inkMkLst>
            <pc:docMk/>
            <pc:sldMk cId="3753586962" sldId="287"/>
            <ac:inkMk id="78" creationId="{DBB7DFF3-3CC6-4FB7-BEFE-BE8340A748F4}"/>
          </ac:inkMkLst>
        </pc:inkChg>
        <pc:inkChg chg="add del">
          <ac:chgData name="Ravitha N" userId="a18ab8633b9f9308" providerId="LiveId" clId="{117B9991-1FB8-48BE-9DED-9B0B67AE192D}" dt="2020-03-17T14:13:26.616" v="2496"/>
          <ac:inkMkLst>
            <pc:docMk/>
            <pc:sldMk cId="3753586962" sldId="287"/>
            <ac:inkMk id="80" creationId="{CDD652DB-BADA-4DCC-A6F7-C2EB02FC6937}"/>
          </ac:inkMkLst>
        </pc:inkChg>
        <pc:inkChg chg="add">
          <ac:chgData name="Ravitha N" userId="a18ab8633b9f9308" providerId="LiveId" clId="{117B9991-1FB8-48BE-9DED-9B0B67AE192D}" dt="2020-03-17T14:13:43.709" v="2522" actId="9405"/>
          <ac:inkMkLst>
            <pc:docMk/>
            <pc:sldMk cId="3753586962" sldId="287"/>
            <ac:inkMk id="81" creationId="{C2B677DF-A3B1-4B95-9C25-D507287578D5}"/>
          </ac:inkMkLst>
        </pc:inkChg>
        <pc:inkChg chg="add">
          <ac:chgData name="Ravitha N" userId="a18ab8633b9f9308" providerId="LiveId" clId="{117B9991-1FB8-48BE-9DED-9B0B67AE192D}" dt="2020-03-17T14:13:57.024" v="2523" actId="9405"/>
          <ac:inkMkLst>
            <pc:docMk/>
            <pc:sldMk cId="3753586962" sldId="287"/>
            <ac:inkMk id="82" creationId="{34F934F3-6E34-42DD-86A6-BA8B6E7D983B}"/>
          </ac:inkMkLst>
        </pc:inkChg>
        <pc:inkChg chg="add">
          <ac:chgData name="Ravitha N" userId="a18ab8633b9f9308" providerId="LiveId" clId="{117B9991-1FB8-48BE-9DED-9B0B67AE192D}" dt="2020-03-17T14:14:02.673" v="2524" actId="9405"/>
          <ac:inkMkLst>
            <pc:docMk/>
            <pc:sldMk cId="3753586962" sldId="287"/>
            <ac:inkMk id="83" creationId="{29ACA2FC-4980-48DD-9541-4A813EBC076C}"/>
          </ac:inkMkLst>
        </pc:inkChg>
        <pc:inkChg chg="add mod">
          <ac:chgData name="Ravitha N" userId="a18ab8633b9f9308" providerId="LiveId" clId="{117B9991-1FB8-48BE-9DED-9B0B67AE192D}" dt="2020-03-17T14:14:14.972" v="2533"/>
          <ac:inkMkLst>
            <pc:docMk/>
            <pc:sldMk cId="3753586962" sldId="287"/>
            <ac:inkMk id="84" creationId="{CE4939E1-9AF4-472C-A782-125B8A46936B}"/>
          </ac:inkMkLst>
        </pc:inkChg>
        <pc:inkChg chg="add mod">
          <ac:chgData name="Ravitha N" userId="a18ab8633b9f9308" providerId="LiveId" clId="{117B9991-1FB8-48BE-9DED-9B0B67AE192D}" dt="2020-03-17T14:14:14.972" v="2533"/>
          <ac:inkMkLst>
            <pc:docMk/>
            <pc:sldMk cId="3753586962" sldId="287"/>
            <ac:inkMk id="85" creationId="{D474BE9F-247B-4B9F-BC3C-0EE7F8F71E25}"/>
          </ac:inkMkLst>
        </pc:inkChg>
        <pc:inkChg chg="add mod">
          <ac:chgData name="Ravitha N" userId="a18ab8633b9f9308" providerId="LiveId" clId="{117B9991-1FB8-48BE-9DED-9B0B67AE192D}" dt="2020-03-17T14:14:14.972" v="2533"/>
          <ac:inkMkLst>
            <pc:docMk/>
            <pc:sldMk cId="3753586962" sldId="287"/>
            <ac:inkMk id="86" creationId="{7B56F408-0EC2-4156-AADF-0211F0D0644B}"/>
          </ac:inkMkLst>
        </pc:inkChg>
        <pc:inkChg chg="add mod">
          <ac:chgData name="Ravitha N" userId="a18ab8633b9f9308" providerId="LiveId" clId="{117B9991-1FB8-48BE-9DED-9B0B67AE192D}" dt="2020-03-17T14:14:14.972" v="2533"/>
          <ac:inkMkLst>
            <pc:docMk/>
            <pc:sldMk cId="3753586962" sldId="287"/>
            <ac:inkMk id="87" creationId="{FBBE3A32-5B83-4537-8573-BDDC2BEE390E}"/>
          </ac:inkMkLst>
        </pc:inkChg>
        <pc:inkChg chg="add mod">
          <ac:chgData name="Ravitha N" userId="a18ab8633b9f9308" providerId="LiveId" clId="{117B9991-1FB8-48BE-9DED-9B0B67AE192D}" dt="2020-03-17T14:14:14.972" v="2533"/>
          <ac:inkMkLst>
            <pc:docMk/>
            <pc:sldMk cId="3753586962" sldId="287"/>
            <ac:inkMk id="88" creationId="{8C94276D-0042-4AB1-9299-F105851B2AFA}"/>
          </ac:inkMkLst>
        </pc:inkChg>
        <pc:inkChg chg="add mod">
          <ac:chgData name="Ravitha N" userId="a18ab8633b9f9308" providerId="LiveId" clId="{117B9991-1FB8-48BE-9DED-9B0B67AE192D}" dt="2020-03-17T14:14:14.972" v="2533"/>
          <ac:inkMkLst>
            <pc:docMk/>
            <pc:sldMk cId="3753586962" sldId="287"/>
            <ac:inkMk id="89" creationId="{4A4A00BB-D2E9-46AF-A353-772344C20B6B}"/>
          </ac:inkMkLst>
        </pc:inkChg>
        <pc:inkChg chg="add mod">
          <ac:chgData name="Ravitha N" userId="a18ab8633b9f9308" providerId="LiveId" clId="{117B9991-1FB8-48BE-9DED-9B0B67AE192D}" dt="2020-03-17T14:14:14.972" v="2533"/>
          <ac:inkMkLst>
            <pc:docMk/>
            <pc:sldMk cId="3753586962" sldId="287"/>
            <ac:inkMk id="90" creationId="{D40B9C6E-3699-46FB-80AA-975887CD3396}"/>
          </ac:inkMkLst>
        </pc:inkChg>
        <pc:inkChg chg="add mod">
          <ac:chgData name="Ravitha N" userId="a18ab8633b9f9308" providerId="LiveId" clId="{117B9991-1FB8-48BE-9DED-9B0B67AE192D}" dt="2020-03-17T14:14:14.972" v="2533"/>
          <ac:inkMkLst>
            <pc:docMk/>
            <pc:sldMk cId="3753586962" sldId="287"/>
            <ac:inkMk id="91" creationId="{BE5F4CB0-774C-4999-914F-5ECE816E51AF}"/>
          </ac:inkMkLst>
        </pc:inkChg>
        <pc:inkChg chg="add">
          <ac:chgData name="Ravitha N" userId="a18ab8633b9f9308" providerId="LiveId" clId="{117B9991-1FB8-48BE-9DED-9B0B67AE192D}" dt="2020-03-17T14:14:18.233" v="2534" actId="9405"/>
          <ac:inkMkLst>
            <pc:docMk/>
            <pc:sldMk cId="3753586962" sldId="287"/>
            <ac:inkMk id="93" creationId="{4ABD6AB6-B806-4966-87E8-C212203876A6}"/>
          </ac:inkMkLst>
        </pc:inkChg>
        <pc:inkChg chg="add mod">
          <ac:chgData name="Ravitha N" userId="a18ab8633b9f9308" providerId="LiveId" clId="{117B9991-1FB8-48BE-9DED-9B0B67AE192D}" dt="2020-03-17T14:14:26.075" v="2543"/>
          <ac:inkMkLst>
            <pc:docMk/>
            <pc:sldMk cId="3753586962" sldId="287"/>
            <ac:inkMk id="94" creationId="{A06BAB89-4B55-4B9D-84B2-75D40D24CD6C}"/>
          </ac:inkMkLst>
        </pc:inkChg>
        <pc:inkChg chg="add mod">
          <ac:chgData name="Ravitha N" userId="a18ab8633b9f9308" providerId="LiveId" clId="{117B9991-1FB8-48BE-9DED-9B0B67AE192D}" dt="2020-03-17T14:14:26.075" v="2543"/>
          <ac:inkMkLst>
            <pc:docMk/>
            <pc:sldMk cId="3753586962" sldId="287"/>
            <ac:inkMk id="95" creationId="{24D17CF7-38A3-4F96-BBE5-D94CEA8077F3}"/>
          </ac:inkMkLst>
        </pc:inkChg>
        <pc:inkChg chg="add mod">
          <ac:chgData name="Ravitha N" userId="a18ab8633b9f9308" providerId="LiveId" clId="{117B9991-1FB8-48BE-9DED-9B0B67AE192D}" dt="2020-03-17T14:14:26.075" v="2543"/>
          <ac:inkMkLst>
            <pc:docMk/>
            <pc:sldMk cId="3753586962" sldId="287"/>
            <ac:inkMk id="96" creationId="{B5FE4EE4-0182-4789-9109-0C9E614611F0}"/>
          </ac:inkMkLst>
        </pc:inkChg>
        <pc:inkChg chg="add mod">
          <ac:chgData name="Ravitha N" userId="a18ab8633b9f9308" providerId="LiveId" clId="{117B9991-1FB8-48BE-9DED-9B0B67AE192D}" dt="2020-03-17T14:14:26.075" v="2543"/>
          <ac:inkMkLst>
            <pc:docMk/>
            <pc:sldMk cId="3753586962" sldId="287"/>
            <ac:inkMk id="97" creationId="{37484BFE-1D73-4426-AE75-CDC5306ADC4F}"/>
          </ac:inkMkLst>
        </pc:inkChg>
        <pc:inkChg chg="add mod">
          <ac:chgData name="Ravitha N" userId="a18ab8633b9f9308" providerId="LiveId" clId="{117B9991-1FB8-48BE-9DED-9B0B67AE192D}" dt="2020-03-17T14:14:26.075" v="2543"/>
          <ac:inkMkLst>
            <pc:docMk/>
            <pc:sldMk cId="3753586962" sldId="287"/>
            <ac:inkMk id="98" creationId="{B0B4EB4F-DD52-40D7-9C41-6FDDEB355BB8}"/>
          </ac:inkMkLst>
        </pc:inkChg>
        <pc:inkChg chg="add mod">
          <ac:chgData name="Ravitha N" userId="a18ab8633b9f9308" providerId="LiveId" clId="{117B9991-1FB8-48BE-9DED-9B0B67AE192D}" dt="2020-03-17T14:14:26.075" v="2543"/>
          <ac:inkMkLst>
            <pc:docMk/>
            <pc:sldMk cId="3753586962" sldId="287"/>
            <ac:inkMk id="99" creationId="{F7F078BC-FA42-4BBB-B818-7B478DE0E0A2}"/>
          </ac:inkMkLst>
        </pc:inkChg>
        <pc:inkChg chg="add mod">
          <ac:chgData name="Ravitha N" userId="a18ab8633b9f9308" providerId="LiveId" clId="{117B9991-1FB8-48BE-9DED-9B0B67AE192D}" dt="2020-03-17T14:14:26.075" v="2543"/>
          <ac:inkMkLst>
            <pc:docMk/>
            <pc:sldMk cId="3753586962" sldId="287"/>
            <ac:inkMk id="100" creationId="{76D160D6-EDA9-46F9-97FE-F70F58D0178F}"/>
          </ac:inkMkLst>
        </pc:inkChg>
        <pc:inkChg chg="add mod">
          <ac:chgData name="Ravitha N" userId="a18ab8633b9f9308" providerId="LiveId" clId="{117B9991-1FB8-48BE-9DED-9B0B67AE192D}" dt="2020-03-17T14:14:26.075" v="2543"/>
          <ac:inkMkLst>
            <pc:docMk/>
            <pc:sldMk cId="3753586962" sldId="287"/>
            <ac:inkMk id="101" creationId="{DE31DCC1-09AC-417F-84E4-BC0EFC19E556}"/>
          </ac:inkMkLst>
        </pc:inkChg>
        <pc:inkChg chg="add mod">
          <ac:chgData name="Ravitha N" userId="a18ab8633b9f9308" providerId="LiveId" clId="{117B9991-1FB8-48BE-9DED-9B0B67AE192D}" dt="2020-03-17T14:14:55.758" v="2547"/>
          <ac:inkMkLst>
            <pc:docMk/>
            <pc:sldMk cId="3753586962" sldId="287"/>
            <ac:inkMk id="103" creationId="{B27AF0FE-101C-4553-A442-263876F8411A}"/>
          </ac:inkMkLst>
        </pc:inkChg>
        <pc:inkChg chg="add mod">
          <ac:chgData name="Ravitha N" userId="a18ab8633b9f9308" providerId="LiveId" clId="{117B9991-1FB8-48BE-9DED-9B0B67AE192D}" dt="2020-03-17T14:14:55.758" v="2547"/>
          <ac:inkMkLst>
            <pc:docMk/>
            <pc:sldMk cId="3753586962" sldId="287"/>
            <ac:inkMk id="104" creationId="{37B64A15-864A-4DCD-A003-8AFD2481C068}"/>
          </ac:inkMkLst>
        </pc:inkChg>
        <pc:inkChg chg="add mod">
          <ac:chgData name="Ravitha N" userId="a18ab8633b9f9308" providerId="LiveId" clId="{117B9991-1FB8-48BE-9DED-9B0B67AE192D}" dt="2020-03-17T14:14:55.758" v="2547"/>
          <ac:inkMkLst>
            <pc:docMk/>
            <pc:sldMk cId="3753586962" sldId="287"/>
            <ac:inkMk id="105" creationId="{BCB67F00-856E-4233-8A53-44D7BFC0B0A4}"/>
          </ac:inkMkLst>
        </pc:inkChg>
        <pc:inkChg chg="add">
          <ac:chgData name="Ravitha N" userId="a18ab8633b9f9308" providerId="LiveId" clId="{117B9991-1FB8-48BE-9DED-9B0B67AE192D}" dt="2020-03-17T14:15:05.454" v="2548" actId="9405"/>
          <ac:inkMkLst>
            <pc:docMk/>
            <pc:sldMk cId="3753586962" sldId="287"/>
            <ac:inkMk id="107" creationId="{CB407D92-2950-48FB-9EA9-78BDCDA6EB0D}"/>
          </ac:inkMkLst>
        </pc:inkChg>
        <pc:inkChg chg="add">
          <ac:chgData name="Ravitha N" userId="a18ab8633b9f9308" providerId="LiveId" clId="{117B9991-1FB8-48BE-9DED-9B0B67AE192D}" dt="2020-03-17T14:15:08.358" v="2549" actId="9405"/>
          <ac:inkMkLst>
            <pc:docMk/>
            <pc:sldMk cId="3753586962" sldId="287"/>
            <ac:inkMk id="108" creationId="{20340E43-1BC2-411A-AB05-E3446614E201}"/>
          </ac:inkMkLst>
        </pc:inkChg>
        <pc:inkChg chg="add mod">
          <ac:chgData name="Ravitha N" userId="a18ab8633b9f9308" providerId="LiveId" clId="{117B9991-1FB8-48BE-9DED-9B0B67AE192D}" dt="2020-03-17T14:15:12.221" v="2552"/>
          <ac:inkMkLst>
            <pc:docMk/>
            <pc:sldMk cId="3753586962" sldId="287"/>
            <ac:inkMk id="109" creationId="{BD12ADA5-CA3A-46DA-8249-436DB355F8CE}"/>
          </ac:inkMkLst>
        </pc:inkChg>
        <pc:inkChg chg="add mod">
          <ac:chgData name="Ravitha N" userId="a18ab8633b9f9308" providerId="LiveId" clId="{117B9991-1FB8-48BE-9DED-9B0B67AE192D}" dt="2020-03-17T14:15:12.221" v="2552"/>
          <ac:inkMkLst>
            <pc:docMk/>
            <pc:sldMk cId="3753586962" sldId="287"/>
            <ac:inkMk id="110" creationId="{D766BA2C-6127-452D-A29E-FBC52DCAAB37}"/>
          </ac:inkMkLst>
        </pc:inkChg>
        <pc:inkChg chg="add del">
          <ac:chgData name="Ravitha N" userId="a18ab8633b9f9308" providerId="LiveId" clId="{117B9991-1FB8-48BE-9DED-9B0B67AE192D}" dt="2020-03-17T15:04:51.479" v="3538" actId="478"/>
          <ac:inkMkLst>
            <pc:docMk/>
            <pc:sldMk cId="3753586962" sldId="287"/>
            <ac:inkMk id="112" creationId="{0204849E-278E-4319-A7D7-C7DED7E10C63}"/>
          </ac:inkMkLst>
        </pc:inkChg>
        <pc:inkChg chg="add del mod">
          <ac:chgData name="Ravitha N" userId="a18ab8633b9f9308" providerId="LiveId" clId="{117B9991-1FB8-48BE-9DED-9B0B67AE192D}" dt="2020-03-17T14:15:49.135" v="2582"/>
          <ac:inkMkLst>
            <pc:docMk/>
            <pc:sldMk cId="3753586962" sldId="287"/>
            <ac:inkMk id="113" creationId="{FFAD8B9A-3CE7-4620-9A7A-6E9C35D82B0E}"/>
          </ac:inkMkLst>
        </pc:inkChg>
        <pc:inkChg chg="add del mod">
          <ac:chgData name="Ravitha N" userId="a18ab8633b9f9308" providerId="LiveId" clId="{117B9991-1FB8-48BE-9DED-9B0B67AE192D}" dt="2020-03-17T14:15:49.135" v="2577"/>
          <ac:inkMkLst>
            <pc:docMk/>
            <pc:sldMk cId="3753586962" sldId="287"/>
            <ac:inkMk id="114" creationId="{695F93CA-2BAE-4279-B199-A33302A50B75}"/>
          </ac:inkMkLst>
        </pc:inkChg>
        <pc:inkChg chg="add del mod">
          <ac:chgData name="Ravitha N" userId="a18ab8633b9f9308" providerId="LiveId" clId="{117B9991-1FB8-48BE-9DED-9B0B67AE192D}" dt="2020-03-17T14:15:49.135" v="2579"/>
          <ac:inkMkLst>
            <pc:docMk/>
            <pc:sldMk cId="3753586962" sldId="287"/>
            <ac:inkMk id="115" creationId="{1635BBA3-DD34-4289-B21A-295BD0CD53FD}"/>
          </ac:inkMkLst>
        </pc:inkChg>
        <pc:inkChg chg="add del mod">
          <ac:chgData name="Ravitha N" userId="a18ab8633b9f9308" providerId="LiveId" clId="{117B9991-1FB8-48BE-9DED-9B0B67AE192D}" dt="2020-03-17T14:15:49.135" v="2578"/>
          <ac:inkMkLst>
            <pc:docMk/>
            <pc:sldMk cId="3753586962" sldId="287"/>
            <ac:inkMk id="116" creationId="{2D9BE88A-CDA1-400D-B205-C10B684DF594}"/>
          </ac:inkMkLst>
        </pc:inkChg>
        <pc:inkChg chg="add del mod">
          <ac:chgData name="Ravitha N" userId="a18ab8633b9f9308" providerId="LiveId" clId="{117B9991-1FB8-48BE-9DED-9B0B67AE192D}" dt="2020-03-17T14:15:49.135" v="2584"/>
          <ac:inkMkLst>
            <pc:docMk/>
            <pc:sldMk cId="3753586962" sldId="287"/>
            <ac:inkMk id="117" creationId="{FAFEEBAA-3A1E-4508-96C7-89E60ED6CABB}"/>
          </ac:inkMkLst>
        </pc:inkChg>
        <pc:inkChg chg="add del mod">
          <ac:chgData name="Ravitha N" userId="a18ab8633b9f9308" providerId="LiveId" clId="{117B9991-1FB8-48BE-9DED-9B0B67AE192D}" dt="2020-03-17T14:15:49.135" v="2583"/>
          <ac:inkMkLst>
            <pc:docMk/>
            <pc:sldMk cId="3753586962" sldId="287"/>
            <ac:inkMk id="118" creationId="{FBE85E17-6428-41E8-86BC-F2B3F7FF8711}"/>
          </ac:inkMkLst>
        </pc:inkChg>
        <pc:inkChg chg="add del mod">
          <ac:chgData name="Ravitha N" userId="a18ab8633b9f9308" providerId="LiveId" clId="{117B9991-1FB8-48BE-9DED-9B0B67AE192D}" dt="2020-03-17T14:15:49.135" v="2576"/>
          <ac:inkMkLst>
            <pc:docMk/>
            <pc:sldMk cId="3753586962" sldId="287"/>
            <ac:inkMk id="119" creationId="{975554EC-FC4F-4A82-BF3E-FDC816F934DE}"/>
          </ac:inkMkLst>
        </pc:inkChg>
        <pc:inkChg chg="add del mod">
          <ac:chgData name="Ravitha N" userId="a18ab8633b9f9308" providerId="LiveId" clId="{117B9991-1FB8-48BE-9DED-9B0B67AE192D}" dt="2020-03-17T14:15:49.135" v="2585"/>
          <ac:inkMkLst>
            <pc:docMk/>
            <pc:sldMk cId="3753586962" sldId="287"/>
            <ac:inkMk id="121" creationId="{B4110560-1763-4C4C-A4EF-C9135F2D63B0}"/>
          </ac:inkMkLst>
        </pc:inkChg>
        <pc:inkChg chg="add del mod">
          <ac:chgData name="Ravitha N" userId="a18ab8633b9f9308" providerId="LiveId" clId="{117B9991-1FB8-48BE-9DED-9B0B67AE192D}" dt="2020-03-17T14:15:49.135" v="2580"/>
          <ac:inkMkLst>
            <pc:docMk/>
            <pc:sldMk cId="3753586962" sldId="287"/>
            <ac:inkMk id="122" creationId="{A41AE5DA-06ED-4C8D-88F1-124B72F2542B}"/>
          </ac:inkMkLst>
        </pc:inkChg>
        <pc:inkChg chg="add del mod">
          <ac:chgData name="Ravitha N" userId="a18ab8633b9f9308" providerId="LiveId" clId="{117B9991-1FB8-48BE-9DED-9B0B67AE192D}" dt="2020-03-17T14:15:49.135" v="2586"/>
          <ac:inkMkLst>
            <pc:docMk/>
            <pc:sldMk cId="3753586962" sldId="287"/>
            <ac:inkMk id="123" creationId="{3184DFA4-F0F9-4F74-B7C1-7396B0870B84}"/>
          </ac:inkMkLst>
        </pc:inkChg>
        <pc:inkChg chg="add del mod">
          <ac:chgData name="Ravitha N" userId="a18ab8633b9f9308" providerId="LiveId" clId="{117B9991-1FB8-48BE-9DED-9B0B67AE192D}" dt="2020-03-17T14:15:34.261" v="2571"/>
          <ac:inkMkLst>
            <pc:docMk/>
            <pc:sldMk cId="3753586962" sldId="287"/>
            <ac:inkMk id="124" creationId="{F4B0D436-60F5-4EB7-8611-1FF8D1D3B44F}"/>
          </ac:inkMkLst>
        </pc:inkChg>
        <pc:inkChg chg="add del mod">
          <ac:chgData name="Ravitha N" userId="a18ab8633b9f9308" providerId="LiveId" clId="{117B9991-1FB8-48BE-9DED-9B0B67AE192D}" dt="2020-03-17T14:15:32.611" v="2570"/>
          <ac:inkMkLst>
            <pc:docMk/>
            <pc:sldMk cId="3753586962" sldId="287"/>
            <ac:inkMk id="125" creationId="{DB941AAF-B1E0-4454-BDE1-559462A959DE}"/>
          </ac:inkMkLst>
        </pc:inkChg>
        <pc:inkChg chg="add del mod">
          <ac:chgData name="Ravitha N" userId="a18ab8633b9f9308" providerId="LiveId" clId="{117B9991-1FB8-48BE-9DED-9B0B67AE192D}" dt="2020-03-17T14:15:32.611" v="2569"/>
          <ac:inkMkLst>
            <pc:docMk/>
            <pc:sldMk cId="3753586962" sldId="287"/>
            <ac:inkMk id="126" creationId="{3D424D0F-3A90-4926-9219-4A0C73B7E1E7}"/>
          </ac:inkMkLst>
        </pc:inkChg>
        <pc:inkChg chg="add del mod">
          <ac:chgData name="Ravitha N" userId="a18ab8633b9f9308" providerId="LiveId" clId="{117B9991-1FB8-48BE-9DED-9B0B67AE192D}" dt="2020-03-17T14:15:49.135" v="2581"/>
          <ac:inkMkLst>
            <pc:docMk/>
            <pc:sldMk cId="3753586962" sldId="287"/>
            <ac:inkMk id="128" creationId="{77C14DB3-8D39-40FA-B080-56372E701A88}"/>
          </ac:inkMkLst>
        </pc:inkChg>
        <pc:inkChg chg="add del mod">
          <ac:chgData name="Ravitha N" userId="a18ab8633b9f9308" providerId="LiveId" clId="{117B9991-1FB8-48BE-9DED-9B0B67AE192D}" dt="2020-03-17T14:15:49.135" v="2575"/>
          <ac:inkMkLst>
            <pc:docMk/>
            <pc:sldMk cId="3753586962" sldId="287"/>
            <ac:inkMk id="129" creationId="{4994A5BF-DDB9-4935-B724-6A64A52767B5}"/>
          </ac:inkMkLst>
        </pc:inkChg>
      </pc:sldChg>
      <pc:sldChg chg="addSp delSp modSp add mod">
        <pc:chgData name="Ravitha N" userId="a18ab8633b9f9308" providerId="LiveId" clId="{117B9991-1FB8-48BE-9DED-9B0B67AE192D}" dt="2020-03-17T15:02:50.189" v="3533" actId="113"/>
        <pc:sldMkLst>
          <pc:docMk/>
          <pc:sldMk cId="3234860275" sldId="288"/>
        </pc:sldMkLst>
        <pc:spChg chg="del">
          <ac:chgData name="Ravitha N" userId="a18ab8633b9f9308" providerId="LiveId" clId="{117B9991-1FB8-48BE-9DED-9B0B67AE192D}" dt="2020-03-17T14:13:02.626" v="2481"/>
          <ac:spMkLst>
            <pc:docMk/>
            <pc:sldMk cId="3234860275" sldId="288"/>
            <ac:spMk id="2" creationId="{B1C604E7-6170-4B90-91A0-3F1A6E3B90DF}"/>
          </ac:spMkLst>
        </pc:spChg>
        <pc:spChg chg="del mod">
          <ac:chgData name="Ravitha N" userId="a18ab8633b9f9308" providerId="LiveId" clId="{117B9991-1FB8-48BE-9DED-9B0B67AE192D}" dt="2020-03-17T14:58:03.363" v="3345"/>
          <ac:spMkLst>
            <pc:docMk/>
            <pc:sldMk cId="3234860275" sldId="288"/>
            <ac:spMk id="3" creationId="{9AD22AEF-8D9E-47B0-A342-D570A7AD2316}"/>
          </ac:spMkLst>
        </pc:spChg>
        <pc:spChg chg="add mod">
          <ac:chgData name="Ravitha N" userId="a18ab8633b9f9308" providerId="LiveId" clId="{117B9991-1FB8-48BE-9DED-9B0B67AE192D}" dt="2020-03-17T14:20:53.819" v="2745" actId="20577"/>
          <ac:spMkLst>
            <pc:docMk/>
            <pc:sldMk cId="3234860275" sldId="288"/>
            <ac:spMk id="10" creationId="{8C1BB408-D21C-4A08-A4DC-AAC418EA5A2B}"/>
          </ac:spMkLst>
        </pc:spChg>
        <pc:spChg chg="add mod">
          <ac:chgData name="Ravitha N" userId="a18ab8633b9f9308" providerId="LiveId" clId="{117B9991-1FB8-48BE-9DED-9B0B67AE192D}" dt="2020-03-17T14:21:02.107" v="2747" actId="20577"/>
          <ac:spMkLst>
            <pc:docMk/>
            <pc:sldMk cId="3234860275" sldId="288"/>
            <ac:spMk id="11" creationId="{A6F1FBE9-F09C-4BA3-8C89-867A926097A0}"/>
          </ac:spMkLst>
        </pc:spChg>
        <pc:spChg chg="add mod">
          <ac:chgData name="Ravitha N" userId="a18ab8633b9f9308" providerId="LiveId" clId="{117B9991-1FB8-48BE-9DED-9B0B67AE192D}" dt="2020-03-17T15:02:50.189" v="3533" actId="113"/>
          <ac:spMkLst>
            <pc:docMk/>
            <pc:sldMk cId="3234860275" sldId="288"/>
            <ac:spMk id="12" creationId="{F55E51DA-E3C8-49E1-9B2F-1379AB398944}"/>
          </ac:spMkLst>
        </pc:spChg>
        <pc:spChg chg="add mod">
          <ac:chgData name="Ravitha N" userId="a18ab8633b9f9308" providerId="LiveId" clId="{117B9991-1FB8-48BE-9DED-9B0B67AE192D}" dt="2020-03-17T14:58:25.629" v="3356" actId="20577"/>
          <ac:spMkLst>
            <pc:docMk/>
            <pc:sldMk cId="3234860275" sldId="288"/>
            <ac:spMk id="13" creationId="{8633F7AA-F99E-4FFC-9698-B326657D43F4}"/>
          </ac:spMkLst>
        </pc:spChg>
        <pc:spChg chg="add mod">
          <ac:chgData name="Ravitha N" userId="a18ab8633b9f9308" providerId="LiveId" clId="{117B9991-1FB8-48BE-9DED-9B0B67AE192D}" dt="2020-03-17T14:58:39.757" v="3365" actId="20577"/>
          <ac:spMkLst>
            <pc:docMk/>
            <pc:sldMk cId="3234860275" sldId="288"/>
            <ac:spMk id="14" creationId="{6FA9A187-72D7-47F3-A0AD-8267E05757EC}"/>
          </ac:spMkLst>
        </pc:spChg>
        <pc:spChg chg="add mod">
          <ac:chgData name="Ravitha N" userId="a18ab8633b9f9308" providerId="LiveId" clId="{117B9991-1FB8-48BE-9DED-9B0B67AE192D}" dt="2020-03-17T14:59:59.131" v="3371" actId="767"/>
          <ac:spMkLst>
            <pc:docMk/>
            <pc:sldMk cId="3234860275" sldId="288"/>
            <ac:spMk id="19" creationId="{6722A53E-90C8-411B-8C7D-1BDA7F462C51}"/>
          </ac:spMkLst>
        </pc:spChg>
        <pc:spChg chg="mod">
          <ac:chgData name="Ravitha N" userId="a18ab8633b9f9308" providerId="LiveId" clId="{117B9991-1FB8-48BE-9DED-9B0B67AE192D}" dt="2020-03-17T15:00:44.266" v="3372" actId="1076"/>
          <ac:spMkLst>
            <pc:docMk/>
            <pc:sldMk cId="3234860275" sldId="288"/>
            <ac:spMk id="20" creationId="{DBA16CAC-E0C5-443A-938A-40BE06E653D9}"/>
          </ac:spMkLst>
        </pc:spChg>
        <pc:spChg chg="add del mod">
          <ac:chgData name="Ravitha N" userId="a18ab8633b9f9308" providerId="LiveId" clId="{117B9991-1FB8-48BE-9DED-9B0B67AE192D}" dt="2020-03-17T15:02:42.392" v="3531"/>
          <ac:spMkLst>
            <pc:docMk/>
            <pc:sldMk cId="3234860275" sldId="288"/>
            <ac:spMk id="21" creationId="{B0CE813C-6594-4D87-9390-4D7F3EEEDBA2}"/>
          </ac:spMkLst>
        </pc:spChg>
        <pc:spChg chg="add mod">
          <ac:chgData name="Ravitha N" userId="a18ab8633b9f9308" providerId="LiveId" clId="{117B9991-1FB8-48BE-9DED-9B0B67AE192D}" dt="2020-03-17T15:02:40.146" v="3529" actId="27636"/>
          <ac:spMkLst>
            <pc:docMk/>
            <pc:sldMk cId="3234860275" sldId="288"/>
            <ac:spMk id="22" creationId="{BB2C865C-25D7-4D8C-B8B9-FF8F7DF4EB01}"/>
          </ac:spMkLst>
        </pc:spChg>
        <pc:grpChg chg="mod">
          <ac:chgData name="Ravitha N" userId="a18ab8633b9f9308" providerId="LiveId" clId="{117B9991-1FB8-48BE-9DED-9B0B67AE192D}" dt="2020-03-17T14:20:08.926" v="2740"/>
          <ac:grpSpMkLst>
            <pc:docMk/>
            <pc:sldMk cId="3234860275" sldId="288"/>
            <ac:grpSpMk id="6" creationId="{9AEC11FA-C0F1-479F-BB16-026CE778AACB}"/>
          </ac:grpSpMkLst>
        </pc:grpChg>
        <pc:inkChg chg="add mod">
          <ac:chgData name="Ravitha N" userId="a18ab8633b9f9308" providerId="LiveId" clId="{117B9991-1FB8-48BE-9DED-9B0B67AE192D}" dt="2020-03-17T14:20:08.926" v="2740"/>
          <ac:inkMkLst>
            <pc:docMk/>
            <pc:sldMk cId="3234860275" sldId="288"/>
            <ac:inkMk id="4" creationId="{0E6AB28A-EB84-4209-BA38-E070FCE79CE3}"/>
          </ac:inkMkLst>
        </pc:inkChg>
        <pc:inkChg chg="add mod">
          <ac:chgData name="Ravitha N" userId="a18ab8633b9f9308" providerId="LiveId" clId="{117B9991-1FB8-48BE-9DED-9B0B67AE192D}" dt="2020-03-17T14:20:08.926" v="2740"/>
          <ac:inkMkLst>
            <pc:docMk/>
            <pc:sldMk cId="3234860275" sldId="288"/>
            <ac:inkMk id="5" creationId="{B459E53E-72D9-43AD-90FE-D4553A55258C}"/>
          </ac:inkMkLst>
        </pc:inkChg>
        <pc:inkChg chg="add">
          <ac:chgData name="Ravitha N" userId="a18ab8633b9f9308" providerId="LiveId" clId="{117B9991-1FB8-48BE-9DED-9B0B67AE192D}" dt="2020-03-17T14:20:15.486" v="2741" actId="9405"/>
          <ac:inkMkLst>
            <pc:docMk/>
            <pc:sldMk cId="3234860275" sldId="288"/>
            <ac:inkMk id="7" creationId="{5E195DD7-308F-4D57-B7B3-9611A7BD0407}"/>
          </ac:inkMkLst>
        </pc:inkChg>
        <pc:inkChg chg="add">
          <ac:chgData name="Ravitha N" userId="a18ab8633b9f9308" providerId="LiveId" clId="{117B9991-1FB8-48BE-9DED-9B0B67AE192D}" dt="2020-03-17T14:20:27.743" v="2742" actId="9405"/>
          <ac:inkMkLst>
            <pc:docMk/>
            <pc:sldMk cId="3234860275" sldId="288"/>
            <ac:inkMk id="8" creationId="{3412F02E-5C21-4582-B261-D3E15FBEABD0}"/>
          </ac:inkMkLst>
        </pc:inkChg>
        <pc:inkChg chg="add">
          <ac:chgData name="Ravitha N" userId="a18ab8633b9f9308" providerId="LiveId" clId="{117B9991-1FB8-48BE-9DED-9B0B67AE192D}" dt="2020-03-17T14:20:40.525" v="2743" actId="9405"/>
          <ac:inkMkLst>
            <pc:docMk/>
            <pc:sldMk cId="3234860275" sldId="288"/>
            <ac:inkMk id="9" creationId="{9B727441-CBD3-445A-BF76-BF9B46139546}"/>
          </ac:inkMkLst>
        </pc:inkChg>
        <pc:cxnChg chg="add mod">
          <ac:chgData name="Ravitha N" userId="a18ab8633b9f9308" providerId="LiveId" clId="{117B9991-1FB8-48BE-9DED-9B0B67AE192D}" dt="2020-03-17T14:59:38.051" v="3369" actId="11529"/>
          <ac:cxnSpMkLst>
            <pc:docMk/>
            <pc:sldMk cId="3234860275" sldId="288"/>
            <ac:cxnSpMk id="16" creationId="{7FCB6671-A10C-4AEE-995A-B2C2C12B8ADC}"/>
          </ac:cxnSpMkLst>
        </pc:cxnChg>
        <pc:cxnChg chg="add mod">
          <ac:chgData name="Ravitha N" userId="a18ab8633b9f9308" providerId="LiveId" clId="{117B9991-1FB8-48BE-9DED-9B0B67AE192D}" dt="2020-03-17T14:59:45.930" v="3370" actId="11529"/>
          <ac:cxnSpMkLst>
            <pc:docMk/>
            <pc:sldMk cId="3234860275" sldId="288"/>
            <ac:cxnSpMk id="18" creationId="{07FEC053-1471-42B3-835A-93645FDB4AD6}"/>
          </ac:cxnSpMkLst>
        </pc:cxnChg>
      </pc:sldChg>
      <pc:sldChg chg="addSp delSp modSp add mod">
        <pc:chgData name="Ravitha N" userId="a18ab8633b9f9308" providerId="LiveId" clId="{117B9991-1FB8-48BE-9DED-9B0B67AE192D}" dt="2020-03-17T15:25:35.760" v="3930" actId="14100"/>
        <pc:sldMkLst>
          <pc:docMk/>
          <pc:sldMk cId="2507712946" sldId="289"/>
        </pc:sldMkLst>
        <pc:spChg chg="del">
          <ac:chgData name="Ravitha N" userId="a18ab8633b9f9308" providerId="LiveId" clId="{117B9991-1FB8-48BE-9DED-9B0B67AE192D}" dt="2020-03-17T15:19:06.796" v="3548"/>
          <ac:spMkLst>
            <pc:docMk/>
            <pc:sldMk cId="2507712946" sldId="289"/>
            <ac:spMk id="2" creationId="{84E8052B-1005-41AB-B5AB-B99D9B4FE52D}"/>
          </ac:spMkLst>
        </pc:spChg>
        <pc:spChg chg="mod">
          <ac:chgData name="Ravitha N" userId="a18ab8633b9f9308" providerId="LiveId" clId="{117B9991-1FB8-48BE-9DED-9B0B67AE192D}" dt="2020-03-17T15:24:57.622" v="3927" actId="5793"/>
          <ac:spMkLst>
            <pc:docMk/>
            <pc:sldMk cId="2507712946" sldId="289"/>
            <ac:spMk id="3" creationId="{C26413F9-F2F9-4A37-9C5D-323DB59ECDD9}"/>
          </ac:spMkLst>
        </pc:spChg>
        <pc:picChg chg="add mod">
          <ac:chgData name="Ravitha N" userId="a18ab8633b9f9308" providerId="LiveId" clId="{117B9991-1FB8-48BE-9DED-9B0B67AE192D}" dt="2020-03-17T15:25:35.760" v="3930" actId="14100"/>
          <ac:picMkLst>
            <pc:docMk/>
            <pc:sldMk cId="2507712946" sldId="289"/>
            <ac:picMk id="5" creationId="{C8A6DF42-A3D8-45F1-881A-A61DA203D362}"/>
          </ac:picMkLst>
        </pc:picChg>
      </pc:sldChg>
      <pc:sldChg chg="modSp add mod">
        <pc:chgData name="Ravitha N" userId="a18ab8633b9f9308" providerId="LiveId" clId="{117B9991-1FB8-48BE-9DED-9B0B67AE192D}" dt="2020-03-17T15:33:30.310" v="4304" actId="20577"/>
        <pc:sldMkLst>
          <pc:docMk/>
          <pc:sldMk cId="810764899" sldId="290"/>
        </pc:sldMkLst>
        <pc:spChg chg="mod">
          <ac:chgData name="Ravitha N" userId="a18ab8633b9f9308" providerId="LiveId" clId="{117B9991-1FB8-48BE-9DED-9B0B67AE192D}" dt="2020-03-17T15:29:16.528" v="3967" actId="20577"/>
          <ac:spMkLst>
            <pc:docMk/>
            <pc:sldMk cId="810764899" sldId="290"/>
            <ac:spMk id="2" creationId="{7E362868-00FA-41D3-A2FE-42CADF5CB207}"/>
          </ac:spMkLst>
        </pc:spChg>
        <pc:spChg chg="mod">
          <ac:chgData name="Ravitha N" userId="a18ab8633b9f9308" providerId="LiveId" clId="{117B9991-1FB8-48BE-9DED-9B0B67AE192D}" dt="2020-03-17T15:33:30.310" v="4304" actId="20577"/>
          <ac:spMkLst>
            <pc:docMk/>
            <pc:sldMk cId="810764899" sldId="290"/>
            <ac:spMk id="3" creationId="{B02CEE06-1310-40FC-B2DB-44C277C16BF4}"/>
          </ac:spMkLst>
        </pc:spChg>
      </pc:sldChg>
      <pc:sldChg chg="delSp modSp add del mod">
        <pc:chgData name="Ravitha N" userId="a18ab8633b9f9308" providerId="LiveId" clId="{117B9991-1FB8-48BE-9DED-9B0B67AE192D}" dt="2020-03-17T15:28:51.513" v="3934" actId="2696"/>
        <pc:sldMkLst>
          <pc:docMk/>
          <pc:sldMk cId="2322495131" sldId="290"/>
        </pc:sldMkLst>
        <pc:spChg chg="del">
          <ac:chgData name="Ravitha N" userId="a18ab8633b9f9308" providerId="LiveId" clId="{117B9991-1FB8-48BE-9DED-9B0B67AE192D}" dt="2020-03-17T15:25:58.202" v="3932"/>
          <ac:spMkLst>
            <pc:docMk/>
            <pc:sldMk cId="2322495131" sldId="290"/>
            <ac:spMk id="2" creationId="{676CFC07-3CC0-49DA-AB20-695BEB35792A}"/>
          </ac:spMkLst>
        </pc:spChg>
        <pc:spChg chg="mod">
          <ac:chgData name="Ravitha N" userId="a18ab8633b9f9308" providerId="LiveId" clId="{117B9991-1FB8-48BE-9DED-9B0B67AE192D}" dt="2020-03-17T15:26:00.506" v="3933" actId="14100"/>
          <ac:spMkLst>
            <pc:docMk/>
            <pc:sldMk cId="2322495131" sldId="290"/>
            <ac:spMk id="3" creationId="{74923172-FDAE-40F1-BE8F-039598DD6ED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14:13:43.67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1 323,'0'-28,"0"13,0-3,0-4,0-1,0-3,0-1,0-2,0-2,0 4,0 8,0 6,0 1,0 1,0-3,0 6,0 22,0 23,0 20,0 11,0 4,0-7,0-10,0 3,0 11,0 8,0 3,0 3,0 11,0 1,0 1,0 1,0 5,0 3,0 0,0 1,0 1,0-8,0-8,0-5,0 1,0 0,0 1,0 3,0 1,0 3,0-5,0-2,0-6,0-3,0 0,0 4,0 7,0-1,0-7,0-5,0 2,0-1,0 1,0-4,0-5,0 2,0 8,0-2,0-8,0-4,0-4,0 2,0 6,0 0,0-3,0 2,0 5,0 1,0-4,0-5,0-6,0 5,0 12,0 0,0-3,0-3,0 3,0 3,0 1,0-4,0-7,0-10,0-1,0 2,0 2,0-3,0-7,0-6,0-7,0 2,0 8,0 4,0-7,0-6,0-2,0-2,0-5,0-5,0-1,0-2,0 0,0-5,0-1,0 0,0-1,0 2,0 4,0 0,0-4,0-5,0 3,0-2,0-1,0 0,0-5,0-2,0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14:20:06.97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41,'0'0,"0"0,0 0,0-7,0 7,0-5,0 5,0-6,0 6,0-5,0 5,0-8,0 8,0-9,0 9,0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14:20:08.39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16,'0'7,"0"-7,0 0,0 0,0 0,0 0,0 0,0 0,0 0,0 0,0 0,0 0,1 0,-1 0,0 0,0 0,0 0,0 0,0 0,0 0,0 0,0 0,0 0,0 0,1 0,-1 0,0 0,0 0,0 0,0 0,0 0,0 1,0-1,0 0,0 0,0 0,0 0,0 0,0 0,0 0,0 0,0 0,1 0,-1 0,0 0,0 1,0-1,0 0,0 0,0 0,0 0,0 0,0 0,0 0,0 0,0 0,-1 1,11-6,-9 3,-1-1,0 0,0 0,0 0,0 0,0 1,0 0,0 9,0 1,0 0,0 6,0-2,0 0,2 14,1-18,-2 14,-1 11,0 6,0 3,0 4,0 9,0 7,0 7,0-2,0-10,0 0,0 8,0 6,0 6,0 4,0 6,0 5,0 3,0-3,0-1,0 8,0 21,0 8,0-3,0-13,0-19,0-2,0 9,0 6,0 6,0-4,0-13,0-11,0-4,0 5,0 8,0 3,0-7,0-3,0-1,0 5,0 5,0 0,0-7,0-8,0-7,0 8,0 14,0 5,0 0,0-3,0-1,0 4,0 9,0-1,0-7,0-6,0-5,0 6,0 7,0 4,0 3,0-13,0-22,0-5,0 11,0 5,0 1,0-1,0-1,0-7,0-10,0-5,0 6,0 3,0 0,0-1,0 0,0 3,0 10,0-2,0-5,0 6,0 15,0 0,0-13,0-10,0-7,0-7,0-6,0-8,0-12,0-3,0 4,0 17,0 15,0-6,0-22,0-11,0-6,0-3,0-5,0 1,0 1,0 0,0-2,0 0,0 2,0-1,0-4,0-1,0 0,0-3,0-18,0-16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14:20:15.48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835 0,'-31'0,"12"0,-5 0,-11 0,-13 0,-8 0,-4 0,3 0,6 0,-4 0,-10 0,5 0,18 0,10 0,3 0,0 0,7 0,5 0,0 0,1 0,1 0,2 0,1 0,1 0,-1 0,6 0,16 0,7 0,5 0,4 0,11 0,11 0,15 0,16 0,10 0,7 0,-6 0,-13 0,-11 0,-7 0,3 0,10 0,8 0,5 0,9 0,8 0,3 0,1 0,-4 0,-3 0,12 0,19 0,4 0,-12 0,-10 0,-3 0,10 0,16 0,12 0,7 0,11 0,7 0,-15 0,-30 0,-7 0,10 0,14 0,13 0,-7 0,-17 0,0 0,10 0,-5 0,-13 0,-4 0,2 0,5 0,6 0,19 0,24 0,8 0,-11 0,-22 0,-29 0,-7 0,5 0,9 0,7 0,-1 0,-7 0,-14 0,-7 0,15 0,25 0,5 0,-15 0,-28 0,-27 0,8 0,30 0,18 0,8 0,5 0,2 0,-18 0,-33 0,-18 0,-6 0,1 0,6 0,21 0,28 0,-16 0,-46 0,-28 0,-3 0,11 0,22 0,4 0,-7 0,-6 0,-1 0,-7 0,-13 0,-8 0,-8 0,-6 0,-7 0,-2 0,1 0,-1 0,-1 0,-1 0,-1 0,-1 0,-5 0,5 0,3 0,3 0,-1 0,5 0,11 0,-3 0,-9 0,-6 0,1 0,-1 0,-2 0,1 0,-2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14:20:27.74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4081 0,'-8'14,"0"-2,3-3,-2 2,0-1,2-1,1-3,-1 2,-1 3,-4 3,-4 10,-9 12,-5 9,-2 3,-1 2,-3 4,-5 8,-3 6,0-2,5-7,-2 5,-12 16,-7 13,-4 7,-2 3,-2 2,-4 6,-2 5,2-3,4-7,-1-1,-4 10,-8 11,-8 13,-2 4,2-4,10-16,10-16,5-8,0 1,-7 11,-8 12,-2 3,4-7,5-5,0-3,-7 13,-11 16,0 1,3-6,2-1,-1 0,6-9,13-20,3-7,-1 3,-3 5,-2 2,-1 3,-2 3,6-10,13-21,9-15,6-8,2-3,-3 3,-1 2,-1 2,-8 12,-9 16,6-10,15-25,7-10,1-3,8-11,9-15,4-8,-2 4,-2 5,-4 4,-1 3,1-1,1-4,-4 8,-10 15,4-4,11-19,5-9,0 0,-1 4,1-4,2-2,1-3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14:20:40.52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1,'29'22,"-15"-12,-8-5,2 1,-1-1,-2-1,-2-2,1 1,-3-2,2 1,-6-5,-1 1,12 8,21 16,10 7,-2-2,2 3,6 4,6 4,2 3,-1-3,-5-2,-5-4,-7-6,-2-1,4 3,7 5,3 2,1 2,1 0,-1-2,-5-2,-1-1,4 2,13 11,17 12,3 3,-6-5,0 0,5 4,-1-1,-7-6,5 5,10 7,-2-1,-11-10,-6-3,-4-3,1 1,4 2,-4-3,-4-2,7 4,16 14,12 7,4 4,-1 0,-1-3,3 5,10 5,2 3,-2-2,-14-10,-20-16,-13-9,-1-1,2 1,3 3,13 10,13 9,-6-4,-24-19,-12-8,2 1,1 1,5 4,3 2,5 4,7 5,10 7,-7-5,-19-14,-15-11,-8-7,2 3,9 5,2 3,0 0,2 0,5 5,0 0,-3-2,0-1,-1 0,1 0,-2-1,-3-2,0-1,-4-2,-3-2,-1-2,-3-2,7 6,8 5,-6-4,-14-9,2-1,7 7,-3-3,-12-9,-6-4,0 0,2 1,0-1,-5-3,-3-1,1 0,3 2,0-1,-4-2,0 1,1-1,0 1,0 0,-3-2,0-1,-3-1,-1-2,-1-1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14:13:57.0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306 1,'-29'0,"9"0,8 0,0 0,0 0,-4 0,1 0,2 0,7 0,1 0,-1 0,-2 0,-3 0,-6 0,-1 0,5 0,2 0,-2 0,0 0,1 0,0 0,0 0,1 0,2 0,14 0,18 0,23 0,11 0,-4 0,-3 0,5 0,6 0,4 0,5 0,6 0,9 0,11 0,3 0,3 0,0 0,0 0,6 0,8 0,7 0,6 0,3 0,-5 0,6 0,13 0,1 0,-8 0,1 0,5 0,6 0,11 0,-1 0,-6 0,4 0,10 0,-5 0,-10 0,3 0,12 0,2 0,-6 0,-5 0,2 0,7 0,1 0,-1 0,-2 0,1 0,7 0,0 0,-9 0,1 0,8 0,1 0,-10 0,4 0,9 0,-6 0,-12 0,-3 0,4 0,0 0,-7 0,-3 0,-2 0,6 0,7 0,-6 0,-10 0,-4 0,3 0,0 0,-4 0,-4 0,0 0,3 0,2 0,-4 0,-14 0,-7 0,0 0,4 0,6 0,-4 0,-9 0,-7 0,-5 0,1 0,2 0,2 0,-1 0,-7 0,-11 0,-5 0,0 0,-2 0,-5 0,-1 0,3 0,-2 0,-7 0,-12 0,-11 0,-8 0,-2 0,-1 0,-4 0,-8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14:14:02.673"/>
    </inkml:context>
    <inkml:brush xml:id="br0">
      <inkml:brushProperty name="width" value="0.1" units="cm"/>
      <inkml:brushProperty name="height" value="0.6" units="cm"/>
      <inkml:brushProperty name="color" value="#CC0066"/>
      <inkml:brushProperty name="inkEffects" value="pencil"/>
    </inkml:brush>
  </inkml:definitions>
  <inkml:trace contextRef="#ctx0" brushRef="#br0">80 26 8280,'0'0'0,"0"0"312,0 0-312,-3 6 320,-1 2-320,1 2 480,1 0-480,2 0 488,0-1-488,1 1 360,0 0-360,0 1 360,1-2-360,0 1 248,0-2-248,0 0 248,0-2-248,0-1 224,-1-2-224,1 1 224,1 0-224,-1-1 184,-1-1-184,0-1 192,0 0-192,2 1 160,1-1-160,-1 1 168,0-1-168,2-2 144,0-1-144,0 1 152,-2-1-152,0-1 128,-1-1-128,0 1 128,-1 1-128,0-3 104,0 1-104,0-3 112,0 0-112,-2-3 104,0 0-104,-1-1 112,1 1-112,-2 0 128,2 1-128,-1 3 128,1 2-128,-2-2 128,-4-2 8,0 1-136,-1-1 88,0 2-88,0 0 88,1 1-88,2 1 80,1 2-80,-1-2 80,0 1-80,-1-1 48,1 2-48,-1 1 56,0 0-56,2 0 48,0 1-48,0 0 48,0 0-48,1 0 48,0-1-48,0 3 48,0 1-48,1 2 40,0 1-40,0 3 40,1 0-40,1 4 16,1-1-16,0 4 24,1-2-24,1 4 16,0-1-16,1 1 16,-1-2-16,2 1 8,-1-3-8,2 0 16,0-2-16,0-1 8,-1-1-8,2-1 16,-2-2-16,2 1 16,-2-1-16,1 0 16,-1-1-16,-2-2 24,-1-1-24,3 0 24,0-1-24,2 0 40,-1 0-40,1-2 40,-2 0-40,2-1 56,0 0-56,0-1 64,0 0-64,1-1 64,-1-2 0,-1 0-64,-2-3 80,0 0-80,-2-3 80,-1 0-80,-1-3 80,-1 2-80,0-2 80,-1 2-80,-1 0 88,0 2-88,0 0 88,0 1-88,-1-2 88,0 1-88,-2-3 88,0 2-88,-1-2 80,0 1 0,0 1-80,0 2 104,1 2-104,-1 2 104,2 2-104,-1 0 80,0 1-80,2 1 88,1 0-88,-2-1 104,0 0-104,1 0 112,1 1-112,-1 1 127,1 0 1,0 0-128,-1 3 128,0 0-128,0-1 136,2 1-136,-1 0 112,1 1-112,1-1 120,0-1-120,-1 4 104,1 0-104,0 2 112,0 0-112,1 0 88,1 2 8,0-1-96,1 0 72,0-2-72,-1-2 72,1-2-72,3 2 64,5-1 8,1-1-72,-1-1-13391,-2 0 8935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14:14:18.233"/>
    </inkml:context>
    <inkml:brush xml:id="br0">
      <inkml:brushProperty name="width" value="0.1" units="cm"/>
      <inkml:brushProperty name="height" value="0.6" units="cm"/>
      <inkml:brushProperty name="color" value="#CC0066"/>
      <inkml:brushProperty name="inkEffects" value="pencil"/>
    </inkml:brush>
  </inkml:definitions>
  <inkml:trace contextRef="#ctx0" brushRef="#br0">29 149 10656,'0'0'184,"0"0"8,0 0-192,0 0 328,0 0-328,0 0 336,0 0-336,0 0 304,-5 5 8,-1 1-312,1 1 264,0-2-264,2 0 264,1 0-264,0-1 160,2-1-160,0-1 160,0-2-160,0 3 168,1 1-168,-1-1 168,0 0-168,1 1 208,0 0-208,0 0 216,0-1-216,0-1 248,-1-1-248,3 0 248,0 1-248,4-2 304,-1 0-304,3-2 312,0-1-312,2-1 344,-1-1-344,1-1 344,-1-1-344,1-1 360,-1 0-360,1-1 367,-2 0-367,2-2 352,-1 1-352,0-2 352,-1 2-352,0-1 336,-2 0-336,-1-1 344,-1 2-344,-1 1 304,-1 1-304,-1 2 304,-1 2-304,0 1 256,1-1-256,-1 2 264,-1 0-264,1-2 208,-1 0-208,0 0 216,0 1-216,0-2 176,0 1 8,-3 0-40,-1 1-144,-2 1 144,0 0-144,-3 1 136,2 0-136,-3 0 136,1 1-136,-3 1 112,1 0-112,-1 1 112,0 1-112,1 2 88,1 1-88,0 1 88,1 1-88,1 1 80,1-1-80,0 0 80,0 0-80,0 1 48,1-2-48,0 1 56,2-1-56,0 1 32,2-1-32,0 0 32,1-2-32,1 0 24,1 1-24,0-3 24,0 0-24,0 2 16,1 0-16,-1-1 24,0-1-24,3 1 16,-1 1-16,3-1 24,0 0-24,2 0 24,-1-1-24,2 0 32,-1-1-32,0-1 24,-2 0-24,1-1 24,-1-2-24,0 0 48,2-2 0,0-1-48,0-1 64,0 0-64,0-1 64,-2 0-64,0 0 64,-1 1-64,-2 1 72,-2 2-72,1 0 80,0 0-80,-1 1 88,-1 1-88,2-4 80,-1 1-80,0-3 80,0 1-80,0 1 80,-1 1-80,-2-1 80,0 1-80,0 0 64,0 2-64,0 0 64,1 1-64,-1 0 48,-1-1-48,0 0 56,1 0-56,-3 2 40,0 0-40,-2 2 40,1 0-40,-1 1 32,1 0-32,1 0 32,2-1-32,-1 2 16,0 0-16,0-1 24,2 0-24,1 1 16,0 0-16,2 2 16,0 0-16,0-2 0,0-1 0,4 1 8,1 0-8,-1-2-16927,-1 0 11287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14:14:51.30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730.99646"/>
      <inkml:brushProperty name="anchorY" value="-11300.40918"/>
      <inkml:brushProperty name="scaleFactor" value="0.5"/>
    </inkml:brush>
  </inkml:definitions>
  <inkml:trace contextRef="#ctx0" brushRef="#br0">0 655,'0'0,"0"0,0 0,0 0,4-5,-1-1,0 0,0 1,1-2,-1 2,1-4,0 3,2-4,-2 1,3-3,-1 2,1-3,-1 2,1-1,-2 2,2-2,-2 3,3-6,-1 3,3-7,-1 4,0-3,-1 4,2-3,-2 3,2-6,0 3,2-5,-2 4,1-2,-2 4,0 1,-3 3,1-1,-1 3,1-3,-1 2,2-4,-1 3,1-3,-1 3,0-1,-2 4,1-2,-1 3,1-3,-2 3,2-2,-2 2,0 1,-2 3,2-3,-1 2,-1 1,0 1,0-1,0 1,-1 0,0 1,2-2,-1 1,-2 1,1 1,1-2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14:14:52.8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2940.95752"/>
      <inkml:brushProperty name="anchorY" value="-11491.6748"/>
      <inkml:brushProperty name="scaleFactor" value="0.5"/>
    </inkml:brush>
  </inkml:definitions>
  <inkml:trace contextRef="#ctx0" brushRef="#br0">5 4242,'0'0,"0"0,-1 3,0-1,0-1,1 0,-1-1,1 1,0-1,0 0,0 0,0 0,0 0,1-3,1 1,1-4,1 0,2-5,-1 1,4-6,-1 2,3-7,-1 4,4-8,-3 3,5-6,-3 5,4-8,-2 5,4-8,-4 5,5-7,-3 6,4-7,-4 7,4-8,-4 6,4-6,-3 6,5-9,-5 7,6-9,-4 7,5-9,-4 8,4-9,-4 9,3-7,-5 9,5-7,-5 7,4-7,-3 7,3-7,-4 7,5-7,-5 7,5-8,-5 8,4-6,-5 8,3-4,-4 6,3-4,-5 6,5-6,-4 6,4-7,-4 6,4-5,-4 6,3-6,-3 7,3-7,-3 6,4-7,-3 7,2-7,-3 8,3-7,-3 7,2-5,-3 6,4-6,-4 6,3-6,-3 6,2-4,-3 5,3-4,-3 5,3-6,-3 6,3-6,-3 6,3-6,-3 6,1-3,-2 6,1-4,-2 5,3-6,-3 4,5-6,-4 4,5-7,-3 5,3-6,-3 6,2-4,-3 7,1-4,-3 7,1-2,-3 4,2-3,-2 5,1-2,-3 3,3-3,-3 4,3-5,-2 4,3-5,-3 4,4-6,-3 4,3-4,-2 4,1-3,-2 4,1-3,-1 5,1-5,-2 5,2-4,-2 4,1-2,-2 3,3-4,-3 3,4-5,-1 2,3-6,-2 3,2-4,-2 5,1-3,-2 4,2-3,-3 4,3-3,-3 3,2-1,-3 3,1-1,-2 3,2-3,-1 3,1-5,-1 4,2-3,2-4,-2 3,3-6,-3 5,3-3,-3 4,1-1,-4 6,1-1,-2 4,0-1,-1 3,0-3,0 4,0-3,0 2,0-1,-2 3,1-1,-1 2,0 0,-1 1,-1 4,-1 0,0-1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14:14:5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6138.76172"/>
      <inkml:brushProperty name="anchorY" value="-8096.77539"/>
      <inkml:brushProperty name="scaleFactor" value="0.5"/>
    </inkml:brush>
  </inkml:definitions>
  <inkml:trace contextRef="#ctx0" brushRef="#br0">2174 4456,'0'0,"0"0,0-1,1 0,-1 1,2-3,-1 0,2-2,1-1,1-4,1-1,0 0,1-1,-1 1,1-2,-1 3,1-3,-2 3,3-4,-1 1,4-6,-2 2,4-6,-2 3,2-3,-3 4,2-2,-3 4,4-5,-3 3,4-6,-3 4,4-5,-2 3,2-5,-2 5,4-7,-3 5,4-7,-4 5,5-6,-4 6,3-6,-4 7,2-3,-2 5,1-3,-3 5,3-6,-2 6,3-8,-2 4,4-6,-3 5,4-7,-4 7,3-5,-4 7,3-6,-4 7,4-6,-4 5,5-6,-4 6,4-9,-2 7,4-9,-4 6,4-6,-3 6,2-6,-3 8,3-6,-4 6,4-5,-5 7,4-6,-4 6,4-5,-4 5,4-7,-3 6,5-8,-4 6,3-6,-3 6,3-6,-3 7,3-6,-4 7,4-8,-3 6,5-7,-5 5,5-7,-3 7,2-6,-3 6,3-5,-4 8,3-6,-4 7,3-5,-4 5,5-6,-4 6,4-7,-4 6,4-7,-3 6,4-5,-5 5,4-5,-3 6,2-6,-2 7,3-7,-4 6,5-7,-4 6,4-8,-3 6,4-6,-4 6,3-6,-3 7,2-5,-3 7,2-5,-3 6,4-6,-4 5,4-6,-4 7,2-5,-2 7,-1-2,-2 6,1-2,-3 5,2-5,-2 5,3-5,-2 4,1-3,-2 4,2-3,-3 4,2-4,-1 5,1-4,-2 3,1 0,-3 3,2-2,-3 5,2-4,-1 3,1-2,-2 3,1-1,0-1,-2 3,1 0,-1 1,0-1,0 2,1-3,-1 1,2-2,-1 1,1-2,-1 3,1-2,-2 3,0-1,0 2,0-1,-2 2,3-3,-1 1,2-4,0 1,2-5,-1 3,2-4,-2 4,0-2,-1 4,0-1,-1 4,0-3,-1 3,1-2,-1 2,1-2,-1 2,1-1,-2 2,1 0,-2 2,0 1,-2 2,2-1,-2 1,1 1,0-2,0 1,-1 0,0 1,1-2,0 1,-1 1,0 0,-1 2,0 1,-2 1,1 1,-2 3,0-1,-3 5,1-1,-5 9,1-1,-5 9,1-3,-5 9,2-4,-4 8,4-5,-6 8,3-5,-5 9,4-7,-7 13,-7 12,4-7,-6 11,6-11,-4 8,5-11,-4 10,6-13,-6 12,6-12,-6 12,6-11,-7 12,6-10,-7 12,6-11,-7 13,7-12,-7 11,7-12,-6 11,7-12,-7 12,7-11,-8 12,7-12,-8 15,7-12,-8 12,8-12,-7 12,6-12,-5 11,6-12,-7 12,7-12,-7 13,6-11,-8 14,-8 15,6-11,-7 13,9-17,-6 12,9-17,-6 11,8-15,-7 12,9-14,-8 13,7-13,-7 13,7-12,-7 11,8-13,-7 13,7-14,-7 14,7-13,-8 14,7-14,-6 13,7-13,-6 10,7-12,-5 9,7-13,-5 10,7-13,-6 10,7-11,-6 9,6-10,-4 8,5-11,-5 10,7-11,-7 10,-4 8,5-8,-3 5,6-11,-3 4,7-11,-4 7,6-10,-5 8,4-8,-3 7,4-9,-3 7,4-7,-6 9,5-8,-5 10,4-9,-4 8,5-8,-4 5,5-7,-3 5,4-8,-3 7,3-8,-2 7,3-8,-3 5,4-6,-3 6,3-7,-3 8,3-7,-4 7,3-6,-4 7,4-6,-4 7,4-7,-4 6,5-8,-3 5,4-7,-2 4,3-6,-3 7,3-7,-4 6,4-5,-3 4,4-5,-4 5,4-6,-5 8,4-6,-6 9,4-6,-4 7,3-5,-3 5,3-6,-2 4,4-7,-1 4,2-7,-1 4,3-6,-3 5,2-5,-1 5,1-5,-1 4,2-4,-1 1,3-5,-1 1,3-4,-1 2,1-4,0 2,1-2,-1 2,1-3,-1 2,1-2,-1 3,2-4,-3 4,2-2,-2 4,1-2,-3 4,2-3,-2 4,2-4,-1 3,2-4,-1 0,3-4,0 1,1-3,-1 2,0-2,0 3,0-1,-2 2,2-1,-2 2,2-3,-2 3,2-3,-2 3,2-3,-2 3,2-2,-2 2,2-2,-1 0,1-2,1-1,1-2,3-4,0-1,-1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14:15:05.4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19.19824"/>
      <inkml:brushProperty name="anchorY" value="-11170.11914"/>
      <inkml:brushProperty name="scaleFactor" value="0.5"/>
    </inkml:brush>
  </inkml:definitions>
  <inkml:trace contextRef="#ctx0" brushRef="#br0">179 8 12536,'0'0'0,"0"0"880,0 0 316,-6-1-207,-1-1-1173,1 1 1244,0-1-1311,2 1 1263,2 1-1265,-2 0 911,1-1-810,1 1 760,0 0-760,1 1 546,1-1-485,-3 0 463,0 0-465,1 0 419,0 0-406,1 0 400,0 0-400,0 0 372,1 0-364,-2 0 360,0 0-360,0 0 314,0 0-301,1 0 303,0 0-305,1 0 278,-1 0-270,-1 0 275,-1 0-278,1 0 243,0 0-232,0 0 226,1 0-226,3 2 198,-1 0-190,3 3 186,-1 0-186,4 3 167,0 0-162,4 3 170,-1-2-173,5 4 155,5 5-47,-2-3-87,3 5 122,2 3-42,-3-3-79,2 1 101,-4-4-109,0 0 106,-4-4-106,1 2 106,-4-3-106,0 2 106,-2-3-106,0 4 87,-1 1-16,-1-2-61,2 2 76,-2-3-81,1-1 90,-2-2-93,1 0 75,-3-3-69,-1-2 75,-1-2-78,1 2 71,-2-1-12,0-1-53,0-1 84,-1-1-93,0 0 94,0-1-94,3 3 94,-1 0-94,1 0 103,-1-1-105,-1 0 106,0-1-106,0-1 106,-1 0-106,0 0 115,0 0-118,0 0 130,0 0-133,0 0 124,0 0-121,0 0 130,0 0-133,1 2 124,0 0-121,1 0 120,-1 0-120,0 0 120,0-2-120,-1 3 120,0 0-120,0 0 111,0-1-108,0-1 115,0 0-118,0 0 111,0-1-108,0 0 115,0 0-118,0 0 111,0 0-108,0-1 115,0 1-118,0 0 111,0 0-108,0 0 106,0 0-106,0 0 106,0 0-106,-1 4 106,0 0-106,-1-1 106,2 0-106,-3 5 106,0-2-106,-3 8 97,0 0-95,-2 6 94,0-2-94,-3 5 66,1-4-58,-2 2 63,2-5-65,-4 3 38,2-4-30,-4 3 35,2-3-38,-5 6 31,3-3-28,-5 6 26,4-5-26,-2 4 17,3-4-15,-2 1 23,3-3-25,-2 1 17,2-3-15,-2 3 14,3-3-14,-2 2 14,3-3-14,-1 3 14,2-4-14,0 2 4,2-4-1,1 1 10,2-3-13,0-1 4,2-2-1,2-1 10,1-3-13,-2 3 4,1-2-1,1 0 10,0-1-13,1 0 4,0-2-1,1 1 10,0-1-13,-3 2 4,1 1-1,0-1 0,1 0 0,-1 0 0,2-2 0,-1 1 0,1-1 0,0 0-9,0 0 12,0 0-5,0 0 2,0 0-56,0 0 72,0 0-70,0 0 67,0 0-10918,0 0 944,0 0 8968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14:15:08.3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4.66333"/>
      <inkml:brushProperty name="anchorY" value="-11393.17773"/>
      <inkml:brushProperty name="scaleFactor" value="0.5"/>
    </inkml:brush>
  </inkml:definitions>
  <inkml:trace contextRef="#ctx0" brushRef="#br0">109 644 11640,'0'0'0,"0"0"704,0 0 114,0 0-123,0 0 8,0 0 17,-3 6-372,0 0-363,-1 2 548,1-1-666,0 1 498,1-1-450,-1 0 426,0-1-426,0 1 389,-1-2-379,-1 2 383,1-2-385,-1 2 349,1-2-339,-1 3 343,1-1-345,-1 2 327,0-1-322,-1 0 330,1 0-333,0 1 306,1-2-298,0 2 294,1-3-294,1 0 294,0-3-294,0 1 303,0-1-305,0 0 278,0-1-270,1-1 275,1-1-278,0 2 243,0 1-232,0-1 226,0-1-226,0 1 217,3-3-56,1 1-140,3-3 196,0 0-215,3-3 214,0 1-214,4-5 204,-2 2-201,5-5 210,-2 2-213,3-6 214,-2 3-214,4-6 214,-4 3-214,5-7 214,-4 4-214,4-7 214,-3 4-214,4-7 195,-3 6-189,3-6 186,-4 5-186,1-3 186,-3 6-186,1-3 186,-3 6-186,3-2 177,-4 4-175,5-2 174,-3 3-174,3-3 174,-2 3-174,3-2 183,-3 3-185,2-1 167,-3 3-162,2-1 160,-3 4-160,1-3 170,-4 4-173,3-3 174,-4 3-174,2-1 155,-2 2-149,0 0 155,-2 2-158,-2 1 151,-2 2-148,2-3 146,-1 1-146,4-2 137,-2 0-135,2-2 134,-1 2-134,0 0 143,-1 1-145,-2 2 146,-1 1-146,0-2 127,-1 1-122,-1 0 120,0 1-120,3-3 111,-1 1-108,0 1 115,-1 1-118,3-2 111,-1 0-108,0 1 115,-2 1-118,2-1 111,0-1-108,-2 2 106,0 1-106,-1 0 97,-1 1-95,-1 1 94,0-1-94,2-1 75,1 0-69,-1-1 75,0 1-78,0 1 62,-1 0-57,-1 0 63,0 1-65,0 0 66,0 0-66,2 0 66,0 0-66,0-1 57,0 1-55,-1 0 54,0 0-54,2 0 44,0 0-41,0 0 50,-1 0-53,1 0 44,0 0-41,0 0 40,-1 0-40,3 2 40,-1 0-40,1 3 50,0 0-53,2 3 44,-1 0-41,1 3 40,0-2-40,1 4 40,-1-3-40,1 4 40,-2-2-40,4 4 40,-1-1-40,2 5 50,-1-4-53,2 5 35,-1-5-29,0 5 26,-1-5-26,2 5 26,-2-4-26,2 5 26,-1-4-26,1 4 17,-1-3-15,2 4 23,-3-5-25,3 3 17,-2-4-15,2 3 23,-3-4-25,2 2 26,-2-3-26,1 2 26,-2-4-26,0 4 17,-1-3-15,0 2 23,-1-2-25,1 1 17,-1-3-15,0 0 14,-1-2-14,0-1 14,-1-1-14,1 0 14,-2-2-14,2 1 4,-1-2-1,2 1 10,-1-1-13,3 1 4,-2 0-1,3-1 10,-2 0-13,1-1 4,-2 0-1,1-1 0,-2-1 0,1 0-18,-1-1 23,2-1-17,0 0 15,-5 0-9702,0 0-1491,2 0 10195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7C4C-0C09-4AA4-BB34-B79201E1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F3CA-6B61-429D-A012-9FA9EBBB4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4521-8731-42E3-8FB6-15A364CB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568C-A0B6-42AF-A565-572ED2873AAF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9A53-B9C2-46FC-9A47-AE762DF9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E508-2991-4092-8505-E7E2F4B8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558F-304F-43E0-8393-0237D9BD0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4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3CC9-3F5A-4984-AEB1-E91305FD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7A697-767F-4C67-9F4E-6CD23B534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4FEF-8110-4339-AB62-A6BD93D8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568C-A0B6-42AF-A565-572ED2873AAF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CB4C-3D78-4FEA-98D8-8FEC1A8B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6E75-19F9-42F5-B203-2F6369C6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558F-304F-43E0-8393-0237D9BD0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7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68D74-9013-44CF-83E3-468D7BFA4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32AD3-D2EB-4C27-BDFE-D42EBEF32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4665-5912-4FB1-8AA0-B57A7844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568C-A0B6-42AF-A565-572ED2873AAF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D25F-8CD2-44BB-A7CE-06E4BA47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FA40-1056-4554-BB07-5F6B78A4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558F-304F-43E0-8393-0237D9BD0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7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AF3C-7A5E-4869-9E7C-A302F93F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877C-10DD-4FEF-A4F9-71955D51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F0A1-98AD-4DFE-B784-7714D9E3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568C-A0B6-42AF-A565-572ED2873AAF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BA1C-5CE2-45F6-A563-D365FB1B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7934-4AD1-44F0-96E2-B5E5D139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558F-304F-43E0-8393-0237D9BD0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7FF4-CA15-4628-9AD6-468BF13D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5531C-6DC2-4301-A222-982D34028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F93F-A1E7-48B6-9E4D-565EEB7E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568C-A0B6-42AF-A565-572ED2873AAF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1CCC7-E837-4433-B6DD-3D49D80C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6E3A-6F8B-4F86-B799-B663CBB2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558F-304F-43E0-8393-0237D9BD0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6496-05E4-4A50-AD42-0FB28B80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39C3-E4B1-43E6-9F8A-FECD109D6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4EA4D-BB96-4F01-8BFE-FC5F30511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244BD-249B-452E-B83E-53A9FD03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568C-A0B6-42AF-A565-572ED2873AAF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7CF69-F144-41DA-9960-B43C3F33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051E-D77A-46C2-9268-2571FA1F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558F-304F-43E0-8393-0237D9BD0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7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61FC-2F46-4507-811B-69C06BED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01FD-ECD6-4257-B21B-A1BB8B76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3A595-4174-4FD0-8814-3F5C4460B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D9CEA-C66B-4512-8CE6-E8D6314EF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562C8-E79E-4BDA-BE7D-B8F6B9F51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74969-71D5-4D61-A862-A40BCEAC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568C-A0B6-42AF-A565-572ED2873AAF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B5C9F-FC7D-405D-BD0D-AFB59D6E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7E548-4A88-48B5-87DA-D9C51FDB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558F-304F-43E0-8393-0237D9BD0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1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23A6-324A-4D93-8E0A-2B6F249A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FA6EF-D998-4CDB-BE18-A8C6EDE9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568C-A0B6-42AF-A565-572ED2873AAF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3B250-3D3E-4C64-829C-1C8D3771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962E6-BBFE-4BB7-A824-DC4EA945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558F-304F-43E0-8393-0237D9BD0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5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AC457-081F-4FE5-8DB9-7F288AC7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568C-A0B6-42AF-A565-572ED2873AAF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1EF35-6BBC-4FA7-94FE-79910AA7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EA70-1426-4ABD-8C44-81253533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558F-304F-43E0-8393-0237D9BD0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4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3884-F931-4419-9F4C-3F4FABFE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E5F6-4756-448D-A3DB-13AB7389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51574-6980-4558-BAF4-3DAF6578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E07FB-918A-4BF6-AE68-702DADBD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568C-A0B6-42AF-A565-572ED2873AAF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1D6B9-8F8A-4C6D-9C7B-2C61EBBF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8415-1BCA-4AF0-80AB-929EA869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558F-304F-43E0-8393-0237D9BD0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4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8943-9F55-4035-A925-C63232D4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041F6-6850-4CE5-9304-60573BA33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ADD6-7126-48D6-B155-CB6954B7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D2ABC-716C-4342-B22F-F34FC772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568C-A0B6-42AF-A565-572ED2873AAF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29C5B-5E54-4B21-95A6-8C724FA4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C89E1-776E-41D2-88C8-E5AF173E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558F-304F-43E0-8393-0237D9BD0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7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0D08-B675-42FD-81C5-6D8B7DBF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082C-7887-48A3-93BC-D292391CA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2537-5939-40FF-A0AC-E5DF80C17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568C-A0B6-42AF-A565-572ED2873AAF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A21F9-A91B-42D6-B180-3AD54DDEF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184E9-34B6-4280-B4E7-87F4051A4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558F-304F-43E0-8393-0237D9BD0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1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6.png"/><Relationship Id="rId18" Type="http://schemas.openxmlformats.org/officeDocument/2006/relationships/customXml" Target="../ink/ink9.xml"/><Relationship Id="rId3" Type="http://schemas.openxmlformats.org/officeDocument/2006/relationships/image" Target="../media/image21.png"/><Relationship Id="rId21" Type="http://schemas.openxmlformats.org/officeDocument/2006/relationships/image" Target="../media/image31.png"/><Relationship Id="rId7" Type="http://schemas.openxmlformats.org/officeDocument/2006/relationships/image" Target="../media/image23.png"/><Relationship Id="rId12" Type="http://schemas.openxmlformats.org/officeDocument/2006/relationships/customXml" Target="../ink/ink6.xml"/><Relationship Id="rId17" Type="http://schemas.openxmlformats.org/officeDocument/2006/relationships/image" Target="../media/image2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3.png"/><Relationship Id="rId10" Type="http://schemas.openxmlformats.org/officeDocument/2006/relationships/customXml" Target="../ink/ink5.xml"/><Relationship Id="rId19" Type="http://schemas.openxmlformats.org/officeDocument/2006/relationships/image" Target="../media/image29.png"/><Relationship Id="rId4" Type="http://schemas.openxmlformats.org/officeDocument/2006/relationships/customXml" Target="../ink/ink2.xml"/><Relationship Id="rId9" Type="http://schemas.openxmlformats.org/officeDocument/2006/relationships/image" Target="../media/image24.png"/><Relationship Id="rId14" Type="http://schemas.openxmlformats.org/officeDocument/2006/relationships/customXml" Target="../ink/ink7.xml"/><Relationship Id="rId2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F659-FDCA-4785-A01D-0B80FDB92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E1BD-3708-40BF-B878-2B579F6B3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642" y="4740964"/>
            <a:ext cx="4078357" cy="51683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N. Ravitha Rajalakshmi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45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449E-5200-47F6-934B-44638BB6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1D00-E56C-4C09-8BD3-BCB7863D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edge types which occurs in an image include</a:t>
            </a:r>
          </a:p>
          <a:p>
            <a:pPr lvl="1"/>
            <a:r>
              <a:rPr lang="en-US" dirty="0"/>
              <a:t>Step edge – Transition of intensity level is over 1 pixel only in ideal, or few pixels on a more practical use </a:t>
            </a:r>
          </a:p>
          <a:p>
            <a:pPr lvl="1"/>
            <a:r>
              <a:rPr lang="en-US" dirty="0"/>
              <a:t>Ramp edge – A slow and graduate transition </a:t>
            </a:r>
          </a:p>
          <a:p>
            <a:pPr lvl="1"/>
            <a:r>
              <a:rPr lang="en-US" dirty="0"/>
              <a:t>Roof edge – Transition is back and forth into varying intensity levels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5B0E6-0270-4DBC-B531-3A3F0E75F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59" y="3846443"/>
            <a:ext cx="9205305" cy="26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5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1AB4-B4CD-4F76-873E-D286C15A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Profile and its derivatives of ramp edge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BB1EB-9C20-4656-BD91-58FC41E1E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87" y="1690688"/>
            <a:ext cx="6764252" cy="480218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ED594-D9CC-41A1-89EB-71DB0376FE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051852" cy="3897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First derivative</a:t>
            </a:r>
          </a:p>
          <a:p>
            <a:pPr lvl="1"/>
            <a:r>
              <a:rPr lang="en-US"/>
              <a:t>Magnitude  can be used to detect the presence of edge at a certain point</a:t>
            </a:r>
          </a:p>
          <a:p>
            <a:pPr lvl="1"/>
            <a:r>
              <a:rPr lang="en-US"/>
              <a:t>Produces thick edges</a:t>
            </a:r>
          </a:p>
          <a:p>
            <a:r>
              <a:rPr lang="en-US"/>
              <a:t>Second derivative</a:t>
            </a:r>
          </a:p>
          <a:p>
            <a:pPr lvl="1"/>
            <a:r>
              <a:rPr lang="en-IN"/>
              <a:t>Provide very strong response to fine details and noise</a:t>
            </a:r>
          </a:p>
          <a:p>
            <a:pPr lvl="1"/>
            <a:r>
              <a:rPr lang="en-IN"/>
              <a:t>Sign determine whether edge pixel lie on the dark side (or) bright side.</a:t>
            </a:r>
          </a:p>
          <a:p>
            <a:pPr lvl="1"/>
            <a:r>
              <a:rPr lang="en-IN"/>
              <a:t>Zero crossing between the negative and positive peaks of second order derivative can be used to detect the centre of thick edges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86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7BAD-17BA-415A-8C4C-65F19660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385003"/>
            <a:ext cx="10515600" cy="1325563"/>
          </a:xfrm>
        </p:spPr>
        <p:txBody>
          <a:bodyPr/>
          <a:lstStyle/>
          <a:p>
            <a:r>
              <a:rPr lang="en-US" dirty="0"/>
              <a:t>Edge Model Sensitivity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2FF92-817D-4D7F-A380-399BF9B31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77" y="1600201"/>
            <a:ext cx="4921400" cy="45448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549939-66A1-4C7D-94BC-3000128C6C9B}"/>
              </a:ext>
            </a:extLst>
          </p:cNvPr>
          <p:cNvSpPr txBox="1"/>
          <p:nvPr/>
        </p:nvSpPr>
        <p:spPr>
          <a:xfrm>
            <a:off x="685798" y="1948069"/>
            <a:ext cx="520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Edges are highly sensitive to noise.</a:t>
            </a:r>
          </a:p>
          <a:p>
            <a:r>
              <a:rPr lang="en-US" sz="2400" dirty="0"/>
              <a:t>Hence, it is a common practice to apply </a:t>
            </a:r>
          </a:p>
          <a:p>
            <a:r>
              <a:rPr lang="en-US" sz="2400" dirty="0"/>
              <a:t>noise reduction techniques before edge detection.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111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8CC-7BD9-4E48-9EB6-4188122B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Edge Detection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3973-346A-4481-8310-CEA4DD2C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 three stage process which involves</a:t>
            </a:r>
          </a:p>
          <a:p>
            <a:pPr lvl="1"/>
            <a:r>
              <a:rPr lang="en-US" dirty="0"/>
              <a:t>Smoothen the image for removing noise</a:t>
            </a:r>
          </a:p>
          <a:p>
            <a:pPr lvl="1"/>
            <a:r>
              <a:rPr lang="en-US" dirty="0"/>
              <a:t>Detect edge pixels</a:t>
            </a:r>
          </a:p>
          <a:p>
            <a:pPr lvl="1"/>
            <a:r>
              <a:rPr lang="en-US" dirty="0"/>
              <a:t>Combine them to form meaningful edge boundaries.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39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1646-EBFC-4884-B920-273B7C9D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 - Basics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3D47E-1E34-42AD-B89A-51F20FB876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Gradient is the tool used to find edge strength and direction at any given location (x,y) of an image.</a:t>
                </a:r>
                <a:endParaRPr lang="en-IN" dirty="0"/>
              </a:p>
              <a:p>
                <a:r>
                  <a:rPr lang="en-IN" dirty="0"/>
                  <a:t>Magnitude of gradient </a:t>
                </a:r>
              </a:p>
              <a:p>
                <a:pPr marL="0" indent="0">
                  <a:buNone/>
                </a:pPr>
                <a:r>
                  <a:rPr lang="en-IN" dirty="0"/>
                  <a:t>Value of rate of change in the intensity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IN" dirty="0"/>
              </a:p>
              <a:p>
                <a:r>
                  <a:rPr lang="en-IN" dirty="0"/>
                  <a:t>Direction of gradient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i="0" dirty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Gradient is always perpendicular </a:t>
                </a:r>
              </a:p>
              <a:p>
                <a:pPr marL="0" indent="0">
                  <a:buNone/>
                </a:pPr>
                <a:r>
                  <a:rPr lang="en-IN" dirty="0"/>
                  <a:t>to edge direction.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3D47E-1E34-42AD-B89A-51F20FB87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7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629B0A-DA88-4CB9-846B-8713DC2D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887" y="2229151"/>
            <a:ext cx="2600739" cy="1081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9A059-1955-4854-91F7-B2E74BE8ED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26" t="46377" r="24919" b="30869"/>
          <a:stretch/>
        </p:blipFill>
        <p:spPr>
          <a:xfrm>
            <a:off x="5787887" y="4088062"/>
            <a:ext cx="5565913" cy="20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2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CA01-5693-41F1-8DBF-5F45880F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Prewitt and Sobel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556A-3ADB-4F34-AECF-AB7FDDD3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6375"/>
          </a:xfrm>
        </p:spPr>
        <p:txBody>
          <a:bodyPr/>
          <a:lstStyle/>
          <a:p>
            <a:r>
              <a:rPr lang="en-US" dirty="0"/>
              <a:t>First order derivative operator centered around a pixel </a:t>
            </a:r>
          </a:p>
          <a:p>
            <a:r>
              <a:rPr lang="en-US" dirty="0"/>
              <a:t>It prevents the computation of the gradient at every pixel position via approximation over computation</a:t>
            </a:r>
            <a:endParaRPr lang="en-I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C2F21-D67D-431B-A68E-AC82F432C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96" y="3556001"/>
            <a:ext cx="3968001" cy="2302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552E9-D0C0-49C8-AC8C-9B5707A88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83" y="3556001"/>
            <a:ext cx="3340183" cy="23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5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0027-00FD-4338-A13F-0CA61F4C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Prewitt and Sobel Operator Characteristic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3417-096F-42A7-9ED3-F9530E84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the operator mask coefficients sum to zero and also provide a response of zero in areas of constant intensity.</a:t>
            </a:r>
          </a:p>
          <a:p>
            <a:r>
              <a:rPr lang="en-US" dirty="0"/>
              <a:t>Sobel Provides noise suppression as it amplifies the center pixel values</a:t>
            </a:r>
          </a:p>
          <a:p>
            <a:r>
              <a:rPr lang="en-US" dirty="0"/>
              <a:t>Both filters are isotropic (provides uniform result across horizontal and vertical edges.)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088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2FA0-4899-4F6D-9487-F4CB08F8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Edge Detectors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DCDF-5CBF-4CCC-9064-8FAC2B8D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Marr-Hildreth</a:t>
            </a:r>
          </a:p>
          <a:p>
            <a:pPr lvl="1"/>
            <a:r>
              <a:rPr lang="en-US" dirty="0"/>
              <a:t>Intensity  changes are  not independent of image scale</a:t>
            </a:r>
          </a:p>
          <a:p>
            <a:pPr lvl="1"/>
            <a:r>
              <a:rPr lang="en-US" dirty="0"/>
              <a:t>Hence the detector must be tuned to any scale</a:t>
            </a:r>
          </a:p>
          <a:p>
            <a:pPr lvl="1"/>
            <a:r>
              <a:rPr lang="en-US" dirty="0"/>
              <a:t>Used an operator Laplacian of Gaussian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50FA9-D369-4208-B0A5-E70552B58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24" y="3895127"/>
            <a:ext cx="2950154" cy="914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01D524-C928-4B26-A1AB-71BB29D91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46" y="3806337"/>
            <a:ext cx="4585606" cy="1003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2E7A6A-0477-465C-B169-9198AE57190A}"/>
              </a:ext>
            </a:extLst>
          </p:cNvPr>
          <p:cNvSpPr txBox="1"/>
          <p:nvPr/>
        </p:nvSpPr>
        <p:spPr>
          <a:xfrm>
            <a:off x="975424" y="4760074"/>
            <a:ext cx="193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Operator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B61CD-980B-4ED8-9382-F7F8477DFCFD}"/>
              </a:ext>
            </a:extLst>
          </p:cNvPr>
          <p:cNvSpPr txBox="1"/>
          <p:nvPr/>
        </p:nvSpPr>
        <p:spPr>
          <a:xfrm>
            <a:off x="5770746" y="4949732"/>
            <a:ext cx="31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Laplacian of Gaussian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36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AF9B-378F-42CC-8AE6-6C53A856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5CA96-66D3-48D5-BF7B-6C1B832F0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5381"/>
                <a:ext cx="4320210" cy="177234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Gaussian and Laplacian operator can be applied separately</a:t>
                </a:r>
              </a:p>
              <a:p>
                <a:r>
                  <a:rPr lang="en-US" dirty="0"/>
                  <a:t>Gaussian reduces noise (intensity structures less than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b="0" dirty="0"/>
              </a:p>
              <a:p>
                <a:r>
                  <a:rPr lang="en-IN" dirty="0"/>
                  <a:t>Laplacian detect the edges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5CA96-66D3-48D5-BF7B-6C1B832F0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5381"/>
                <a:ext cx="4320210" cy="1772341"/>
              </a:xfrm>
              <a:blipFill>
                <a:blip r:embed="rId2"/>
                <a:stretch>
                  <a:fillRect l="-1695" t="-72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ACBD721-1FEF-4B5B-B645-9DE6CB7C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1457835"/>
            <a:ext cx="5717477" cy="3942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5ABF48-5034-42B5-8020-F129E2E6D375}"/>
              </a:ext>
            </a:extLst>
          </p:cNvPr>
          <p:cNvSpPr txBox="1"/>
          <p:nvPr/>
        </p:nvSpPr>
        <p:spPr>
          <a:xfrm>
            <a:off x="331304" y="4130267"/>
            <a:ext cx="5338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 Algorithm:</a:t>
            </a:r>
          </a:p>
          <a:p>
            <a:pPr marL="342900" indent="-342900">
              <a:buAutoNum type="arabicPeriod"/>
            </a:pPr>
            <a:r>
              <a:rPr lang="en-US" dirty="0"/>
              <a:t>Filter image using Gaussian</a:t>
            </a:r>
          </a:p>
          <a:p>
            <a:pPr marL="342900" indent="-342900">
              <a:buAutoNum type="arabicPeriod"/>
            </a:pPr>
            <a:r>
              <a:rPr lang="en-US" dirty="0"/>
              <a:t>Detect edges using Laplacian</a:t>
            </a:r>
          </a:p>
          <a:p>
            <a:pPr marL="342900" indent="-342900">
              <a:buAutoNum type="arabicPeriod"/>
            </a:pPr>
            <a:r>
              <a:rPr lang="en-US" dirty="0"/>
              <a:t>Find zero crossings to detect the center of the 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20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D1E9-7468-43A0-9382-7B6B1F47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Edge Detectors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F3A11-AAD2-4292-8DD0-2FE351FAC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Canny Edge Detector</a:t>
                </a:r>
              </a:p>
              <a:p>
                <a:pPr lvl="1"/>
                <a:r>
                  <a:rPr lang="en-US" dirty="0"/>
                  <a:t>Smooth the image using Gaussian Filter</a:t>
                </a:r>
              </a:p>
              <a:p>
                <a:pPr lvl="1"/>
                <a:r>
                  <a:rPr lang="en-US" dirty="0"/>
                  <a:t>Detect the edges using gradient</a:t>
                </a:r>
              </a:p>
              <a:p>
                <a:pPr lvl="1"/>
                <a:r>
                  <a:rPr lang="en-US" dirty="0"/>
                  <a:t>For each detected edge (Let M(</a:t>
                </a:r>
                <a:r>
                  <a:rPr lang="en-US" dirty="0" err="1"/>
                  <a:t>x,y</a:t>
                </a:r>
                <a:r>
                  <a:rPr lang="en-US" dirty="0"/>
                  <a:t>) indicate the magnitude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indicate the direction of detected edge pixels), perform </a:t>
                </a:r>
                <a:r>
                  <a:rPr lang="en-US" dirty="0">
                    <a:solidFill>
                      <a:srgbClr val="FF0000"/>
                    </a:solidFill>
                  </a:rPr>
                  <a:t>non maximal suppression</a:t>
                </a:r>
                <a:r>
                  <a:rPr lang="en-US" dirty="0"/>
                  <a:t>. Here, k denote the neighborhood.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	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F3A11-AAD2-4292-8DD0-2FE351FAC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330501C-2C23-4A22-B0B3-21B69D51B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84" y="4167664"/>
            <a:ext cx="7032832" cy="175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2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AB33-CDA5-40EB-9951-FF15E149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A9B7-C4F7-4F48-9C6C-014AB29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Find most relevant edges in the image.</a:t>
            </a:r>
          </a:p>
          <a:p>
            <a:pPr algn="just"/>
            <a:r>
              <a:rPr lang="en-US" dirty="0"/>
              <a:t>These edges should be connected into meaningful lines and boundaries resulting in segmented image containing two (or) more regions.</a:t>
            </a:r>
          </a:p>
          <a:p>
            <a:pPr algn="just"/>
            <a:r>
              <a:rPr lang="en-US" dirty="0"/>
              <a:t>The segmented results can be used for tasks such as object counting, feature extraction and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34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2CB1-D454-45B6-8AF4-6372E9F0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Contd..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6C200-450B-4FA3-8F15-FDA4C064C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53879"/>
              </a:xfrm>
            </p:spPr>
            <p:txBody>
              <a:bodyPr/>
              <a:lstStyle/>
              <a:p>
                <a:pPr lvl="1"/>
                <a:r>
                  <a:rPr lang="en-US" dirty="0"/>
                  <a:t>Hysteresis thresholding is performed to reduce the false edges</a:t>
                </a:r>
              </a:p>
              <a:p>
                <a:pPr lvl="2"/>
                <a:r>
                  <a:rPr lang="en-IN" dirty="0"/>
                  <a:t>Two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are used.</a:t>
                </a:r>
              </a:p>
              <a:p>
                <a:pPr lvl="2"/>
                <a:r>
                  <a:rPr lang="en-IN" dirty="0"/>
                  <a:t>Create two thresholded images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/>
                  <a:t> (weak pixels)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𝑁𝐻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IN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(strong pixels)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IN" dirty="0"/>
                  <a:t>Scan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𝑁𝐻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IN" dirty="0"/>
                  <a:t>  and mark all pixels as unvisited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IN" dirty="0"/>
                  <a:t>For each edge pixel 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𝑁𝐻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IN" dirty="0"/>
                  <a:t> ,</a:t>
                </a:r>
              </a:p>
              <a:p>
                <a:pPr marL="1371600" lvl="3" indent="0">
                  <a:buNone/>
                </a:pPr>
                <a:r>
                  <a:rPr lang="en-IN" dirty="0"/>
                  <a:t>Scan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and mark the pixels that are connected to x as valid</a:t>
                </a:r>
              </a:p>
              <a:p>
                <a:pPr marL="1371600" lvl="2" indent="-457200">
                  <a:buAutoNum type="arabicPeriod" startAt="3"/>
                </a:pPr>
                <a:r>
                  <a:rPr lang="en-IN" dirty="0"/>
                  <a:t>Set all unmarked pixels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as 0</a:t>
                </a:r>
              </a:p>
              <a:p>
                <a:pPr marL="1371600" lvl="2" indent="-457200">
                  <a:buAutoNum type="arabicPeriod" startAt="3"/>
                </a:pPr>
                <a:r>
                  <a:rPr lang="en-IN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𝑁𝐻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6C200-450B-4FA3-8F15-FDA4C064C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53879"/>
              </a:xfrm>
              <a:blipFill>
                <a:blip r:embed="rId2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C9F868-DDBA-4437-B4DB-5306E3A439D4}"/>
              </a:ext>
            </a:extLst>
          </p:cNvPr>
          <p:cNvSpPr txBox="1"/>
          <p:nvPr/>
        </p:nvSpPr>
        <p:spPr>
          <a:xfrm>
            <a:off x="2673626" y="5516217"/>
            <a:ext cx="796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Those weak pixels that are connected to strong pixels are considered as edge pixels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1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DE38-C766-463B-8CB9-8653C80F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Linking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7B68-1919-4E2E-B666-095BAD23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edge pixels from previous module result in fragmented edges.</a:t>
            </a:r>
          </a:p>
          <a:p>
            <a:r>
              <a:rPr lang="en-IN" dirty="0"/>
              <a:t>So the method is usually followed by linking algorithm  designed to assemble edge  pixels into meaningful edges.</a:t>
            </a:r>
          </a:p>
          <a:p>
            <a:r>
              <a:rPr lang="en-IN" dirty="0"/>
              <a:t>Two methods include</a:t>
            </a:r>
          </a:p>
          <a:p>
            <a:pPr lvl="1"/>
            <a:r>
              <a:rPr lang="en-IN" dirty="0"/>
              <a:t>Local Processing </a:t>
            </a:r>
          </a:p>
          <a:p>
            <a:pPr lvl="2"/>
            <a:r>
              <a:rPr lang="en-IN" dirty="0"/>
              <a:t>Pixels which are similar according to predefined criteria are linked.</a:t>
            </a:r>
          </a:p>
          <a:p>
            <a:pPr lvl="1"/>
            <a:r>
              <a:rPr lang="en-IN" dirty="0"/>
              <a:t>Global Processing (Hough Transform)</a:t>
            </a:r>
          </a:p>
          <a:p>
            <a:pPr lvl="2"/>
            <a:r>
              <a:rPr lang="en-IN" dirty="0"/>
              <a:t>Detect all pixels that lie on particular shape</a:t>
            </a:r>
          </a:p>
        </p:txBody>
      </p:sp>
    </p:spTree>
    <p:extLst>
      <p:ext uri="{BB962C8B-B14F-4D97-AF65-F5344CB8AC3E}">
        <p14:creationId xmlns:p14="http://schemas.microsoft.com/office/powerpoint/2010/main" val="2562290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4A6D-BD1B-478E-AF0C-51303271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Processing – Edge Linking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C35E2-BA2A-444A-9203-3D49CD456F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gradient magnitude and direction of the  input image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a binary image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denotes specified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denotes band of acceptable directions about A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Scan rows in g(x,y) and fill in the gaps that do not exceed specified length K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To detect the gaps along other directions, rotate the image by angle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repeat step 3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C35E2-BA2A-444A-9203-3D49CD456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75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BFDA-E913-403A-8508-F5DD57C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Processing – Edge Linking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720F-D81C-45C2-8A7C-803795832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6642"/>
          </a:xfrm>
        </p:spPr>
        <p:txBody>
          <a:bodyPr/>
          <a:lstStyle/>
          <a:p>
            <a:r>
              <a:rPr lang="en-US" dirty="0"/>
              <a:t>Given that pixels  lie on a straight line, it can be detected using Hough Transform</a:t>
            </a:r>
          </a:p>
          <a:p>
            <a:r>
              <a:rPr lang="en-US" dirty="0"/>
              <a:t>It utilizes parameter space for  detection of line from the available edge pixels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2B677DF-A3B1-4B95-9C25-D507287578D5}"/>
                  </a:ext>
                </a:extLst>
              </p14:cNvPr>
              <p14:cNvContentPartPr/>
              <p14:nvPr/>
            </p14:nvContentPartPr>
            <p14:xfrm>
              <a:off x="2634668" y="3851390"/>
              <a:ext cx="360" cy="2361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2B677DF-A3B1-4B95-9C25-D507287578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6028" y="3842390"/>
                <a:ext cx="18000" cy="23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4F934F3-6E34-42DD-86A6-BA8B6E7D983B}"/>
                  </a:ext>
                </a:extLst>
              </p14:cNvPr>
              <p14:cNvContentPartPr/>
              <p14:nvPr/>
            </p14:nvContentPartPr>
            <p14:xfrm>
              <a:off x="1183508" y="5762630"/>
              <a:ext cx="472788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4F934F3-6E34-42DD-86A6-BA8B6E7D98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4508" y="5753990"/>
                <a:ext cx="4745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9ACA2FC-4980-48DD-9541-4A813EBC076C}"/>
                  </a:ext>
                </a:extLst>
              </p14:cNvPr>
              <p14:cNvContentPartPr/>
              <p14:nvPr/>
            </p14:nvContentPartPr>
            <p14:xfrm>
              <a:off x="4006628" y="5198870"/>
              <a:ext cx="66600" cy="106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9ACA2FC-4980-48DD-9541-4A813EBC07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8628" y="5090870"/>
                <a:ext cx="1022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ABD6AB6-B806-4966-87E8-C212203876A6}"/>
                  </a:ext>
                </a:extLst>
              </p14:cNvPr>
              <p14:cNvContentPartPr/>
              <p14:nvPr/>
            </p14:nvContentPartPr>
            <p14:xfrm>
              <a:off x="4564268" y="4300310"/>
              <a:ext cx="75240" cy="81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ABD6AB6-B806-4966-87E8-C212203876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6628" y="4192670"/>
                <a:ext cx="11088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8CDE89-EE9C-46B5-97DF-CF6982A8D956}"/>
              </a:ext>
            </a:extLst>
          </p:cNvPr>
          <p:cNvGrpSpPr/>
          <p:nvPr/>
        </p:nvGrpSpPr>
        <p:grpSpPr>
          <a:xfrm>
            <a:off x="3451508" y="3398510"/>
            <a:ext cx="1671840" cy="3015360"/>
            <a:chOff x="3451508" y="3398510"/>
            <a:chExt cx="1671840" cy="3015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7AF0FE-101C-4553-A442-263876F8411A}"/>
                    </a:ext>
                  </a:extLst>
                </p14:cNvPr>
                <p14:cNvContentPartPr/>
                <p14:nvPr/>
              </p14:nvContentPartPr>
              <p14:xfrm>
                <a:off x="3538988" y="6020390"/>
                <a:ext cx="131040" cy="236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7AF0FE-101C-4553-A442-263876F841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9988" y="6011390"/>
                  <a:ext cx="148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7B64A15-864A-4DCD-A003-8AFD2481C068}"/>
                    </a:ext>
                  </a:extLst>
                </p14:cNvPr>
                <p14:cNvContentPartPr/>
                <p14:nvPr/>
              </p14:nvContentPartPr>
              <p14:xfrm>
                <a:off x="3549068" y="4707830"/>
                <a:ext cx="848160" cy="1530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7B64A15-864A-4DCD-A003-8AFD2481C0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0428" y="4699190"/>
                  <a:ext cx="865800" cy="15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CB67F00-856E-4233-8A53-44D7BFC0B0A4}"/>
                    </a:ext>
                  </a:extLst>
                </p14:cNvPr>
                <p14:cNvContentPartPr/>
                <p14:nvPr/>
              </p14:nvContentPartPr>
              <p14:xfrm>
                <a:off x="3451508" y="3398510"/>
                <a:ext cx="1671840" cy="3015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CB67F00-856E-4233-8A53-44D7BFC0B0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42868" y="3389870"/>
                  <a:ext cx="1689480" cy="303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B407D92-2950-48FB-9EA9-78BDCDA6EB0D}"/>
                  </a:ext>
                </a:extLst>
              </p14:cNvPr>
              <p14:cNvContentPartPr/>
              <p14:nvPr/>
            </p14:nvContentPartPr>
            <p14:xfrm>
              <a:off x="5706908" y="5601350"/>
              <a:ext cx="171360" cy="388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B407D92-2950-48FB-9EA9-78BDCDA6EB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98268" y="5592350"/>
                <a:ext cx="1890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0340E43-1BC2-411A-AB05-E3446614E201}"/>
                  </a:ext>
                </a:extLst>
              </p14:cNvPr>
              <p14:cNvContentPartPr/>
              <p14:nvPr/>
            </p14:nvContentPartPr>
            <p14:xfrm>
              <a:off x="2329748" y="3727190"/>
              <a:ext cx="509400" cy="304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0340E43-1BC2-411A-AB05-E3446614E2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21108" y="3718550"/>
                <a:ext cx="527040" cy="32220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E7B908A4-AC98-46E9-96A9-258016B0E413}"/>
              </a:ext>
            </a:extLst>
          </p:cNvPr>
          <p:cNvSpPr txBox="1"/>
          <p:nvPr/>
        </p:nvSpPr>
        <p:spPr>
          <a:xfrm>
            <a:off x="7017026" y="3597964"/>
            <a:ext cx="454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Provided that (x1,y1) and (x2,y2) are edge pixels, there is inherently a line connecting them which needs to be detected by Hough transform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575E98C-53BA-4DF8-BB5C-633B67DE118E}"/>
                  </a:ext>
                </a:extLst>
              </p:cNvPr>
              <p:cNvSpPr txBox="1"/>
              <p:nvPr/>
            </p:nvSpPr>
            <p:spPr>
              <a:xfrm>
                <a:off x="4525207" y="594283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575E98C-53BA-4DF8-BB5C-633B67DE1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207" y="5942831"/>
                <a:ext cx="183320" cy="276999"/>
              </a:xfrm>
              <a:prstGeom prst="rect">
                <a:avLst/>
              </a:prstGeom>
              <a:blipFill>
                <a:blip r:embed="rId2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8F84038-77AD-40D4-AB14-B09C8B1FCD28}"/>
                  </a:ext>
                </a:extLst>
              </p:cNvPr>
              <p:cNvSpPr txBox="1"/>
              <p:nvPr/>
            </p:nvSpPr>
            <p:spPr>
              <a:xfrm>
                <a:off x="1815729" y="440007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8F84038-77AD-40D4-AB14-B09C8B1FC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29" y="4400077"/>
                <a:ext cx="186718" cy="276999"/>
              </a:xfrm>
              <a:prstGeom prst="rect">
                <a:avLst/>
              </a:prstGeom>
              <a:blipFill>
                <a:blip r:embed="rId21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B76A0D9-1E31-44BB-9227-D409C11D597F}"/>
                  </a:ext>
                </a:extLst>
              </p:cNvPr>
              <p:cNvSpPr txBox="1"/>
              <p:nvPr/>
            </p:nvSpPr>
            <p:spPr>
              <a:xfrm>
                <a:off x="4615755" y="4261577"/>
                <a:ext cx="779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B76A0D9-1E31-44BB-9227-D409C11D5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755" y="4261577"/>
                <a:ext cx="779124" cy="276999"/>
              </a:xfrm>
              <a:prstGeom prst="rect">
                <a:avLst/>
              </a:prstGeom>
              <a:blipFill>
                <a:blip r:embed="rId22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12CD327-3C48-4359-9867-ABEAA9CA397B}"/>
                  </a:ext>
                </a:extLst>
              </p:cNvPr>
              <p:cNvSpPr txBox="1"/>
              <p:nvPr/>
            </p:nvSpPr>
            <p:spPr>
              <a:xfrm>
                <a:off x="4092076" y="5149290"/>
                <a:ext cx="789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12CD327-3C48-4359-9867-ABEAA9CA3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76" y="5149290"/>
                <a:ext cx="789768" cy="276999"/>
              </a:xfrm>
              <a:prstGeom prst="rect">
                <a:avLst/>
              </a:prstGeom>
              <a:blipFill>
                <a:blip r:embed="rId2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586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EC11FA-C0F1-479F-BB16-026CE778AACB}"/>
              </a:ext>
            </a:extLst>
          </p:cNvPr>
          <p:cNvGrpSpPr/>
          <p:nvPr/>
        </p:nvGrpSpPr>
        <p:grpSpPr>
          <a:xfrm>
            <a:off x="1495155" y="1066530"/>
            <a:ext cx="12240" cy="2980080"/>
            <a:chOff x="1495155" y="1066530"/>
            <a:chExt cx="12240" cy="29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6AB28A-EB84-4209-BA38-E070FCE79CE3}"/>
                    </a:ext>
                  </a:extLst>
                </p14:cNvPr>
                <p14:cNvContentPartPr/>
                <p14:nvPr/>
              </p14:nvContentPartPr>
              <p14:xfrm>
                <a:off x="1495155" y="1073730"/>
                <a:ext cx="360" cy="1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6AB28A-EB84-4209-BA38-E070FCE79C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86515" y="1065090"/>
                  <a:ext cx="18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59E53E-72D9-43AD-90FE-D4553A55258C}"/>
                    </a:ext>
                  </a:extLst>
                </p14:cNvPr>
                <p14:cNvContentPartPr/>
                <p14:nvPr/>
              </p14:nvContentPartPr>
              <p14:xfrm>
                <a:off x="1499835" y="1066530"/>
                <a:ext cx="7560" cy="298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59E53E-72D9-43AD-90FE-D4553A5525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1195" y="1057530"/>
                  <a:ext cx="25200" cy="29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195DD7-308F-4D57-B7B3-9611A7BD0407}"/>
                  </a:ext>
                </a:extLst>
              </p14:cNvPr>
              <p14:cNvContentPartPr/>
              <p14:nvPr/>
            </p14:nvContentPartPr>
            <p14:xfrm>
              <a:off x="368355" y="3367650"/>
              <a:ext cx="39607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195DD7-308F-4D57-B7B3-9611A7BD04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715" y="3358650"/>
                <a:ext cx="3978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12F02E-5C21-4582-B261-D3E15FBEABD0}"/>
                  </a:ext>
                </a:extLst>
              </p14:cNvPr>
              <p14:cNvContentPartPr/>
              <p14:nvPr/>
            </p14:nvContentPartPr>
            <p14:xfrm>
              <a:off x="1711875" y="893730"/>
              <a:ext cx="1469520" cy="235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12F02E-5C21-4582-B261-D3E15FBEAB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2875" y="884730"/>
                <a:ext cx="1487160" cy="23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727441-CBD3-445A-BF76-BF9B46139546}"/>
                  </a:ext>
                </a:extLst>
              </p14:cNvPr>
              <p14:cNvContentPartPr/>
              <p14:nvPr/>
            </p14:nvContentPartPr>
            <p14:xfrm>
              <a:off x="1667955" y="1207290"/>
              <a:ext cx="2178360" cy="1641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727441-CBD3-445A-BF76-BF9B461395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8955" y="1198650"/>
                <a:ext cx="2196000" cy="1659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C1BB408-D21C-4A08-A4DC-AAC418EA5A2B}"/>
              </a:ext>
            </a:extLst>
          </p:cNvPr>
          <p:cNvSpPr txBox="1"/>
          <p:nvPr/>
        </p:nvSpPr>
        <p:spPr>
          <a:xfrm>
            <a:off x="2876550" y="36766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1FBE9-F09C-4BA3-8C89-867A926097A0}"/>
              </a:ext>
            </a:extLst>
          </p:cNvPr>
          <p:cNvSpPr txBox="1"/>
          <p:nvPr/>
        </p:nvSpPr>
        <p:spPr>
          <a:xfrm>
            <a:off x="838200" y="15430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E51DA-E3C8-49E1-9B2F-1379AB398944}"/>
              </a:ext>
            </a:extLst>
          </p:cNvPr>
          <p:cNvSpPr txBox="1"/>
          <p:nvPr/>
        </p:nvSpPr>
        <p:spPr>
          <a:xfrm flipH="1">
            <a:off x="5625903" y="865155"/>
            <a:ext cx="41786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Parameter space</a:t>
            </a:r>
          </a:p>
          <a:p>
            <a:r>
              <a:rPr lang="en-US" dirty="0"/>
              <a:t>Line equation can be expressed as </a:t>
            </a:r>
          </a:p>
          <a:p>
            <a:r>
              <a:rPr lang="en-US" dirty="0"/>
              <a:t>Y = a x + b </a:t>
            </a:r>
          </a:p>
          <a:p>
            <a:r>
              <a:rPr lang="en-US" dirty="0"/>
              <a:t>Here a and  b corresponds to parameter space, they determine the slope and intercept of a line in the cartesian plane</a:t>
            </a:r>
          </a:p>
          <a:p>
            <a:endParaRPr lang="en-US" dirty="0"/>
          </a:p>
          <a:p>
            <a:r>
              <a:rPr lang="en-US" dirty="0"/>
              <a:t>In a deterministic parameter space, check whether the (x,y) passes through the line specified by a and b. There are multiple values of (a, b) denoting set of lines in which (x,y) passes through</a:t>
            </a:r>
          </a:p>
          <a:p>
            <a:endParaRPr lang="en-US" dirty="0"/>
          </a:p>
          <a:p>
            <a:r>
              <a:rPr lang="en-US" dirty="0"/>
              <a:t>If there are two edge pixels  say (x1,y1) and (x2,y2) lie on the same line in cartesian plane, then they intersect in parameter space at some point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3F7AA-F99E-4FFC-9698-B326657D43F4}"/>
              </a:ext>
            </a:extLst>
          </p:cNvPr>
          <p:cNvSpPr txBox="1"/>
          <p:nvPr/>
        </p:nvSpPr>
        <p:spPr>
          <a:xfrm>
            <a:off x="3385875" y="42862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x1,y1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9A187-72D7-47F3-A0AD-8267E05757EC}"/>
              </a:ext>
            </a:extLst>
          </p:cNvPr>
          <p:cNvSpPr txBox="1"/>
          <p:nvPr/>
        </p:nvSpPr>
        <p:spPr>
          <a:xfrm>
            <a:off x="3990975" y="284889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x2,y2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CB6671-A10C-4AEE-995A-B2C2C12B8ADC}"/>
              </a:ext>
            </a:extLst>
          </p:cNvPr>
          <p:cNvCxnSpPr/>
          <p:nvPr/>
        </p:nvCxnSpPr>
        <p:spPr>
          <a:xfrm>
            <a:off x="1495155" y="1912382"/>
            <a:ext cx="1076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FEC053-1471-42B3-835A-93645FDB4AD6}"/>
              </a:ext>
            </a:extLst>
          </p:cNvPr>
          <p:cNvCxnSpPr/>
          <p:nvPr/>
        </p:nvCxnSpPr>
        <p:spPr>
          <a:xfrm>
            <a:off x="2628900" y="1912382"/>
            <a:ext cx="0" cy="1455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22A53E-90C8-411B-8C7D-1BDA7F462C51}"/>
                  </a:ext>
                </a:extLst>
              </p:cNvPr>
              <p:cNvSpPr txBox="1"/>
              <p:nvPr/>
            </p:nvSpPr>
            <p:spPr>
              <a:xfrm>
                <a:off x="1971675" y="1543050"/>
                <a:ext cx="438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22A53E-90C8-411B-8C7D-1BDA7F462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75" y="1543050"/>
                <a:ext cx="4387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A16CAC-E0C5-443A-938A-40BE06E653D9}"/>
                  </a:ext>
                </a:extLst>
              </p:cNvPr>
              <p:cNvSpPr txBox="1"/>
              <p:nvPr/>
            </p:nvSpPr>
            <p:spPr>
              <a:xfrm>
                <a:off x="2780394" y="2587711"/>
                <a:ext cx="255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A16CAC-E0C5-443A-938A-40BE06E65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394" y="2587711"/>
                <a:ext cx="255647" cy="276999"/>
              </a:xfrm>
              <a:prstGeom prst="rect">
                <a:avLst/>
              </a:prstGeom>
              <a:blipFill>
                <a:blip r:embed="rId13"/>
                <a:stretch>
                  <a:fillRect l="-14286" r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BB2C865C-25D7-4D8C-B8B9-FF8F7DF4E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355" y="4701209"/>
                <a:ext cx="4761990" cy="84444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I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I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indicate the slope and intercept of the line on which the point (x1,y1) and (x2,y2) passes through in the cartesian plane</a:t>
                </a: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BB2C865C-25D7-4D8C-B8B9-FF8F7DF4E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355" y="4701209"/>
                <a:ext cx="4761990" cy="844441"/>
              </a:xfrm>
              <a:blipFill>
                <a:blip r:embed="rId14"/>
                <a:stretch>
                  <a:fillRect l="-1023" t="-11511" r="-1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860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413F9-F2F9-4A37-9C5D-323DB59EC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8175"/>
                <a:ext cx="10515600" cy="5538788"/>
              </a:xfrm>
            </p:spPr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approaches infinity in the vertical direction, normal representation of the line is used.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Here,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dirty="0"/>
                  <a:t> denotes the distance between line and origin and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denote the angle between the distance vector and positive x axis</a:t>
                </a:r>
              </a:p>
              <a:p>
                <a:r>
                  <a:rPr lang="en-IN" dirty="0"/>
                  <a:t>Each line in xy plane is transformed into sinusoidal in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plane as shown below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413F9-F2F9-4A37-9C5D-323DB59EC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8175"/>
                <a:ext cx="10515600" cy="5538788"/>
              </a:xfrm>
              <a:blipFill>
                <a:blip r:embed="rId2"/>
                <a:stretch>
                  <a:fillRect l="-1217" t="-1872" r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8A6DF42-A3D8-45F1-881A-A61DA203D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25" y="3873465"/>
            <a:ext cx="6194872" cy="214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12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2868-00FA-41D3-A2FE-42CADF5C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Implementation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CEE06-1310-40FC-B2DB-44C277C16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Divide the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into discrete sections (They are known as accumulator cells) and initialize its corresponding value to zero.</a:t>
                </a:r>
              </a:p>
              <a:p>
                <a:r>
                  <a:rPr lang="en-US" dirty="0"/>
                  <a:t>For an edge  pixel (</a:t>
                </a:r>
                <a:r>
                  <a:rPr lang="en-US" dirty="0" err="1"/>
                  <a:t>xi,yi</a:t>
                </a:r>
                <a:r>
                  <a:rPr lang="en-US" dirty="0"/>
                  <a:t>) , compute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dirty="0"/>
                  <a:t>i for every possible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Increase the value  in the accumulator </a:t>
                </a:r>
                <a:r>
                  <a:rPr lang="en-IN" b="1" dirty="0"/>
                  <a:t>(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b="1" dirty="0"/>
                  <a:t>)</a:t>
                </a:r>
              </a:p>
              <a:p>
                <a:pPr marL="0" indent="0">
                  <a:buNone/>
                </a:pPr>
                <a:r>
                  <a:rPr lang="en-IN" b="1" dirty="0"/>
                  <a:t>Inspect the accumulator cells with high values to identify the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dirty="0"/>
                  <a:t>’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’  </a:t>
                </a:r>
                <a:endParaRPr lang="en-IN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CEE06-1310-40FC-B2DB-44C277C16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76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45B3-7A03-4DDB-8217-D6EA6471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AD1B-AA1E-4F24-886B-35786F5A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7442"/>
          </a:xfrm>
        </p:spPr>
        <p:txBody>
          <a:bodyPr>
            <a:normAutofit/>
          </a:bodyPr>
          <a:lstStyle/>
          <a:p>
            <a:r>
              <a:rPr lang="en-US" dirty="0"/>
              <a:t>Edge represent boundary between two regions with different characteristics according to gray level, color (or) texture. </a:t>
            </a:r>
          </a:p>
          <a:p>
            <a:r>
              <a:rPr lang="en-US" dirty="0"/>
              <a:t>Derivatives can be a better operator to detect the points corresponding to edge</a:t>
            </a:r>
          </a:p>
          <a:p>
            <a:r>
              <a:rPr lang="en-US" dirty="0"/>
              <a:t>Given an one dimensional function f(x) , its first order and second order derivative can be  expressed as the difference between two adjacent pixels.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8269C-5F0A-40BB-84D3-FD57ED88A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7"/>
          <a:stretch/>
        </p:blipFill>
        <p:spPr>
          <a:xfrm>
            <a:off x="5976731" y="4750904"/>
            <a:ext cx="4144250" cy="12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4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A28-BEF8-4CA3-81DF-12BC4321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 in an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246A-93EA-478B-A7BC-3CA8B5D1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derivative is a linear  operator , it can be computed using masks </a:t>
            </a:r>
          </a:p>
          <a:p>
            <a:r>
              <a:rPr lang="en-US" dirty="0"/>
              <a:t> For example, the following mask can be used to determine the second order derivative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842A5D-250F-4169-8783-7BB2EA4417C7}"/>
              </a:ext>
            </a:extLst>
          </p:cNvPr>
          <p:cNvGraphicFramePr>
            <a:graphicFrameLocks noGrp="1"/>
          </p:cNvGraphicFramePr>
          <p:nvPr/>
        </p:nvGraphicFramePr>
        <p:xfrm>
          <a:off x="4707467" y="3716867"/>
          <a:ext cx="313266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222">
                  <a:extLst>
                    <a:ext uri="{9D8B030D-6E8A-4147-A177-3AD203B41FA5}">
                      <a16:colId xmlns:a16="http://schemas.microsoft.com/office/drawing/2014/main" val="250541550"/>
                    </a:ext>
                  </a:extLst>
                </a:gridCol>
                <a:gridCol w="1044222">
                  <a:extLst>
                    <a:ext uri="{9D8B030D-6E8A-4147-A177-3AD203B41FA5}">
                      <a16:colId xmlns:a16="http://schemas.microsoft.com/office/drawing/2014/main" val="3280371847"/>
                    </a:ext>
                  </a:extLst>
                </a:gridCol>
                <a:gridCol w="1044222">
                  <a:extLst>
                    <a:ext uri="{9D8B030D-6E8A-4147-A177-3AD203B41FA5}">
                      <a16:colId xmlns:a16="http://schemas.microsoft.com/office/drawing/2014/main" val="3118090221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828165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2293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3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62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4952-0322-42DC-86F7-164386F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of isolated 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8062-1E0A-4D30-A17E-7D2536E2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order derivative is very sensitive to sudden changes</a:t>
            </a:r>
          </a:p>
          <a:p>
            <a:r>
              <a:rPr lang="en-US" dirty="0"/>
              <a:t>Hence, can be used to detect an isolated point</a:t>
            </a:r>
          </a:p>
          <a:p>
            <a:r>
              <a:rPr lang="en-US" dirty="0"/>
              <a:t>Laplacian operator provides the second order derivative over a two dimensional function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57A9A-72B6-450B-91FE-2EF072F3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05" y="3733667"/>
            <a:ext cx="5950256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9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B2D2-A4A1-43E9-BCF1-45E2B50E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4B0-AF65-48D4-BD00-4B6510C5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8133"/>
            <a:ext cx="10515600" cy="147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Decide a threshold T </a:t>
            </a:r>
          </a:p>
          <a:p>
            <a:pPr marL="0" indent="0">
              <a:buNone/>
            </a:pPr>
            <a:r>
              <a:rPr lang="en-US" dirty="0"/>
              <a:t>In the resulting filter response, those pixels whose value is larger than T can be considered as an isolated point.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1FE43E-C005-43AB-BCE0-8A7EB51FFA0C}"/>
              </a:ext>
            </a:extLst>
          </p:cNvPr>
          <p:cNvGraphicFramePr>
            <a:graphicFrameLocks noGrp="1"/>
          </p:cNvGraphicFramePr>
          <p:nvPr/>
        </p:nvGraphicFramePr>
        <p:xfrm>
          <a:off x="4182533" y="1312334"/>
          <a:ext cx="313266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222">
                  <a:extLst>
                    <a:ext uri="{9D8B030D-6E8A-4147-A177-3AD203B41FA5}">
                      <a16:colId xmlns:a16="http://schemas.microsoft.com/office/drawing/2014/main" val="250541550"/>
                    </a:ext>
                  </a:extLst>
                </a:gridCol>
                <a:gridCol w="1044222">
                  <a:extLst>
                    <a:ext uri="{9D8B030D-6E8A-4147-A177-3AD203B41FA5}">
                      <a16:colId xmlns:a16="http://schemas.microsoft.com/office/drawing/2014/main" val="3280371847"/>
                    </a:ext>
                  </a:extLst>
                </a:gridCol>
                <a:gridCol w="1044222">
                  <a:extLst>
                    <a:ext uri="{9D8B030D-6E8A-4147-A177-3AD203B41FA5}">
                      <a16:colId xmlns:a16="http://schemas.microsoft.com/office/drawing/2014/main" val="3118090221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828165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2293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3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93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5383-BA3E-44F1-B17D-8969A6FC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C599-F97B-4383-82B3-2C12B675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order derivative can be used to detect lines</a:t>
            </a:r>
          </a:p>
          <a:p>
            <a:r>
              <a:rPr lang="en-US" dirty="0"/>
              <a:t>Another variant of Laplacian operator is shown below. It is isotropic, uniform in all directions.</a:t>
            </a:r>
          </a:p>
          <a:p>
            <a:r>
              <a:rPr lang="en-US" dirty="0"/>
              <a:t>Using Laplacian creates double edges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172A47-2B7F-4A85-906E-D37745271C5A}"/>
              </a:ext>
            </a:extLst>
          </p:cNvPr>
          <p:cNvGraphicFramePr>
            <a:graphicFrameLocks noGrp="1"/>
          </p:cNvGraphicFramePr>
          <p:nvPr/>
        </p:nvGraphicFramePr>
        <p:xfrm>
          <a:off x="3793067" y="3671146"/>
          <a:ext cx="313266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222">
                  <a:extLst>
                    <a:ext uri="{9D8B030D-6E8A-4147-A177-3AD203B41FA5}">
                      <a16:colId xmlns:a16="http://schemas.microsoft.com/office/drawing/2014/main" val="250541550"/>
                    </a:ext>
                  </a:extLst>
                </a:gridCol>
                <a:gridCol w="1044222">
                  <a:extLst>
                    <a:ext uri="{9D8B030D-6E8A-4147-A177-3AD203B41FA5}">
                      <a16:colId xmlns:a16="http://schemas.microsoft.com/office/drawing/2014/main" val="3280371847"/>
                    </a:ext>
                  </a:extLst>
                </a:gridCol>
                <a:gridCol w="1044222">
                  <a:extLst>
                    <a:ext uri="{9D8B030D-6E8A-4147-A177-3AD203B41FA5}">
                      <a16:colId xmlns:a16="http://schemas.microsoft.com/office/drawing/2014/main" val="3118090221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828165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2293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-1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3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7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2653-BCEE-4FDF-907A-FC6C26BB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edge effect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EB7CA-0B3D-4F72-B087-E811C0B5F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4813"/>
            <a:ext cx="6919772" cy="3415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606FFD-5B8F-4795-A23B-817B4B2B79F3}"/>
              </a:ext>
            </a:extLst>
          </p:cNvPr>
          <p:cNvSpPr txBox="1"/>
          <p:nvPr/>
        </p:nvSpPr>
        <p:spPr>
          <a:xfrm>
            <a:off x="838200" y="5350933"/>
            <a:ext cx="69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 and Its Laplacian Response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1472C-8033-4BA0-9D06-6EBCB5FF1EA1}"/>
              </a:ext>
            </a:extLst>
          </p:cNvPr>
          <p:cNvSpPr txBox="1"/>
          <p:nvPr/>
        </p:nvSpPr>
        <p:spPr>
          <a:xfrm>
            <a:off x="7757972" y="2644034"/>
            <a:ext cx="43855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edge effect is attributed to the</a:t>
            </a:r>
          </a:p>
          <a:p>
            <a:r>
              <a:rPr lang="en-US" dirty="0"/>
              <a:t>fact that second order derivates creates </a:t>
            </a:r>
          </a:p>
          <a:p>
            <a:r>
              <a:rPr lang="en-US" dirty="0"/>
              <a:t>two responses for every edge  indicating the </a:t>
            </a:r>
          </a:p>
          <a:p>
            <a:r>
              <a:rPr lang="en-US" dirty="0"/>
              <a:t>Pixels that are occurring on the either side </a:t>
            </a:r>
          </a:p>
          <a:p>
            <a:r>
              <a:rPr lang="en-US" dirty="0"/>
              <a:t>of the edge pixel.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69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9284-392B-4748-98F2-7F2830F0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Masks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220BA-3782-4D0B-BD6B-6B734C0AF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3" y="3002454"/>
            <a:ext cx="9635859" cy="28564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0ABDF-1D41-4B1D-8028-6E2F690B3FA0}"/>
              </a:ext>
            </a:extLst>
          </p:cNvPr>
          <p:cNvSpPr txBox="1"/>
          <p:nvPr/>
        </p:nvSpPr>
        <p:spPr>
          <a:xfrm>
            <a:off x="982134" y="1811867"/>
            <a:ext cx="10736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detect lines in specific  directions, use masks that would emphasize a certain direction  and be less sensitive to other directions. Popular line masks are shown below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787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1425</Words>
  <Application>Microsoft Office PowerPoint</Application>
  <PresentationFormat>Widescreen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Edge Detection</vt:lpstr>
      <vt:lpstr>Edge Detection</vt:lpstr>
      <vt:lpstr>Basic Concepts</vt:lpstr>
      <vt:lpstr>Computing derivative in an image</vt:lpstr>
      <vt:lpstr>Detection of isolated point</vt:lpstr>
      <vt:lpstr>Contd..</vt:lpstr>
      <vt:lpstr>Line detection</vt:lpstr>
      <vt:lpstr>Double edge effect</vt:lpstr>
      <vt:lpstr>Line Masks</vt:lpstr>
      <vt:lpstr>Edge Types</vt:lpstr>
      <vt:lpstr>Edge Profile and its derivatives of ramp edge</vt:lpstr>
      <vt:lpstr>Edge Model Sensitivity</vt:lpstr>
      <vt:lpstr>Basic Edge Detection Algorithm</vt:lpstr>
      <vt:lpstr>Edge Detection - Basics</vt:lpstr>
      <vt:lpstr>Prewitt and Sobel Operator</vt:lpstr>
      <vt:lpstr>Prewitt and Sobel Operator Characteristic</vt:lpstr>
      <vt:lpstr>Advanced Edge Detectors</vt:lpstr>
      <vt:lpstr>Contd..</vt:lpstr>
      <vt:lpstr>Advanced Edge Detectors</vt:lpstr>
      <vt:lpstr>Contd..</vt:lpstr>
      <vt:lpstr>Edge Linking</vt:lpstr>
      <vt:lpstr>Local Processing – Edge Linking</vt:lpstr>
      <vt:lpstr>Global Processing – Edge Linking</vt:lpstr>
      <vt:lpstr>PowerPoint Presentation</vt:lpstr>
      <vt:lpstr>PowerPoint Presentation</vt:lpstr>
      <vt:lpstr>Hough Transform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Ravitha N</dc:creator>
  <cp:lastModifiedBy>Ravitha N</cp:lastModifiedBy>
  <cp:revision>30</cp:revision>
  <dcterms:created xsi:type="dcterms:W3CDTF">2020-03-15T15:51:48Z</dcterms:created>
  <dcterms:modified xsi:type="dcterms:W3CDTF">2020-03-17T15:33:46Z</dcterms:modified>
</cp:coreProperties>
</file>