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tha N" userId="a18ab8633b9f9308" providerId="LiveId" clId="{63DE5F92-524D-4FF1-9224-CDCE5E177B71}"/>
    <pc:docChg chg="undo custSel addSld modSld">
      <pc:chgData name="Ravitha N" userId="a18ab8633b9f9308" providerId="LiveId" clId="{63DE5F92-524D-4FF1-9224-CDCE5E177B71}" dt="2020-05-07T09:05:32.432" v="2894"/>
      <pc:docMkLst>
        <pc:docMk/>
      </pc:docMkLst>
      <pc:sldChg chg="modSp mod">
        <pc:chgData name="Ravitha N" userId="a18ab8633b9f9308" providerId="LiveId" clId="{63DE5F92-524D-4FF1-9224-CDCE5E177B71}" dt="2020-05-07T06:04:33.450" v="2847" actId="207"/>
        <pc:sldMkLst>
          <pc:docMk/>
          <pc:sldMk cId="1319970576" sldId="256"/>
        </pc:sldMkLst>
        <pc:spChg chg="mod">
          <ac:chgData name="Ravitha N" userId="a18ab8633b9f9308" providerId="LiveId" clId="{63DE5F92-524D-4FF1-9224-CDCE5E177B71}" dt="2020-05-07T06:04:33.450" v="2847" actId="207"/>
          <ac:spMkLst>
            <pc:docMk/>
            <pc:sldMk cId="1319970576" sldId="256"/>
            <ac:spMk id="3" creationId="{995D1708-8F44-4221-AB24-B2A2F0C0F788}"/>
          </ac:spMkLst>
        </pc:spChg>
      </pc:sldChg>
      <pc:sldChg chg="addSp mod">
        <pc:chgData name="Ravitha N" userId="a18ab8633b9f9308" providerId="LiveId" clId="{63DE5F92-524D-4FF1-9224-CDCE5E177B71}" dt="2020-05-07T04:15:08.657" v="4" actId="9405"/>
        <pc:sldMkLst>
          <pc:docMk/>
          <pc:sldMk cId="711186313" sldId="257"/>
        </pc:sldMkLst>
        <pc:inkChg chg="add">
          <ac:chgData name="Ravitha N" userId="a18ab8633b9f9308" providerId="LiveId" clId="{63DE5F92-524D-4FF1-9224-CDCE5E177B71}" dt="2020-05-07T04:15:08.657" v="4" actId="9405"/>
          <ac:inkMkLst>
            <pc:docMk/>
            <pc:sldMk cId="711186313" sldId="257"/>
            <ac:inkMk id="8" creationId="{B835190F-6977-4A65-9507-19854BC58616}"/>
          </ac:inkMkLst>
        </pc:inkChg>
      </pc:sldChg>
      <pc:sldChg chg="addSp delSp modSp mod">
        <pc:chgData name="Ravitha N" userId="a18ab8633b9f9308" providerId="LiveId" clId="{63DE5F92-524D-4FF1-9224-CDCE5E177B71}" dt="2020-05-07T04:21:38.868" v="371"/>
        <pc:sldMkLst>
          <pc:docMk/>
          <pc:sldMk cId="813133218" sldId="261"/>
        </pc:sldMkLst>
        <pc:spChg chg="mod">
          <ac:chgData name="Ravitha N" userId="a18ab8633b9f9308" providerId="LiveId" clId="{63DE5F92-524D-4FF1-9224-CDCE5E177B71}" dt="2020-05-07T04:17:30.024" v="125" actId="20577"/>
          <ac:spMkLst>
            <pc:docMk/>
            <pc:sldMk cId="813133218" sldId="261"/>
            <ac:spMk id="3" creationId="{1FB58972-4739-407E-A337-3742553DD282}"/>
          </ac:spMkLst>
        </pc:spChg>
        <pc:grpChg chg="add del mod">
          <ac:chgData name="Ravitha N" userId="a18ab8633b9f9308" providerId="LiveId" clId="{63DE5F92-524D-4FF1-9224-CDCE5E177B71}" dt="2020-05-07T04:21:38.868" v="371"/>
          <ac:grpSpMkLst>
            <pc:docMk/>
            <pc:sldMk cId="813133218" sldId="261"/>
            <ac:grpSpMk id="95" creationId="{3721519D-8E0A-421A-8C8A-BA6E3F038C8E}"/>
          </ac:grpSpMkLst>
        </pc:grpChg>
        <pc:grpChg chg="mod">
          <ac:chgData name="Ravitha N" userId="a18ab8633b9f9308" providerId="LiveId" clId="{63DE5F92-524D-4FF1-9224-CDCE5E177B71}" dt="2020-05-07T04:15:05.974" v="3"/>
          <ac:grpSpMkLst>
            <pc:docMk/>
            <pc:sldMk cId="813133218" sldId="261"/>
            <ac:grpSpMk id="116" creationId="{819D7C83-9007-4083-96FD-E28252548609}"/>
          </ac:grpSpMkLst>
        </pc:grpChg>
        <pc:inkChg chg="add del">
          <ac:chgData name="Ravitha N" userId="a18ab8633b9f9308" providerId="LiveId" clId="{63DE5F92-524D-4FF1-9224-CDCE5E177B71}" dt="2020-05-07T04:21:38.868" v="371"/>
          <ac:inkMkLst>
            <pc:docMk/>
            <pc:sldMk cId="813133218" sldId="261"/>
            <ac:inkMk id="44" creationId="{09C87AC7-AADB-4CD3-ADBD-E6745C65ECF3}"/>
          </ac:inkMkLst>
        </pc:inkChg>
        <pc:inkChg chg="mod">
          <ac:chgData name="Ravitha N" userId="a18ab8633b9f9308" providerId="LiveId" clId="{63DE5F92-524D-4FF1-9224-CDCE5E177B71}" dt="2020-05-07T04:21:38.868" v="371"/>
          <ac:inkMkLst>
            <pc:docMk/>
            <pc:sldMk cId="813133218" sldId="261"/>
            <ac:inkMk id="45" creationId="{EF0FB9F2-0E11-4460-97BC-F71BA5FDC56F}"/>
          </ac:inkMkLst>
        </pc:inkChg>
        <pc:inkChg chg="add del">
          <ac:chgData name="Ravitha N" userId="a18ab8633b9f9308" providerId="LiveId" clId="{63DE5F92-524D-4FF1-9224-CDCE5E177B71}" dt="2020-05-07T04:21:38.868" v="371"/>
          <ac:inkMkLst>
            <pc:docMk/>
            <pc:sldMk cId="813133218" sldId="261"/>
            <ac:inkMk id="50" creationId="{6B426F25-663A-4392-922B-AF09C0273B91}"/>
          </ac:inkMkLst>
        </pc:inkChg>
        <pc:inkChg chg="add del mod">
          <ac:chgData name="Ravitha N" userId="a18ab8633b9f9308" providerId="LiveId" clId="{63DE5F92-524D-4FF1-9224-CDCE5E177B71}" dt="2020-05-07T04:21:38.868" v="371"/>
          <ac:inkMkLst>
            <pc:docMk/>
            <pc:sldMk cId="813133218" sldId="261"/>
            <ac:inkMk id="94" creationId="{9F7D2E37-54CD-4A2E-BE24-1BE4EDE8071F}"/>
          </ac:inkMkLst>
        </pc:inkChg>
        <pc:inkChg chg="add">
          <ac:chgData name="Ravitha N" userId="a18ab8633b9f9308" providerId="LiveId" clId="{63DE5F92-524D-4FF1-9224-CDCE5E177B71}" dt="2020-05-07T04:15:04.541" v="0" actId="9405"/>
          <ac:inkMkLst>
            <pc:docMk/>
            <pc:sldMk cId="813133218" sldId="261"/>
            <ac:inkMk id="113" creationId="{9566EE8B-5929-409A-98D2-DE96D9BE91D7}"/>
          </ac:inkMkLst>
        </pc:inkChg>
        <pc:inkChg chg="add mod">
          <ac:chgData name="Ravitha N" userId="a18ab8633b9f9308" providerId="LiveId" clId="{63DE5F92-524D-4FF1-9224-CDCE5E177B71}" dt="2020-05-07T04:15:05.974" v="3"/>
          <ac:inkMkLst>
            <pc:docMk/>
            <pc:sldMk cId="813133218" sldId="261"/>
            <ac:inkMk id="114" creationId="{AD74DEB7-16B6-4FCF-A2A7-898911CF2E9B}"/>
          </ac:inkMkLst>
        </pc:inkChg>
        <pc:inkChg chg="add mod">
          <ac:chgData name="Ravitha N" userId="a18ab8633b9f9308" providerId="LiveId" clId="{63DE5F92-524D-4FF1-9224-CDCE5E177B71}" dt="2020-05-07T04:15:05.974" v="3"/>
          <ac:inkMkLst>
            <pc:docMk/>
            <pc:sldMk cId="813133218" sldId="261"/>
            <ac:inkMk id="115" creationId="{D34B845E-278A-400D-8086-CA63B1EB1970}"/>
          </ac:inkMkLst>
        </pc:inkChg>
      </pc:sldChg>
      <pc:sldChg chg="delSp modSp new mod">
        <pc:chgData name="Ravitha N" userId="a18ab8633b9f9308" providerId="LiveId" clId="{63DE5F92-524D-4FF1-9224-CDCE5E177B71}" dt="2020-05-07T04:39:07.567" v="713" actId="27636"/>
        <pc:sldMkLst>
          <pc:docMk/>
          <pc:sldMk cId="2532435060" sldId="262"/>
        </pc:sldMkLst>
        <pc:spChg chg="del">
          <ac:chgData name="Ravitha N" userId="a18ab8633b9f9308" providerId="LiveId" clId="{63DE5F92-524D-4FF1-9224-CDCE5E177B71}" dt="2020-05-07T04:17:51.651" v="134" actId="21"/>
          <ac:spMkLst>
            <pc:docMk/>
            <pc:sldMk cId="2532435060" sldId="262"/>
            <ac:spMk id="2" creationId="{06D13991-4244-4B94-AD8D-0B172C1EABB1}"/>
          </ac:spMkLst>
        </pc:spChg>
        <pc:spChg chg="mod">
          <ac:chgData name="Ravitha N" userId="a18ab8633b9f9308" providerId="LiveId" clId="{63DE5F92-524D-4FF1-9224-CDCE5E177B71}" dt="2020-05-07T04:39:07.567" v="713" actId="27636"/>
          <ac:spMkLst>
            <pc:docMk/>
            <pc:sldMk cId="2532435060" sldId="262"/>
            <ac:spMk id="3" creationId="{37D899A5-BD14-4AB2-8A3A-5D8C83B918FE}"/>
          </ac:spMkLst>
        </pc:spChg>
      </pc:sldChg>
      <pc:sldChg chg="addSp delSp modSp new mod">
        <pc:chgData name="Ravitha N" userId="a18ab8633b9f9308" providerId="LiveId" clId="{63DE5F92-524D-4FF1-9224-CDCE5E177B71}" dt="2020-05-07T04:43:20.444" v="1139" actId="1076"/>
        <pc:sldMkLst>
          <pc:docMk/>
          <pc:sldMk cId="3992999793" sldId="263"/>
        </pc:sldMkLst>
        <pc:spChg chg="del mod">
          <ac:chgData name="Ravitha N" userId="a18ab8633b9f9308" providerId="LiveId" clId="{63DE5F92-524D-4FF1-9224-CDCE5E177B71}" dt="2020-05-07T04:41:33.456" v="845" actId="478"/>
          <ac:spMkLst>
            <pc:docMk/>
            <pc:sldMk cId="3992999793" sldId="263"/>
            <ac:spMk id="2" creationId="{E50785FC-2088-4DE0-B6FD-89102E3F4B20}"/>
          </ac:spMkLst>
        </pc:spChg>
        <pc:spChg chg="del">
          <ac:chgData name="Ravitha N" userId="a18ab8633b9f9308" providerId="LiveId" clId="{63DE5F92-524D-4FF1-9224-CDCE5E177B71}" dt="2020-05-07T04:39:22.037" v="715" actId="3680"/>
          <ac:spMkLst>
            <pc:docMk/>
            <pc:sldMk cId="3992999793" sldId="263"/>
            <ac:spMk id="3" creationId="{D390DC8C-F5F0-42A9-B8EE-7F250CB53F00}"/>
          </ac:spMkLst>
        </pc:spChg>
        <pc:spChg chg="add mod">
          <ac:chgData name="Ravitha N" userId="a18ab8633b9f9308" providerId="LiveId" clId="{63DE5F92-524D-4FF1-9224-CDCE5E177B71}" dt="2020-05-07T04:43:20.444" v="1139" actId="1076"/>
          <ac:spMkLst>
            <pc:docMk/>
            <pc:sldMk cId="3992999793" sldId="263"/>
            <ac:spMk id="6" creationId="{EC6EEC71-D98A-4C6D-8773-29FC765AC08B}"/>
          </ac:spMkLst>
        </pc:spChg>
        <pc:graphicFrameChg chg="add mod ord modGraphic">
          <ac:chgData name="Ravitha N" userId="a18ab8633b9f9308" providerId="LiveId" clId="{63DE5F92-524D-4FF1-9224-CDCE5E177B71}" dt="2020-05-07T04:41:41.532" v="849" actId="1076"/>
          <ac:graphicFrameMkLst>
            <pc:docMk/>
            <pc:sldMk cId="3992999793" sldId="263"/>
            <ac:graphicFrameMk id="4" creationId="{6775F6E4-4083-4CAF-B2D3-7592F1528D5E}"/>
          </ac:graphicFrameMkLst>
        </pc:graphicFrameChg>
      </pc:sldChg>
      <pc:sldChg chg="addSp delSp modSp new mod">
        <pc:chgData name="Ravitha N" userId="a18ab8633b9f9308" providerId="LiveId" clId="{63DE5F92-524D-4FF1-9224-CDCE5E177B71}" dt="2020-05-07T09:04:57.788" v="2893" actId="20577"/>
        <pc:sldMkLst>
          <pc:docMk/>
          <pc:sldMk cId="422399517" sldId="264"/>
        </pc:sldMkLst>
        <pc:spChg chg="del">
          <ac:chgData name="Ravitha N" userId="a18ab8633b9f9308" providerId="LiveId" clId="{63DE5F92-524D-4FF1-9224-CDCE5E177B71}" dt="2020-05-07T04:44:32.830" v="1141" actId="21"/>
          <ac:spMkLst>
            <pc:docMk/>
            <pc:sldMk cId="422399517" sldId="264"/>
            <ac:spMk id="2" creationId="{29F05971-0AC8-43EF-A1FE-45EAC05ED16D}"/>
          </ac:spMkLst>
        </pc:spChg>
        <pc:spChg chg="del mod">
          <ac:chgData name="Ravitha N" userId="a18ab8633b9f9308" providerId="LiveId" clId="{63DE5F92-524D-4FF1-9224-CDCE5E177B71}" dt="2020-05-07T04:44:35.946" v="1143"/>
          <ac:spMkLst>
            <pc:docMk/>
            <pc:sldMk cId="422399517" sldId="264"/>
            <ac:spMk id="3" creationId="{B430C9B2-581D-4D22-8C5C-28694356CFDC}"/>
          </ac:spMkLst>
        </pc:spChg>
        <pc:spChg chg="add mod">
          <ac:chgData name="Ravitha N" userId="a18ab8633b9f9308" providerId="LiveId" clId="{63DE5F92-524D-4FF1-9224-CDCE5E177B71}" dt="2020-05-07T09:04:57.788" v="2893" actId="20577"/>
          <ac:spMkLst>
            <pc:docMk/>
            <pc:sldMk cId="422399517" sldId="264"/>
            <ac:spMk id="4" creationId="{70136632-CF35-4EE2-9176-F99E338AE363}"/>
          </ac:spMkLst>
        </pc:spChg>
      </pc:sldChg>
      <pc:sldChg chg="modSp new mod">
        <pc:chgData name="Ravitha N" userId="a18ab8633b9f9308" providerId="LiveId" clId="{63DE5F92-524D-4FF1-9224-CDCE5E177B71}" dt="2020-05-07T05:03:36.129" v="2197" actId="20577"/>
        <pc:sldMkLst>
          <pc:docMk/>
          <pc:sldMk cId="1482430393" sldId="265"/>
        </pc:sldMkLst>
        <pc:spChg chg="mod">
          <ac:chgData name="Ravitha N" userId="a18ab8633b9f9308" providerId="LiveId" clId="{63DE5F92-524D-4FF1-9224-CDCE5E177B71}" dt="2020-05-07T04:52:41.264" v="1904" actId="20577"/>
          <ac:spMkLst>
            <pc:docMk/>
            <pc:sldMk cId="1482430393" sldId="265"/>
            <ac:spMk id="2" creationId="{F695DE97-2E00-4C11-9434-38104F1EA2ED}"/>
          </ac:spMkLst>
        </pc:spChg>
        <pc:spChg chg="mod">
          <ac:chgData name="Ravitha N" userId="a18ab8633b9f9308" providerId="LiveId" clId="{63DE5F92-524D-4FF1-9224-CDCE5E177B71}" dt="2020-05-07T05:03:36.129" v="2197" actId="20577"/>
          <ac:spMkLst>
            <pc:docMk/>
            <pc:sldMk cId="1482430393" sldId="265"/>
            <ac:spMk id="3" creationId="{EF22658C-640F-4872-85FC-A961461532A7}"/>
          </ac:spMkLst>
        </pc:spChg>
      </pc:sldChg>
      <pc:sldChg chg="addSp delSp modSp new mod">
        <pc:chgData name="Ravitha N" userId="a18ab8633b9f9308" providerId="LiveId" clId="{63DE5F92-524D-4FF1-9224-CDCE5E177B71}" dt="2020-05-07T05:42:09.952" v="2562" actId="20577"/>
        <pc:sldMkLst>
          <pc:docMk/>
          <pc:sldMk cId="2727848980" sldId="266"/>
        </pc:sldMkLst>
        <pc:spChg chg="mod">
          <ac:chgData name="Ravitha N" userId="a18ab8633b9f9308" providerId="LiveId" clId="{63DE5F92-524D-4FF1-9224-CDCE5E177B71}" dt="2020-05-07T05:04:00.580" v="2256" actId="20577"/>
          <ac:spMkLst>
            <pc:docMk/>
            <pc:sldMk cId="2727848980" sldId="266"/>
            <ac:spMk id="2" creationId="{E7E16076-BFED-45B6-AD72-B69FF6C28B12}"/>
          </ac:spMkLst>
        </pc:spChg>
        <pc:spChg chg="mod">
          <ac:chgData name="Ravitha N" userId="a18ab8633b9f9308" providerId="LiveId" clId="{63DE5F92-524D-4FF1-9224-CDCE5E177B71}" dt="2020-05-07T05:42:09.952" v="2562" actId="20577"/>
          <ac:spMkLst>
            <pc:docMk/>
            <pc:sldMk cId="2727848980" sldId="266"/>
            <ac:spMk id="3" creationId="{3245B4FF-F9E9-4AE1-A40B-0CDE08928E40}"/>
          </ac:spMkLst>
        </pc:spChg>
        <pc:picChg chg="add del mod">
          <ac:chgData name="Ravitha N" userId="a18ab8633b9f9308" providerId="LiveId" clId="{63DE5F92-524D-4FF1-9224-CDCE5E177B71}" dt="2020-05-07T05:41:21.832" v="2444" actId="21"/>
          <ac:picMkLst>
            <pc:docMk/>
            <pc:sldMk cId="2727848980" sldId="266"/>
            <ac:picMk id="4" creationId="{297F3C48-350C-4544-B7FC-A1CA1C9E4103}"/>
          </ac:picMkLst>
        </pc:picChg>
      </pc:sldChg>
      <pc:sldChg chg="addSp delSp modSp new mod">
        <pc:chgData name="Ravitha N" userId="a18ab8633b9f9308" providerId="LiveId" clId="{63DE5F92-524D-4FF1-9224-CDCE5E177B71}" dt="2020-05-07T09:05:32.432" v="2894"/>
        <pc:sldMkLst>
          <pc:docMk/>
          <pc:sldMk cId="1707996113" sldId="267"/>
        </pc:sldMkLst>
        <pc:spChg chg="del">
          <ac:chgData name="Ravitha N" userId="a18ab8633b9f9308" providerId="LiveId" clId="{63DE5F92-524D-4FF1-9224-CDCE5E177B71}" dt="2020-05-07T05:43:30.417" v="2600" actId="21"/>
          <ac:spMkLst>
            <pc:docMk/>
            <pc:sldMk cId="1707996113" sldId="267"/>
            <ac:spMk id="2" creationId="{4535879B-4EA2-40D0-9D5A-D6E10FD177E8}"/>
          </ac:spMkLst>
        </pc:spChg>
        <pc:spChg chg="del">
          <ac:chgData name="Ravitha N" userId="a18ab8633b9f9308" providerId="LiveId" clId="{63DE5F92-524D-4FF1-9224-CDCE5E177B71}" dt="2020-05-07T05:42:15.526" v="2563" actId="3680"/>
          <ac:spMkLst>
            <pc:docMk/>
            <pc:sldMk cId="1707996113" sldId="267"/>
            <ac:spMk id="3" creationId="{C8BE51D8-D655-4DCE-91B8-8A26F3BAAC11}"/>
          </ac:spMkLst>
        </pc:spChg>
        <pc:graphicFrameChg chg="add mod ord modGraphic">
          <ac:chgData name="Ravitha N" userId="a18ab8633b9f9308" providerId="LiveId" clId="{63DE5F92-524D-4FF1-9224-CDCE5E177B71}" dt="2020-05-07T05:42:43.385" v="2575" actId="122"/>
          <ac:graphicFrameMkLst>
            <pc:docMk/>
            <pc:sldMk cId="1707996113" sldId="267"/>
            <ac:graphicFrameMk id="4" creationId="{859B4C14-F37F-49A2-8CDE-CC1A24ADB7DC}"/>
          </ac:graphicFrameMkLst>
        </pc:graphicFrameChg>
        <pc:graphicFrameChg chg="add del">
          <ac:chgData name="Ravitha N" userId="a18ab8633b9f9308" providerId="LiveId" clId="{63DE5F92-524D-4FF1-9224-CDCE5E177B71}" dt="2020-05-07T05:42:48.929" v="2577"/>
          <ac:graphicFrameMkLst>
            <pc:docMk/>
            <pc:sldMk cId="1707996113" sldId="267"/>
            <ac:graphicFrameMk id="6" creationId="{34BB1CF7-D5F8-402B-9AC4-D7042F99FEC8}"/>
          </ac:graphicFrameMkLst>
        </pc:graphicFrameChg>
        <pc:graphicFrameChg chg="add mod modGraphic">
          <ac:chgData name="Ravitha N" userId="a18ab8633b9f9308" providerId="LiveId" clId="{63DE5F92-524D-4FF1-9224-CDCE5E177B71}" dt="2020-05-07T05:43:27.114" v="2599" actId="20577"/>
          <ac:graphicFrameMkLst>
            <pc:docMk/>
            <pc:sldMk cId="1707996113" sldId="267"/>
            <ac:graphicFrameMk id="7" creationId="{F4267D19-21CA-4BBB-BE20-9D7C93FCABBB}"/>
          </ac:graphicFrameMkLst>
        </pc:graphicFrameChg>
        <pc:graphicFrameChg chg="add mod modGraphic">
          <ac:chgData name="Ravitha N" userId="a18ab8633b9f9308" providerId="LiveId" clId="{63DE5F92-524D-4FF1-9224-CDCE5E177B71}" dt="2020-05-07T05:44:34.360" v="2620" actId="2165"/>
          <ac:graphicFrameMkLst>
            <pc:docMk/>
            <pc:sldMk cId="1707996113" sldId="267"/>
            <ac:graphicFrameMk id="8" creationId="{9C0567CA-B358-442E-A01D-FEFCB90161C6}"/>
          </ac:graphicFrameMkLst>
        </pc:graphicFrameChg>
        <pc:graphicFrameChg chg="add mod modGraphic">
          <ac:chgData name="Ravitha N" userId="a18ab8633b9f9308" providerId="LiveId" clId="{63DE5F92-524D-4FF1-9224-CDCE5E177B71}" dt="2020-05-07T05:45:36.652" v="2649" actId="20577"/>
          <ac:graphicFrameMkLst>
            <pc:docMk/>
            <pc:sldMk cId="1707996113" sldId="267"/>
            <ac:graphicFrameMk id="10" creationId="{3071D669-D448-430B-BC48-D72E391CFC41}"/>
          </ac:graphicFrameMkLst>
        </pc:graphicFrameChg>
        <pc:graphicFrameChg chg="add mod modGraphic">
          <ac:chgData name="Ravitha N" userId="a18ab8633b9f9308" providerId="LiveId" clId="{63DE5F92-524D-4FF1-9224-CDCE5E177B71}" dt="2020-05-07T05:45:51.662" v="2657" actId="20577"/>
          <ac:graphicFrameMkLst>
            <pc:docMk/>
            <pc:sldMk cId="1707996113" sldId="267"/>
            <ac:graphicFrameMk id="11" creationId="{548D7251-D918-41E4-9CE6-D19F6B5EAD2D}"/>
          </ac:graphicFrameMkLst>
        </pc:graphicFrameChg>
        <pc:graphicFrameChg chg="add mod modGraphic">
          <ac:chgData name="Ravitha N" userId="a18ab8633b9f9308" providerId="LiveId" clId="{63DE5F92-524D-4FF1-9224-CDCE5E177B71}" dt="2020-05-07T05:46:03.347" v="2665" actId="20577"/>
          <ac:graphicFrameMkLst>
            <pc:docMk/>
            <pc:sldMk cId="1707996113" sldId="267"/>
            <ac:graphicFrameMk id="12" creationId="{1E56FD5B-8527-48E8-ABF1-5453972105A4}"/>
          </ac:graphicFrameMkLst>
        </pc:graphicFrameChg>
        <pc:graphicFrameChg chg="add mod modGraphic">
          <ac:chgData name="Ravitha N" userId="a18ab8633b9f9308" providerId="LiveId" clId="{63DE5F92-524D-4FF1-9224-CDCE5E177B71}" dt="2020-05-07T05:45:15.278" v="2638" actId="20577"/>
          <ac:graphicFrameMkLst>
            <pc:docMk/>
            <pc:sldMk cId="1707996113" sldId="267"/>
            <ac:graphicFrameMk id="13" creationId="{304688E3-5034-4B59-8140-1851443B30F9}"/>
          </ac:graphicFrameMkLst>
        </pc:graphicFrameChg>
        <pc:inkChg chg="add mod">
          <ac:chgData name="Ravitha N" userId="a18ab8633b9f9308" providerId="LiveId" clId="{63DE5F92-524D-4FF1-9224-CDCE5E177B71}" dt="2020-05-07T09:05:32.432" v="2894"/>
          <ac:inkMkLst>
            <pc:docMk/>
            <pc:sldMk cId="1707996113" sldId="267"/>
            <ac:inkMk id="14" creationId="{C545308A-EC8A-44AE-BE1E-C39A15DFA39D}"/>
          </ac:inkMkLst>
        </pc:inkChg>
      </pc:sldChg>
      <pc:sldChg chg="addSp delSp modSp new mod">
        <pc:chgData name="Ravitha N" userId="a18ab8633b9f9308" providerId="LiveId" clId="{63DE5F92-524D-4FF1-9224-CDCE5E177B71}" dt="2020-05-07T06:05:18.482" v="2890" actId="207"/>
        <pc:sldMkLst>
          <pc:docMk/>
          <pc:sldMk cId="2796225450" sldId="268"/>
        </pc:sldMkLst>
        <pc:spChg chg="del">
          <ac:chgData name="Ravitha N" userId="a18ab8633b9f9308" providerId="LiveId" clId="{63DE5F92-524D-4FF1-9224-CDCE5E177B71}" dt="2020-05-07T06:04:40.921" v="2848" actId="21"/>
          <ac:spMkLst>
            <pc:docMk/>
            <pc:sldMk cId="2796225450" sldId="268"/>
            <ac:spMk id="2" creationId="{234995DB-B6BB-46D4-A921-A863B0BE6F35}"/>
          </ac:spMkLst>
        </pc:spChg>
        <pc:spChg chg="mod">
          <ac:chgData name="Ravitha N" userId="a18ab8633b9f9308" providerId="LiveId" clId="{63DE5F92-524D-4FF1-9224-CDCE5E177B71}" dt="2020-05-07T05:47:04.193" v="2825" actId="20577"/>
          <ac:spMkLst>
            <pc:docMk/>
            <pc:sldMk cId="2796225450" sldId="268"/>
            <ac:spMk id="3" creationId="{49EE2754-BC1F-4162-A8C4-FC59BE52E762}"/>
          </ac:spMkLst>
        </pc:spChg>
        <pc:spChg chg="add mod">
          <ac:chgData name="Ravitha N" userId="a18ab8633b9f9308" providerId="LiveId" clId="{63DE5F92-524D-4FF1-9224-CDCE5E177B71}" dt="2020-05-07T06:05:18.482" v="2890" actId="207"/>
          <ac:spMkLst>
            <pc:docMk/>
            <pc:sldMk cId="2796225450" sldId="268"/>
            <ac:spMk id="5" creationId="{65746D9E-1357-4799-A7A2-E924847253DF}"/>
          </ac:spMkLst>
        </pc:spChg>
        <pc:picChg chg="add mod">
          <ac:chgData name="Ravitha N" userId="a18ab8633b9f9308" providerId="LiveId" clId="{63DE5F92-524D-4FF1-9224-CDCE5E177B71}" dt="2020-05-07T05:41:28.729" v="2447"/>
          <ac:picMkLst>
            <pc:docMk/>
            <pc:sldMk cId="2796225450" sldId="268"/>
            <ac:picMk id="4" creationId="{D492BE44-FAB9-4A2F-BE6C-A41FF4F3D9CC}"/>
          </ac:picMkLst>
        </pc:picChg>
      </pc:sldChg>
      <pc:sldChg chg="delSp modSp new mod">
        <pc:chgData name="Ravitha N" userId="a18ab8633b9f9308" providerId="LiveId" clId="{63DE5F92-524D-4FF1-9224-CDCE5E177B71}" dt="2020-05-07T05:53:25.255" v="2829" actId="21"/>
        <pc:sldMkLst>
          <pc:docMk/>
          <pc:sldMk cId="2255433302" sldId="269"/>
        </pc:sldMkLst>
        <pc:spChg chg="del">
          <ac:chgData name="Ravitha N" userId="a18ab8633b9f9308" providerId="LiveId" clId="{63DE5F92-524D-4FF1-9224-CDCE5E177B71}" dt="2020-05-07T05:53:25.255" v="2829" actId="21"/>
          <ac:spMkLst>
            <pc:docMk/>
            <pc:sldMk cId="2255433302" sldId="269"/>
            <ac:spMk id="2" creationId="{E33698C1-B1E4-47BF-97EC-DFDE5A2560C6}"/>
          </ac:spMkLst>
        </pc:spChg>
        <pc:spChg chg="mod">
          <ac:chgData name="Ravitha N" userId="a18ab8633b9f9308" providerId="LiveId" clId="{63DE5F92-524D-4FF1-9224-CDCE5E177B71}" dt="2020-05-07T05:52:27.495" v="2828" actId="20577"/>
          <ac:spMkLst>
            <pc:docMk/>
            <pc:sldMk cId="2255433302" sldId="269"/>
            <ac:spMk id="3" creationId="{2522E548-A78C-47FE-B552-2A7DC43C729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61061D-FB91-49DF-AEC8-C634A7C2EC0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BB0E096-BCF5-4246-BAEA-C1D014864F5F}">
      <dgm:prSet phldrT="[Text]"/>
      <dgm:spPr/>
      <dgm:t>
        <a:bodyPr/>
        <a:lstStyle/>
        <a:p>
          <a:r>
            <a:rPr lang="en-US" dirty="0"/>
            <a:t>Active Approaches</a:t>
          </a:r>
          <a:endParaRPr lang="en-IN" dirty="0"/>
        </a:p>
      </dgm:t>
    </dgm:pt>
    <dgm:pt modelId="{C2DCEB03-AA08-4830-85A1-9AC67BA26488}" type="parTrans" cxnId="{E6CF4F63-A1A4-418D-8DAE-9A4A44BBC3FA}">
      <dgm:prSet/>
      <dgm:spPr/>
      <dgm:t>
        <a:bodyPr/>
        <a:lstStyle/>
        <a:p>
          <a:endParaRPr lang="en-IN"/>
        </a:p>
      </dgm:t>
    </dgm:pt>
    <dgm:pt modelId="{50F500CD-4B13-4E70-9F93-C62F939E4904}" type="sibTrans" cxnId="{E6CF4F63-A1A4-418D-8DAE-9A4A44BBC3FA}">
      <dgm:prSet/>
      <dgm:spPr/>
      <dgm:t>
        <a:bodyPr/>
        <a:lstStyle/>
        <a:p>
          <a:endParaRPr lang="en-IN"/>
        </a:p>
      </dgm:t>
    </dgm:pt>
    <dgm:pt modelId="{0F854A98-204E-46F7-9B3A-172BBC2B6ABB}">
      <dgm:prSet phldrT="[Text]"/>
      <dgm:spPr/>
      <dgm:t>
        <a:bodyPr/>
        <a:lstStyle/>
        <a:p>
          <a:r>
            <a:rPr lang="en-US" dirty="0"/>
            <a:t>Structured Light</a:t>
          </a:r>
          <a:endParaRPr lang="en-IN" dirty="0"/>
        </a:p>
      </dgm:t>
    </dgm:pt>
    <dgm:pt modelId="{28506EF8-656D-4E07-AC87-9BEF1243FF08}" type="parTrans" cxnId="{458F0ECA-CCE4-48FC-AFA0-99F871ED7ED5}">
      <dgm:prSet/>
      <dgm:spPr/>
      <dgm:t>
        <a:bodyPr/>
        <a:lstStyle/>
        <a:p>
          <a:endParaRPr lang="en-IN"/>
        </a:p>
      </dgm:t>
    </dgm:pt>
    <dgm:pt modelId="{FABC93DF-A241-44C3-9C3D-BC5261450BAB}" type="sibTrans" cxnId="{458F0ECA-CCE4-48FC-AFA0-99F871ED7ED5}">
      <dgm:prSet/>
      <dgm:spPr/>
      <dgm:t>
        <a:bodyPr/>
        <a:lstStyle/>
        <a:p>
          <a:endParaRPr lang="en-IN"/>
        </a:p>
      </dgm:t>
    </dgm:pt>
    <dgm:pt modelId="{B705C764-BC18-4E4F-9878-7789FA601606}">
      <dgm:prSet phldrT="[Text]"/>
      <dgm:spPr/>
      <dgm:t>
        <a:bodyPr/>
        <a:lstStyle/>
        <a:p>
          <a:r>
            <a:rPr lang="en-US" dirty="0"/>
            <a:t>Time of Flight</a:t>
          </a:r>
          <a:endParaRPr lang="en-IN" dirty="0"/>
        </a:p>
      </dgm:t>
    </dgm:pt>
    <dgm:pt modelId="{C90ED56E-42C4-43AB-8FB0-A818A897C67E}" type="parTrans" cxnId="{B40F4F57-EA87-4AC9-9794-2A6A439E6E3A}">
      <dgm:prSet/>
      <dgm:spPr/>
      <dgm:t>
        <a:bodyPr/>
        <a:lstStyle/>
        <a:p>
          <a:endParaRPr lang="en-IN"/>
        </a:p>
      </dgm:t>
    </dgm:pt>
    <dgm:pt modelId="{92BA6727-074E-4F12-A1B4-8FC223BB5AC5}" type="sibTrans" cxnId="{B40F4F57-EA87-4AC9-9794-2A6A439E6E3A}">
      <dgm:prSet/>
      <dgm:spPr/>
      <dgm:t>
        <a:bodyPr/>
        <a:lstStyle/>
        <a:p>
          <a:endParaRPr lang="en-IN"/>
        </a:p>
      </dgm:t>
    </dgm:pt>
    <dgm:pt modelId="{0605CE1D-D956-4928-8EE8-93078F6A1FA4}" type="pres">
      <dgm:prSet presAssocID="{B261061D-FB91-49DF-AEC8-C634A7C2EC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6081D55-ABF9-4849-95A9-8AA3E5DA35A4}" type="pres">
      <dgm:prSet presAssocID="{8BB0E096-BCF5-4246-BAEA-C1D014864F5F}" presName="hierRoot1" presStyleCnt="0">
        <dgm:presLayoutVars>
          <dgm:hierBranch val="init"/>
        </dgm:presLayoutVars>
      </dgm:prSet>
      <dgm:spPr/>
    </dgm:pt>
    <dgm:pt modelId="{D1D04471-7DAD-4BB3-8B9A-5C262BC3DAE3}" type="pres">
      <dgm:prSet presAssocID="{8BB0E096-BCF5-4246-BAEA-C1D014864F5F}" presName="rootComposite1" presStyleCnt="0"/>
      <dgm:spPr/>
    </dgm:pt>
    <dgm:pt modelId="{7B7AAB0F-98B9-458E-A317-6D2869C6A613}" type="pres">
      <dgm:prSet presAssocID="{8BB0E096-BCF5-4246-BAEA-C1D014864F5F}" presName="rootText1" presStyleLbl="node0" presStyleIdx="0" presStyleCnt="1">
        <dgm:presLayoutVars>
          <dgm:chPref val="3"/>
        </dgm:presLayoutVars>
      </dgm:prSet>
      <dgm:spPr/>
    </dgm:pt>
    <dgm:pt modelId="{EA90DDFD-0EA9-4288-B0CC-06A83D188BF2}" type="pres">
      <dgm:prSet presAssocID="{8BB0E096-BCF5-4246-BAEA-C1D014864F5F}" presName="rootConnector1" presStyleLbl="node1" presStyleIdx="0" presStyleCnt="0"/>
      <dgm:spPr/>
    </dgm:pt>
    <dgm:pt modelId="{A38A70FF-20AB-4A0B-8C8D-A1D6F88C426F}" type="pres">
      <dgm:prSet presAssocID="{8BB0E096-BCF5-4246-BAEA-C1D014864F5F}" presName="hierChild2" presStyleCnt="0"/>
      <dgm:spPr/>
    </dgm:pt>
    <dgm:pt modelId="{5533FB07-3B59-45B1-9DB6-F6CD1FCFF34D}" type="pres">
      <dgm:prSet presAssocID="{28506EF8-656D-4E07-AC87-9BEF1243FF08}" presName="Name37" presStyleLbl="parChTrans1D2" presStyleIdx="0" presStyleCnt="2"/>
      <dgm:spPr/>
    </dgm:pt>
    <dgm:pt modelId="{C98ECE3C-85A8-4D8C-8510-BADA9C7C8C95}" type="pres">
      <dgm:prSet presAssocID="{0F854A98-204E-46F7-9B3A-172BBC2B6ABB}" presName="hierRoot2" presStyleCnt="0">
        <dgm:presLayoutVars>
          <dgm:hierBranch val="init"/>
        </dgm:presLayoutVars>
      </dgm:prSet>
      <dgm:spPr/>
    </dgm:pt>
    <dgm:pt modelId="{CFE3F2A5-A614-46BF-B147-0571268B4A70}" type="pres">
      <dgm:prSet presAssocID="{0F854A98-204E-46F7-9B3A-172BBC2B6ABB}" presName="rootComposite" presStyleCnt="0"/>
      <dgm:spPr/>
    </dgm:pt>
    <dgm:pt modelId="{877AEED0-44A7-4E32-B26B-C79C7770E8BC}" type="pres">
      <dgm:prSet presAssocID="{0F854A98-204E-46F7-9B3A-172BBC2B6ABB}" presName="rootText" presStyleLbl="node2" presStyleIdx="0" presStyleCnt="2">
        <dgm:presLayoutVars>
          <dgm:chPref val="3"/>
        </dgm:presLayoutVars>
      </dgm:prSet>
      <dgm:spPr/>
    </dgm:pt>
    <dgm:pt modelId="{A37EF2BA-B3CE-491E-91B8-AF8307CEAA0C}" type="pres">
      <dgm:prSet presAssocID="{0F854A98-204E-46F7-9B3A-172BBC2B6ABB}" presName="rootConnector" presStyleLbl="node2" presStyleIdx="0" presStyleCnt="2"/>
      <dgm:spPr/>
    </dgm:pt>
    <dgm:pt modelId="{F3213FC1-D86B-44E5-A8F3-B60EC1B36EDA}" type="pres">
      <dgm:prSet presAssocID="{0F854A98-204E-46F7-9B3A-172BBC2B6ABB}" presName="hierChild4" presStyleCnt="0"/>
      <dgm:spPr/>
    </dgm:pt>
    <dgm:pt modelId="{46460F54-3133-49BE-91A9-072B8BBA369E}" type="pres">
      <dgm:prSet presAssocID="{0F854A98-204E-46F7-9B3A-172BBC2B6ABB}" presName="hierChild5" presStyleCnt="0"/>
      <dgm:spPr/>
    </dgm:pt>
    <dgm:pt modelId="{2DB29587-FF7C-458C-88DF-C14057872557}" type="pres">
      <dgm:prSet presAssocID="{C90ED56E-42C4-43AB-8FB0-A818A897C67E}" presName="Name37" presStyleLbl="parChTrans1D2" presStyleIdx="1" presStyleCnt="2"/>
      <dgm:spPr/>
    </dgm:pt>
    <dgm:pt modelId="{9BDA3D26-76EB-4347-AF5B-3F1CC6A56537}" type="pres">
      <dgm:prSet presAssocID="{B705C764-BC18-4E4F-9878-7789FA601606}" presName="hierRoot2" presStyleCnt="0">
        <dgm:presLayoutVars>
          <dgm:hierBranch val="init"/>
        </dgm:presLayoutVars>
      </dgm:prSet>
      <dgm:spPr/>
    </dgm:pt>
    <dgm:pt modelId="{A7B448D2-8F40-4657-84CF-136017B6AB17}" type="pres">
      <dgm:prSet presAssocID="{B705C764-BC18-4E4F-9878-7789FA601606}" presName="rootComposite" presStyleCnt="0"/>
      <dgm:spPr/>
    </dgm:pt>
    <dgm:pt modelId="{08A15B9A-DD58-4FC1-BDB1-CAC644B73994}" type="pres">
      <dgm:prSet presAssocID="{B705C764-BC18-4E4F-9878-7789FA601606}" presName="rootText" presStyleLbl="node2" presStyleIdx="1" presStyleCnt="2">
        <dgm:presLayoutVars>
          <dgm:chPref val="3"/>
        </dgm:presLayoutVars>
      </dgm:prSet>
      <dgm:spPr/>
    </dgm:pt>
    <dgm:pt modelId="{3E4A329D-F2B7-4B9A-834D-B73DC8BE1451}" type="pres">
      <dgm:prSet presAssocID="{B705C764-BC18-4E4F-9878-7789FA601606}" presName="rootConnector" presStyleLbl="node2" presStyleIdx="1" presStyleCnt="2"/>
      <dgm:spPr/>
    </dgm:pt>
    <dgm:pt modelId="{77ED9BED-CA2A-4707-AD7C-600DBC198FA0}" type="pres">
      <dgm:prSet presAssocID="{B705C764-BC18-4E4F-9878-7789FA601606}" presName="hierChild4" presStyleCnt="0"/>
      <dgm:spPr/>
    </dgm:pt>
    <dgm:pt modelId="{01B4D342-23DD-4052-BC2D-390D69D8ACDE}" type="pres">
      <dgm:prSet presAssocID="{B705C764-BC18-4E4F-9878-7789FA601606}" presName="hierChild5" presStyleCnt="0"/>
      <dgm:spPr/>
    </dgm:pt>
    <dgm:pt modelId="{2844276B-5BBD-4F46-B9E9-7B16BBEC6D43}" type="pres">
      <dgm:prSet presAssocID="{8BB0E096-BCF5-4246-BAEA-C1D014864F5F}" presName="hierChild3" presStyleCnt="0"/>
      <dgm:spPr/>
    </dgm:pt>
  </dgm:ptLst>
  <dgm:cxnLst>
    <dgm:cxn modelId="{320C4119-B177-4F6C-B107-842B20D382AC}" type="presOf" srcId="{8BB0E096-BCF5-4246-BAEA-C1D014864F5F}" destId="{7B7AAB0F-98B9-458E-A317-6D2869C6A613}" srcOrd="0" destOrd="0" presId="urn:microsoft.com/office/officeart/2005/8/layout/orgChart1"/>
    <dgm:cxn modelId="{5D4D5639-69A3-4167-8C48-908D47493CF1}" type="presOf" srcId="{0F854A98-204E-46F7-9B3A-172BBC2B6ABB}" destId="{877AEED0-44A7-4E32-B26B-C79C7770E8BC}" srcOrd="0" destOrd="0" presId="urn:microsoft.com/office/officeart/2005/8/layout/orgChart1"/>
    <dgm:cxn modelId="{E6CF4F63-A1A4-418D-8DAE-9A4A44BBC3FA}" srcId="{B261061D-FB91-49DF-AEC8-C634A7C2EC0A}" destId="{8BB0E096-BCF5-4246-BAEA-C1D014864F5F}" srcOrd="0" destOrd="0" parTransId="{C2DCEB03-AA08-4830-85A1-9AC67BA26488}" sibTransId="{50F500CD-4B13-4E70-9F93-C62F939E4904}"/>
    <dgm:cxn modelId="{78CB2654-40C4-49BE-BD9B-1263D0EDF77C}" type="presOf" srcId="{B705C764-BC18-4E4F-9878-7789FA601606}" destId="{3E4A329D-F2B7-4B9A-834D-B73DC8BE1451}" srcOrd="1" destOrd="0" presId="urn:microsoft.com/office/officeart/2005/8/layout/orgChart1"/>
    <dgm:cxn modelId="{B40F4F57-EA87-4AC9-9794-2A6A439E6E3A}" srcId="{8BB0E096-BCF5-4246-BAEA-C1D014864F5F}" destId="{B705C764-BC18-4E4F-9878-7789FA601606}" srcOrd="1" destOrd="0" parTransId="{C90ED56E-42C4-43AB-8FB0-A818A897C67E}" sibTransId="{92BA6727-074E-4F12-A1B4-8FC223BB5AC5}"/>
    <dgm:cxn modelId="{0EE3BF59-528C-445E-86DE-F65097374BE2}" type="presOf" srcId="{B705C764-BC18-4E4F-9878-7789FA601606}" destId="{08A15B9A-DD58-4FC1-BDB1-CAC644B73994}" srcOrd="0" destOrd="0" presId="urn:microsoft.com/office/officeart/2005/8/layout/orgChart1"/>
    <dgm:cxn modelId="{54DBD15A-E890-44E3-9D8C-2995FFF52AEB}" type="presOf" srcId="{0F854A98-204E-46F7-9B3A-172BBC2B6ABB}" destId="{A37EF2BA-B3CE-491E-91B8-AF8307CEAA0C}" srcOrd="1" destOrd="0" presId="urn:microsoft.com/office/officeart/2005/8/layout/orgChart1"/>
    <dgm:cxn modelId="{8B18C388-DDE5-4EF5-904C-E4AAAFE84F1A}" type="presOf" srcId="{8BB0E096-BCF5-4246-BAEA-C1D014864F5F}" destId="{EA90DDFD-0EA9-4288-B0CC-06A83D188BF2}" srcOrd="1" destOrd="0" presId="urn:microsoft.com/office/officeart/2005/8/layout/orgChart1"/>
    <dgm:cxn modelId="{25A4629C-6E7B-410F-9C31-99BA6A4A37E1}" type="presOf" srcId="{28506EF8-656D-4E07-AC87-9BEF1243FF08}" destId="{5533FB07-3B59-45B1-9DB6-F6CD1FCFF34D}" srcOrd="0" destOrd="0" presId="urn:microsoft.com/office/officeart/2005/8/layout/orgChart1"/>
    <dgm:cxn modelId="{202154C7-170C-4D18-948C-E87938A162B8}" type="presOf" srcId="{B261061D-FB91-49DF-AEC8-C634A7C2EC0A}" destId="{0605CE1D-D956-4928-8EE8-93078F6A1FA4}" srcOrd="0" destOrd="0" presId="urn:microsoft.com/office/officeart/2005/8/layout/orgChart1"/>
    <dgm:cxn modelId="{458F0ECA-CCE4-48FC-AFA0-99F871ED7ED5}" srcId="{8BB0E096-BCF5-4246-BAEA-C1D014864F5F}" destId="{0F854A98-204E-46F7-9B3A-172BBC2B6ABB}" srcOrd="0" destOrd="0" parTransId="{28506EF8-656D-4E07-AC87-9BEF1243FF08}" sibTransId="{FABC93DF-A241-44C3-9C3D-BC5261450BAB}"/>
    <dgm:cxn modelId="{A800EAF9-703A-4061-B3B5-0D756D561B7A}" type="presOf" srcId="{C90ED56E-42C4-43AB-8FB0-A818A897C67E}" destId="{2DB29587-FF7C-458C-88DF-C14057872557}" srcOrd="0" destOrd="0" presId="urn:microsoft.com/office/officeart/2005/8/layout/orgChart1"/>
    <dgm:cxn modelId="{370615C3-D4AF-4BE4-B814-AD466EFF5816}" type="presParOf" srcId="{0605CE1D-D956-4928-8EE8-93078F6A1FA4}" destId="{D6081D55-ABF9-4849-95A9-8AA3E5DA35A4}" srcOrd="0" destOrd="0" presId="urn:microsoft.com/office/officeart/2005/8/layout/orgChart1"/>
    <dgm:cxn modelId="{B6BAFF30-7864-471F-AF7B-B9331D53D7CF}" type="presParOf" srcId="{D6081D55-ABF9-4849-95A9-8AA3E5DA35A4}" destId="{D1D04471-7DAD-4BB3-8B9A-5C262BC3DAE3}" srcOrd="0" destOrd="0" presId="urn:microsoft.com/office/officeart/2005/8/layout/orgChart1"/>
    <dgm:cxn modelId="{54C86DF6-B64A-4DEF-863B-4BD5A204158C}" type="presParOf" srcId="{D1D04471-7DAD-4BB3-8B9A-5C262BC3DAE3}" destId="{7B7AAB0F-98B9-458E-A317-6D2869C6A613}" srcOrd="0" destOrd="0" presId="urn:microsoft.com/office/officeart/2005/8/layout/orgChart1"/>
    <dgm:cxn modelId="{6CD25166-3800-4FEC-818A-BE23FC4E5FDD}" type="presParOf" srcId="{D1D04471-7DAD-4BB3-8B9A-5C262BC3DAE3}" destId="{EA90DDFD-0EA9-4288-B0CC-06A83D188BF2}" srcOrd="1" destOrd="0" presId="urn:microsoft.com/office/officeart/2005/8/layout/orgChart1"/>
    <dgm:cxn modelId="{53FE73B1-AEE5-411E-B859-16EEDFCDC6B3}" type="presParOf" srcId="{D6081D55-ABF9-4849-95A9-8AA3E5DA35A4}" destId="{A38A70FF-20AB-4A0B-8C8D-A1D6F88C426F}" srcOrd="1" destOrd="0" presId="urn:microsoft.com/office/officeart/2005/8/layout/orgChart1"/>
    <dgm:cxn modelId="{1724668D-7595-42E1-AE1D-C4288CD07BF8}" type="presParOf" srcId="{A38A70FF-20AB-4A0B-8C8D-A1D6F88C426F}" destId="{5533FB07-3B59-45B1-9DB6-F6CD1FCFF34D}" srcOrd="0" destOrd="0" presId="urn:microsoft.com/office/officeart/2005/8/layout/orgChart1"/>
    <dgm:cxn modelId="{D8894C38-7B97-40B9-9E80-F17B0DB4B4CA}" type="presParOf" srcId="{A38A70FF-20AB-4A0B-8C8D-A1D6F88C426F}" destId="{C98ECE3C-85A8-4D8C-8510-BADA9C7C8C95}" srcOrd="1" destOrd="0" presId="urn:microsoft.com/office/officeart/2005/8/layout/orgChart1"/>
    <dgm:cxn modelId="{7586049B-14FB-4498-BDA4-CE9EC15937A8}" type="presParOf" srcId="{C98ECE3C-85A8-4D8C-8510-BADA9C7C8C95}" destId="{CFE3F2A5-A614-46BF-B147-0571268B4A70}" srcOrd="0" destOrd="0" presId="urn:microsoft.com/office/officeart/2005/8/layout/orgChart1"/>
    <dgm:cxn modelId="{0552F9A0-09CA-4AF2-9609-A85DAC2737EC}" type="presParOf" srcId="{CFE3F2A5-A614-46BF-B147-0571268B4A70}" destId="{877AEED0-44A7-4E32-B26B-C79C7770E8BC}" srcOrd="0" destOrd="0" presId="urn:microsoft.com/office/officeart/2005/8/layout/orgChart1"/>
    <dgm:cxn modelId="{1988ED27-2DEA-4F36-AF4C-9196583A3320}" type="presParOf" srcId="{CFE3F2A5-A614-46BF-B147-0571268B4A70}" destId="{A37EF2BA-B3CE-491E-91B8-AF8307CEAA0C}" srcOrd="1" destOrd="0" presId="urn:microsoft.com/office/officeart/2005/8/layout/orgChart1"/>
    <dgm:cxn modelId="{84C21277-15F1-4BA5-9EA4-C74198DEAC99}" type="presParOf" srcId="{C98ECE3C-85A8-4D8C-8510-BADA9C7C8C95}" destId="{F3213FC1-D86B-44E5-A8F3-B60EC1B36EDA}" srcOrd="1" destOrd="0" presId="urn:microsoft.com/office/officeart/2005/8/layout/orgChart1"/>
    <dgm:cxn modelId="{BE368764-6506-4015-80B3-5BDB5F33C8C5}" type="presParOf" srcId="{C98ECE3C-85A8-4D8C-8510-BADA9C7C8C95}" destId="{46460F54-3133-49BE-91A9-072B8BBA369E}" srcOrd="2" destOrd="0" presId="urn:microsoft.com/office/officeart/2005/8/layout/orgChart1"/>
    <dgm:cxn modelId="{A9A33917-286A-40D1-8D7C-B70DA7A801A5}" type="presParOf" srcId="{A38A70FF-20AB-4A0B-8C8D-A1D6F88C426F}" destId="{2DB29587-FF7C-458C-88DF-C14057872557}" srcOrd="2" destOrd="0" presId="urn:microsoft.com/office/officeart/2005/8/layout/orgChart1"/>
    <dgm:cxn modelId="{EDD32C02-E093-4433-B3B2-8BEC211B199B}" type="presParOf" srcId="{A38A70FF-20AB-4A0B-8C8D-A1D6F88C426F}" destId="{9BDA3D26-76EB-4347-AF5B-3F1CC6A56537}" srcOrd="3" destOrd="0" presId="urn:microsoft.com/office/officeart/2005/8/layout/orgChart1"/>
    <dgm:cxn modelId="{724A3B7C-DEC0-4024-AC35-747882DFB546}" type="presParOf" srcId="{9BDA3D26-76EB-4347-AF5B-3F1CC6A56537}" destId="{A7B448D2-8F40-4657-84CF-136017B6AB17}" srcOrd="0" destOrd="0" presId="urn:microsoft.com/office/officeart/2005/8/layout/orgChart1"/>
    <dgm:cxn modelId="{4DF53D6B-0F0F-488A-9E3E-BF5E31B135B6}" type="presParOf" srcId="{A7B448D2-8F40-4657-84CF-136017B6AB17}" destId="{08A15B9A-DD58-4FC1-BDB1-CAC644B73994}" srcOrd="0" destOrd="0" presId="urn:microsoft.com/office/officeart/2005/8/layout/orgChart1"/>
    <dgm:cxn modelId="{B8AD4460-76D0-421A-8CBD-F679D747F65C}" type="presParOf" srcId="{A7B448D2-8F40-4657-84CF-136017B6AB17}" destId="{3E4A329D-F2B7-4B9A-834D-B73DC8BE1451}" srcOrd="1" destOrd="0" presId="urn:microsoft.com/office/officeart/2005/8/layout/orgChart1"/>
    <dgm:cxn modelId="{2FDC7071-0D9D-4F6A-9349-255198756C38}" type="presParOf" srcId="{9BDA3D26-76EB-4347-AF5B-3F1CC6A56537}" destId="{77ED9BED-CA2A-4707-AD7C-600DBC198FA0}" srcOrd="1" destOrd="0" presId="urn:microsoft.com/office/officeart/2005/8/layout/orgChart1"/>
    <dgm:cxn modelId="{1E58E36D-0FCF-4C9E-80E6-435C569337FA}" type="presParOf" srcId="{9BDA3D26-76EB-4347-AF5B-3F1CC6A56537}" destId="{01B4D342-23DD-4052-BC2D-390D69D8ACDE}" srcOrd="2" destOrd="0" presId="urn:microsoft.com/office/officeart/2005/8/layout/orgChart1"/>
    <dgm:cxn modelId="{4EA8EB80-DC7C-45B2-96E7-2B166C352444}" type="presParOf" srcId="{D6081D55-ABF9-4849-95A9-8AA3E5DA35A4}" destId="{2844276B-5BBD-4F46-B9E9-7B16BBEC6D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29587-FF7C-458C-88DF-C14057872557}">
      <dsp:nvSpPr>
        <dsp:cNvPr id="0" name=""/>
        <dsp:cNvSpPr/>
      </dsp:nvSpPr>
      <dsp:spPr>
        <a:xfrm>
          <a:off x="5238750" y="948671"/>
          <a:ext cx="1147143" cy="3981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091"/>
              </a:lnTo>
              <a:lnTo>
                <a:pt x="1147143" y="199091"/>
              </a:lnTo>
              <a:lnTo>
                <a:pt x="1147143" y="3981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3FB07-3B59-45B1-9DB6-F6CD1FCFF34D}">
      <dsp:nvSpPr>
        <dsp:cNvPr id="0" name=""/>
        <dsp:cNvSpPr/>
      </dsp:nvSpPr>
      <dsp:spPr>
        <a:xfrm>
          <a:off x="4091606" y="948671"/>
          <a:ext cx="1147143" cy="398182"/>
        </a:xfrm>
        <a:custGeom>
          <a:avLst/>
          <a:gdLst/>
          <a:ahLst/>
          <a:cxnLst/>
          <a:rect l="0" t="0" r="0" b="0"/>
          <a:pathLst>
            <a:path>
              <a:moveTo>
                <a:pt x="1147143" y="0"/>
              </a:moveTo>
              <a:lnTo>
                <a:pt x="1147143" y="199091"/>
              </a:lnTo>
              <a:lnTo>
                <a:pt x="0" y="199091"/>
              </a:lnTo>
              <a:lnTo>
                <a:pt x="0" y="3981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AAB0F-98B9-458E-A317-6D2869C6A613}">
      <dsp:nvSpPr>
        <dsp:cNvPr id="0" name=""/>
        <dsp:cNvSpPr/>
      </dsp:nvSpPr>
      <dsp:spPr>
        <a:xfrm>
          <a:off x="4290697" y="618"/>
          <a:ext cx="1896105" cy="948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Active Approaches</a:t>
          </a:r>
          <a:endParaRPr lang="en-IN" sz="3000" kern="1200" dirty="0"/>
        </a:p>
      </dsp:txBody>
      <dsp:txXfrm>
        <a:off x="4290697" y="618"/>
        <a:ext cx="1896105" cy="948052"/>
      </dsp:txXfrm>
    </dsp:sp>
    <dsp:sp modelId="{877AEED0-44A7-4E32-B26B-C79C7770E8BC}">
      <dsp:nvSpPr>
        <dsp:cNvPr id="0" name=""/>
        <dsp:cNvSpPr/>
      </dsp:nvSpPr>
      <dsp:spPr>
        <a:xfrm>
          <a:off x="3143553" y="1346853"/>
          <a:ext cx="1896105" cy="948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Structured Light</a:t>
          </a:r>
          <a:endParaRPr lang="en-IN" sz="3000" kern="1200" dirty="0"/>
        </a:p>
      </dsp:txBody>
      <dsp:txXfrm>
        <a:off x="3143553" y="1346853"/>
        <a:ext cx="1896105" cy="948052"/>
      </dsp:txXfrm>
    </dsp:sp>
    <dsp:sp modelId="{08A15B9A-DD58-4FC1-BDB1-CAC644B73994}">
      <dsp:nvSpPr>
        <dsp:cNvPr id="0" name=""/>
        <dsp:cNvSpPr/>
      </dsp:nvSpPr>
      <dsp:spPr>
        <a:xfrm>
          <a:off x="5437841" y="1346853"/>
          <a:ext cx="1896105" cy="948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Time of Flight</a:t>
          </a:r>
          <a:endParaRPr lang="en-IN" sz="3000" kern="1200" dirty="0"/>
        </a:p>
      </dsp:txBody>
      <dsp:txXfrm>
        <a:off x="5437841" y="1346853"/>
        <a:ext cx="1896105" cy="948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7T04:15:08.6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1:33.41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606 191 12360,'0'0'0,"0"0"552,-5-2 0,-2 0-552,-1 0 936,1 0-936,1 1 944,2 0-944,-2 0 728,1 1-728,-2 0 735,1 0-295,-1 0 0,-1 0-440,1 0 264,1 1-264,-1 1 264,1-1-264,0 2 256,1 0-256,-1-1 256,1-1-256,-2 0 200,-1-1 8,0 1-208,0-1 192,2 0 8,1-1-200,2 1 176,1 0-176,-1 0 176,0 0-176,1 0 176,0 0-176,1 0 176,0 0-176,1 0 160,0 0-160,0 2 160,1 0-160,0 1 152,0-2-152,2 4 152,0 0-152,2 2 144,0-1-144,2 1 144,-1-2-144,5 2 152,-1-1-152,4 2 160,0 0-160,3 1 128,-2-1-128,1 1 136,1 0-24,3 0 0,-3-1-112,3 0 96,3 1 8,-2-1-104,2-1 88,-4 0-88,1 2 88,-3-2-88,2 4 80,6 2 0,-2 0-80,3 0 64,3 1 0,-3-3-64,3 1 48,-3-3-48,2 0 56,-4-1-56,1-1 48,2 0 8,-4 0-56,3 3 40,5 3 8,-2-1-48,-1 0 40,-6-3-40,1-2 48,-5-2-48,5-1 40,6 0 0,0-1-40,4 1 40,-3-2-40,5 1 40,6-1 0,-3 0-40,4-1 48,7-1 0,9-3 0,-5 0-48,-3-3 40,-2-2 0,-9 0-40,-2-3 40,-7 1-40,1-4 48,-5 1-48,4-3 40,-4 1-40,4-3 40,-3 2-40,2-1 32,4-3 0,-4 2-32,1-1 24,-4 1-24,1 0 32,-4 2-32,-1 1 24,-3 3-24,-2 1 24,-3 1-24,-2 1 16,-2 1-16,-2 0 24,-1 2-24,-1-2 16,-1 1-16,0-1 16,0 2-16,-2 2 16,-1 1-16,-1 1 16,0 1-16,0-1 8,0-1 8,-1 0-16,1-2 8,0 0-8,-1 0 16,0 2-16,0 1 8,0 0-8,0 2 16,0-1-16,-1 0 8,0-2-8,1 1 8,-1 0-8,-2 0 8,0 1-8,0 0 8,0 1-8,2-1 8,-3 1 0,1 0-8,-1 0 8,2 0-8,0 1 8,2-1-8,-3 0 8,0 0-8,1 1 8,0-1-8,-3 4 0,0 1 0,-1 1 8,0 2-8,1 0 0,0-1 8,1 0-8,0 0 0,0-1 0,0 0 8,-1 0-8,0 2 0,0-2 0,-1 3 8,1 0-8,-2 0 0,1 1 0,-2 0 0,1-1 0,-3 1 0,0-1 0,-2 1 0,-1-2 0,-4 3 0,-1 0 0,-4 1 0,2-1 0,-4 1 0,4-1 0,-3 0 8,2-1-8,-2 1 0,2-2 0,-5 1 8,2-1-8,-6 0 0,3-1 0,-7 0 8,-9 0 0,2-2-8,-4 0 8,-8-1 0,-8-1 0,7-1-8,-1 0 8,-3 1 0,9-1-8,3 0 8,9-1-8,1-2 8,7 0-8,-4 0 8,-8 0 0,3 0-8,-5-1 8,-5-3 0,5-1-8,1-1 8,7 1-8,2-1 8,7 0-8,-1-1 0,5 1 0,-1-3 8,4 0-8,-3-3 8,-4-5 0,3 0-8,-1-3 8,4 2-8,0-1 16,3 1-16,1 1 8,3 1-8,-1 1 16,3 3-16,-1-1 8,3 3-8,-2-2 16,2 2-16,-1-3 8,2 2-8,-1-3 8,3 0-8,0-1 0,0-5 8,1 3-8,1 0 0,1 3 0,0 1 0,-1 0 0,0-3 0,0 1 0,1 4 0,0 0 0,1 3 0,1 3 0,-1 2 0,2 1 0,0 1 0,0-1 0,0 0 0,0 0 0,0 0 0,0 1 0,0 1 0,0-1 0,0 1 0,0 0 0,0 0 0,0 0 0,0 0 0,0 0 0,0 1 0,0 1 0,1 2 0,0 5 0,2 8 0,0 0 0,0 2 0,2 4 0,-1-4 0,2 2-8,2 2 8,1-3 0,0 1-8,0-4 8,1 1 0,-1-3 0,2 2-8,0-2 8,3 3 0,-1-1 0,5 3-8,7 4 8,-2-3 0,4 0-8,-4-4 8,0-1 0,-3-4 0,0 1-16,-2-2 16,2 2-8,-2-2 8,4 1-8,-1-2 8,2 0-8,-1-1 8,-1-1-8,-3-1 8,2-1 0,-3-2 0,6 0-8,-2 0 8,6 0 0,-1 0 0,0 1-8,-4-1 8,1-1 0,-4 0 0,2-1-8,-1-2 8,4 0 0,6-1-8,-1 1 8,1 1-8,-3 0 8,0 1-8,2 0 0,-4 1 8,4-1-16,-5 1 16,3-1-8,-4 0 8,0 0-16,-3 0 16,0 0-8,-2-1 8,4 0-8,-1 0 8,4-1-8,-2 0 8,-1-1-8,-4 0 8,-1-1 0,-3 1 0,-1 0-8,-1-1 8,1 1 0,-2 0 0,1 0 0,-2 0 0,2-1 0,-2 1 0,1-3-8,1-1 8,0-2 0,-1-1-8,2-3 8,-3 1 0,0-4 0,-2 2 0,1-3 0,-3 1 0,2-2 0,-1 1 0,0-2 0,-2 3 0,1-3 0,-1 3 0,0 0 0,-1 1 0,0-1 0,0 2 0,0-3 0,0 2 0,0-1 0,0 2 0,0-2 0,-1 3 0,0-1 0,-1 3 0,-1 0 0,0 1 0,0-1 0,0 1 0,1-1 0,1-2 0,2-2 0,0 2 0,1-1 0,-1 2 0,1 0 0,-2 2 0,-1 0 0,0-1 0,0 1 0,-1 2 0,-1 2 0,0 2 0,0-1 0,1 0 0,-1 1 0,0 1 0,0 0 0,1-2 0,0 0 0,0 1 0,-1 0 0,0 0 0,0 1 0,-1 1 0,0 0 0,0 0 0,0 0 0,0 0 0,0 0 0,0 0 0,0 0 0,0 0 0,0 0 0,0 0 0,1 3 0,1-1 0,-1 3 0,0-1 0,1 2 0,-1-1 0,0 0 0,0-2 0,-2 2 0,0 0 0,-1 3 0,-1-1 0,-1 3 0,-1 3 0,1 0 0,-1 2 0,2-1 0,-1-1 0,0-1 0,-1 0 0,-1-1 0,-2 2 0,0-1 0,-2 1 0,-5 5 0,1-2 0,-4 5 0,-5 3 0,2-1 0,-1-1 0,3-5 0,-3-3 0,2-3 0,-9 1 0,-14 1 0,0-1 0,-6 0 0,4-3 0,-5 1 0,7-3 0,-5 1 0,-12 1 0,6-1 0,-4 1 0,8-1 0,-3-1 0,7-1 0,-8-2 0,6 0 0,-9-2 0,5 0 0,-6-2 0,7 1 0,-5-2 0,8 1 0,-2-2 0,6 1 0,-1-1 0,7-1 0,-3-1 0,6-1 0,-4-1 0,5 0 0,-7-3 0,5 1 0,-5-3 8,4 1-8,-1-5 0,6 1 0,0-4 8,5 1-8,2-3 8,0-4 0,4 2-8,2-3 8,1-3 0,3 3-8,2 1 8,0 0 0,3 5-8,0 2 8,1 0 8,1 3-16,1 2 8,2 4 8,2 2-16,1 0 8,0 1-8,1 1 8,1 1-8,0-1 8,0-1-8,0 1 8,0 1-8,2-1 8,0 0-8,0 0 8,1 1 0,0 0-8,0 1 8,2-1 0,0 1-8,1 0 8,-1 0-8,2 2 0,2 1 8,1 0-8,1 3 0,4 3 8,-2 0-8,2 1 0,-2 0 0,1 1 0,-1 0 0,2 3 0,-2-2 0,4 3 0,-2-1 0,4 2 0,7 4 0,-2-2 0,-1 0-8,0 1 8,-5-3 0,2 4-8,4 4 8,-1 0 0,0 0-8,-4-3 8,2-1 0,-4-4 0,3-1-8,-3-4 8,4 0 0,7 2-8,8 3 8,-3-1 0,2 1-8,-7-3 8,1 0 0,-5-3 0,4 1-8,6 1 0,-3-1 8,6-1-8,-4-2 8,3 0 0,-3-1 0,1-1-8,-4 0 8,2 0 0,-5 0 0,2-1 0,-5 0 0,3-1 0,-3-1 0,2 0 0,-4 0 0,4-1 0,-3 0 0,5 0 0,-3 0 0,4 0 0,-2 0 0,3 0 0,-5 0 0,3 0 0,-4 0 0,2 0 0,-2 0 0,3-1 0,-2 1 0,4-2 0,-3 0 0,4-2 0,-3 1 0,0-1 0,-4 0 0,0 1 0,-3 0 0,2-2 0,-2 0 0,3-2 0,-2 0 0,2-4 0,-3 2 0,3-4 0,-4 1 0,2-1 0,-2 2 0,2-3 0,-2 2 0,1-4 0,-2 2 0,1-5 0,-3 2 0,2-3 0,-3 1 0,1-2 0,-3 2 0,1-2 0,3-2 8,-2 2-8,2 0 0,-3 3 0,1 0 8,0-2-8,-4 2 0,-1 0 8,-3 4-8,-1-3 0,-1 3 0,0-1 8,-1 2-8,0 0 0,-1 3 0,0 0 8,-1 3-8,0 0 0,-1 0 8,0 0-8,1 0 0,-1 2 8,1 1-8,-1-1 0,1 0 8,-1 1-8,0 2 0,-1 0 0,1-1 8,-1 0-8,0 1 0,1 0 0,-1 0 8,0 2-8,0-1 0,0 1 0,-2 2 8,0-1-8,-1 1 0,2-1 0,-3 1 0,0 0 0,1 0 0,0 0 0,-1 1 0,1 1 0,-1 2 0,0 1 0,1 1 0,0 0 0,-1 3 0,-2 2 0,-1-1 0,-1 2 0,-3 2 0,2-2 0,-3 0-8,2-1 8,-2-1 0,0 0 0,-3 0 0,2 0 0,-5 1 0,1-1 0,-4 3-8,2-1 8,-5 3 0,3-2 0,-5 3-8,-6 3 8,3-1 0,-2 2-8,4-4 8,-3 1 0,5-3 0,-5-1-8,-7 1 8,1-3 0,-5-1-8,-6 1 8,4-3 0,-2 0 0,7-3 0,-1 0 0,-7-1 0,-6 0 0,5-1 0,-2-2 0,-2-2 0,8-2 0,1 0 0,-2 0 0,7-1 0,-3 0 0,-6-4 0,4 0 0,-2-4 0,8 1 0,-1-3 8,7 1-8,-2-2 0,5 2 0,-2-2 8,3 2-8,-2-1 0,2 0 0,-2-1 0,3 1 0,0 0 0,3 1 0,-1 0 0,4 1 0,-3-2 0,2 1 0,-4-2 0,3 2 0,-2 0 0,3 1 0,0-1 0,-3-1 0,-1-4 0,3 2 0,0-1 0,4 3 0,0 0 0,4 1 0,2-2 0,2-2 0,2 0 0,1 2 0,2 2 0,1 1 0,1 2 0,0 0 0,1 1 0,0-1 0,0 1 0,1 2 0,-1-1 0,1 1 0,0 0 0,1-1 0,2 1 0,-1 0 0,1-1 0,0 1 0,-1 1 0,0 1 0,-1 1 0,-1 2 0,2-3 0,0 1 0,0 0 0,2 0 0,2 0 0,0 1-8,3 2 8,-1 1 0,3 0-8,-1 2 8,2 0 0,0 1 0,1 1-8,3 3 0,-1 0 8,1 3-8,3 4 0,-2-1 8,1 3-16,5 4 8,-3-1 8,3 3-24,-3-4 24,3 1-16,-3-3 16,5 2-24,-3-4 24,4 3-16,-2-2 16,3 5-16,-3-1 16,3 4-16,7 6 0,6 2 8,-3-4 8,3-2-8,-5-6 8,2-2-8,-6-5 8,2 1-16,6 0 8,-5-2 8,1-2-16,4-1 8,5-3-8,6-2 8,-6-2 8,0-4-8,-6-1 8,0-1 0,5-2-8,-5 0 8,2 1 0,-5 0 0,2-1-8,-5 2 8,4-3 0,-4 1 0,3-4-8,6-3 8,-5 0 0,-1-1 0,-7 1 0,0 0 0,-6 1 0,2-2 0,-3 1 0,2-2 0,-3 2 0,3-2 0,-4 2 0,2 0 0,-3 1 0,0 0 0,-3 2 0,1-2 0,-3 2 0,0 0 0,-3 2 0,-1 0 0,-1 2 0,-1 0 0,-1 0 0,-1-1 0,0 1 0,-1-2 0,-1 1 0,0-1 0,0 1 0,-1 2 0,0 1 0,-1-3 0,0 1 0,-1-1 0,0 1 0,1-3 8,0 1-8,0-1 0,1 1 0,0 0 8,0 1-8,-1 2 0,0 1 0,-1-2 8,-1 1-8,0 0 8,0 1-8,1-2 8,-1 0-8,1 1 8,0 1-8,-1-1 8,-1 1-8,1 0 8,-1 1-8,2 1 8,-1 0-8,1 1 8,0 0-8,-3-1 8,0 0-8,0 0 0,1 1 0,-1-1 8,-1 1-8,2-1 0,0 1 0,-2 1 0,1-1 0,0 1 0,1-1 0,-3 3 0,-1 2 0,-2 2 0,0 0 0,-2 2 0,1 0 0,-5 3 0,0 0 0,-5 2 0,1-1 0,-5 2 0,2-1 0,-4 2 0,4-2 0,-4 3 0,3-2 0,-2 4 0,-7 4 0,2 0 0,-5 0 8,4-3-8,-5 0 0,3-4 0,-5-1 0,4-2 0,-4-1 0,-9 0 0,5-2 0,-3 0 0,6-3 0,-3 0 0,6-2 0,-2 1 0,6-2 0,-4 1 0,5-1 0,-4-1 0,-7 0 0,3-2 0,-4-1 0,5-1 0,-3-2 0,5-1 0,-3 0 0,6-1 0,-1-1 0,5 0 0,0 0-8,4 1 8,0-2 0,4 1 0,-1-2-8,2 0 8,-2-1 0,-1-1-8,-3-2 0,4 1 8,-1-3-8,4 0 8,1-3 0,3 0 0,1 0-8,0-2 0,1 2 8,2 2-16,2 2 16,1 1-16,1 2 16,0-1-24,0 1 24,0 0-16,-1 1 16,1 0-32,0-1 8,1 2 24,0-1-32,1 1 32,1 1-32,0 1 32,2 2-32,-1 1 32,0 0-32,0-1 32,0 2-32,1 0 32,-1-1-24,1 0 24,-1 1-24,1 0 24,0-2-24,0 1 24,0 0-24,1 1 24,-1-1-16,1 0 0,0 0 16,0 1-16,0 1 16,0 0-24,0-1 8,0-1 16,0 1-16,0-4 8,0 1 8,0 0-16,0 1 16,-1-1-16,-1 1 16,0 0-16,0 1 16,1 2-16,1 0 16,1-1-16,1 0 16,-1 0-16,1 0 16,1 1-24,1 0 24,2 2-16,0 0 16,2 1-24,0 0 24,3 1-24,-1-1 24,4 2-24,-2 1 24,4 1-16,-2 1 16,3 3-16,-2-1 16,2 4-16,7 4 0,-1 0 16,3 2-16,5 5 0,4 2 0,-4-2 16,1 1-24,4 2 8,-4-3 16,4-1-16,7 2 8,-4-4 8,2 0-16,-7-5 16,-1 0-8,-4-4 8,1 0-16,-5-2 16,5-2-8,-3-2 8,4 0-8,-2-1 8,4-1-8,-2 0 8,4-2-8,-4 0 8,5-1-8,-4-1 8,3-2-8,-3-1 8,3-3 0,-5 0 0,6-3-8,-3 1 8,4-2-8,6-2 0,-5 1 8,1-1 0,-7 1 0,1-1-8,3-3 8,-5 1 0,1-1-8,-4 2 8,-2 0 0,-4 1 0,-1 0-8,-4 2 8,-1 1 0,-3 1 0,-1 1 0,0 0 0,-3 1 0,-2 2 0,-3 1 0,0 0 0,0 1 0,-2 0 0,0 1 0,-1 0 0,-1 0 0,0 1 0,0 0 0,0 0 0,0 1 0,1-3 0,1 0 0,0-1 8,-1 2-8,0-1 0,0 2 0,-1-1 0,0 1 0,0-2 0,-1-1 0,0 1 0,1 0 0,-1 0-17215,1 1 11479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2:26.10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7256,'0'0'72,"0"0"-72,0 0 80,0 0-80,0 0 160,0 0-160,0 0 160,0 0-160,0 0 192,0 0-192,0 0 200,0 0-200,0 0 192,0 0-192,0 0 200,0 0-200,0 0 136,0 0 0,0 0-136,0 0 144,0 0-144,0 0 152,0 0-152,0 0 128,0 0 0,0 0-128,0 0 120,0 0-120,0 0 128,0 0-128,0 0 104,0 0-104,0 0 112,0 0-112,0 0 112,0 0-112,0 0 112,0 0-112,0 0 96,0 0-96,0 0 104,0 0-104,0 0 72,0 0-72,0 0 80,0 0-80,0 0 72,0 0-72,0 0 72,0 0-72,0 0 56,0 0-56,0 0 56,0 0-56,0 0 24,0 0-24,0 0 32,0 0-32,0 0 16,0 0-16,0 0 16,0 0-16,0 0 8,0 0 8,0 0-16,0 0 0,0 0 8,0 0-8,0 0 0,0 0 0,0 0 8,0 0-8,0 0-8072,0 0 5384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0:34.47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1 307 11376,'9'-2'360,"27"-9"840,5-2-1200,12-4 832,-4 1-832,5-1 616,-5 2-616,5-1 616,-7 2-616,5-2 352,-6 2-352,6-2 360,-7 1-360,4-2 248,-7 3-248,3-2 256,-5 3-256,2 0 176,-5 3-176,3 0 183,-6 3-183,2 1 144,3 1 0,-5 0-144,0 2 112,-6 0-112,-1 1 112,-6 1-112,-1 2 80,-4-1-80,-3 1 88,-2 1-88,-4-1 64,-3-1-64,-2 1 64,-2-1-64,0 0 48,-5 4 8,-2 0-56,-9 6 40,0 0-40,-10 5 40,2-1-40,-8 3 40,3-1-40,-4 0 40,2-2-40,-4 0 32,3-1-32,-6 1 40,5-1-40,-8 5 32,3-2-32,-8 6 32,4-2-32,-9 7 24,5-2-24,-6 5 24,5-2-24,-5 3 8,7-4-8,-3 3 16,6-4-16,0 1 0,6-5 0,1-1 0,6-4 0,1 0 0,5-3 0,3-1 0,5-2 0,1-1-8,3-1 8,1 0-8,3-1 8,1-3-32,3-1 32,-1-1-24,1 0 24,0-1-56,1-1 56,0 0-56,2-1 56,0 0-96,0 0 96,3 1-88,1 0 88,4-2-112,0-1 112,7-3-104,0-1 104,8-4-120,0 0 120,7-3-120,-2 0 120,6-5-112,-3 1 112,6-5-104,-3 1 104,8-6-112,-4 1 112,7-4-112,-3 3 112,5-4-152,-6 3 152,5-1-143,-6 3 143,3-3-160,-6 3 160,2-4-160,-4 4 160,1-3-176,-4 4 176,0-2-176,-5 4 176,0 1-296,-6 3 296,0 1-288,-4 4 288,-5 4-11280,-5 3 7520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0:34.5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14 0 6808,'0'0'0,"-4"3"0,-1 1-5112,0 0 3416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1:20.96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37 153 12720,'0'0'0,"0"0"264,0-1 8,-1-2-272,1 1 600,-1 0-600,-1-1 608,-1-1-608,0-2 584,1 0-584,-1-1 592,0-1-592,0 0 320,0 1-320,1 1 328,1 2-328,-1 0 303,1-1-303,-1 0 304,0 0-304,1-1 256,0 1-256,1-1 264,-1 0-264,1 0 208,0 1-208,1-1 216,0 1-216,0 2 160,-1 0-160,2-1 168,-1 0-168,0 1 112,0 1-112,0 0 120,-1 2-120,1-1 80,-1 1-80,0 0 88,-1 1-88,1-1 88,0 0-88,3 0 88,1 1-88,2 1 64,-1 2-64,2 4 72,0 0-72,1 5 64,3 7 0,0 0-64,1 3 64,-1-1-64,0 3 64,-2-2-64,-1 8 64,-2-3-64,-1 10 64,-2-2-64,0 9 48,0-2-48,-1 10 56,0-5-56,0 12 64,0-5-64,0 9 64,-1-7-64,1 4 64,0-8-64,1 2 64,0-9-64,1 2 64,0-6-64,2 1 64,-1-6-64,2 2 64,-1-5-64,3 3 64,0-6-64,0 3 80,3 4 0,-2-4-80,1-1 72,-2-6-72,1-3 80,-3-5-80,0-1 64,-1-5-64,-1 1 64,0-4-64,-1 1 56,1-2-56,-1 0 64,0-1-64,0-3 48,-2 1 8,0-2-56,0 0 48,-2-2-48,1-1 56,-1 0-56,0-1 48,0 0-48,0 0 56,-1-1-56,1 1 48,0 0-48,0-2 56,0-1-56,-1-5 56,-1 0-56,-2-10 56,-1-1-56,-1-9 48,-3-12 0,1 1-48,-1-7 40,1 4-40,-1-3 40,2 6-40,0-4 32,0-8 0,2 5-32,-1-2 16,2 8-16,-1-3 24,1 6-24,0-6 8,-1-12 0,1 4-8,0-5 0,0 8 0,1-1 8,0 8-8,0 0 0,0 7 0,0-2 0,-1 5 0,0 0 0,0 5 0,-1 1 0,1 4 0,0 0 0,1 5 0,0 0 0,0 4 0,0-2 0,0 2 0,-1 0 0,0 2-8,2 2 8,-2 1 0,1 1 0,0 2-8,1 2 8,1 1-8,1 0 8,-2 0-8,0 0 0,0 1 8,0-1-16,1 1 8,0-1 8,2 5-16,1 2 16,2 6-16,0 2 16,2 9-24,2 0 24,2 9-24,-1-3 24,3 9-24,-1-4 24,1 7-24,-1-3 24,3 9-16,-1-4 16,3 8-16,-1-4 16,3 4-16,-2-6 16,4 4-8,-1-7 8,3 4-16,6 9 0,-1-3 16,3 4-16,-3-7 16,1 4-16,-3-6 16,1 3-16,-5-6 16,2 2-16,-4-6 16,2 1-16,2 3 8,-2-5 8,0-2-16,1-1 8,-3-7 8,0-2-8,-4-6 8,1-2-8,-3-4 8,-1-1-8,-1-2 8,-1-2-8,-2-1 8,-2 0-8,-1 0 0,-1-1 8,-3-2-16,1-1 8,0 0 8,-2-2-16,1-1 16,-1-1-8,0 0 8,-2 0-16,-2 2 16,-3-2-8,-1 0 8,-3-2-8,-1-2 8,-5-4-8,-5-7 0,0 0 8,-3-4 0,4 1 0,-3-5-8,-5-6 8,3 1 0,-4-4-8,-7-9 0,2 2 8,-3-7-8,4 4 8,-3-9-8,6 6 8,-3-8-8,6 6 8,0-4-8,4 5 8,0-4-8,-2-5 8,2 5 0,0-1-8,3 9 8,-1-3 0,4 8 0,0-6-8,3 5 8,1-5 0,3 5 0,1-2-8,2 4 8,1 1 0,0 5 0,2 1-8,1-1 8,2 6 0,1 0-8,1 5 8,1 1 0,0 4 0,1 1 0,-1 4 0,1 2 0,-1 2 0,0 1 0,0 0 0,0 1 0,0 1 0,3 4-8,5 7 8,1 1 0,5 8-8,5 11 8,-1 1 0,2 8-8,5 14 8,-3-3 0,2 5-8,-5-7 8,2 1 0,-4-7 0,3 1-8,-4-7 8,4 4 0,-2-6 0,4 6-8,-3-4 8,3 6 0,-2-3 0,0 6-8,-2-3 8,-1 4 0,-3-6 0,1 3-8,-3-6 8,2 1 0,-2-6 0,1-1-8,-3-6 8,-1-3 0,-2-4 0,0-3 0,0-1 0,-2-3 0,-2-3 0,-1-1 0,0-1 0,-2-2 0,-1-2 0,1 2 0,-1 0 0,-1-1 0,1-1 0,0 0 0,0-1 0,0 1 0,0 1 0,0 0 0,-4-1 0,-5-2 0,-1 0 0,-6-4 0,-1 0 0,-7-7 8,2 0-8,-6-8 8,3 0-8,-4-8 8,3 1-8,-3-10 8,5 2-8,-2-10 16,5 3-16,-2-8 24,5 5-24,-2-6 32,2 5-32,-1-4 40,-3-9 8,1 7-48,1-4 48,-2-9 8,3 6-56,1-3 56,4 8-56,0-2 56,4 8-56,-1-3 64,3 8-64,0-3 72,1 7-72,-1-2 72,3 6-72,0 1 72,2 7-72,0 1 72,1 6-72,1 2 72,1 4-72,0 0 64,1 4-64,1-1 72,0 2-72,0 2 56,-1 2-56,-1 0 56,1 0-8,-1 1-48,2 0 48,0 0-48,3 4 40,4 5 0,2 2-40,5 9 32,7 11 0,-1 2-32,3 10 24,4 15 0,-3-1-24,0 9 8,1 12 8,-4-6-16,0 3 0,-4-12 0,3 0 8,-3-10-8,3 0 0,-2-8 0,5 3 0,-3-6 0,3 4 0,3 9 0,-2-4 0,0 4 0,-4-7 0,-1 2 0,1 3-8,-5-7 8,-1-4 0,-4-8 0,-1-5-8,-2-7 8,-2-4 0,-2-3 0,-1-3-8,0-2 8,-2-2 0,0-3 0,-2 2 0,0 0 0,0-1 0,0-1 0,0 0 0,-3-1 0,-1 1 0,-1-1 0,-4-2 0,-1 0 0,-2-5 0,0 0 0,-4-8 0,1 0 0,-3-11 0,0 1 0,-3-9 8,2 1-8,-3-7 8,2 3-8,-1-6 8,3 4-8,0-6 16,3 4-16,-1-5 16,3 4-16,-1-4 16,2 5-16,0-3 16,-2-8 0,2 4-16,0-3 16,3 7-16,-2-3 8,2 6-8,-1-1 16,1 6-16,0 0 8,1 2 8,0 2-8,3 7-8,1 5 16,1 6-16,2 6 0,1 3 8,0 3-8,0 1 0,1 1 0,1 4 8,2 2-8,3 9 0,5 14 0,0 3 0,3 12 0,3 15 0,-1-2 0,2 5 0,6 8 0,-2-8 0,2 3 0,-4-9 0,1 5 0,-3-7 0,-1 5-8,-3-6 8,1 5 0,-2-8 0,0 2-8,-1-9 8,1 0-8,-1-9 8,1 0-16,3 2 8,-1-6 8,-4-7-16575,-3-9 11055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2:34.98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11 231 9312,'0'-2'0,"-1"-10"16,-1-10 8,1-1-24,-1-6 32,0 2-32,1-1 32,0 5-32,1 4 120,-1 4-120,1 5 128,0 4-128,0 1 88,1 1 8,-1 1-96,0 1 72,0 1-72,2 6 72,0 2-72,2 12 24,3 22 0,0 3-7560,-1-5 5032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3:27.00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11552,'1'5'0,"2"13"152,1 5-152,4 11 152,0 1-152,5 6 8,0-3-8,5 4 8,-1-6-8,-3-8-8904,-4-10 5936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09:27.58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1 715 10296,'0'0'0,"0"0"0,0 0 136,0 0-136,0 0 136,0 0-136,0 0 544,0 0-544,0 0 544,0 0-544,0 0 512,0 0-512,0 0 512,0 0-512,0 0 376,0 0-376,0 0 376,0 0-376,0 0 200,0 0-200,5-3 208,2-1-208,1-1 208,0 0-208,1 0 208,-1 1-208,2-1 200,-2 0-200,4 0 200,-1 0-200,4-1 232,0 1-232,5 0 232,-1 0-232,6-1 224,-1-1-224,5-1 232,-2 0-232,2-2 232,-3 1-232,2-2 240,-4 0-240,2-2 200,-4 1-200,4-4 207,-3 2-207,3-3 176,-2 1-176,3-3 176,-3 3-176,5-1 160,-3 3-160,4 0 160,-2 3-160,3-1 160,-3 2-160,3 0 168,-3 1-168,3-1 136,-2 1-136,4-1 136,-3 1-136,5-1 168,-3 1-168,5-2 168,-4 1-168,2-1 152,-5 1-152,2-1 160,-5 2-160,4-2 152,5-4 0,-3 1-152,3 0 128,-6 2-128,3 1 128,-5 2-128,3 0 104,-3 1-104,3 1 112,-3 1-112,5 1 96,-5 0-96,5 1 96,-3-1-96,4 0 88,-4 0-88,3-1 88,-5 0-88,0 0 80,-5 1-80,0 2 80,-4 0-80,2 0 72,-3 1-72,3-1 80,-3-1-80,3 0 56,-3-1-56,3-1 64,-3 1-64,3-1 40,-2 2-40,4-1 40,-3 2-40,1 0 32,1 1 0,-2 1-32,1-1 24,4-1 0,-3 1-24,4 1 16,-4 1-16,2 0 24,-2 1-24,1 0 24,-2 1-24,0-1 24,-3-1-24,0 0 24,-4-1-24,1 0 24,-3-1-24,3 1 16,-1 1-16,1 1 24,-1 0-24,1 1 24,-3 0-24,1-1 24,-2 1-24,2-2 16,4 1 8,-1-1-24,0 0 16,-2 0-16,1 0 24,-2 0-24,2 0 24,6 3 0,-2 0-24,2 1 16,1 0 8,-3-1-24,-1 1 16,0 1 8,-3 1-24,1 0 24,-2-1-24,1 1 24,-2-2-24,1 1 16,-2-2-16,0 1 16,-2-1-16,0 0 8,4 1 8,-1 0-16,4 2 8,-1-1-8,3 2 8,-2-1-8,0 0 8,-2 0-8,-1-1 8,0-1 0,-2 0-8,-2 0 8,-1 0-8,0 0 8,-1 1-8,1 1 8,0-1-8,0 3 8,1 0 8,-1 0-16,-2-3 8,-3-1-8,2 1 16,-1-2-16,1 1 8,-1 0-8,1 1 16,-1 0-16,1 2 8,-2-1-8,-1-1 8,-1-2-8,1 2 0,-1-1 0,0-1 8,0 0-8,1 1 0,0 0 0,1 1 8,0 1-8,1 0 0,0 0 0,0 1 8,0 1-8,0 0 0,-2-2 0,0-2 0,0 2 0,0-1 0,1 0 0,-1 1 0,0 0 0,0-1 0,-1-1 0,-1-1 0,2 1 0,0 1 8,0-1-8,1 2 0,0 1 8,0 0-8,1 1 0,0 0 8,-1 0-8,-1-1 0,1 0 0,-2-3 8,-1-1-8,2 2 0,0-1 8,0 0-8,-1-1 0,1 1 8,0-1-8,-1 0 0,0-1 0,0-1 8,-2-1-8,2 3 0,0-1 0,0 1 8,-1-1-8,0-1 0,0 0 0,1 0 8,1-1-8,0 1 0,2-2 8,0 1-8,0-1 0,2-2 8,0 0-8,-2 1 0,1-3 8,-1 0-8,-1 1 8,-1 1-8,0-1 8,1 0-8,-2 1 8,0-3 8,0-1-16,0 0 16,-2-1-16,1 0 16,0 1-16,-1-1 16,0-2 8,0 1-24,-2-1 16,-1-3 0,0 2-16,-2-1 8,-1 2-8,-2 0 16,0 3-16,-1 0 16,0 1-16,-2 0 24,1 1-24,-2 0 8,1 1-8,-1-1 16,0 1-16,-3-1 8,1 0-8,-5-3 16,1 1-16,-6-2 16,-8-2 0,1 2-16,-2 0 16,3 1-16,-1 1 16,5 1-16,-2 0 16,-4 0 0,5 1-16,0 0 8,5 1-8,1 0 16,4 1-16,-1 1 8,-5-1 8,3 1-16,-4-1 8,4 0-8,-3 0 16,3 1-16,0-1 8,2 0-8,0 0 8,3 0-8,-3 1 8,-2 0 0,0 1-8,2-1 8,2 1-8,0-1 8,2 1-8,-5-2 8,1 1-8,-3-1 8,1 1-8,1-1 8,-2 0 0,4 0-8,-2 1 0,3 1 0,-2-1 8,2 1-8,0 0 0,2-1 0,0 0 8,2 0-8,-2 1 0,-2 0 8,1 0-8,-2 1 0,-1-1 8,2 1-8,0-1 0,1 1 0,-1 0 8,2 0-8,-4 0 0,1 0 0,-3 0 8,1 0-8,0 0 8,2 0-8,0 1 8,1-1-8,-1 1 8,2 1-8,-4 1 8,3 0-8,-4 1 0,2 1 0,-2 0 8,1 0-8,-3 0 0,-7-1 8,2 0-8,-5 0 0,-5-1 8,3 0-8,-1-1 0,6 0 0,0 0 8,4-1-8,1 1 0,4 0 0,-2 1 8,3-1-8,-4 1 0,1 0 0,-3-1 8,2 0-8,1 0 0,4-1 0,1 1 0,3 0 0,1-1 0,1 0 0,-1 0 8,1 0-8,-3 1 0,1 0 0,-1 1 8,1-1-8,-1 2 0,-5 1 8,-4 2-8,-4 2 8,4-2-8,-2 1 0,-2-2 8,4 0-8,1-2 0,2 1 8,4-2-8,0-1 0,-1 0 8,2 0-8,2 0 0,1 1 0,3 0 0,1 0 0,2 1 0,-1 1 0,1-1 0,-1 2 0,0-1 0,-2 1 8,1-2-8,0 1 0,1 0 0,0-1 8,0 0-8,1 1 0,-2 0 0,1 1 0,-1 0 0,2-1 0,-1 2 0,1-2 0,-1 1 0,2 0 0,0 0 0,-2 1 0,1-1 0,-3 2 0,1-2 0,-2 1 0,1 0 0,-1 2 0,2-1 0,0 2 0,0 3 0,0-1 0,1 0 0,0 1 0,1-2 0,0-1 0,-1 0 0,1-1 0,-1-1 0,2-2 0,1 1 8,0-2-8,0 2 0,1-1 0,-1 2 8,1-1-8,0 1 8,0-1-8,1-2 16,1-2-16,-2 2 8,-1-1-8,2-1 16,0-1-16,-3 2 16,1 1-16,-1 0 16,0-1-16,1 0 8,-1 1 8,1 0-16,0-2 8,-1 1 8,1-1-16,1-1 8,1-1-8,2 0 16,0-1-16,-2 2 8,1 1-8,-1 0 16,1-1-16,0 2 8,-1 0-8,1-1 16,0-1-16,-1 1 0,0 1 0,1-2 8,0 0-8,0 3 0,0 3 8,1-1-8,0 0-16415,0-2 10943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09:30.22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1 384 10296,'0'0'0,"0"0"344,0 0 8,0 0-352,4 0 728,3 0-728,-1 0 736,-2 0-736,2-1 584,2 0 0,-1 0-584,2-1 296,-1 0-296,1 0 304,1-1-304,1-1 160,0 1-160,3-1 160,-1-1-160,1 0 120,-1 0-120,0-1 128,-1 0-128,0 0 96,-1 2-96,2-1 104,-2 1-104,2 0 96,0 1-96,3-2 104,-1 0-104,3-1 88,-1 0-88,3-2 96,-2 2-96,2-1 88,-2 1-88,1 1 88,3 0-24,-3 0-64,1 1 72,-3 0-72,1 0 88,-1 0-88,2 0 88,-1 0-88,4 0 96,8 1 8,-1 0-104,1 0 88,-3 1-88,-1-1 96,-5 1-96,1 0 104,-5-1-104,1 1 103,-3-1-103,1 0 96,2-2 0,-1 1-96,1 0 88,-2 0-88,2 1 88,-2 1-88,1 0 80,-2 1-80,1-2 80,-2 0-80,4-1 64,0 0-64,3 0 64,-1 1-64,1 1 64,-2 0-64,0 1 64,-2-1-64,4 1 56,-2 0-56,3-1 64,-1 0-64,1 0 48,-2 0-48,1 1 56,-3 1-56,4-1 56,-1 0-56,4-1 64,4 0 8,2-1 8,-5 1-80,1-1 72,-5 0-72,1-1 80,-3 0-80,0 0 64,-3 1-64,1 1 64,-3 0-64,4 0 48,-2 0-48,5 0 56,-2 0-56,4 1 56,-2 1-56,2-1 64,-3 1-64,0-1 56,-3 1-56,1-1 64,-3 1-64,3 0 64,-3 1-64,3 1 64,-2-1-64,1 1 40,-2 0-40,1 0 48,-2-1-48,5 1 32,-1-1-32,5 1 40,-1-1-40,3 0 32,2 0 8,-4 0-40,1 0 32,0-1 0,-4-1-32,-1 0 24,-1 0 8,-3-1-32,1 1 32,2 0 0,-1 0-32,0 0 16,2 0 8,-3 0-24,3 0 24,-2 0-24,2 1 24,-2 1-24,1 0 16,-3 0-16,1 0 24,-2-1-24,1 1 24,-1-1-24,2 0 24,-1 0-24,3 0 24,-1-1-24,2 1 32,-2 0-32,2 0 24,-3 1-24,2 1 32,-2 0-32,4 1 24,5-1 0,-1-1-24,0 0 16,-4-1-16,0-1 24,-4 1-24,2 0 16,3 2 8,-1 1-24,-1 0 16,-4 0-16,-1 1 16,-2-1-16,1 2 16,0 1-16,1 0 24,0 0-24,2 1 16,-3-1-16,3 0 24,-3 0-24,1 1 16,-3-1-16,2 1 16,-3 0-16,1 0 16,0 2 0,-2-1-16,1 1 8,-2-2-8,1 1 16,-2-1-16,0 0 8,2 2 8,-2-2-16,-1 0 16,-1 0-16,-1 0 16,-1-2-16,1 1 16,0 1 0,0 0-16,0 0 16,-1-1-16,0-1 24,-2-2-24,0 1 16,0 1-16,-1-2 24,0 0-24,0-2 16,-1 0-16,0 2 16,1 0-16,0-1 8,-1 0-8,1-1 16,-1 0-16,-2-1 8,-1 0-8,-1 0 16,-3-2 0,-3-3 0,1 0-16,-2-2 24,1 1-24,-1-2 24,-5-5-8,-6-5 8,0 1-24,0 0 16,-1 0 8,3 4-24,0 0 24,-3-2 0,3 3-24,-2-1 24,3 3-24,0-2 32,3 2-32,-3 0 16,-5-2 8,2 1-24,-6 0 16,3 2-16,-5 1 16,4 1-16,-2 0 16,3 1-16,-3 0 16,4 0-16,-2 0 8,2 0-8,-3-2 16,3 2-16,-4-1 16,-8 2 0,2 0-16,-1 0 16,-5 0 0,-5 2 0,-5 3 0,6 1-16,1 0 16,8 0-16,-1-1 24,-5-1-8,4 0-16,-3 1 16,6 0-16,-3 0 16,6 0-16,-4 0 16,6-1-16,-4 1 8,3-1-8,-4 1 16,4 1-16,-4-1 0,-6 0 8,4 0-8,0-1 0,-3 2 8,5 0-8,-3 2 0,4-1 0,-5 1 8,4-1-8,-5 1 0,3 0 0,-4-2 8,4 0-8,-2-3 0,5-1 0,-3-2 8,-4 0-8,-5 1 0,5 1 0,0 4 0,-4 2 0,6 1 0,0 1 0,-2 2 0,6 0 0,0-1 0,7-2 0,-2 1 0,5-2 0,-1 1 0,3-1 0,-2-1 0,3 1 0,0-1 0,2 0 0,0 0 8,2-1-8,-1 1 0,2 0 0,0 1 8,1 0-8,1 1 0,-2 1 8,2 0-8,-3 1 0,2 0 0,-3 1 8,2 0-8,1-1 0,2 0 0,1-1 8,-1 1 0,-2 1 0,3-1-8,0-1 0,0 1 8,1 0-8,1-1 0,-1 1 0,2 0 0,2-2 0,0 1 8,1-1-8,2 0 0,-1 1 8,1-1-8,1-1 0,1-1 0,-1 1 8,1-1-8,0 0 0,0 2 0,-1-1 0,2 0 0,-2 1 0,-1 0 0,2-1 0,-2 2 0,0-1 0,2-1 0,0-1 0,0 2 0,0-1 0,1-1 0,0 0 0,-1 1 0,1 0 0,0 0 0,0-1 0,0-1 0,0 1 0,0 1 0,0 0 0,0-1 0,0 0 0,1-2 0,0 2 0,0 1 0,0-1 0,0 0 0,0-1 0,0 0 0,0 1 0,0 1 0,0-1 0,0 0 0,0 0 0,0-1 0,0-1 0,0 0 0,0 2 0,0 0 0,0 0 0,0 0 0,0-1 0,0 0 0,0-1 0,0 1 0,0 1 0,0 0 0,0 1 0,0-1 0,0-1 0,0 0 0,0 1 0,0 1 0,0-1-15383,0 0 10255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3:53.8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790 0 9496,'0'0'0,"0"0"184,0 0 8,0 0-192,0 0 600,0 0-600,0 0 600,0 0-600,0 0 736,0 0 0,0 0-736,0 0 464,0 0-464,0 0 464,0 0-152,0 0-312,-6 1 320,-6 3-56,-1 2-264,-2 6 264,0 2-264,-2 9 224,-5 12 8,1 2-232,-1 10 192,2-4-192,-3 10 192,3-3-192,-3 11 224,2-5-224,-4 12 232,2-5-232,-3 10 216,3-6-216,-3 10 216,3-7-216,-2 10 207,4-7-207,-2 7 216,2-9-216,-1 3 200,3-12-200,-2 1 208,2-10-208,-2 1 216,-5 4 8,3-7-224,0-4 192,0-1 0,4-9-192,3-4 152,0-2 8,4-6-160,2-4 144,1-2 0,2-5-144,1-2 232,1-4-232,2-3 104,1-2-104,1-4 104,0-2-104,3-5 88,0-2-88,3-7 96,0-1-96,2-6 96,0 1-96,2-7 96,0 3-96,2-6 88,0 2-88,2-5 88,-1 4-88,3-6 80,0 4-80,2-5 88,-2 4-88,1-9 64,-3 4-64,1-9 72,-1 4-72,1-7 56,-2 5-56,2-6 56,-1 6-56,1-4 32,-1 6-32,1-4 32,-2 6-32,2-2 24,3-7 8,-2 6-32,0-3 8,2-3 8,-2 6-16,1 0 0,-2 8 0,1 2 8,-2 6-8,-1 3 0,3-2 0,-3 6 0,1 0 0,-2 5 0,1 0 0,-2 4 0,-1 0 0,-1 3 0,0 1 0,-2 2 0,-1 3 0,-2 2 0,0-1 0,0 0 0,-1 1 0,0 1 0,1-1 0,0 1 0,0 0 0,-1 0 0,-1 1 0,0 1-8,-1-1 8,2 6 0,1 0 0,-1 8-8,1 0 8,-2 10 0,-1 0 0,-1 11-8,-2-2 8,-2 10 0,0-2 0,-3 8-8,-4 14 8,1-3 0,-4 8 0,-5 14 0,2-6 0,-4 9 0,2-9 0,-1 4 8,2-10-8,-1 1 8,3-10-8,0-1 8,2-9-8,-1-2 16,3-10-16,0-1 24,3-7-24,2-4 32,2-5-32,1-3 40,2-5-40,0-2 48,1-2 0,1-4-48,-1 1 40,1-2 8,-1-1-48,1-4 32,1-9 8,0-2-40,3-8 40,0-1-40,4-7 40,0 0-40,4-9 40,3-14 0,-1 2-40,2-10 32,-1 5-32,2-9 40,-2 6-40,2-8 32,-1 7-32,1-7 32,-1 7-32,4-5 24,4-11 8,-2 6-32,0-5 16,-3 10-16,-1-3 16,-3 10-16,0-1 16,-2 10-16,0 0 24,-2 8-24,0 3 8,-2 6-8,-1 3 16,0 5-16,-1 4 8,-2 4-8,1 4 8,-2 2-8,-1 3 0,-1 3 0,0 1 8,-1 1-8,-1 2 0,0 1 0,-1 5 8,-1 1-8,-3 8 0,-1 2 0,-4 9 8,1 1-8,-5 10 0,1 0 0,-3 9 0,1-3 0,-2 11 0,-4 16 0,2-4 0,-3 8 0,2-9 0,-3 7 0,4-10 0,-2 9 0,4-9 0,-1 6 0,2-9 0,0 3 0,3-10 0,0 0 0,-2-2 0,1-2 8,3-11-8,2-7 16,4-10-16,2-6 16,2-6-16,1-5 24,1-1 0,0-1-24,0-2 24,1 0 0,-1-1-24,3-7 16,1-3-16,2-8 24,1-2-24,2-7 24,3-14 0,0 1-24,1-8 24,-1 5-24,1-8 24,-1 4-24,0-8 16,-2 5-16,2-8 24,-2 6-24,4-6 8,-2 7-8,3-6 16,-2 7-16,1-8 8,2-13 0,-2 6-8,1-1 0,1-2 8,-2 11-8,-1 6 0,-2 5 0,-2 10 0,-2 8 0,-2 8 0,-1 6 0,-2 4 0,-1 5 0,0 3 0,-1 1 0,-3 11 0,-5 15 0,-1 3 0,-4 11-8,-4 14 8,0-1 0,-3 8 0,-5 14 0,2-7 0,-2 6 0,3-11 0,-1 5 0,4-11 0,-2 7 0,3-8 0,-2 6 0,3-7 0,-2 4 0,3-7 0,-2 2 0,-1 2 0,3-8 0,1-6 0,4-10 0,2-8 0,3-7 0,3-6 8,1-6-8,2 0 8,0-1 8,0-1-16,1 0 16,-1-2-16,3-1 16,0 0-16,3-6 16,2-11 0,1-3-16,1-13 24,-1 1-24,0-11 24,0 3-24,-1-10 16,0 5-16,0-8 24,0 6-24,2-7 16,0 5-16,2-6 24,0 6-24,2-7 24,-1 6-24,2-7 24,-2 7-24,0-8 16,-3 7-16,2-4 16,2-6-16,2-3 8,-1 10-8,-3 7 0,-1 8 0,-3 10 0,-1 8 0,-1 7 0,-1 5 0,-2 4 0,-2 4 0,0 4 0,-1 2 0,-1 7 0,0 2 0,-2 9 0,-1 2 0,-3 11 0,0 0 0,-3 12 0,0-3 0,-4 12 0,0-4 0,-2 11 0,1-5 0,-2 9 0,1-7 0,-1 10 0,2-7 0,-1 9-8,2-7 8,-2 7 0,3-8 0,-2 1 0,1-9 0,0-1 0,2-9 0,0-3 0,2-9 0,1-4 0,2-3 0,2-6 0,2-4 0,0-6 0,2-3 0,1-5 0,0-1 0,0-2 0,4-4 0,2 0 0,3-8 0,0-2 0,4-9 0,-2-1 0,3-11 0,3-17 0,-2 1 0,2-10 0,-2 5 0,2-7 0,-2 8 0,2-6 0,-2 8 0,2-4 0,-2 6 0,3-5-8,-1 6 8,1-6 0,-1 7 0,-1-4-16,-2 8 16,-1-1-8,-3 8 8,-2 4-32,-1 7 32,-2 5-24,-1 4-24,-3 10 8,-2 5 40,-5 17-64,-1 4 64,-6 18-64,0 2 64,-7 16-144,-7 25 8,1-1 136,-2 22-248,4-7 248,-3 18-248,4-10 248,5-23-15455,6-24 10311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7T04:14:56.0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4:15.28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242 65 10480,'0'0'0,"0"0"80,0 0 8,0 0-88,-5-1 264,-1 0-264,-9-6 1248,-1-1-952,1 0-296,2-1 184,2 1-184,4 2 184,3 1-184,-1 1 184,2 1 0,0 1-184,-1 0 200,0 2-200,1-1 208,1 1-208,-2 0 216,0 1-216,0-1 216,2 0-216,0 0 192,1 0-192,-1 2 192,-1 0-192,0-1 232,0 1 0,2-1-232,-2 0 288,0 0-288,1 0 296,0 0-296,1-1 304,0 0 0,1 0-304,0 0 288,0 0-288,0 0 295,0 0-39,1 0 0,-1 0-256,0 0 232,0 0 0,0 0-232,0 0 192,0 0-192,0 0 200,0 0-200,0 0 168,0 0-168,-2 3 176,0 0-176,0 0 152,1-1-152,0 0 160,0-1-160,1 1 128,0 1-128,1-1 128,-1 0-128,0-1 96,1 0-96,-1 1 96,1 1-96,0 0 96,0 0-96,0 2 96,0 0-96,1 1 88,0 1-88,-1-2 88,0-2-88,2 2 64,1 0-64,-1-1 72,-1-1-72,2 0 80,0 0-80,0-1 80,-2-1-80,2 1 64,-1 1-64,3 0 64,-1-1-64,3 1 64,-1 0-64,2 1 64,0-2-64,1 1 56,-1 0-56,0 0 64,-2-1-64,1-1 56,-2 1-56,1-1 64,-2 1-64,2-1 64,-2 1-64,2 0 64,0 0-64,1 0 40,-2 0-40,0 0 48,-3 0-48,2 0 32,0 1-32,2 0 40,-1 1-40,2-1 40,1 1 8,0 0-48,1 0 48,-1 0-48,1 0 48,-2 1-48,1-1 40,1 1 8,0-1-48,-1 1 40,0 1 8,-1-1-48,0 1 48,3 1 0,-2-1-48,2 0 48,1 1 8,-1 0-56,2 0 40,-1 0-40,0 2 48,-1-2-48,-1 1 32,-3-1-32,-1-3 40,-3-1-40,1 2 40,1 0-40,1 0 40,-1 0-40,-1-1 32,-1-2-32,2 2 32,-1 1-32,2 1 24,3 2 8,-1-1-32,0 1 32,-1-1-32,-1-2 32,-3-2-32,1 1 32,-1 0-32,-1-2 40,0 0-40,2 0 32,3 0 0,0 0-32,1 0 32,-1 1-32,0-1 40,-1 1-40,0-1 40,0 0-40,0 0 40,-1-1-40,1-1 40,1 0 8,-1 1-48,-1-2 40,-1 1-40,0 2 40,0 0-40,0-1 40,-2 1-40,2 1 48,0 0-48,0-1 48,-1 0-48,1 2 48,1-1-48,-2 0 40,0-1-40,2 2 40,0 0-40,0 1 32,-1 0-32,0 1 40,-1-1-40,-1 1 32,-1 0-32,0-2 40,0-1-40,0 1 32,1 1-32,1 1 32,-1-1-32,0 1 32,1 0-32,-1 1 40,1 0-40,0 0 32,0-1 0,-1-1-32,1 0 24,0-1-24,-1-1 32,0-1-32,-1 2 32,0-1-32,1 2 32,-1 0-32,2 1 32,-1 0-32,1 0 32,0-1-32,0 2 24,-1-1-24,2 1 24,-1 0-24,2 0 32,-1 0-32,2-1 40,-1 0-40,-1-2 32,-1-1-32,1 0 32,1 0-32,1 0 40,1 0 8,2 1-8,0 0-40,0 1 40,-1 0-40,0 0 40,-1 1-40,1-1 48,-2 0-48,1-1 40,-1 0-40,-1 0 40,-2-2-40,2 2 40,2 4 0,0 0-40,0 0 32,-2-1 8,-1-2-40,1 2 32,-1-1-32,0 2 32,0-1-32,-1 0 32,0 0-32,0 0 32,0-1-32,2 1 16,-1-2-16,2 1 24,-2-1-24,0 1 16,-1-1-16,-1-1 24,-1-1-24,1 1 16,1 1-16,-1-1 16,0-1-16,2 1 16,0 0-16,-1 0 24,0-2-24,-2 2 16,1 2 0,-1 0-16,0-2 24,-1 3 0,1-1-24,-1-1 16,-1 1 8,0 0-24,0 1 16,-1-1-16,-1 0 24,0 0-24,0 0 16,0-1-16,0 1 16,1 0-16,-1 0 16,0-1-16,0 1 24,0-2-24,0 3 16,0-2-16,-2 3 24,1-1-24,-1 1 16,0-1-16,1 0 16,0 0 0,0 0-16,1-3 16,1 0-16,-1 0 16,0 1-16,0-1 16,2-1-16,-3 2 16,-2 3 0,1-1-16,-2 2 16,2-2-16,1-1 16,1-2-16,0 1 16,-1 0-16,1 0 16,-1 1-16,1 0 16,0-1-16,0 1 16,0-1-16,0 2 16,0 1 0,-1 1-16,1 1 16,-3 1 0,1-2-16,-1 1 16,1-3-16,2-1 16,0-2-16,-1 0 16,-1 0-16,1-1 16,1-1-16,-2 2 8,0 1-8,0 1 16,0 0-16,0 2 8,1-2-8,-1 1 16,1-1-16,0 1 16,0-2-16,-1 1 16,1 0-16,0 0 8,-2 2 8,1 1-16,0 0 16,-1 1 8,2-2-24,0-1 16,0 0 0,1-1-16,1-1 16,0-2-16,0 1 16,1-1-16,0 0 8,-2 2 0,-1 1-8,2-1 8,-2 0 0,0-1-8,1-1 8,-1 1 0,0 1-8,1-1 8,-1-1 0,0 1-8,1-2 0,0 0 8,2-1-8,-2 1 0,1 0 0,-1 0 8,2-1-8,0 0 0,0-1 0,1 1 8,0-1-8,-2 2 0,-1 0 8,1 1-8,0-1 0,0-1 0,1 0 8,1 0-8,-2 0 0,0 0 8,-1 0-8,2 0 0,0-1 0,0 1 8,0-1-8,-1 0 0,0 0 8,-1 1-8,-1-1 0,1-1 0,0 1 8,0 0-8,0-1 0,-1 0 0,1-1 8,1 1-8,1 1 0,0-1 0,-1-1 0,0-1 0,-1 1 0,0-3 8,-1 1-8,1 0 0,-2-2 8,2 0-8,-2 0 0,1 0 0,1 0 8,0 0-8,0 0 8,0-1-8,0 0 8,1 0-8,1 0 0,-1-2 8,0 1-8,0-1 0,0 1 0,-1 0 8,0 1-8,-1-2 0,0 2 0,0-2 8,1 1-8,0-1 0,0 0 8,1 0-8,1-1 0,0 0 0,1-2 0,-1 3 0,2 1 0,-2 1 0,0-2 0,-1 2 0,0 2 0,0-2 0,1 1 0,-1-1 0,2-2 0,-1 1 0,1 0 0,0 1 0,0 2 0,0 2 0,0-1 0,0 0 0,0 1 0,0 0 0,0 0 0,0-1 0,-1-2 0,1 1 0,-1 1 0,-1-1 0,0 0 0,0 1 0,1 1 0,0-1 0,1 0 0,-1 0 0,1 2 0,0-2 0,0 0 0,1 1 0,-1 0 0,0 2 0,0 0 0,-2-2 0,0-1 0,0 0 0,1 1 0,-1-1 0,1-1 0,0 2 0,0 0 0,1-1 0,1 0 0,0 1 0,0 0 0,0 2 0,0 0 0,-1 0 0,0 1 0,-1-1 0,0-1 0,0 0 0,-1-2 0,1 0 0,0 1 0,0 0 0,1 0 0,0-1 0,1 2 0,0 0 0,0-1 0,0-1 0,1 1 0,-1 1 0,-1 1 0,1-2 0,-1 0 0,0 1 0,0 0 0,0 1 0,0 1 0,0-3 0,0 0 0,0 1 0,0 0 0,0 1 0,0 0 0,0 0 0,0 1 0,0 0 0,-2-1 0,-3 0 0,0 0 0,-4 1 0,-4 0 0,0 0 0,-3 2 0,-6 2 0,2 0 0,0 1 0,-1-1 0,3-1 0,1 0 0,-1-2 0,3 0 0,1-1 0,1 0 0,1 0 0,2 0 0,0 0 0,2-1 0,-1 1 0,2 0 0,-1-1 0,2-1 0,-1 1 0,1 0 0,0-2 0,1 0 0,0-2 0,0 0 0,2-1 0,0 0 0,0-2 0,0 0 0,1-2 0,0 1 0,1-1 0,0 1 0,1 0 0,0 1 0,2-2 0,-1 0 0,1-2 0,0 1 0,1-2 0,0 3 0,-1-2 0,1 2 0,0-3 0,1-4 0,-1 1 0,1 0 0,-1 3 0,0 2 0,-1 3 0,-1 0 0,0 2 0,0-1 0,-1 0 0,0-3 0,1-4 0,-1 0 0,0 0 0,0 0 0,0 4 0,0 0 0,0-2 0,0 2 0,-3-1 0,0 1 0,-2-1 0,0 1 0,-3 0 0,1 1 0,-1 1 0,0 1 0,1 0 0,1 2 0,-1 0 0,2 1 0,-2-1 0,-2-1 0,1 1 0,-1 0 0,1 1 0,0 0 0,1 2 0,3-1 0,1 2 0,-1-2 0,1 0 0,-1-2 0,0 0 0,-1-1 0,1 0 0,-1 0 0,2 1 0,0-1 0,0 0 0,1 0 0,0 1 0,1-1 0,0 1 0,-1-2 0,1-3 0,0 2 0,1-2 0,1 0 0,0 1 0,0 1 0,-1 1 0,1 0 0,-1 1 0,0 2 0,0 1 0,0-1 0,0 0 0,0 0 0,0 2 0,0-3 0,0 0 0,0 1 0,0 1 0,0-2 0,-1 0 0,1 1 0,0 1 0,-3-2 0,0 1 0,-2 0 0,0 1 0,0 2 0,2-1 0,-1 0 0,0 0 0,0 0 0,2 1 0,-2-2 0,1 0 0,1 0 0,0 1 0,-1-1 0,-1 0 0,2 1 0,-1 0 0,0 1 0,0 1 0,1-1 0,0 1 0,0 1 0,2-1 0,0 0 0,-1 0 0,-1-1 0,-1-1 0,-1 1 0,2 0 0,0 0 0,1 0 0,0 1 0,1 0 0,-2 0 0,0 0 0,0 0 0,0 0 0,1 0 0,0 0 0,1 0 0,0 0 0,0 0 0,0 0 0,0 0-8,0 0 8,0 0 0,0 0 0,0 0-8,0 0 8,0 0 0,2 1-8,0 1 8,1-1 0,-2 1 0,3 0-8,2 3 0,0-1 8,2 0-8,0 1 0,-1-1 8,2 0-8,-2 0 8,2 1 0,-1-1 0,1 1-8,-1-1 8,1-1-8,-1 0 8,1 0-8,-1 0 8,0 1-8,0 0 8,1 1-8,0 0 8,1 0-8,2 0 0,1 1 0,-1 0 8,-1 0-8,1 3 0,-2 0 8,1 1-8,0 1 0,0-1 8,-1 0-8,-1-2 8,1 0 0,-2-2 0,1 1 0,-2-2 0,0 1 0,-1-1 0,0 1 0,-2-1 0,2 1 0,-2-1 0,2 1 0,1 0 0,-1 0 0,1 0 0,-1-1 0,-1-2 0,-2 0 0,1 1 0,0 0 0,-1 0 0,-1-1 0,1 2 0,0 0 0,-1-1 8,-1-1-8,4 2 0,0 0 0,1 0 8,0 0-8,1 0 0,-1-1 0,0 1 0,0-1 0,0 1 0,1 0 0,0 0 0,-2-2 0,0 1 0,1 0 0,-2-2 0,-2 0 0,0-1 0,2 2 0,0 2 0,-1-2 0,0 0 0,1 1 0,-1 1 0,0-2 0,-1 0 0,-1-1 0,3 0 8,0 1-8,2 1 0,0-1 0,1 2 8,0 0-8,0 0 8,0-1 0,-3-1-8,1 1 8,-1-1-8,-1 0 8,-2-1-8,3 1 0,1 0 8,0 1-8,0-2 0,0 1 8,1-1-8,-2 0 8,1 1 0,1-1-8,-2-1 8,2 1 0,-1 0-8,-1-1 8,-1 0-8,2 0 16,0-1-16,-1 0 8,-1 0-8,2 2 16,0 0-16,-1-1 8,-1 1-8,2 0 8,0 0-8,0-1 8,-2 0-8,1 1 8,1-1-8,-1 0 8,2 1 0,-1 1-8,0-2 8,-2 1-8,2 0 8,1-1-8,-2 1 8,-1-2-8,2 2 8,0-1-8,-1 1 8,-1-1-8,1 0 16,-1 1-16,2-1 8,-1 1-8,1-1 8,0 0-8,1 0 8,1-1 0,0 0-8,-2 0 8,-1 0-8,1 0 8,0 0-8,2 0 8,-1 0-8,1 0 8,0 0-8,-2 0 8,-2 0-8,2 0 8,-1 0-8,-1 0 8,0 2 0,0 1-8,0 2 8,0 0-8,-1-1 8,-1-1-8,1 1 8,0 0-8,0 0 8,-1-2-8,1 2 0,1-1 0,-1 0 8,-1-1-8,1 4 0,-1 0 0,0 1 8,0 0-8,0 1 0,0-2 0,0-1 8,-1-2-8,1 1 0,-1 0 0,1-1 8,-1-1-8,0 2 0,0-1 8,1 0-8,-2-1 8,1 1 0,0 0-8,0 0 8,0-1-8,1 2 8,0 1-8,-1-1 8,1-1-8,0-1 8,-1-1-8,1 2 8,1 0-8,0 0 8,0-1-8,0 3 8,-1 0-8,1 2 8,0-1-8,0-1 8,-1-2-8,0 2 8,1 0-8,0-2 0,-1 3 8,1 0-8,-1-2 0,1 2 8,1-2-8,-1 0 0,-1-2 0,1 3 0,-2 0 0,1 1 0,0 2 0,0 0 0,0-1 0,-1 0 0,1-3 0,-1 0 0,0 0 0,0 1 0,0-1 0,0-1 0,0 2 0,0 0 0,0 2 0,-1-1 0,-1 2 0,0-1 0,-2 0 0,0-2 0,-1 1 0,0-1 0,0 1 0,0-1 0,0 0 0,1 0 0,-2 1 0,1-2 0,1 0 0,-2 1 0,1 0 0,-1 1 0,1 2 0,0-1 0,1-2 0,2-1 0,-1 1 0,0-1 0,1 0 0,1-2 0,0 0 0,1-2 0,0 1 0,0-1 0,-2 2 0,-1 1 0,1-1 0,-1 2 0,0 0 0,1 0 0,1-2 0,0 0 0,1-2 0,0 3 0,2-1 0,-1 1 0,0-1 0,0-1 0,-1 0 8,0-1-8,0 2 0,0 1 0,0-1 0,0-1 0,0 1 0,0-2 0,0 1 0,2 1 0,0 0 0,-1 0 0,1 0 0,-1-1 0,0 0 0,-1-1 0,0 2 0,0 1 0,0 0 0,0-1 0,0-1 0,0 0 0,0-1 0,0 2 0,0 1 0,0-1 0,0 1 0,0 1 0,0 0 0,0-2 0,0 2 0,0-1 0,0-1 0,0 0 0,-1 2 0,0-1 0,1 0 8,-1-1-8,1-1 8,-1 0-8,0 1 8,0 1-8,-2 1 8,0 0-8,0 2 8,0-1 0,1-1-8,-1 2 8,1 0-8,0 0 0,0 0 0,0 0 8,0 0-8,1-2 0,-1-1 0,0 1 8,0 0-8,0-1 0,0 0 0,1 0 8,-1 0-8,1 0 0,0-2 8,0 1-8,-1 0 0,0 1 0,0 0 8,1-1-8,0-1 0,0 0 0,1 0 8,0-1-8,-2 0 8,-1 0-8,1 0 8,-4-1 0,-3-2 0,-5-5 8,2 1-16,-3-5 16,3 1-16,-3-6 8,-4-9 0,2 0-8,-1-3 8,-2-4 0,3 3-8,-1-3 8,-1-4 0,3 4-8,0 2 8,1 2 8,3 5-16,2 3 8,-1 2 0,2 4-8,2 3 16,2 3-16,2 3 16,1 3-16,0 0 8,0 0-8,1 1 8,0 1-8,1 1 0,-1-1 0,1 1 8,0 0-8,0 0 0,0 1 0,1-1 8,-1 0-8,0 0 0,0 0 0,2 6 0,0 1 0,3 6 0,1 0 0,0 5 0,1 0 0,1 5 0,-1-2 0,3 3 0,-2-3 0,2 2 0,0-4 0,0 0 0,-1-2 0,2 0 0,-2-3 0,1 0 0,-2-2 0,0 0 0,-1-3 0,-2 0 0,-1-3 0,-2-1 0,0-2 0,0 1 0,1-1 0,-1 0 0,0-1 0,-1-1 0,0 0 0,0-1 0,-1 0 0,0 0 0,-1 0 0,1 0 0,0 0 0,0 0 0,0 0 0,-5-6 0,-2-1 0,-6-6 0,-1-1 0,-4-5 0,0 0 0,-3-3 0,2 2 0,-3-4 0,1 2 0,-2-3 0,3 3 0,-1-3 0,3 2 0,0-2 8,3 3-8,-1-2 0,2 4 0,0-2 8,3 3-8,-1-2 0,3 2 0,0 0 8,1 2-8,1 1 0,1 4 0,2 3 8,2 4-8,-1 1 0,0 0 0,2 2 8,-1 1-8,2 0 0,-1 1 0,3 3 0,0 1 0,1 4 0,1 2 0,3 4 0,-1 1 0,4 3 0,0-2 0,3 4 0,-1-3 0,4 5 0,-1-3 0,3 5 0,-1-2 0,2 4-8,-2-3 8,2 2 0,-3-3 0,0 0-8,-3-3 8,-1 0-8,-2-3 8,0-1-16,-1-1 16,1 0-8,-2-3 8,2 3-16,0-3 16,0 1-8,-1-2 8,-1-1-8,-2-2 8,-3-2-8,0-2 8,-2-2-8,-1 0 8,0 0 0,-1 1 0,1 0-8,-1 0 8,1-1 0,0-1 0,0-1 0,0-2 0,-1-2 0,-1-1 0,-3-6 0,-1-2 0,-6-6 0,0 0 0,-5-5 0,1 1 0,-3-3 0,2 2 0,-3-3 0,-2-5 8,2 2-8,1-4 8,3 5-8,0-5 8,4 5-8,-1-5 8,2 4-8,0-2 8,2 4-8,-1 0 8,2 5-8,1 2 16,2 5-16,1 2 8,1 4-8,1 1 8,1 2-8,1 3 8,0 1-8,0 3 8,0 0-8,0 1 0,1 0 0,-1 1 8,0-1-8,0 1 0,0-1 0,2 4 8,0 1-8,3 6 0,1 2 0,3 8 0,1 1 0,3 6 0,-1 0 0,2 4 0,-1-4 0,1 2 0,1 2 0,-2-4 0,1 3 0,-3-6 0,2 3 0,-2-4 0,0 0-8,1 3 8,-2-4 0,-1-1-8,-3-4 8,0-1 0,-2-5 0,-2-1-8,-1-4 8,0-2-8,-1-2 8,0 0-8,-1 1 8,1-2 0,0 0 0,-1 2-8,0-1 8,0 1 0,1-2 0,-3 0-8,-1 0 8,-2-2 0,1 0 0,-4-3-8,-1-1 8,-3-1 0,0-1 0,-2-1 0,2 0 0,-2-1 0,3 0 0,-3-4 0,-4-5 0,2 1 0,0-3 0,1 0 0,3 1 0,1 2 0,4 4 0,0 0 0,3 2 0,-2 0 0,-1-3 0,1 2 0,-1-1 0,2 3 0,0 0 8,1 2-8,3 3 0,0 1 8,0-1-8,-1 1 0,2 0 8,-1 1-8,2 0 0,-1 2 0,0-3 8,-1 1-8,0-1 0,1 1 0,0 1 8,0 0-8,1 1 0,0 0 8,0 0-8,0 0 0,0 0 0,0 0 0,2 0-8,0-1 8,2-3 0,1-3 0,-1 2-19151,-1 0 12767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4:20.17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2186 22 11736,'0'0'0,"0"0"632,0 0-632,-5 0 640,-2 0-640,0 0 1040,2 0 8,1 0-1048,-1 0 912,1 0-912,-1-1 919,0-1-919,-1 2 464,-1-2 8,1 2-472,-2-2 304,-2 0 8,-1 0-312,-1-1 232,-2 0 8,1 0-240,-1 2 168,2 0-168,0 2 176,0 0-176,-3 2 152,1-1-152,-5 1 152,-5-1-16,1 0-136,-1 1 144,4-1-144,-1 1 120,3-1-120,-1 1 120,3-1-120,-2 1 120,-4 2 0,3 0-120,-2 3 120,3-1-120,-1 1 120,3 0-120,0-1 104,2 0-104,-1-1 112,4 0-112,-2 0 96,3-1-96,0 0 96,1 0-96,0 0 88,2-1-88,-1 0 88,1-1-88,2-1 80,2 0-80,0-1 80,-1 1-80,0-1 72,0 0-72,-2-1 80,0 0-80,-1 0 72,1 0-72,-1 0 72,0 0-72,-1 1 56,-3 0 8,0 1-64,-2 1 56,2-1-56,-2 0 56,2-1-56,-2 1 64,0-1-64,-2 1 72,0 0-72,-2 0 48,-4 1 0,1 1-48,-4 1 40,-7 4 0,3 0-40,-2 0 32,5 0-32,-1 0 32,5-1-32,-2 2 24,1-2-24,-1 2 32,3-2-32,-1 0 24,4-1-24,1 0 24,2-1-24,0 1 16,2-1-16,-2 2 24,1-1-24,-1 1 16,2-1-16,-1 1 16,2-2-16,-2 0 16,3-2-16,-2 1 16,-1-1-8,-2 1 8,2-1-16,0 0 8,1 0 8,1-1-16,1 1 8,2 0-8,-1 1 16,3 0-16,-2 0 8,1-1-8,-2 0 8,1 0-8,-3-1 8,1 0-8,-1 0 8,1 0-8,-2 0 8,-2 0 0,1 1-8,-3 2 0,0-1 0,-3 1 8,2 0-8,-3 0 0,2-1 0,-1 0 8,2-1-8,0 1 0,3 0 0,-2 2 8,-2 0-8,2 0 0,0 0 8,-1 0-8,3-1 0,0 0 0,2-1 0,0 1 0,-3 1 0,-2 2 0,2-1 0,1-1 0,2 0 0,-1 0 0,-2 2 0,1 0 0,-1 1 0,-2 1 0,3-1 0,0 1 0,3-1 0,2-1 0,1-1 0,0 0 0,1-2 0,0 1 8,0-1-8,2-2 0,2-2 0,-1 3 8,-1-1-8,2 0 0,0-1 0,1 2 0,0 0 0,0-1 0,1-1 0,1 2 0,-1-1 0,1 0 0,1-1 0,-1 2 0,1 0 0,1 1 0,1 2 8,1-1-8,0 0 0,3 1 0,0-1 0,2 1 0,2-1 0,-1 0 0,1-1 0,-1-1 0,2 0 0,-2-1 0,2 0 0,-2 0 0,3-2 0,-1 1 0,3-2 0,-2 1 0,3-1 0,-1 0 0,1 1 0,1-1 8,-2 0-8,4 0 8,5-1 0,-1-1-8,2 0 8,-2-1-8,0 0 8,-2 0-8,-1 0 8,-3 1-8,0 0 16,-3 1-16,1-1 16,0 0 0,-1-1-16,0-1 16,2 0 0,-2 1-16,0-1 24,0 2 0,-2-1-24,0 1 24,-2-1-24,0 0 32,-1 0-32,1 1 32,1 0 0,0 1-32,-1-1 40,0 2 0,0 0-40,0 0 32,-1 1-32,2 1 40,-1-1-40,0 2 40,0-1-40,-1 2 40,-1 0-40,0 2 32,0 0-32,0 1 40,0 0-40,0-2 32,0 0-32,-1 0 40,-1 0-40,0 2 32,2 3 0,-1 0-32,2 3 24,-1-1-24,0 1 32,-1-1-32,0-1 32,-2-1-32,-2-4 32,-1-2-32,0 0 32,0-1-32,2 0 40,-1 0-40,3-1 32,0-1-32,1 1 32,0-1-32,2 0 32,0 0-32,3-1 40,0 0-40,5 1 32,0 0-32,4 0 32,-1 0-32,-1-2 32,-2-2-32,-1-1 40,-3-2-40,2-1 40,-2 1-40,2 0 40,-2 0-40,0 2 32,-1 0 8,-2 1-40,0 2 40,-1 0-40,0 1 40,0 0-40,0 0 40,1 0 8,0-1-48,0 1 32,1 0 8,0-1-40,-1 2 32,-1 0-32,0 1 32,-2 0-32,1 1 32,2 2 8,0-1-40,-1 1 40,-2-2-40,-1-1 40,-3-1-40,2-1 40,0-1-40,1-2 48,0 1-48,4-2 48,-1 0-48,4 1 48,-2-1-48,2 2 48,-3 1-48,1-1 48,-1 2-48,0-3 48,-2 1-48,1-3 56,0 0-56,0 0 48,-1-1-48,1 0 48,-2 1-48,2-2 48,3-2 0,-1-1-48,2-3 48,3-4 0,-1 1-48,-1-1 40,-1 0 8,-2 2-48,0 0 40,-2 2-40,2 0 48,-2 1-48,1 1 40,-1 1-40,0 1 40,-1 2-40,-1 0 32,1-1 0,-2 0-32,-1 1 24,-1 0-24,-1-1 32,-1 1-32,1-2 24,0 0-24,2-1 24,-1 0-24,1-1 24,2-1 8,0 0-32,0 0 32,-1 1-32,-1-1 32,-1 0-32,-2 0 32,2-1 8,-2 1-40,1 0 24,0 2-24,-1-1 24,1 2-24,-1 0 16,1-3 8,-2 2-24,2-2 8,0 2-8,1 0 16,-1 1-16,2-1 16,0-2 0,-1 1-16,-1 0 16,0 1-16,-2-1 16,1 2-16,-1-1 8,1 2-8,0-1 16,-1 2-16,2-4 8,0 1-8,1-3 16,-1 1-16,1 0 8,0-4 0,-1 2-8,0-2 0,-1 1 0,0-3 8,0 2-8,1-1 0,-1 0 0,0 1 8,0 1-8,0 1 8,-1-2 0,1 3-8,-1 0 8,2 1 0,-1-1-8,0-1 8,0 2-8,0 1 8,0 2-8,1 0 8,-1 1-8,1-1 0,1 0 8,-1 0-8,0 0 0,0 1 0,-1 1 0,0 3 0,1-1 0,1 1 0,0 1 0,1-3 0,1-1 0,1-1 0,0 1 0,-1 0 0,0 1 0,-1 1 0,-2 1 0,1 0 0,0 0 0,-1 1 0,-1 0 0,2 0 0,0 0 0,-1 0 0,0 1 0,1-1 0,0 1 0,-1 0 0,-1 0 0,0 0 0,-1 1 0,-1 0 0,0 0 0,0 0 0,0 0 0,0 0 0,0 0 0,0 0 0,0 0 0,0 0 0,0 0 0,0 0 0,0 0 0,0 0 0,0 0 0,-5 2 0,0 1 0,-5 1 0,-2-1 0,-3 3-8,-1 0 8,-3 1 0,1 0 0,-5 2 0,2-1 0,-4 2 0,2-1 0,-6 1 0,3-1 0,-4 0 0,3-2 0,-1 1 0,4-1 0,-3 1 0,5-1 0,-3 0 0,-6 2 0,4 0 0,-2 1 0,5-2 0,-1 2 0,4-2 0,0 1 0,3-1 0,-1 0 0,4-1 0,-1-2 0,3 0 0,-1-2 0,2 0 0,-2 1 0,0-1 0,-1 1 0,0-1 0,1 1 0,1-1 0,2 0 0,2 0 0,0 0 0,1 0 0,-1 0 0,0-1 0,-3-1 0,1 0 0,-4-1 0,2 0 0,-1 1-8,-2 2 8,2 1 0,-4 2-8,2-1 8,-3 2 0,2-1 0,0-1-8,0 0 8,3-1 0,1-1-8,-2 1 8,2 0 0,-3-1-8,-6 3 8,0-1 0,0 1-8,-1 0 8,3-1 0,-1-1-8,3 0 8,-2-1 0,2 0 0,-1 0-8,2 0 8,-1 2 0,3-1 0,-2 2-8,1-1 8,-1 0-8,2 0 8,-3 0-8,2-1 8,-2 1 0,2-1 0,-4 1-8,2-1 8,-3 2-8,2 0 8,-1 0-8,-3 0 8,2 0 0,-2 0-8,-4 0 8,3 0 0,0 0-8,3 0 8,4-1 0,2 0 0,4-2 0,1 0 0,2-1 0,-1 0 0,0 0 0,0 0 0,0-1 0,1 1 0,0 0 0,2 0 0,-2 0 0,2 0 0,-1 1 0,1-1 0,0 0 0,0 0 0,0-1 0,-1 1 0,2 0 0,1-1 0,-2 2-8,-2 1 8,1-1 0,-1 1-8,-1 1 8,0-1 0,1 0-8,1-1 8,2 0-8,1-2 8,1 3-8,-1 1 8,1 1-8,0 0 8,1-1-8,0 1 0,1-1 8,-1 0-8,1-2 8,-1 1-8,-1 0 8,1-1-8,0-1 8,0 2-8,0 1 8,0 0-8,1-2 8,-1 2-8,0 0 8,1 0-8,1 1 0,0-1 8,0 0-8,1-2 8,0 2 0,1 0 0,-1-1-8,2 2 8,0 0 0,2 0-8,-1 0 8,1 1 0,-1-1 0,2-1-8,2 1 8,-1-1 0,2-1-8,1 1 8,-1-2 0,1 1-8,-1 0 8,1 0 0,-1 0 0,3 1 0,-2 0 0,3-1 0,-2 0 0,3 0 0,-3-1 0,3 0 0,-1-1 0,3 2 0,1-1 0,3 1 0,5 2-8,5 0 8,-3 1 0,0-1-8,-5-1 8,-1 1 0,-4-1 0,-1 1-8,0 0 8,-3 0 0,1 0-8,-2 1 8,2 0 0,-2 0 0,2 0-8,-2-1 8,1-1 0,-1-1 0,1 0-8,-1-2 8,2 1-8,-1 0 8,4 0-8,3 0 8,-1 0 0,0-1 0,0 1 0,-3-1 0,0-1 0,-3 1 0,0-2 0,-2 1 0,2-1 0,-2 0 0,2 0 0,-2 0 0,1 0 0,-1 0 0,-1 0 0,-1 0 0,0 0 0,-1 1 0,-1 1 0,-1 0 0,1 0 0,-1 0 0,0 0 0,0-1 0,1 1 0,-1 0 0,-1 0 0,0 1 0,0-1 0,-1 0 0,-2 0 0,2 0 0,-1 0 0,-1 0 0,0 0 0,1 1 0,1 0 0,-2 0 0,0-1 0,1 1 0,0 1 0,-1-2 0,0 2 0,-1 0 0,-1 0 0,1 0 0,1 0 0,-1-1 0,-1-1 0,1 1 0,-1 1 0,0-2 0,0 1 0,0 1 0,0 1 0,0 0 8,0 0-8,0 1 0,0-2 8,0-1-8,0-1 0,1 1 8,0 1-8,-1-1 0,2 1 8,-1 0-8,1-1 0,-1-1 0,-1-1 0,3 2 0,-1 0 0,0 0 0,0-1 0,1 0 0,1 0 0,-1-1 0,-1 0 0,3 0 0,4-1 0,0 0 0,1 0 0,-1 0 0,0 0 0,-1 0 0,0 0 0,-2 0 0,2-1 0,0 0 0,0 0 0,1 0 0,1 0 0,-1 0 0,2-1 0,-2 0 0,0-1 0,-1 1 0,0-1 0,-1 1 0,1-1 0,0 0 0,1-1 0,1 0 0,1 0 8,-1-1-8,2 0 0,6-4 8,3-2 0,-2 1-8,0-1 0,-2 2 0,-2 0 8,-2 1-8,1 0 0,-3 1 0,0 0 8,-2 1-8,0 0 0,0 2 0,-1-1 8,0 1-8,0-1 0,1 0 8,-1 1-8,-2 0 0,-2 2 0,1-3 8,4-1-8,-1 0 0,2-2 8,-2 2-8,2-1 0,-1 2 0,0 0 8,-2 2-8,-1 0 8,0 0 8,0 0-16,0 0 8,-2-1-8,1 0 8,0 0-8,-2 0 8,-1 2-8,2-3 8,0 1-8,0-1 8,-1 2-8,2-2 8,0 0-8,1-2 8,-1 2-8,0-2 8,-1 1-8,1-1 8,-2 0-8,2-1 8,-1 0-8,0 0 8,1-3 0,-1 1-8,1-1 8,-1 2-8,1-1 8,0 1-8,0-2 8,-1 2-8,1-3 8,-2 2-8,0-1 0,-1-2 8,-1 2-8,1 0 0,1 0 8,0 2-8,0-1 8,0 2-8,-1-3 8,1 2-8,-2-2 8,1-1 0,0 1-8,1 0 0,2-1 8,1 1-8,-1 1 0,0-2 8,0 1-8,-2 1 0,0 2 0,1 0 8,-1 2-8,1-2 0,0 0 0,0-1 8,0-1-8,-1-1 0,0 2 0,-1-3 8,1-2-8,1 1 0,0-2 8,-1 3-8,2-2 0,-1 2 0,0-1 8,-1 1-8,0 0 0,-2 1 0,0-1 8,0 2-8,0-1 0,1-2 0,-1 1 0,1 0 0,-1 0 0,0 1 0,-1 0-16,-3-3 0,-1 1 16,0 3-19511,1 2 13007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1:12.98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77 0 11912,'0'0'0,"0"0"0,0 0 0,0 0 424,0 0-424,-5 2 424,-2 1-424,0 0 960,2-1-960,-2-1 960,0 0-960,2 0 760,2-1 8,1 0-768,-1 0 423,0 0-423,1 0 432,0 0-432,1 0 264,1 0-264,0-1 264,0 1-264,-2 0 192,-1 0-192,1 0 192,0 0-192,0 0 144,1 0-144,1 0 144,0 0-144,0 0 128,0 0-128,3 2 136,0-1-136,3 2 128,0 0-128,3 0 128,-1 0-128,4 1 120,0 0-120,5 2 128,-2 0-128,6 2 112,-2 1-112,4 1 112,-2 0-112,5 2 112,-2-1-112,5 2 112,-3-2-112,3 1 104,-3-1-104,2 0 104,-3-1-104,2 3 104,-3 0-104,0 3 112,-3-2-112,1 0 80,-4-2-80,1 1 88,-4-3-88,1 0 88,-2 0-88,0 0 88,-1-1-88,0 0 56,-2-1-56,0-1 64,-2-1-64,0-1 40,-1-2-40,-1 0 40,-1-1-40,-1 0 24,-2-2-24,-2 1 32,0-1-32,-1 0 16,0-1-16,0 1 16,-1 0-16,1 0 8,0 0-8,0 0 16,0 0-16,0 0 0,0 0 0,-5-1 8,-2 1-8,-5-3 0,0 1 0,-6-2 0,1 0 0,-3-2-8,0 1 8,-4-2 0,2 1 0,-8-1-32,1 0 32,-6-2-24,3 0 24,-3-1-48,5 1 48,-2-1-48,5 1 48,-1 1-64,6 2 64,-2 0-56,4 2 56,-2-1-64,2 0 64,-2 0-64,2 1 64,0 0-56,3 0 56,2 2-48,3 0 48,1 1-48,3 1 48,0 0-40,2 2 40,2-1-40,1 0 40,-1-1-32,1 1 32,0-1-32,1 0 32,0 0-24,2 0 24,-1 2-24,1 0 24,3 1-16,0 0 16,6 2-24,2 1 24,6 3-16,1-1 16,5 3-24,-2-2 24,6 2-16,-3-1 16,6 2-8,-2-1 8,6 1-8,-3 0 8,6 0 0,-2-1 0,4-1 0,-4-1 0,4 0 0,-4-1 0,2 1 0,-6-1 0,3 1 0,-6-2 0,3 1 8,-5 0-8,5 1 8,-3-1-8,3 2 8,-4 0-8,0 1 8,-4 0-8,0-1 16,-4-1-16,-1 1 8,-4-3-8,0 1 16,-3-2-16,-1-1 8,-2-1-8,-3-1 16,-2-1-16,-1 0 8,0 1 8,-1-1-16,-1-1 8,0 0-8,0 0 8,0-1-8,-5 2 8,-2 0-8,-6-1 8,1 0-8,-5-1 8,-8-3 0,1 0-8,-5-2 8,3 1-8,-3-2 8,4 0-8,0 0 0,5 0 0,0 0 8,2 0-8,-2-2 0,2 1 0,-3-1 8,1 1-8,-2 0 0,1 2 0,-2 0 8,2 1-8,-3 0 0,-5 1 8,2-1-8,1 2 0,1-1 0,4 2 0,3 0 0,4 0 0,5 1 0,1 0 0,3 0 0,1 0 0,2 0 0,1 0 0,1 0 0,2 4 0,0 1 0,3 3 0,2 1 0,4 2 0,0-1 0,4 1 0,8 2 0,-1-2 0,5 0 0,9 3 0,-3-2 0,0 0 0,-5-2 0,-1 0 0,-6-2 0,1-1 0,-2-1 0,1-1 0,-2-1 0,2 0 0,-3-1 0,1 0 0,-3-1 0,-1 0 0,-4 0 0,-3 0 0,-3-2 0,0 1 0,-2 0 0,0-1 0,-1 0 0,-1 1 0,0-1 0,-1 0 0,-2-2 0,0-1 0,-4-1 8,0-1-8,-5-2 0,0-1 0,-4 0 8,0 0-8,-4-1 8,2 2-8,-4-1 8,1 2-8,-4 0 24,3 2-24,-5 0 24,1 2-24,-5-2 40,3 1-40,-5-1 48,-4-2 16,4 0-64,1 1 64,6 1-64,3 0 56,1 1 0,4 1-56,3 0 56,-1 0 8,3 1-64,2-1 48,3 1 0,2 0-48,2 0 48,1 0 8,2 1-56,0 0 40,1 0-40,1 1 48,1 0-48,5 2 32,9 3 8,2 1-40,6 0 24,5 1 8,-1-1-32,1 1 24,-5-2-24,1 2 24,-5-2-24,0 2 16,3 0 8,-4 1-24,0-1 8,-4-1-8,0 0 16,-4-2-16,0 0 8,-2-1-8,-1-2 16,-2 1-16,0-2 8,-1 0-8,-1-1 8,-3 0-8,0 0 8,-2 0-8,2-1 8,0 0-8,0 0 8,0 1-8,-2-3 16,1 0-16,-1 0 16,-1 1-16,-2-3 16,-2 0-16,-4-4 16,-5-3 8,-1 0-24,-3-1 16,-3-1 8,2 2-24,-1 1 24,2 3-24,-2 1 32,3 3-32,-1 0 32,2 1-32,0 0 32,0 0-8,2 0-24,2 0 32,4 1-32,2 0 32,2 0-32,0 1 40,0-1-40,1 0 32,1 1-32,1 0 32,0 1-32,1 0 24,0 0-24,3 1 32,0 0-32,7 3 16,8 2 0,1 0-16,4 2 8,5 1 8,-3 0-16,2 1 8,-3-1-8,0 0 8,-3-1-8,2 1 0,4 1 8,-2-1-8,2 0 0,-3-2 0,1-2 0,-3-1 0,-1 0 0,-3-2 0,-1-1 0,0 0 0,0-2 0,-3 1 0,-2-2 0,-2 0 0,-3-1 8,-1 1-8,0-1 8,-1 1 0,-1 0-8,0 0 16,0 1-16,-2-1 16,0 1-16,-1 1 16,0-1-16,0 0 24,0-2-24,-1 1 24,1 0 0,-1 1-24,-2 0 24,-1 0-24,-2-1 24,-1 1-24,0 0 0,1 0 0,0 0 8,2 1-8,2 0-16367,0 0 10919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1:15.04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1 406 11912,'0'0'0,"0"0"0,0 0 0,0 0 456,0 0-456,1-2 456,2 0-456,-1 0 552,0 1-552,2-1 560,1-1-560,3-1 432,0 0-432,4-1 440,0-1-440,5-2 200,-1 1-200,4-2 208,-2 2-208,3-2 208,-1 1-208,2-2 208,-3 2-208,1-2 240,-3 2-240,1-1 240,-2 1-240,3 0 248,-2 2-248,4-3 255,-2 2-255,2-2 280,-2 1-280,0-1 280,-3 2-280,1-1 232,-3 1-232,1-1 232,-1-2-40,-2 1-192,-2 1 200,-2 0-200,-3 3 152,-1 2-152,-1 0 152,1 1-152,-1 1 104,-1 1 8,-1-1-112,1 1 88,1-1 8,0 0-96,-1 1 80,-1 0-80,-2 2 88,-2 2-88,-4 4 64,-8 5 0,0 1-64,-5 1 64,2-1-64,-2-1 64,2-2-64,-1 0 48,2-3-48,-1-1 56,2-1-56,-2 1 48,2 0-48,-1 0 56,2 0-56,-1 0 40,2 0-40,-1-1 48,3 0-48,1 0 32,2-2-32,1-1 40,2 0-40,1-2 16,0 1 8,0 0-24,2-1 16,0 0 0,2 0-16,0-1 16,1 0 0,0 0-16,2-1 8,5-3 8,0-1-16,4-2 24,7-3 0,1 0-24,7-2 24,-2 0-24,6-1 32,-2 0-32,6-2 40,-3 2-40,4-3 48,-3 1-48,0-2 48,-5 2-48,0-1 56,-5 3-56,-1-1 48,-4 3-48,-1 0 48,-1 1 8,-3 1-56,-4 2 64,-2 3-64,-1 1 48,-1 0-48,-1 2 56,-1 0-56,-1 1 40,-1 2 8,-4 7-16,-1 2-32,-5 6 40,-1 0-40,-5 4 24,-7 3 8,0-2-32,-6 1 16,-12 2 0,3-4-16,-7-1 8,-6 2 0,4-3-8,1 0 8,8-3-8,1 0 8,7-3-8,2 1 0,5-2 0,1-1 8,-1 0 0,5-2-8,2-2 8,4-2-8,4-2 16,3-2-16,3-1 16,1 0-16,1 0 16,4-3 8,0-1-24,7-4 16,12-6 8,1-1-24,9-5 16,11-4 8,-1 2-24,7-3 24,10-3 0,-6 3-24,3-1 24,-9 2-24,0-1 32,-7 3-32,-1-3 24,-6 3-24,0-2 24,-5 5-24,1 0 24,2 2 0,-4 4-24,-4 2 16,-5 4-16,-4 3 24,-6 2-24,-3 2 24,-3 0-24,-1 5 24,-2 2-24,-1 6 16,0 2-16,-4 6 16,-1 0-16,-7 5 16,-1-3-16,-8 3 24,0-4-24,-7 1 16,-8 2 0,2-3-16,-5 1 8,-7 2 8,4-3-16,-3 2 0,-3 1 8,6-3-8,2-1 0,2 0 0,4-2 0,8-3 0,6-4 0,7-4 0,5-3 0,5-3 0,2-1 0,3-2 0,0 1 0,0-1 0,2-3 0,6-5 0,1-1 0,6-5 0,1 1 0,6-4 0,0 1 0,5-2 0,-2 3 0,3-1 0,-2 3 0,3 0 8,-5 3-8,0-1 0,0 1 8,-4 2-8,-4 1 0,-3 2 0,-3 1 8,-3 1-8,-1 1 0,-2 1 0,-1 0 8,-2 1-8,2 0 0,-1-1 8,1 0-8,-2 1 0,-1 1 0,-4 2 8,-3 2-8,-5 4 0,-10 6 0,-1 0 0,-7 2 0,1-2 0,-5 1 8,4-1-8,-4 0 0,4-3 0,-2 1 8,5-2-8,-1 1 0,5-2 0,-2 1 8,1 2-8,3 0 0,3-1 8,4-2-8,4-2 0,4-2 0,0-2 8,1-1-8,2-1 0,0 0 8,1-1-8,1 0 0,2-4 8,1 0-8,7-4 8,7-4 0,2-1-8,3-1 0,-3 2 0,3-1 8,-3 2-8,5-1 8,9-1 0,-2 1-8,1 0 8,-5 2-8,-1 1 8,-5 2-8,-2 0 0,-3 2 0,-2 1 8,-3 1-8,-1 0 0,-2 1 0,0 0 8,-3 0-8,-1 1 8,-2 0-8,0 0 0,-2 1 0,0 0 0,0 0 0,-1 0 0,1 0 0,-2 2 0,-5 4 0,-2 1 0,-6 4 0,-9 3 0,0 1 0,-3-1-8,4-1 8,0-2 0,3-3 0,2-1-8,0-1 8,3-1 0,2-2-8,3 0 8,4-1-8,2-2 8,2 1-8,2-1 8,0 0 0,1-1 0,1-1-8,2-1 8,4-2 0,11-4-8,9-5 8,1 1 0,2-3-8,1 0 8,2-2 0,0 1 0,-7 3 0,-4 2 0,-6 4 0,-4 2 0,-4 2 0,-3 2-8,-2 1 8,-1 0 0,-1 1-8,-1 1 8,0-1 0,-1 0 0,-1 0-8,1 0 0,0 0 8,-1 2-8,0 1 8,-3 2-8,0 1 8,-3 2-8,-4 5 0,0 0 8,-1 0-8,2-1 8,0 0 0,2-3 0,-1 1-8,3-2 8,-1-1 0,1-2-8,2-1 8,2-2 0,0-1-8,2 0 8,0-2 0,2 1-8,5-4 8,0 1 0,4-3 0,4-2 0,-1 0 0,1-1 0,-2 1 0,-1 1 0,-2 1 0,-1 0 0,-1 2 0,-3 2 0,-2 1 0,2-2 0,0 1 0,-2 0 0,0 0 0,-1 1 0,-1 0 0,-1 1 0,0 0 0,-1 3 0,0 0 0,-3 3 0,-1 1 0,-3 4 8,0 1-8,-4 3 0,0 1 0,-3 2 8,0 0-8,-1 0 0,-1 3 0,3-4 0,3-3-15887,4-5 10591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4:27.49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695 1 11192,'0'0'0,"0"0"0,0 0 0,0 0 296,0 0-296,0 0 304,0 0-304,0 0 480,0 0-480,0 0 488,0 0-488,0 0 480,0 0-480,0 0 488,0 0-488,0 0 344,0 0-344,0 0 352,0 0-352,0 0 312,0 0-312,-2 0 320,-1 0-320,0 0 312,1 0-312,1 0 320,0 0-320,0 0 320,1 0-320,-2 0 320,0 0-320,0 0 295,0 0-295,1 0 296,0 0-296,-1 2 256,-1 1-256,1 0 256,0-1-256,-4 1 208,-2 0 0,0-1-208,-1 1 176,-1-1 8,2 0-184,-3-1 160,2 1-160,-3 0 160,1 0-160,-2 1 144,1 0-144,-1 0 152,2 1-152,1 0 136,0-1-136,1 0 144,2-1-144,-2 1 104,2-1-104,-3 1 112,1 0-112,0-1 88,0 0-88,1 0 96,1 0-96,-1 1 96,0 0-96,1 0 96,0 0-96,0 1 72,-1 0 8,-1 0-80,-1 2 72,-1 0-72,-2 2 72,1 0-72,-1 0 56,-1 0 0,2-1-56,1-1 56,-1 0 0,2-2-56,1 1 56,1-2-56,0 2 56,2 0-56,-1 1 64,0 2 8,0-1-72,1 1 72,0-2-72,0 0 72,1-1-72,-1 0 80,-1 1 8,0 0-88,1 0 80,0-1-80,0 0 80,1-1-80,0 0 88,0-1-88,2-1 96,0-1-96,-1 2 88,-1 1-88,0 0 88,0 1-88,0 1 64,-1 1 8,1 0-72,0 0 80,1-1-80,1-1 80,1-1-80,0 0 64,-1 1 0,2-2-64,-3 3 48,1-1-48,1 0 56,0-2-56,-2 2 40,1 1 8,0-2-48,-1 2 32,1-1-32,0-1 32,1 0-32,0 1 32,-1 0-32,1-1 40,1-1-40,-1 2 32,0 1 0,0 1-32,0 1 24,0-1-24,0 0 32,1 0-32,0 0 24,0 0-24,1-3 24,0 0-24,0 0 16,0 0-16,0-1 24,0-1-24,0 1 24,0 0-24,0 0 24,0 1-8,0 0-16,0-1 24,0-1-24,0 2 16,0-1-16,0-1 24,0 0-24,0 1 16,0-1-16,0 1 16,0-2-16,0 2 16,0 0-16,0-1 16,0 0-16,0 3 8,0 2 8,0 0-16,0-1 16,0-2-16,0 1 16,1 0-16,0-1 16,0-2-16,-1 0 16,0-2-16,2 3 16,0-1-16,0 1 16,-1-1-16,1 1 16,0 0-16,-1 0 24,3-1-8,1 1 0,1 0-16,0-1 16,0 1 0,-1 0-16,0 0 16,0-1 0,1 0-16,1-1 16,0-1-16,2 0 24,0-1-24,0-1 24,1 0 0,-2 0-24,0 1 16,-2-1-16,0 0 24,0 1-24,1-1 16,-1 1-16,1 0 24,-1-1-24,1 1 24,3-1 0,-2 0-24,2 1 24,-1 0-24,1 1 24,-1 0-24,-1 1 16,0-1-16,-1 0 24,1-1 0,1 0 0,-2 0-24,1 1 16,1-1 0,-1 1-16,1-1 24,0 1 8,0 0-32,0 0 16,1 0 0,-2 1-16,1-1 16,-1 0-16,1 0 24,-2 1-24,2 1 16,2 0 8,-1 1-24,0 0 16,-2 0-16,0 0 16,-1 0-16,-1 1 16,0-1-16,0 0 16,-1-1-16,0 1 16,1-1-16,-1 1 16,0 0-16,1 0 16,0 0-16,0 0 16,0 1 0,0 1-16,0 1 16,-1 1-16,0 2 16,1 3 0,-1 0-16,-1 1 16,-1 1 0,-1-1-16,-2 0 8,-1-2-8,1 1 16,0-3-16,0-3 8,1 1 8,0-2-16,0-1 0,0-1 0,0 0 8,1 0-8,-1-1 0,-1 2 8,1 0-8,0-1 8,-1-1-8,1 2 8,1-1-8,-1-1 8,0 0-8,-1-1 8,1 2 0,0 0 0,0 0-8,2-1 8,0 0-8,1-1 8,1 0-8,1 0 8,-1-1-8,1 2 16,-1 0-16,0-1 8,0 0 8,1 0-16,1-2 16,-1-1-16,2-2 16,-1 1-16,1-3 16,1-1 0,-1 0-16,0 0 16,-1 1-16,0-2 24,0 1-24,0-3 16,0 1-16,1-3 16,-1 1-16,0-2 24,-1-1 0,-1 2-24,0-2 16,-2 3-16,1-2 24,-1-1-8,1 3-16,-1-1 24,0 2-24,-1-1 24,0 1-24,0-1 24,-1 1-24,1-1 16,-1 1-16,1 0 24,0 1-24,1-2 16,0-2 8,0 1-24,1-1 24,-1 1-24,0 0 24,-1 2-24,-1-1 16,1-1 8,-1 2-24,0-1 16,1 2-16,0-1 24,1 2-24,0 0 16,0-3 0,-1 1-16,0 0 16,0 1-16,-2 1 24,1 1-24,-1-1 16,1 1-16,0-1 24,-1 2-24,1 0 16,-1 3-16,0-2 16,0 0-16,0 1 16,0 1-16,0-2 24,0 0-24,0-2 16,0-2 8,0 0-24,0 0 16,0-3 8,0 2-24,0-1 16,0-1 0,0 1-16,0 0 16,0 2-16,-1-1 16,0 1-16,0 1 16,-1 0-16,0 1 16,0 1-16,0 2 16,0 0 0,-1 0-16,0-1 16,0 1-16,-2-3 16,1 2-16,-2-2 16,1 2-16,0-2 16,0 1-16,1-1 8,0 0-8,1-1 16,-1 2-16,1-1 8,-1 1-8,0 0 16,-3 2-8,1 0-8,-3 2 16,0 0-16,-1 0 8,-4 0 0,2 1-8,1 0 8,-1 0 0,2 0-8,-1 1 8,-4 0 0,1 1-8,-1 1 8,2 0-8,0 1 8,3 0-8,0 1 8,0 3 0,1-1-8,0 1 0,1-2 0,-1 1 8,1-1-8,-1 0 0,1-2 0,-1 2 8,1-2-8,-1 1 0,2-1 0,-2 1 8,1 0-8,-1 2 0,-1 0 8,-2 1-8,2 0 0,-1-1 8,3-1-8,-2 1 0,-2 0 0,1 0 0,-2 0 0,-2 1 0,2-1 0,-3 1 0,1 2 0,1-2 0,3 0 0,2-1 0,3-2 0,-1 1 0,1 0 0,0-1 0,0 0 0,0-1 0,-2 1 0,2-1 0,1-1 8,1 0-8,-1 1 0,0 0 8,1 0-8,-1 1 0,0-1 8,1 0-8,-1 2 0,0 1 8,0 1-8,1 0 0,0-1 0,1 1 8,1-1-8,-1 0 0,1-1 0,0 1 0,0 0 0,1 0 0,-1-1 0,1 1 0,0-1 0,-1 1 0,0-1 0,-1 1 0,1-1 0,0 1 0,-1 0 0,1 2 0,-1 0 0,1 2 0,0 4 0,1-1 0,-1 1 0,0-3 0,1 0 0,-1-2 0,0-1 0,1-1 0,0 0 0,0 0 0,0 0 0,0-1 0,0 0 0,1 0 0,0 1 0,0-1 0,0 1 0,0 0 0,0 0 0,0-1 0,0-2 0,0 2 0,1 1 0,0 0 0,0 1 0,0 0 0,0 1 0,0 0 0,1 1 0,1 2 0,-1 0 0,0 1 0,0-2 0,-1 1 0,0-1 0,1-1 0,0-2 0,0 1 0,0-1 0,1-1 0,-1-1 0,0-1 0,0-3 0,-1 2 0,1 0 0,-1-1 0,0-1 0,1 0 0,0 0 0,0 0 0,2-1 0,0 0 0,2 0 0,-1-1 0,1-1 0,2-1 0,-1 0 0,1-1 0,0-1 0,1 0 0,0 0 0,0 0 0,4-2 0,-2 1 0,2 0 0,2-2 0,-2 2 0,-1-1 0,-2 2 0,-1-1 0,-2 1 0,0 0 0,-2 0 0,1 0 8,-1 1-8,1 1 0,-1 0 0,-2 1 8,0 1-8,1 0 0,0 0 0,-1 0 0,-1 0 0,-1 0 0,0 1 0,2-1 0,-1 0 0,1 0 0,-1 0 0,-1 0 0,0 0 0,1 1 0,0 2 0,0-1 0,0 2 0,0 1 0,0-2 0,-1 0 0,1 1 0,-1 0 0,0-1 0,0-1 0,0 1 0,-1 1 0,0 0 0,0 1 0,0 1 0,0 0 0,0 1 0,0 1 0,0 0 0,0-1 0,0 0 0,0-2 0,0-2 0,0 2 0,0-1 0,0 0 0,0-2 0,0 3 0,0 0 0,0-1 0,0-1 0,0 1 0,0-1 0,0 0 0,0-1 0,1 1 0,-1 0 0,1 0 0,0 1 0,0 0 0,-1-1 0,1-1 0,1 1 0,0 1 0,0-1 0,3 1 0,1-1 0,2 1 0,-1 0 0,1-1 0,-1 0 0,2 0 0,-2-1 0,1 0 0,-1 0 0,2-1 0,0-1 0,2 0 0,-1-1 0,2-2 0,0 1 0,1-1 0,-1 1 0,2 0 0,-3 0 0,0 1 0,-2-1 0,0 0 0,-2 0 0,1-1 0,0 1 0,1-1 0,-1 1 0,2-1 0,-1-1 0,1 0 0,-1 0 0,0-3 0,-1 1 0,0-2 8,-1 0-8,1-1 0,1-1 8,0 0-8,-1 1 0,0-1 8,-2 3-8,1-1 0,0-3 8,-1 2-8,1-2 0,1-2 8,-2 1-8,0 0 0,-2 2 0,0 0 8,-1 2-8,0-1 0,-1 1 0,1-1 0,0 1 0,0-2 0,0-4 8,1-3-8,-1 1 0,0 1 8,-1 2-8,0 0 0,-1 2 0,1-1 8,-1 1-8,1-1 0,-1 2 0,0-1 8,-1 3-8,0-2 0,-1-1 8,-1 0-8,-1 0 8,0-2 0,1 1-8,-1 1 8,1 0 0,-1 1-8,1 0 8,1 3-8,-1-2 8,1 2-8,-1-2 8,0 0 0,1 0-8,-1 0 0,1 2 0,-1 1 8,2 3-8,-2-2 0,0-2 8,0 0-8,0-1 0,0 0 0,-2-1 8,1 1-8,-1-1 0,0 0 0,0 1 8,1 0-8,0 3 0,1-2 8,0 2-8,0 0 8,1 3-8,0-3 8,-1 0-8,1 1 0,0 1 0,-1-2 8,-1 0-8,0 1 0,1 1 0,-1-1 8,0-1-8,1 2 0,0 0 0,1 2 8,1 0-8,-4 0 0,-2-1 0,-1-1 0,-3 1 0,2 0 0,-1 0 0,1 1 0,0 1 0,1-1 0,1 1 8,0-1-8,-1 0 0,0-1 0,-3 0 8,-6 1-8,1-1 0,-3 2 8,2 0-8,-2 1 0,-1 2 8,-2 1-8,3-1 0,1 1 8,-1-1-8,3 0 0,0-1 8,3 0-8,-2 0 0,3-1 0,-2 1 0,1-1 0,-2 0 0,3 0 0,-2 1 0,1 0 0,-3 1 0,-6 4 0,0-1 0,-1 2 0,4-1 0,1 1 0,3-2 0,0 1 0,-1 2 0,-1 1 0,2-1 0,1 0 0,2-1 0,2 0 0,1-2 0,1 0 0,2-1 0,-1 1 0,1-1 0,2-1 0,0-2 0,-1 3 0,0-1 0,0 0 0,-1 2 0,1 1 0,0 0 0,0 0 0,0 1-8,0 1 8,1-1 0,-1 0-8,1 2 8,0 0 0,0-1-8,1-1 8,1 1 0,0-2 0,1 3 0,1 0 0,0 2 0,0-1 0,1 1 0,-1-1 0,-1-1 0,1-1 0,-1-1 0,1-2 0,0 1 0,1-2 0,0 1 0,0-1 0,-1 0 0,1 0 0,0 0 0,0 1 0,1 1 0,-1-1 0,1 2 0,1 1 0,-1-1 0,1 0-8,-1-1 8,0 0 0,-1-1 0,2 0-8,-2-1 8,1-1 0,0 1-8,0 0 8,0 0 0,-1-2 0,1 3-8,0 0 8,1 2 0,0-1 0,0 0-8,-1-1 8,0-1 0,-1-2 0,2 1 0,0-1 0,0 0 0,-2-1 0,3 1 0,0 0 0,1 0 0,0 0 0,1 0 0,-1 0 0,2 0 0,2-1 0,0 1 0,2-1 0,-2-1 0,1 1 0,2 0 0,-1-1 0,0 1 0,-1-1 0,-2 1 0,-1-1 0,0 1 0,-1 0 0,1 1 0,-1-1 0,1 1 0,2 1 0,0-1 0,0 1 0,-2-1 0,0 0 0,-1-1 0,-2-1 0,1 1 0,-1 0 0,1 0 0,0 0 0,0 2 0,-1 0 0,1 1 0,-1 0 0,1 2 0,-1 0 0,-1 0 0,-2-1 0,0-1 0,-1-2 0,-1 2 0,0 0 0,0-1 0,0-1 0,0 2 0,0 2 0,-1 0 0,-1 0 0,0 0 0,-2 0 0,0-1 0,1 0 0,-1 0 0,2-2 0,-1 1 0,1 0 0,0 0 0,1-2 0,1-2 0,-3 2 0,-1 0 0,1 0 0,0-1 0,2-1 0,0 0 0,0 1 0,0 0 0,1 1 0,0-2 0,0 0 0,0 0 0,0-1 0,0 1 0,0 1 0,0 0 0,0 1 0,0-1 0,0-1 0,0 0 0,0 0 0,0-1 0,0 0 0,3 1 0,1 0 0,2 0 0,2-1 0,1 1 0,2-1 0,2 0 0,0-1 0,0 0 0,-1 0 0,0-1 0,-1-1 0,2-1 0,-1-1 0,3-1 0,-2 0 0,0 1 0,-1 1 0,-1 1 0,-2 1 0,1-1 0,-2 1 0,2-3 8,-1 0-8,3-3 0,-1-1 0,2-2 8,-1 1-8,1-1 0,-3 1 0,0 0 8,-1 1-8,1-4 0,-1 0 0,2-2 8,-2 1-8,2 0 0,-2 3 0,1 0 8,-3 3-8,2-1 0,-2 1 0,2 0 0,-1 1 0,0-1 0,-1 1 0,1-1 8,-1 2-8,0-2 0,-2 1 0,2-2 0,0 1 0,1-3 0,0 2 0,2-3 0,-1 2 0,-1 3-18863,-3 1 12583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4:35.9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8056,'0'0'29,"0"0"86,5 0 35,15 0 61,-2 1 22,6 2 13,9 1-18,5-3-80,7-2-14,9 0 29,7 1 14,2 0 13,4 0 2,2 0 0,5 0 4,-2 1 17,-8 2 7,-15 6-8,-3-2-5,2-2-31,5-3-4,-1-1 16,-6 1 4,-8 3 0,-1-2-4,5-3-15,1-3 11,-4 1 40,0-3 19,3-1 18,-7 4 6,-14 1-15,-5 1-11,0 0-25,-4 0-7,-8 0-19,5 0-10,-6 0-16,-3 0-10,2 0-19,6 0-4,-4 0-15,2 0-11,-4 0-26,-2 0-10,2 0-10,6 0-7,-6 0-16,-2 0-7,0 0-9,0 0 0,0 0-2067,0 0-8231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4:36.7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1 9672,'-4'9'17,"-2"1"102,4-8 55,2-2 124,0 0 28,2 1-4,4 8-4,-1 2-4,4 4-2,4 6 1,6 0 14,3-6 33,0 0 5,1 2-10,3 3-10,5 4-25,1-2 5,2-7 30,3-2 8,4-2-14,2 1-9,3-1-41,-6 0-22,-8 0-41,-3-1-16,0-1-40,-3-2-12,-3-2-26,-4 0-10,-1 0-16,-1-1-6,2-2-12,0 1-6,-3 0-14,-3 0-2,-2 0-8,-1-2 1,-6 0-4,5-1-2,-7 0-6,0 0-1,5 0 0,-5 0-2,0 0-10,6 0 2,-6 0 2,-2 0-1,0 0-6,0 0 1,0 0 6,0 0 8,0 0 6,0 0 1,0 0-6,0 0 1,0 0 6,-4 2 6,-15 12 2,-4 5-2,-3 6-12,-10 7-3,-9 11-6,-5 2-2,-6-2-6,-3 3-2,-1 2-6,4 4-3,3 3-12,11-10-2502,34-36-9999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4:39.2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114 1 10656,'-2'2'393,"-4"4"58,4-4 210,2-2 3,0 0-216,0 0-89,0 0-158,-3 2-46,-8 8-47,4 2-15,2 8-10,0 11-7,-1 10-15,0 9-1,1 8-9,-1 5-3,2 8 0,0 7 0,0 1 0,-1 0-2,-3-3-4,0-16-4,6-19-3,1-11 2,1-6-3,0-5-2,0-8 0,0-6 1,0 5 7,0-4 7,0 5 2,0-8 6,-1-1 1,-3 6 0,2-6 0,2-2 0,0 0 1,0 0 7,-1-2 7,-3-6 1,3 2 0,3-18 1,1-10 7,3-6 3,5-5-14,3-4-1,-1 1-9,1 5-7,-1 8-15,-2 10-2,-1 2-15,1 4-7,3 2-10,0 3-3,-1 5 0,0 3 0,1-1-2,-1 7-3,-2 3 4,0 2 1,1 0-2,2 1-3,-1 7 2,-2 2-3,-1 7-2,2 12 0,-1 1 0,-8-5 0,-2-4 0,2-3 0,2 0 0,-2 2 1,-2 1 4,-1-4-2,0-5 2,0-5-2,0 0 4,5-2 1,4 0 1,3-5 6,0-9 1,3-2-2,2-3-4,8-5-2,2-5 0,-4 1-2039,-19 15-8154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4:39.7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144 14 11104,'-11'11'120,"7"-7"1,-4 3 6,6-5 58,-2 2 231,-11 20 41,-5 10-83,1 1-25,5-9-10,3 0-10,-1 4-26,4-1-18,0-6-42,2-5-18,4-2-26,2-2-15,3 1-31,6-1-8,8 0-18,9-1-4,10-3-15,2-6-10,-4-8-19,-3-4-4,-1-6-14,1-5 0,6-3-4,-4 0-1,-8-1 0,-4-3 0,-5-7 0,-3-1 0,-4 0 2,-6 7 6,-6 6 6,-2 2 2,0-3 0,-4 2 2,-5 6 6,-2 4 9,-1 3 14,-1 1 14,-6 4 28,-2 4 7,4 5 0,2 4-4,-1 5-14,-1-2-4,2-3-12,-3 5-6,-1 9-24,3 3-7,9-7-20,6-1-13,5 5-30,3-2-2373,-1-19-9475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4:40.3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12184,'0'0'-48,"0"0"32,0 0 128,0 0 82,0 0 205,0 0 46,0 0-35,0 0-12,1 2-3,2 7-2,-2 5-19,0 6-20,4 8-51,1 5-12,-1 6-16,-2 5-12,0 6-36,0 2-11,0 8-24,2-2-7,-3-5-18,-1-6-5,-1-8-12,2-8-4,-2-9-14,-2-5-8,0 0-14,2-3-5,0 0-20,0-2-10,0-3-20,0-5-5,0 8-14,0-6-8,0 4-14,0-5-2,0 7-2386,0-9-9505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7T04:14:56.6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4:41.4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126 241 12720,'-6'21'145,"2"-8"18,4-11 50,0 0 36,0 5 78,0-6-4,0-1-111,0 0-36,0 0-32,0 0-12,0 0-15,0 0-2,1-1-14,6-5-1,-1 1-9,15-12-7,-1-5-15,2-5-4,0-6-18,-5 1-3,-5 5-8,-7 1 0,-3-2-8,-1 3 1,-1 12-3,0 8-4,0-4-3,0 7 4,-3 1 1,-9 0 2,-5 5 13,-8 13 8,-10 13 2,-3 7 7,5-1 8,4-2 4,7-1-8,7-5 0,5-5-8,4-3 1,3 1-2,0-2 2,2-8-2,4-6 2,12 7-2,3 1 3,4 2 2,5-2 2,1-4 6,2-3 8,1-3 6,-4-3 5,-3-3 10,2-3 5,4-4 4,2-3 4,-1-1 4,-2 0 2,1-1 2,0-1 7,-7-2 14,-3-2 3,2-7-12,-1-4 4,-3 0 20,-5-3 10,-4-2 6,-4 3 4,-4 12 6,0 4 2,1 2-12,-1 4-2,-1 9-8,0 2-3,-2-2-20,-6-4-7,3 5-12,-5 4-7,4 2-20,-11 19-5,3 7-14,1 0-8,4-3-16,7-5-5,4-3-6,3 0-3,2-1-12,2-2-3,5-3-6,8-4-1,5-4 0,6-3 0,3-3 2,1-3 2,-3 1-8,-9-1 1,-7 3-2,-9 0 3,-4 0 2,4 3 0,-8-3-7,-1 1-1,0 0 0,0-1 1,0 1-1,0 0 0,0-1 1,0 1-1,0 0 0,0-1 1,0 1-1,0 0 0,0 0 0,0-1 1,-1 1-1,1-1 0,0 1 1,0 0-1,-1-1 0,1 1 1,0 0-1,-1-1 0,-16 21 3,-15 6 2,-14 4-4,0 0-1,6-8 0,5-6 0,5-2 0,8-6-2658,18-8-10635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7T04:14:46.4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7T04:14:50.1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7T04:14:50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7T04:14:50.9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7T04:14:51.5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7T04:14:52.2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7T04:14:52.5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7T04:15:04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7T04:15:05.1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09:02.5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9312,'0'0'360,"0"0"8,0 0-368,0 0 864,0 0-864,0 0 872,0 0-120,0 0-752,0 0 760,0 0-760,0 0 512,0 0-512,0 0 512,0 0-512,0 0 304,0 0-304,0 0 304,0 0-304,0 0 256,0 0-256,0 0 256,0 0-256,0 0 200,0 0-200,0 0 208,0 0-208,0 0 192,0 0 0,0 0-192,0 0 184,0 0 7,0 0-191,0 0 168,0 0-168,0 0 176,0 0-176,0 0 136,0 0-136,0 0 144,0 0-144,0 0 112,0 0-112,0 0 120,0 0-120,0 0 96,0 0-96,0 0 104,0 0-104,0 0 64,0 0 0,0 0-64,0 0 40,0 0-40,0 0 40,0 0-40,0 0 16,0 0-16,0 4 16,0 3-16,0-1-13423,0-2 8951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7T04:15:05.4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6.13562" units="1/cm"/>
          <inkml:channelProperty channel="Y" name="resolution" value="620.6060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7T06:41:04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6016 14529 1030 0,'0'0'0'0,"0"0"0"16,0 0 0-16,0 0-10 0,0 0 10 0,0 0-9 15,0 0 9-15,0 0-759 0</inkml:trace>
  <inkml:trace contextRef="#ctx0" brushRef="#br0" timeOffset="195.19">5972 14462 1601 0,'0'0'0'0,"0"0"0"0,0 0 0 16,0 0 15-16,0 0-15 0,0 0 15 0,0 0-15 16,0 0 4-16,0 0-4 0,0 0 4 0,0 0-4 15,0 0-1230-15</inkml:trace>
  <inkml:trace contextRef="#ctx0" brushRef="#br0" timeOffset="28029.81">29587 4435 951 0,'0'0'0'0,"0"0"0"0,0 0 0 0,0 0 42 0,0 0-42 16,0 0 42-16,0 0-42 0,0 0 91 0,0 0-91 15,0 0 91-15,0 0-91 0,0 0 83 0,0 0-83 16,-21 8 83-16,21-8-83 0,0 0 40 0,0 0-40 16,-7 5 41-16,7-5-41 0,0 0 24 0,0 0-24 0,-8 4 25 15,8-4-25-15,0 0 18 0,0 0-18 0,-11 0 18 16,11 0-18-16,0 0 14 0,0 0-14 0,0 0 14 16,0 0-14-16,-7 0 12 0,7 0-12 0,0 0 12 15,0 0-12-15,0 0 9 0,0 0-9 0,0 0 10 16,0 0-10-16,0 0 6 0,0 0-6 0,0 0 6 15,0 0-6-15,0 0-1224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09:53.63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164 217 10480,'0'0'408,"0"0"-408,0 0 416,0 0-416,0 0 800,0 0-800,0 0 800,0 0-800,0 0 744,0 0-744,0 0 752,0 0-752,0 0 376,0 0-376,0 0 376,0 0-376,0 7 216,0 1-216,0 4 224,0-1-224,0 2 200,0-2-200,0 0 200,0-1-200,0 1 200,0-1-200,1 3 208,0 0-208,0 5 199,0 10 1,-1-2-200,1 3 200,-1 1 0,0-3-200,0-2 176,0-4-176,0 1 184,0-4-184,0 1 160,1-2-160,0 2 160,-1-1-160,0 2 144,0-1-144,-2 3 152,1-2-152,-2 4 176,0-2-176,0 4 184,-1 5-24,1-3-160,0 2 168,0-4-168,1 3 152,0-4-152,1 5 160,-1-3-160,1 4 144,0-2-144,-1 2 152,0-3-152,-1 2 136,1-4-136,-1 2 144,1-4-144,-2 1 120,-1 3 0,-1-4-120,-1 2 120,0-5-120,0 2 120,2-3-120,0 4 104,0 7 0,0-1-104,1 1 80,-1 3 0,0-5-80,1 2 72,1-4-72,1 2 80,0-3-80,-1 3 64,1-2-64,0 3 72,0 7-8,0-2-64,1 1 72,0-6-72,1-3 64,0-6-64,-1-2 72,0-5-72,0 2 56,-1 4 0,-1-2-56,2 2 40,1 4 8,2-2-48,0 3 32,1 3 8,1-1-40,0-2 32,-1 3 0,1-5-32,-2 2 24,-2 5 0,-1-2-24,-1 4 16,0-3-16,0 2 24,1-3-24,0 0 16,2-5-16,-1 1 24,1-4-24,0 2 24,0-3-24,-1 3 24,0-3-24,-2 1 16,1-4-16,-1 2 24,0-4-24,1 2 16,0-2-16,0 2 24,0-2-24,-2 1 8,-1 6 8,0-1-16,0 4 8,0 6 0,1-3-8,2 1 8,0 1 0,2-3-8,-2 0 8,0 3 0,0-2-8,0 2 8,1 3 0,0-4-8,2 1 8,-1-4-8,0 0 8,1-3-8,-1 1 8,1-4-8,-1 2 8,1-3-8,-1 1 16,1 1 0,0-1-16,0-1 8,-1-2-8,2 1 8,-1-2-8,0 1 8,0-3-8,1 3 8,0-2-8,-2 3 8,1 4 0,-1-2-8,0 3 8,1-4-8,1 2 8,0-3-8,3 1 0,1 3 8,1-2-8,-1 1 8,-1-4-8,0 0 8,-2-2-8,0 3 8,0-3-8,1 4 8,-1-2-8,2 4 8,-2-2-8,1 1 8,-1-2-8,0 1 8,-1-3-8,0 1 8,-1-3-8,1 1 8,-1-1-8,1 0 8,-1-1-8,0 1 8,0-2-8,0 1 8,-1-1-8,1 0 8,-1-2-8,1 1 8,-1-2-8,0 1 0,1 1 8,0 0-8,0 1 0,3 3 8,-1-2-8,0 1 0,-1 1 8,1-2-8,-2 0 0,1 0 8,-1-3-8,1 1 0,1 1 8,-1-1-8,0 0 0,0-3 0,0-1 8,-2-3-8,1 2 0,1-1 0,-1 2 8,0-1-8,1 1 0,-1 0 0,1 2 8,-1-2-8,1 1 0,-1-1 0,-1-2 8,0-1-8,0 2 8,0 1-8,0 2 8,1-2-8,0 2 0,-1-1 0,1-2 8,-2-2-8,1 2 0,0 0 0,1 2 8,1 2-8,1 3 0,-1-1 0,1 0 0,-2 0 8,0 0-8,-1-1 0,0-2 0,-1 0 8,1-1-8,0 1 0,-1 2 8,1 1-8,-1 1 0,0 4 8,0-1-8,0 0 0,0-3 0,0-1 0,0-3 0,0-3 0,0 2 0,0-1 0,1 1 0,0 0 0,1 0 8,0 3-8,-1 0 0,1-1 8,-2-2-8,1-1 0,0 1 8,0 0-8,0 3 0,0-2 0,1 2 8,-1 0-8,0-1 0,1-1 0,-1 0 8,-1-2-8,1-1 0,-1-2 0,0 2 8,0 0-8,0 2 0,0-1 0,0 2 8,1-1-8,0 1 0,0 1 8,1-1-8,0 1 0,0 1 8,0 0-8,1-1 0,-2-2 8,0-3-8,1 2 0,0-1 0,1 2 8,0 0-8,0 1 8,0-1-8,0 2 8,-1-1-8,2 1 8,1 2 0,-1-2-8,1 1 0,1 0 8,0-1-8,0 1 0,-1 3 8,0-2-8,-1 1 0,-1-1 0,-1 0 8,-1-3-8,1 2 0,1 1 8,1-1-8,0 1 0,0-2 0,1 2 8,-1-2-8,1 1 0,1 2 8,2 4-8,0-1 0,2 3 8,-1-1-8,0 0 8,-1-2-8,0-1 8,-1-3-8,0 0 8,0-2-8,0 0 16,-1-2-16,2 2 8,-2-2-8,1 2 16,0 0-16,-1-1 8,1 1 8,-1-1-16,0 0 8,2 2 8,-1-1-16,1 0 8,0-2-8,-1 1 8,-1-2-8,0 0 8,-2-1-8,2 1 8,-1-1-8,1 1 8,0-2-8,1 1 16,0-1-16,1 0 16,1 1 0,0 0-16,-2-1 8,-3-1-8,2 1 16,0 2-16,1 0 16,-1 1-16,2 1 16,2 2 0,0 1 0,-1 0-16,-1-1 16,-2 1 8,-1-2-24,0 1 24,2 0 0,-1-1-24,0 0 24,0 3 0,-1-2-24,-1 2 16,0 1 8,-1-1-24,0 0 16,2 2 8,-1-1-24,1 2 16,-1-3-16,2 1 16,0-1-16,2 0 16,-1-1-16,1 0 16,-1-1-16,0 0 16,0-1-16,-1 0 16,0-1-16,0 1 16,3 3 0,-1 0-16,2 1 8,-1-2-8,0 0 16,-1-1-16,1-1 8,1 3 0,-1-2-8,2 3 8,-1-2-8,2 1 8,-2 0-8,2-2 8,1 0 8,-2-2-16,0 1 8,1 0 8,-2-1-16,1 1 16,0-2-16,0 1 16,0-1-16,0 0 16,0 0-16,1 0 16,-2-1-16,1 2 16,-1-2-16,5 3 32,5 1-16,-2 0-16,1-1 8,-3-1-8,1-1 16,-3-1-16,2 0 8,2 0 0,-1 0-8,-1 1 8,0 0 0,-2 0-8,-2 0 8,0 1 0,-2-2-8,1 2 8,-3-2-8,2 0 8,-3 0-8,1 0 8,-1-1-8,1 1 8,-1-1-8,1 1 8,0-1-8,1 1 8,-1-1-8,0-1 8,1 2 0,-1-2-8,2 3 0,-1-2 0,1 2 8,0-1-8,1 2 8,2 0 0,-2 0-8,0-1 0,-2-2 0,1 0 8,-2-2-8,3 1 0,-1-1 0,2 1 8,-1 1-8,1 0 0,0-1 0,-1 0 8,-1 0-8,-1-1 0,-1 0 0,1 0 8,3 1-8,0 0 0,2 1 8,-1-1-8,2 1 8,3 1 0,-1 0-8,3-1 8,-1 0-8,2 0 8,-3 0-8,1-1 0,0 1 8,-1-1-8,1 0 0,4-1 8,-2-1-8,1 0 8,1-1 0,-3-1-8,-1 1 8,1 1 0,2 0-8,2 0 8,-3 1-8,2-1 8,-4 0-8,1 0 8,-2-1-8,0 1 0,4 0 8,-3-1-8,0 1 0,-3-1 0,-1 1 8,-2-1-8,1 1 8,4-1 0,-1 0-8,1 0 8,-1-1-8,1 0 8,-2 0-8,0 0 8,2 0 8,-2 0-16,3 0 8,-3 0-8,1 0 16,-1 0-16,1 0 16,-2 0-16,0 0 16,-2 0-16,1 0 8,-2 0-8,1 0 16,-1 0-16,0 0 8,1 2 8,-1 0-16,1 0 8,-2-1-8,2-1 16,-3 0-16,1 0 8,1 0 8,-2 0-16,0 1 8,-1 0-8,1 0 8,0 0-8,1 0 8,4-1 8,-1 0-16,2 0 8,-2 1-8,1 0 8,-2 1-8,3 0 8,4 0 8,-1-1-16,0 0 16,2-1 0,-3 1-16,3-1 16,-3 0-16,2 0 24,-2-1-24,1 1 16,-2 0-16,1 0 24,-2 0-24,5 1 24,-2 0-24,4 0 32,-1 0-32,1 0 32,-2 0-32,1 1 32,-3 0-32,4-1 24,-4 1-24,4-1 32,-3 0-32,0 0 24,-3-1-24,2-1 32,-3 0-32,3 0 24,-1 0-24,2 0 24,-2 0-24,1 1 24,-2 1-24,0 1 32,-2 0-32,4 1 24,-1 0-24,3 2 24,-1 0-24,2 1 24,-3-1-24,2 1 32,-4 0-32,5 2 24,-2 0-24,5 3 24,-3 0-24,6 3 16,-4-1-16,5 2 16,-3-1-16,3 0 8,-4-2-8,3-1 16,-5-2-16,1-1 8,-4-2-8,1-1 8,-3 0-8,5 1 0,-2 1 0,4 2 8,-3 0-8,0 0 0,-3 0 0,1-2 8,-3 0-8,3-2 8,0-1-8,3-1 8,-2-1-8,2-1 8,-3 0-8,1-1 8,-2 0-8,5 0 8,-2 0-8,6 0 8,-2 0-8,3-1 8,-4 1-8,3 0 16,-5-1-16,4-1 8,-3-1-8,3 0 16,-4-1-16,0 1 8,-4-1-8,0 1 16,-3 1-16,2 0 8,-2 2-8,3-1 16,-1 0-16,3-2 8,-3 1-8,3-2 8,-2 0-8,3-1 0,-2 1 0,2 0 8,-3 0-8,0 1 0,-3 0 0,1 1 8,-2 1-8,4 0 0,0-1 0,3 1 8,-1 0-8,1-1 0,-5 1 0,2 0 8,-4-1-8,5 0 0,-1-1 0,5 0 8,-2 0-8,4 1 8,-2 2-8,1 0 8,-4 0-8,0 1 0,-3-1 0,-1 1 8,-2-1-8,2 0 0,-2 0 0,2 0 8,-3 0-8,2 0 0,-3 0 0,1 0 8,-1 0-8,3-2 8,-1 1-8,4-2 8,-2 1-8,5-1 8,-3 1-8,3 1 8,-3 0-8,1 0 8,-3 1-8,1-1 8,-3 0-8,3-2 8,-3 0-8,3 0 8,-2-1-8,0 0 8,-1 2-8,2-1 16,-2 1-16,5 0 8,-2-1-8,3 0 16,-1 1-16,2 0 16,-2 1-16,0 0 16,-3 1-16,-2 0 16,-4 0-16,0-2 16,-2 1-16,3-2 16,-1-1-16,4 0 16,-2-1-16,3-1 8,-2 1-8,1-2 16,-2 0-16,2 1 8,-3 0-8,3 1 8,-2 2-8,3-1 0,-2 2 0,5-2 8,-3 1-8,6-2 0,-3-1 0,4-2 8,-2 1-8,0 0 0,-4 1 0,0 0 8,-2 2-8,1 0 8,-2 1-8,4 0 8,-2 0-8,4-1 16,-1 1-16,3-1 16,-2 0-16,5 0 16,-3 0-16,5-1 24,-3 0-24,1 0 16,-3 0-16,-1 1 24,-2 0-24,-1-1 16,-2 1-16,1-1 16,-3 0-16,3 0 8,-3 0-8,3-1 8,-1 1-8,1-1 8,-1 0-8,1-2 16,-1 1-16,2-1 8,-3 0-8,3-2 16,-2 2-16,2-2 8,-2 1-8,1-2 16,-3 2-16,0-1 8,-3 2-8,0 0 16,-2 1-16,1-1 0,-1 1 0,1-1 8,0 0-8,1 0 0,-3 1 0,2-1 8,-1 1-8,4-1 8,-2 0-8,4-2 8,0 1-8,1-2 8,-1 1-8,1 0 8,-3 1-8,1 0 0,-2 2 0,0 0 8,-1 1-8,1-2 0,-1 2 0,3-2 0,-1 1 0,3-2 0,-2-1 0,3-2 0,-3 0 0,0-2 0,-3 2 0,0-2 0,-2 2 0,0-3 0,-1 1 0,2-2 0,0 0 0,0-1 0,0 2 0,1-2 0,-2 3 0,2-1 0,-2 3 0,2-1 0,-1 3 0,2-2 0,-2 2 0,4-1 8,-2 0-8,2 0 0,-2 0 0,1-1 8,-2 2-8,0-1 0,-2 1 0,1-1 8,-2 3-8,1-3 0,-1 1 0,3-2 0,-2 1 0,2-3 0,-1 2 0,2-2 0,-3 1 0,1 0 0,-1 1 0,0 0 0,-2 0 0,3-2 0,0 0 0,1-1 0,0 1 0,0 1 0,-3 2 0,1 0 0,-2 3 0,2-1 0,-1 1 0,2-3 0,1 1 0,3-5 0,0 2 0,3-4 0,-3 2 0,2-2 0,-2 1 0,0-1 8,-2 2-8,1-1 0,-3 2 0,0-2 8,-1 1-8,1-3 0,-2 2 0,1-4 8,-1 3-8,0 0 0,-2 3 0,0 0 8,-2 2-8,1-3 0,0 2 0,-1-3 8,0 2-8,1-2 0,-1 3 0,1-3 8,1 3-8,1-5 0,0 2 0,3-4 0,-1 1 0,1-1 0,-2 2 0,1 0 0,-2 1 0,0-1 0,-2 1 0,1-3 8,0 2-8,-1-1 0,0 2 0,2 0 0,-2 2 0,3-4 0,-1 2 0,1-6 0,0 2 0,0-4 0,-2 1 0,1-3 0,-1 3 0,2-5 0,-1 5 0,2-4 0,1 3 0,-1 1 0,-1 4 0,1-2 0,-2 3 0,-1-5 0,-1 2 0,0-4 0,-1 3 0,1-2 0,-2 4 0,1 0 8,0 2-8,1-2 0,-1 1 0,1-2 8,0 2-8,-1 0 0,0 3 0,0-1 8,2-5-8,0 0 0,1-4 8,-1 3-8,1-6 8,0 3-8,-1-4 16,0 3-16,0 0 16,-2 4-16,1 0 24,-1 3-24,2-3 32,-1 2-32,1-3 32,0 3-32,1-4 48,-2 4-48,1-4 48,-1 3-48,0-4 48,-1 3-48,1-4 56,-1 3-56,0-2 48,0 5-48,1-2 48,-1 3-48,0-6 48,1 3-48,0-7 48,1 1-48,-1-6 40,0 2-40,-1-4 40,0 3-40,-1-4 32,-1 5-32,0-3 40,-1 5-40,1-3 32,0 4-32,0-2 40,1 3-40,-1-1 32,0 4-32,0-2 32,-1 3-32,2-3 24,0 3-24,2-4 32,0 3-32,0-5 24,-1 3-24,-1-6 24,0 4-24,-1-5 16,-1 5-16,1-4 24,0 5-24,0-3 24,0 3-24,-1-3 24,0 4-24,0-5 16,0 4-16,0-5 16,1 4-16,0-1 8,0 5-8,2-2 16,0 5-16,3-5 8,-1 2-8,1-5 16,-2 3-16,-2-7 8,-1 2-8,-2-5 16,-1 4-16,1-5 8,-1 5-8,2-3 8,1 5-8,2-3 8,0 5-8,1-3 8,1 5-8,0-1 8,-1 5-8,1-2 8,-2 4-8,1-3 8,-1 4-8,-1-5 8,-1 4-8,0-3 8,-1 3-8,0-2 8,0 2-8,-1-6 0,0 1 0,1-6 8,0 2-8,1-2 0,0 4 0,0-1 8,0 5-8,-1-2 0,-1 4 0,-1-3 8,0 2-8,-2-2 0,0 4 0,-1-4 8,0 4-8,0-2 0,2 2 0,-1-1 0,1 3 0,0 0 0,0 3 0,0 0 0,0 3 0,1-2 0,-1 1 0,2-4 0,-1 1 0,2-4 0,0 3 0,0-3 0,1 2 0,-1-4 0,-1 2 0,0-2 8,-1 2-8,-1-1 0,1 5 0,-1 0 8,0 3-8,-1 1 0,0 3 0,-1-2 8,0 3-8,1-1 0,0 1 0,1 0 8,0 2-8,2-2 0,0 2 0,-1-2 8,2 1-8,-1 0 0,0 2 0,0 0 8,0 1-8,0-1 0,0 0 0,1-1 8,0 0-8,0 0 0,0 2 0,-1 1 0,1 2 0,0-1 0,0 1 0,0 1 0,-1 1 0,1 0 0,-1 2 0,0-2 0,0-1 0,0 0 0,0 1 0,0-1 0,0 0 0,0 1 0,0 0 0,0-1 0,0 0 0,0 1 0,0 1 0,0-3 8,1 1-8,0 0 0,0 1 0,0-1 0,0 0 0,1 0 0,-2 1 0,2-1 0,0 0 0,-1 0 0,0 1 0,0-2 0,1 1 0,-1 1 0,0 0 0,0 1 0,-1 0 0,0 1 0,0 0 0,1-2 0,-1 0 0,1 0 0,0 0 0,-1 1 0,0 0 0,0 1 0,0-1 0,0-1 0,0 0 0,0-1 0,0 1 0,0 1 0,0 0 0,0 0 0,0 1 0,0 0 0,0 0 0,0 0 0,0 1 0,1-3 0,0 0 0,-1-1 0,1 2 0,-1-1 0,1 2 0,-1-1-8,0 1 8,-3-1-8,-1 1 8,-2 0-48,0 1 48,-2 1-48,-1 2 48,2-1-20015,2-1 13351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0:42.15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1395 130 9760,'4'-1'0,"10"-2"0,16-4 0,1 0 0,9 0 32,-3 0-32,6 1 32,-4 1-32,4-1 240,-4 1-240,4-1 248,-5 1-248,1 0 328,-6 0-328,1 1 336,-6 1-336,-1 0 376,-4 0-376,-1 1 384,-4 0-384,0 0 320,-1-1 8,-3 1-328,-1-1 344,-3 1-344,-1 1 352,-3-1-352,-2 1 256,-2 0-256,3 0 264,-1 0-264,-1-1 192,0 2-192,-2-1 192,0 1-192,0 0 144,-1 0-144,-5 0 152,-1 0-152,-5 0 152,-2 0-152,-8 0 152,0 0-152,-8 2 104,0 0-104,-7 0 112,3 1-112,-5-1 80,3 0-80,-3 0 88,6 0-88,-1-1 64,6 1-64,-1-1 64,6 1-64,-1-2 48,4 1-48,-1-1 48,4 0-48,0 0 40,2 0-40,2 0 40,3 0-40,2 0 24,3 0-24,0-1 24,0 0-24,1 0 16,1 0-16,1 0 16,1 1-16,0 0 8,0 0-8,5-2 8,1 0-8,8 0 0,1-1 0,9 0 8,1 0-8,11 0 8,14 0 0,-2 0-8,8 2 32,-7 0-32,4 1 40,-7 0-40,2-1 80,-6 0-80,4-1 88,-6 0-88,6 0 88,11 2 8,-4 0-96,6 3 96,-6 0-96,2 3 96,-6-1-96,1 2 104,4 3 0,-7 0-104,-1 1 88,-8-2-88,-3 1 96,0 2-9,-2 0 1,-6-1-88,-4 0 80,-6-3-80,-3 0 80,-4-2-80,-3-2 88,-2-1 0,0 0-88,-2-2 96,-1 0 0,-1-1-96,0 0 104,-1 0-104,-4-3 112,-2 0-112,-5-2 112,-1-1-112,-6-1 112,-4-1-24,1 1-88,-2 0 88,3 2-88,-4 0 48,1 1-48,-5-2 48,3 2-48,-4-2 8,-3-1 8,3 2-16,3-1 0,3 1 0,5 2 0,4 0-8,3 2 8,3-1 0,2 1 0,2 1-24,2-1 24,2 1-16,0 0 16,0 0-40,0 0 8,1 0 32,5 2-48,3 0 48,7 2-40,2 1 40,7 2-56,10 3 8,-2 1 48,4 4-56,-4-1 56,3 4-56,6 6 0,8 7 0,-3-2 56,2 2-40,-7-5 40,2 3-40,-7-5 40,4 6-40,7 5 0,-4-2 40,5 2-32,7 1 8,-7-6 24,-1-5-16,0-3 0,-9-7 16,0-3-8,-8-4 8,1-2-8,-6-4 8,-3 0 0,-4-1 0,-3-1 0,-4 0 0,-1-1 0,1-1 0,-2-1 0,-2 0 0,-3 1 0,0-1 0,-1-1 0,-2-1 0,0 0 0,-1-1 0,-4-2 0,-4-3 0,-1 0 0,-3 1 0,1 1 0,-3 0 0,-3 0 0,0 1 0,-2 1 0,1 2 0,0 1 0,2 2 0,1 1 0,3 0 0,0 2 0,2-1 0,0 1 0,1 1 0,-1 2-8,0 2 8,1 0 0,0 1-24,3 0 24,1 0-16,1-1 16,3 1-48,2 0 48,0 2-40,1 0 40,3 1-56,0 0 56,4 2-48,0-1 48,5 1-64,0 0 64,5 2-56,8 4-8,6 2 8,-3-2 56,2 0-64,-5-1 64,-1-1-56,-3-1 56,-1 0-31,3 2 7,-3-2 24,-1-1-8,0-1 0,-4-2 8,-2-2-8,-3-3 8,-2-1 0,-2-1 0,0-1 0,-1-1 0,0 1 0,-1-2 0,-2 0 0,-2 0 0,-1-1 0,-1 0 0,-1 0 0,0 0 0,0 0 0,0 0 0,-1 0 0,1 0 0,-6-2 0,-2-1 0,-5-3 0,-2 1 0,-3-3 0,1 1 0,-1-1-8,2 1 8,0 0-8,2 2 8,-1 0-24,3 1 24,-2-2-16,2 1 16,-3-2-40,-3-2 0,2 1 40,-4-1-48,3 2 48,-2-1-48,2 2 48,0-1-72,3 0 72,-1-1-64,2 1 64,0-2-56,2 1 56,-2-1-56,2 1 56,-2-3-80,0 1 80,-2-1-80,1 1 80,-13-15-216,-2-3 216,-3-5-56,4 2 56,-2-1-8,4 4 8,-3-1-8,-3-3 8,2 5 0,-1-1 8,4 5-8,0 0 24,3 4-24,-1-1 32,3 3-32,-1-2 88,4 3-88,-4-3 96,-5-4 56,2 2-152,-4-1 152,4 4-152,-1 1 176,3 4-176,0 1 176,4 3-176,-3 0 191,4 3-191,-3 0 192,4 1-192,-3 1 136,-4 1 0,2 1-136,-5 1 96,-7 2 8,3 1-104,2 1 72,5-1-72,4 2 80,5-2-80,3 2 40,4-1-40,1 3 48,2 2-24,1 6 8,2 0-32,0 2 16,2-1-16,3 1 24,1-1-24,6 2 16,10 4 0,0-1-16,9 1 8,0-3-8,5 0 8,-2-2-8,5 0 8,-5-3-8,4 2 8,-4-2-8,4 2 8,-3-1-8,5 0 8,-4-1-8,6-2 0,-5-2 0,6-1 8,-4-2-8,4 1 0,10 2 8,-5 0-8,5-2 0,-8-1 0,2-2 8,-8-2-8,-1 0 0,-7-1 0,-1-2 8,0 0 0,2 0 0,-5-1-8,-3-1 8,-4 0-8,-2-1 16,-3 0-16,0-1 8,-2 1-8,0 0 16,-1 1-16,-3 0 24,-1 2-24,0 0 24,0 0-24,-1 1 32,-2 1 0,0-1-32,-1 0 32,-1 0-32,1-2 32,-1-1-32,0 1 40,-2-2 8,0 0-48,0 1 48,0 1-48,-2-3 48,0 0-48,1 0 40,0 2-40,0-1 48,0 0-48,1 0 48,0 2-48,1 1 48,1 0-48,0 4 40,2 1-40,2 3 40,1 2-40,6 4 24,6 8 0,1-1-24,5 6 16,7 7 8,-2-3-24,3 4 0,6 5 8,-3-3-8,5 4 0,-4-5 0,4 4 0,-5-5 0,3 2 0,2 5 0,-4-4 0,0 2 0,-6-5 0,1 2 0,-4-4 0,2 1 0,-4-4 0,3 1 0,-3-3 0,1-1 0,-3-3 0,-1-1 0,-3-5 0,-2-1 0,-1-2 0,-2-4 0,-3-1 0,-2-3 0,0-2 0,-3 0 0,-1-2 0,-1-1 0,0 0 8,1 1-8,-1 0 8,-1-1 8,-1 0-16,-2-1 16,-4-1 0,-1-1-16,-4-3 32,0-1-32,-5-5 32,0 0-32,-6-6 40,-9-8 0,1 1-40,-2-3 32,3 3-32,0-1 40,4 4-40,-2-1 40,3 2-40,-6-2 48,3 2-48,-8-4 32,2 3-32,-7-5 40,3 4-40,-5-5 32,5 4-32,-2-4 32,6 3-32,-2-3 32,5 3-32,0-1 32,3 3-32,-1-2 24,4 4-24,-3-1 32,4 3-32,1 1 24,3 3-24,1 1 32,3 2-32,1 1 24,2 1-24,0-1 24,2 1-24,-1-1 8,3 2-8,1 2 16,2 2-16,1 0 8,0 0 0,2 1-8,0 1 0,0 1 0,1 0 8,0 1-8,5 3 0,1 1 0,7 3 0,0 1 0,7 3 0,0-1 0,7 4 0,-2 0 0,3 3-8,7 6 8,-4 0 0,3 2-16,-4-2 16,4 3-8,-4-4 8,3 3-16,-4-3 16,4 3-8,-4-3 8,3 3-16,-4-4 16,3 1-8,-5-3 8,1 1-16,4 1 0,-4-3 16,1-1-8,9 2-8,-3-3 16,-3-3 0,-7-5 0,-4-2 0,-6-3 0,-4-2 0,-2-1 0,-4-1 0,-2 0 0,-1-4 8,0-1-8,-1-5 8,-3-7 8,-1 0-16,-6-4 16,-1 1-16,-7-2 16,1 2-16,-7-2 24,2 2-24,-6-2 24,2 3-24,-6-1 24,2 2-24,-5-1 24,3 2-24,-8-3 24,-11-6 0,3 2-24,-5-2 16,-6-2 8,8 3-24,-3-2 32,-7-6 0,8 4-32,0-2 40,8 4-40,-1-1 48,8 4-48,-3-2 48,-7-4 8,6 5-56,-1-1 48,7 5-48,1 0 48,7 5-48,3 1 48,5 4-48,2 1 48,3 2-48,2 0 32,3 2-32,1-1 32,1 1-32,3 3 24,2 0-24,-1 1 32,1 1-32,1 0 16,0 1-16,1 1 24,0 0-24,1 0 8,5 2 8,3 1-16,7 4 0,1 2 0,8 5 8,11 9-8,-2 0 0,6 5 0,-5-1 0,5 6 0,6 8 0,-4-3 0,1 4-8,5 4 8,-7-4 0,4-1-8,-7-8 8,4 1 0,-6-6 0,3 2 0,-5-5 0,4 3 0,-5-3 0,6 2 0,-4-4 0,5 2 0,-4-3 0,3 1 0,-4-3 0,1 1 0,-5-2 0,-1 0 0,-5-3 0,-1 1 0,-4-4 0,-1 0 0,-3-2 0,-1-1 0,-3-1 0,1-1 0,-3-1 0,-1-2 0,-1-1 0,-3-2 0,-1-1 0,-2-1 0,0 0 0,-1-1 0,-1-1 0,1 0 0,-3-4 0,0-1 0,-5-4 8,-1 1-8,-7-5 8,0 1-8,-7-3 8,1 2-8,-5-3 8,3 1-8,-4-1 8,2 2-8,-7-2 8,2 1-8,-7-2 8,2 1-8,-5-2 8,5 2-8,-6-3 8,5 4-8,-6-2 8,5 3-8,-6-1 16,5 2-16,-4-2 16,6 1-16,-5-2 16,-12-4-8,3 1-8,-5 0 16,7 2-16,0-2 8,-3-4 0,8 1-8,1-1 0,8 3 0,1-2 8,7 4-8,0-2 8,5 3-8,0 0 8,4 3-8,1 0 8,4 3-8,0-1 8,3 3-8,2 0 8,1 2-8,2 0 8,0 3-8,3 1 0,0 2 0,1 0 0,-1-1 0,1 2 0,1 0 0,-1 1 0,5 2 0,5 2 0,3 2 0,6 4 0,2 1 0,5 5 0,0-1 0,5 7-8,6 9 8,-3-1 0,5 5-8,-4-3 8,4 2-8,-4-3 8,5 1-8,-3-3 8,6 0 0,-5-3 0,6 3-8,7 4 8,-4-3 0,3 2-8,-8-4 8,2 2-8,-7-5 8,4 2-8,-5-3 8,4 0-8,-4-3 8,6 1-16,-5-4 16,4 1-8,-4-4 8,1 1-8,1-2 8,-5-3 0,-4-2 0,-7-2 0,-3-2 0,-5-3 0,-1 0 0,-3-2 0,-1 0 0,-1-1 0,-2 0 0,0-2 0,-1 1 0,-1-3 0,-3-4 0,-1 0 0,-3-4 0,-2-1 0,-5-4 0,0 2 0,-8-5 0,-10-4 0,0 2 0,-8-1 0,2 3 0,-5 1 0,4 3 0,-4-1 0,4 3 0,-5-1 0,4 3 0,-6-2 0,5 2 0,-6-1 8,5 1-8,-4-3 0,5 1 0,-6-2 8,4 1-8,-7-3 0,4 1 0,-7-1 8,4 2-8,-3 0 0,6 2 0,-2-1 0,6 3 0,-2-3 0,5 1 0,-1-1 0,5 1 0,-2 0 0,5 3 0,-1 0 0,5 2 0,-2 0 0,-1 0 0,4 1 0,1-1 0,0-1 8,5 1-8,1 1 0,4 1 0,2 2 8,2 1-8,1-1 8,1 2-8,0 0 16,0 1-16,2 1 16,-2 0 0,1 0-16,2 1 24,0 1-24,1 0 24,2 1-24,-1 0 24,1 0-24,-1-1 24,-1-1-24,0 0 24,0 1-24,1 0 24,0 0-24,1 1 16,1 1 8,2 0-24,1 2 16,3 2 0,0 1-16,2 0 8,1 3 0,0-1-8,2 1 8,-2-1-8,1 0 16,-2-2-16,2 1 8,-2-1-8,-3-2 16,-1-2-16,0 3 16,-1-1-16,-1 0 16,-1-1-16,0-1 24,0 0 8,1 1-32,-1 0 32,-1-2-32,0 0 40,0 0-40,-3-2 40,-6-4 8,-1-1-48,-7-2 48,-1-1-48,-9-1 48,1-1-48,-11 0 48,-13-2 8,1 3-56,-5-1 48,-10 1 8,7 1-56,-5 2 48,9 1-48,-5 2 48,6 0-48,-7-1 40,-13 0 0,5 0-40,-4 0 40,-9 3 0,10 1-40,0 2 24,12 2-24,1 1 32,11 1-32,0 2 16,8 0-16,-2 3 24,6-1-24,-2 2 8,4-1-8,-3 3 16,4-1-16,-4 1 8,4 0-8,-4 3 16,4-1-16,-1 5 8,4-2-8,0 4 8,5-2-8,2 1 0,-1 2 8,5-3-8,0 4 0,0 3 0,3-2 0,2-2 0,2-3 0,1-4 0,2-3 0,2-1 0,0-2 0,2-2 0,1-1 0,1-3 0,0 2 0,1-1 0,0-2 0,0 0 0,2 1 0,-1-1 0,4 0 0,0 0 0,3-1-8,1 0 8,5-1 0,1-1 0,4-2-8,0 0 8,5-3-8,-2 0 8,6-5-16,-1 1 16,4-5-8,-3 1 8,5-6-16,7-8 8,-4 1 8,3-4-16,-6 3 16,3-4-8,-7 4 8,3-2-16,3-3 0,-4 5 16,-1 1-16,0 2 0,-6 5 16,-3 3-16,-3 2 0,-5 4 16,-4 3-16,-5 3 16,-1 0-16,-1 1 16,-2 1-16,0 1 16,-1 1-8,0-1 8,0 1-8,-1 1 8,-3 0-8,-2 1 8,-8 4-16,0 1 16,-9 4-16,0 1 16,-6 7-24,1-1 24,-6 6-16,-11 9-8,3-1 24,-6 4-16,5-4 16,-9 1-16,-13 4 8,4-4 8,-5 2-16,8-7 16,-2 2-8,9-5 8,-1 1-8,-5 3 8,-4 4 0,9-4 0,4 0 0,10-5 0,6-2 0,8-5 0,3-3 0,6-3 0,1-2 0,3-2 0,0 0 0,3-2 0,2-1 0,2-2 0,2-1 0,1 0 0,1-1 0,0-1 0,6-1 0,2-2 0,9-4 0,1-2 0,8-5 0,0 0 0,8-5 0,-4 0 0,7-3 0,-4 2 0,7-3 0,-4 2 0,6-2 0,-3 2 0,5-3 0,-3 2 0,4-3 0,-5 3 0,4-6 0,-5 3 0,1-3 8,-5 3-8,-1-1 0,-6 5 0,-2 0 0,-6 3 0,-2 3 0,-5 4 0,-1 1 0,-4 2 0,-2 3 0,-3 2 0,0 1 0,-1 0 0,0 1 0,-1 1 0,-4 1 0,-1 0 0,-6 2 0,-1 0 0,-10 4 0,0 0 0,-10 5 0,1 1 0,-8 6 0,1 0 0,-7 7 0,4-1 0,-9 7 0,6-3 0,-9 4 0,5-4 0,-5 2 0,4-4 0,-4 1 0,6-4 0,-3 1 0,6-4 0,-3 0 0,-4 4 0,7-3 0,6-1 0,8-3 0,8-3 0,6-2 0,4-4 0,4-2 0,4-3 0,1-1 0,2-2 0,0 0 0,1 0 0,0-1 0,-1 1 0,1-1 0,6-2 0,3-1 0,10-4 0,0 0 0,10-5 0,-1 0 0,7-3 0,-3 1 0,5-4 0,-3 2 0,4-5 0,-5 2 0,5-2 0,-5 1 0,6-3 0,-3 2 0,5-3 0,-4 2 0,7-4 0,-4 4 0,6-4 0,-5 3 0,3-1 0,-5 3 0,0 1 0,-6 3 0,-2 2 0,-6 3 0,-2 2 0,-6 3 0,-2 0 0,-3 1 0,-2 0 0,-2 1 0,-1 0-8,-3 0 8,-1 2 0,-2 1 0,1 0-8,0 1 8,-3 2 0,-1 0 0,-6 4-8,-1 1 8,-8 4 0,-2 2 0,-9 6-8,0 0 8,-10 5 0,2-1 0,-10 5-8,4-3 8,-9 3 0,5-3 0,-10 4 0,6-2 0,-10 3 0,7-2 0,-9 5-8,7-4 8,-7 4 0,7-3 0,-4 3-8,8-3 8,-2 2 0,9-4 0,1 1 0,8-4 0,3-2 0,7-4 0,3-2 0,5-3 0,3-3 0,3-3 0,3-1 0,1-3 0,2-1 0,3 0 0,0-1 0,1-1 0,0 1 0,0-1 0,3 0 0,1-1 0,4-3 0,2-1 0,7-4 0,0 0 0,9-5 0,-1 0 0,9-4 0,-2 2 0,7-4 0,-3 1 0,6-3 0,-5 2 0,5-4 0,-3 3 0,4-2-8,-4 3 8,6-2 0,-4 2 0,5-4-8,10-9 0,-4 1 8,4-3-16,-9 4 16,3-3-16,-9 6 16,0 0-24,1 1 8,-8 6 16,-4 2-24,-5 4 8,-7 3 16,-4 2-24,-2 3 8,-4 1 16,-2 3-16,-3 1 16,-2 2-16,0 1 16,-8 0-16,-2-1 16,-8 3-16,-14 6 0,-1 1 16,-10 6-8,3 1 8,-6 6-16,4-1 16,-7 6-8,5-1 8,-8 6-16,-14 7 8,4-2 8,-8 2-8,7-5 8,-5 1-8,8-5 8,-6 1-16,9-5 16,-3 3-8,9-3 8,-2 1-8,9-3 8,1 1-8,8-4 8,3-1-8,4-2 0,5-3 8,5-3-8,5-4 8,5-3 0,3-2-8,2-2 8,5-2 0,1-2 0,8-3-8,2-2 8,8-5 0,-1 1 0,9-7 0,-1 1 0,8-5 0,-1 1 0,9-4 0,-3 2 0,8-4 0,-3 3 0,6-6 0,-6 4 0,7-6 0,-7 3 0,7-5 0,-5 4 0,8-5 0,-6 4 0,8-2 0,-5 4 0,8-1 0,-6 4 0,5-1 0,-7 5 0,4-1 0,-8 3 0,4-1 0,-8 3 0,4-1 0,-8 4 0,3 0 0,-6 4 0,2 2 0,-7 2 0,-1 3 0,-6 1 0,-2 2 0,-6 1 0,-3 1 0,-4 0 0,-2 1 0,-3 0 0,-2 3 0,-1 0 0,-1 2 0,-1 0 0,-4 3 0,0 0 0,-5 3 0,-3 0 0,-6 3 0,-13 6 8,0-1-8,-8 4 8,-9 5 0,2-2-8,-5 2 16,7-3-16,-5 3 16,6-4-16,-8 2 8,5-4-8,-7 1 16,5-4-16,-5 1 0,-8 1 8,7-4-8,0-1 0,8-4 0,4-3 8,8-2-8,4-2 0,8-1 0,3-2 0,5 0 0,3-2 0,2-2 0,3 1 0,2-1 0,1 1 0,1-1 0,1-2 0,2 0 0,6-5 0,3 0 0,9-7 0,0 0 0,10-5 0,-2 1 0,10-4 0,-2 1 0,10-5 0,17-7 0,15-6 0,13-4 0,9-1 0,6 1 8,-15 8-8,-3 5 0,-18 7 0,-3 5 8,-12 4-8,-3 3 0,-9 2 0,-1 3 8,-9 1-8,1 1 8,-7 1-8,0 2 16,-6 0-16,2 2 8,-5 1-8,1 0 16,-4 1-16,-1 0 8,-3 0-8,-1 2 16,-2-1-16,-1 2 8,-2-1-8,-1-1 16,-2 0-16,-1 1 8,-1 3 8,-1 1-16,-3 2 8,-5 3 8,-2 0-16,-5-1 8,0-1-8,-5-2 16,1-2-16,-2 0 16,3-2-16,-1-1 16,2-1-16,-2-1 16,-4-1 8,3-1-24,1-1 24,3-1-24,2-1 32,3 0-32,1 0 32,2 0-32,1 0 40,1 1-40,2 0 32,1 0-32,1-1 32,0 0-32,2-3 24,1 0-24,2-3 32,1 1-32,4-3 24,0 2-24,5-2 24,0 1-24,4-1 16,6-1 8,-1 1-24,3 1 24,-2 3-24,3 1 24,-2 2-24,3 1 16,-3 1-16,2 1 24,-3 1-24,3 0 16,4 1 0,-2 1-16,2 1 8,5 2 8,-5 0-16,2 0 16,-4-1-16,1 1 16,-4-1-16,2 3 16,4 4 8,-3 0-24,0 1 24,0 1 0,-4-2-24,-2 0 24,2 1 0,-4-2-24,1 0 24,-3-1-24,2 0 24,-3-1-24,4 0 16,5 2 8,-1-1-24,2 0 8,3 1 8,-4-2-16,-2 0 8,0 0 0,-4-2-8,2 1 8,-3-1-8,3 3 16,-1-1-16,2 2 8,5 2 8,-1-1-16,1 2 8,3 2 8,-3-1-16,-1 1 16,1 2 0,-5-2-16,1 0 16,-4-1-16,2 2 16,-4-2-16,1 0 8,-2-1-8,0 0 16,-2-2-16,3 1 8,-1-1-8,5 2 16,-2-1-16,3 1 8,4 2 8,-2-1-16,2 1 8,-4-3-8,4 1 16,-4-3-16,4 2 8,7 0 0,-3-1-8,3 0 0,4 0 8,-4 0-8,2-2 0,3 2 8,-5-3-8,-2 0 0,-7-3 0,-1 1 8,-4-1-8,0 1 0,-3 0 0,3 0 8,-2 1-8,2-1 0,3 1 8,-3-2-8,1 2 8,-4-2-8,-1 1 8,-3-1-8,0 1 0,-3-2 0,1 1 8,-2-2-8,0 1 0,0-1 0,-1 0 8,-2 0-8,-2-2 0,-1 0 0,1 2 8,-1 1-8,0 0 0,-1-1 8,-1-1-8,0 2 8,-1-1 0,1 1-8,-1 0 8,0 0 0,0-1-8,-3 1 8,0 0-8,-4 0 8,-1-2-8,-4 0 8,1-1-8,-4 0 16,2-2-16,-5 0 16,2-1-16,-3-1 16,2 0-16,-3 0 24,3-1-24,-3-1 24,2 0-24,-3-2 8,-7-2 8,1 1-16,-3-3 0,3 0 0,-4-2 8,4 0-8,-4-2 0,-6-4 0,3 1 0,0 0 0,7 3 0,1-2 0,5 3 0,-2-3 0,4 2 0,-2-4 0,2 2 0,0 0 0,-2-2 0,3 2 0,-2-1 0,-3-3 0,1 1 0,1 0 0,-1-2 0,3 2 0,1 1 0,2 3 0,1 0 0,1 2 0,0 0 0,2 3 0,-2 0 0,-4-1 0,0 1 0,-4 0 0,2 0 0,-5 2 0,-8-1 0,3 2 0,0 0 0,6 2 0,0 1 0,4 1 0,-2-1 0,2 0 0,-5 0 0,3 0 0,-4 0 0,-5-3 0,4 2 0,-2-2 0,3 1 0,-1-1 0,3 1 0,-3-1 0,-3-2 0,2 2 0,-1-2 0,-5-3 8,3 2-8,-3-1 0,-6 0 8,3 1-8,-4-1 0,6 2 0,-2-2 8,4 2-8,-1-1 8,-4-2 0,4 2-8,-2 0 8,5 2-8,-2 1 8,4 0-8,-1 2 0,-5 0 8,4 1-8,-4 0 0,-5 1 8,4 1-8,-2 0 0,7 0 0,-3 0 8,6 0-8,-5 1 0,4 0 0,-5 1 8,3 0-8,-2 0 0,-6 1 0,5 0 0,-1 1 0,-3 1 0,5 0 0,0 1 0,5 0 0,-1 2 0,5-1 0,0 3 0,3-2 0,0 2 0,4-2 0,-3 2 0,2-1 0,-2 2 8,3 0-8,-4 3 0,2-1 0,-3 2 0,-3 1 0,1 0 0,0 0 0,4-3 0,-3 3 0,-5 2 0,3-1 0,0 2 0,0 1 0,4-1 0,0 1 0,-1 1 0,3-2 0,1 0 0,2-2 0,2 2 8,2-3-8,-1 2 0,3-1 0,-2 2 8,2-1-8,-1 0 0,-4 1 0,1-2 0,-1 1 0,1-2 0,-1 1 0,2-2 0,0 0 0,-1 0 0,1-2 0,1 1 0,2-2 0,0 1 0,1-2 0,0 2 0,-3 1 8,2-1-8,-2 0 0,3-2 0,-1 1 8,2-3-8,0 0 8,-4 2 0,1-2-8,-2 2 8,1-2-8,-3 2 8,1-1-8,-2 1 8,3 0-8,-3-1 8,2 0-8,-4 1 0,2 0 0,-4 2 8,1 0-8,-3 1 8,3-1-8,-2 1 8,3-2-8,1 0 8,2 1 0,3-2-8,4-2 0,3-2 0,0-1 8,1-1-8,1-1-16799,1-1 11199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1:00.3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2005 190 11912,'0'0'0,"0"0"0,0 0 424,0 0-424,0 0 424,0 0-424,0 0 832,0 0-832,0 0 832,0 0-832,-5 0 696,-1 0-696,0-1 696,-1 0-352,1 0 7,1 0-351,2 1 224,1-1 0,1 1-224,1 0 184,0 0-184,0 0 184,1 0-184,-1 0 144,0 0-144,6 0 144,2-1-144,7 0 144,2-1-144,8-1 152,-1 0-152,8-1 160,-3 1-160,6-2 160,-4 1-160,7-1 152,-4 1-152,7-1 152,-3 1-152,9 0 144,-4 0-144,9 0 152,-6 0-152,6 2 120,-6 0-120,5-1 128,-7 1-128,6-1 136,10-1 0,-5 0-136,1 2 136,6 1 0,-9 2-136,2 1 112,-10 0-112,0 1 120,-6 0-120,0 2 104,-5-1-104,0 2 112,-6-1-112,0 2 88,-6-1-88,0-1 96,-5-2-96,-1 0 72,-3-1-72,1 0 72,-2 0-72,1 2 48,-1 0-48,1 1 48,-2 0-48,-1-1 40,-2 0-40,-2-1 48,-3-2-8,-1 0 8,-1 0-48,-2-1 40,-1 1 0,-2 1-40,-3 0 32,-1 1-32,-3 0 32,-1-1-32,-3 2 24,-8-1 8,1 0-32,-6-1 16,-10-1 0,3 0-16,-5-1 8,5 0-8,-5 0 8,6 0-8,-4-1 0,4 1 0,-4-2 8,4 0-8,-3-3 0,-6-1 8,4 0-8,-2 0 0,6 1 0,0 1 8,6 1-8,-1 2 0,5 1 0,0 0 0,-5 1 0,4 0 0,-2 0 0,3-1 0,-3-1 0,3-1 0,-2 0 0,2 0 0,1 1 0,4 0 0,1 1 0,4-1 0,0 1 0,0-1 0,1 0 0,3 1 0,2-1 0,3 1 0,3 0 0,1 0 0,2 0 0,-2 0 0,-1-1 0,1 1 0,1 0 0,0 0 0,0 0 0,1-1 0,3 2 0,1 0 0,7 1 0,1-1 0,6-1 0,1 1 0,4-1 0,-2 0 0,4 0 0,6 0 0,7 1 8,-2 0-8,2-1 0,6-3 8,-5 0-8,3 0 8,-6 0-8,3 3 8,-6 0-8,4 2 8,-4 0-8,4 1 16,-4-1-16,5 0 8,-5-1-8,6 1 16,-5 0-16,4 0 16,8 0 8,-4 0-24,0 1 24,3 0 0,-7 1-24,-1-1 24,-6 0-24,-1 0 24,-5 0-24,-1 0 16,-5 0-16,1 0 24,-5 0-24,2 0 24,0 0 0,-2 0-24,-2 1 24,-3-2-24,-3 0 24,-3 0-24,1 1 16,-1 0-16,-2 0 24,0-1-16,-1-1-8,1 1 16,1 1-16,-1-1 8,0-1-8,-1 0 16,-1-1-16,-2 1 8,-2-1-8,-3-1 8,-1 0-8,-6 0 8,-8 0 0,-1 0-8,-6 1 8,3 0-8,-5 1 8,4 0-8,-5-1 8,5 0-8,-5-1 8,3-1-8,-6 0 0,4 0 0,-6-1 8,3 0-8,-6 0 0,3 0 0,-7 0 8,-10-1-8,-8 0 8,5 0-8,2 1 0,-3 1 0,10 1 0,1 2 0,10 0 0,-1 2 0,7 1 0,-2 0 0,5-1 0,-5 0 0,4 0 0,-2-1 0,3 0 0,-2 0 0,5-2 0,-2 0 0,-2-3 0,4 1 0,2-2 8,6 1-8,2 0 8,3 1-8,3 1 8,3 0-8,2 1 8,1 1-8,0 0 8,0 1-8,0-1 16,1 0-16,1 0 8,0-1-8,1 1 16,0-1-16,0 0 8,0 0-8,2-1 16,4-2-8,4-1 8,2-1-16,4-1 8,8-3 8,0 0-16,7-2 16,-3 0-16,7-2 16,-4 2-16,4 0 16,-4 3-16,3 0 24,-5 2-24,4-2 24,-5 1-24,6-1 24,-4 0-24,4-1 24,9-1 0,-4 1-24,5-1 24,-5 0-24,3-1 32,-5 2-32,2 1 24,-5 2-24,4 3 32,-5 1-32,4 1 24,-3 1-24,4 0 24,-4 0-24,2 1 16,-5 2-16,1 1 24,-5 1-24,2 1 16,-4 0-16,3 2 16,7 4 0,-2-1-16,2 3 16,-4 0-16,-1 0 8,2 4 8,-6-3-16,-1 2 8,-5-3-8,-1 0 16,-3-3-16,0-1 16,1 0 0,-1-2-16,2 0 16,-1-1-16,2-1 16,-3-1-16,-1 0 16,-4-1 0,-3-1-16,0 0 8,-2-1 8,-1 0-16,1 1 8,-1-1-8,-2 0 16,0-1-16,-2 0 16,0-1-16,-1 0 16,0 0-16,0 0 16,0 0-16,0 0 24,-1 0-24,1 0 16,0 0-16,0 0 24,0 0-24,0 0 24,0 0-24,-4-1 24,-1-1-24,-5 0 24,0 1-24,-3-1 24,1 0-24,0-1 16,-3 1 8,3-1-24,-6-3 8,2 0-8,-6-3 16,1-1-16,-1 0 16,-4-1 0,3 1-16,-5 2 8,2 2-8,-4-1 8,3 2-8,-2 0 8,4 1-8,-3 0 8,4 2-8,-5 0 8,3 1-8,-6 1 8,-9-1-8,1 1 0,-4-1 8,6 1-8,-5 0 0,5-1 0,-6 1 8,5-1-8,-3 0 8,-6 0 0,5 0-8,0 1 8,-3-1 0,8 1-8,1 0 0,8 0 0,2 0 8,5 1-8,-2 0 0,-6 2 8,3-1-8,-3 0 8,3-1-8,0 0 16,3-1-16,1 0 16,4 0-16,0 1 16,4-1-16,0 2 16,-3 0 0,2-1-16,-1-1 16,2 0-16,0-1 16,1 0-8,2 0-8,4 1 16,3 0-16,0 2 8,0 0 0,2 0-8,-2 1 0,1 0 0,-1 0 8,0-1-8,1-1 0,0 2 8,0 0-8,2 0 0,0-1 0,1 1 8,0-1-8,1 0 0,1 1 8,0 1-8,0-1 0,1 1 8,1 0-8,-1-1 0,-1-1 0,4 3 8,0 0-8,3 1 0,4 1 8,-1-2-8,3 0 8,0-2-8,4-1 8,-1-1-8,3-1 8,6-2 0,-2 0-8,2-1 8,2-1 0,-3 0-8,0-2 8,4-2 0,-4-1-8,1 0 8,6-2 0,-3 0-8,3-2 8,7-5 8,-4 1-16,-1 1 16,-5 3-16,-2 3 16,-4 2-16,4 1 16,-4 3-16,7-1 16,-3 2-16,7-2 16,-4 0-16,6-1 16,-5 0-16,2 0 8,-6 2-8,0 1 8,-4 2-8,0 2 8,-3 1-8,3 2 8,-3 1-8,2 2 0,-3 0 0,4 3 8,-3-1-8,5 3 0,7 5 8,-2 0-8,1 1 0,-5-2 0,-1 0 8,-4-2-8,0 1 0,-4-2 0,1 2 0,-2-3 0,1 3 0,-1-2 0,-1 1 0,-1-2 0,-1 1 0,-2-2 0,2 1 0,-1-1 0,4 2 0,0-1 0,4 1 0,-1-2 0,-2 0 0,-2-3 0,-5-2 0,0 1 0,-3 0 0,0-1 0,-2 0 0,1-1 0,-1 0 0,-1-2 8,-1-1-8,0 0 0,0 0 0,-1-1 8,0 0-8,-1 0 0,-1-1 0,1 0 8,-1 0-8,0 0 0,-1 0 0,0 0 8,-2 0-8,1 0 0,-2-2 8,0-2-8,-3-2 0,0-1 0,-3-3 8,0 1-8,-2-3 0,1 1 0,-2-2 8,2 2-8,-4-2 8,-6-4 0,1 2-8,-5-3 8,-9-2 8,1 2-16,-4 0 16,-9 0 0,4 3-16,-3 0 16,6 4-16,-2 0 24,4 1-24,-5-1 24,3 2-24,-7 0 32,5 0-32,-9 0 16,5 1-16,-9 0 24,-11 1-16,6 1-8,-4 3 16,9 0-16,0 2 8,9 1-8,0 0 8,7 0-8,-2 2 0,-7 1 8,5 0-8,-1 1 0,-3 2 8,7-1-8,2 0 0,0 0 8,7-1-8,3-1 0,1-2 0,6 1 0,0 0 0,4-1 0,0 2 0,3 0 0,-1 1 0,4 0 0,0 0 0,2-1 0,1 0 0,2-1 0,1 0 0,-1-1 0,2 1 0,0-1 0,-1 2 0,0 0 0,1 0 0,1-1 0,1 0 0,0-1 0,0-1 0,1 0 0,0 2 0,0-1 0,0 1 0,1 1 0,0 1 0,0-2 0,0 1 0,0 0 0,1 1 0,-1-1 8,0-1-8,0-1 0,-1 0 0,2 1 8,2-1-8,-1 1 0,-1-1 0,-1-1 8,3 2-8,-1 0 0,0 0 8,-1 0-8,-1-1 0,0-1 0,-1 1 8,0-1-8,2 0 0,0 1 0,0 0 8,0-1-8,-1 1 0,0-1 0,-1 0 0,0 0 0,0 0 0,0 0 0,0 0 0,0 0 0,0 0 0,0 0 0,0 0 0,0 0 0,0 0 0,0 0 0,0 0-16,0 0 16,0 0-8,0 0 8,0 0-56,0 0 0,0 0 56,1 0-184,1 0 184,0 0-176,0 0 176,-1 0-304,-1 0 304,1 0-296,1 1-144,1 1 440,0 0-440,0 0 440,2 1-496,0 1 496,3 1-488,-1 0 488,1-2-480,0 1 8,0-2 472,-2 0-384,-2-1 8,-2 0 376,2 0-304,-1 1 8,0 0 296,1-1-192,0 0 0,-1 0 192,2-1-112,-2 0 0,0 0 112,0 0-48,-2 0 48,0 0-48,-1 0 48,0 0-16,0 0 0,0 0 16,-2-2 0,1-1 0,-2-1 0,-3 0 16,-1-1-16,-3-1 16,1 0-16,-4-1 56,2 1-56,-5-2 64,2 2-64,-4-2 88,-4 0 8,1 0-96,-3 2 120,-5 1 8,1 2-128,-3 0 184,3 1-184,-5-2 184,3 0-184,-7-1 256,4 0-256,-6 0 256,3 0-256,-5 1 264,4 1-264,-4 0 272,5 1-272,-6-2 248,5 0-248,-6 0 248,5-1-248,-3 1 208,5 1-208,-5 0 208,-10 1-32,4 1-176,-6-1 184,7 0-184,-6 0 144,7 0-144,-6-1 144,7 1-144,-5 2 112,7-1-112,-5 2 120,7 1-120,-4 1 96,6 0-96,-3 2 104,6-1-104,-3 2 88,-6 1 0,5-1-88,1 2 72,7-1-72,1 0 72,5 0-72,0-1 64,3-1-64,-1 0 72,3-2-72,-1 0 48,4 0-48,1 0 56,2 0-56,1 1 40,2 0 8,1 1-48,2-1 40,-1 2 8,3 0-48,-1 0 32,3 0-32,0-2 40,2 0-40,0 0 32,0 0-32,0-1 32,1 2-8,-1-1-24,1 2 32,1-1-32,-1-1 24,1-1-24,0 1 24,0 0-24,0-1 24,1 1 8,0 1-32,0-2 16,-1 0 0,1-2-16,0 2 16,0-1-16,0 1 16,0-2-16,0 0 16,-1 0-16,0-1 16,0 0-16,1 2 16,0 1 0,0 0-16,0-1 16,0-1-16,-1 0 24,0-1-24,3-1 16,0-1-16,0 0 24,-1 0-24,2-1 24,0 0-24,3-1 24,-1 0-24,4-1 16,0 0-16,4-1 16,1 1-16,5 0 16,-2 0-16,6-1 16,9-2-8,-1-2-8,4-1 16,-3 1-16,4-2 8,8 0 8,-4 2-16,3 0 8,-5 3-8,5 0 8,-5 2-8,7 0 0,-4 2 0,7-2 8,-5 2-8,7-1 0,11 0 8,-5 1-8,4 1 0,-9 1 0,3 1 0,-9 0 0,3 3 0,-8 0 0,4 2 0,11 3 0,-6 1 0,4 1 0,-8 0 0,1 0 0,-7-1 0,-1 1 0,-6-2 0,-1 1-8,-6-1 8,-1 1 0,2 1-8,-5 0 8,0 0 0,-4-1 0,-1 1-8,0 0 0,-3-2 8,-1 1-8,0 0 0,-4-2 8,0 0-8,-3-1 8,-1-1-8,0 0 8,-3-1-8,0-2 8,-1 0 0,-1-2 0,2 3-8,0-1 8,0 0 0,0 0 0,-1 0-8,-1-2 8,2 3 0,0-1 0,0 0 0,0 0 0,-1-1 0,-1 0 0,0-1 0,0 0 0,0 0 0,0 0 0,-2 0 0,-1-1 0,0 1 0,-2-3 0,0 0 0,-1-2 8,0-1-8,-2-1 8,0 1-8,-1-4 8,-3-4 0,0 0-8,-1 0 8,-2-3 0,1 3-8,-5-2 0,-7-4 8,1 2-8,-7 0 0,2 2 0,-6 1 8,4 2-8,-6-1 0,4 2 0,-7-1 8,5 1-8,-8 1 8,4 1-8,-7 2 8,5 2-8,-6 3 8,6 2-8,-6 3 8,5 1-8,-7 2 0,-12 1 8,5 1-8,-3 0 0,-6 1 8,8-2-8,-1 2 0,11-2 0,-1 1 8,9 0-8,-2 2 0,-3 5 8,4-2-8,0 2 0,-4 1 8,5-3-8,-1 0 0,-5-1 8,5-3-8,2 0 0,0 0 0,7-1 0,2 0 0,-2 2 8,4 1-8,3-1 8,6-1-8,1 0 0,4-1 0,1 0 8,3 0-8,0-1 0,3-1 0,2-1 8,2-2-8,0 3 0,-1-1 0,1 0 8,1-1-8,-1 2 0,0 0 0,0-1 0,0 2 0,0 2 8,0 0-8,1-2 0,0 1 8,1-2-8,1 0 8,-1-2 0,1-2-8,0 0 8,0-1-8,3 2 8,0-1-8,3 0 8,4-2 8,-1-2-16,3 0 8,-1-1-8,2-2 16,0 1-16,2-3 8,-1 0-8,5-2 16,-1-1-16,6-1 8,-1 0-8,5 0 8,-1 0-8,5 0 0,-3 2 0,5-1 8,-3 1-8,5-3 0,8-4 8,-2 1-8,4-1 0,-6 1 0,4 0 8,-5 3-8,4 1 0,12 0 0,-5 1 0,7 2 0,-7 2 0,5 0 0,-7 1 0,3 0 0,-6 0 0,3 2 0,-6 0 0,4 4 0,8 4 0,-5 2 0,2 2 0,-7 1 0,0 2 0,-7 0 0,4 1 0,-7-1 0,5 1 0,-5 0 0,6 0 0,-5-2 0,6 2 0,-5-3 0,0 2-8,-5-2 8,1 1 0,-6 0 0,1 0-8,5 2 8,-3-2 0,2 1-8,4 0 0,-5-2 8,-3-1-8,-4-1 0,-6 0 8,-2-2-8,-5-1 8,0-1-8,-2-1 8,-1-1-8,0 0 8,-1 0 0,-1 0 0,-1-1-8,-1 0 8,-2 0 0,0 0-8,-1 0 8,0 0 0,-1 0 0,1 0 0,0 0 0,1-2 0,0-1 0,0 1 0,0 0 0,-2-3 0,1-1 0,-4-2 0,-3-5 0,-2 1 0,-4-1 0,-7-4 0,0 1 0,-4-1 0,-7-3 0,2 1 0,-3 1 0,3 4 0,-4 1 8,5 3-8,-6 1 0,3 2 0,-7 0 8,4 0-8,-10-1 0,4 1 0,-10-2 8,5 1-8,-9 0 8,4 1-8,-7 2 8,6 1-8,-7 2 8,6 1-8,-5 1 8,6 0-8,-5 2 8,7 1-8,-5 1 16,-8 3-8,6-1-8,-2 0 8,9 0-8,-3 1 16,9-1-16,-2 1 16,-5 3 0,8 0-16,-2 1 16,8-1-16,-2 0 24,-7 1 0,5 0-24,-2-1 16,7-2-16,0 0 24,6-2-24,1 0 24,5-1-24,1 0 32,5-1-32,0 1 32,4-1-32,-1 1 32,2 0-32,0 1 32,-3 0 8,3 0-40,1 1 40,2-1-40,2 1 48,2-1-48,1 1 32,1 0-32,1 1 40,0-1-40,1 0 32,0-1-32,0-1 32,1-2-32,0 2 24,0-1-24,1 0 32,-1-1-32,3 3 24,2 2 0,1 1-24,1 1 16,0-2-16,2-2 24,0-1-24,4-3 24,6-2 0,0-1-24,6-3 16,8-1 8,-2-1-24,2 0 16,-4 0-16,0-1 24,-4 1-24,2-2 16,-3 1-16,3-2 16,-2 1-16,2-3 8,-3 2-8,3-1 16,-4 0-16,6-1 8,-2 1-8,6 0 8,-3 0-8,5 2 8,-3 1-8,5 0 8,10 1 0,-4 0-8,4 1 8,-4 0-8,3-1 0,9-2 8,-4 0-8,2 1 0,-8 1 0,2 2 0,-8 1 0,3 5 0,4 4 0,-4 2 0,0 2 0,5 2 0,-7-1 0,3 1-8,6 2 8,-5-1 0,0-1-8,1 2 0,-7-1 8,-3 0-16,-9-2 16,-2-1-16,-7-1 16,1 0-16,-4-2 16,1 1-16,-1-2 16,0 1-16,-2 0 16,1 0-16,-1 1 0,-2-1 0,-2-2 16,-1 0-8,-1 0 8,-2-1-8,-2-2 8,0-1-8,-2 0 0,0-1 8,1 2-8,1 0 8,-1 0 0,1-1 0,-1 1-8,-1-2 8,0 1 0,1-1 0,-1 0-8,0 0 8,-1 0 0,1 0 0,0-1 0,0 1 0,-4 0 0,-1-2 0,-2-1 0,-5-2 0,1-1 0,-4-3 0,2 0 0,-4-1 0,1-1 0,-6-1 0,2 1 0,-7-2 0,-9-4 0,0 1 0,-5 1 8,3 3-8,-5 1 8,-9 0 0,4 2-8,-6-1 8,-10 1 0,6 1-8,-5 2 0,9 1 0,-5 1 8,7 1-8,-9 1 0,6 1 0,-10 1 8,7-1-8,-9 2 0,-13 2 8,7 0-8,-3 3 0,12-1 0,-2 2 8,11 0-8,-2 1 0,8 0 0,-3 1 0,-4 2 0,7-1 0,3 0 0,9-1 0,3-1 0,8-1 0,2-1 8,1 0-8,3 0 8,4-2-8,3 0 0,4-1 0,4 0 8,2-2-8,2-1 8,1 1 0,0-1-8,0 2 8,1 0 0,1 1-8,4 1 8,6 0 0,2 0-8,5-2 8,8-1 0,0-1-8,6-2 0,10-1 8,-3 0-8,5-3 0,-5 0 0,3-2 0,-5 1 0,3-2 0,-5 1 0,3-2 0,-5 0 0,5 0 0,-5 0 0,7-1 0,-4 1 0,6-1 0,-5 2 0,6-1 0,-5 1 0,7-1 0,-5 2 0,7-1 0,-5 1 0,4 0 0,8 1 0,-5 1 0,-1 2 0,-8 1 0,0 2 0,-8 1 0,0 3 0,3 1 0,-5 1 0,0 2 0,-6-1 0,0 2 0,-5-1 0,1 0 0,3 1 0,-3-1 0,0 1 0,-1 0 0,-4-1 0,0 0 0,-3-2 0,-1 1 0,-3-2 0,2 1 0,-2-2 0,2 1 0,-1-1 0,1 1 0,-1-2 0,0 1 0,-2-2 0,0 1 0,-2 0 0,-1-1 0,0 0 0,-1 1 0,0-1 0,-2 0 0,0-1 0,0 1 0,1-1 0,0 0 0,-1 0 0,-1 0 8,0 0-8,1 1 0,0 1 0,1 0 8,-2-1-8,0 0 0,0 0 0,-1-1 8,1 1-8,-2-1 0,1 0 0,0-1 8,0 1-8,2 0 0,1 0 8,-1-1-8,0 1 0,0 0 8,-1 0-8,1-1 0,1 0 0,-1 0 8,0 1-8,-1-1 8,-1 1 0,1 0-8,-1 0 8,0 0 0,0 0-8,0 0 8,0 0 0,-1 0-8,1 0 8,0 0-8,0 0 8,0 0-8,2 0 8,1 0 0,0 0-8,-1 0 8,-1 0 0,0 0-8,2 0 0,-1 0 8,0 0-8,0 0 0,-1 0 0,0 0 8,-1 0-8,2-1 0,1 0 0,0 0 8,-1 0-8,-1 0 0,0 1 0,-1 0 8,0 0-8,2-2 0,0-1 0,0 0 0,0 1 0,-1 1 0,0 0 0,-1 0 0,0-1 0,-1 0 0,-1 0 0,-1-1 0,0 1 0,-3-1 0,1 0 0,-3 0 0,-1 0 0,-3 0 0,0 1 0,-4-1 0,-7 2 0,2 0 0,-6 2 0,2 0 0,-4 1 0,3 0 0,-3 2-8,3-1 8,-4 0-8,3 0 8,-5 0-40,2 0 40,-5 0-40,3-1 40,-3 1-72,4 1 72,-4 0-72,5 1 72,-6 0-96,5-1 96,-5 0-88,4 0 88,-2 0-112,4-1 112,-2 0-104,5-1 104,-1 1-104,5-1 104,-1 1-104,3-1 104,0-1-96,2 1 96,1-1-88,2-1 88,0 0-88,2 1 88,0-2-80,3 1 80,-3-1-72,-4-1 8,2 1 64,1 0-64,3 0 64,1 0-64,3 1 64,3 0-56,-1-1 8,0-1 48,-1 1-56,2-1 56,0 1-48,2 0 48,-1 1-48,0-1 48,1 1-40,0 0 0,2 0 40,-2-1-32,1-1 32,0 0-32,0 1 0,1 0 32,-2-1-32,0 1 32,0 0-32,1 1 0,1-1 32,0 1-24,1 0 24,0 0-24,0 0 24,0 0-24,0 0 24,0 0-24,0 0 24,0 0-16,0 0 16,0 0-24,0 0 24,0 0-16,0 0 16,0 0-16,0 0 16,0 0-8,0 0 8,0 0-8,0 0 8,0 0-8,0 0 8,0 0-8,0 0 0,0 0 8,0 0-8,0 0 8,0 0-8,0 0 8,0 0-8,0 0 0,0 0 8,0 0-8,0 0 8,0 0 0,0 0 0,0 0-8,0 0 8,0 0 0,0 0 0,0 0 0,0 0 0,0 0 0,0 0 0,-1 0 0,-2 0 0,1 0 0,-2 2 0,-1-1 0,1 1 0,1-1 0,0 0 0,0 1 0,-1 2 0,-2 0 0,2 0 0,-1 0 0,-1-1 0,2-1 0,0 0 0,-1 0 0,2-1 0,1 0 0,1 0 0,0-1 0,-1 2 0,-1 1 0,1 0 0,0-1 0,1-1 0,0 0 0,-1-1 0,-1 0 0,1 0 0,0 0 0,1 0 0,1 0 0,-1 0 8,1 0-8,0 0 0,0 0 8,0 0-8,0-2 0,1-1 0,-1 0 8,0 1-8,0 1 8,0 0-8,0 0 16,0 1-16,0-1 8,2-2 8,-1 1-16,2-2 8,0 0 0,0 1-8,2-2 16,2-1 0,0-1-16,1 1 8,4-1 8,-1 1-16,5-1 8,-1 1-8,3-1 16,-1 0-16,1 1 8,-1 0-8,0 0 16,-2 2-16,2 1 16,-1 0-16,3 2 16,-2 0-16,2 0 16,-2 1-16,4-1 16,-3 0-16,2 1 16,-2 0-16,1 1 24,-2 0-24,1 2 8,-2-1-8,1 2 16,-2-1-16,4 3 16,-2-1-16,4 2 16,-2-1-16,1 1 16,-3-1-16,1 0 24,-3 0-24,0 0 16,-3-1-16,2 1 24,-2-1-24,1 1 16,-1 0-16,2 1 24,-1 0-24,1 1 16,-1-1-16,0 1 16,-1-1-16,0 0 16,-2 0-16,0 0 16,0 0-16,1 0 8,-1 0-8,1 0 8,-2-1-8,0-1 8,-1-1-8,-3-1 8,-1-1-8,0 0 8,0 1-8,-1-2 0,-1 1 0,-1-1 0,0-1 0,-1 0 0,0 0 0,0 0 0,0 0-8,0 0 8,0 0 0,-4-1-32,1 0 32,-4 0-24,-1 0 24,-3-1-72,-1 0 72,-4-1-72,0 0 72,-7-2-240,1-1 240,-5-2-232,2 1 232,6 1-16463,5 1 10983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1:04.6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58 202 12360,'0'0'0,"0"0"0,0 0 0,-4-1 24,0-1-24,-3 0 32,1-1-32,0 1 80,2 0-80,-1 0 80,1 1-80,2 1 464,0-1-464,1 1 472,0 0-472,-1-1 464,-1 0-464,1 0 472,0 0-472,1 1 528,0-1-528,0 1 536,1 0-536,3 0 456,0 0-456,5 0 463,0 0-463,5 0 416,0 0-416,6 1 424,0-1-424,4 2 320,-1 0-320,4 2 328,-3-1-328,3 1 264,-2 0-264,3-1 264,-2 0-264,2 0 208,-2 0-208,4 0 216,-2 0-216,6 0 200,-4-1-200,7 1 200,-4 0-200,5-1 176,-3 1-176,4 0 176,-4 0-176,4 3 160,-4 1-160,3 1 160,-5 0-160,4 1 128,-4-2-128,2 1 136,-4-1-136,1 1 112,-6-2-112,1 1 112,-5 0-112,1 0 112,-4 0-112,3 0 112,-3 0-112,1 1 80,-3-1-80,2 0 88,-4-2-88,1 1 64,-4-1-64,-1-1 72,-2 0-72,-3-2 48,-2-1-48,1 0 56,-2-1-56,1 0 40,-2 0-40,3 1 40,0 1-40,0 0 32,-1-1-32,-1 0 32,-1 0-32,0 1 16,0 1-16,0-1 24,-1 0-24,-2-1 16,0 1-16,-1-1 16,1 0-16,-5-3 16,-1 0-16,-4-2 16,0-1-16,-3 0 8,1 0-8,-2 0 16,1 0-16,-3-1 0,1 1 0,-3-2 0,1 0 0,-5-1-16,2 0 16,-4-1-8,2 1 8,-5-1-64,3 2 64,-5-2-64,2 1 64,-3-1-112,3 1 112,-4-1-112,5 2 112,-5-1-136,4 2 136,-3 1-128,3 0 128,-1 1-120,5 0 120,-2 2-120,4-1 120,0 2-96,2-1 96,0 1-88,3-1 88,-1-1-72,4 1 72,0-1-64,2 2 64,2 0-56,2 0 56,2 0-48,1 1 48,2 0-24,2 0 24,-1 0-16,0 1 16,0-1-8,1 0 8,0 0 0,2 0 0,-2 0 0,-1 0 0,1 0 0,0 0 8,1 0-8,1 0 8,-1 0-8,3 2 24,4 2 8,0 1-32,4 2 40,0 1-40,5 2 40,-1 0-40,4 1 40,6 3 0,-2-1-40,5 0 40,-4-2-40,4 1 48,-4-2-48,3-1 40,-4-1-40,4 1 40,-3-2-40,5 2 56,-3-1-56,6 2 64,-3-1-64,5 1 88,-4-2-88,3-1 88,-5-2-88,0-2 104,-5 0-104,0-1 104,-5 0-104,3 2 96,-3 0-96,2 2 104,4 1-16,5-1 8,4-1-16,-3-1-80,1-1 88,-5-1-88,-2-1 64,-5 0-64,-2 0 72,-3 0-72,2-1 64,-2 0-64,2 0 64,-2 0-64,1 0 64,-3 1-64,0 0 64,-2 1-64,0 0 56,-2 1-56,1-1 64,-2-1-64,3 0 64,1 0 0,0-1-64,0 1 64,0 0 0,-2 1-64,1 0 64,4-2 0,-2 0-64,2 0 64,-2 0-64,-1 0 64,-1 1-64,-3-1 48,-2 1-48,2 1 56,-1 0-56,3 2 40,-1-1-40,3 0 48,-2-1-48,2 0 32,0 1 8,0-2-40,0 1 24,1-2 8,-1 1-32,1-1 24,1 0 0,-1 0-24,0 0 24,-2 1-24,1 1 32,-2-1-32,1 1 24,-1 0-24,0 0 24,0 0-24,1-1 24,1 1 8,0 0-32,1 0 24,-2-1-24,2 0 32,-1 0-32,2-1 24,4 0 0,5-1-8,-2 0-16,0-1 24,-3 0-24,-2 0 16,1-1 0,-2 0-16,1-1 16,3-1 8,-1 0-24,0 1 16,1-1 8,-3 1-24,1 1 24,-2 0-24,2 0 24,-3 0-24,2-2 24,2 0 0,-2-1-24,2 2 24,-3 0-24,2 0 32,-2 2-32,2-2 32,-3 1-32,3-1 32,-3 1-32,0-1 24,-2 1-24,0 0 32,-3 1-32,1 0 24,0 1-24,1-1 32,4-1-8,-1 0-24,1 0 24,0-2-8,0 1 8,-2 0-24,-1 0 16,-1 1-16,0-1 16,0 1-16,2-1 16,1-2 0,0 1-16,0 1 8,-3 0-8,1 0 16,-3 2-16,1-1 16,0 1-16,0-1 16,0 1-16,2 0 16,4-2 0,-2 1-16,1 0 16,-2 0-16,0-1 16,-3 1-16,0 0 8,-1 1-8,2-2 16,-1 1-16,2-1 8,-1 0-8,2-1 16,0 0-16,1 1 16,-1 1-16,1-1 16,-1 1-16,1 0 16,-2 0-16,0-1 16,-1 1-16,1-1 16,3-2 8,-1 1-24,3 0 24,2 0 0,-1 0-24,3 1 16,4-2 0,-2 0-16,-1 0 16,-3 1-16,-2 0 16,-4 2-16,2-1 8,3 0 0,-1 0-8,1-1 8,-3 1-8,3-1 8,-3 0-8,2 1 0,-1 1 0,2-1 8,-2 1-8,1 0 8,-3 0-8,2-1 8,-2 1-8,3-2 8,0 0-8,1-1 8,0 0-8,0-2 8,-1 2-8,0-1 8,-2 1-8,1 1 8,-3 1-8,2 0 16,-3 0-16,3 1 8,3 0 8,-1 0-16,0-1 8,-3 2-8,1-2 16,-3 2-16,1-2 16,-1 2-16,1-1 16,-1 0-16,-2 1 16,-1 0-16,-2 0 16,-2 1-16,2 0 8,1-3 0,1 1-8,-1 0 8,-2 1-8,1-2 16,-1 0-16,0 0 8,-2 2-8,2 0 16,0 1-16,1 0 16,0-1-16,-2 1 16,0 0-16,1-2 16,0 0-16,-1 1 16,0 0-16,-2 1 16,2-1 0,1 1-16,-1 0 8,-1 0 8,0 0-16,1-1 8,0 0-8,0 0 16,-1 1-16,-1 0 8,0 0 8,-1 1-16,-2-1 8,-3 0 0,-1 0-8,-2 0 0,-5 1 8,0 0-8,-4 1 0,1 1 0,-3 1 8,2 0-8,-5 1 0,2 1 0,-5 1 8,1-1-8,-4 0 0,2 0 0,-4 1 0,-6 1 0,4 1 0,-1 1 0,5-1 0,0 2 0,-6 3 0,4-2 0,-3 2 0,-5 1 0,3-3 0,1 0 0,-2 0 0,6-2 0,0-1 0,-1 0 0,3 0 0,2-2 0,5 0 0,2-1 0,4-2 0,-2 1 0,2-2 0,-3 1 0,2-1 0,-3 1 0,1 0 0,0 2 0,2-1 0,-1 2 0,2-1 0,-1 0 0,2 0 0,0 0 0,1-1 0,-1 1 0,1-2 0,-2 2 0,2-2 0,-4 2 0,2 0 0,-5 1 0,2-1 0,-6 0 0,2 1 0,-5 1 0,-6 1 0,3 0 0,0 0 0,6-1 0,1-1 0,5-1 0,-5 1 0,-5 2 0,0-1 0,0 1 0,5-2 0,-1 0 0,5-1 0,-3-1 0,2 1 0,-4-1 0,2-1 0,-1 0 0,3 1 0,0-1 0,3 0 0,-2 0 0,3 0 0,-3 0 0,2-1 0,-4 1 0,2 1 0,-4 0 0,2 1 0,-4-1 0,3 0 0,-4-1 0,-7-1 0,-6-1 0,3-2 0,-1-1 0,-1-1 0,7-1 0,1 1 0,-2 0 0,6 1 0,-2 0 0,-4-3 0,4 0 0,0-1 0,-2-1 0,3 1 0,1 0 0,-3-1 8,3 1-8,-1-1 0,4 1 0,-4-1 8,4 1-8,-3-1 0,2 0 0,-2 1 8,4 0-8,-4 0 0,2 1 0,-1 0 0,2 1 0,-1 0 0,5 0 0,-1-1 0,-2-1 0,3 1 0,-2-1 0,4 1 0,-3 1 0,3 0 0,-3 1 0,2 0 0,-1 0 0,1 0 0,-1 0 8,3 0-8,0 0 0,2 1 0,0-1 8,2 1-8,-2-2 8,2 1-8,-1-1 8,2 0-8,-1 0 0,1 1 0,0 1 8,2 0-8,-2 1 0,-2 0 8,0 0-8,0 0 0,2 1 0,-1-2 8,2 1-8,-1 0 0,1-1 0,1 1 0,0-1 0,0 1 0,2-1 0,-1 1 0,-1-1 0,-1 1 0,1-1 0,2 2 0,0-2 0,1 1 0,1 1 0,0-2 0,1 0 0,0 1 0,2 0 0,1 1 0,0-1 0,-1-1 0,0 0 0,0 0 0,0 0 0,1 1 0,0 0 0,1 1 0,0-1 0,-1-1 0,-1 0 0,1-1 0,0 1 0,0 1 0,1 0 0,3-1 0,1 0 0,4-1 0,0 1 0,3-1 0,1 0 0,3 0 0,-1 1 0,3 1 0,-2 0 0,1 0 0,-2 1 0,0 0 0,-1 0 0,1 0 0,5 1 0,-1 0 0,1 0 0,2 2 0,-2 0 0,2 0 0,-3 0 0,2 1 0,-3-1 0,3 1 0,5 1 0,-3 0 0,3 0 0,-4 0 0,3 1 0,-4-2 0,2 1 0,-3 0 0,4 1 0,-2-1 0,4 2 0,-1-1 0,2 1 0,-2-1 0,2 0 0,-5-2 0,1 0 0,-4-1 0,1 0 0,-3 0 0,2-1 0,-2 0 0,3 0 0,4 0 0,-3-1 0,2 0 0,-3 0 0,0-1 0,-3 0 0,1 1 0,4 1 0,-2-1 0,2 2 0,-2-1 0,3 2 0,-4-1 0,2 0 0,-3 0 0,3-1 0,-3 0 0,3 0 0,-2-1 0,4 1 8,-3-1-8,4 1 0,-3-2 0,3 1 0,-3-1 0,3 0 0,6 0 0,-3 0 0,1 0 0,-4 0 0,-1 0 0,-3 0 0,1 0 0,-3 0 0,3-1 0,-3 0 0,2 0 0,-3 0 0,2-1 0,-3 0 0,4-1 0,-1 1 0,3-1 0,-2 0 0,2 0 0,3 0 0,-2-1 0,2 1 0,4-1 0,-3 0 0,2 0 0,3 0 0,-2 0 0,1-1 0,-3 0 0,2-2 8,-3 1-8,3-1 8,-4 1-8,2-1 8,-4 1-8,1 1 8,2 0 0,-2 2-8,1-1 8,-3 2-8,2-1 8,-3 1-8,1-1 8,-4 0-8,1 0 16,-3 0-16,3-2 8,-2 1-8,4-1 16,7-2 0,-2 0-16,3 0 16,-5 1-16,0 1 16,-5 1-16,-1 1 16,-2 0-16,3-1 16,-1 0-16,4-1 24,-2 1-24,0-2 16,-4 2-16,0 0 16,0-1 8,-1 2-24,1 1 24,-1 0-24,0 0 16,-1 0-16,0-1 24,-1 1-24,2-1 16,-1 0-16,2 1 24,-2-1-24,0 0 16,-2 1-16,-1-1 16,0-1-8,-1 0 8,-1 0-16,-1 0 0,-1 1 8,-1 0-8,-1 1 0,-1 0 8,-1 1-8,2 0 0,1-1 8,0 1-8,1-1 0,-1 1 0,0-1 8,-2 1-8,0-1 0,0-2 0,-1 2 8,0 0-8,0-1 0,1 0 8,-1 1-8,0 0 0,-1 1 0,2-1 0,0 0 0,0 1 0,0-2 0,1 1 0,-1-1 0,-1 2 0,2-2 0,-1 0 0,0 1 0,-1 1 0,1 0 0,1 0 0,-2 1 0,0 0 0,-1 0 0,2-1 0,0 0 0,-1 0 0,0 0 0,0 1 0,-1-1 0,-1 1 0,2-1 0,0-1 0,0 1 0,0 0 0,-1 0 0,0 0 0,-1 1 0,0 0 0,2 0 0,1-1 0,-1 1 0,1 2 0,0 0 0,-1 0 0,-1 2 0,-1 0 0,-1-1 0,-4 4 0,-1 1 0,-5 3 0,-1-1 0,-3 2 0,1-2 0,-4 2 0,2-2 0,-6 3-8,2-1 8,-5 2 0,1-2 0,-7 2-8,2-2 8,-4 0 0,2-2 0,-1 0-8,-6 1 8,5 0 0,-3 1-8,-6 4 8,4-1 0,-3-1-8,6-1 8,-1-1 0,5-2 0,-3-1-8,-7 2 8,4-3 0,-4 1-8,-10 1 0,5-1 8,-4 1-8,8-2 8,-3 0-8,6 0 8,-2-1-8,5-2 8,-3 0-8,5-1 8,-3-1-8,4-1 8,-4-1-8,4 0 8,-3-2-8,-10 0 0,-10-1 0,5 1 8,-3 1-8,8-1 8,1 0-8,-3-2 0,7 0 8,0-1-8,-1 1 0,5-1 8,0 1-8,-5-1 0,5 0 8,0 1-8,-4 1 0,6-1 8,-1 1-8,6 0 8,-2-1-8,5 2 8,-3 0-8,3 1 8,-3 0 0,4 1 0,-2 0 0,4 1 0,-2-1 0,4 0 0,0-1 0,3 1 0,0-1 0,4 0 0,-1 0 0,3 0 0,0-1 0,2 0 0,1 0-8,1 0 8,-1 0 0,2-1 0,-3 1-8,-3 1 8,1-1 0,0 1 0,1 0 0,1 0 0,1 0 0,3 0 0,1 0 0,3 0 0,-2 0 0,1 0 0,0 0 0,0 1-8,0-1 8,1 1 0,1 0 0,0-1-8,2 0 8,-1 1 0,1-1 0,-1 1-8,-2 1 8,1 0 0,0-1 0,0 0-8,1 0 8,1-1 0,0 0 0,3 1-8,1-1 8,2 2 0,0 0 0,2 2-8,0-1 8,2 1 0,-1-1 0,4 0-8,-1 0 8,4 0-8,4 0 0,-2 1 8,3 0 0,-2 0 0,3 1-8,-3 0 8,5 0 0,-3 0 0,3-1 0,4 0 0,-2 0 0,4 0-8,6 2 8,-3-1 0,1 1-8,-7-2 8,1 0 0,-6-2 0,4 1-8,-4 0 8,5 1 0,-3 0 0,3 1-8,6 1 8,-3-1 0,2 0 0,-4-2 0,2 0 0,-4-1 0,3-1 0,-4 0 0,5-1 0,-4-1 0,5-1-8,-3-1 8,4 0 0,-4 0 0,4 0 0,5 1 0,-3 0 0,-2 0 0,3-1 0,-6-1 0,3 0 0,-5 0 0,4-1 0,-4 1 0,4 0 0,-4 0 0,4 0 0,-4 0 0,5-1 0,-4 1 0,6-1 0,-3 1 0,6 0 0,-3 1 0,6-1 0,-4 1 0,4-2 0,-5 1 0,4-2 8,5-3 0,-4-1-8,2 0 16,6-3-16,-4 1 0,3-1 0,-7 1 0,6-2-8,-7 1 8,8-3 0,-4 0 0,-10 4-18623,-10 4 12423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7T04:11:28.02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87 529 10656,'0'0'0,"0"0"480,0-6 8,0-1-488,0-1 1032,0 2-1032,-1-1 1032,0 2-1032,-1-1 808,-4-2 8,1 2-816,-2-1 488,0 1-488,2 1 488,1 2-488,0-2 295,0 1-295,-1-2 296,0 1-296,1-1 248,1 0-248,0 0 248,0 1-248,2 1 240,0 1-240,0-1 240,-1 0-240,1 1 304,0 1 8,1 0-312,0 1 320,-2 0 0,-1-1-320,1 0 296,1 0-296,-1 2 304,2-1-304,-1 1 240,1 0 0,0 0-240,0 0 216,0 0-216,2 2 224,0 1-224,2 1 184,0 1-184,2 1 184,-1 1-184,3 2 144,-1 1-144,3 0 152,0 1-152,1-1 120,3 3 8,-2-2-128,3 1 104,-1-1-104,1 1 104,6 3-16,-2 0-88,2 0 88,-2-2-88,1 0 56,2 1 8,-2-3-64,2 0 56,5 1 0,-2-1-56,2 0 64,-4-2-64,2 1 64,-5-1-64,-1-1 56,2 1 0,-2-1-56,1 0 56,-2-1-56,2 0 56,-2-1-56,0-1 48,-3-1-48,2-1 48,-2-1-48,6 1 48,-1-1-48,5 0 48,5 1-8,7 1 0,-5 0-40,3 1 32,-6-1-32,3 0 40,-4 0-40,4 1 24,-3-2-24,4-1 32,-4 0-32,3-1 32,5-2 0,-4 1-32,-1-3 24,3-1 8,-6 0-32,0-2 32,-5 1-32,1-1 32,-3 1-32,4-2 24,8-1 8,-3-1-32,1 0 32,-4 1-32,1 0 32,-5 1-32,4-1 24,-3 2-24,5-1 32,-3 0-32,4-1 32,-4 2-32,2-2 32,-4 0-32,3 0 32,2-1 0,-3 1-32,0-1 24,-5 2-24,-1-2 32,-4 1-32,2-1 24,-4 0-24,2-1 32,-2 0-32,1-2 24,-2 1-24,1-2 32,-2 1-32,2-1 24,-3 2-24,3-2 24,-2 3-24,2-3 24,-2 1-24,1-1 32,-1 1-32,-1 0 32,-2 2-32,-1 0 32,-1 2-32,0-1 32,-1 2-32,0-2 40,-1 2-40,0-2 32,-1 2-32,0 0 32,-1 1-32,-1 2 24,-1 1-24,0-1 32,1 0-32,-1 1 24,0 1-24,-1 1 24,-1 0-8,1 1-16,0-2 24,1-1-24,0 0 16,-1 1 8,0 1-24,0 0 16,-1 1 0,0 0-16,0 0 16,0 0 0,0 0-16,0 0 8,-2 0 8,-2-1-16,-1 3 16,-3 2 0,-1 0-16,-1 4 8,-4 4 8,2-1-16,-3 3 0,-2 1 8,1-2-8,1 2 0,-2 2 8,3-2-8,-3 2 0,3-1 0,-3 1 8,2-2-8,-1 1 0,3-2 0,-2 0 8,3-1-8,-3 0 0,1-2 0,-3 1 0,1-3 0,-6 2 0,1-1 0,-7 0 0,3-1 0,-4 1 0,-6 2 0,-5-1 0,4-1 0,-2-3 0,7-1 0,-2-1 0,-6-1 0,4-1 0,-2 1 0,-6 2 0,5-1 0,-2 0 0,-5 1 8,5-1-8,-3-1 0,7-1 0,-5-1 8,5 0-8,-5-2 8,3 0-8,-5 0 16,-9 0-8,4 0-8,-3 0 16,7-1-16,0 2 8,7-1-8,-1 1 8,6 0-8,-1 0 0,5 0 0,-3-2 8,5 0-8,-4-1 0,-6-1 8,2-1-8,-2-2 0,-5-3 8,5 0-8,2-1 0,6 2 0,2 0 0,5 1 0,1-1 0,0-1 0,3 0 0,1 0 0,4 2 0,1 0 8,2 1-8,1-1 0,-1-1 8,2 0-8,1 2 0,2 2 0,-1-1 8,1 1-8,1 0 0,0 2 0,2 0 8,0 2-8,0-2 0,-1-1 0,1 1 0,0 1 0,0 0 0,4-2 8,1 1-8,2 0 0,3 0 0,1 0 0,1 1 0,5 1 0,-1 1 0,3 2-8,5 3 8,-2 1 0,4 2-8,5 2 0,-2 0 8,3 0-8,5 1 0,-4-2 8,-1 0-8,-7-1 8,0 0-8,-4-2 8,2 2-8,7 3 0,-3-1 8,3 1-8,-3-3 8,1 1-8,-3-3 8,4 2-8,-3-2 8,5 2-8,-3-2 8,4 2-8,-3-1 8,5 0-8,-4 0 8,6-2-8,8 1 0,-2-2 8,3 0-8,4-1 8,-6-1 0,-1-2-8,1-1 8,-5-1 0,1-3-8,-5-2 8,3-2 0,-5 0 0,4-1 0,-5 0 0,2 0 0,-3 1 0,2 0 0,-3 1 0,5 0 0,-3 0 0,4-2 0,-3 1 0,3-3 0,-3 1 0,1-2 0,-4 1 0,1-1 0,-5 2 0,1-3 0,-4 3 0,2-3 0,-4 2 0,1-2 0,-3 0 0,1-4 0,-1 1 0,2-5 0,-3 0 0,3-5 0,-3 2 0,2-1 0,-4 3 0,1-1 8,-2 2-8,0-2 8,-2 2-8,1-2 8,-2 2-8,0-2 8,-1 4-8,0-1 8,-3 3-8,0-1 8,-1 2-8,-1-2 16,0 2-16,-1-1 8,-1 2-8,1 0 8,0 2-8,0 2 8,-1 3-8,0 2 8,-1 3-8,1 0 8,-1 0-8,0 1 8,-1 1-8,1 0 8,-1 1-8,0 0 16,0 0-16,0-2 8,0-1-8,1 1 8,-1 0-8,0 0 8,0 1-8,0 1 8,0 0-8,0 0 8,0 0-8,0 0 8,0 0-8,0 0 0,0 0 0,0 0 8,0 0-8,0 0 0,0 0 0,-1 2 8,-2 1-8,0 1 0,-1 1 0,0 1 8,0 0-8,1 1 0,1 1 0,-1 1 8,1-1-8,1 3 0,0-1 0,-2 2 8,1 0-8,-2 3 0,-1 0 0,-1 3 0,0-1 0,-1 1 0,0-2 0,-1 3 0,1-2 0,-5 5 0,0-1 0,-5 5 8,1-2-8,-3 2 0,1-3 0,-4 2 8,2-4-8,-3 2 8,2-4-8,-4 2 8,1-3-8,-5 0 8,2-3-8,-8 0 8,3-2-8,-10-2 8,3-1-8,-9-1 8,3-1-8,-6-1 0,6 0 0,-7-1 8,7 0-8,-4-1 0,5 0 0,-4-1 8,6-1-8,-6-1 0,6 0 0,-5-2 8,4 0-8,-4-1 0,5-1 0,-4-2 8,6 1-8,-4-1 0,5-1 0,-2-1 8,6 0-8,-2-1 0,6 0 0,-1 1 8,4 0-8,0 0 8,5 1-8,-1-1 8,5 1-8,-2 0 8,-4-4 0,2 1-8,-3-4 8,1-1-8,-2-3 8,3 1-8,-1 1 8,5 1-8,2 1 8,4 3-8,1-1 8,3 2-8,1-1 8,2 2-8,0-2 8,0-1 0,2 1-8,1 0 8,2 2-8,2-1 8,1 2-8,4-3 8,-1 1-8,4-2 8,-1 1-8,1-1 0,0 2 0,3 1 8,0 1-8,7 1 0,-1 1 0,6 1 8,-2 1-8,0 1 0,-3 0 0,0 2 0,-3 0 0,3 3 0,-2 0 0,5 3 0,-3 1 0,3 2 0,-2 0 0,3 3 0,-2-1 0,15 10-8,10 8 0,-3-2 8,1 1 0,-7-6 0,0 1-8,-6-5 8,2 1-8,-5-3 8,3 0-8,6 2 0,6 3 0,4 1 0,-6-2 8,-3-1-8,-7-4 8,-1-2 0,-5-3 0,3-2-8,-3-1 8,5-1 0,-3-2 0,5 0-8,-4-2 8,3-1 0,-4-1 0,5-2-8,-4 1 8,6-3 0,-3 0 0,5-1-8,-3 0 8,5-3 0,-5 1 0,3-4-8,-5 1 8,2-3 0,-5 1 0,1-3-8,-3 1 8,1-3 0,-3 2 0,2-4-8,-3 3 8,4-4 0,-4 3 0,4-3-8,-3 1 8,1-3 0,-2 1 0,0-3 0,-4 2 0,2-2 0,-4 2 0,-1-1 0,-2 3 0,0-1 0,-3 2 0,0 1 0,-2 3 0,-1 0 0,-1 2 0,0-1 0,-1-1 0,0 0 0,-2 1 0,-2-2 0,-1 3 0,-1 0 0,-1 0 0,-1 2 0,0 2 0,1 3 0,-1 0 0,-1 1 0,-2 0 0,0 1 0,-1 1 0,0 1 0,-2 1 0,-3 2 0,0 0 0,1 1 0,1-1 0,0 1 0,2 0 0,-2 1 0,0 0 0,-2 3 0,1-1 0,-1 2 0,2 0 0,-1 0 0,3-1 0,0 2 0,-2 1 0,1-1 0,-2 1 0,1-2 0,-1 2 0,0-1 0,0 2 0,-2 5 0,-5 7 0,1 0 0,-4 4 0,2-3 0,-4 0 0,-8 1 0,2-3 0,-5-3 0,3-3 0,-4-2 0,3-3 0,-6 1 0,4-2 0,-6 1 0,5 0 0,-7 0 0,5 0 0,-6 0 0,5-1 0,-4 1 0,5-2 0,-5 1 0,5-2 0,-5 1 0,4-1 0,-6-1 0,5-2 0,-6 0 0,5-2 0,-3 0 0,6-1 0,0 0 0,-4-2 0,6 0 0,-1-2 0,5 0 0,-2-1 0,5 0 0,1-2 0,-1-1 0,6-1 0,0 0 0,4 0 0,0-2 0,3 1 0,0-1 0,3 0 0,-2-3 8,3 0-8,-2-5 0,-1-7 8,2 1-8,1-3 0,2 3 0,2 0 8,2 3-8,0 0 0,1-2 8,1 3-8,0 2 0,1 3 0,0 3 8,2 2-8,0 2 0,0 1 0,1 2 0,0 2 0,1-2 0,0-1 0,-1 1 0,1 1 0,1-1 0,0 0 0,0 0 0,1 0 0,1 1 0,-1 1 0,1 0 0,0 1 0,-1 0 0,-1 0 0,1 3 0,4 2 0,0 2 0,2 1 0,-1 0 0,2 3 0,-1 0 0,2 4-8,-1 0 8,1 5 0,-2-1 0,2 4-8,-1-2 8,2 3 0,-2-4 0,3 2-8,-2-4 8,4 0 0,-1-3 0,3 0-8,-2-1 8,4 2 0,-2-2 0,5 1-8,-3-1 8,6 1 0,-2-2 0,6 1-8,8 1 8,-3-1 0,5-1-8,-5-2 8,3 0 0,-6-2 0,2-1-8,-5-1 8,1-1 0,-4 0 0,1 0-8,6-1 8,-3 1 0,5-2 0,9-1 0,-4-1 0,4-2 0,5-5 0,-5 0 0,3-3 0,7-4 0,-7 2 0,1-1 0,2-1 0,-7 2 0,-4-1 0,-8 2 0,-1-2 0,-7 2 0,0-2 0,2-3 0,-3 2 0,2-1 0,-3 2 0,1-1 0,-4 3 0,-1 0 0,-3 2 0,-2 0 0,-3 2 0,-1-1 0,-1 0 0,-1 1 0,0-1-8,-2 1 8,-1 0 0,0 1 0,0-1-24,-1 1 24,0 1-16,-1 1 16,1-1-40,0 0 40,-1-2-32,0 0 32,-1 0-18311,0 2 12215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E44E-D1E7-44B8-A665-229216B08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326F6-EED3-4315-9F53-1CC5D4ACF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A0AB4-4E90-4B8C-A481-FF3745D0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0A5F-1D60-4CBE-B127-2BDE63E64A57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C829D-CCAF-40E2-8D1F-34CDB4CC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FC86C-08EE-4E13-A1C8-9814237B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7AAA-9EDB-42C0-8D08-114EC1C69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27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7601-69EF-4DA8-ACA1-D24CED45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88247-20E1-4ACE-AE23-591AD0067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6BB7F-C376-4E29-8AB9-1B799204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0A5F-1D60-4CBE-B127-2BDE63E64A57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C4CAE-A10A-4023-86B2-E7FD1159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ECF52-F4DD-4790-97C3-1DA0A4E2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7AAA-9EDB-42C0-8D08-114EC1C69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23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A4084-3C63-4AE8-A78C-5EA1FF7AD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EFD17-8CAF-4A4F-BBFD-75CA62C70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F031-C81C-44B0-942F-DAE66885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0A5F-1D60-4CBE-B127-2BDE63E64A57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21355-833A-4176-9C3B-131C7611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285D8-F271-43B6-8810-10CF5E8B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7AAA-9EDB-42C0-8D08-114EC1C69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96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6EFA-DA10-449B-B73D-48CF52F6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F822-207F-40A2-B74E-5F1E47247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448EE-B3F7-4EC3-923A-BC2C0A8F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0A5F-1D60-4CBE-B127-2BDE63E64A57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985B1-9F0A-4CA1-9A1A-72DBE82B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6BEC-92AC-4E9F-BF0F-AC5F9C0A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7AAA-9EDB-42C0-8D08-114EC1C69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63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36FA-A310-469E-A667-F9DDAC8D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C6F16-F78D-4802-80D9-5B5EC47B7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5262-D43A-4A67-A7A8-C96BC57B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0A5F-1D60-4CBE-B127-2BDE63E64A57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724D6-FBBE-4E76-8978-7573EDD5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21848-FF46-410A-8BA7-BD02F966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7AAA-9EDB-42C0-8D08-114EC1C69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75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017D-86B2-467D-A24F-92122F0F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6E69-BFC5-4580-A2D2-579781005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71F07-1D17-4DC1-802B-11E730A53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47D48-F438-40A0-9F45-23DB5E3D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0A5F-1D60-4CBE-B127-2BDE63E64A57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88281-2491-40AF-A275-3CBA83D9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85A24-AA5A-43D0-AC55-673A2B44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7AAA-9EDB-42C0-8D08-114EC1C69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93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EB69-EB8C-43F3-B0C7-A8575541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9F502-3010-47AF-A6D1-BE4CCA1AA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54499-C021-4BD4-8595-2F7DAF500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C4FDC-543F-45E2-BAC6-F7EFEC315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3A9B4-497A-4DC9-8D97-EA2A66B2B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26E54-F747-4C57-8F6A-05C18CD6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0A5F-1D60-4CBE-B127-2BDE63E64A57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D5212-701B-47E4-8339-A8F1F5F0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3E80C-FA2C-4AA3-9C1E-8DFB039A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7AAA-9EDB-42C0-8D08-114EC1C69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98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A1C7-9983-434F-AE92-C10E9179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1DADF-0975-4840-A0AA-8FA6960D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0A5F-1D60-4CBE-B127-2BDE63E64A57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0279B-836E-4F04-9FF6-3408140E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3CB83-3375-48F1-9DF8-C094343D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7AAA-9EDB-42C0-8D08-114EC1C69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97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28CD4-A7EB-4FDC-8BCF-7DD8B1CC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0A5F-1D60-4CBE-B127-2BDE63E64A57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CCB7D-CDAB-43D8-BFE9-758E13D7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5664C-28CC-495D-86EB-C1BACA5D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7AAA-9EDB-42C0-8D08-114EC1C69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4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EC56-B8FF-407C-AE83-985971FA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785E0-708F-44E2-92C6-8AA9E846A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FE82F-66E4-4BB6-9AC9-C4935EC9B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A4E24-42F0-42A4-86D5-AC63BC07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0A5F-1D60-4CBE-B127-2BDE63E64A57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D5DD-8FA5-48D6-A767-1B5A2022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A6F7-F387-4B43-9B34-19E9E31E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7AAA-9EDB-42C0-8D08-114EC1C69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24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5318-A9A7-43F0-BE0F-C73D1C10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ACE95-3DEE-4997-A88F-86BF2FD82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9BB4E-BC88-42B7-B0E2-94D83CB71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906AA-EE54-4C3D-B466-6BF3CFF8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0A5F-1D60-4CBE-B127-2BDE63E64A57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C2B03-FE1A-4244-9051-2ADB7759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6C028-969E-4692-8541-3019C2ED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7AAA-9EDB-42C0-8D08-114EC1C69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2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AC98B-5EEB-4586-88FC-709343F3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E2AD9-432C-47B3-B305-0713867F8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F1215-5522-4736-BB0E-1180F7F10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40A5F-1D60-4CBE-B127-2BDE63E64A57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A392-29EF-4538-9F7C-9C2442152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F108C-226A-4A16-AB43-A3EC39BC0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77AAA-9EDB-42C0-8D08-114EC1C69A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39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3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.xml"/><Relationship Id="rId21" Type="http://schemas.openxmlformats.org/officeDocument/2006/relationships/image" Target="../media/image14.png"/><Relationship Id="rId34" Type="http://schemas.openxmlformats.org/officeDocument/2006/relationships/customXml" Target="../ink/ink20.xml"/><Relationship Id="rId42" Type="http://schemas.openxmlformats.org/officeDocument/2006/relationships/customXml" Target="../ink/ink24.xml"/><Relationship Id="rId47" Type="http://schemas.openxmlformats.org/officeDocument/2006/relationships/image" Target="../media/image27.png"/><Relationship Id="rId50" Type="http://schemas.openxmlformats.org/officeDocument/2006/relationships/customXml" Target="../ink/ink28.xml"/><Relationship Id="rId55" Type="http://schemas.openxmlformats.org/officeDocument/2006/relationships/image" Target="../media/image31.png"/><Relationship Id="rId63" Type="http://schemas.openxmlformats.org/officeDocument/2006/relationships/customXml" Target="../ink/ink37.xml"/><Relationship Id="rId7" Type="http://schemas.openxmlformats.org/officeDocument/2006/relationships/image" Target="../media/image7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9" Type="http://schemas.openxmlformats.org/officeDocument/2006/relationships/image" Target="../media/image18.png"/><Relationship Id="rId11" Type="http://schemas.openxmlformats.org/officeDocument/2006/relationships/image" Target="../media/image9.png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22.png"/><Relationship Id="rId40" Type="http://schemas.openxmlformats.org/officeDocument/2006/relationships/customXml" Target="../ink/ink23.xml"/><Relationship Id="rId45" Type="http://schemas.openxmlformats.org/officeDocument/2006/relationships/image" Target="../media/image26.png"/><Relationship Id="rId53" Type="http://schemas.openxmlformats.org/officeDocument/2006/relationships/image" Target="../media/image30.png"/><Relationship Id="rId58" Type="http://schemas.openxmlformats.org/officeDocument/2006/relationships/customXml" Target="../ink/ink32.xml"/><Relationship Id="rId66" Type="http://schemas.openxmlformats.org/officeDocument/2006/relationships/customXml" Target="../ink/ink40.xml"/><Relationship Id="rId5" Type="http://schemas.openxmlformats.org/officeDocument/2006/relationships/image" Target="../media/image6.png"/><Relationship Id="rId61" Type="http://schemas.openxmlformats.org/officeDocument/2006/relationships/customXml" Target="../ink/ink35.xml"/><Relationship Id="rId19" Type="http://schemas.openxmlformats.org/officeDocument/2006/relationships/image" Target="../media/image13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7.png"/><Relationship Id="rId30" Type="http://schemas.openxmlformats.org/officeDocument/2006/relationships/customXml" Target="../ink/ink18.xml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48" Type="http://schemas.openxmlformats.org/officeDocument/2006/relationships/customXml" Target="../ink/ink27.xml"/><Relationship Id="rId56" Type="http://schemas.openxmlformats.org/officeDocument/2006/relationships/customXml" Target="../ink/ink31.xml"/><Relationship Id="rId64" Type="http://schemas.openxmlformats.org/officeDocument/2006/relationships/customXml" Target="../ink/ink38.xml"/><Relationship Id="rId8" Type="http://schemas.openxmlformats.org/officeDocument/2006/relationships/customXml" Target="../ink/ink7.xml"/><Relationship Id="rId51" Type="http://schemas.openxmlformats.org/officeDocument/2006/relationships/image" Target="../media/image29.png"/><Relationship Id="rId3" Type="http://schemas.openxmlformats.org/officeDocument/2006/relationships/image" Target="../media/image5.png"/><Relationship Id="rId12" Type="http://schemas.openxmlformats.org/officeDocument/2006/relationships/customXml" Target="../ink/ink9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59" Type="http://schemas.openxmlformats.org/officeDocument/2006/relationships/customXml" Target="../ink/ink33.xml"/><Relationship Id="rId20" Type="http://schemas.openxmlformats.org/officeDocument/2006/relationships/customXml" Target="../ink/ink13.xml"/><Relationship Id="rId41" Type="http://schemas.openxmlformats.org/officeDocument/2006/relationships/image" Target="../media/image24.png"/><Relationship Id="rId54" Type="http://schemas.openxmlformats.org/officeDocument/2006/relationships/customXml" Target="../ink/ink30.xml"/><Relationship Id="rId6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28.png"/><Relationship Id="rId57" Type="http://schemas.openxmlformats.org/officeDocument/2006/relationships/image" Target="../media/image1.png"/><Relationship Id="rId10" Type="http://schemas.openxmlformats.org/officeDocument/2006/relationships/customXml" Target="../ink/ink8.xml"/><Relationship Id="rId31" Type="http://schemas.openxmlformats.org/officeDocument/2006/relationships/image" Target="../media/image19.png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60" Type="http://schemas.openxmlformats.org/officeDocument/2006/relationships/customXml" Target="../ink/ink34.xml"/><Relationship Id="rId65" Type="http://schemas.openxmlformats.org/officeDocument/2006/relationships/customXml" Target="../ink/ink39.xml"/><Relationship Id="rId4" Type="http://schemas.openxmlformats.org/officeDocument/2006/relationships/customXml" Target="../ink/ink5.xml"/><Relationship Id="rId9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customXml" Target="../ink/ink12.xml"/><Relationship Id="rId3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9B52-0976-4AEC-8F04-E6119A34D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Face Recognition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D1708-8F44-4221-AB24-B2A2F0C0F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5900" y="5183981"/>
            <a:ext cx="1771650" cy="11033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Ravitha 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70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6076-BFED-45B6-AD72-B69FF6C2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Recognition using local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B4FF-F9E9-4AE1-A40B-0CDE08928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 scale LBP depth map</a:t>
            </a:r>
          </a:p>
          <a:p>
            <a:r>
              <a:rPr lang="en-US" dirty="0"/>
              <a:t>Depth map at varying depths (scales) are compared</a:t>
            </a:r>
          </a:p>
          <a:p>
            <a:r>
              <a:rPr lang="en-US" dirty="0"/>
              <a:t>LBP is used for feature representation</a:t>
            </a:r>
          </a:p>
          <a:p>
            <a:r>
              <a:rPr lang="en-US" dirty="0"/>
              <a:t>It encodes the difference between the target pixel and its neighbors as one byte information</a:t>
            </a:r>
          </a:p>
          <a:p>
            <a:r>
              <a:rPr lang="en-US" dirty="0"/>
              <a:t>Here, extended LBP is used for high level </a:t>
            </a:r>
            <a:r>
              <a:rPr lang="en-US" dirty="0" err="1"/>
              <a:t>discrimnation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84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9B4C14-F37F-49A2-8CDE-CC1A24ADB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969083"/>
              </p:ext>
            </p:extLst>
          </p:nvPr>
        </p:nvGraphicFramePr>
        <p:xfrm>
          <a:off x="838200" y="1825624"/>
          <a:ext cx="2790825" cy="2174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275">
                  <a:extLst>
                    <a:ext uri="{9D8B030D-6E8A-4147-A177-3AD203B41FA5}">
                      <a16:colId xmlns:a16="http://schemas.microsoft.com/office/drawing/2014/main" val="2387017508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1816678698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45747428"/>
                    </a:ext>
                  </a:extLst>
                </a:gridCol>
              </a:tblGrid>
              <a:tr h="724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65311"/>
                  </a:ext>
                </a:extLst>
              </a:tr>
              <a:tr h="724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000781"/>
                  </a:ext>
                </a:extLst>
              </a:tr>
              <a:tr h="724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67062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4267D19-21CA-4BBB-BE20-9D7C93FCAB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464786"/>
              </p:ext>
            </p:extLst>
          </p:nvPr>
        </p:nvGraphicFramePr>
        <p:xfrm>
          <a:off x="4610100" y="1825624"/>
          <a:ext cx="2790825" cy="2174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275">
                  <a:extLst>
                    <a:ext uri="{9D8B030D-6E8A-4147-A177-3AD203B41FA5}">
                      <a16:colId xmlns:a16="http://schemas.microsoft.com/office/drawing/2014/main" val="2387017508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1816678698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45747428"/>
                    </a:ext>
                  </a:extLst>
                </a:gridCol>
              </a:tblGrid>
              <a:tr h="724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65311"/>
                  </a:ext>
                </a:extLst>
              </a:tr>
              <a:tr h="724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000781"/>
                  </a:ext>
                </a:extLst>
              </a:tr>
              <a:tr h="7249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67062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C0567CA-B358-442E-A01D-FEFCB901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565056"/>
              </p:ext>
            </p:extLst>
          </p:nvPr>
        </p:nvGraphicFramePr>
        <p:xfrm>
          <a:off x="8255002" y="1281641"/>
          <a:ext cx="615950" cy="3185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3874537603"/>
                    </a:ext>
                  </a:extLst>
                </a:gridCol>
              </a:tblGrid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14198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15532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790220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838337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48832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3106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87511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82906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3071D669-D448-430B-BC48-D72E391C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80647"/>
              </p:ext>
            </p:extLst>
          </p:nvPr>
        </p:nvGraphicFramePr>
        <p:xfrm>
          <a:off x="8997952" y="1281641"/>
          <a:ext cx="615950" cy="3185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3874537603"/>
                    </a:ext>
                  </a:extLst>
                </a:gridCol>
              </a:tblGrid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14198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15532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790220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838337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48832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3106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87511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82906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548D7251-D918-41E4-9CE6-D19F6B5EA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60722"/>
              </p:ext>
            </p:extLst>
          </p:nvPr>
        </p:nvGraphicFramePr>
        <p:xfrm>
          <a:off x="9705981" y="1281641"/>
          <a:ext cx="615950" cy="3185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3874537603"/>
                    </a:ext>
                  </a:extLst>
                </a:gridCol>
              </a:tblGrid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14198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15532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790220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838337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48832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3106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87511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82906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1E56FD5B-8527-48E8-ABF1-545397210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22939"/>
              </p:ext>
            </p:extLst>
          </p:nvPr>
        </p:nvGraphicFramePr>
        <p:xfrm>
          <a:off x="10417191" y="1281641"/>
          <a:ext cx="615950" cy="3185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3874537603"/>
                    </a:ext>
                  </a:extLst>
                </a:gridCol>
              </a:tblGrid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14198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15532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790220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838337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48832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3106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87511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8290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4688E3-5034-4B59-8140-1851443B3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191619"/>
              </p:ext>
            </p:extLst>
          </p:nvPr>
        </p:nvGraphicFramePr>
        <p:xfrm>
          <a:off x="7543792" y="1249890"/>
          <a:ext cx="615950" cy="3185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3415606351"/>
                    </a:ext>
                  </a:extLst>
                </a:gridCol>
              </a:tblGrid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71123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991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710272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019466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13001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995048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94058"/>
                  </a:ext>
                </a:extLst>
              </a:tr>
              <a:tr h="39819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22633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45308A-EC8A-44AE-BE1E-C39A15DFA39D}"/>
                  </a:ext>
                </a:extLst>
              </p14:cNvPr>
              <p14:cNvContentPartPr/>
              <p14:nvPr/>
            </p14:nvContentPartPr>
            <p14:xfrm>
              <a:off x="2149920" y="1596600"/>
              <a:ext cx="8501760" cy="3634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45308A-EC8A-44AE-BE1E-C39A15DFA3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0560" y="1587240"/>
                <a:ext cx="8520480" cy="36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99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E2754-BC1F-4162-A8C4-FC59BE52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SIFT to extract key points</a:t>
            </a:r>
          </a:p>
          <a:p>
            <a:r>
              <a:rPr lang="en-US" dirty="0"/>
              <a:t>Use Constraint to limit the interaction of</a:t>
            </a:r>
          </a:p>
          <a:p>
            <a:pPr marL="0" indent="0">
              <a:buNone/>
            </a:pPr>
            <a:r>
              <a:rPr lang="en-US" dirty="0"/>
              <a:t>Key points at different region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i</a:t>
            </a:r>
            <a:r>
              <a:rPr lang="en-US" dirty="0"/>
              <a:t>) Facial Component</a:t>
            </a:r>
          </a:p>
          <a:p>
            <a:pPr marL="0" indent="0">
              <a:buNone/>
            </a:pPr>
            <a:r>
              <a:rPr lang="en-US" dirty="0"/>
              <a:t>	(ii) Configuration Component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92BE44-FAB9-4A2F-BE6C-A41FF4F3D9C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024" y="1552414"/>
            <a:ext cx="4253153" cy="4248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746D9E-1357-4799-A7A2-E924847253DF}"/>
              </a:ext>
            </a:extLst>
          </p:cNvPr>
          <p:cNvSpPr txBox="1"/>
          <p:nvPr/>
        </p:nvSpPr>
        <p:spPr>
          <a:xfrm>
            <a:off x="1876425" y="6191250"/>
            <a:ext cx="381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ORB(Oriented FAST and Rotated BRIEF)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2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22E548-A78C-47FE-B552-2A7DC43C7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IN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r>
                      <a:rPr lang="en-IN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1=1</m:t>
                            </m:r>
                          </m:sub>
                        </m:sSub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𝑓𝑝</m:t>
                                            </m:r>
                                            <m:r>
                                              <a:rPr lang="en-IN" i="0">
                                                <a:latin typeface="Cambria Math" panose="02040503050406030204" pitchFamily="18" charset="0"/>
                                              </a:rPr>
                                              <m:t>ⅈ,</m:t>
                                            </m:r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𝑓𝑔</m:t>
                                            </m:r>
                                            <m:r>
                                              <a:rPr lang="en-IN" i="0">
                                                <a:latin typeface="Cambria Math" panose="02040503050406030204" pitchFamily="18" charset="0"/>
                                              </a:rPr>
                                              <m:t>ⅈ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  <m:t>𝑃𝑖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IN" i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  <m:t>𝑔𝑖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IN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𝑛𝑒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dirty="0">
                            <a:latin typeface="Cambria Math" panose="02040503050406030204" pitchFamily="18" charset="0"/>
                          </a:rPr>
                          <m:t>ⅆ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𝑝𝑖</m:t>
                                </m:r>
                              </m:sub>
                            </m:sSub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22E548-A78C-47FE-B552-2A7DC43C7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43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28E8-AC69-4080-B90C-024E1B1F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14ED8-C210-4CBC-8774-1FAF226F4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Acquisition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Recognition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D3E9A-A705-44DB-8DBE-B810D2DD1CB7}"/>
              </a:ext>
            </a:extLst>
          </p:cNvPr>
          <p:cNvSpPr txBox="1"/>
          <p:nvPr/>
        </p:nvSpPr>
        <p:spPr>
          <a:xfrm>
            <a:off x="6696075" y="1229023"/>
            <a:ext cx="4457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Why 3D recognition?</a:t>
            </a:r>
          </a:p>
          <a:p>
            <a:r>
              <a:rPr lang="en-US" b="1" dirty="0"/>
              <a:t>Invariant to pose and illumination variations</a:t>
            </a:r>
          </a:p>
          <a:p>
            <a:r>
              <a:rPr lang="en-US" b="1" dirty="0"/>
              <a:t>Facilitate detection in unconstrained manner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3F0C6-9236-4F10-BC26-006EC1DDC634}"/>
              </a:ext>
            </a:extLst>
          </p:cNvPr>
          <p:cNvSpPr txBox="1"/>
          <p:nvPr/>
        </p:nvSpPr>
        <p:spPr>
          <a:xfrm>
            <a:off x="4314825" y="2554586"/>
            <a:ext cx="4253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3D</a:t>
            </a:r>
            <a:r>
              <a:rPr lang="en-IN" b="1" dirty="0">
                <a:solidFill>
                  <a:srgbClr val="FF0000"/>
                </a:solidFill>
              </a:rPr>
              <a:t> image</a:t>
            </a:r>
          </a:p>
          <a:p>
            <a:r>
              <a:rPr lang="en-IN" b="1" dirty="0"/>
              <a:t>Captures the depth information about the </a:t>
            </a:r>
          </a:p>
          <a:p>
            <a:r>
              <a:rPr lang="en-IN" b="1" dirty="0"/>
              <a:t>Surface of the object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A2591-3358-4744-8D2A-A8703DC7C945}"/>
              </a:ext>
            </a:extLst>
          </p:cNvPr>
          <p:cNvSpPr txBox="1"/>
          <p:nvPr/>
        </p:nvSpPr>
        <p:spPr>
          <a:xfrm>
            <a:off x="6696075" y="4001294"/>
            <a:ext cx="2794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3D images are stored?</a:t>
            </a:r>
          </a:p>
          <a:p>
            <a:r>
              <a:rPr lang="en-US" b="1" dirty="0"/>
              <a:t>Vector format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89ED3-7E25-47A1-812B-DF0E51750898}"/>
              </a:ext>
            </a:extLst>
          </p:cNvPr>
          <p:cNvSpPr txBox="1"/>
          <p:nvPr/>
        </p:nvSpPr>
        <p:spPr>
          <a:xfrm>
            <a:off x="4429125" y="5342734"/>
            <a:ext cx="280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Different file formats used?</a:t>
            </a:r>
          </a:p>
          <a:p>
            <a:r>
              <a:rPr lang="en-US" b="1" dirty="0"/>
              <a:t>PLY, WRL</a:t>
            </a:r>
            <a:endParaRPr lang="en-IN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835190F-6977-4A65-9507-19854BC58616}"/>
                  </a:ext>
                </a:extLst>
              </p14:cNvPr>
              <p14:cNvContentPartPr/>
              <p14:nvPr/>
            </p14:nvContentPartPr>
            <p14:xfrm>
              <a:off x="4971675" y="305697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835190F-6977-4A65-9507-19854BC586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3035" y="304833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118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6BB2-4B43-4FE6-A361-C6C1F2DB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07935-477E-4DF2-A383-4CEFC8AA6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8440" cy="4412615"/>
          </a:xfrm>
        </p:spPr>
        <p:txBody>
          <a:bodyPr>
            <a:normAutofit/>
          </a:bodyPr>
          <a:lstStyle/>
          <a:p>
            <a:r>
              <a:rPr lang="en-US" dirty="0"/>
              <a:t>Passive  - 3D reconstruction from 2D face images</a:t>
            </a:r>
          </a:p>
          <a:p>
            <a:pPr lvl="1"/>
            <a:r>
              <a:rPr lang="en-US" dirty="0"/>
              <a:t>Shape from X (X refers to 2D characteristics such as shading, texture)</a:t>
            </a:r>
          </a:p>
          <a:p>
            <a:pPr lvl="2"/>
            <a:r>
              <a:rPr lang="en-US" dirty="0"/>
              <a:t>Accuracy is less (not dense)</a:t>
            </a:r>
          </a:p>
          <a:p>
            <a:pPr lvl="1"/>
            <a:r>
              <a:rPr lang="en-US" dirty="0"/>
              <a:t>Model based approaches</a:t>
            </a:r>
          </a:p>
          <a:p>
            <a:pPr lvl="2"/>
            <a:r>
              <a:rPr lang="en-US" dirty="0"/>
              <a:t>More Computational Time</a:t>
            </a:r>
          </a:p>
          <a:p>
            <a:r>
              <a:rPr lang="en-US" dirty="0"/>
              <a:t>Active – Uses ranging scanners</a:t>
            </a:r>
          </a:p>
          <a:p>
            <a:pPr marL="0" indent="0">
              <a:buNone/>
            </a:pPr>
            <a:r>
              <a:rPr lang="en-US" dirty="0"/>
              <a:t>(Structured Pattern Projection)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0A4AC9-BBDC-42B4-868B-95BFF861AA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35"/>
          <a:stretch/>
        </p:blipFill>
        <p:spPr bwMode="auto">
          <a:xfrm>
            <a:off x="6492240" y="3496628"/>
            <a:ext cx="5049520" cy="233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6F6D53-C060-44F7-9C0B-8575AC3F6534}"/>
              </a:ext>
            </a:extLst>
          </p:cNvPr>
          <p:cNvSpPr txBox="1"/>
          <p:nvPr/>
        </p:nvSpPr>
        <p:spPr>
          <a:xfrm>
            <a:off x="5353050" y="2721903"/>
            <a:ext cx="305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Proper Illumination is required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8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5BB73A-6DEF-4664-910E-BCF97DFBB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801327"/>
              </p:ext>
            </p:extLst>
          </p:nvPr>
        </p:nvGraphicFramePr>
        <p:xfrm>
          <a:off x="838200" y="895350"/>
          <a:ext cx="10477500" cy="229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B86B4DE4-204D-41BA-A837-C0859319E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3590927"/>
            <a:ext cx="2694211" cy="18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CB22651-1599-483A-B03D-9F35A094D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2" y="3590927"/>
            <a:ext cx="4029806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F970C1-CDF9-4EAF-B967-35CEB6AB1490}"/>
              </a:ext>
            </a:extLst>
          </p:cNvPr>
          <p:cNvSpPr txBox="1"/>
          <p:nvPr/>
        </p:nvSpPr>
        <p:spPr>
          <a:xfrm>
            <a:off x="838200" y="5711312"/>
            <a:ext cx="550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Distorted  2D Images enable Geometrical Reconstruction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A85BC-B2E3-4C6B-A146-EA98A629427E}"/>
              </a:ext>
            </a:extLst>
          </p:cNvPr>
          <p:cNvSpPr txBox="1"/>
          <p:nvPr/>
        </p:nvSpPr>
        <p:spPr>
          <a:xfrm>
            <a:off x="409575" y="619125"/>
            <a:ext cx="437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Interference between projection source and </a:t>
            </a:r>
          </a:p>
          <a:p>
            <a:r>
              <a:rPr lang="en-US" dirty="0">
                <a:solidFill>
                  <a:srgbClr val="FF0000"/>
                </a:solidFill>
              </a:rPr>
              <a:t>ambient light is minimized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C4521B-0025-4F66-AEA1-77AB472C6610}"/>
                  </a:ext>
                </a:extLst>
              </p14:cNvPr>
              <p14:cNvContentPartPr/>
              <p14:nvPr/>
            </p14:nvContentPartPr>
            <p14:xfrm>
              <a:off x="1876035" y="422877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C4521B-0025-4F66-AEA1-77AB472C66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7035" y="42201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99370C-1026-43C8-8395-88306765B656}"/>
                  </a:ext>
                </a:extLst>
              </p14:cNvPr>
              <p14:cNvContentPartPr/>
              <p14:nvPr/>
            </p14:nvContentPartPr>
            <p14:xfrm>
              <a:off x="5609955" y="250473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99370C-1026-43C8-8395-88306765B6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01315" y="249573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45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4AD8-EB51-480E-A81D-4A265F44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normalization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8972-4739-407E-A337-3742553DD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of the sensor is noisy (exhibit holes)</a:t>
            </a:r>
          </a:p>
          <a:p>
            <a:r>
              <a:rPr lang="en-US" dirty="0"/>
              <a:t>Normalization involves repositioning of the face in a particular pose</a:t>
            </a:r>
          </a:p>
          <a:p>
            <a:pPr marL="0" indent="0">
              <a:buNone/>
            </a:pPr>
            <a:r>
              <a:rPr lang="en-US" dirty="0"/>
              <a:t>[Tech 1]  Sensor Noise Processing</a:t>
            </a:r>
          </a:p>
          <a:p>
            <a:r>
              <a:rPr lang="en-US" dirty="0"/>
              <a:t>Median filter is used</a:t>
            </a:r>
            <a:endParaRPr lang="en-IN" dirty="0"/>
          </a:p>
          <a:p>
            <a:pPr lvl="1"/>
            <a:r>
              <a:rPr lang="en-IN" dirty="0"/>
              <a:t>Order the points of neighbourhood based </a:t>
            </a:r>
          </a:p>
          <a:p>
            <a:pPr marL="457200" lvl="1" indent="0">
              <a:buNone/>
            </a:pPr>
            <a:r>
              <a:rPr lang="en-IN" dirty="0"/>
              <a:t>On depth</a:t>
            </a:r>
          </a:p>
          <a:p>
            <a:pPr lvl="1"/>
            <a:r>
              <a:rPr lang="en-IN" dirty="0"/>
              <a:t>Replace it with median value if it is an</a:t>
            </a:r>
          </a:p>
          <a:p>
            <a:pPr marL="457200" lvl="1" indent="0">
              <a:buNone/>
            </a:pPr>
            <a:r>
              <a:rPr lang="en-IN" dirty="0"/>
              <a:t>outlier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EA70549-1758-490D-812C-CC335876C156}"/>
                  </a:ext>
                </a:extLst>
              </p14:cNvPr>
              <p14:cNvContentPartPr/>
              <p14:nvPr/>
            </p14:nvContentPartPr>
            <p14:xfrm>
              <a:off x="7040235" y="4134810"/>
              <a:ext cx="360" cy="8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EA70549-1758-490D-812C-CC335876C1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2595" y="4027170"/>
                <a:ext cx="360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8A1E08C-BC84-427A-AA7B-A59B58F893FC}"/>
                  </a:ext>
                </a:extLst>
              </p14:cNvPr>
              <p14:cNvContentPartPr/>
              <p14:nvPr/>
            </p14:nvContentPartPr>
            <p14:xfrm>
              <a:off x="7002075" y="3632970"/>
              <a:ext cx="3373920" cy="2522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8A1E08C-BC84-427A-AA7B-A59B58F893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4435" y="3525330"/>
                <a:ext cx="3409560" cy="27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A1DF05C-A708-4E89-B372-BDCC8F9288B7}"/>
                  </a:ext>
                </a:extLst>
              </p14:cNvPr>
              <p14:cNvContentPartPr/>
              <p14:nvPr/>
            </p14:nvContentPartPr>
            <p14:xfrm>
              <a:off x="7862475" y="5421090"/>
              <a:ext cx="1630800" cy="486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A1DF05C-A708-4E89-B372-BDCC8F9288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44835" y="5313450"/>
                <a:ext cx="166644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7134397-A97E-41C2-9322-8BEF718A0598}"/>
                  </a:ext>
                </a:extLst>
              </p14:cNvPr>
              <p14:cNvContentPartPr/>
              <p14:nvPr/>
            </p14:nvContentPartPr>
            <p14:xfrm>
              <a:off x="7883355" y="5043450"/>
              <a:ext cx="1444320" cy="181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7134397-A97E-41C2-9322-8BEF718A05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65715" y="4935810"/>
                <a:ext cx="14799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B2F5419-7F85-4A27-9666-10B1DD6513F9}"/>
                  </a:ext>
                </a:extLst>
              </p14:cNvPr>
              <p14:cNvContentPartPr/>
              <p14:nvPr/>
            </p14:nvContentPartPr>
            <p14:xfrm>
              <a:off x="7978755" y="5111490"/>
              <a:ext cx="1310040" cy="205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B2F5419-7F85-4A27-9666-10B1DD6513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60755" y="5003490"/>
                <a:ext cx="134568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B426F25-663A-4392-922B-AF09C0273B91}"/>
                  </a:ext>
                </a:extLst>
              </p14:cNvPr>
              <p14:cNvContentPartPr/>
              <p14:nvPr/>
            </p14:nvContentPartPr>
            <p14:xfrm>
              <a:off x="7370715" y="3908370"/>
              <a:ext cx="855000" cy="291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B426F25-663A-4392-922B-AF09C0273B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52715" y="3800730"/>
                <a:ext cx="890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7F9EA92-728A-4422-9862-2DDEF741916D}"/>
                  </a:ext>
                </a:extLst>
              </p14:cNvPr>
              <p14:cNvContentPartPr/>
              <p14:nvPr/>
            </p14:nvContentPartPr>
            <p14:xfrm>
              <a:off x="8924475" y="3894330"/>
              <a:ext cx="874080" cy="236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7F9EA92-728A-4422-9862-2DDEF74191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06835" y="3786330"/>
                <a:ext cx="90972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3D68B7B-0E73-430D-9DC4-E73C1236C34A}"/>
                  </a:ext>
                </a:extLst>
              </p14:cNvPr>
              <p14:cNvContentPartPr/>
              <p14:nvPr/>
            </p14:nvContentPartPr>
            <p14:xfrm>
              <a:off x="7044555" y="4721610"/>
              <a:ext cx="3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3D68B7B-0E73-430D-9DC4-E73C1236C34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26915" y="461361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E745A3A-0FCA-4F8A-9D2B-3E4A0E9A8DEF}"/>
                  </a:ext>
                </a:extLst>
              </p14:cNvPr>
              <p14:cNvContentPartPr/>
              <p14:nvPr/>
            </p14:nvContentPartPr>
            <p14:xfrm>
              <a:off x="8083515" y="5433330"/>
              <a:ext cx="435240" cy="244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E745A3A-0FCA-4F8A-9D2B-3E4A0E9A8D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65875" y="5325330"/>
                <a:ext cx="47088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13AA7C3-3980-48F3-9848-C6A84F34E492}"/>
                  </a:ext>
                </a:extLst>
              </p14:cNvPr>
              <p14:cNvContentPartPr/>
              <p14:nvPr/>
            </p14:nvContentPartPr>
            <p14:xfrm>
              <a:off x="8114115" y="5588130"/>
              <a:ext cx="5400" cy="4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13AA7C3-3980-48F3-9848-C6A84F34E4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96115" y="5480130"/>
                <a:ext cx="410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7E1B705-1E6D-4003-BDB2-3707C653348B}"/>
                  </a:ext>
                </a:extLst>
              </p14:cNvPr>
              <p14:cNvContentPartPr/>
              <p14:nvPr/>
            </p14:nvContentPartPr>
            <p14:xfrm>
              <a:off x="8627835" y="3799290"/>
              <a:ext cx="311760" cy="653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7E1B705-1E6D-4003-BDB2-3707C65334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09835" y="3691290"/>
                <a:ext cx="347400" cy="86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0C6B5AD-4940-4227-B39D-DD6C808EF98C}"/>
                  </a:ext>
                </a:extLst>
              </p14:cNvPr>
              <p14:cNvContentPartPr/>
              <p14:nvPr/>
            </p14:nvContentPartPr>
            <p14:xfrm>
              <a:off x="7044555" y="4422090"/>
              <a:ext cx="10440" cy="83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0C6B5AD-4940-4227-B39D-DD6C808EF9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26555" y="4314090"/>
                <a:ext cx="46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0A3709C-D791-4BE2-B146-A74C310E0A1B}"/>
                  </a:ext>
                </a:extLst>
              </p14:cNvPr>
              <p14:cNvContentPartPr/>
              <p14:nvPr/>
            </p14:nvContentPartPr>
            <p14:xfrm>
              <a:off x="-494205" y="1698690"/>
              <a:ext cx="39600" cy="1148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0A3709C-D791-4BE2-B146-A74C310E0A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511845" y="1590690"/>
                <a:ext cx="752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CE55CBE-D8AE-4EF5-A0D5-A06E3CDCD664}"/>
                  </a:ext>
                </a:extLst>
              </p14:cNvPr>
              <p14:cNvContentPartPr/>
              <p14:nvPr/>
            </p14:nvContentPartPr>
            <p14:xfrm>
              <a:off x="7144995" y="3608850"/>
              <a:ext cx="1263600" cy="258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CE55CBE-D8AE-4EF5-A0D5-A06E3CDCD66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27355" y="3501210"/>
                <a:ext cx="129924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22B852-53FF-44AD-B35D-42C093B9420D}"/>
                  </a:ext>
                </a:extLst>
              </p14:cNvPr>
              <p14:cNvContentPartPr/>
              <p14:nvPr/>
            </p14:nvContentPartPr>
            <p14:xfrm>
              <a:off x="8797035" y="3584730"/>
              <a:ext cx="1217880" cy="138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22B852-53FF-44AD-B35D-42C093B9420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79395" y="3476730"/>
                <a:ext cx="12535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1B01389-9BAC-4DF1-A610-0106E82A0F95}"/>
                  </a:ext>
                </a:extLst>
              </p14:cNvPr>
              <p14:cNvContentPartPr/>
              <p14:nvPr/>
            </p14:nvContentPartPr>
            <p14:xfrm>
              <a:off x="8248035" y="3870570"/>
              <a:ext cx="284760" cy="6768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1B01389-9BAC-4DF1-A610-0106E82A0F9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30035" y="3762570"/>
                <a:ext cx="320400" cy="8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EE08524-6570-4637-9081-8262F0CEAA04}"/>
                  </a:ext>
                </a:extLst>
              </p14:cNvPr>
              <p14:cNvContentPartPr/>
              <p14:nvPr/>
            </p14:nvContentPartPr>
            <p14:xfrm>
              <a:off x="7054275" y="4554210"/>
              <a:ext cx="410400" cy="5576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EE08524-6570-4637-9081-8262F0CEAA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36635" y="4446210"/>
                <a:ext cx="44604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D238D21-A54C-4843-A1AB-04BBDC745CE9}"/>
                  </a:ext>
                </a:extLst>
              </p14:cNvPr>
              <p14:cNvContentPartPr/>
              <p14:nvPr/>
            </p14:nvContentPartPr>
            <p14:xfrm>
              <a:off x="8892435" y="4458090"/>
              <a:ext cx="787320" cy="4204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D238D21-A54C-4843-A1AB-04BBDC745C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74435" y="4350090"/>
                <a:ext cx="822960" cy="63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3721519D-8E0A-421A-8C8A-BA6E3F038C8E}"/>
              </a:ext>
            </a:extLst>
          </p:cNvPr>
          <p:cNvGrpSpPr/>
          <p:nvPr/>
        </p:nvGrpSpPr>
        <p:grpSpPr>
          <a:xfrm>
            <a:off x="8054355" y="4274490"/>
            <a:ext cx="893880" cy="439920"/>
            <a:chOff x="8054355" y="4274490"/>
            <a:chExt cx="893880" cy="439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9C87AC7-AADB-4CD3-ADBD-E6745C65ECF3}"/>
                    </a:ext>
                  </a:extLst>
                </p14:cNvPr>
                <p14:cNvContentPartPr/>
                <p14:nvPr/>
              </p14:nvContentPartPr>
              <p14:xfrm>
                <a:off x="8131755" y="4477170"/>
                <a:ext cx="354240" cy="237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9C87AC7-AADB-4CD3-ADBD-E6745C65EC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13755" y="4369170"/>
                  <a:ext cx="3898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F0FB9F2-0E11-4460-97BC-F71BA5FDC56F}"/>
                    </a:ext>
                  </a:extLst>
                </p14:cNvPr>
                <p14:cNvContentPartPr/>
                <p14:nvPr/>
              </p14:nvContentPartPr>
              <p14:xfrm>
                <a:off x="8620995" y="4535130"/>
                <a:ext cx="327240" cy="178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F0FB9F2-0E11-4460-97BC-F71BA5FDC56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03355" y="4427490"/>
                  <a:ext cx="3628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7D2E37-54CD-4A2E-BE24-1BE4EDE8071F}"/>
                    </a:ext>
                  </a:extLst>
                </p14:cNvPr>
                <p14:cNvContentPartPr/>
                <p14:nvPr/>
              </p14:nvContentPartPr>
              <p14:xfrm>
                <a:off x="8054355" y="4274490"/>
                <a:ext cx="355680" cy="353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7D2E37-54CD-4A2E-BE24-1BE4EDE807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36715" y="4166850"/>
                  <a:ext cx="391320" cy="56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FB7D0A9-68A1-4276-B84F-6F0DA97BFBE7}"/>
              </a:ext>
            </a:extLst>
          </p:cNvPr>
          <p:cNvGrpSpPr/>
          <p:nvPr/>
        </p:nvGrpSpPr>
        <p:grpSpPr>
          <a:xfrm>
            <a:off x="6257955" y="4789290"/>
            <a:ext cx="851760" cy="646560"/>
            <a:chOff x="6257955" y="4789290"/>
            <a:chExt cx="851760" cy="64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422B2F2-F51A-4168-AD8C-B947A298F15D}"/>
                    </a:ext>
                  </a:extLst>
                </p14:cNvPr>
                <p14:cNvContentPartPr/>
                <p14:nvPr/>
              </p14:nvContentPartPr>
              <p14:xfrm>
                <a:off x="6519675" y="4921050"/>
                <a:ext cx="515520" cy="16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422B2F2-F51A-4168-AD8C-B947A298F1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01675" y="4903050"/>
                  <a:ext cx="551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7947470-05F7-4C94-BB17-EB0F6C025B2D}"/>
                    </a:ext>
                  </a:extLst>
                </p14:cNvPr>
                <p14:cNvContentPartPr/>
                <p14:nvPr/>
              </p14:nvContentPartPr>
              <p14:xfrm>
                <a:off x="6832155" y="4789290"/>
                <a:ext cx="277560" cy="300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7947470-05F7-4C94-BB17-EB0F6C025B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14155" y="4771650"/>
                  <a:ext cx="3132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F4992C6-BBC8-4596-9E4D-A24DFD59446B}"/>
                    </a:ext>
                  </a:extLst>
                </p14:cNvPr>
                <p14:cNvContentPartPr/>
                <p14:nvPr/>
              </p14:nvContentPartPr>
              <p14:xfrm>
                <a:off x="6257955" y="5101050"/>
                <a:ext cx="165600" cy="329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F4992C6-BBC8-4596-9E4D-A24DFD5944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40315" y="5083410"/>
                  <a:ext cx="2012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47EA8FB-0831-4C54-8E04-5B5CB2344B80}"/>
                    </a:ext>
                  </a:extLst>
                </p14:cNvPr>
                <p14:cNvContentPartPr/>
                <p14:nvPr/>
              </p14:nvContentPartPr>
              <p14:xfrm>
                <a:off x="6447315" y="5287170"/>
                <a:ext cx="148680" cy="139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47EA8FB-0831-4C54-8E04-5B5CB2344B8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29315" y="5269170"/>
                  <a:ext cx="184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718F530-E970-4754-B31E-CD29090CE7FB}"/>
                    </a:ext>
                  </a:extLst>
                </p14:cNvPr>
                <p14:cNvContentPartPr/>
                <p14:nvPr/>
              </p14:nvContentPartPr>
              <p14:xfrm>
                <a:off x="6620115" y="5168370"/>
                <a:ext cx="16200" cy="265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718F530-E970-4754-B31E-CD29090CE7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02115" y="5150730"/>
                  <a:ext cx="518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5F9E919-5E44-4933-864C-257B2762177A}"/>
                    </a:ext>
                  </a:extLst>
                </p14:cNvPr>
                <p14:cNvContentPartPr/>
                <p14:nvPr/>
              </p14:nvContentPartPr>
              <p14:xfrm>
                <a:off x="6722355" y="5277810"/>
                <a:ext cx="279720" cy="158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5F9E919-5E44-4933-864C-257B276217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04355" y="5259810"/>
                  <a:ext cx="3153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D8D5FE1-5039-4121-9F73-27E60E752DAD}"/>
                  </a:ext>
                </a:extLst>
              </p14:cNvPr>
              <p14:cNvContentPartPr/>
              <p14:nvPr/>
            </p14:nvContentPartPr>
            <p14:xfrm>
              <a:off x="1676235" y="4114290"/>
              <a:ext cx="360" cy="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D8D5FE1-5039-4121-9F73-27E60E752DA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67235" y="41056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F730764-D1E7-4FF0-A917-C8EB61426AB3}"/>
              </a:ext>
            </a:extLst>
          </p:cNvPr>
          <p:cNvGrpSpPr/>
          <p:nvPr/>
        </p:nvGrpSpPr>
        <p:grpSpPr>
          <a:xfrm>
            <a:off x="1809435" y="3562050"/>
            <a:ext cx="360" cy="360"/>
            <a:chOff x="1809435" y="356205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99C5E41-441D-450A-BAB5-515331F71821}"/>
                    </a:ext>
                  </a:extLst>
                </p14:cNvPr>
                <p14:cNvContentPartPr/>
                <p14:nvPr/>
              </p14:nvContentPartPr>
              <p14:xfrm>
                <a:off x="1809435" y="3562050"/>
                <a:ext cx="360" cy="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99C5E41-441D-450A-BAB5-515331F718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00795" y="35530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D7BBDF9-0F18-4E46-AD2E-06CF2F6E9239}"/>
                    </a:ext>
                  </a:extLst>
                </p14:cNvPr>
                <p14:cNvContentPartPr/>
                <p14:nvPr/>
              </p14:nvContentPartPr>
              <p14:xfrm>
                <a:off x="1809435" y="3562050"/>
                <a:ext cx="36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D7BBDF9-0F18-4E46-AD2E-06CF2F6E923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00795" y="35530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FD75BB6-6D88-4C36-B511-0E4B645F28F3}"/>
                  </a:ext>
                </a:extLst>
              </p14:cNvPr>
              <p14:cNvContentPartPr/>
              <p14:nvPr/>
            </p14:nvContentPartPr>
            <p14:xfrm>
              <a:off x="2857035" y="1714170"/>
              <a:ext cx="360" cy="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FD75BB6-6D88-4C36-B511-0E4B645F28F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48395" y="17051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EDB978F-7D2F-4B2B-A813-0CE6C7CB9D6B}"/>
                  </a:ext>
                </a:extLst>
              </p14:cNvPr>
              <p14:cNvContentPartPr/>
              <p14:nvPr/>
            </p14:nvContentPartPr>
            <p14:xfrm>
              <a:off x="2876475" y="942330"/>
              <a:ext cx="360" cy="3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EDB978F-7D2F-4B2B-A813-0CE6C7CB9D6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67835" y="93369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3E184D5-04D9-419D-B01B-0C5AA25B9493}"/>
              </a:ext>
            </a:extLst>
          </p:cNvPr>
          <p:cNvGrpSpPr/>
          <p:nvPr/>
        </p:nvGrpSpPr>
        <p:grpSpPr>
          <a:xfrm>
            <a:off x="1275915" y="3857250"/>
            <a:ext cx="10080" cy="360"/>
            <a:chOff x="1275915" y="3857250"/>
            <a:chExt cx="1008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CDA80C2-0576-4AD7-A57A-6963AA5A732B}"/>
                    </a:ext>
                  </a:extLst>
                </p14:cNvPr>
                <p14:cNvContentPartPr/>
                <p14:nvPr/>
              </p14:nvContentPartPr>
              <p14:xfrm>
                <a:off x="1285635" y="3857250"/>
                <a:ext cx="360" cy="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CDA80C2-0576-4AD7-A57A-6963AA5A73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76995" y="38486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FA48F43-B085-41CD-8ADE-8AA8A20579A3}"/>
                    </a:ext>
                  </a:extLst>
                </p14:cNvPr>
                <p14:cNvContentPartPr/>
                <p14:nvPr/>
              </p14:nvContentPartPr>
              <p14:xfrm>
                <a:off x="1275915" y="3857250"/>
                <a:ext cx="360" cy="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FA48F43-B085-41CD-8ADE-8AA8A20579A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67275" y="38486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566EE8B-5929-409A-98D2-DE96D9BE91D7}"/>
                  </a:ext>
                </a:extLst>
              </p14:cNvPr>
              <p14:cNvContentPartPr/>
              <p14:nvPr/>
            </p14:nvContentPartPr>
            <p14:xfrm>
              <a:off x="2238195" y="2771490"/>
              <a:ext cx="360" cy="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566EE8B-5929-409A-98D2-DE96D9BE91D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29555" y="276249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9D7C83-9007-4083-96FD-E28252548609}"/>
              </a:ext>
            </a:extLst>
          </p:cNvPr>
          <p:cNvGrpSpPr/>
          <p:nvPr/>
        </p:nvGrpSpPr>
        <p:grpSpPr>
          <a:xfrm>
            <a:off x="2809515" y="2190450"/>
            <a:ext cx="360" cy="360"/>
            <a:chOff x="2809515" y="219045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D74DEB7-16B6-4FCF-A2A7-898911CF2E9B}"/>
                    </a:ext>
                  </a:extLst>
                </p14:cNvPr>
                <p14:cNvContentPartPr/>
                <p14:nvPr/>
              </p14:nvContentPartPr>
              <p14:xfrm>
                <a:off x="2809515" y="2190450"/>
                <a:ext cx="36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D74DEB7-16B6-4FCF-A2A7-898911CF2E9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00875" y="21814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34B845E-278A-400D-8086-CA63B1EB1970}"/>
                    </a:ext>
                  </a:extLst>
                </p14:cNvPr>
                <p14:cNvContentPartPr/>
                <p14:nvPr/>
              </p14:nvContentPartPr>
              <p14:xfrm>
                <a:off x="2809515" y="2190450"/>
                <a:ext cx="360" cy="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34B845E-278A-400D-8086-CA63B1EB19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00875" y="21814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313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D899A5-BD14-4AB2-8A3A-5D8C83B918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1050"/>
                <a:ext cx="10515600" cy="53959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[Tech 2] Processing of holes</a:t>
                </a:r>
              </a:p>
              <a:p>
                <a:pPr lvl="1"/>
                <a:r>
                  <a:rPr lang="en-US" dirty="0"/>
                  <a:t>Occurs due to the absorption of the light onto the surface (pupils, eyebrows, beard)</a:t>
                </a:r>
              </a:p>
              <a:p>
                <a:pPr lvl="1"/>
                <a:r>
                  <a:rPr lang="en-US" dirty="0"/>
                  <a:t>Holes can be filled through interpolation techniques</a:t>
                </a:r>
              </a:p>
              <a:p>
                <a:r>
                  <a:rPr lang="en-US" dirty="0"/>
                  <a:t>[Tech 3] Localization of Anthropometric Landmarks</a:t>
                </a:r>
              </a:p>
              <a:p>
                <a:pPr lvl="1"/>
                <a:r>
                  <a:rPr lang="en-US" dirty="0"/>
                  <a:t>Locating tip of nose, corners of nose , mouth and eyes</a:t>
                </a:r>
              </a:p>
              <a:p>
                <a:pPr lvl="1"/>
                <a:r>
                  <a:rPr lang="en-US" dirty="0"/>
                  <a:t>Used for Validation and normalization</a:t>
                </a:r>
              </a:p>
              <a:p>
                <a:pPr lvl="1"/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 Gaussian and Mean Curvature</a:t>
                </a:r>
              </a:p>
              <a:p>
                <a:pPr lvl="2"/>
                <a:r>
                  <a:rPr lang="en-US" dirty="0"/>
                  <a:t>Uses partial derivatives along the surface</a:t>
                </a:r>
              </a:p>
              <a:p>
                <a:pPr lvl="2"/>
                <a:r>
                  <a:rPr lang="en-US" dirty="0"/>
                  <a:t>Compute gaussian and mean curvature with respect to the neighborhood of 25 mm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 dirty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 dirty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num>
                        <m:den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 dirty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Sup>
                                    <m:sSub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i="0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0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i="0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0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  <m:sup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 dirty="0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Sup>
                                    <m:sSub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i="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0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D899A5-BD14-4AB2-8A3A-5D8C83B91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1050"/>
                <a:ext cx="10515600" cy="5395913"/>
              </a:xfrm>
              <a:blipFill>
                <a:blip r:embed="rId2"/>
                <a:stretch>
                  <a:fillRect l="-1043" t="-24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43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75F6E4-4083-4CAF-B2D3-7592F1528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136394"/>
              </p:ext>
            </p:extLst>
          </p:nvPr>
        </p:nvGraphicFramePr>
        <p:xfrm>
          <a:off x="762000" y="673100"/>
          <a:ext cx="6229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5">
                  <a:extLst>
                    <a:ext uri="{9D8B030D-6E8A-4147-A177-3AD203B41FA5}">
                      <a16:colId xmlns:a16="http://schemas.microsoft.com/office/drawing/2014/main" val="1968920189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46303132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4274866184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594144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K&lt;0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K&gt;0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3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H&lt;0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Hyperbola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Convex Cylinder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Convex Ellipse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42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H=0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Hyperbola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02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H&gt;0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Hyperbola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Concave Cylinder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Concave Ellipse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5404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C6EEC71-D98A-4C6D-8773-29FC765AC08B}"/>
              </a:ext>
            </a:extLst>
          </p:cNvPr>
          <p:cNvSpPr txBox="1"/>
          <p:nvPr/>
        </p:nvSpPr>
        <p:spPr>
          <a:xfrm>
            <a:off x="745945" y="3224213"/>
            <a:ext cx="107001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table , to classify region </a:t>
            </a:r>
          </a:p>
          <a:p>
            <a:r>
              <a:rPr lang="en-US" dirty="0"/>
              <a:t>To locate nose , concave region to be identified</a:t>
            </a:r>
          </a:p>
          <a:p>
            <a:r>
              <a:rPr lang="en-US" dirty="0"/>
              <a:t>To locate eyes, convex region to be identified</a:t>
            </a:r>
          </a:p>
          <a:p>
            <a:endParaRPr lang="en-US" dirty="0"/>
          </a:p>
          <a:p>
            <a:r>
              <a:rPr lang="en-US" dirty="0"/>
              <a:t>From the set of points identified, the representative point is selected based on the maximum gaussian curvature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99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70136632-CF35-4EE2-9176-F99E338AE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5325"/>
                <a:ext cx="10515600" cy="54816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Symmetry Plane Localization</a:t>
                </a:r>
              </a:p>
              <a:p>
                <a:pPr lvl="1"/>
                <a:r>
                  <a:rPr lang="en-US" dirty="0"/>
                  <a:t>Exploit face symmetry to locate ridge of nose</a:t>
                </a:r>
              </a:p>
              <a:p>
                <a:pPr lvl="1"/>
                <a:r>
                  <a:rPr lang="en-US" dirty="0"/>
                  <a:t>Extract profile signatures  from depth image by rotations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IN" i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IN" i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𝑖𝑛𝑐𝑟𝑒𝑚𝑒𝑛𝑡𝑠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IN" i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)</a:t>
                </a:r>
              </a:p>
              <a:p>
                <a:pPr lvl="1"/>
                <a:r>
                  <a:rPr lang="en-IN" dirty="0"/>
                  <a:t>Profile signature obtained by intersection of rotated image with background</a:t>
                </a:r>
              </a:p>
              <a:p>
                <a:pPr lvl="1"/>
                <a:r>
                  <a:rPr lang="en-IN" dirty="0"/>
                  <a:t>By Comparing profile signature captured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IN" i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IN" i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, nose point is detected.</a:t>
                </a:r>
              </a:p>
              <a:p>
                <a:r>
                  <a:rPr lang="en-IN" dirty="0"/>
                  <a:t>Linear Shape and Appearance Models</a:t>
                </a:r>
              </a:p>
              <a:p>
                <a:pPr lvl="1"/>
                <a:r>
                  <a:rPr lang="en-IN" dirty="0"/>
                  <a:t>Use of statistical models</a:t>
                </a:r>
              </a:p>
              <a:p>
                <a:r>
                  <a:rPr lang="en-IN" dirty="0"/>
                  <a:t>Multidecision</a:t>
                </a:r>
              </a:p>
              <a:p>
                <a:pPr lvl="1"/>
                <a:r>
                  <a:rPr lang="en-IN" dirty="0"/>
                  <a:t>Uses Gabor filter decomposition to amplify curvature</a:t>
                </a:r>
              </a:p>
              <a:p>
                <a:pPr lvl="1"/>
                <a:r>
                  <a:rPr lang="en-IN" dirty="0"/>
                  <a:t>Uses horizontal and vertical line with maximum positive curvature to obtain nose tip candidates</a:t>
                </a:r>
              </a:p>
              <a:p>
                <a:pPr lvl="1"/>
                <a:r>
                  <a:rPr lang="en-IN" dirty="0"/>
                  <a:t>Uses iterative closest point (ICP) over the candidates (Compares with average shape of nose)</a:t>
                </a: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70136632-CF35-4EE2-9176-F99E338AE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5325"/>
                <a:ext cx="10515600" cy="5481638"/>
              </a:xfrm>
              <a:blipFill>
                <a:blip r:embed="rId2"/>
                <a:stretch>
                  <a:fillRect l="-1043" t="-2447" r="-406" b="-10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9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DE97-2E00-4C11-9434-38104F1E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Recognition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658C-640F-4872-85FC-A96146153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</a:t>
            </a:r>
          </a:p>
          <a:p>
            <a:pPr lvl="1"/>
            <a:r>
              <a:rPr lang="en-US" dirty="0"/>
              <a:t>Sensitive to Facial Expression</a:t>
            </a:r>
          </a:p>
          <a:p>
            <a:pPr lvl="1"/>
            <a:r>
              <a:rPr lang="en-US" dirty="0"/>
              <a:t>Require accurate normalization step</a:t>
            </a:r>
          </a:p>
          <a:p>
            <a:r>
              <a:rPr lang="en-US" dirty="0"/>
              <a:t>Local</a:t>
            </a:r>
          </a:p>
          <a:p>
            <a:pPr lvl="1"/>
            <a:r>
              <a:rPr lang="en-US" dirty="0"/>
              <a:t>Proper detection of key points</a:t>
            </a:r>
          </a:p>
          <a:p>
            <a:pPr lvl="1"/>
            <a:r>
              <a:rPr lang="en-US" dirty="0"/>
              <a:t>Ex: Point Signature</a:t>
            </a:r>
          </a:p>
          <a:p>
            <a:pPr lvl="1"/>
            <a:r>
              <a:rPr lang="en-US" dirty="0"/>
              <a:t>Robust to facial expression</a:t>
            </a:r>
          </a:p>
          <a:p>
            <a:r>
              <a:rPr lang="en-US" dirty="0"/>
              <a:t>Hybrid</a:t>
            </a:r>
          </a:p>
          <a:p>
            <a:pPr lvl="1"/>
            <a:r>
              <a:rPr lang="en-US" dirty="0"/>
              <a:t>Effective compared to both Global and Local</a:t>
            </a:r>
          </a:p>
          <a:p>
            <a:pPr lvl="1"/>
            <a:r>
              <a:rPr lang="en-US" dirty="0"/>
              <a:t>Ex: Multiple region based matching</a:t>
            </a:r>
          </a:p>
        </p:txBody>
      </p:sp>
    </p:spTree>
    <p:extLst>
      <p:ext uri="{BB962C8B-B14F-4D97-AF65-F5344CB8AC3E}">
        <p14:creationId xmlns:p14="http://schemas.microsoft.com/office/powerpoint/2010/main" val="148243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653</Words>
  <Application>Microsoft Office PowerPoint</Application>
  <PresentationFormat>Widescreen</PresentationFormat>
  <Paragraphs>165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3D Face Recognition</vt:lpstr>
      <vt:lpstr>Agenda</vt:lpstr>
      <vt:lpstr>Acquisition</vt:lpstr>
      <vt:lpstr>PowerPoint Presentation</vt:lpstr>
      <vt:lpstr>Preprocessing and normalization</vt:lpstr>
      <vt:lpstr>PowerPoint Presentation</vt:lpstr>
      <vt:lpstr>PowerPoint Presentation</vt:lpstr>
      <vt:lpstr>PowerPoint Presentation</vt:lpstr>
      <vt:lpstr>Face Recognition</vt:lpstr>
      <vt:lpstr>Face Recognition using local Features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Recognition</dc:title>
  <dc:creator>Ravitha N</dc:creator>
  <cp:lastModifiedBy>Ravitha N</cp:lastModifiedBy>
  <cp:revision>16</cp:revision>
  <dcterms:created xsi:type="dcterms:W3CDTF">2020-05-07T02:59:25Z</dcterms:created>
  <dcterms:modified xsi:type="dcterms:W3CDTF">2020-05-07T09:17:01Z</dcterms:modified>
</cp:coreProperties>
</file>