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1" r:id="rId9"/>
    <p:sldId id="282" r:id="rId10"/>
    <p:sldId id="263" r:id="rId11"/>
    <p:sldId id="272" r:id="rId12"/>
    <p:sldId id="264" r:id="rId13"/>
    <p:sldId id="273" r:id="rId14"/>
    <p:sldId id="265" r:id="rId15"/>
    <p:sldId id="266" r:id="rId16"/>
    <p:sldId id="280" r:id="rId17"/>
    <p:sldId id="279" r:id="rId18"/>
    <p:sldId id="277" r:id="rId19"/>
    <p:sldId id="278" r:id="rId20"/>
    <p:sldId id="267" r:id="rId21"/>
    <p:sldId id="268" r:id="rId22"/>
    <p:sldId id="281" r:id="rId23"/>
    <p:sldId id="269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tha N" userId="a18ab8633b9f9308" providerId="LiveId" clId="{1C018F72-26DC-4BD2-881C-C663351EB459}"/>
    <pc:docChg chg="custSel addSld delSld modSld sldOrd">
      <pc:chgData name="Ravitha N" userId="a18ab8633b9f9308" providerId="LiveId" clId="{1C018F72-26DC-4BD2-881C-C663351EB459}" dt="2020-05-16T14:05:01.017" v="2353" actId="20577"/>
      <pc:docMkLst>
        <pc:docMk/>
      </pc:docMkLst>
      <pc:sldChg chg="modSp mod">
        <pc:chgData name="Ravitha N" userId="a18ab8633b9f9308" providerId="LiveId" clId="{1C018F72-26DC-4BD2-881C-C663351EB459}" dt="2020-05-16T04:01:52.699" v="880" actId="20577"/>
        <pc:sldMkLst>
          <pc:docMk/>
          <pc:sldMk cId="2559346838" sldId="260"/>
        </pc:sldMkLst>
        <pc:spChg chg="mod">
          <ac:chgData name="Ravitha N" userId="a18ab8633b9f9308" providerId="LiveId" clId="{1C018F72-26DC-4BD2-881C-C663351EB459}" dt="2020-05-16T04:01:52.699" v="880" actId="20577"/>
          <ac:spMkLst>
            <pc:docMk/>
            <pc:sldMk cId="2559346838" sldId="260"/>
            <ac:spMk id="19" creationId="{0D390A63-4CFD-458C-9DEC-329FF66104F1}"/>
          </ac:spMkLst>
        </pc:spChg>
      </pc:sldChg>
      <pc:sldChg chg="addSp modSp new mod">
        <pc:chgData name="Ravitha N" userId="a18ab8633b9f9308" providerId="LiveId" clId="{1C018F72-26DC-4BD2-881C-C663351EB459}" dt="2020-05-12T05:52:18.947" v="127" actId="1076"/>
        <pc:sldMkLst>
          <pc:docMk/>
          <pc:sldMk cId="979102599" sldId="261"/>
        </pc:sldMkLst>
        <pc:spChg chg="mod">
          <ac:chgData name="Ravitha N" userId="a18ab8633b9f9308" providerId="LiveId" clId="{1C018F72-26DC-4BD2-881C-C663351EB459}" dt="2020-05-12T05:48:00.492" v="22" actId="20577"/>
          <ac:spMkLst>
            <pc:docMk/>
            <pc:sldMk cId="979102599" sldId="261"/>
            <ac:spMk id="2" creationId="{66EEA06F-0B2F-4BCE-81D0-399F0B8F3083}"/>
          </ac:spMkLst>
        </pc:spChg>
        <pc:spChg chg="mod">
          <ac:chgData name="Ravitha N" userId="a18ab8633b9f9308" providerId="LiveId" clId="{1C018F72-26DC-4BD2-881C-C663351EB459}" dt="2020-05-12T05:49:06.219" v="80" actId="14100"/>
          <ac:spMkLst>
            <pc:docMk/>
            <pc:sldMk cId="979102599" sldId="261"/>
            <ac:spMk id="3" creationId="{681A90B7-5626-4E18-90FE-0FC27E2435C9}"/>
          </ac:spMkLst>
        </pc:spChg>
        <pc:graphicFrameChg chg="add mod">
          <ac:chgData name="Ravitha N" userId="a18ab8633b9f9308" providerId="LiveId" clId="{1C018F72-26DC-4BD2-881C-C663351EB459}" dt="2020-05-12T05:51:26.317" v="124" actId="1076"/>
          <ac:graphicFrameMkLst>
            <pc:docMk/>
            <pc:sldMk cId="979102599" sldId="261"/>
            <ac:graphicFrameMk id="6" creationId="{8C9370BF-85B8-4A59-BAEE-7F33A3B11DE8}"/>
          </ac:graphicFrameMkLst>
        </pc:graphicFrameChg>
        <pc:picChg chg="add mod">
          <ac:chgData name="Ravitha N" userId="a18ab8633b9f9308" providerId="LiveId" clId="{1C018F72-26DC-4BD2-881C-C663351EB459}" dt="2020-05-12T05:52:18.947" v="127" actId="1076"/>
          <ac:picMkLst>
            <pc:docMk/>
            <pc:sldMk cId="979102599" sldId="261"/>
            <ac:picMk id="3074" creationId="{52623801-60EF-4398-B05D-D03D54018E3F}"/>
          </ac:picMkLst>
        </pc:picChg>
      </pc:sldChg>
      <pc:sldChg chg="modSp new mod">
        <pc:chgData name="Ravitha N" userId="a18ab8633b9f9308" providerId="LiveId" clId="{1C018F72-26DC-4BD2-881C-C663351EB459}" dt="2020-05-16T14:03:39.555" v="2338" actId="20577"/>
        <pc:sldMkLst>
          <pc:docMk/>
          <pc:sldMk cId="3528623891" sldId="262"/>
        </pc:sldMkLst>
        <pc:spChg chg="mod">
          <ac:chgData name="Ravitha N" userId="a18ab8633b9f9308" providerId="LiveId" clId="{1C018F72-26DC-4BD2-881C-C663351EB459}" dt="2020-05-16T03:40:26.341" v="194" actId="20577"/>
          <ac:spMkLst>
            <pc:docMk/>
            <pc:sldMk cId="3528623891" sldId="262"/>
            <ac:spMk id="2" creationId="{43DACDBF-66A5-4B02-830F-3F3D191A1754}"/>
          </ac:spMkLst>
        </pc:spChg>
        <pc:spChg chg="mod">
          <ac:chgData name="Ravitha N" userId="a18ab8633b9f9308" providerId="LiveId" clId="{1C018F72-26DC-4BD2-881C-C663351EB459}" dt="2020-05-16T14:03:39.555" v="2338" actId="20577"/>
          <ac:spMkLst>
            <pc:docMk/>
            <pc:sldMk cId="3528623891" sldId="262"/>
            <ac:spMk id="3" creationId="{C2363B2E-05CA-40A7-AB08-4DA3B9120C6B}"/>
          </ac:spMkLst>
        </pc:spChg>
      </pc:sldChg>
      <pc:sldChg chg="modSp new mod">
        <pc:chgData name="Ravitha N" userId="a18ab8633b9f9308" providerId="LiveId" clId="{1C018F72-26DC-4BD2-881C-C663351EB459}" dt="2020-05-16T04:08:38.570" v="934" actId="20577"/>
        <pc:sldMkLst>
          <pc:docMk/>
          <pc:sldMk cId="2023588931" sldId="263"/>
        </pc:sldMkLst>
        <pc:spChg chg="mod">
          <ac:chgData name="Ravitha N" userId="a18ab8633b9f9308" providerId="LiveId" clId="{1C018F72-26DC-4BD2-881C-C663351EB459}" dt="2020-05-16T03:45:14.861" v="454" actId="20577"/>
          <ac:spMkLst>
            <pc:docMk/>
            <pc:sldMk cId="2023588931" sldId="263"/>
            <ac:spMk id="2" creationId="{D559592B-7BA4-4D99-BB02-D8BC7C4E0F29}"/>
          </ac:spMkLst>
        </pc:spChg>
        <pc:spChg chg="mod">
          <ac:chgData name="Ravitha N" userId="a18ab8633b9f9308" providerId="LiveId" clId="{1C018F72-26DC-4BD2-881C-C663351EB459}" dt="2020-05-16T04:08:38.570" v="934" actId="20577"/>
          <ac:spMkLst>
            <pc:docMk/>
            <pc:sldMk cId="2023588931" sldId="263"/>
            <ac:spMk id="3" creationId="{CFED9D76-7D06-4BAE-BF5B-32AB7BCCC204}"/>
          </ac:spMkLst>
        </pc:spChg>
      </pc:sldChg>
      <pc:sldChg chg="modSp new mod">
        <pc:chgData name="Ravitha N" userId="a18ab8633b9f9308" providerId="LiveId" clId="{1C018F72-26DC-4BD2-881C-C663351EB459}" dt="2020-05-16T04:12:48.230" v="1086" actId="20577"/>
        <pc:sldMkLst>
          <pc:docMk/>
          <pc:sldMk cId="534843793" sldId="264"/>
        </pc:sldMkLst>
        <pc:spChg chg="mod">
          <ac:chgData name="Ravitha N" userId="a18ab8633b9f9308" providerId="LiveId" clId="{1C018F72-26DC-4BD2-881C-C663351EB459}" dt="2020-05-16T04:12:07.651" v="949" actId="20577"/>
          <ac:spMkLst>
            <pc:docMk/>
            <pc:sldMk cId="534843793" sldId="264"/>
            <ac:spMk id="2" creationId="{B25F051D-E67F-408C-A52E-5A0C3B714466}"/>
          </ac:spMkLst>
        </pc:spChg>
        <pc:spChg chg="mod">
          <ac:chgData name="Ravitha N" userId="a18ab8633b9f9308" providerId="LiveId" clId="{1C018F72-26DC-4BD2-881C-C663351EB459}" dt="2020-05-16T04:12:48.230" v="1086" actId="20577"/>
          <ac:spMkLst>
            <pc:docMk/>
            <pc:sldMk cId="534843793" sldId="264"/>
            <ac:spMk id="3" creationId="{DAB46ABE-00DD-4089-8022-751EC30D7AC2}"/>
          </ac:spMkLst>
        </pc:spChg>
      </pc:sldChg>
      <pc:sldChg chg="modSp new mod">
        <pc:chgData name="Ravitha N" userId="a18ab8633b9f9308" providerId="LiveId" clId="{1C018F72-26DC-4BD2-881C-C663351EB459}" dt="2020-05-16T04:44:35.140" v="1473" actId="20577"/>
        <pc:sldMkLst>
          <pc:docMk/>
          <pc:sldMk cId="1292834597" sldId="265"/>
        </pc:sldMkLst>
        <pc:spChg chg="mod">
          <ac:chgData name="Ravitha N" userId="a18ab8633b9f9308" providerId="LiveId" clId="{1C018F72-26DC-4BD2-881C-C663351EB459}" dt="2020-05-16T04:13:32.100" v="1116" actId="20577"/>
          <ac:spMkLst>
            <pc:docMk/>
            <pc:sldMk cId="1292834597" sldId="265"/>
            <ac:spMk id="2" creationId="{2C8DEDE9-5624-4A59-8134-5AA575452C5A}"/>
          </ac:spMkLst>
        </pc:spChg>
        <pc:spChg chg="mod">
          <ac:chgData name="Ravitha N" userId="a18ab8633b9f9308" providerId="LiveId" clId="{1C018F72-26DC-4BD2-881C-C663351EB459}" dt="2020-05-16T04:44:35.140" v="1473" actId="20577"/>
          <ac:spMkLst>
            <pc:docMk/>
            <pc:sldMk cId="1292834597" sldId="265"/>
            <ac:spMk id="3" creationId="{DF1609E2-7BAD-49F5-8ECD-5070F0FC77EA}"/>
          </ac:spMkLst>
        </pc:spChg>
      </pc:sldChg>
      <pc:sldChg chg="addSp delSp modSp new mod">
        <pc:chgData name="Ravitha N" userId="a18ab8633b9f9308" providerId="LiveId" clId="{1C018F72-26DC-4BD2-881C-C663351EB459}" dt="2020-05-16T04:43:48.581" v="1432" actId="1076"/>
        <pc:sldMkLst>
          <pc:docMk/>
          <pc:sldMk cId="3710531420" sldId="266"/>
        </pc:sldMkLst>
        <pc:spChg chg="del">
          <ac:chgData name="Ravitha N" userId="a18ab8633b9f9308" providerId="LiveId" clId="{1C018F72-26DC-4BD2-881C-C663351EB459}" dt="2020-05-16T04:40:39.182" v="1381" actId="478"/>
          <ac:spMkLst>
            <pc:docMk/>
            <pc:sldMk cId="3710531420" sldId="266"/>
            <ac:spMk id="2" creationId="{2844CF3D-3B51-413E-99D8-E6BEAF772EDD}"/>
          </ac:spMkLst>
        </pc:spChg>
        <pc:spChg chg="del">
          <ac:chgData name="Ravitha N" userId="a18ab8633b9f9308" providerId="LiveId" clId="{1C018F72-26DC-4BD2-881C-C663351EB459}" dt="2020-05-16T04:36:11.883" v="1263" actId="3680"/>
          <ac:spMkLst>
            <pc:docMk/>
            <pc:sldMk cId="3710531420" sldId="266"/>
            <ac:spMk id="3" creationId="{61EFA06D-3166-4476-B808-C91B44904C3B}"/>
          </ac:spMkLst>
        </pc:spChg>
        <pc:spChg chg="add mod">
          <ac:chgData name="Ravitha N" userId="a18ab8633b9f9308" providerId="LiveId" clId="{1C018F72-26DC-4BD2-881C-C663351EB459}" dt="2020-05-16T04:43:48.581" v="1432" actId="1076"/>
          <ac:spMkLst>
            <pc:docMk/>
            <pc:sldMk cId="3710531420" sldId="266"/>
            <ac:spMk id="9" creationId="{5B52410F-FC7B-42EE-A1C2-6BA2F4E01E72}"/>
          </ac:spMkLst>
        </pc:spChg>
        <pc:graphicFrameChg chg="add mod ord modGraphic">
          <ac:chgData name="Ravitha N" userId="a18ab8633b9f9308" providerId="LiveId" clId="{1C018F72-26DC-4BD2-881C-C663351EB459}" dt="2020-05-16T04:40:32.429" v="1380" actId="207"/>
          <ac:graphicFrameMkLst>
            <pc:docMk/>
            <pc:sldMk cId="3710531420" sldId="266"/>
            <ac:graphicFrameMk id="4" creationId="{61695731-2283-4107-A1C4-C8490F5C9D6F}"/>
          </ac:graphicFrameMkLst>
        </pc:graphicFrameChg>
        <pc:graphicFrameChg chg="add mod modGraphic">
          <ac:chgData name="Ravitha N" userId="a18ab8633b9f9308" providerId="LiveId" clId="{1C018F72-26DC-4BD2-881C-C663351EB459}" dt="2020-05-16T04:41:25.358" v="1394" actId="12385"/>
          <ac:graphicFrameMkLst>
            <pc:docMk/>
            <pc:sldMk cId="3710531420" sldId="266"/>
            <ac:graphicFrameMk id="6" creationId="{FF4906A7-BAEB-4A57-8EB9-4B61AEE43CCA}"/>
          </ac:graphicFrameMkLst>
        </pc:graphicFrameChg>
        <pc:graphicFrameChg chg="add mod modGraphic">
          <ac:chgData name="Ravitha N" userId="a18ab8633b9f9308" providerId="LiveId" clId="{1C018F72-26DC-4BD2-881C-C663351EB459}" dt="2020-05-16T04:42:29.501" v="1400" actId="207"/>
          <ac:graphicFrameMkLst>
            <pc:docMk/>
            <pc:sldMk cId="3710531420" sldId="266"/>
            <ac:graphicFrameMk id="8" creationId="{2DA9C971-201C-4E12-9062-802929971332}"/>
          </ac:graphicFrameMkLst>
        </pc:graphicFrameChg>
      </pc:sldChg>
      <pc:sldChg chg="addSp modSp new mod">
        <pc:chgData name="Ravitha N" userId="a18ab8633b9f9308" providerId="LiveId" clId="{1C018F72-26DC-4BD2-881C-C663351EB459}" dt="2020-05-16T05:18:42.232" v="1853" actId="14100"/>
        <pc:sldMkLst>
          <pc:docMk/>
          <pc:sldMk cId="1005339358" sldId="267"/>
        </pc:sldMkLst>
        <pc:spChg chg="mod">
          <ac:chgData name="Ravitha N" userId="a18ab8633b9f9308" providerId="LiveId" clId="{1C018F72-26DC-4BD2-881C-C663351EB459}" dt="2020-05-16T05:14:47.225" v="1493" actId="20577"/>
          <ac:spMkLst>
            <pc:docMk/>
            <pc:sldMk cId="1005339358" sldId="267"/>
            <ac:spMk id="2" creationId="{1E4F16FF-8675-46C5-92C0-176E01BF7F3E}"/>
          </ac:spMkLst>
        </pc:spChg>
        <pc:spChg chg="mod">
          <ac:chgData name="Ravitha N" userId="a18ab8633b9f9308" providerId="LiveId" clId="{1C018F72-26DC-4BD2-881C-C663351EB459}" dt="2020-05-16T05:17:56.771" v="1837" actId="21"/>
          <ac:spMkLst>
            <pc:docMk/>
            <pc:sldMk cId="1005339358" sldId="267"/>
            <ac:spMk id="3" creationId="{5F368408-4CA1-4CE0-A3B8-C12BCAAFDB04}"/>
          </ac:spMkLst>
        </pc:spChg>
        <pc:graphicFrameChg chg="add mod modGraphic">
          <ac:chgData name="Ravitha N" userId="a18ab8633b9f9308" providerId="LiveId" clId="{1C018F72-26DC-4BD2-881C-C663351EB459}" dt="2020-05-16T05:18:42.232" v="1853" actId="14100"/>
          <ac:graphicFrameMkLst>
            <pc:docMk/>
            <pc:sldMk cId="1005339358" sldId="267"/>
            <ac:graphicFrameMk id="4" creationId="{4930CE06-7DCC-4C60-9F7D-A49850D67DD4}"/>
          </ac:graphicFrameMkLst>
        </pc:graphicFrameChg>
      </pc:sldChg>
      <pc:sldChg chg="addSp delSp modSp new mod">
        <pc:chgData name="Ravitha N" userId="a18ab8633b9f9308" providerId="LiveId" clId="{1C018F72-26DC-4BD2-881C-C663351EB459}" dt="2020-05-16T05:20:33.667" v="1986" actId="20577"/>
        <pc:sldMkLst>
          <pc:docMk/>
          <pc:sldMk cId="1024725203" sldId="268"/>
        </pc:sldMkLst>
        <pc:spChg chg="del">
          <ac:chgData name="Ravitha N" userId="a18ab8633b9f9308" providerId="LiveId" clId="{1C018F72-26DC-4BD2-881C-C663351EB459}" dt="2020-05-16T05:18:50.197" v="1856" actId="21"/>
          <ac:spMkLst>
            <pc:docMk/>
            <pc:sldMk cId="1024725203" sldId="268"/>
            <ac:spMk id="2" creationId="{9CA9409F-FFC8-48A0-BFD1-D33795E9AD80}"/>
          </ac:spMkLst>
        </pc:spChg>
        <pc:spChg chg="mod">
          <ac:chgData name="Ravitha N" userId="a18ab8633b9f9308" providerId="LiveId" clId="{1C018F72-26DC-4BD2-881C-C663351EB459}" dt="2020-05-16T05:20:17.584" v="1982" actId="20577"/>
          <ac:spMkLst>
            <pc:docMk/>
            <pc:sldMk cId="1024725203" sldId="268"/>
            <ac:spMk id="3" creationId="{46EDC7F8-595F-4503-A8C9-953E45074B0D}"/>
          </ac:spMkLst>
        </pc:spChg>
        <pc:spChg chg="add del mod">
          <ac:chgData name="Ravitha N" userId="a18ab8633b9f9308" providerId="LiveId" clId="{1C018F72-26DC-4BD2-881C-C663351EB459}" dt="2020-05-16T05:18:59.403" v="1859"/>
          <ac:spMkLst>
            <pc:docMk/>
            <pc:sldMk cId="1024725203" sldId="268"/>
            <ac:spMk id="4" creationId="{5545D0B5-5409-4376-A53B-1B923AC18C45}"/>
          </ac:spMkLst>
        </pc:spChg>
        <pc:graphicFrameChg chg="add mod modGraphic">
          <ac:chgData name="Ravitha N" userId="a18ab8633b9f9308" providerId="LiveId" clId="{1C018F72-26DC-4BD2-881C-C663351EB459}" dt="2020-05-16T05:19:16.816" v="1865" actId="20577"/>
          <ac:graphicFrameMkLst>
            <pc:docMk/>
            <pc:sldMk cId="1024725203" sldId="268"/>
            <ac:graphicFrameMk id="5" creationId="{39057283-9803-4DCF-B141-80938EC2AF32}"/>
          </ac:graphicFrameMkLst>
        </pc:graphicFrameChg>
        <pc:graphicFrameChg chg="add mod modGraphic">
          <ac:chgData name="Ravitha N" userId="a18ab8633b9f9308" providerId="LiveId" clId="{1C018F72-26DC-4BD2-881C-C663351EB459}" dt="2020-05-16T05:20:33.667" v="1986" actId="20577"/>
          <ac:graphicFrameMkLst>
            <pc:docMk/>
            <pc:sldMk cId="1024725203" sldId="268"/>
            <ac:graphicFrameMk id="6" creationId="{F843F772-6C2D-4E10-90B1-1458465D0827}"/>
          </ac:graphicFrameMkLst>
        </pc:graphicFrameChg>
      </pc:sldChg>
      <pc:sldChg chg="addSp modSp new mod">
        <pc:chgData name="Ravitha N" userId="a18ab8633b9f9308" providerId="LiveId" clId="{1C018F72-26DC-4BD2-881C-C663351EB459}" dt="2020-05-16T14:05:01.017" v="2353" actId="20577"/>
        <pc:sldMkLst>
          <pc:docMk/>
          <pc:sldMk cId="4149310032" sldId="269"/>
        </pc:sldMkLst>
        <pc:spChg chg="mod">
          <ac:chgData name="Ravitha N" userId="a18ab8633b9f9308" providerId="LiveId" clId="{1C018F72-26DC-4BD2-881C-C663351EB459}" dt="2020-05-16T05:21:07.949" v="1995" actId="20577"/>
          <ac:spMkLst>
            <pc:docMk/>
            <pc:sldMk cId="4149310032" sldId="269"/>
            <ac:spMk id="2" creationId="{578FCFA7-4BD3-4FB2-903F-708FF7D3972F}"/>
          </ac:spMkLst>
        </pc:spChg>
        <pc:spChg chg="mod">
          <ac:chgData name="Ravitha N" userId="a18ab8633b9f9308" providerId="LiveId" clId="{1C018F72-26DC-4BD2-881C-C663351EB459}" dt="2020-05-16T14:05:01.017" v="2353" actId="20577"/>
          <ac:spMkLst>
            <pc:docMk/>
            <pc:sldMk cId="4149310032" sldId="269"/>
            <ac:spMk id="3" creationId="{9D6C7161-9D84-417F-B5F0-0C706607341F}"/>
          </ac:spMkLst>
        </pc:spChg>
        <pc:picChg chg="add mod modCrop">
          <ac:chgData name="Ravitha N" userId="a18ab8633b9f9308" providerId="LiveId" clId="{1C018F72-26DC-4BD2-881C-C663351EB459}" dt="2020-05-16T05:29:51.797" v="2108" actId="1076"/>
          <ac:picMkLst>
            <pc:docMk/>
            <pc:sldMk cId="4149310032" sldId="269"/>
            <ac:picMk id="4" creationId="{BEA36360-CE71-4598-9AD7-FBF4EC001661}"/>
          </ac:picMkLst>
        </pc:picChg>
      </pc:sldChg>
      <pc:sldChg chg="delSp modSp new mod">
        <pc:chgData name="Ravitha N" userId="a18ab8633b9f9308" providerId="LiveId" clId="{1C018F72-26DC-4BD2-881C-C663351EB459}" dt="2020-05-16T09:09:08.408" v="2319" actId="478"/>
        <pc:sldMkLst>
          <pc:docMk/>
          <pc:sldMk cId="1650520214" sldId="270"/>
        </pc:sldMkLst>
        <pc:spChg chg="del">
          <ac:chgData name="Ravitha N" userId="a18ab8633b9f9308" providerId="LiveId" clId="{1C018F72-26DC-4BD2-881C-C663351EB459}" dt="2020-05-16T09:09:08.408" v="2319" actId="478"/>
          <ac:spMkLst>
            <pc:docMk/>
            <pc:sldMk cId="1650520214" sldId="270"/>
            <ac:spMk id="2" creationId="{9E423E7E-6AFC-47F8-9CE4-10AE34097243}"/>
          </ac:spMkLst>
        </pc:spChg>
        <pc:spChg chg="mod">
          <ac:chgData name="Ravitha N" userId="a18ab8633b9f9308" providerId="LiveId" clId="{1C018F72-26DC-4BD2-881C-C663351EB459}" dt="2020-05-16T08:47:49.326" v="2218"/>
          <ac:spMkLst>
            <pc:docMk/>
            <pc:sldMk cId="1650520214" sldId="270"/>
            <ac:spMk id="3" creationId="{7E3D9A61-2E1C-499A-A557-E8B28743212D}"/>
          </ac:spMkLst>
        </pc:spChg>
      </pc:sldChg>
      <pc:sldChg chg="addSp delSp modSp new mod">
        <pc:chgData name="Ravitha N" userId="a18ab8633b9f9308" providerId="LiveId" clId="{1C018F72-26DC-4BD2-881C-C663351EB459}" dt="2020-05-16T08:51:02.140" v="2253" actId="1076"/>
        <pc:sldMkLst>
          <pc:docMk/>
          <pc:sldMk cId="2712256351" sldId="271"/>
        </pc:sldMkLst>
        <pc:spChg chg="del">
          <ac:chgData name="Ravitha N" userId="a18ab8633b9f9308" providerId="LiveId" clId="{1C018F72-26DC-4BD2-881C-C663351EB459}" dt="2020-05-16T08:48:46.622" v="2222" actId="478"/>
          <ac:spMkLst>
            <pc:docMk/>
            <pc:sldMk cId="2712256351" sldId="271"/>
            <ac:spMk id="2" creationId="{076103DE-3F98-4CB2-9057-906DB82EAC1F}"/>
          </ac:spMkLst>
        </pc:spChg>
        <pc:spChg chg="del">
          <ac:chgData name="Ravitha N" userId="a18ab8633b9f9308" providerId="LiveId" clId="{1C018F72-26DC-4BD2-881C-C663351EB459}" dt="2020-05-16T08:48:43.046" v="2220"/>
          <ac:spMkLst>
            <pc:docMk/>
            <pc:sldMk cId="2712256351" sldId="271"/>
            <ac:spMk id="3" creationId="{7D6F8B11-3DC9-496C-AFD8-237651EEFE31}"/>
          </ac:spMkLst>
        </pc:spChg>
        <pc:picChg chg="add mod">
          <ac:chgData name="Ravitha N" userId="a18ab8633b9f9308" providerId="LiveId" clId="{1C018F72-26DC-4BD2-881C-C663351EB459}" dt="2020-05-16T08:50:40.782" v="2245" actId="1076"/>
          <ac:picMkLst>
            <pc:docMk/>
            <pc:sldMk cId="2712256351" sldId="271"/>
            <ac:picMk id="4" creationId="{62E72217-194D-4788-A50F-E72FD356C499}"/>
          </ac:picMkLst>
        </pc:picChg>
        <pc:picChg chg="add mod">
          <ac:chgData name="Ravitha N" userId="a18ab8633b9f9308" providerId="LiveId" clId="{1C018F72-26DC-4BD2-881C-C663351EB459}" dt="2020-05-16T08:50:49.696" v="2248" actId="14100"/>
          <ac:picMkLst>
            <pc:docMk/>
            <pc:sldMk cId="2712256351" sldId="271"/>
            <ac:picMk id="1026" creationId="{A16E5F3A-45F5-4A96-9BC0-2990D5F18867}"/>
          </ac:picMkLst>
        </pc:picChg>
        <pc:picChg chg="add mod">
          <ac:chgData name="Ravitha N" userId="a18ab8633b9f9308" providerId="LiveId" clId="{1C018F72-26DC-4BD2-881C-C663351EB459}" dt="2020-05-16T08:51:02.140" v="2253" actId="1076"/>
          <ac:picMkLst>
            <pc:docMk/>
            <pc:sldMk cId="2712256351" sldId="271"/>
            <ac:picMk id="1028" creationId="{E1B596BF-FE57-42E1-8CF5-E1C53E494582}"/>
          </ac:picMkLst>
        </pc:picChg>
      </pc:sldChg>
      <pc:sldChg chg="addSp delSp modSp new mod ord">
        <pc:chgData name="Ravitha N" userId="a18ab8633b9f9308" providerId="LiveId" clId="{1C018F72-26DC-4BD2-881C-C663351EB459}" dt="2020-05-16T08:51:41.013" v="2258"/>
        <pc:sldMkLst>
          <pc:docMk/>
          <pc:sldMk cId="2251970121" sldId="272"/>
        </pc:sldMkLst>
        <pc:spChg chg="del">
          <ac:chgData name="Ravitha N" userId="a18ab8633b9f9308" providerId="LiveId" clId="{1C018F72-26DC-4BD2-881C-C663351EB459}" dt="2020-05-16T08:50:01.209" v="2231" actId="478"/>
          <ac:spMkLst>
            <pc:docMk/>
            <pc:sldMk cId="2251970121" sldId="272"/>
            <ac:spMk id="2" creationId="{775932A4-0642-4A8E-88FF-32732D03EC77}"/>
          </ac:spMkLst>
        </pc:spChg>
        <pc:spChg chg="del">
          <ac:chgData name="Ravitha N" userId="a18ab8633b9f9308" providerId="LiveId" clId="{1C018F72-26DC-4BD2-881C-C663351EB459}" dt="2020-05-16T08:50:03.242" v="2232" actId="478"/>
          <ac:spMkLst>
            <pc:docMk/>
            <pc:sldMk cId="2251970121" sldId="272"/>
            <ac:spMk id="3" creationId="{761B2268-8D6F-4507-A19B-F9A7F05EB155}"/>
          </ac:spMkLst>
        </pc:spChg>
        <pc:picChg chg="add mod">
          <ac:chgData name="Ravitha N" userId="a18ab8633b9f9308" providerId="LiveId" clId="{1C018F72-26DC-4BD2-881C-C663351EB459}" dt="2020-05-16T08:51:36.895" v="2255" actId="1076"/>
          <ac:picMkLst>
            <pc:docMk/>
            <pc:sldMk cId="2251970121" sldId="272"/>
            <ac:picMk id="4" creationId="{B948241B-AEF6-40E4-AAF4-AC4AA9FAE9A4}"/>
          </ac:picMkLst>
        </pc:picChg>
        <pc:picChg chg="add mod">
          <ac:chgData name="Ravitha N" userId="a18ab8633b9f9308" providerId="LiveId" clId="{1C018F72-26DC-4BD2-881C-C663351EB459}" dt="2020-05-16T08:51:38.508" v="2256" actId="1076"/>
          <ac:picMkLst>
            <pc:docMk/>
            <pc:sldMk cId="2251970121" sldId="272"/>
            <ac:picMk id="2050" creationId="{EFE241F2-4EAC-4FD3-AE34-F14E2D807346}"/>
          </ac:picMkLst>
        </pc:picChg>
      </pc:sldChg>
      <pc:sldChg chg="addSp delSp modSp new mod">
        <pc:chgData name="Ravitha N" userId="a18ab8633b9f9308" providerId="LiveId" clId="{1C018F72-26DC-4BD2-881C-C663351EB459}" dt="2020-05-16T08:53:24.561" v="2286" actId="14100"/>
        <pc:sldMkLst>
          <pc:docMk/>
          <pc:sldMk cId="4211024754" sldId="273"/>
        </pc:sldMkLst>
        <pc:spChg chg="del">
          <ac:chgData name="Ravitha N" userId="a18ab8633b9f9308" providerId="LiveId" clId="{1C018F72-26DC-4BD2-881C-C663351EB459}" dt="2020-05-16T08:51:46.104" v="2260" actId="478"/>
          <ac:spMkLst>
            <pc:docMk/>
            <pc:sldMk cId="4211024754" sldId="273"/>
            <ac:spMk id="2" creationId="{EE5473A3-DA9C-44F1-8BB3-94657F7AF8B3}"/>
          </ac:spMkLst>
        </pc:spChg>
        <pc:spChg chg="del">
          <ac:chgData name="Ravitha N" userId="a18ab8633b9f9308" providerId="LiveId" clId="{1C018F72-26DC-4BD2-881C-C663351EB459}" dt="2020-05-16T08:51:46.974" v="2261" actId="478"/>
          <ac:spMkLst>
            <pc:docMk/>
            <pc:sldMk cId="4211024754" sldId="273"/>
            <ac:spMk id="3" creationId="{BB25B581-DD95-43CE-A0FB-4A6CDD5F6CE9}"/>
          </ac:spMkLst>
        </pc:spChg>
        <pc:spChg chg="add del mod">
          <ac:chgData name="Ravitha N" userId="a18ab8633b9f9308" providerId="LiveId" clId="{1C018F72-26DC-4BD2-881C-C663351EB459}" dt="2020-05-16T08:51:50.616" v="2263" actId="478"/>
          <ac:spMkLst>
            <pc:docMk/>
            <pc:sldMk cId="4211024754" sldId="273"/>
            <ac:spMk id="4" creationId="{11C3832E-CD41-42B9-8DC4-1B3BA7726F06}"/>
          </ac:spMkLst>
        </pc:spChg>
        <pc:picChg chg="add mod">
          <ac:chgData name="Ravitha N" userId="a18ab8633b9f9308" providerId="LiveId" clId="{1C018F72-26DC-4BD2-881C-C663351EB459}" dt="2020-05-16T08:52:05.853" v="2268" actId="14100"/>
          <ac:picMkLst>
            <pc:docMk/>
            <pc:sldMk cId="4211024754" sldId="273"/>
            <ac:picMk id="5" creationId="{7B4612BE-B058-4641-8348-B686E8A35FCE}"/>
          </ac:picMkLst>
        </pc:picChg>
        <pc:picChg chg="add mod">
          <ac:chgData name="Ravitha N" userId="a18ab8633b9f9308" providerId="LiveId" clId="{1C018F72-26DC-4BD2-881C-C663351EB459}" dt="2020-05-16T08:53:09.941" v="2280" actId="1076"/>
          <ac:picMkLst>
            <pc:docMk/>
            <pc:sldMk cId="4211024754" sldId="273"/>
            <ac:picMk id="6" creationId="{D29B4482-A169-4047-9ED5-358978D10F9D}"/>
          </ac:picMkLst>
        </pc:picChg>
        <pc:picChg chg="add mod">
          <ac:chgData name="Ravitha N" userId="a18ab8633b9f9308" providerId="LiveId" clId="{1C018F72-26DC-4BD2-881C-C663351EB459}" dt="2020-05-16T08:52:40.064" v="2275" actId="1076"/>
          <ac:picMkLst>
            <pc:docMk/>
            <pc:sldMk cId="4211024754" sldId="273"/>
            <ac:picMk id="3074" creationId="{B5A60084-A5B6-4618-94B5-049B94AE68EB}"/>
          </ac:picMkLst>
        </pc:picChg>
        <pc:picChg chg="add mod">
          <ac:chgData name="Ravitha N" userId="a18ab8633b9f9308" providerId="LiveId" clId="{1C018F72-26DC-4BD2-881C-C663351EB459}" dt="2020-05-16T08:53:24.561" v="2286" actId="14100"/>
          <ac:picMkLst>
            <pc:docMk/>
            <pc:sldMk cId="4211024754" sldId="273"/>
            <ac:picMk id="3076" creationId="{58063973-5F8D-4213-9537-C3B78E4C8D46}"/>
          </ac:picMkLst>
        </pc:picChg>
      </pc:sldChg>
      <pc:sldChg chg="addSp delSp modSp new del mod">
        <pc:chgData name="Ravitha N" userId="a18ab8633b9f9308" providerId="LiveId" clId="{1C018F72-26DC-4BD2-881C-C663351EB459}" dt="2020-05-16T09:06:18.712" v="2294" actId="47"/>
        <pc:sldMkLst>
          <pc:docMk/>
          <pc:sldMk cId="648872001" sldId="274"/>
        </pc:sldMkLst>
        <pc:spChg chg="del">
          <ac:chgData name="Ravitha N" userId="a18ab8633b9f9308" providerId="LiveId" clId="{1C018F72-26DC-4BD2-881C-C663351EB459}" dt="2020-05-16T09:05:19.022" v="2288" actId="478"/>
          <ac:spMkLst>
            <pc:docMk/>
            <pc:sldMk cId="648872001" sldId="274"/>
            <ac:spMk id="2" creationId="{60E6A7B5-31E2-4221-A9A4-21AA32E82F54}"/>
          </ac:spMkLst>
        </pc:spChg>
        <pc:spChg chg="del">
          <ac:chgData name="Ravitha N" userId="a18ab8633b9f9308" providerId="LiveId" clId="{1C018F72-26DC-4BD2-881C-C663351EB459}" dt="2020-05-16T09:05:23.733" v="2289" actId="478"/>
          <ac:spMkLst>
            <pc:docMk/>
            <pc:sldMk cId="648872001" sldId="274"/>
            <ac:spMk id="3" creationId="{856DC6B5-A4C6-423B-A0A6-BCD058B3A510}"/>
          </ac:spMkLst>
        </pc:spChg>
        <pc:spChg chg="add mod">
          <ac:chgData name="Ravitha N" userId="a18ab8633b9f9308" providerId="LiveId" clId="{1C018F72-26DC-4BD2-881C-C663351EB459}" dt="2020-05-16T09:05:27.846" v="2291" actId="1076"/>
          <ac:spMkLst>
            <pc:docMk/>
            <pc:sldMk cId="648872001" sldId="274"/>
            <ac:spMk id="4" creationId="{1D35D792-0C83-4485-A62B-7B10FEEA0B53}"/>
          </ac:spMkLst>
        </pc:spChg>
      </pc:sldChg>
      <pc:sldChg chg="add">
        <pc:chgData name="Ravitha N" userId="a18ab8633b9f9308" providerId="LiveId" clId="{1C018F72-26DC-4BD2-881C-C663351EB459}" dt="2020-05-16T09:06:08.093" v="2292"/>
        <pc:sldMkLst>
          <pc:docMk/>
          <pc:sldMk cId="0" sldId="277"/>
        </pc:sldMkLst>
      </pc:sldChg>
      <pc:sldChg chg="add">
        <pc:chgData name="Ravitha N" userId="a18ab8633b9f9308" providerId="LiveId" clId="{1C018F72-26DC-4BD2-881C-C663351EB459}" dt="2020-05-16T09:06:08.093" v="2292"/>
        <pc:sldMkLst>
          <pc:docMk/>
          <pc:sldMk cId="0" sldId="278"/>
        </pc:sldMkLst>
      </pc:sldChg>
      <pc:sldChg chg="addSp delSp modSp add mod">
        <pc:chgData name="Ravitha N" userId="a18ab8633b9f9308" providerId="LiveId" clId="{1C018F72-26DC-4BD2-881C-C663351EB459}" dt="2020-05-16T12:24:55.029" v="2321"/>
        <pc:sldMkLst>
          <pc:docMk/>
          <pc:sldMk cId="0" sldId="279"/>
        </pc:sldMkLst>
        <pc:spChg chg="mod">
          <ac:chgData name="Ravitha N" userId="a18ab8633b9f9308" providerId="LiveId" clId="{1C018F72-26DC-4BD2-881C-C663351EB459}" dt="2020-05-16T09:06:08.154" v="2293" actId="27636"/>
          <ac:spMkLst>
            <pc:docMk/>
            <pc:sldMk cId="0" sldId="279"/>
            <ac:spMk id="19459" creationId="{DDEA8C5A-DDA0-4B03-AE9C-26DC53F6E9A8}"/>
          </ac:spMkLst>
        </pc:spChg>
        <pc:inkChg chg="add del">
          <ac:chgData name="Ravitha N" userId="a18ab8633b9f9308" providerId="LiveId" clId="{1C018F72-26DC-4BD2-881C-C663351EB459}" dt="2020-05-16T12:24:55.029" v="2321"/>
          <ac:inkMkLst>
            <pc:docMk/>
            <pc:sldMk cId="0" sldId="279"/>
            <ac:inkMk id="2" creationId="{411485D9-94C6-4DF8-9D16-6E1C35A33198}"/>
          </ac:inkMkLst>
        </pc:inkChg>
      </pc:sldChg>
      <pc:sldChg chg="addSp delSp modSp new mod">
        <pc:chgData name="Ravitha N" userId="a18ab8633b9f9308" providerId="LiveId" clId="{1C018F72-26DC-4BD2-881C-C663351EB459}" dt="2020-05-16T09:07:18.938" v="2307" actId="1076"/>
        <pc:sldMkLst>
          <pc:docMk/>
          <pc:sldMk cId="845666866" sldId="280"/>
        </pc:sldMkLst>
        <pc:spChg chg="del">
          <ac:chgData name="Ravitha N" userId="a18ab8633b9f9308" providerId="LiveId" clId="{1C018F72-26DC-4BD2-881C-C663351EB459}" dt="2020-05-16T09:06:58.131" v="2299" actId="478"/>
          <ac:spMkLst>
            <pc:docMk/>
            <pc:sldMk cId="845666866" sldId="280"/>
            <ac:spMk id="2" creationId="{5E04532E-6301-47FF-A508-C206202B8A26}"/>
          </ac:spMkLst>
        </pc:spChg>
        <pc:spChg chg="del">
          <ac:chgData name="Ravitha N" userId="a18ab8633b9f9308" providerId="LiveId" clId="{1C018F72-26DC-4BD2-881C-C663351EB459}" dt="2020-05-16T09:06:59.871" v="2300" actId="478"/>
          <ac:spMkLst>
            <pc:docMk/>
            <pc:sldMk cId="845666866" sldId="280"/>
            <ac:spMk id="3" creationId="{6EC092E4-913C-4291-BD16-5554446CAC84}"/>
          </ac:spMkLst>
        </pc:spChg>
        <pc:picChg chg="add mod">
          <ac:chgData name="Ravitha N" userId="a18ab8633b9f9308" providerId="LiveId" clId="{1C018F72-26DC-4BD2-881C-C663351EB459}" dt="2020-05-16T09:07:12.517" v="2303" actId="1076"/>
          <ac:picMkLst>
            <pc:docMk/>
            <pc:sldMk cId="845666866" sldId="280"/>
            <ac:picMk id="4" creationId="{C649FF9A-2154-47B7-BE9F-C632B0D80175}"/>
          </ac:picMkLst>
        </pc:picChg>
        <pc:picChg chg="add mod">
          <ac:chgData name="Ravitha N" userId="a18ab8633b9f9308" providerId="LiveId" clId="{1C018F72-26DC-4BD2-881C-C663351EB459}" dt="2020-05-16T09:07:18.938" v="2307" actId="1076"/>
          <ac:picMkLst>
            <pc:docMk/>
            <pc:sldMk cId="845666866" sldId="280"/>
            <ac:picMk id="4098" creationId="{8C422AC7-6CCE-496B-BF8B-27F7AAC35FA3}"/>
          </ac:picMkLst>
        </pc:picChg>
      </pc:sldChg>
      <pc:sldChg chg="new del">
        <pc:chgData name="Ravitha N" userId="a18ab8633b9f9308" providerId="LiveId" clId="{1C018F72-26DC-4BD2-881C-C663351EB459}" dt="2020-05-16T09:06:25.806" v="2296" actId="47"/>
        <pc:sldMkLst>
          <pc:docMk/>
          <pc:sldMk cId="3212984713" sldId="280"/>
        </pc:sldMkLst>
      </pc:sldChg>
      <pc:sldChg chg="addSp delSp modSp new mod ord">
        <pc:chgData name="Ravitha N" userId="a18ab8633b9f9308" providerId="LiveId" clId="{1C018F72-26DC-4BD2-881C-C663351EB459}" dt="2020-05-16T14:04:54.150" v="2351" actId="1076"/>
        <pc:sldMkLst>
          <pc:docMk/>
          <pc:sldMk cId="822107691" sldId="281"/>
        </pc:sldMkLst>
        <pc:spChg chg="add mod">
          <ac:chgData name="Ravitha N" userId="a18ab8633b9f9308" providerId="LiveId" clId="{1C018F72-26DC-4BD2-881C-C663351EB459}" dt="2020-05-16T14:04:52.470" v="2350" actId="1076"/>
          <ac:spMkLst>
            <pc:docMk/>
            <pc:sldMk cId="822107691" sldId="281"/>
            <ac:spMk id="2" creationId="{399A6872-9EE8-4F40-B371-AA79506C3643}"/>
          </ac:spMkLst>
        </pc:spChg>
        <pc:spChg chg="del">
          <ac:chgData name="Ravitha N" userId="a18ab8633b9f9308" providerId="LiveId" clId="{1C018F72-26DC-4BD2-881C-C663351EB459}" dt="2020-05-16T09:08:15.525" v="2315" actId="478"/>
          <ac:spMkLst>
            <pc:docMk/>
            <pc:sldMk cId="822107691" sldId="281"/>
            <ac:spMk id="2" creationId="{3FEA1230-1716-4B5E-A16D-A8F67AE866D9}"/>
          </ac:spMkLst>
        </pc:spChg>
        <pc:spChg chg="del">
          <ac:chgData name="Ravitha N" userId="a18ab8633b9f9308" providerId="LiveId" clId="{1C018F72-26DC-4BD2-881C-C663351EB459}" dt="2020-05-16T09:08:14.779" v="2314" actId="478"/>
          <ac:spMkLst>
            <pc:docMk/>
            <pc:sldMk cId="822107691" sldId="281"/>
            <ac:spMk id="3" creationId="{DDC54A45-0DED-4367-9F7E-5E58D03167F3}"/>
          </ac:spMkLst>
        </pc:spChg>
        <pc:picChg chg="add del mod">
          <ac:chgData name="Ravitha N" userId="a18ab8633b9f9308" providerId="LiveId" clId="{1C018F72-26DC-4BD2-881C-C663351EB459}" dt="2020-05-16T13:08:50.127" v="2334" actId="478"/>
          <ac:picMkLst>
            <pc:docMk/>
            <pc:sldMk cId="822107691" sldId="281"/>
            <ac:picMk id="4" creationId="{2209323E-68E7-4982-B092-327BB75B2455}"/>
          </ac:picMkLst>
        </pc:picChg>
        <pc:picChg chg="add mod">
          <ac:chgData name="Ravitha N" userId="a18ab8633b9f9308" providerId="LiveId" clId="{1C018F72-26DC-4BD2-881C-C663351EB459}" dt="2020-05-16T14:04:54.150" v="2351" actId="1076"/>
          <ac:picMkLst>
            <pc:docMk/>
            <pc:sldMk cId="822107691" sldId="281"/>
            <ac:picMk id="5122" creationId="{1F99029A-7253-4F08-8276-0CAEBE7CEC59}"/>
          </ac:picMkLst>
        </pc:picChg>
      </pc:sldChg>
      <pc:sldChg chg="addSp delSp modSp new mod">
        <pc:chgData name="Ravitha N" userId="a18ab8633b9f9308" providerId="LiveId" clId="{1C018F72-26DC-4BD2-881C-C663351EB459}" dt="2020-05-16T12:37:35.577" v="2331" actId="1076"/>
        <pc:sldMkLst>
          <pc:docMk/>
          <pc:sldMk cId="3779833246" sldId="282"/>
        </pc:sldMkLst>
        <pc:spChg chg="del">
          <ac:chgData name="Ravitha N" userId="a18ab8633b9f9308" providerId="LiveId" clId="{1C018F72-26DC-4BD2-881C-C663351EB459}" dt="2020-05-16T12:36:59.870" v="2325" actId="478"/>
          <ac:spMkLst>
            <pc:docMk/>
            <pc:sldMk cId="3779833246" sldId="282"/>
            <ac:spMk id="2" creationId="{A85F6F4C-8CEA-4923-99AD-150754F56854}"/>
          </ac:spMkLst>
        </pc:spChg>
        <pc:spChg chg="del">
          <ac:chgData name="Ravitha N" userId="a18ab8633b9f9308" providerId="LiveId" clId="{1C018F72-26DC-4BD2-881C-C663351EB459}" dt="2020-05-16T12:37:00.817" v="2326" actId="478"/>
          <ac:spMkLst>
            <pc:docMk/>
            <pc:sldMk cId="3779833246" sldId="282"/>
            <ac:spMk id="3" creationId="{56D881B4-2D49-421C-9234-4F62ABBF2D63}"/>
          </ac:spMkLst>
        </pc:spChg>
        <pc:spChg chg="add mod">
          <ac:chgData name="Ravitha N" userId="a18ab8633b9f9308" providerId="LiveId" clId="{1C018F72-26DC-4BD2-881C-C663351EB459}" dt="2020-05-16T12:37:35.577" v="2331" actId="1076"/>
          <ac:spMkLst>
            <pc:docMk/>
            <pc:sldMk cId="3779833246" sldId="282"/>
            <ac:spMk id="4" creationId="{8630AE72-8A1F-4A13-AB23-BD351B8348BD}"/>
          </ac:spMkLst>
        </pc:spChg>
        <pc:picChg chg="add mod">
          <ac:chgData name="Ravitha N" userId="a18ab8633b9f9308" providerId="LiveId" clId="{1C018F72-26DC-4BD2-881C-C663351EB459}" dt="2020-05-16T12:37:01.735" v="2327" actId="1076"/>
          <ac:picMkLst>
            <pc:docMk/>
            <pc:sldMk cId="3779833246" sldId="282"/>
            <ac:picMk id="1026" creationId="{C2520022-95B9-4D2B-976C-2A8EFADA30B0}"/>
          </ac:picMkLst>
        </pc:picChg>
        <pc:picChg chg="add mod">
          <ac:chgData name="Ravitha N" userId="a18ab8633b9f9308" providerId="LiveId" clId="{1C018F72-26DC-4BD2-881C-C663351EB459}" dt="2020-05-16T12:37:19.118" v="2329" actId="1076"/>
          <ac:picMkLst>
            <pc:docMk/>
            <pc:sldMk cId="3779833246" sldId="282"/>
            <ac:picMk id="1028" creationId="{6B8BB44E-55D9-4707-BCFC-2AA5FD3DA18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Information Entropy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Gray level1</c:v>
                </c:pt>
                <c:pt idx="1">
                  <c:v>Gray level2</c:v>
                </c:pt>
                <c:pt idx="2">
                  <c:v>Gray level3</c:v>
                </c:pt>
                <c:pt idx="3">
                  <c:v>Gray level4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BF-4C3A-9C36-E89F45E3D8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Dist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Gray level1</c:v>
                </c:pt>
                <c:pt idx="1">
                  <c:v>Gray level2</c:v>
                </c:pt>
                <c:pt idx="2">
                  <c:v>Gray level3</c:v>
                </c:pt>
                <c:pt idx="3">
                  <c:v>Gray level4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30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BF-4C3A-9C36-E89F45E3D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9561519"/>
        <c:axId val="33041919"/>
      </c:barChart>
      <c:catAx>
        <c:axId val="1819561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41919"/>
        <c:crosses val="autoZero"/>
        <c:auto val="1"/>
        <c:lblAlgn val="ctr"/>
        <c:lblOffset val="100"/>
        <c:noMultiLvlLbl val="0"/>
      </c:catAx>
      <c:valAx>
        <c:axId val="33041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561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D98F-2FC5-4F46-B391-7038C7469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0297D-105B-443A-A34F-604FEB342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1157A-94C8-4D08-B913-F1330F53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D95B-77AD-4E90-AD2D-15097E0B5B1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A14D7-49C1-46EA-BD87-82B8671E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50D7E-EB37-4F77-9A33-DA06CE3E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A313-0028-429C-8D82-427F46FF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29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2A13-D043-448E-9099-57278C70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4FF63-232F-4A1A-91D2-090B3D5A9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68B3B-6B64-466C-A057-F2D64EE6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D95B-77AD-4E90-AD2D-15097E0B5B1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8651-8364-4CF6-BDDD-D47299F0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35A7B-CFB2-44AF-91B3-C735FFAB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A313-0028-429C-8D82-427F46FF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10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E7548-9F1F-429D-B130-B0C21853F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D5D0E-4FFA-4779-BBBC-45D5BE10D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9C8E-66F5-48EF-9624-A05BE354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D95B-77AD-4E90-AD2D-15097E0B5B1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B8DB1-73C8-47AC-B3F1-1F369BC8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1C4B0-BB3B-4040-B5E2-6F9A5D71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A313-0028-429C-8D82-427F46FF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8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6C38-5F68-4A64-933D-A1606DF7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F8C7-E15A-4929-B237-B474BE668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74FF2-AFF0-49AD-AF70-5AECD93B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D95B-77AD-4E90-AD2D-15097E0B5B1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77D9A-A893-4265-999F-F5E2852E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6FA0-C9DC-4A12-BD5D-40AC03A4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A313-0028-429C-8D82-427F46FF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25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F86A-C0DE-4315-A0A5-B0BD4F3E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4AB33-0B1D-4352-BB02-FEA1213FF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2E1D5-EEAC-4492-A1DE-DFA20B25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D95B-77AD-4E90-AD2D-15097E0B5B1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86D48-488A-4168-AA94-F0E6CE24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22062-7A4F-4E24-AD28-DB520252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A313-0028-429C-8D82-427F46FF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15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3550-7ECE-4336-8FE0-47720699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28A4-83E6-409F-82C3-20438B374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D84FD-1821-4289-AF9B-48D32C4FE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CC4D0-8C60-4AD8-8D07-F78110CB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D95B-77AD-4E90-AD2D-15097E0B5B1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99E09-D738-489E-A388-27BC4729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FFCB7-7B76-4969-9100-0F75993C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A313-0028-429C-8D82-427F46FF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47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1A6F-BF4D-4512-A162-FFDEEC06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071D0-7FA6-43B5-87FF-4425BFC12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3CBA9-245A-421D-8CEF-AEDC2DA2C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73E1-FA26-4D38-AC7A-BDF40773D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6074D-455E-4757-AEA0-28601E4E8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9B9C7-517F-4086-9957-C89FABFB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D95B-77AD-4E90-AD2D-15097E0B5B1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84EEC-DD37-4D72-9326-1870BA99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FC741-A1E9-4B90-8886-4504CF75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A313-0028-429C-8D82-427F46FF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20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20EB-1350-4040-8593-C94F1908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2BD6F-C00B-4A6B-A88F-12B297F8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D95B-77AD-4E90-AD2D-15097E0B5B1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21FBE-B5A5-4A62-9277-2439BDF8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61D29-F1D0-4B45-9865-519C28F7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A313-0028-429C-8D82-427F46FF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65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E1745-2785-4BB9-8BC8-048AAA0B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D95B-77AD-4E90-AD2D-15097E0B5B1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88DC2-44DC-4912-A7C4-0B5EC9F2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31B97-ABE1-476E-9277-4BDB0491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A313-0028-429C-8D82-427F46FF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27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CF39-E305-4205-8B54-7387D017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47E0-6796-4DCD-A689-DC99F4258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A40F1-8B1D-4620-B93C-D8248CF76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11EEC-2E2D-4BBF-9A06-675F364E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D95B-77AD-4E90-AD2D-15097E0B5B1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3ABA8-4023-4555-AAF5-F0C72C5C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50281-1F07-4E39-9C2A-384F7AEC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A313-0028-429C-8D82-427F46FF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2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FA6B-6328-4AF3-8987-75E032E6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D5BF5-2234-4A77-A9B8-EA920FB61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43964-D8B2-4ED2-89B0-5BC560142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8C0E4-B74B-404D-81CF-5988C268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D95B-77AD-4E90-AD2D-15097E0B5B1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72AA0-3071-4C6B-A029-94C5B736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EA8A9-3363-47AF-8394-8944F573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A313-0028-429C-8D82-427F46FF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79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B66C0-6157-4F9B-A41B-C2438153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D9962-7131-46C4-9272-8B7E0E6D0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F5000-B5A0-4E89-B55B-1CDA46335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7D95B-77AD-4E90-AD2D-15097E0B5B1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A7C8-439A-406A-BE04-FAC0C6A71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5F3DC-6CF3-4BBD-B259-E3C68021D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4A313-0028-429C-8D82-427F46FFB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21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diap.ch/dataset/vera-fingerve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7CE0-FC88-407E-A220-2C600EA31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 Biometrics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10D91-E794-46BB-91D6-8E66D62F6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9675" y="4927600"/>
            <a:ext cx="1838325" cy="80803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Ravitha 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11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592B-7BA4-4D99-BB02-D8BC7C4E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ED9D76-7D06-4BAE-BF5B-32AB7BCCC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Extraction of ROI</a:t>
                </a:r>
              </a:p>
              <a:p>
                <a:r>
                  <a:rPr lang="en-US" dirty="0"/>
                  <a:t>Manual </a:t>
                </a:r>
              </a:p>
              <a:p>
                <a:pPr lvl="1"/>
                <a:r>
                  <a:rPr lang="en-US" dirty="0"/>
                  <a:t>Binarized Image = I[:,:,0] &gt; Thres</a:t>
                </a:r>
              </a:p>
              <a:p>
                <a:pPr lvl="1"/>
                <a:r>
                  <a:rPr lang="en-US" dirty="0"/>
                  <a:t>Thres is defined by the user</a:t>
                </a:r>
              </a:p>
              <a:p>
                <a:pPr lvl="1"/>
                <a:r>
                  <a:rPr lang="en-US" dirty="0"/>
                  <a:t>Difficult to determine Thres if the image is captured under non-uniform illumination</a:t>
                </a:r>
              </a:p>
              <a:p>
                <a:r>
                  <a:rPr lang="en-US" dirty="0"/>
                  <a:t>Automatic</a:t>
                </a:r>
              </a:p>
              <a:p>
                <a:pPr lvl="1"/>
                <a:r>
                  <a:rPr lang="en-US" dirty="0"/>
                  <a:t>Otsu Thresholding</a:t>
                </a:r>
              </a:p>
              <a:p>
                <a:pPr lvl="1"/>
                <a:r>
                  <a:rPr lang="en-US" dirty="0"/>
                  <a:t>Chooses the threshold which maximizes the ratio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ED9D76-7D06-4BAE-BF5B-32AB7BCCC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77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58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48241B-AEF6-40E4-AAF4-AC4AA9FAE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12" y="952500"/>
            <a:ext cx="5104776" cy="34099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FE241F2-4EAC-4FD3-AE34-F14E2D807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2027735"/>
            <a:ext cx="5990599" cy="206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97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051D-E67F-408C-A52E-5A0C3B71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6ABE-00DD-4089-8022-751EC30D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small objects which are less than 3 pixels</a:t>
            </a:r>
          </a:p>
          <a:p>
            <a:r>
              <a:rPr lang="en-US" dirty="0"/>
              <a:t>Use median filtering to remove noisy pixels that are very different from the background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84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4612BE-B058-4641-8348-B686E8A35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726564"/>
            <a:ext cx="5991225" cy="267681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5A60084-A5B6-4618-94B5-049B94AE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64" y="1530522"/>
            <a:ext cx="4843461" cy="158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B4482-A169-4047-9ED5-358978D10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475" y="3738824"/>
            <a:ext cx="5124450" cy="2950085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8063973-5F8D-4213-9537-C3B78E4C8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" y="4243236"/>
            <a:ext cx="5029200" cy="188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024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EDE9-5624-4A59-8134-5AA57545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Skeletonization (or) thinning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1609E2-7BAD-49F5-8ECD-5070F0FC7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elementary configuration of pixels within binary image by carrying out iterative thinning until convergence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𝐻𝑖𝑡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r>
                  <a:rPr lang="en-IN" dirty="0"/>
                  <a:t>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0" dirty="0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𝑁𝑂𝑇𝑦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  <a:p>
                <a:r>
                  <a:rPr lang="en-IN" dirty="0"/>
                  <a:t>Thickness is reduced to single pixel.</a:t>
                </a:r>
              </a:p>
              <a:p>
                <a:pPr marL="0" indent="0" algn="ct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1609E2-7BAD-49F5-8ECD-5070F0FC7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83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695731-2283-4107-A1C4-C8490F5C9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494403"/>
              </p:ext>
            </p:extLst>
          </p:nvPr>
        </p:nvGraphicFramePr>
        <p:xfrm>
          <a:off x="838200" y="1825624"/>
          <a:ext cx="3886197" cy="3317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171">
                  <a:extLst>
                    <a:ext uri="{9D8B030D-6E8A-4147-A177-3AD203B41FA5}">
                      <a16:colId xmlns:a16="http://schemas.microsoft.com/office/drawing/2014/main" val="1783918117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4053598881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63977502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3872340657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728867364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3317159021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1473944681"/>
                    </a:ext>
                  </a:extLst>
                </a:gridCol>
              </a:tblGrid>
              <a:tr h="47398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227006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42238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399486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5682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543083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65915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56614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4906A7-BAEB-4A57-8EB9-4B61AEE43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45135"/>
              </p:ext>
            </p:extLst>
          </p:nvPr>
        </p:nvGraphicFramePr>
        <p:xfrm>
          <a:off x="5270502" y="2557991"/>
          <a:ext cx="1673223" cy="12996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741">
                  <a:extLst>
                    <a:ext uri="{9D8B030D-6E8A-4147-A177-3AD203B41FA5}">
                      <a16:colId xmlns:a16="http://schemas.microsoft.com/office/drawing/2014/main" val="1021098464"/>
                    </a:ext>
                  </a:extLst>
                </a:gridCol>
                <a:gridCol w="557741">
                  <a:extLst>
                    <a:ext uri="{9D8B030D-6E8A-4147-A177-3AD203B41FA5}">
                      <a16:colId xmlns:a16="http://schemas.microsoft.com/office/drawing/2014/main" val="1394971736"/>
                    </a:ext>
                  </a:extLst>
                </a:gridCol>
                <a:gridCol w="557741">
                  <a:extLst>
                    <a:ext uri="{9D8B030D-6E8A-4147-A177-3AD203B41FA5}">
                      <a16:colId xmlns:a16="http://schemas.microsoft.com/office/drawing/2014/main" val="2560955887"/>
                    </a:ext>
                  </a:extLst>
                </a:gridCol>
              </a:tblGrid>
              <a:tr h="43321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8647"/>
                  </a:ext>
                </a:extLst>
              </a:tr>
              <a:tr h="43321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678333"/>
                  </a:ext>
                </a:extLst>
              </a:tr>
              <a:tr h="43321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00016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A9C971-201C-4E12-9062-802929971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03520"/>
              </p:ext>
            </p:extLst>
          </p:nvPr>
        </p:nvGraphicFramePr>
        <p:xfrm>
          <a:off x="7489830" y="1851023"/>
          <a:ext cx="3886197" cy="3317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171">
                  <a:extLst>
                    <a:ext uri="{9D8B030D-6E8A-4147-A177-3AD203B41FA5}">
                      <a16:colId xmlns:a16="http://schemas.microsoft.com/office/drawing/2014/main" val="1704072654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1085060009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1923367547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83807424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3383583996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908357626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3341225565"/>
                    </a:ext>
                  </a:extLst>
                </a:gridCol>
              </a:tblGrid>
              <a:tr h="47398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857363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09135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46452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69651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23812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303999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08323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52410F-FC7B-42EE-A1C2-6BA2F4E01E72}"/>
              </a:ext>
            </a:extLst>
          </p:cNvPr>
          <p:cNvSpPr txBox="1"/>
          <p:nvPr/>
        </p:nvSpPr>
        <p:spPr>
          <a:xfrm>
            <a:off x="8077201" y="5578472"/>
            <a:ext cx="354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Applying  I – Hit and Miss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53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49FF9A-2154-47B7-BE9F-C632B0D80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523875"/>
            <a:ext cx="6246384" cy="363855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C422AC7-6CCE-496B-BF8B-27F7AAC35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4300537"/>
            <a:ext cx="4729163" cy="184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666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A4DBD77-3FC9-4B09-96A8-3A003B03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solidFill>
                  <a:srgbClr val="FF3300"/>
                </a:solidFill>
                <a:latin typeface="Garamond" panose="02020404030301010803" pitchFamily="18" charset="0"/>
              </a:rPr>
              <a:t>Thinning using Zhang-Suen Algorithm </a:t>
            </a:r>
            <a:endParaRPr lang="en-US" altLang="en-US" sz="320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DEA8C5A-DDA0-4B03-AE9C-26DC53F6E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52601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en-US" sz="2000">
                <a:solidFill>
                  <a:srgbClr val="FF3300"/>
                </a:solidFill>
                <a:latin typeface="Garamond" panose="02020404030301010803" pitchFamily="18" charset="0"/>
              </a:rPr>
              <a:t>Iterative algorithm</a:t>
            </a:r>
          </a:p>
          <a:p>
            <a:pPr>
              <a:buFontTx/>
              <a:buNone/>
            </a:pPr>
            <a:r>
              <a:rPr lang="en-US" altLang="en-US" sz="1800">
                <a:solidFill>
                  <a:srgbClr val="FF3300"/>
                </a:solidFill>
                <a:latin typeface="Garamond" panose="02020404030301010803" pitchFamily="18" charset="0"/>
              </a:rPr>
              <a:t>Step 1:</a:t>
            </a:r>
          </a:p>
          <a:p>
            <a:r>
              <a:rPr lang="en-US" altLang="en-US" sz="1600">
                <a:latin typeface="Garamond" panose="02020404030301010803" pitchFamily="18" charset="0"/>
              </a:rPr>
              <a:t>Number of neighbors that take a value of 1 should be between 2 to 6</a:t>
            </a:r>
          </a:p>
          <a:p>
            <a:r>
              <a:rPr lang="en-US" altLang="en-US" sz="1600">
                <a:latin typeface="Garamond" panose="02020404030301010803" pitchFamily="18" charset="0"/>
              </a:rPr>
              <a:t>Number of 0-&gt;1 transitions in p2,p3,p4…p9p2 = 1</a:t>
            </a:r>
          </a:p>
          <a:p>
            <a:r>
              <a:rPr lang="en-US" altLang="en-US" sz="1600">
                <a:latin typeface="Garamond" panose="02020404030301010803" pitchFamily="18" charset="0"/>
              </a:rPr>
              <a:t>P2.P4.P6=0</a:t>
            </a:r>
          </a:p>
          <a:p>
            <a:r>
              <a:rPr lang="en-US" altLang="en-US" sz="1600">
                <a:latin typeface="Garamond" panose="02020404030301010803" pitchFamily="18" charset="0"/>
              </a:rPr>
              <a:t>P4.P6.P8=0</a:t>
            </a:r>
          </a:p>
          <a:p>
            <a:pPr>
              <a:buFontTx/>
              <a:buNone/>
            </a:pPr>
            <a:r>
              <a:rPr lang="en-US" altLang="en-US" sz="1600">
                <a:latin typeface="Garamond" panose="02020404030301010803" pitchFamily="18" charset="0"/>
              </a:rPr>
              <a:t>If all the conditions are satisfied, then flag the corresponding pixel.</a:t>
            </a:r>
          </a:p>
          <a:p>
            <a:pPr>
              <a:buFontTx/>
              <a:buNone/>
            </a:pPr>
            <a:r>
              <a:rPr lang="en-US" altLang="en-US" sz="1600">
                <a:latin typeface="Garamond" panose="02020404030301010803" pitchFamily="18" charset="0"/>
              </a:rPr>
              <a:t>Once all the pixels are checked, change the value of flagged pixels to 0</a:t>
            </a:r>
          </a:p>
          <a:p>
            <a:pPr>
              <a:buFontTx/>
              <a:buNone/>
            </a:pPr>
            <a:r>
              <a:rPr lang="en-US" altLang="en-US" sz="1800">
                <a:solidFill>
                  <a:srgbClr val="FF3300"/>
                </a:solidFill>
                <a:latin typeface="Garamond" panose="02020404030301010803" pitchFamily="18" charset="0"/>
              </a:rPr>
              <a:t>Step 2:</a:t>
            </a:r>
          </a:p>
          <a:p>
            <a:r>
              <a:rPr lang="en-US" altLang="en-US" sz="1600">
                <a:latin typeface="Garamond" panose="02020404030301010803" pitchFamily="18" charset="0"/>
              </a:rPr>
              <a:t>Number of neighbors that take a value of 1 should be between 2 to 6</a:t>
            </a:r>
          </a:p>
          <a:p>
            <a:r>
              <a:rPr lang="en-US" altLang="en-US" sz="1600">
                <a:latin typeface="Garamond" panose="02020404030301010803" pitchFamily="18" charset="0"/>
              </a:rPr>
              <a:t>Number of 0-&gt;1 transitions in p2,p3,p4…p9p2 = 1</a:t>
            </a:r>
          </a:p>
          <a:p>
            <a:r>
              <a:rPr lang="en-US" altLang="en-US" sz="1600">
                <a:latin typeface="Garamond" panose="02020404030301010803" pitchFamily="18" charset="0"/>
              </a:rPr>
              <a:t>P2.P6.P8=0</a:t>
            </a:r>
          </a:p>
          <a:p>
            <a:r>
              <a:rPr lang="en-US" altLang="en-US" sz="1600">
                <a:latin typeface="Garamond" panose="02020404030301010803" pitchFamily="18" charset="0"/>
              </a:rPr>
              <a:t>P4.P2.P8=0</a:t>
            </a:r>
          </a:p>
          <a:p>
            <a:pPr>
              <a:buFontTx/>
              <a:buNone/>
            </a:pPr>
            <a:r>
              <a:rPr lang="en-US" altLang="en-US" sz="1600">
                <a:latin typeface="Garamond" panose="02020404030301010803" pitchFamily="18" charset="0"/>
              </a:rPr>
              <a:t>If all the conditions are satisfied, then flag the corresponding pixel.</a:t>
            </a:r>
          </a:p>
          <a:p>
            <a:pPr>
              <a:buFontTx/>
              <a:buNone/>
            </a:pPr>
            <a:r>
              <a:rPr lang="en-US" altLang="en-US" sz="1600">
                <a:latin typeface="Garamond" panose="02020404030301010803" pitchFamily="18" charset="0"/>
              </a:rPr>
              <a:t>Once all the pixels are checked, change the value of flagged pixels to 0</a:t>
            </a:r>
          </a:p>
          <a:p>
            <a:pPr>
              <a:buFontTx/>
              <a:buNone/>
            </a:pPr>
            <a:endParaRPr lang="en-US" altLang="en-US" sz="1800">
              <a:latin typeface="Garamond" panose="02020404030301010803" pitchFamily="18" charset="0"/>
            </a:endParaRPr>
          </a:p>
          <a:p>
            <a:endParaRPr lang="en-US" altLang="en-US" sz="1800">
              <a:latin typeface="Garamond" panose="02020404030301010803" pitchFamily="18" charset="0"/>
            </a:endParaRPr>
          </a:p>
          <a:p>
            <a:pPr>
              <a:buFontTx/>
              <a:buNone/>
            </a:pPr>
            <a:endParaRPr lang="en-US" altLang="en-US" sz="1800">
              <a:latin typeface="Garamond" panose="02020404030301010803" pitchFamily="18" charset="0"/>
            </a:endParaRPr>
          </a:p>
        </p:txBody>
      </p:sp>
      <p:pic>
        <p:nvPicPr>
          <p:cNvPr id="19460" name="Picture 2" descr="Image result for zhang suen thinning">
            <a:extLst>
              <a:ext uri="{FF2B5EF4-FFF2-40B4-BE49-F238E27FC236}">
                <a16:creationId xmlns:a16="http://schemas.microsoft.com/office/drawing/2014/main" id="{75F775B6-FC84-4BB4-931A-454391183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9812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0B085F5-1699-4840-BB19-F45BFCF2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solidFill>
                  <a:srgbClr val="FF3300"/>
                </a:solidFill>
                <a:latin typeface="Garamond" panose="02020404030301010803" pitchFamily="18" charset="0"/>
              </a:rPr>
              <a:t>Thinning using Zhang-Suen Algorithm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5BBC90-D145-4AD3-9662-F0EFDF3B1C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24400" y="1295400"/>
          <a:ext cx="2095500" cy="1971678"/>
        </p:xfrm>
        <a:graphic>
          <a:graphicData uri="http://schemas.openxmlformats.org/drawingml/2006/table">
            <a:tbl>
              <a:tblPr/>
              <a:tblGrid>
                <a:gridCol w="17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93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B1F9FF-850E-46CD-9A5A-82EB02C83E2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3733800"/>
          <a:ext cx="2080260" cy="1931416"/>
        </p:xfrm>
        <a:graphic>
          <a:graphicData uri="http://schemas.openxmlformats.org/drawingml/2006/table">
            <a:tbl>
              <a:tblPr/>
              <a:tblGrid>
                <a:gridCol w="17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9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2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2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2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2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CC290E-FE01-435A-80FF-0435A4AD9034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3733800"/>
          <a:ext cx="2080260" cy="1931416"/>
        </p:xfrm>
        <a:graphic>
          <a:graphicData uri="http://schemas.openxmlformats.org/drawingml/2006/table">
            <a:tbl>
              <a:tblPr/>
              <a:tblGrid>
                <a:gridCol w="17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9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2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2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2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2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2DE3AA4-2C3F-4FE1-A836-3A4ADC11BC8D}"/>
              </a:ext>
            </a:extLst>
          </p:cNvPr>
          <p:cNvGraphicFramePr>
            <a:graphicFrameLocks noGrp="1"/>
          </p:cNvGraphicFramePr>
          <p:nvPr/>
        </p:nvGraphicFramePr>
        <p:xfrm>
          <a:off x="7696200" y="3733800"/>
          <a:ext cx="2133600" cy="1927228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92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775" name="TextBox 9">
            <a:extLst>
              <a:ext uri="{FF2B5EF4-FFF2-40B4-BE49-F238E27FC236}">
                <a16:creationId xmlns:a16="http://schemas.microsoft.com/office/drawing/2014/main" id="{C9856DDC-2C3B-436B-BBAF-B956A0BA8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2766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  <a:latin typeface="Garamond" panose="02020404030301010803" pitchFamily="18" charset="0"/>
              </a:rPr>
              <a:t>Iteration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6E6D64-F966-4A86-88BA-B17DEE988F24}"/>
              </a:ext>
            </a:extLst>
          </p:cNvPr>
          <p:cNvCxnSpPr/>
          <p:nvPr/>
        </p:nvCxnSpPr>
        <p:spPr>
          <a:xfrm>
            <a:off x="4114800" y="4572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4FC033-9AC0-4966-897C-315F1EFB9C32}"/>
              </a:ext>
            </a:extLst>
          </p:cNvPr>
          <p:cNvCxnSpPr/>
          <p:nvPr/>
        </p:nvCxnSpPr>
        <p:spPr>
          <a:xfrm>
            <a:off x="6934200" y="4572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7521427-0579-4619-9648-497A7B3C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>
                <a:solidFill>
                  <a:srgbClr val="FF3300"/>
                </a:solidFill>
                <a:latin typeface="Garamond" panose="02020404030301010803" pitchFamily="18" charset="0"/>
              </a:rPr>
              <a:t>Contd..</a:t>
            </a:r>
            <a:endParaRPr lang="en-US" altLang="en-US"/>
          </a:p>
        </p:txBody>
      </p:sp>
      <p:sp>
        <p:nvSpPr>
          <p:cNvPr id="21507" name="Content Placeholder 3">
            <a:extLst>
              <a:ext uri="{FF2B5EF4-FFF2-40B4-BE49-F238E27FC236}">
                <a16:creationId xmlns:a16="http://schemas.microsoft.com/office/drawing/2014/main" id="{BEED0C3F-47EC-40D7-9585-0A8F46A47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72090"/>
          </a:xfr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en-US" sz="2000">
                <a:solidFill>
                  <a:srgbClr val="FF3300"/>
                </a:solidFill>
                <a:latin typeface="Garamond" panose="02020404030301010803" pitchFamily="18" charset="0"/>
              </a:rPr>
              <a:t>Iteration 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0CB0C2-C949-4CAA-AA29-8C72236DE488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2895600"/>
          <a:ext cx="1951044" cy="1979930"/>
        </p:xfrm>
        <a:graphic>
          <a:graphicData uri="http://schemas.openxmlformats.org/drawingml/2006/table">
            <a:tbl>
              <a:tblPr/>
              <a:tblGrid>
                <a:gridCol w="16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5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25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5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92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0A94A6-E20A-4448-AB20-2B579CAD15DC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2895600"/>
          <a:ext cx="1981200" cy="1979930"/>
        </p:xfrm>
        <a:graphic>
          <a:graphicData uri="http://schemas.openxmlformats.org/drawingml/2006/table">
            <a:tbl>
              <a:tblPr/>
              <a:tblGrid>
                <a:gridCol w="16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92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09E8D7-D9EA-40B7-9E76-A691A21AB299}"/>
              </a:ext>
            </a:extLst>
          </p:cNvPr>
          <p:cNvGraphicFramePr>
            <a:graphicFrameLocks noGrp="1"/>
          </p:cNvGraphicFramePr>
          <p:nvPr/>
        </p:nvGraphicFramePr>
        <p:xfrm>
          <a:off x="7848600" y="2895600"/>
          <a:ext cx="2133600" cy="197993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92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64F144-B747-4471-9ED8-40346119DEDA}"/>
              </a:ext>
            </a:extLst>
          </p:cNvPr>
          <p:cNvCxnSpPr/>
          <p:nvPr/>
        </p:nvCxnSpPr>
        <p:spPr>
          <a:xfrm>
            <a:off x="4495800" y="3810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01D109-8B33-4FE3-BE3B-2816AF6B9483}"/>
              </a:ext>
            </a:extLst>
          </p:cNvPr>
          <p:cNvCxnSpPr/>
          <p:nvPr/>
        </p:nvCxnSpPr>
        <p:spPr>
          <a:xfrm>
            <a:off x="7162800" y="3810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998B-58FC-459A-AAED-246B6871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Biometrics</a:t>
            </a:r>
            <a:endParaRPr lang="en-IN" dirty="0"/>
          </a:p>
        </p:txBody>
      </p:sp>
      <p:pic>
        <p:nvPicPr>
          <p:cNvPr id="1026" name="Picture 2" descr="cdn1.vectorstock.com/i/1000x1000/78/35/fingerpr...">
            <a:extLst>
              <a:ext uri="{FF2B5EF4-FFF2-40B4-BE49-F238E27FC236}">
                <a16:creationId xmlns:a16="http://schemas.microsoft.com/office/drawing/2014/main" id="{A74785D6-E09D-41E3-B3DD-66DF1D20A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0" t="4722" r="21000" b="27778"/>
          <a:stretch/>
        </p:blipFill>
        <p:spPr bwMode="auto">
          <a:xfrm>
            <a:off x="1809748" y="1504950"/>
            <a:ext cx="1828801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Contactless Biometric System Using Palm Print and Palm Vein ...">
            <a:extLst>
              <a:ext uri="{FF2B5EF4-FFF2-40B4-BE49-F238E27FC236}">
                <a16:creationId xmlns:a16="http://schemas.microsoft.com/office/drawing/2014/main" id="{75E39771-A56F-4EE9-9550-842AD8DB7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1235869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lainer: Palm print recognition | Biometric Update">
            <a:extLst>
              <a:ext uri="{FF2B5EF4-FFF2-40B4-BE49-F238E27FC236}">
                <a16:creationId xmlns:a16="http://schemas.microsoft.com/office/drawing/2014/main" id="{01B71FFD-295A-4BD5-B6DF-97AB9FF66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788" y="2247900"/>
            <a:ext cx="1905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nd Geometry Recognition | SpringerLink">
            <a:extLst>
              <a:ext uri="{FF2B5EF4-FFF2-40B4-BE49-F238E27FC236}">
                <a16:creationId xmlns:a16="http://schemas.microsoft.com/office/drawing/2014/main" id="{D514204E-DF5D-4D8A-9A88-FC2A314C7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19550"/>
            <a:ext cx="2266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lm vein biometrics | Palm vein biometrics | Fingerprint Time ...">
            <a:extLst>
              <a:ext uri="{FF2B5EF4-FFF2-40B4-BE49-F238E27FC236}">
                <a16:creationId xmlns:a16="http://schemas.microsoft.com/office/drawing/2014/main" id="{B5E83550-3EE7-4316-B211-9B1D38239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806" y="4019550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966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16FF-8675-46C5-92C0-176E01BF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Minutiae Extraction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8408-4CA1-4CE0-A3B8-C12BCAAFD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position of bifurcation and ridge endings</a:t>
            </a:r>
          </a:p>
          <a:p>
            <a:r>
              <a:rPr lang="en-US" dirty="0"/>
              <a:t>Uses minutiae filter of size 3*3 (number of pixels with value 1 among neighbors of center pixel)</a:t>
            </a:r>
          </a:p>
          <a:p>
            <a:endParaRPr lang="en-US" dirty="0"/>
          </a:p>
          <a:p>
            <a:r>
              <a:rPr lang="en-US" dirty="0"/>
              <a:t>If center pixel is 1 and has a unique neighbor with value 1 , it is an endpoint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30CE06-7DCC-4C60-9F7D-A49850D67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46579"/>
              </p:ext>
            </p:extLst>
          </p:nvPr>
        </p:nvGraphicFramePr>
        <p:xfrm>
          <a:off x="4508501" y="4512204"/>
          <a:ext cx="2101849" cy="1155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458">
                  <a:extLst>
                    <a:ext uri="{9D8B030D-6E8A-4147-A177-3AD203B41FA5}">
                      <a16:colId xmlns:a16="http://schemas.microsoft.com/office/drawing/2014/main" val="4278275639"/>
                    </a:ext>
                  </a:extLst>
                </a:gridCol>
                <a:gridCol w="733458">
                  <a:extLst>
                    <a:ext uri="{9D8B030D-6E8A-4147-A177-3AD203B41FA5}">
                      <a16:colId xmlns:a16="http://schemas.microsoft.com/office/drawing/2014/main" val="15547516"/>
                    </a:ext>
                  </a:extLst>
                </a:gridCol>
                <a:gridCol w="634933">
                  <a:extLst>
                    <a:ext uri="{9D8B030D-6E8A-4147-A177-3AD203B41FA5}">
                      <a16:colId xmlns:a16="http://schemas.microsoft.com/office/drawing/2014/main" val="1022939129"/>
                    </a:ext>
                  </a:extLst>
                </a:gridCol>
              </a:tblGrid>
              <a:tr h="385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177998"/>
                  </a:ext>
                </a:extLst>
              </a:tr>
              <a:tr h="385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87692"/>
                  </a:ext>
                </a:extLst>
              </a:tr>
              <a:tr h="385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037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33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C7F8-595F-4503-A8C9-953E4507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/>
          <a:lstStyle/>
          <a:p>
            <a:r>
              <a:rPr lang="en-US" dirty="0"/>
              <a:t>If center pixel is 1 and has three neighbors with value 1, it is a  bifurcation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center pixel is 1 and has two neighbors with value 1, then it is neither an endpoint nor a bifurcation.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057283-9803-4DCF-B141-80938EC2A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368719"/>
              </p:ext>
            </p:extLst>
          </p:nvPr>
        </p:nvGraphicFramePr>
        <p:xfrm>
          <a:off x="4108451" y="2045229"/>
          <a:ext cx="2101849" cy="1155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458">
                  <a:extLst>
                    <a:ext uri="{9D8B030D-6E8A-4147-A177-3AD203B41FA5}">
                      <a16:colId xmlns:a16="http://schemas.microsoft.com/office/drawing/2014/main" val="4278275639"/>
                    </a:ext>
                  </a:extLst>
                </a:gridCol>
                <a:gridCol w="733458">
                  <a:extLst>
                    <a:ext uri="{9D8B030D-6E8A-4147-A177-3AD203B41FA5}">
                      <a16:colId xmlns:a16="http://schemas.microsoft.com/office/drawing/2014/main" val="15547516"/>
                    </a:ext>
                  </a:extLst>
                </a:gridCol>
                <a:gridCol w="634933">
                  <a:extLst>
                    <a:ext uri="{9D8B030D-6E8A-4147-A177-3AD203B41FA5}">
                      <a16:colId xmlns:a16="http://schemas.microsoft.com/office/drawing/2014/main" val="1022939129"/>
                    </a:ext>
                  </a:extLst>
                </a:gridCol>
              </a:tblGrid>
              <a:tr h="385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177998"/>
                  </a:ext>
                </a:extLst>
              </a:tr>
              <a:tr h="385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87692"/>
                  </a:ext>
                </a:extLst>
              </a:tr>
              <a:tr h="385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0376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43F772-6C2D-4E10-90B1-1458465D0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3799"/>
              </p:ext>
            </p:extLst>
          </p:nvPr>
        </p:nvGraphicFramePr>
        <p:xfrm>
          <a:off x="4108451" y="5021792"/>
          <a:ext cx="2101849" cy="1155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458">
                  <a:extLst>
                    <a:ext uri="{9D8B030D-6E8A-4147-A177-3AD203B41FA5}">
                      <a16:colId xmlns:a16="http://schemas.microsoft.com/office/drawing/2014/main" val="4278275639"/>
                    </a:ext>
                  </a:extLst>
                </a:gridCol>
                <a:gridCol w="733458">
                  <a:extLst>
                    <a:ext uri="{9D8B030D-6E8A-4147-A177-3AD203B41FA5}">
                      <a16:colId xmlns:a16="http://schemas.microsoft.com/office/drawing/2014/main" val="15547516"/>
                    </a:ext>
                  </a:extLst>
                </a:gridCol>
                <a:gridCol w="634933">
                  <a:extLst>
                    <a:ext uri="{9D8B030D-6E8A-4147-A177-3AD203B41FA5}">
                      <a16:colId xmlns:a16="http://schemas.microsoft.com/office/drawing/2014/main" val="1022939129"/>
                    </a:ext>
                  </a:extLst>
                </a:gridCol>
              </a:tblGrid>
              <a:tr h="385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177998"/>
                  </a:ext>
                </a:extLst>
              </a:tr>
              <a:tr h="385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87692"/>
                  </a:ext>
                </a:extLst>
              </a:tr>
              <a:tr h="385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037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725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F99029A-7253-4F08-8276-0CAEBE7C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159" y="2509838"/>
            <a:ext cx="4573741" cy="150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9A6872-9EE8-4F40-B371-AA79506C3643}"/>
              </a:ext>
            </a:extLst>
          </p:cNvPr>
          <p:cNvSpPr/>
          <p:nvPr/>
        </p:nvSpPr>
        <p:spPr>
          <a:xfrm>
            <a:off x="800100" y="93696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mask = 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([[0,0,0],[0,1,1],[0,0,0]])</a:t>
            </a: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mask = mask==1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np.where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(binary==1)</a:t>
            </a:r>
          </a:p>
          <a:p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plt.imshow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(binary, 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cmap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IN" dirty="0" err="1">
                <a:solidFill>
                  <a:srgbClr val="A31515"/>
                </a:solidFill>
                <a:latin typeface="Courier New" panose="02070309020205020404" pitchFamily="49" charset="0"/>
              </a:rPr>
              <a:t>gray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IN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x.shape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IN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]):</a:t>
            </a: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 = binary[x[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IN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:x[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]+</a:t>
            </a:r>
            <a:r>
              <a:rPr lang="en-IN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,y[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IN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:y[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]+</a:t>
            </a:r>
            <a:r>
              <a:rPr lang="en-IN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  s = 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</a:t>
            </a:r>
            <a:r>
              <a:rPr lang="en-IN" dirty="0" err="1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==mask)</a:t>
            </a: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(s==</a:t>
            </a:r>
            <a:r>
              <a:rPr lang="en-IN" dirty="0">
                <a:solidFill>
                  <a:srgbClr val="09885A"/>
                </a:solidFill>
                <a:latin typeface="Courier New" panose="02070309020205020404" pitchFamily="49" charset="0"/>
              </a:rPr>
              <a:t>9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(y[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],x[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IN" dirty="0" err="1">
                <a:solidFill>
                  <a:srgbClr val="A31515"/>
                </a:solidFill>
                <a:latin typeface="Courier New" panose="02070309020205020404" pitchFamily="49" charset="0"/>
              </a:rPr>
              <a:t>ro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07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CFA7-4BD3-4FB2-903F-708FF7D3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7161-9D84-417F-B5F0-0C706607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Non-alignment of minutiae</a:t>
            </a:r>
          </a:p>
          <a:p>
            <a:r>
              <a:rPr lang="en-US" dirty="0"/>
              <a:t>One possible option to compute orientation and use Hough transform to determine possible translation , rotation and scale shifts between set of minutiae points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36360-CE71-4598-9AD7-FBF4EC001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2"/>
          <a:stretch/>
        </p:blipFill>
        <p:spPr>
          <a:xfrm>
            <a:off x="2800350" y="3857625"/>
            <a:ext cx="6167437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10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9A61-2E1C-499A-A557-E8B28743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Vein Database - </a:t>
            </a:r>
            <a:r>
              <a:rPr lang="en-IN" dirty="0">
                <a:hlinkClick r:id="rId2"/>
              </a:rPr>
              <a:t>https://www.idiap.ch/dataset/vera-fingervein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52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6219-FCDF-46A3-89F3-6B0AAD33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7B60E-7425-4B46-BA0B-6CB83F834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 Morphology</a:t>
            </a:r>
          </a:p>
          <a:p>
            <a:pPr lvl="1"/>
            <a:r>
              <a:rPr lang="en-US" dirty="0"/>
              <a:t>Simplest to acquire</a:t>
            </a:r>
          </a:p>
          <a:p>
            <a:pPr lvl="1"/>
            <a:r>
              <a:rPr lang="en-IN" dirty="0"/>
              <a:t>Encodes the relative distance between finger and the palm</a:t>
            </a:r>
          </a:p>
          <a:p>
            <a:pPr lvl="1"/>
            <a:r>
              <a:rPr lang="en-IN" dirty="0"/>
              <a:t>Drawbacks : Deformations</a:t>
            </a:r>
          </a:p>
          <a:p>
            <a:pPr marL="2286000" lvl="5" indent="0">
              <a:buNone/>
            </a:pPr>
            <a:r>
              <a:rPr lang="en-IN" dirty="0"/>
              <a:t>Cannot be integrated into portable device</a:t>
            </a:r>
          </a:p>
          <a:p>
            <a:r>
              <a:rPr lang="en-IN" dirty="0"/>
              <a:t>Contactless Biometrics</a:t>
            </a:r>
          </a:p>
          <a:p>
            <a:r>
              <a:rPr lang="en-IN" dirty="0"/>
              <a:t>Features – Ridge Patterns</a:t>
            </a:r>
          </a:p>
        </p:txBody>
      </p:sp>
    </p:spTree>
    <p:extLst>
      <p:ext uri="{BB962C8B-B14F-4D97-AF65-F5344CB8AC3E}">
        <p14:creationId xmlns:p14="http://schemas.microsoft.com/office/powerpoint/2010/main" val="125974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036D-96AE-4C99-83EE-6BBA7C19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87" y="139302"/>
            <a:ext cx="10515600" cy="1325563"/>
          </a:xfrm>
        </p:spPr>
        <p:txBody>
          <a:bodyPr/>
          <a:lstStyle/>
          <a:p>
            <a:r>
              <a:rPr lang="en-US" dirty="0"/>
              <a:t>Characterization by Minutiae extraction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2E39B2-4516-4DE0-8574-8907FE633537}"/>
              </a:ext>
            </a:extLst>
          </p:cNvPr>
          <p:cNvSpPr/>
          <p:nvPr/>
        </p:nvSpPr>
        <p:spPr>
          <a:xfrm>
            <a:off x="4333869" y="1623220"/>
            <a:ext cx="2609850" cy="84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Conversion of the image into double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4274D9-1382-4B41-95D4-756DB5EF7127}"/>
              </a:ext>
            </a:extLst>
          </p:cNvPr>
          <p:cNvSpPr/>
          <p:nvPr/>
        </p:nvSpPr>
        <p:spPr>
          <a:xfrm>
            <a:off x="4333869" y="2852738"/>
            <a:ext cx="2609853" cy="84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 of the Image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135C2F-A93D-48C8-9F89-B6B06AA7BCE5}"/>
              </a:ext>
            </a:extLst>
          </p:cNvPr>
          <p:cNvSpPr/>
          <p:nvPr/>
        </p:nvSpPr>
        <p:spPr>
          <a:xfrm>
            <a:off x="4333869" y="4213226"/>
            <a:ext cx="2609851" cy="76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Operations on neighbors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0A0063-EF89-4F5B-8317-8D603D6C6FEB}"/>
              </a:ext>
            </a:extLst>
          </p:cNvPr>
          <p:cNvSpPr/>
          <p:nvPr/>
        </p:nvSpPr>
        <p:spPr>
          <a:xfrm>
            <a:off x="4333869" y="5489575"/>
            <a:ext cx="2609851" cy="76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the new image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E6028-AA77-47BD-999A-772F3CD2BC91}"/>
              </a:ext>
            </a:extLst>
          </p:cNvPr>
          <p:cNvSpPr/>
          <p:nvPr/>
        </p:nvSpPr>
        <p:spPr>
          <a:xfrm>
            <a:off x="8515349" y="4167985"/>
            <a:ext cx="2028826" cy="7516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Number of the Neighbors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C942B-9C0B-4A8E-A5F8-4E3CB3138F08}"/>
              </a:ext>
            </a:extLst>
          </p:cNvPr>
          <p:cNvSpPr/>
          <p:nvPr/>
        </p:nvSpPr>
        <p:spPr>
          <a:xfrm>
            <a:off x="3912385" y="1368425"/>
            <a:ext cx="3452819" cy="511292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11C02D-4DA6-432A-9F7C-A48FBCC18FA7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943720" y="4598195"/>
            <a:ext cx="14573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C2E3A8-B103-41F3-816B-EDC67E2037B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638794" y="2467770"/>
            <a:ext cx="2" cy="3849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226B5B-74D8-4CE1-9769-04C78B94653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638795" y="3697288"/>
            <a:ext cx="1" cy="515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6E25BB-4B9C-4702-A279-91BFDBAE1BD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638795" y="4983164"/>
            <a:ext cx="0" cy="5064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4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A06F-0B2F-4BCE-81D0-399F0B8F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90B7-5626-4E18-90FE-0FC27E243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300"/>
          </a:xfrm>
        </p:spPr>
        <p:txBody>
          <a:bodyPr/>
          <a:lstStyle/>
          <a:p>
            <a:r>
              <a:rPr lang="en-US" dirty="0"/>
              <a:t>Uses the principle of information entropy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9370BF-85B8-4A59-BAEE-7F33A3B11D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0006248"/>
              </p:ext>
            </p:extLst>
          </p:nvPr>
        </p:nvGraphicFramePr>
        <p:xfrm>
          <a:off x="838200" y="2781301"/>
          <a:ext cx="4740275" cy="325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52623801-60EF-4398-B05D-D03D54018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14" y="2781301"/>
            <a:ext cx="5753894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0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3FFF-5E73-488B-B5AF-1C83C938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51F30A-31D2-4B6B-82EE-FB7F8CF7C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36797"/>
              </p:ext>
            </p:extLst>
          </p:nvPr>
        </p:nvGraphicFramePr>
        <p:xfrm>
          <a:off x="838199" y="1825624"/>
          <a:ext cx="2047876" cy="1908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969">
                  <a:extLst>
                    <a:ext uri="{9D8B030D-6E8A-4147-A177-3AD203B41FA5}">
                      <a16:colId xmlns:a16="http://schemas.microsoft.com/office/drawing/2014/main" val="1423715427"/>
                    </a:ext>
                  </a:extLst>
                </a:gridCol>
                <a:gridCol w="511969">
                  <a:extLst>
                    <a:ext uri="{9D8B030D-6E8A-4147-A177-3AD203B41FA5}">
                      <a16:colId xmlns:a16="http://schemas.microsoft.com/office/drawing/2014/main" val="2644507661"/>
                    </a:ext>
                  </a:extLst>
                </a:gridCol>
                <a:gridCol w="511969">
                  <a:extLst>
                    <a:ext uri="{9D8B030D-6E8A-4147-A177-3AD203B41FA5}">
                      <a16:colId xmlns:a16="http://schemas.microsoft.com/office/drawing/2014/main" val="98520709"/>
                    </a:ext>
                  </a:extLst>
                </a:gridCol>
                <a:gridCol w="511969">
                  <a:extLst>
                    <a:ext uri="{9D8B030D-6E8A-4147-A177-3AD203B41FA5}">
                      <a16:colId xmlns:a16="http://schemas.microsoft.com/office/drawing/2014/main" val="3491588855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578923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044324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92239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587516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4519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FCECE0-04F4-4B66-94FA-55BE7424114B}"/>
              </a:ext>
            </a:extLst>
          </p:cNvPr>
          <p:cNvSpPr txBox="1"/>
          <p:nvPr/>
        </p:nvSpPr>
        <p:spPr>
          <a:xfrm>
            <a:off x="3733801" y="2257424"/>
            <a:ext cx="214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 Mean for entire image (M)</a:t>
            </a:r>
            <a:endParaRPr lang="en-IN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0086C38-EC84-4D1F-8C4C-1E984C318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6121063"/>
              </p:ext>
            </p:extLst>
          </p:nvPr>
        </p:nvGraphicFramePr>
        <p:xfrm>
          <a:off x="6810374" y="1825624"/>
          <a:ext cx="2047876" cy="1908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969">
                  <a:extLst>
                    <a:ext uri="{9D8B030D-6E8A-4147-A177-3AD203B41FA5}">
                      <a16:colId xmlns:a16="http://schemas.microsoft.com/office/drawing/2014/main" val="1423715427"/>
                    </a:ext>
                  </a:extLst>
                </a:gridCol>
                <a:gridCol w="511969">
                  <a:extLst>
                    <a:ext uri="{9D8B030D-6E8A-4147-A177-3AD203B41FA5}">
                      <a16:colId xmlns:a16="http://schemas.microsoft.com/office/drawing/2014/main" val="2644507661"/>
                    </a:ext>
                  </a:extLst>
                </a:gridCol>
                <a:gridCol w="511969">
                  <a:extLst>
                    <a:ext uri="{9D8B030D-6E8A-4147-A177-3AD203B41FA5}">
                      <a16:colId xmlns:a16="http://schemas.microsoft.com/office/drawing/2014/main" val="98520709"/>
                    </a:ext>
                  </a:extLst>
                </a:gridCol>
                <a:gridCol w="511969">
                  <a:extLst>
                    <a:ext uri="{9D8B030D-6E8A-4147-A177-3AD203B41FA5}">
                      <a16:colId xmlns:a16="http://schemas.microsoft.com/office/drawing/2014/main" val="3491588855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578923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044324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92239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587516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451903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F85592-290C-40B6-A382-92E49BB42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77735"/>
              </p:ext>
            </p:extLst>
          </p:nvPr>
        </p:nvGraphicFramePr>
        <p:xfrm>
          <a:off x="9966325" y="1825624"/>
          <a:ext cx="530225" cy="441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1368564406"/>
                    </a:ext>
                  </a:extLst>
                </a:gridCol>
              </a:tblGrid>
              <a:tr h="4904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27301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47565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479385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527781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555758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298579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31018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733954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41713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2DC18F-6F5B-42E9-BFEC-2B4AE5667E77}"/>
              </a:ext>
            </a:extLst>
          </p:cNvPr>
          <p:cNvCxnSpPr>
            <a:cxnSpLocks/>
          </p:cNvCxnSpPr>
          <p:nvPr/>
        </p:nvCxnSpPr>
        <p:spPr>
          <a:xfrm>
            <a:off x="7353300" y="2257424"/>
            <a:ext cx="481012" cy="3231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B3E9F2-8023-44B4-9B3F-65FBCCB6BCC2}"/>
              </a:ext>
            </a:extLst>
          </p:cNvPr>
          <p:cNvCxnSpPr/>
          <p:nvPr/>
        </p:nvCxnSpPr>
        <p:spPr>
          <a:xfrm flipV="1">
            <a:off x="7296150" y="2257424"/>
            <a:ext cx="457200" cy="3231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24DE47-11D0-4B8F-BC2F-70951242980B}"/>
              </a:ext>
            </a:extLst>
          </p:cNvPr>
          <p:cNvSpPr txBox="1"/>
          <p:nvPr/>
        </p:nvSpPr>
        <p:spPr>
          <a:xfrm>
            <a:off x="7524750" y="4362449"/>
            <a:ext cx="2143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 std (s) and mean (m) considering local neighborhood at every pixel position in the image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90A63-4CFD-458C-9DEC-329FF66104F1}"/>
              </a:ext>
            </a:extLst>
          </p:cNvPr>
          <p:cNvSpPr txBox="1"/>
          <p:nvPr/>
        </p:nvSpPr>
        <p:spPr>
          <a:xfrm>
            <a:off x="1152525" y="4819649"/>
            <a:ext cx="340042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New pixel = (M/s).* (pixel-m) +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34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CDBF-66A5-4B02-830F-3F3D191A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3B2E-05CA-40A7-AB08-4DA3B912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 = 128 </a:t>
            </a:r>
          </a:p>
          <a:p>
            <a:pPr marL="0" indent="0">
              <a:buNone/>
            </a:pPr>
            <a:r>
              <a:rPr lang="en-US" dirty="0"/>
              <a:t>s = 1</a:t>
            </a:r>
          </a:p>
          <a:p>
            <a:pPr marL="0" indent="0">
              <a:buNone/>
            </a:pPr>
            <a:r>
              <a:rPr lang="en-US" dirty="0"/>
              <a:t>T = 128/1 * (I –m) + m                F = 128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 = 128 </a:t>
            </a:r>
          </a:p>
          <a:p>
            <a:pPr marL="0" indent="0">
              <a:buNone/>
            </a:pPr>
            <a:r>
              <a:rPr lang="en-US" dirty="0"/>
              <a:t>S = 100</a:t>
            </a:r>
          </a:p>
          <a:p>
            <a:pPr marL="0" indent="0">
              <a:buNone/>
            </a:pPr>
            <a:r>
              <a:rPr lang="en-US" dirty="0"/>
              <a:t>T = 128/100 * (I - m) + m            F = 1.28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62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E72217-194D-4788-A50F-E72FD356C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34" y="939006"/>
            <a:ext cx="5325641" cy="43513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16E5F3A-45F5-4A96-9BC0-2990D5F18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76275"/>
            <a:ext cx="5162549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B596BF-FE57-42E1-8CF5-E1C53E494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75820"/>
            <a:ext cx="5162548" cy="191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25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520022-95B9-4D2B-976C-2A8EFADA3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2490788"/>
            <a:ext cx="35718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8BB44E-55D9-4707-BCFC-2AA5FD3DA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2490787"/>
            <a:ext cx="35718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30AE72-8A1F-4A13-AB23-BD351B8348BD}"/>
              </a:ext>
            </a:extLst>
          </p:cNvPr>
          <p:cNvSpPr/>
          <p:nvPr/>
        </p:nvSpPr>
        <p:spPr>
          <a:xfrm>
            <a:off x="1495425" y="11099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skimage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 exposure</a:t>
            </a:r>
          </a:p>
          <a:p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img_eq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exposure.equalize_hist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</a:p>
          <a:p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plt.imshow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img_eq,cmap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IN" dirty="0" err="1">
                <a:solidFill>
                  <a:srgbClr val="A31515"/>
                </a:solidFill>
                <a:latin typeface="Courier New" panose="02070309020205020404" pitchFamily="49" charset="0"/>
              </a:rPr>
              <a:t>gray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83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1589</Words>
  <Application>Microsoft Office PowerPoint</Application>
  <PresentationFormat>Widescreen</PresentationFormat>
  <Paragraphs>976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Garamond</vt:lpstr>
      <vt:lpstr>Office Theme</vt:lpstr>
      <vt:lpstr>Hand Biometrics</vt:lpstr>
      <vt:lpstr>Hand Biometrics</vt:lpstr>
      <vt:lpstr>Discussion</vt:lpstr>
      <vt:lpstr>Characterization by Minutiae extraction</vt:lpstr>
      <vt:lpstr>Histogram equalization</vt:lpstr>
      <vt:lpstr>Histogram Equalization</vt:lpstr>
      <vt:lpstr>Transfer Function</vt:lpstr>
      <vt:lpstr>PowerPoint Presentation</vt:lpstr>
      <vt:lpstr>PowerPoint Presentation</vt:lpstr>
      <vt:lpstr>Binarization</vt:lpstr>
      <vt:lpstr>PowerPoint Presentation</vt:lpstr>
      <vt:lpstr>Postprocessing</vt:lpstr>
      <vt:lpstr>PowerPoint Presentation</vt:lpstr>
      <vt:lpstr>Skeletonization (or) thinning</vt:lpstr>
      <vt:lpstr>PowerPoint Presentation</vt:lpstr>
      <vt:lpstr>PowerPoint Presentation</vt:lpstr>
      <vt:lpstr>Thinning using Zhang-Suen Algorithm </vt:lpstr>
      <vt:lpstr>Thinning using Zhang-Suen Algorithm </vt:lpstr>
      <vt:lpstr>Contd..</vt:lpstr>
      <vt:lpstr>Minutiae Extraction</vt:lpstr>
      <vt:lpstr>PowerPoint Presentation</vt:lpstr>
      <vt:lpstr>PowerPoint Presentation</vt:lpstr>
      <vt:lpstr>Matching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Biometrics</dc:title>
  <dc:creator>Ravitha N</dc:creator>
  <cp:lastModifiedBy>Ravitha N</cp:lastModifiedBy>
  <cp:revision>16</cp:revision>
  <dcterms:created xsi:type="dcterms:W3CDTF">2020-05-12T05:00:43Z</dcterms:created>
  <dcterms:modified xsi:type="dcterms:W3CDTF">2020-05-16T14:07:27Z</dcterms:modified>
</cp:coreProperties>
</file>