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2" r:id="rId6"/>
    <p:sldId id="263" r:id="rId7"/>
    <p:sldId id="280" r:id="rId8"/>
    <p:sldId id="281" r:id="rId9"/>
    <p:sldId id="282" r:id="rId10"/>
    <p:sldId id="264" r:id="rId11"/>
    <p:sldId id="266" r:id="rId12"/>
    <p:sldId id="267" r:id="rId13"/>
    <p:sldId id="283" r:id="rId14"/>
    <p:sldId id="269" r:id="rId15"/>
    <p:sldId id="268" r:id="rId16"/>
    <p:sldId id="270" r:id="rId17"/>
    <p:sldId id="284" r:id="rId18"/>
    <p:sldId id="272" r:id="rId19"/>
    <p:sldId id="274" r:id="rId20"/>
    <p:sldId id="275" r:id="rId21"/>
    <p:sldId id="276" r:id="rId22"/>
    <p:sldId id="285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tha N" userId="a18ab8633b9f9308" providerId="LiveId" clId="{34FCA84E-3D37-4F5E-BB75-E0AC2789D930}"/>
    <pc:docChg chg="undo custSel mod addSld delSld modSld sldOrd">
      <pc:chgData name="Ravitha N" userId="a18ab8633b9f9308" providerId="LiveId" clId="{34FCA84E-3D37-4F5E-BB75-E0AC2789D930}" dt="2020-04-30T09:11:47.661" v="9756" actId="1076"/>
      <pc:docMkLst>
        <pc:docMk/>
      </pc:docMkLst>
      <pc:sldChg chg="addSp modSp mod">
        <pc:chgData name="Ravitha N" userId="a18ab8633b9f9308" providerId="LiveId" clId="{34FCA84E-3D37-4F5E-BB75-E0AC2789D930}" dt="2020-04-30T08:55:34.030" v="8959" actId="207"/>
        <pc:sldMkLst>
          <pc:docMk/>
          <pc:sldMk cId="3567404320" sldId="256"/>
        </pc:sldMkLst>
        <pc:spChg chg="mod">
          <ac:chgData name="Ravitha N" userId="a18ab8633b9f9308" providerId="LiveId" clId="{34FCA84E-3D37-4F5E-BB75-E0AC2789D930}" dt="2020-04-30T04:26:28.882" v="3895" actId="20577"/>
          <ac:spMkLst>
            <pc:docMk/>
            <pc:sldMk cId="3567404320" sldId="256"/>
            <ac:spMk id="2" creationId="{A31B6479-B2AE-4AE8-8C4B-4970E4F265A4}"/>
          </ac:spMkLst>
        </pc:spChg>
        <pc:spChg chg="mod">
          <ac:chgData name="Ravitha N" userId="a18ab8633b9f9308" providerId="LiveId" clId="{34FCA84E-3D37-4F5E-BB75-E0AC2789D930}" dt="2020-04-30T04:26:31.889" v="3896" actId="1076"/>
          <ac:spMkLst>
            <pc:docMk/>
            <pc:sldMk cId="3567404320" sldId="256"/>
            <ac:spMk id="3" creationId="{E6E337DE-BA1A-4DC9-A285-1BB8CC109A79}"/>
          </ac:spMkLst>
        </pc:spChg>
        <pc:spChg chg="add mod">
          <ac:chgData name="Ravitha N" userId="a18ab8633b9f9308" providerId="LiveId" clId="{34FCA84E-3D37-4F5E-BB75-E0AC2789D930}" dt="2020-04-30T08:55:34.030" v="8959" actId="207"/>
          <ac:spMkLst>
            <pc:docMk/>
            <pc:sldMk cId="3567404320" sldId="256"/>
            <ac:spMk id="4" creationId="{4E47B904-EED8-41B1-89E5-D9B559AFCCBC}"/>
          </ac:spMkLst>
        </pc:spChg>
      </pc:sldChg>
      <pc:sldChg chg="del">
        <pc:chgData name="Ravitha N" userId="a18ab8633b9f9308" providerId="LiveId" clId="{34FCA84E-3D37-4F5E-BB75-E0AC2789D930}" dt="2020-04-30T04:26:39.688" v="3897" actId="2696"/>
        <pc:sldMkLst>
          <pc:docMk/>
          <pc:sldMk cId="3885435645" sldId="257"/>
        </pc:sldMkLst>
      </pc:sldChg>
      <pc:sldChg chg="addSp modSp mod">
        <pc:chgData name="Ravitha N" userId="a18ab8633b9f9308" providerId="LiveId" clId="{34FCA84E-3D37-4F5E-BB75-E0AC2789D930}" dt="2020-04-30T04:30:24.973" v="3954" actId="14100"/>
        <pc:sldMkLst>
          <pc:docMk/>
          <pc:sldMk cId="2995584908" sldId="258"/>
        </pc:sldMkLst>
        <pc:spChg chg="add mod">
          <ac:chgData name="Ravitha N" userId="a18ab8633b9f9308" providerId="LiveId" clId="{34FCA84E-3D37-4F5E-BB75-E0AC2789D930}" dt="2020-04-30T04:30:24.973" v="3954" actId="14100"/>
          <ac:spMkLst>
            <pc:docMk/>
            <pc:sldMk cId="2995584908" sldId="258"/>
            <ac:spMk id="2" creationId="{161F8DBD-23B4-4D3C-8261-0DB24FA5693F}"/>
          </ac:spMkLst>
        </pc:spChg>
        <pc:spChg chg="add mod">
          <ac:chgData name="Ravitha N" userId="a18ab8633b9f9308" providerId="LiveId" clId="{34FCA84E-3D37-4F5E-BB75-E0AC2789D930}" dt="2020-04-30T04:30:08.984" v="3953" actId="208"/>
          <ac:spMkLst>
            <pc:docMk/>
            <pc:sldMk cId="2995584908" sldId="258"/>
            <ac:spMk id="3" creationId="{4E3F1BC1-4143-45AD-8C07-065CDFD261C8}"/>
          </ac:spMkLst>
        </pc:spChg>
      </pc:sldChg>
      <pc:sldChg chg="addSp modSp new mod">
        <pc:chgData name="Ravitha N" userId="a18ab8633b9f9308" providerId="LiveId" clId="{34FCA84E-3D37-4F5E-BB75-E0AC2789D930}" dt="2020-04-30T02:25:22.862" v="190" actId="20577"/>
        <pc:sldMkLst>
          <pc:docMk/>
          <pc:sldMk cId="974331210" sldId="259"/>
        </pc:sldMkLst>
        <pc:spChg chg="mod">
          <ac:chgData name="Ravitha N" userId="a18ab8633b9f9308" providerId="LiveId" clId="{34FCA84E-3D37-4F5E-BB75-E0AC2789D930}" dt="2020-04-30T02:25:22.862" v="190" actId="20577"/>
          <ac:spMkLst>
            <pc:docMk/>
            <pc:sldMk cId="974331210" sldId="259"/>
            <ac:spMk id="2" creationId="{462ECC0E-5BA5-4628-9AFC-47EFA1324197}"/>
          </ac:spMkLst>
        </pc:spChg>
        <pc:spChg chg="mod">
          <ac:chgData name="Ravitha N" userId="a18ab8633b9f9308" providerId="LiveId" clId="{34FCA84E-3D37-4F5E-BB75-E0AC2789D930}" dt="2020-04-30T02:24:15.197" v="64" actId="20577"/>
          <ac:spMkLst>
            <pc:docMk/>
            <pc:sldMk cId="974331210" sldId="259"/>
            <ac:spMk id="3" creationId="{D4A9DEBE-FFFE-46D7-94C9-D0509F34408B}"/>
          </ac:spMkLst>
        </pc:spChg>
        <pc:spChg chg="add mod">
          <ac:chgData name="Ravitha N" userId="a18ab8633b9f9308" providerId="LiveId" clId="{34FCA84E-3D37-4F5E-BB75-E0AC2789D930}" dt="2020-04-30T02:24:00.280" v="37"/>
          <ac:spMkLst>
            <pc:docMk/>
            <pc:sldMk cId="974331210" sldId="259"/>
            <ac:spMk id="4" creationId="{2DA5B85F-D49D-4F01-8489-6FEF1543FB7C}"/>
          </ac:spMkLst>
        </pc:spChg>
        <pc:spChg chg="add mod">
          <ac:chgData name="Ravitha N" userId="a18ab8633b9f9308" providerId="LiveId" clId="{34FCA84E-3D37-4F5E-BB75-E0AC2789D930}" dt="2020-04-30T02:24:06.667" v="50" actId="20577"/>
          <ac:spMkLst>
            <pc:docMk/>
            <pc:sldMk cId="974331210" sldId="259"/>
            <ac:spMk id="5" creationId="{A223B26A-1FF8-47DD-9F41-505F3AEE3F42}"/>
          </ac:spMkLst>
        </pc:spChg>
        <pc:spChg chg="add mod">
          <ac:chgData name="Ravitha N" userId="a18ab8633b9f9308" providerId="LiveId" clId="{34FCA84E-3D37-4F5E-BB75-E0AC2789D930}" dt="2020-04-30T02:24:52.830" v="145" actId="20577"/>
          <ac:spMkLst>
            <pc:docMk/>
            <pc:sldMk cId="974331210" sldId="259"/>
            <ac:spMk id="6" creationId="{E1295570-D295-4F5D-BF26-C7F61C6FA38D}"/>
          </ac:spMkLst>
        </pc:spChg>
      </pc:sldChg>
      <pc:sldChg chg="addSp delSp modSp new mod">
        <pc:chgData name="Ravitha N" userId="a18ab8633b9f9308" providerId="LiveId" clId="{34FCA84E-3D37-4F5E-BB75-E0AC2789D930}" dt="2020-04-30T02:46:08.759" v="462" actId="20577"/>
        <pc:sldMkLst>
          <pc:docMk/>
          <pc:sldMk cId="1173034234" sldId="260"/>
        </pc:sldMkLst>
        <pc:spChg chg="del">
          <ac:chgData name="Ravitha N" userId="a18ab8633b9f9308" providerId="LiveId" clId="{34FCA84E-3D37-4F5E-BB75-E0AC2789D930}" dt="2020-04-30T02:25:38.080" v="192"/>
          <ac:spMkLst>
            <pc:docMk/>
            <pc:sldMk cId="1173034234" sldId="260"/>
            <ac:spMk id="2" creationId="{9E950B1D-D4A6-4224-9C5C-3D7BB6929C3E}"/>
          </ac:spMkLst>
        </pc:spChg>
        <pc:spChg chg="del">
          <ac:chgData name="Ravitha N" userId="a18ab8633b9f9308" providerId="LiveId" clId="{34FCA84E-3D37-4F5E-BB75-E0AC2789D930}" dt="2020-04-30T02:25:38.080" v="192"/>
          <ac:spMkLst>
            <pc:docMk/>
            <pc:sldMk cId="1173034234" sldId="260"/>
            <ac:spMk id="3" creationId="{649499CE-C493-489A-A91E-4D1FA536F3E2}"/>
          </ac:spMkLst>
        </pc:spChg>
        <pc:spChg chg="del">
          <ac:chgData name="Ravitha N" userId="a18ab8633b9f9308" providerId="LiveId" clId="{34FCA84E-3D37-4F5E-BB75-E0AC2789D930}" dt="2020-04-30T02:25:38.080" v="192"/>
          <ac:spMkLst>
            <pc:docMk/>
            <pc:sldMk cId="1173034234" sldId="260"/>
            <ac:spMk id="4" creationId="{D0843D19-CAC8-477E-BA22-49101278247B}"/>
          </ac:spMkLst>
        </pc:spChg>
        <pc:spChg chg="del">
          <ac:chgData name="Ravitha N" userId="a18ab8633b9f9308" providerId="LiveId" clId="{34FCA84E-3D37-4F5E-BB75-E0AC2789D930}" dt="2020-04-30T02:25:38.080" v="192"/>
          <ac:spMkLst>
            <pc:docMk/>
            <pc:sldMk cId="1173034234" sldId="260"/>
            <ac:spMk id="5" creationId="{A6D48A0A-87F5-41A6-9EC7-D9E3B01BCEE0}"/>
          </ac:spMkLst>
        </pc:spChg>
        <pc:spChg chg="del">
          <ac:chgData name="Ravitha N" userId="a18ab8633b9f9308" providerId="LiveId" clId="{34FCA84E-3D37-4F5E-BB75-E0AC2789D930}" dt="2020-04-30T02:25:38.080" v="192"/>
          <ac:spMkLst>
            <pc:docMk/>
            <pc:sldMk cId="1173034234" sldId="260"/>
            <ac:spMk id="6" creationId="{B7CCE997-1536-4B76-9F34-52E2AEEBB0E0}"/>
          </ac:spMkLst>
        </pc:spChg>
        <pc:spChg chg="add mod">
          <ac:chgData name="Ravitha N" userId="a18ab8633b9f9308" providerId="LiveId" clId="{34FCA84E-3D37-4F5E-BB75-E0AC2789D930}" dt="2020-04-30T02:26:37.498" v="205" actId="20577"/>
          <ac:spMkLst>
            <pc:docMk/>
            <pc:sldMk cId="1173034234" sldId="260"/>
            <ac:spMk id="7" creationId="{919B2157-7133-4E6C-88ED-B94C6AB42030}"/>
          </ac:spMkLst>
        </pc:spChg>
        <pc:spChg chg="add del mod">
          <ac:chgData name="Ravitha N" userId="a18ab8633b9f9308" providerId="LiveId" clId="{34FCA84E-3D37-4F5E-BB75-E0AC2789D930}" dt="2020-04-30T02:27:35.846" v="206" actId="1032"/>
          <ac:spMkLst>
            <pc:docMk/>
            <pc:sldMk cId="1173034234" sldId="260"/>
            <ac:spMk id="8" creationId="{D80F746E-1983-4646-AB38-E896F956D532}"/>
          </ac:spMkLst>
        </pc:spChg>
        <pc:spChg chg="add mod">
          <ac:chgData name="Ravitha N" userId="a18ab8633b9f9308" providerId="LiveId" clId="{34FCA84E-3D37-4F5E-BB75-E0AC2789D930}" dt="2020-04-30T02:44:53.384" v="377" actId="20577"/>
          <ac:spMkLst>
            <pc:docMk/>
            <pc:sldMk cId="1173034234" sldId="260"/>
            <ac:spMk id="12" creationId="{A35686A8-693F-43DB-AA1A-7B66300B0DD5}"/>
          </ac:spMkLst>
        </pc:spChg>
        <pc:spChg chg="add mod">
          <ac:chgData name="Ravitha N" userId="a18ab8633b9f9308" providerId="LiveId" clId="{34FCA84E-3D37-4F5E-BB75-E0AC2789D930}" dt="2020-04-30T02:46:08.759" v="462" actId="20577"/>
          <ac:spMkLst>
            <pc:docMk/>
            <pc:sldMk cId="1173034234" sldId="260"/>
            <ac:spMk id="15" creationId="{14631157-ED6A-41B3-BD73-9CD9DF1553A6}"/>
          </ac:spMkLst>
        </pc:spChg>
        <pc:graphicFrameChg chg="add mod">
          <ac:chgData name="Ravitha N" userId="a18ab8633b9f9308" providerId="LiveId" clId="{34FCA84E-3D37-4F5E-BB75-E0AC2789D930}" dt="2020-04-30T02:30:06.066" v="339" actId="14100"/>
          <ac:graphicFrameMkLst>
            <pc:docMk/>
            <pc:sldMk cId="1173034234" sldId="260"/>
            <ac:graphicFrameMk id="9" creationId="{2D6319E4-7A3E-4F24-AF9E-B1BE9D1A62D7}"/>
          </ac:graphicFrameMkLst>
        </pc:graphicFrameChg>
        <pc:picChg chg="add mod">
          <ac:chgData name="Ravitha N" userId="a18ab8633b9f9308" providerId="LiveId" clId="{34FCA84E-3D37-4F5E-BB75-E0AC2789D930}" dt="2020-04-30T02:45:17.010" v="382" actId="1076"/>
          <ac:picMkLst>
            <pc:docMk/>
            <pc:sldMk cId="1173034234" sldId="260"/>
            <ac:picMk id="11" creationId="{4026A62E-BAF5-4CF7-9405-37AE6C1638C7}"/>
          </ac:picMkLst>
        </pc:picChg>
        <pc:picChg chg="add del mod">
          <ac:chgData name="Ravitha N" userId="a18ab8633b9f9308" providerId="LiveId" clId="{34FCA84E-3D37-4F5E-BB75-E0AC2789D930}" dt="2020-04-30T02:45:00.531" v="379"/>
          <ac:picMkLst>
            <pc:docMk/>
            <pc:sldMk cId="1173034234" sldId="260"/>
            <ac:picMk id="14" creationId="{016341F4-C6D4-44F9-8619-44AC7A1C98DF}"/>
          </ac:picMkLst>
        </pc:picChg>
      </pc:sldChg>
      <pc:sldChg chg="addSp delSp modSp new del mod">
        <pc:chgData name="Ravitha N" userId="a18ab8633b9f9308" providerId="LiveId" clId="{34FCA84E-3D37-4F5E-BB75-E0AC2789D930}" dt="2020-04-30T04:26:49.182" v="3898" actId="2696"/>
        <pc:sldMkLst>
          <pc:docMk/>
          <pc:sldMk cId="1912484586" sldId="261"/>
        </pc:sldMkLst>
        <pc:spChg chg="del">
          <ac:chgData name="Ravitha N" userId="a18ab8633b9f9308" providerId="LiveId" clId="{34FCA84E-3D37-4F5E-BB75-E0AC2789D930}" dt="2020-04-30T02:40:37.443" v="341"/>
          <ac:spMkLst>
            <pc:docMk/>
            <pc:sldMk cId="1912484586" sldId="261"/>
            <ac:spMk id="3" creationId="{6B873EA7-656F-45BA-8204-8AB0FFAD76D1}"/>
          </ac:spMkLst>
        </pc:spChg>
        <pc:picChg chg="add mod">
          <ac:chgData name="Ravitha N" userId="a18ab8633b9f9308" providerId="LiveId" clId="{34FCA84E-3D37-4F5E-BB75-E0AC2789D930}" dt="2020-04-30T02:40:42.021" v="343" actId="1076"/>
          <ac:picMkLst>
            <pc:docMk/>
            <pc:sldMk cId="1912484586" sldId="261"/>
            <ac:picMk id="5" creationId="{D992F8EF-4E66-47DE-8A74-FECB48CB833E}"/>
          </ac:picMkLst>
        </pc:picChg>
      </pc:sldChg>
      <pc:sldChg chg="addSp delSp modSp new mod">
        <pc:chgData name="Ravitha N" userId="a18ab8633b9f9308" providerId="LiveId" clId="{34FCA84E-3D37-4F5E-BB75-E0AC2789D930}" dt="2020-04-30T02:56:55.474" v="1055" actId="1076"/>
        <pc:sldMkLst>
          <pc:docMk/>
          <pc:sldMk cId="3376425787" sldId="262"/>
        </pc:sldMkLst>
        <pc:spChg chg="mod">
          <ac:chgData name="Ravitha N" userId="a18ab8633b9f9308" providerId="LiveId" clId="{34FCA84E-3D37-4F5E-BB75-E0AC2789D930}" dt="2020-04-30T02:46:36.619" v="492" actId="20577"/>
          <ac:spMkLst>
            <pc:docMk/>
            <pc:sldMk cId="3376425787" sldId="262"/>
            <ac:spMk id="2" creationId="{5568B379-3733-488A-8D49-352A86F5CFED}"/>
          </ac:spMkLst>
        </pc:spChg>
        <pc:spChg chg="del">
          <ac:chgData name="Ravitha N" userId="a18ab8633b9f9308" providerId="LiveId" clId="{34FCA84E-3D37-4F5E-BB75-E0AC2789D930}" dt="2020-04-30T02:51:29.755" v="493"/>
          <ac:spMkLst>
            <pc:docMk/>
            <pc:sldMk cId="3376425787" sldId="262"/>
            <ac:spMk id="3" creationId="{3767E58B-030D-4179-BDA6-187699028BFA}"/>
          </ac:spMkLst>
        </pc:spChg>
        <pc:spChg chg="add mod">
          <ac:chgData name="Ravitha N" userId="a18ab8633b9f9308" providerId="LiveId" clId="{34FCA84E-3D37-4F5E-BB75-E0AC2789D930}" dt="2020-04-30T02:56:55.474" v="1055" actId="1076"/>
          <ac:spMkLst>
            <pc:docMk/>
            <pc:sldMk cId="3376425787" sldId="262"/>
            <ac:spMk id="5" creationId="{E4D2B5D2-CD59-4146-B764-27EBD1AE6985}"/>
          </ac:spMkLst>
        </pc:spChg>
        <pc:picChg chg="add mod">
          <ac:chgData name="Ravitha N" userId="a18ab8633b9f9308" providerId="LiveId" clId="{34FCA84E-3D37-4F5E-BB75-E0AC2789D930}" dt="2020-04-30T02:51:31.830" v="494" actId="1076"/>
          <ac:picMkLst>
            <pc:docMk/>
            <pc:sldMk cId="3376425787" sldId="262"/>
            <ac:picMk id="4" creationId="{5D89F52B-8A24-4FD3-86D9-7DD895A8ECE6}"/>
          </ac:picMkLst>
        </pc:picChg>
      </pc:sldChg>
      <pc:sldChg chg="addSp delSp modSp new mod">
        <pc:chgData name="Ravitha N" userId="a18ab8633b9f9308" providerId="LiveId" clId="{34FCA84E-3D37-4F5E-BB75-E0AC2789D930}" dt="2020-04-30T03:00:46.369" v="1311" actId="9405"/>
        <pc:sldMkLst>
          <pc:docMk/>
          <pc:sldMk cId="3652916299" sldId="263"/>
        </pc:sldMkLst>
        <pc:spChg chg="mod">
          <ac:chgData name="Ravitha N" userId="a18ab8633b9f9308" providerId="LiveId" clId="{34FCA84E-3D37-4F5E-BB75-E0AC2789D930}" dt="2020-04-30T02:57:11.051" v="1076" actId="20577"/>
          <ac:spMkLst>
            <pc:docMk/>
            <pc:sldMk cId="3652916299" sldId="263"/>
            <ac:spMk id="2" creationId="{CDBE4D3F-1E30-4295-863F-A6DFFF62D7BA}"/>
          </ac:spMkLst>
        </pc:spChg>
        <pc:spChg chg="mod">
          <ac:chgData name="Ravitha N" userId="a18ab8633b9f9308" providerId="LiveId" clId="{34FCA84E-3D37-4F5E-BB75-E0AC2789D930}" dt="2020-04-30T02:58:41.768" v="1261" actId="14100"/>
          <ac:spMkLst>
            <pc:docMk/>
            <pc:sldMk cId="3652916299" sldId="263"/>
            <ac:spMk id="3" creationId="{C9C2059C-C0DE-46E1-88AD-737A5FB351B7}"/>
          </ac:spMkLst>
        </pc:spChg>
        <pc:grpChg chg="mod">
          <ac:chgData name="Ravitha N" userId="a18ab8633b9f9308" providerId="LiveId" clId="{34FCA84E-3D37-4F5E-BB75-E0AC2789D930}" dt="2020-04-30T02:59:17.190" v="1266"/>
          <ac:grpSpMkLst>
            <pc:docMk/>
            <pc:sldMk cId="3652916299" sldId="263"/>
            <ac:grpSpMk id="8" creationId="{B055A738-E9D5-4BBC-90A8-F3F9EBBC541F}"/>
          </ac:grpSpMkLst>
        </pc:grpChg>
        <pc:grpChg chg="mod">
          <ac:chgData name="Ravitha N" userId="a18ab8633b9f9308" providerId="LiveId" clId="{34FCA84E-3D37-4F5E-BB75-E0AC2789D930}" dt="2020-04-30T02:59:46.792" v="1280"/>
          <ac:grpSpMkLst>
            <pc:docMk/>
            <pc:sldMk cId="3652916299" sldId="263"/>
            <ac:grpSpMk id="11" creationId="{DC916DDA-B3AF-4F34-A04F-46AFC739997C}"/>
          </ac:grpSpMkLst>
        </pc:grpChg>
        <pc:grpChg chg="mod">
          <ac:chgData name="Ravitha N" userId="a18ab8633b9f9308" providerId="LiveId" clId="{34FCA84E-3D37-4F5E-BB75-E0AC2789D930}" dt="2020-04-30T02:59:32.680" v="1277"/>
          <ac:grpSpMkLst>
            <pc:docMk/>
            <pc:sldMk cId="3652916299" sldId="263"/>
            <ac:grpSpMk id="19" creationId="{FD3047DA-90BB-44DB-888F-E7F780B8A79F}"/>
          </ac:grpSpMkLst>
        </pc:grpChg>
        <pc:grpChg chg="mod">
          <ac:chgData name="Ravitha N" userId="a18ab8633b9f9308" providerId="LiveId" clId="{34FCA84E-3D37-4F5E-BB75-E0AC2789D930}" dt="2020-04-30T02:59:32.680" v="1277"/>
          <ac:grpSpMkLst>
            <pc:docMk/>
            <pc:sldMk cId="3652916299" sldId="263"/>
            <ac:grpSpMk id="20" creationId="{04C076B0-B46C-4C9A-8D52-A767099DF815}"/>
          </ac:grpSpMkLst>
        </pc:grpChg>
        <pc:grpChg chg="del mod">
          <ac:chgData name="Ravitha N" userId="a18ab8633b9f9308" providerId="LiveId" clId="{34FCA84E-3D37-4F5E-BB75-E0AC2789D930}" dt="2020-04-30T03:00:17.590" v="1294"/>
          <ac:grpSpMkLst>
            <pc:docMk/>
            <pc:sldMk cId="3652916299" sldId="263"/>
            <ac:grpSpMk id="31" creationId="{53094669-1240-4261-AEE5-BA0714EEF0F0}"/>
          </ac:grpSpMkLst>
        </pc:grpChg>
        <pc:grpChg chg="mod">
          <ac:chgData name="Ravitha N" userId="a18ab8633b9f9308" providerId="LiveId" clId="{34FCA84E-3D37-4F5E-BB75-E0AC2789D930}" dt="2020-04-30T03:00:17.590" v="1294"/>
          <ac:grpSpMkLst>
            <pc:docMk/>
            <pc:sldMk cId="3652916299" sldId="263"/>
            <ac:grpSpMk id="37" creationId="{BE4CFE23-ED77-4423-ADB5-3A174E6FA41E}"/>
          </ac:grpSpMkLst>
        </pc:grpChg>
        <pc:grpChg chg="mod">
          <ac:chgData name="Ravitha N" userId="a18ab8633b9f9308" providerId="LiveId" clId="{34FCA84E-3D37-4F5E-BB75-E0AC2789D930}" dt="2020-04-30T03:00:31.235" v="1304"/>
          <ac:grpSpMkLst>
            <pc:docMk/>
            <pc:sldMk cId="3652916299" sldId="263"/>
            <ac:grpSpMk id="47" creationId="{6A8EEAA9-D0A9-48F3-9D3B-FA2341B0F45F}"/>
          </ac:grpSpMkLst>
        </pc:grpChg>
        <pc:inkChg chg="add">
          <ac:chgData name="Ravitha N" userId="a18ab8633b9f9308" providerId="LiveId" clId="{34FCA84E-3D37-4F5E-BB75-E0AC2789D930}" dt="2020-04-30T02:59:02.231" v="1262" actId="9405"/>
          <ac:inkMkLst>
            <pc:docMk/>
            <pc:sldMk cId="3652916299" sldId="263"/>
            <ac:inkMk id="4" creationId="{A0192AB4-105F-491B-9447-4CD2FB7E21BA}"/>
          </ac:inkMkLst>
        </pc:inkChg>
        <pc:inkChg chg="add mod">
          <ac:chgData name="Ravitha N" userId="a18ab8633b9f9308" providerId="LiveId" clId="{34FCA84E-3D37-4F5E-BB75-E0AC2789D930}" dt="2020-04-30T02:59:17.190" v="1266"/>
          <ac:inkMkLst>
            <pc:docMk/>
            <pc:sldMk cId="3652916299" sldId="263"/>
            <ac:inkMk id="5" creationId="{B5E566F9-3F22-4261-B352-A3ED2800E5CA}"/>
          </ac:inkMkLst>
        </pc:inkChg>
        <pc:inkChg chg="add mod">
          <ac:chgData name="Ravitha N" userId="a18ab8633b9f9308" providerId="LiveId" clId="{34FCA84E-3D37-4F5E-BB75-E0AC2789D930}" dt="2020-04-30T02:59:17.190" v="1266"/>
          <ac:inkMkLst>
            <pc:docMk/>
            <pc:sldMk cId="3652916299" sldId="263"/>
            <ac:inkMk id="6" creationId="{F81EB73F-5543-4F1E-8E93-46BBBC02D87A}"/>
          </ac:inkMkLst>
        </pc:inkChg>
        <pc:inkChg chg="add mod">
          <ac:chgData name="Ravitha N" userId="a18ab8633b9f9308" providerId="LiveId" clId="{34FCA84E-3D37-4F5E-BB75-E0AC2789D930}" dt="2020-04-30T02:59:17.190" v="1266"/>
          <ac:inkMkLst>
            <pc:docMk/>
            <pc:sldMk cId="3652916299" sldId="263"/>
            <ac:inkMk id="7" creationId="{A2230D1C-2A2E-4749-889F-D4B2D9E9C771}"/>
          </ac:inkMkLst>
        </pc:inkChg>
        <pc:inkChg chg="add del mod">
          <ac:chgData name="Ravitha N" userId="a18ab8633b9f9308" providerId="LiveId" clId="{34FCA84E-3D37-4F5E-BB75-E0AC2789D930}" dt="2020-04-30T02:59:46.792" v="1280"/>
          <ac:inkMkLst>
            <pc:docMk/>
            <pc:sldMk cId="3652916299" sldId="263"/>
            <ac:inkMk id="9" creationId="{741C147C-E52B-4FA3-BEBC-88B09AD87B8F}"/>
          </ac:inkMkLst>
        </pc:inkChg>
        <pc:inkChg chg="add del mod">
          <ac:chgData name="Ravitha N" userId="a18ab8633b9f9308" providerId="LiveId" clId="{34FCA84E-3D37-4F5E-BB75-E0AC2789D930}" dt="2020-04-30T02:59:44.268" v="1278"/>
          <ac:inkMkLst>
            <pc:docMk/>
            <pc:sldMk cId="3652916299" sldId="263"/>
            <ac:inkMk id="10" creationId="{CC20AB26-F49A-4058-9558-B143B89C34CB}"/>
          </ac:inkMkLst>
        </pc:inkChg>
        <pc:inkChg chg="add">
          <ac:chgData name="Ravitha N" userId="a18ab8633b9f9308" providerId="LiveId" clId="{34FCA84E-3D37-4F5E-BB75-E0AC2789D930}" dt="2020-04-30T02:59:28.486" v="1270" actId="9405"/>
          <ac:inkMkLst>
            <pc:docMk/>
            <pc:sldMk cId="3652916299" sldId="263"/>
            <ac:inkMk id="12" creationId="{64C790F5-2EA2-4A8E-BCDA-FBFAC088EECE}"/>
          </ac:inkMkLst>
        </pc:inkChg>
        <pc:inkChg chg="add">
          <ac:chgData name="Ravitha N" userId="a18ab8633b9f9308" providerId="LiveId" clId="{34FCA84E-3D37-4F5E-BB75-E0AC2789D930}" dt="2020-04-30T02:59:30.247" v="1271" actId="9405"/>
          <ac:inkMkLst>
            <pc:docMk/>
            <pc:sldMk cId="3652916299" sldId="263"/>
            <ac:inkMk id="13" creationId="{F99AC776-2B93-4475-B592-B03A1DF80917}"/>
          </ac:inkMkLst>
        </pc:inkChg>
        <pc:inkChg chg="add">
          <ac:chgData name="Ravitha N" userId="a18ab8633b9f9308" providerId="LiveId" clId="{34FCA84E-3D37-4F5E-BB75-E0AC2789D930}" dt="2020-04-30T02:59:30.600" v="1272" actId="9405"/>
          <ac:inkMkLst>
            <pc:docMk/>
            <pc:sldMk cId="3652916299" sldId="263"/>
            <ac:inkMk id="14" creationId="{31BA1B98-FCD8-4930-A6EA-149274BE1211}"/>
          </ac:inkMkLst>
        </pc:inkChg>
        <pc:inkChg chg="add mod">
          <ac:chgData name="Ravitha N" userId="a18ab8633b9f9308" providerId="LiveId" clId="{34FCA84E-3D37-4F5E-BB75-E0AC2789D930}" dt="2020-04-30T02:59:32.680" v="1277"/>
          <ac:inkMkLst>
            <pc:docMk/>
            <pc:sldMk cId="3652916299" sldId="263"/>
            <ac:inkMk id="15" creationId="{96FCC412-CF96-41D5-8868-00746DC251C6}"/>
          </ac:inkMkLst>
        </pc:inkChg>
        <pc:inkChg chg="add mod">
          <ac:chgData name="Ravitha N" userId="a18ab8633b9f9308" providerId="LiveId" clId="{34FCA84E-3D37-4F5E-BB75-E0AC2789D930}" dt="2020-04-30T02:59:32.680" v="1277"/>
          <ac:inkMkLst>
            <pc:docMk/>
            <pc:sldMk cId="3652916299" sldId="263"/>
            <ac:inkMk id="16" creationId="{50BDFA83-89FA-401F-801C-6A5267D788B6}"/>
          </ac:inkMkLst>
        </pc:inkChg>
        <pc:inkChg chg="add mod">
          <ac:chgData name="Ravitha N" userId="a18ab8633b9f9308" providerId="LiveId" clId="{34FCA84E-3D37-4F5E-BB75-E0AC2789D930}" dt="2020-04-30T02:59:32.680" v="1277"/>
          <ac:inkMkLst>
            <pc:docMk/>
            <pc:sldMk cId="3652916299" sldId="263"/>
            <ac:inkMk id="17" creationId="{45E2D612-5094-4C2F-862A-74DFB6F6951F}"/>
          </ac:inkMkLst>
        </pc:inkChg>
        <pc:inkChg chg="add mod">
          <ac:chgData name="Ravitha N" userId="a18ab8633b9f9308" providerId="LiveId" clId="{34FCA84E-3D37-4F5E-BB75-E0AC2789D930}" dt="2020-04-30T02:59:32.680" v="1277"/>
          <ac:inkMkLst>
            <pc:docMk/>
            <pc:sldMk cId="3652916299" sldId="263"/>
            <ac:inkMk id="18" creationId="{E5A570CF-E6A7-42C4-9266-2B1955A94610}"/>
          </ac:inkMkLst>
        </pc:inkChg>
        <pc:inkChg chg="add del">
          <ac:chgData name="Ravitha N" userId="a18ab8633b9f9308" providerId="LiveId" clId="{34FCA84E-3D37-4F5E-BB75-E0AC2789D930}" dt="2020-04-30T02:59:46.792" v="1279"/>
          <ac:inkMkLst>
            <pc:docMk/>
            <pc:sldMk cId="3652916299" sldId="263"/>
            <ac:inkMk id="21" creationId="{8E116A92-F929-4645-A856-986AFF95B56D}"/>
          </ac:inkMkLst>
        </pc:inkChg>
        <pc:inkChg chg="add">
          <ac:chgData name="Ravitha N" userId="a18ab8633b9f9308" providerId="LiveId" clId="{34FCA84E-3D37-4F5E-BB75-E0AC2789D930}" dt="2020-04-30T02:59:46.792" v="1279"/>
          <ac:inkMkLst>
            <pc:docMk/>
            <pc:sldMk cId="3652916299" sldId="263"/>
            <ac:inkMk id="22" creationId="{C9B9485A-50EC-461D-8902-7ABDDCFE0D79}"/>
          </ac:inkMkLst>
        </pc:inkChg>
        <pc:inkChg chg="add">
          <ac:chgData name="Ravitha N" userId="a18ab8633b9f9308" providerId="LiveId" clId="{34FCA84E-3D37-4F5E-BB75-E0AC2789D930}" dt="2020-04-30T02:59:46.792" v="1280"/>
          <ac:inkMkLst>
            <pc:docMk/>
            <pc:sldMk cId="3652916299" sldId="263"/>
            <ac:inkMk id="23" creationId="{D6340C4A-26DC-4CED-B485-FD0DB20DA962}"/>
          </ac:inkMkLst>
        </pc:inkChg>
        <pc:inkChg chg="add">
          <ac:chgData name="Ravitha N" userId="a18ab8633b9f9308" providerId="LiveId" clId="{34FCA84E-3D37-4F5E-BB75-E0AC2789D930}" dt="2020-04-30T02:59:58.344" v="1281" actId="9405"/>
          <ac:inkMkLst>
            <pc:docMk/>
            <pc:sldMk cId="3652916299" sldId="263"/>
            <ac:inkMk id="24" creationId="{17C4ACFC-D014-4417-96D9-BCB2BB9A73A5}"/>
          </ac:inkMkLst>
        </pc:inkChg>
        <pc:inkChg chg="add">
          <ac:chgData name="Ravitha N" userId="a18ab8633b9f9308" providerId="LiveId" clId="{34FCA84E-3D37-4F5E-BB75-E0AC2789D930}" dt="2020-04-30T02:59:59.933" v="1282" actId="9405"/>
          <ac:inkMkLst>
            <pc:docMk/>
            <pc:sldMk cId="3652916299" sldId="263"/>
            <ac:inkMk id="25" creationId="{5E7A4889-FD99-4AAB-B5D3-378E571F232B}"/>
          </ac:inkMkLst>
        </pc:inkChg>
        <pc:inkChg chg="add">
          <ac:chgData name="Ravitha N" userId="a18ab8633b9f9308" providerId="LiveId" clId="{34FCA84E-3D37-4F5E-BB75-E0AC2789D930}" dt="2020-04-30T03:00:01.360" v="1283" actId="9405"/>
          <ac:inkMkLst>
            <pc:docMk/>
            <pc:sldMk cId="3652916299" sldId="263"/>
            <ac:inkMk id="26" creationId="{B239A1D5-143C-40F0-BE93-DEB6E9105E43}"/>
          </ac:inkMkLst>
        </pc:inkChg>
        <pc:inkChg chg="add">
          <ac:chgData name="Ravitha N" userId="a18ab8633b9f9308" providerId="LiveId" clId="{34FCA84E-3D37-4F5E-BB75-E0AC2789D930}" dt="2020-04-30T03:00:02.620" v="1284" actId="9405"/>
          <ac:inkMkLst>
            <pc:docMk/>
            <pc:sldMk cId="3652916299" sldId="263"/>
            <ac:inkMk id="27" creationId="{2FF59DD9-DCE8-4CAC-9D04-7326364F1569}"/>
          </ac:inkMkLst>
        </pc:inkChg>
        <pc:inkChg chg="add mod">
          <ac:chgData name="Ravitha N" userId="a18ab8633b9f9308" providerId="LiveId" clId="{34FCA84E-3D37-4F5E-BB75-E0AC2789D930}" dt="2020-04-30T03:00:17.590" v="1294"/>
          <ac:inkMkLst>
            <pc:docMk/>
            <pc:sldMk cId="3652916299" sldId="263"/>
            <ac:inkMk id="28" creationId="{2ADC7BB9-136B-442C-AD33-F62906FFD61B}"/>
          </ac:inkMkLst>
        </pc:inkChg>
        <pc:inkChg chg="add">
          <ac:chgData name="Ravitha N" userId="a18ab8633b9f9308" providerId="LiveId" clId="{34FCA84E-3D37-4F5E-BB75-E0AC2789D930}" dt="2020-04-30T03:00:05.218" v="1286" actId="9405"/>
          <ac:inkMkLst>
            <pc:docMk/>
            <pc:sldMk cId="3652916299" sldId="263"/>
            <ac:inkMk id="29" creationId="{223515FD-7AC7-495F-B163-73E3F6A56390}"/>
          </ac:inkMkLst>
        </pc:inkChg>
        <pc:inkChg chg="add mod">
          <ac:chgData name="Ravitha N" userId="a18ab8633b9f9308" providerId="LiveId" clId="{34FCA84E-3D37-4F5E-BB75-E0AC2789D930}" dt="2020-04-30T03:00:17.590" v="1294"/>
          <ac:inkMkLst>
            <pc:docMk/>
            <pc:sldMk cId="3652916299" sldId="263"/>
            <ac:inkMk id="30" creationId="{CAA94BE9-C87A-411E-B73A-40942B755887}"/>
          </ac:inkMkLst>
        </pc:inkChg>
        <pc:inkChg chg="add">
          <ac:chgData name="Ravitha N" userId="a18ab8633b9f9308" providerId="LiveId" clId="{34FCA84E-3D37-4F5E-BB75-E0AC2789D930}" dt="2020-04-30T03:00:10.036" v="1289" actId="9405"/>
          <ac:inkMkLst>
            <pc:docMk/>
            <pc:sldMk cId="3652916299" sldId="263"/>
            <ac:inkMk id="32" creationId="{DD00FA4C-67B9-464B-94B8-7E8F1B588D57}"/>
          </ac:inkMkLst>
        </pc:inkChg>
        <pc:inkChg chg="add">
          <ac:chgData name="Ravitha N" userId="a18ab8633b9f9308" providerId="LiveId" clId="{34FCA84E-3D37-4F5E-BB75-E0AC2789D930}" dt="2020-04-30T03:00:12.108" v="1290" actId="9405"/>
          <ac:inkMkLst>
            <pc:docMk/>
            <pc:sldMk cId="3652916299" sldId="263"/>
            <ac:inkMk id="33" creationId="{8BACEEC2-D118-41A2-9C99-2FF03BF4CD79}"/>
          </ac:inkMkLst>
        </pc:inkChg>
        <pc:inkChg chg="add">
          <ac:chgData name="Ravitha N" userId="a18ab8633b9f9308" providerId="LiveId" clId="{34FCA84E-3D37-4F5E-BB75-E0AC2789D930}" dt="2020-04-30T03:00:14.497" v="1291" actId="9405"/>
          <ac:inkMkLst>
            <pc:docMk/>
            <pc:sldMk cId="3652916299" sldId="263"/>
            <ac:inkMk id="34" creationId="{143D7948-03EC-46CF-80A8-54E8AFD84A38}"/>
          </ac:inkMkLst>
        </pc:inkChg>
        <pc:inkChg chg="add">
          <ac:chgData name="Ravitha N" userId="a18ab8633b9f9308" providerId="LiveId" clId="{34FCA84E-3D37-4F5E-BB75-E0AC2789D930}" dt="2020-04-30T03:00:15.742" v="1292" actId="9405"/>
          <ac:inkMkLst>
            <pc:docMk/>
            <pc:sldMk cId="3652916299" sldId="263"/>
            <ac:inkMk id="35" creationId="{4EA354C9-E025-4B5A-8281-335DA48665AB}"/>
          </ac:inkMkLst>
        </pc:inkChg>
        <pc:inkChg chg="add mod">
          <ac:chgData name="Ravitha N" userId="a18ab8633b9f9308" providerId="LiveId" clId="{34FCA84E-3D37-4F5E-BB75-E0AC2789D930}" dt="2020-04-30T03:00:17.590" v="1294"/>
          <ac:inkMkLst>
            <pc:docMk/>
            <pc:sldMk cId="3652916299" sldId="263"/>
            <ac:inkMk id="36" creationId="{08164703-C70C-4599-B587-98290F32A593}"/>
          </ac:inkMkLst>
        </pc:inkChg>
        <pc:inkChg chg="add">
          <ac:chgData name="Ravitha N" userId="a18ab8633b9f9308" providerId="LiveId" clId="{34FCA84E-3D37-4F5E-BB75-E0AC2789D930}" dt="2020-04-30T03:00:18.700" v="1295" actId="9405"/>
          <ac:inkMkLst>
            <pc:docMk/>
            <pc:sldMk cId="3652916299" sldId="263"/>
            <ac:inkMk id="38" creationId="{4A0EADF0-0D48-4995-9EE6-B67F2CD0AACA}"/>
          </ac:inkMkLst>
        </pc:inkChg>
        <pc:inkChg chg="add">
          <ac:chgData name="Ravitha N" userId="a18ab8633b9f9308" providerId="LiveId" clId="{34FCA84E-3D37-4F5E-BB75-E0AC2789D930}" dt="2020-04-30T03:00:22.257" v="1296" actId="9405"/>
          <ac:inkMkLst>
            <pc:docMk/>
            <pc:sldMk cId="3652916299" sldId="263"/>
            <ac:inkMk id="39" creationId="{BEF9A8D5-9B01-4B5C-8B0F-3312CDE69B97}"/>
          </ac:inkMkLst>
        </pc:inkChg>
        <pc:inkChg chg="add mod">
          <ac:chgData name="Ravitha N" userId="a18ab8633b9f9308" providerId="LiveId" clId="{34FCA84E-3D37-4F5E-BB75-E0AC2789D930}" dt="2020-04-30T03:00:31.235" v="1304"/>
          <ac:inkMkLst>
            <pc:docMk/>
            <pc:sldMk cId="3652916299" sldId="263"/>
            <ac:inkMk id="40" creationId="{0E6D319A-F13F-4FBD-83FC-07DD60662B93}"/>
          </ac:inkMkLst>
        </pc:inkChg>
        <pc:inkChg chg="add">
          <ac:chgData name="Ravitha N" userId="a18ab8633b9f9308" providerId="LiveId" clId="{34FCA84E-3D37-4F5E-BB75-E0AC2789D930}" dt="2020-04-30T03:00:24.720" v="1298" actId="9405"/>
          <ac:inkMkLst>
            <pc:docMk/>
            <pc:sldMk cId="3652916299" sldId="263"/>
            <ac:inkMk id="41" creationId="{72631394-CE0F-43AD-AE53-D48BF3E3FEFA}"/>
          </ac:inkMkLst>
        </pc:inkChg>
        <pc:inkChg chg="add mod">
          <ac:chgData name="Ravitha N" userId="a18ab8633b9f9308" providerId="LiveId" clId="{34FCA84E-3D37-4F5E-BB75-E0AC2789D930}" dt="2020-04-30T03:00:31.235" v="1304"/>
          <ac:inkMkLst>
            <pc:docMk/>
            <pc:sldMk cId="3652916299" sldId="263"/>
            <ac:inkMk id="42" creationId="{90B18311-C50E-40B6-B81A-29F766B67875}"/>
          </ac:inkMkLst>
        </pc:inkChg>
        <pc:inkChg chg="add">
          <ac:chgData name="Ravitha N" userId="a18ab8633b9f9308" providerId="LiveId" clId="{34FCA84E-3D37-4F5E-BB75-E0AC2789D930}" dt="2020-04-30T03:00:26.941" v="1300" actId="9405"/>
          <ac:inkMkLst>
            <pc:docMk/>
            <pc:sldMk cId="3652916299" sldId="263"/>
            <ac:inkMk id="43" creationId="{E2CEA236-2E11-428E-813F-25B6C7F148DC}"/>
          </ac:inkMkLst>
        </pc:inkChg>
        <pc:inkChg chg="add">
          <ac:chgData name="Ravitha N" userId="a18ab8633b9f9308" providerId="LiveId" clId="{34FCA84E-3D37-4F5E-BB75-E0AC2789D930}" dt="2020-04-30T03:00:28.036" v="1301" actId="9405"/>
          <ac:inkMkLst>
            <pc:docMk/>
            <pc:sldMk cId="3652916299" sldId="263"/>
            <ac:inkMk id="44" creationId="{E2B5CDB9-79A0-41F8-879B-93AC7BD6FF76}"/>
          </ac:inkMkLst>
        </pc:inkChg>
        <pc:inkChg chg="add">
          <ac:chgData name="Ravitha N" userId="a18ab8633b9f9308" providerId="LiveId" clId="{34FCA84E-3D37-4F5E-BB75-E0AC2789D930}" dt="2020-04-30T03:00:29.043" v="1302" actId="9405"/>
          <ac:inkMkLst>
            <pc:docMk/>
            <pc:sldMk cId="3652916299" sldId="263"/>
            <ac:inkMk id="45" creationId="{ADB59583-A32B-4A63-924A-D81325A3F60D}"/>
          </ac:inkMkLst>
        </pc:inkChg>
        <pc:inkChg chg="add">
          <ac:chgData name="Ravitha N" userId="a18ab8633b9f9308" providerId="LiveId" clId="{34FCA84E-3D37-4F5E-BB75-E0AC2789D930}" dt="2020-04-30T03:00:30.584" v="1303" actId="9405"/>
          <ac:inkMkLst>
            <pc:docMk/>
            <pc:sldMk cId="3652916299" sldId="263"/>
            <ac:inkMk id="46" creationId="{392B2FB0-EC28-4D49-86A1-B89D8CD3E1B6}"/>
          </ac:inkMkLst>
        </pc:inkChg>
        <pc:inkChg chg="add">
          <ac:chgData name="Ravitha N" userId="a18ab8633b9f9308" providerId="LiveId" clId="{34FCA84E-3D37-4F5E-BB75-E0AC2789D930}" dt="2020-04-30T03:00:32.332" v="1305" actId="9405"/>
          <ac:inkMkLst>
            <pc:docMk/>
            <pc:sldMk cId="3652916299" sldId="263"/>
            <ac:inkMk id="48" creationId="{0BCCA295-0D9B-4FA6-BFDA-5C9EBEEFD97E}"/>
          </ac:inkMkLst>
        </pc:inkChg>
        <pc:inkChg chg="add">
          <ac:chgData name="Ravitha N" userId="a18ab8633b9f9308" providerId="LiveId" clId="{34FCA84E-3D37-4F5E-BB75-E0AC2789D930}" dt="2020-04-30T03:00:35.994" v="1306" actId="9405"/>
          <ac:inkMkLst>
            <pc:docMk/>
            <pc:sldMk cId="3652916299" sldId="263"/>
            <ac:inkMk id="49" creationId="{2301B78C-393D-4FC0-A045-5C7B3E10925F}"/>
          </ac:inkMkLst>
        </pc:inkChg>
        <pc:inkChg chg="add">
          <ac:chgData name="Ravitha N" userId="a18ab8633b9f9308" providerId="LiveId" clId="{34FCA84E-3D37-4F5E-BB75-E0AC2789D930}" dt="2020-04-30T03:00:38.562" v="1307" actId="9405"/>
          <ac:inkMkLst>
            <pc:docMk/>
            <pc:sldMk cId="3652916299" sldId="263"/>
            <ac:inkMk id="50" creationId="{543D6690-3DDB-413A-B457-2DC5622367C2}"/>
          </ac:inkMkLst>
        </pc:inkChg>
        <pc:inkChg chg="add">
          <ac:chgData name="Ravitha N" userId="a18ab8633b9f9308" providerId="LiveId" clId="{34FCA84E-3D37-4F5E-BB75-E0AC2789D930}" dt="2020-04-30T03:00:40.709" v="1308" actId="9405"/>
          <ac:inkMkLst>
            <pc:docMk/>
            <pc:sldMk cId="3652916299" sldId="263"/>
            <ac:inkMk id="51" creationId="{41843CA1-A647-44C6-A151-A10BCEEB11ED}"/>
          </ac:inkMkLst>
        </pc:inkChg>
        <pc:inkChg chg="add">
          <ac:chgData name="Ravitha N" userId="a18ab8633b9f9308" providerId="LiveId" clId="{34FCA84E-3D37-4F5E-BB75-E0AC2789D930}" dt="2020-04-30T03:00:42.240" v="1309" actId="9405"/>
          <ac:inkMkLst>
            <pc:docMk/>
            <pc:sldMk cId="3652916299" sldId="263"/>
            <ac:inkMk id="52" creationId="{2E7B5142-B2A7-4393-949C-E74E847C6EDC}"/>
          </ac:inkMkLst>
        </pc:inkChg>
        <pc:inkChg chg="add">
          <ac:chgData name="Ravitha N" userId="a18ab8633b9f9308" providerId="LiveId" clId="{34FCA84E-3D37-4F5E-BB75-E0AC2789D930}" dt="2020-04-30T03:00:43.996" v="1310" actId="9405"/>
          <ac:inkMkLst>
            <pc:docMk/>
            <pc:sldMk cId="3652916299" sldId="263"/>
            <ac:inkMk id="53" creationId="{B3702813-423C-4833-AD74-B30C4D07BCFE}"/>
          </ac:inkMkLst>
        </pc:inkChg>
        <pc:inkChg chg="add">
          <ac:chgData name="Ravitha N" userId="a18ab8633b9f9308" providerId="LiveId" clId="{34FCA84E-3D37-4F5E-BB75-E0AC2789D930}" dt="2020-04-30T03:00:46.369" v="1311" actId="9405"/>
          <ac:inkMkLst>
            <pc:docMk/>
            <pc:sldMk cId="3652916299" sldId="263"/>
            <ac:inkMk id="54" creationId="{F050E711-BBF0-4439-A4D3-78EA4CA1CF80}"/>
          </ac:inkMkLst>
        </pc:inkChg>
      </pc:sldChg>
      <pc:sldChg chg="addSp delSp modSp new mod">
        <pc:chgData name="Ravitha N" userId="a18ab8633b9f9308" providerId="LiveId" clId="{34FCA84E-3D37-4F5E-BB75-E0AC2789D930}" dt="2020-04-30T04:09:41.759" v="2808" actId="20577"/>
        <pc:sldMkLst>
          <pc:docMk/>
          <pc:sldMk cId="2036175803" sldId="264"/>
        </pc:sldMkLst>
        <pc:spChg chg="mod">
          <ac:chgData name="Ravitha N" userId="a18ab8633b9f9308" providerId="LiveId" clId="{34FCA84E-3D37-4F5E-BB75-E0AC2789D930}" dt="2020-04-30T04:09:41.759" v="2808" actId="20577"/>
          <ac:spMkLst>
            <pc:docMk/>
            <pc:sldMk cId="2036175803" sldId="264"/>
            <ac:spMk id="2" creationId="{3FFF64E3-582E-4844-B03E-038B6F09C146}"/>
          </ac:spMkLst>
        </pc:spChg>
        <pc:spChg chg="mod">
          <ac:chgData name="Ravitha N" userId="a18ab8633b9f9308" providerId="LiveId" clId="{34FCA84E-3D37-4F5E-BB75-E0AC2789D930}" dt="2020-04-30T04:09:34.241" v="2790" actId="27636"/>
          <ac:spMkLst>
            <pc:docMk/>
            <pc:sldMk cId="2036175803" sldId="264"/>
            <ac:spMk id="3" creationId="{90BF9E1E-B0D6-4A3A-A7B2-AC4D075CE2CB}"/>
          </ac:spMkLst>
        </pc:spChg>
        <pc:spChg chg="add mod">
          <ac:chgData name="Ravitha N" userId="a18ab8633b9f9308" providerId="LiveId" clId="{34FCA84E-3D37-4F5E-BB75-E0AC2789D930}" dt="2020-04-30T03:21:59.566" v="1579" actId="1076"/>
          <ac:spMkLst>
            <pc:docMk/>
            <pc:sldMk cId="2036175803" sldId="264"/>
            <ac:spMk id="18" creationId="{27D1D75B-7AD2-40C2-87E1-A8CC1B746967}"/>
          </ac:spMkLst>
        </pc:spChg>
        <pc:spChg chg="add mod">
          <ac:chgData name="Ravitha N" userId="a18ab8633b9f9308" providerId="LiveId" clId="{34FCA84E-3D37-4F5E-BB75-E0AC2789D930}" dt="2020-04-30T03:21:59.566" v="1579" actId="1076"/>
          <ac:spMkLst>
            <pc:docMk/>
            <pc:sldMk cId="2036175803" sldId="264"/>
            <ac:spMk id="19" creationId="{E803601D-313F-479C-8DA5-C7D29318C352}"/>
          </ac:spMkLst>
        </pc:spChg>
        <pc:spChg chg="add mod">
          <ac:chgData name="Ravitha N" userId="a18ab8633b9f9308" providerId="LiveId" clId="{34FCA84E-3D37-4F5E-BB75-E0AC2789D930}" dt="2020-04-30T03:26:27.922" v="1614" actId="1076"/>
          <ac:spMkLst>
            <pc:docMk/>
            <pc:sldMk cId="2036175803" sldId="264"/>
            <ac:spMk id="20" creationId="{E57577A6-77C7-422B-BF1A-BB88DD0A52BC}"/>
          </ac:spMkLst>
        </pc:spChg>
        <pc:spChg chg="add del">
          <ac:chgData name="Ravitha N" userId="a18ab8633b9f9308" providerId="LiveId" clId="{34FCA84E-3D37-4F5E-BB75-E0AC2789D930}" dt="2020-04-30T03:20:01.068" v="1557"/>
          <ac:spMkLst>
            <pc:docMk/>
            <pc:sldMk cId="2036175803" sldId="264"/>
            <ac:spMk id="21" creationId="{C1EFDED2-2527-4951-B4D9-0BB6429925A0}"/>
          </ac:spMkLst>
        </pc:spChg>
        <pc:spChg chg="mod">
          <ac:chgData name="Ravitha N" userId="a18ab8633b9f9308" providerId="LiveId" clId="{34FCA84E-3D37-4F5E-BB75-E0AC2789D930}" dt="2020-04-30T03:21:59.566" v="1579" actId="1076"/>
          <ac:spMkLst>
            <pc:docMk/>
            <pc:sldMk cId="2036175803" sldId="264"/>
            <ac:spMk id="22" creationId="{82608384-8CF4-4773-9987-502C3E8E98E3}"/>
          </ac:spMkLst>
        </pc:spChg>
        <pc:spChg chg="add del">
          <ac:chgData name="Ravitha N" userId="a18ab8633b9f9308" providerId="LiveId" clId="{34FCA84E-3D37-4F5E-BB75-E0AC2789D930}" dt="2020-04-30T03:20:28.696" v="1560"/>
          <ac:spMkLst>
            <pc:docMk/>
            <pc:sldMk cId="2036175803" sldId="264"/>
            <ac:spMk id="23" creationId="{8718783A-9B61-479A-BE5F-5DF7189F8C11}"/>
          </ac:spMkLst>
        </pc:spChg>
        <pc:spChg chg="add mod">
          <ac:chgData name="Ravitha N" userId="a18ab8633b9f9308" providerId="LiveId" clId="{34FCA84E-3D37-4F5E-BB75-E0AC2789D930}" dt="2020-04-30T03:21:59.566" v="1579" actId="1076"/>
          <ac:spMkLst>
            <pc:docMk/>
            <pc:sldMk cId="2036175803" sldId="264"/>
            <ac:spMk id="24" creationId="{84B542A8-07E7-443D-9B5E-7D6EAADFC7E7}"/>
          </ac:spMkLst>
        </pc:spChg>
        <pc:spChg chg="add mod">
          <ac:chgData name="Ravitha N" userId="a18ab8633b9f9308" providerId="LiveId" clId="{34FCA84E-3D37-4F5E-BB75-E0AC2789D930}" dt="2020-04-30T03:21:59.566" v="1579" actId="1076"/>
          <ac:spMkLst>
            <pc:docMk/>
            <pc:sldMk cId="2036175803" sldId="264"/>
            <ac:spMk id="25" creationId="{35F07F3F-4EBB-46B6-8141-45E95EFA1EEC}"/>
          </ac:spMkLst>
        </pc:spChg>
        <pc:spChg chg="mod">
          <ac:chgData name="Ravitha N" userId="a18ab8633b9f9308" providerId="LiveId" clId="{34FCA84E-3D37-4F5E-BB75-E0AC2789D930}" dt="2020-04-30T03:23:24.927" v="1585" actId="20577"/>
          <ac:spMkLst>
            <pc:docMk/>
            <pc:sldMk cId="2036175803" sldId="264"/>
            <ac:spMk id="26" creationId="{DCFE92D4-C6CD-4134-8998-FEDE87638194}"/>
          </ac:spMkLst>
        </pc:spChg>
        <pc:spChg chg="add mod">
          <ac:chgData name="Ravitha N" userId="a18ab8633b9f9308" providerId="LiveId" clId="{34FCA84E-3D37-4F5E-BB75-E0AC2789D930}" dt="2020-04-30T03:23:33.185" v="1587" actId="20577"/>
          <ac:spMkLst>
            <pc:docMk/>
            <pc:sldMk cId="2036175803" sldId="264"/>
            <ac:spMk id="27" creationId="{499C70A6-8AAA-45BD-8C9F-3528F96F2BCF}"/>
          </ac:spMkLst>
        </pc:spChg>
        <pc:spChg chg="add mod">
          <ac:chgData name="Ravitha N" userId="a18ab8633b9f9308" providerId="LiveId" clId="{34FCA84E-3D37-4F5E-BB75-E0AC2789D930}" dt="2020-04-30T03:26:36.981" v="1616" actId="1076"/>
          <ac:spMkLst>
            <pc:docMk/>
            <pc:sldMk cId="2036175803" sldId="264"/>
            <ac:spMk id="28" creationId="{64EACA85-F56C-4CE9-B1D9-4E8FB1219E25}"/>
          </ac:spMkLst>
        </pc:spChg>
        <pc:spChg chg="add mod">
          <ac:chgData name="Ravitha N" userId="a18ab8633b9f9308" providerId="LiveId" clId="{34FCA84E-3D37-4F5E-BB75-E0AC2789D930}" dt="2020-04-30T03:25:55.686" v="1610" actId="14100"/>
          <ac:spMkLst>
            <pc:docMk/>
            <pc:sldMk cId="2036175803" sldId="264"/>
            <ac:spMk id="29" creationId="{77D2B4BD-D05B-4C74-A021-10532D1D1BCB}"/>
          </ac:spMkLst>
        </pc:spChg>
        <pc:spChg chg="add mod">
          <ac:chgData name="Ravitha N" userId="a18ab8633b9f9308" providerId="LiveId" clId="{34FCA84E-3D37-4F5E-BB75-E0AC2789D930}" dt="2020-04-30T03:27:03.729" v="1622" actId="14100"/>
          <ac:spMkLst>
            <pc:docMk/>
            <pc:sldMk cId="2036175803" sldId="264"/>
            <ac:spMk id="30" creationId="{94B65436-EA7D-44CB-B901-9AFB23F8C998}"/>
          </ac:spMkLst>
        </pc:spChg>
        <pc:spChg chg="mod">
          <ac:chgData name="Ravitha N" userId="a18ab8633b9f9308" providerId="LiveId" clId="{34FCA84E-3D37-4F5E-BB75-E0AC2789D930}" dt="2020-04-30T03:27:08.648" v="1624" actId="1076"/>
          <ac:spMkLst>
            <pc:docMk/>
            <pc:sldMk cId="2036175803" sldId="264"/>
            <ac:spMk id="36" creationId="{7B9838CC-77DE-4577-873E-B6A9A98F0F11}"/>
          </ac:spMkLst>
        </pc:spChg>
        <pc:spChg chg="add mod">
          <ac:chgData name="Ravitha N" userId="a18ab8633b9f9308" providerId="LiveId" clId="{34FCA84E-3D37-4F5E-BB75-E0AC2789D930}" dt="2020-04-30T03:28:52.103" v="1655" actId="1076"/>
          <ac:spMkLst>
            <pc:docMk/>
            <pc:sldMk cId="2036175803" sldId="264"/>
            <ac:spMk id="51" creationId="{FD62DDEE-C037-4CCA-82D9-C63C737A7444}"/>
          </ac:spMkLst>
        </pc:spChg>
        <pc:spChg chg="add mod">
          <ac:chgData name="Ravitha N" userId="a18ab8633b9f9308" providerId="LiveId" clId="{34FCA84E-3D37-4F5E-BB75-E0AC2789D930}" dt="2020-04-30T03:29:03.682" v="1657" actId="1076"/>
          <ac:spMkLst>
            <pc:docMk/>
            <pc:sldMk cId="2036175803" sldId="264"/>
            <ac:spMk id="52" creationId="{CE33F9C9-54BC-40D2-AC58-F3EE83C055E8}"/>
          </ac:spMkLst>
        </pc:spChg>
        <pc:spChg chg="add mod">
          <ac:chgData name="Ravitha N" userId="a18ab8633b9f9308" providerId="LiveId" clId="{34FCA84E-3D37-4F5E-BB75-E0AC2789D930}" dt="2020-04-30T03:27:59.952" v="1632" actId="1076"/>
          <ac:spMkLst>
            <pc:docMk/>
            <pc:sldMk cId="2036175803" sldId="264"/>
            <ac:spMk id="53" creationId="{832A0796-4F09-42DD-82C1-B2DB3F4EA497}"/>
          </ac:spMkLst>
        </pc:spChg>
        <pc:spChg chg="add mod">
          <ac:chgData name="Ravitha N" userId="a18ab8633b9f9308" providerId="LiveId" clId="{34FCA84E-3D37-4F5E-BB75-E0AC2789D930}" dt="2020-04-30T03:29:20.179" v="1660" actId="1076"/>
          <ac:spMkLst>
            <pc:docMk/>
            <pc:sldMk cId="2036175803" sldId="264"/>
            <ac:spMk id="78" creationId="{1CF682F8-49B5-4A55-8AD9-BBF8BB4C9C2B}"/>
          </ac:spMkLst>
        </pc:spChg>
        <pc:spChg chg="add mod">
          <ac:chgData name="Ravitha N" userId="a18ab8633b9f9308" providerId="LiveId" clId="{34FCA84E-3D37-4F5E-BB75-E0AC2789D930}" dt="2020-04-30T03:29:24.523" v="1662" actId="1076"/>
          <ac:spMkLst>
            <pc:docMk/>
            <pc:sldMk cId="2036175803" sldId="264"/>
            <ac:spMk id="79" creationId="{776CAF30-0262-4FB5-942F-08A203459058}"/>
          </ac:spMkLst>
        </pc:spChg>
        <pc:spChg chg="add mod">
          <ac:chgData name="Ravitha N" userId="a18ab8633b9f9308" providerId="LiveId" clId="{34FCA84E-3D37-4F5E-BB75-E0AC2789D930}" dt="2020-04-30T03:29:30.403" v="1664" actId="1076"/>
          <ac:spMkLst>
            <pc:docMk/>
            <pc:sldMk cId="2036175803" sldId="264"/>
            <ac:spMk id="80" creationId="{43319039-CD6C-40E3-B018-5D3B039A20C2}"/>
          </ac:spMkLst>
        </pc:spChg>
        <pc:spChg chg="add del">
          <ac:chgData name="Ravitha N" userId="a18ab8633b9f9308" providerId="LiveId" clId="{34FCA84E-3D37-4F5E-BB75-E0AC2789D930}" dt="2020-04-30T03:30:41.327" v="1670" actId="11529"/>
          <ac:spMkLst>
            <pc:docMk/>
            <pc:sldMk cId="2036175803" sldId="264"/>
            <ac:spMk id="85" creationId="{6AC6BFA3-3369-4684-8C61-6221F9C72EA4}"/>
          </ac:spMkLst>
        </pc:spChg>
        <pc:spChg chg="mod">
          <ac:chgData name="Ravitha N" userId="a18ab8633b9f9308" providerId="LiveId" clId="{34FCA84E-3D37-4F5E-BB75-E0AC2789D930}" dt="2020-04-30T03:31:41.611" v="1673" actId="1076"/>
          <ac:spMkLst>
            <pc:docMk/>
            <pc:sldMk cId="2036175803" sldId="264"/>
            <ac:spMk id="90" creationId="{CBAB70BE-CDA2-4522-A11F-F517BD15964E}"/>
          </ac:spMkLst>
        </pc:spChg>
        <pc:spChg chg="add mod">
          <ac:chgData name="Ravitha N" userId="a18ab8633b9f9308" providerId="LiveId" clId="{34FCA84E-3D37-4F5E-BB75-E0AC2789D930}" dt="2020-04-30T03:32:05.434" v="1681" actId="20577"/>
          <ac:spMkLst>
            <pc:docMk/>
            <pc:sldMk cId="2036175803" sldId="264"/>
            <ac:spMk id="91" creationId="{668BDC42-11E5-485E-8EF8-57D9BB22EB1E}"/>
          </ac:spMkLst>
        </pc:spChg>
        <pc:spChg chg="add mod">
          <ac:chgData name="Ravitha N" userId="a18ab8633b9f9308" providerId="LiveId" clId="{34FCA84E-3D37-4F5E-BB75-E0AC2789D930}" dt="2020-04-30T03:31:54.796" v="1678" actId="20577"/>
          <ac:spMkLst>
            <pc:docMk/>
            <pc:sldMk cId="2036175803" sldId="264"/>
            <ac:spMk id="92" creationId="{F04CE302-A3F5-4473-A92B-D61883523747}"/>
          </ac:spMkLst>
        </pc:spChg>
        <pc:spChg chg="mod">
          <ac:chgData name="Ravitha N" userId="a18ab8633b9f9308" providerId="LiveId" clId="{34FCA84E-3D37-4F5E-BB75-E0AC2789D930}" dt="2020-04-30T03:33:17.477" v="1683" actId="1076"/>
          <ac:spMkLst>
            <pc:docMk/>
            <pc:sldMk cId="2036175803" sldId="264"/>
            <ac:spMk id="95" creationId="{5E927853-DA0D-40B4-B8E2-D9EA15CF4AC8}"/>
          </ac:spMkLst>
        </pc:spChg>
        <pc:spChg chg="add mod">
          <ac:chgData name="Ravitha N" userId="a18ab8633b9f9308" providerId="LiveId" clId="{34FCA84E-3D37-4F5E-BB75-E0AC2789D930}" dt="2020-04-30T03:33:47.416" v="1722" actId="1076"/>
          <ac:spMkLst>
            <pc:docMk/>
            <pc:sldMk cId="2036175803" sldId="264"/>
            <ac:spMk id="96" creationId="{6E792B0A-9B13-4364-AAE2-FEF22034C1A9}"/>
          </ac:spMkLst>
        </pc:spChg>
        <pc:spChg chg="add mod">
          <ac:chgData name="Ravitha N" userId="a18ab8633b9f9308" providerId="LiveId" clId="{34FCA84E-3D37-4F5E-BB75-E0AC2789D930}" dt="2020-04-30T03:34:22.352" v="1726" actId="13822"/>
          <ac:spMkLst>
            <pc:docMk/>
            <pc:sldMk cId="2036175803" sldId="264"/>
            <ac:spMk id="99" creationId="{2886175D-0419-458A-A5E8-886D4C3B23F7}"/>
          </ac:spMkLst>
        </pc:spChg>
        <pc:spChg chg="add mod">
          <ac:chgData name="Ravitha N" userId="a18ab8633b9f9308" providerId="LiveId" clId="{34FCA84E-3D37-4F5E-BB75-E0AC2789D930}" dt="2020-04-30T03:34:37.681" v="1730" actId="20577"/>
          <ac:spMkLst>
            <pc:docMk/>
            <pc:sldMk cId="2036175803" sldId="264"/>
            <ac:spMk id="100" creationId="{415AAB93-66CD-4C23-96D7-E74E3782B23B}"/>
          </ac:spMkLst>
        </pc:spChg>
        <pc:spChg chg="add mod">
          <ac:chgData name="Ravitha N" userId="a18ab8633b9f9308" providerId="LiveId" clId="{34FCA84E-3D37-4F5E-BB75-E0AC2789D930}" dt="2020-04-30T03:34:52.628" v="1734" actId="20577"/>
          <ac:spMkLst>
            <pc:docMk/>
            <pc:sldMk cId="2036175803" sldId="264"/>
            <ac:spMk id="101" creationId="{D3609C0F-82B9-4610-ACE5-1716F7E38C4E}"/>
          </ac:spMkLst>
        </pc:spChg>
        <pc:spChg chg="add mod">
          <ac:chgData name="Ravitha N" userId="a18ab8633b9f9308" providerId="LiveId" clId="{34FCA84E-3D37-4F5E-BB75-E0AC2789D930}" dt="2020-04-30T03:43:25.347" v="2022" actId="1076"/>
          <ac:spMkLst>
            <pc:docMk/>
            <pc:sldMk cId="2036175803" sldId="264"/>
            <ac:spMk id="102" creationId="{021839D8-3E78-4453-A31D-73542703F456}"/>
          </ac:spMkLst>
        </pc:spChg>
        <pc:spChg chg="add mod">
          <ac:chgData name="Ravitha N" userId="a18ab8633b9f9308" providerId="LiveId" clId="{34FCA84E-3D37-4F5E-BB75-E0AC2789D930}" dt="2020-04-30T03:43:35.378" v="2026" actId="20577"/>
          <ac:spMkLst>
            <pc:docMk/>
            <pc:sldMk cId="2036175803" sldId="264"/>
            <ac:spMk id="103" creationId="{E4EEB24D-808E-42B0-A4A2-BA87B2061167}"/>
          </ac:spMkLst>
        </pc:spChg>
        <pc:grpChg chg="del mod">
          <ac:chgData name="Ravitha N" userId="a18ab8633b9f9308" providerId="LiveId" clId="{34FCA84E-3D37-4F5E-BB75-E0AC2789D930}" dt="2020-04-30T03:18:41.646" v="1545"/>
          <ac:grpSpMkLst>
            <pc:docMk/>
            <pc:sldMk cId="2036175803" sldId="264"/>
            <ac:grpSpMk id="12" creationId="{CD5EA469-F962-4C78-937D-C44BF8884C78}"/>
          </ac:grpSpMkLst>
        </pc:grpChg>
        <pc:grpChg chg="del mod">
          <ac:chgData name="Ravitha N" userId="a18ab8633b9f9308" providerId="LiveId" clId="{34FCA84E-3D37-4F5E-BB75-E0AC2789D930}" dt="2020-04-30T03:18:42.858" v="1547"/>
          <ac:grpSpMkLst>
            <pc:docMk/>
            <pc:sldMk cId="2036175803" sldId="264"/>
            <ac:grpSpMk id="14" creationId="{F8CE1B0C-9C81-4F69-B388-F40318000164}"/>
          </ac:grpSpMkLst>
        </pc:grpChg>
        <pc:grpChg chg="del mod">
          <ac:chgData name="Ravitha N" userId="a18ab8633b9f9308" providerId="LiveId" clId="{34FCA84E-3D37-4F5E-BB75-E0AC2789D930}" dt="2020-04-30T03:18:57.063" v="1549" actId="478"/>
          <ac:grpSpMkLst>
            <pc:docMk/>
            <pc:sldMk cId="2036175803" sldId="264"/>
            <ac:grpSpMk id="16" creationId="{FFA50CB3-ED31-4BC5-A085-488A4D91E3AD}"/>
          </ac:grpSpMkLst>
        </pc:grpChg>
        <pc:grpChg chg="mod">
          <ac:chgData name="Ravitha N" userId="a18ab8633b9f9308" providerId="LiveId" clId="{34FCA84E-3D37-4F5E-BB75-E0AC2789D930}" dt="2020-04-30T03:28:05.687" v="1637"/>
          <ac:grpSpMkLst>
            <pc:docMk/>
            <pc:sldMk cId="2036175803" sldId="264"/>
            <ac:grpSpMk id="56" creationId="{AC64039E-6184-42CC-B924-9D40CFBAAAE5}"/>
          </ac:grpSpMkLst>
        </pc:grpChg>
        <pc:grpChg chg="mod">
          <ac:chgData name="Ravitha N" userId="a18ab8633b9f9308" providerId="LiveId" clId="{34FCA84E-3D37-4F5E-BB75-E0AC2789D930}" dt="2020-04-30T03:28:16.120" v="1649"/>
          <ac:grpSpMkLst>
            <pc:docMk/>
            <pc:sldMk cId="2036175803" sldId="264"/>
            <ac:grpSpMk id="59" creationId="{74A3515B-E1DD-4CE7-B516-93BDD8375AAA}"/>
          </ac:grpSpMkLst>
        </pc:grpChg>
        <pc:grpChg chg="mod">
          <ac:chgData name="Ravitha N" userId="a18ab8633b9f9308" providerId="LiveId" clId="{34FCA84E-3D37-4F5E-BB75-E0AC2789D930}" dt="2020-04-30T03:28:15.243" v="1646"/>
          <ac:grpSpMkLst>
            <pc:docMk/>
            <pc:sldMk cId="2036175803" sldId="264"/>
            <ac:grpSpMk id="62" creationId="{DE40D910-9D93-4ACA-B56D-826101274190}"/>
          </ac:grpSpMkLst>
        </pc:grpChg>
        <pc:picChg chg="add mod">
          <ac:chgData name="Ravitha N" userId="a18ab8633b9f9308" providerId="LiveId" clId="{34FCA84E-3D37-4F5E-BB75-E0AC2789D930}" dt="2020-04-30T03:21:59.566" v="1579" actId="1076"/>
          <ac:picMkLst>
            <pc:docMk/>
            <pc:sldMk cId="2036175803" sldId="264"/>
            <ac:picMk id="5" creationId="{36A1D1EA-6056-4F0A-B183-FB50A93C8DCA}"/>
          </ac:picMkLst>
        </pc:picChg>
        <pc:picChg chg="add mod">
          <ac:chgData name="Ravitha N" userId="a18ab8633b9f9308" providerId="LiveId" clId="{34FCA84E-3D37-4F5E-BB75-E0AC2789D930}" dt="2020-04-30T03:21:59.566" v="1579" actId="1076"/>
          <ac:picMkLst>
            <pc:docMk/>
            <pc:sldMk cId="2036175803" sldId="264"/>
            <ac:picMk id="7" creationId="{3E354866-5044-4058-9374-E29D97B321A9}"/>
          </ac:picMkLst>
        </pc:picChg>
        <pc:picChg chg="add mod">
          <ac:chgData name="Ravitha N" userId="a18ab8633b9f9308" providerId="LiveId" clId="{34FCA84E-3D37-4F5E-BB75-E0AC2789D930}" dt="2020-04-30T03:21:59.566" v="1579" actId="1076"/>
          <ac:picMkLst>
            <pc:docMk/>
            <pc:sldMk cId="2036175803" sldId="264"/>
            <ac:picMk id="9" creationId="{960F8307-482D-40A9-940E-6E6317B6B043}"/>
          </ac:picMkLst>
        </pc:picChg>
        <pc:inkChg chg="add mod">
          <ac:chgData name="Ravitha N" userId="a18ab8633b9f9308" providerId="LiveId" clId="{34FCA84E-3D37-4F5E-BB75-E0AC2789D930}" dt="2020-04-30T03:18:42.858" v="1547"/>
          <ac:inkMkLst>
            <pc:docMk/>
            <pc:sldMk cId="2036175803" sldId="264"/>
            <ac:inkMk id="10" creationId="{6E9FB301-7D90-427B-9E81-662F0CA9FF1D}"/>
          </ac:inkMkLst>
        </pc:inkChg>
        <pc:inkChg chg="add mod">
          <ac:chgData name="Ravitha N" userId="a18ab8633b9f9308" providerId="LiveId" clId="{34FCA84E-3D37-4F5E-BB75-E0AC2789D930}" dt="2020-04-30T03:18:42.858" v="1547"/>
          <ac:inkMkLst>
            <pc:docMk/>
            <pc:sldMk cId="2036175803" sldId="264"/>
            <ac:inkMk id="11" creationId="{5FB41303-566F-417A-AC58-BA303D04D5F3}"/>
          </ac:inkMkLst>
        </pc:inkChg>
        <pc:inkChg chg="add mod">
          <ac:chgData name="Ravitha N" userId="a18ab8633b9f9308" providerId="LiveId" clId="{34FCA84E-3D37-4F5E-BB75-E0AC2789D930}" dt="2020-04-30T03:18:42.858" v="1547"/>
          <ac:inkMkLst>
            <pc:docMk/>
            <pc:sldMk cId="2036175803" sldId="264"/>
            <ac:inkMk id="13" creationId="{AB0CE6A3-8A02-4AF9-BC19-1E58FAF97AEB}"/>
          </ac:inkMkLst>
        </pc:inkChg>
        <pc:inkChg chg="add mod">
          <ac:chgData name="Ravitha N" userId="a18ab8633b9f9308" providerId="LiveId" clId="{34FCA84E-3D37-4F5E-BB75-E0AC2789D930}" dt="2020-04-30T03:18:42.858" v="1547"/>
          <ac:inkMkLst>
            <pc:docMk/>
            <pc:sldMk cId="2036175803" sldId="264"/>
            <ac:inkMk id="15" creationId="{3E88AF0A-A3C4-4986-BCFA-FB460C098B42}"/>
          </ac:inkMkLst>
        </pc:inkChg>
        <pc:inkChg chg="add del">
          <ac:chgData name="Ravitha N" userId="a18ab8633b9f9308" providerId="LiveId" clId="{34FCA84E-3D37-4F5E-BB75-E0AC2789D930}" dt="2020-04-30T03:18:58.019" v="1550" actId="478"/>
          <ac:inkMkLst>
            <pc:docMk/>
            <pc:sldMk cId="2036175803" sldId="264"/>
            <ac:inkMk id="17" creationId="{2E9153E8-0912-49FB-BE9E-5BF821BF84B6}"/>
          </ac:inkMkLst>
        </pc:inkChg>
        <pc:inkChg chg="add del mod">
          <ac:chgData name="Ravitha N" userId="a18ab8633b9f9308" providerId="LiveId" clId="{34FCA84E-3D37-4F5E-BB75-E0AC2789D930}" dt="2020-04-30T03:28:06.641" v="1638" actId="9405"/>
          <ac:inkMkLst>
            <pc:docMk/>
            <pc:sldMk cId="2036175803" sldId="264"/>
            <ac:inkMk id="54" creationId="{2A1628C1-E163-45B1-B29F-849B6560CEF2}"/>
          </ac:inkMkLst>
        </pc:inkChg>
        <pc:inkChg chg="add del mod">
          <ac:chgData name="Ravitha N" userId="a18ab8633b9f9308" providerId="LiveId" clId="{34FCA84E-3D37-4F5E-BB75-E0AC2789D930}" dt="2020-04-30T03:28:05.687" v="1637"/>
          <ac:inkMkLst>
            <pc:docMk/>
            <pc:sldMk cId="2036175803" sldId="264"/>
            <ac:inkMk id="55" creationId="{AD6A0446-318D-458E-B01E-2C9B41F62604}"/>
          </ac:inkMkLst>
        </pc:inkChg>
        <pc:inkChg chg="add del mod">
          <ac:chgData name="Ravitha N" userId="a18ab8633b9f9308" providerId="LiveId" clId="{34FCA84E-3D37-4F5E-BB75-E0AC2789D930}" dt="2020-04-30T03:28:16.515" v="1650" actId="9405"/>
          <ac:inkMkLst>
            <pc:docMk/>
            <pc:sldMk cId="2036175803" sldId="264"/>
            <ac:inkMk id="57" creationId="{B74D7D10-A4FE-408A-A80F-24FE0B509934}"/>
          </ac:inkMkLst>
        </pc:inkChg>
        <pc:inkChg chg="add del mod">
          <ac:chgData name="Ravitha N" userId="a18ab8633b9f9308" providerId="LiveId" clId="{34FCA84E-3D37-4F5E-BB75-E0AC2789D930}" dt="2020-04-30T03:28:16.120" v="1649"/>
          <ac:inkMkLst>
            <pc:docMk/>
            <pc:sldMk cId="2036175803" sldId="264"/>
            <ac:inkMk id="58" creationId="{DFCC278E-9C3A-4285-AD78-7E59B2277EC3}"/>
          </ac:inkMkLst>
        </pc:inkChg>
        <pc:inkChg chg="add del mod">
          <ac:chgData name="Ravitha N" userId="a18ab8633b9f9308" providerId="LiveId" clId="{34FCA84E-3D37-4F5E-BB75-E0AC2789D930}" dt="2020-04-30T03:28:15.710" v="1647" actId="9405"/>
          <ac:inkMkLst>
            <pc:docMk/>
            <pc:sldMk cId="2036175803" sldId="264"/>
            <ac:inkMk id="60" creationId="{EACDEFD9-BE24-4DD1-88B7-15A1CBE6FE89}"/>
          </ac:inkMkLst>
        </pc:inkChg>
        <pc:inkChg chg="add del mod">
          <ac:chgData name="Ravitha N" userId="a18ab8633b9f9308" providerId="LiveId" clId="{34FCA84E-3D37-4F5E-BB75-E0AC2789D930}" dt="2020-04-30T03:28:15.243" v="1646"/>
          <ac:inkMkLst>
            <pc:docMk/>
            <pc:sldMk cId="2036175803" sldId="264"/>
            <ac:inkMk id="61" creationId="{18C6FF79-58A5-4590-B9F3-879632CA5968}"/>
          </ac:inkMkLst>
        </pc:inkChg>
        <pc:cxnChg chg="add mod">
          <ac:chgData name="Ravitha N" userId="a18ab8633b9f9308" providerId="LiveId" clId="{34FCA84E-3D37-4F5E-BB75-E0AC2789D930}" dt="2020-04-30T03:26:43.190" v="1618" actId="14100"/>
          <ac:cxnSpMkLst>
            <pc:docMk/>
            <pc:sldMk cId="2036175803" sldId="264"/>
            <ac:cxnSpMk id="32" creationId="{4F0C16EA-0C3D-4C40-B8E7-DE05DD827FC7}"/>
          </ac:cxnSpMkLst>
        </pc:cxnChg>
        <pc:cxnChg chg="add mod">
          <ac:chgData name="Ravitha N" userId="a18ab8633b9f9308" providerId="LiveId" clId="{34FCA84E-3D37-4F5E-BB75-E0AC2789D930}" dt="2020-04-30T03:26:50.534" v="1619" actId="1076"/>
          <ac:cxnSpMkLst>
            <pc:docMk/>
            <pc:sldMk cId="2036175803" sldId="264"/>
            <ac:cxnSpMk id="35" creationId="{96A71876-3A7E-4CBE-AED7-00D2070444D9}"/>
          </ac:cxnSpMkLst>
        </pc:cxnChg>
        <pc:cxnChg chg="add mod">
          <ac:chgData name="Ravitha N" userId="a18ab8633b9f9308" providerId="LiveId" clId="{34FCA84E-3D37-4F5E-BB75-E0AC2789D930}" dt="2020-04-30T03:27:06.569" v="1623" actId="14100"/>
          <ac:cxnSpMkLst>
            <pc:docMk/>
            <pc:sldMk cId="2036175803" sldId="264"/>
            <ac:cxnSpMk id="38" creationId="{F6371BA6-19C6-471E-A779-BE27ED964C1C}"/>
          </ac:cxnSpMkLst>
        </pc:cxnChg>
        <pc:cxnChg chg="add">
          <ac:chgData name="Ravitha N" userId="a18ab8633b9f9308" providerId="LiveId" clId="{34FCA84E-3D37-4F5E-BB75-E0AC2789D930}" dt="2020-04-30T03:26:03.534" v="1611" actId="11529"/>
          <ac:cxnSpMkLst>
            <pc:docMk/>
            <pc:sldMk cId="2036175803" sldId="264"/>
            <ac:cxnSpMk id="41" creationId="{DAC23EB5-D1C7-4A77-A9B3-AC46F3FD4723}"/>
          </ac:cxnSpMkLst>
        </pc:cxnChg>
        <pc:cxnChg chg="add">
          <ac:chgData name="Ravitha N" userId="a18ab8633b9f9308" providerId="LiveId" clId="{34FCA84E-3D37-4F5E-BB75-E0AC2789D930}" dt="2020-04-30T03:26:09.893" v="1612" actId="11529"/>
          <ac:cxnSpMkLst>
            <pc:docMk/>
            <pc:sldMk cId="2036175803" sldId="264"/>
            <ac:cxnSpMk id="43" creationId="{1E76D9FE-E269-4BE7-B79C-FD59D5AC6CFF}"/>
          </ac:cxnSpMkLst>
        </pc:cxnChg>
        <pc:cxnChg chg="add mod">
          <ac:chgData name="Ravitha N" userId="a18ab8633b9f9308" providerId="LiveId" clId="{34FCA84E-3D37-4F5E-BB75-E0AC2789D930}" dt="2020-04-30T03:26:30.807" v="1615" actId="1076"/>
          <ac:cxnSpMkLst>
            <pc:docMk/>
            <pc:sldMk cId="2036175803" sldId="264"/>
            <ac:cxnSpMk id="45" creationId="{8786A940-0E72-4D06-8D0E-EDDFDA556544}"/>
          </ac:cxnSpMkLst>
        </pc:cxnChg>
        <pc:cxnChg chg="add mod">
          <ac:chgData name="Ravitha N" userId="a18ab8633b9f9308" providerId="LiveId" clId="{34FCA84E-3D37-4F5E-BB75-E0AC2789D930}" dt="2020-04-30T03:28:52.103" v="1655" actId="1076"/>
          <ac:cxnSpMkLst>
            <pc:docMk/>
            <pc:sldMk cId="2036175803" sldId="264"/>
            <ac:cxnSpMk id="64" creationId="{1764BAB8-9074-4537-89D6-E2E362AE2FDF}"/>
          </ac:cxnSpMkLst>
        </pc:cxnChg>
        <pc:cxnChg chg="add mod">
          <ac:chgData name="Ravitha N" userId="a18ab8633b9f9308" providerId="LiveId" clId="{34FCA84E-3D37-4F5E-BB75-E0AC2789D930}" dt="2020-04-30T03:29:03.682" v="1657" actId="1076"/>
          <ac:cxnSpMkLst>
            <pc:docMk/>
            <pc:sldMk cId="2036175803" sldId="264"/>
            <ac:cxnSpMk id="66" creationId="{42AF459D-D7DA-490B-A40B-3D1004018D49}"/>
          </ac:cxnSpMkLst>
        </pc:cxnChg>
        <pc:cxnChg chg="add">
          <ac:chgData name="Ravitha N" userId="a18ab8633b9f9308" providerId="LiveId" clId="{34FCA84E-3D37-4F5E-BB75-E0AC2789D930}" dt="2020-04-30T03:28:38.704" v="1653" actId="11529"/>
          <ac:cxnSpMkLst>
            <pc:docMk/>
            <pc:sldMk cId="2036175803" sldId="264"/>
            <ac:cxnSpMk id="68" creationId="{71A30DFD-772F-4EA6-96D8-4CE01ED00D54}"/>
          </ac:cxnSpMkLst>
        </pc:cxnChg>
        <pc:cxnChg chg="add mod">
          <ac:chgData name="Ravitha N" userId="a18ab8633b9f9308" providerId="LiveId" clId="{34FCA84E-3D37-4F5E-BB75-E0AC2789D930}" dt="2020-04-30T03:28:52.103" v="1655" actId="1076"/>
          <ac:cxnSpMkLst>
            <pc:docMk/>
            <pc:sldMk cId="2036175803" sldId="264"/>
            <ac:cxnSpMk id="70" creationId="{7ED5F389-AB12-4A82-A254-C7F58450D828}"/>
          </ac:cxnSpMkLst>
        </pc:cxnChg>
        <pc:cxnChg chg="add mod">
          <ac:chgData name="Ravitha N" userId="a18ab8633b9f9308" providerId="LiveId" clId="{34FCA84E-3D37-4F5E-BB75-E0AC2789D930}" dt="2020-04-30T03:29:03.682" v="1657" actId="1076"/>
          <ac:cxnSpMkLst>
            <pc:docMk/>
            <pc:sldMk cId="2036175803" sldId="264"/>
            <ac:cxnSpMk id="74" creationId="{8E6A6FE5-4B72-40C3-81E6-B68746D537BD}"/>
          </ac:cxnSpMkLst>
        </pc:cxnChg>
        <pc:cxnChg chg="add">
          <ac:chgData name="Ravitha N" userId="a18ab8633b9f9308" providerId="LiveId" clId="{34FCA84E-3D37-4F5E-BB75-E0AC2789D930}" dt="2020-04-30T03:29:11.042" v="1658" actId="11529"/>
          <ac:cxnSpMkLst>
            <pc:docMk/>
            <pc:sldMk cId="2036175803" sldId="264"/>
            <ac:cxnSpMk id="77" creationId="{88FBAEA9-B830-499A-B929-5F7F44FB384E}"/>
          </ac:cxnSpMkLst>
        </pc:cxnChg>
        <pc:cxnChg chg="add mod">
          <ac:chgData name="Ravitha N" userId="a18ab8633b9f9308" providerId="LiveId" clId="{34FCA84E-3D37-4F5E-BB75-E0AC2789D930}" dt="2020-04-30T03:30:01.844" v="1667" actId="1582"/>
          <ac:cxnSpMkLst>
            <pc:docMk/>
            <pc:sldMk cId="2036175803" sldId="264"/>
            <ac:cxnSpMk id="82" creationId="{890055E4-FE8C-4C19-9DBB-EE56B6B3913B}"/>
          </ac:cxnSpMkLst>
        </pc:cxnChg>
        <pc:cxnChg chg="add">
          <ac:chgData name="Ravitha N" userId="a18ab8633b9f9308" providerId="LiveId" clId="{34FCA84E-3D37-4F5E-BB75-E0AC2789D930}" dt="2020-04-30T03:30:12.160" v="1668" actId="11529"/>
          <ac:cxnSpMkLst>
            <pc:docMk/>
            <pc:sldMk cId="2036175803" sldId="264"/>
            <ac:cxnSpMk id="84" creationId="{C6570DED-85D7-4505-9401-1578CA69EAAD}"/>
          </ac:cxnSpMkLst>
        </pc:cxnChg>
        <pc:cxnChg chg="add">
          <ac:chgData name="Ravitha N" userId="a18ab8633b9f9308" providerId="LiveId" clId="{34FCA84E-3D37-4F5E-BB75-E0AC2789D930}" dt="2020-04-30T03:30:50.590" v="1671" actId="11529"/>
          <ac:cxnSpMkLst>
            <pc:docMk/>
            <pc:sldMk cId="2036175803" sldId="264"/>
            <ac:cxnSpMk id="87" creationId="{6A4BBD9A-B2E6-4D45-B33B-B38E8B21D2B5}"/>
          </ac:cxnSpMkLst>
        </pc:cxnChg>
        <pc:cxnChg chg="add">
          <ac:chgData name="Ravitha N" userId="a18ab8633b9f9308" providerId="LiveId" clId="{34FCA84E-3D37-4F5E-BB75-E0AC2789D930}" dt="2020-04-30T03:30:58.566" v="1672" actId="11529"/>
          <ac:cxnSpMkLst>
            <pc:docMk/>
            <pc:sldMk cId="2036175803" sldId="264"/>
            <ac:cxnSpMk id="89" creationId="{59FB26AF-5833-4791-881F-5D360A8D4BBC}"/>
          </ac:cxnSpMkLst>
        </pc:cxnChg>
        <pc:cxnChg chg="add">
          <ac:chgData name="Ravitha N" userId="a18ab8633b9f9308" providerId="LiveId" clId="{34FCA84E-3D37-4F5E-BB75-E0AC2789D930}" dt="2020-04-30T03:33:05.871" v="1682" actId="11529"/>
          <ac:cxnSpMkLst>
            <pc:docMk/>
            <pc:sldMk cId="2036175803" sldId="264"/>
            <ac:cxnSpMk id="94" creationId="{F708F0D3-59D6-4C98-BD50-0EC1A80E5D0E}"/>
          </ac:cxnSpMkLst>
        </pc:cxnChg>
        <pc:cxnChg chg="add">
          <ac:chgData name="Ravitha N" userId="a18ab8633b9f9308" providerId="LiveId" clId="{34FCA84E-3D37-4F5E-BB75-E0AC2789D930}" dt="2020-04-30T03:33:56.352" v="1723" actId="11529"/>
          <ac:cxnSpMkLst>
            <pc:docMk/>
            <pc:sldMk cId="2036175803" sldId="264"/>
            <ac:cxnSpMk id="98" creationId="{DE7D2D5F-8E5D-443F-88FB-740A6FB2259C}"/>
          </ac:cxnSpMkLst>
        </pc:cxnChg>
      </pc:sldChg>
      <pc:sldChg chg="modSp new mod">
        <pc:chgData name="Ravitha N" userId="a18ab8633b9f9308" providerId="LiveId" clId="{34FCA84E-3D37-4F5E-BB75-E0AC2789D930}" dt="2020-04-30T05:26:29.182" v="5314" actId="20577"/>
        <pc:sldMkLst>
          <pc:docMk/>
          <pc:sldMk cId="2706951879" sldId="265"/>
        </pc:sldMkLst>
        <pc:spChg chg="mod">
          <ac:chgData name="Ravitha N" userId="a18ab8633b9f9308" providerId="LiveId" clId="{34FCA84E-3D37-4F5E-BB75-E0AC2789D930}" dt="2020-04-30T03:11:28.845" v="1368" actId="20577"/>
          <ac:spMkLst>
            <pc:docMk/>
            <pc:sldMk cId="2706951879" sldId="265"/>
            <ac:spMk id="2" creationId="{BA652460-78C0-4F78-A424-E42CC86D4968}"/>
          </ac:spMkLst>
        </pc:spChg>
        <pc:spChg chg="mod">
          <ac:chgData name="Ravitha N" userId="a18ab8633b9f9308" providerId="LiveId" clId="{34FCA84E-3D37-4F5E-BB75-E0AC2789D930}" dt="2020-04-30T05:26:29.182" v="5314" actId="20577"/>
          <ac:spMkLst>
            <pc:docMk/>
            <pc:sldMk cId="2706951879" sldId="265"/>
            <ac:spMk id="3" creationId="{0CFAA703-F700-4316-96A3-3A83CA62612E}"/>
          </ac:spMkLst>
        </pc:spChg>
      </pc:sldChg>
      <pc:sldChg chg="addSp delSp modSp new mod">
        <pc:chgData name="Ravitha N" userId="a18ab8633b9f9308" providerId="LiveId" clId="{34FCA84E-3D37-4F5E-BB75-E0AC2789D930}" dt="2020-04-30T03:46:32.979" v="2119" actId="1076"/>
        <pc:sldMkLst>
          <pc:docMk/>
          <pc:sldMk cId="1176239892" sldId="266"/>
        </pc:sldMkLst>
        <pc:spChg chg="del">
          <ac:chgData name="Ravitha N" userId="a18ab8633b9f9308" providerId="LiveId" clId="{34FCA84E-3D37-4F5E-BB75-E0AC2789D930}" dt="2020-04-30T03:35:53.450" v="1740" actId="478"/>
          <ac:spMkLst>
            <pc:docMk/>
            <pc:sldMk cId="1176239892" sldId="266"/>
            <ac:spMk id="2" creationId="{DEA11621-BB04-4B5E-93C4-B5A7AD0BD702}"/>
          </ac:spMkLst>
        </pc:spChg>
        <pc:spChg chg="mod">
          <ac:chgData name="Ravitha N" userId="a18ab8633b9f9308" providerId="LiveId" clId="{34FCA84E-3D37-4F5E-BB75-E0AC2789D930}" dt="2020-04-30T03:43:11.886" v="2020" actId="20577"/>
          <ac:spMkLst>
            <pc:docMk/>
            <pc:sldMk cId="1176239892" sldId="266"/>
            <ac:spMk id="3" creationId="{E6834E13-9D75-4800-B523-509C84B4DC5D}"/>
          </ac:spMkLst>
        </pc:spChg>
        <pc:spChg chg="add mod">
          <ac:chgData name="Ravitha N" userId="a18ab8633b9f9308" providerId="LiveId" clId="{34FCA84E-3D37-4F5E-BB75-E0AC2789D930}" dt="2020-04-30T03:38:33.721" v="1902" actId="1076"/>
          <ac:spMkLst>
            <pc:docMk/>
            <pc:sldMk cId="1176239892" sldId="266"/>
            <ac:spMk id="4" creationId="{EFC51D51-9AC1-447B-BD9B-AF72AD44B96C}"/>
          </ac:spMkLst>
        </pc:spChg>
        <pc:spChg chg="mod">
          <ac:chgData name="Ravitha N" userId="a18ab8633b9f9308" providerId="LiveId" clId="{34FCA84E-3D37-4F5E-BB75-E0AC2789D930}" dt="2020-04-30T03:46:32.979" v="2119" actId="1076"/>
          <ac:spMkLst>
            <pc:docMk/>
            <pc:sldMk cId="1176239892" sldId="266"/>
            <ac:spMk id="5" creationId="{68426A49-7217-4DCA-8184-BD16E432AAED}"/>
          </ac:spMkLst>
        </pc:spChg>
      </pc:sldChg>
      <pc:sldChg chg="delSp modSp new mod">
        <pc:chgData name="Ravitha N" userId="a18ab8633b9f9308" providerId="LiveId" clId="{34FCA84E-3D37-4F5E-BB75-E0AC2789D930}" dt="2020-04-30T03:50:19.637" v="2309" actId="20577"/>
        <pc:sldMkLst>
          <pc:docMk/>
          <pc:sldMk cId="3331072045" sldId="267"/>
        </pc:sldMkLst>
        <pc:spChg chg="del">
          <ac:chgData name="Ravitha N" userId="a18ab8633b9f9308" providerId="LiveId" clId="{34FCA84E-3D37-4F5E-BB75-E0AC2789D930}" dt="2020-04-30T03:43:43.795" v="2027" actId="21"/>
          <ac:spMkLst>
            <pc:docMk/>
            <pc:sldMk cId="3331072045" sldId="267"/>
            <ac:spMk id="2" creationId="{B8E428FC-A794-49B1-91FB-0F73E02DF8CB}"/>
          </ac:spMkLst>
        </pc:spChg>
        <pc:spChg chg="mod">
          <ac:chgData name="Ravitha N" userId="a18ab8633b9f9308" providerId="LiveId" clId="{34FCA84E-3D37-4F5E-BB75-E0AC2789D930}" dt="2020-04-30T03:50:19.637" v="2309" actId="20577"/>
          <ac:spMkLst>
            <pc:docMk/>
            <pc:sldMk cId="3331072045" sldId="267"/>
            <ac:spMk id="3" creationId="{6485E4C7-5514-4822-9343-8BD1702B7F2A}"/>
          </ac:spMkLst>
        </pc:spChg>
      </pc:sldChg>
      <pc:sldChg chg="addSp modSp new mod">
        <pc:chgData name="Ravitha N" userId="a18ab8633b9f9308" providerId="LiveId" clId="{34FCA84E-3D37-4F5E-BB75-E0AC2789D930}" dt="2020-04-30T04:09:20.816" v="2787" actId="1076"/>
        <pc:sldMkLst>
          <pc:docMk/>
          <pc:sldMk cId="159214189" sldId="268"/>
        </pc:sldMkLst>
        <pc:spChg chg="mod">
          <ac:chgData name="Ravitha N" userId="a18ab8633b9f9308" providerId="LiveId" clId="{34FCA84E-3D37-4F5E-BB75-E0AC2789D930}" dt="2020-04-30T03:52:41.305" v="2339" actId="20577"/>
          <ac:spMkLst>
            <pc:docMk/>
            <pc:sldMk cId="159214189" sldId="268"/>
            <ac:spMk id="2" creationId="{642B2832-5CDE-46E2-9B57-E1727CC8D3F1}"/>
          </ac:spMkLst>
        </pc:spChg>
        <pc:spChg chg="mod">
          <ac:chgData name="Ravitha N" userId="a18ab8633b9f9308" providerId="LiveId" clId="{34FCA84E-3D37-4F5E-BB75-E0AC2789D930}" dt="2020-04-30T03:57:43.556" v="2606" actId="20577"/>
          <ac:spMkLst>
            <pc:docMk/>
            <pc:sldMk cId="159214189" sldId="268"/>
            <ac:spMk id="3" creationId="{BACBE661-36C2-4F03-8EC3-C31322F45036}"/>
          </ac:spMkLst>
        </pc:spChg>
        <pc:spChg chg="add mod">
          <ac:chgData name="Ravitha N" userId="a18ab8633b9f9308" providerId="LiveId" clId="{34FCA84E-3D37-4F5E-BB75-E0AC2789D930}" dt="2020-04-30T04:09:20.816" v="2787" actId="1076"/>
          <ac:spMkLst>
            <pc:docMk/>
            <pc:sldMk cId="159214189" sldId="268"/>
            <ac:spMk id="4" creationId="{98DE5EDA-00F4-4689-9231-A89B46814BC8}"/>
          </ac:spMkLst>
        </pc:spChg>
      </pc:sldChg>
      <pc:sldChg chg="addSp delSp modSp new mod ord">
        <pc:chgData name="Ravitha N" userId="a18ab8633b9f9308" providerId="LiveId" clId="{34FCA84E-3D37-4F5E-BB75-E0AC2789D930}" dt="2020-04-30T08:35:45.599" v="6748" actId="20577"/>
        <pc:sldMkLst>
          <pc:docMk/>
          <pc:sldMk cId="842744429" sldId="269"/>
        </pc:sldMkLst>
        <pc:spChg chg="mod">
          <ac:chgData name="Ravitha N" userId="a18ab8633b9f9308" providerId="LiveId" clId="{34FCA84E-3D37-4F5E-BB75-E0AC2789D930}" dt="2020-04-30T04:00:52.859" v="2690" actId="20577"/>
          <ac:spMkLst>
            <pc:docMk/>
            <pc:sldMk cId="842744429" sldId="269"/>
            <ac:spMk id="2" creationId="{5EA4976E-FFA0-4FD9-AC17-41122E51AC4D}"/>
          </ac:spMkLst>
        </pc:spChg>
        <pc:spChg chg="del">
          <ac:chgData name="Ravitha N" userId="a18ab8633b9f9308" providerId="LiveId" clId="{34FCA84E-3D37-4F5E-BB75-E0AC2789D930}" dt="2020-04-30T04:02:29.158" v="2715" actId="478"/>
          <ac:spMkLst>
            <pc:docMk/>
            <pc:sldMk cId="842744429" sldId="269"/>
            <ac:spMk id="3" creationId="{2519AEFA-6161-4F4C-AE32-D97E51FCD945}"/>
          </ac:spMkLst>
        </pc:spChg>
        <pc:spChg chg="add mod">
          <ac:chgData name="Ravitha N" userId="a18ab8633b9f9308" providerId="LiveId" clId="{34FCA84E-3D37-4F5E-BB75-E0AC2789D930}" dt="2020-04-30T08:35:37.799" v="6744" actId="20577"/>
          <ac:spMkLst>
            <pc:docMk/>
            <pc:sldMk cId="842744429" sldId="269"/>
            <ac:spMk id="4" creationId="{49FA2364-BEEB-4D08-80B6-110DE20ADF1D}"/>
          </ac:spMkLst>
        </pc:spChg>
        <pc:spChg chg="add mod">
          <ac:chgData name="Ravitha N" userId="a18ab8633b9f9308" providerId="LiveId" clId="{34FCA84E-3D37-4F5E-BB75-E0AC2789D930}" dt="2020-04-30T08:35:41.733" v="6746" actId="20577"/>
          <ac:spMkLst>
            <pc:docMk/>
            <pc:sldMk cId="842744429" sldId="269"/>
            <ac:spMk id="5" creationId="{ADADAF88-26B8-43B6-B4F0-04D1362DAF46}"/>
          </ac:spMkLst>
        </pc:spChg>
        <pc:spChg chg="add mod">
          <ac:chgData name="Ravitha N" userId="a18ab8633b9f9308" providerId="LiveId" clId="{34FCA84E-3D37-4F5E-BB75-E0AC2789D930}" dt="2020-04-30T08:35:45.599" v="6748" actId="20577"/>
          <ac:spMkLst>
            <pc:docMk/>
            <pc:sldMk cId="842744429" sldId="269"/>
            <ac:spMk id="6" creationId="{1B8D4E7B-0547-442C-8745-0A6B13203D2D}"/>
          </ac:spMkLst>
        </pc:spChg>
        <pc:spChg chg="add mod">
          <ac:chgData name="Ravitha N" userId="a18ab8633b9f9308" providerId="LiveId" clId="{34FCA84E-3D37-4F5E-BB75-E0AC2789D930}" dt="2020-04-30T04:03:29.986" v="2727" actId="1076"/>
          <ac:spMkLst>
            <pc:docMk/>
            <pc:sldMk cId="842744429" sldId="269"/>
            <ac:spMk id="7" creationId="{F95468AA-12E4-4082-A9EF-3CD5A53CE177}"/>
          </ac:spMkLst>
        </pc:spChg>
        <pc:spChg chg="add mod">
          <ac:chgData name="Ravitha N" userId="a18ab8633b9f9308" providerId="LiveId" clId="{34FCA84E-3D37-4F5E-BB75-E0AC2789D930}" dt="2020-04-30T04:03:53.627" v="2731" actId="1076"/>
          <ac:spMkLst>
            <pc:docMk/>
            <pc:sldMk cId="842744429" sldId="269"/>
            <ac:spMk id="8" creationId="{524BE51E-F9F3-48C1-9DD2-C57C2EE70EF7}"/>
          </ac:spMkLst>
        </pc:spChg>
        <pc:spChg chg="add mod">
          <ac:chgData name="Ravitha N" userId="a18ab8633b9f9308" providerId="LiveId" clId="{34FCA84E-3D37-4F5E-BB75-E0AC2789D930}" dt="2020-04-30T04:04:46.186" v="2739" actId="1076"/>
          <ac:spMkLst>
            <pc:docMk/>
            <pc:sldMk cId="842744429" sldId="269"/>
            <ac:spMk id="9" creationId="{A1F0C625-EAD1-4207-812E-1EB95B16B489}"/>
          </ac:spMkLst>
        </pc:spChg>
        <pc:spChg chg="mod">
          <ac:chgData name="Ravitha N" userId="a18ab8633b9f9308" providerId="LiveId" clId="{34FCA84E-3D37-4F5E-BB75-E0AC2789D930}" dt="2020-04-30T04:07:43.608" v="2774" actId="1076"/>
          <ac:spMkLst>
            <pc:docMk/>
            <pc:sldMk cId="842744429" sldId="269"/>
            <ac:spMk id="22" creationId="{DC5678DB-10B2-49E9-B586-03EF4EB46AFA}"/>
          </ac:spMkLst>
        </pc:spChg>
        <pc:spChg chg="add mod">
          <ac:chgData name="Ravitha N" userId="a18ab8633b9f9308" providerId="LiveId" clId="{34FCA84E-3D37-4F5E-BB75-E0AC2789D930}" dt="2020-04-30T08:35:20.216" v="6732" actId="20577"/>
          <ac:spMkLst>
            <pc:docMk/>
            <pc:sldMk cId="842744429" sldId="269"/>
            <ac:spMk id="23" creationId="{8259A2EB-BA43-4760-8181-7FC50FEF0F27}"/>
          </ac:spMkLst>
        </pc:spChg>
        <pc:spChg chg="add mod">
          <ac:chgData name="Ravitha N" userId="a18ab8633b9f9308" providerId="LiveId" clId="{34FCA84E-3D37-4F5E-BB75-E0AC2789D930}" dt="2020-04-30T08:35:31.376" v="6740" actId="20577"/>
          <ac:spMkLst>
            <pc:docMk/>
            <pc:sldMk cId="842744429" sldId="269"/>
            <ac:spMk id="24" creationId="{6CB3AD6F-E6A6-413C-A381-61F902CB6D69}"/>
          </ac:spMkLst>
        </pc:spChg>
        <pc:spChg chg="add mod">
          <ac:chgData name="Ravitha N" userId="a18ab8633b9f9308" providerId="LiveId" clId="{34FCA84E-3D37-4F5E-BB75-E0AC2789D930}" dt="2020-04-30T04:07:26.283" v="2772" actId="14100"/>
          <ac:spMkLst>
            <pc:docMk/>
            <pc:sldMk cId="842744429" sldId="269"/>
            <ac:spMk id="25" creationId="{1EE65B38-185B-4C45-8CCC-C7BF1A3B59D0}"/>
          </ac:spMkLst>
        </pc:spChg>
        <pc:spChg chg="add mod">
          <ac:chgData name="Ravitha N" userId="a18ab8633b9f9308" providerId="LiveId" clId="{34FCA84E-3D37-4F5E-BB75-E0AC2789D930}" dt="2020-04-30T04:09:10.527" v="2785" actId="1076"/>
          <ac:spMkLst>
            <pc:docMk/>
            <pc:sldMk cId="842744429" sldId="269"/>
            <ac:spMk id="43" creationId="{2885C9B8-FB2F-4E68-8FE0-42C0C8849D74}"/>
          </ac:spMkLst>
        </pc:spChg>
        <pc:grpChg chg="del mod">
          <ac:chgData name="Ravitha N" userId="a18ab8633b9f9308" providerId="LiveId" clId="{34FCA84E-3D37-4F5E-BB75-E0AC2789D930}" dt="2020-04-30T07:34:24.100" v="6261"/>
          <ac:grpSpMkLst>
            <pc:docMk/>
            <pc:sldMk cId="842744429" sldId="269"/>
            <ac:grpSpMk id="47" creationId="{F2F2438A-03DB-45CD-AE24-B6D1172D9A2B}"/>
          </ac:grpSpMkLst>
        </pc:grpChg>
        <pc:grpChg chg="del mod">
          <ac:chgData name="Ravitha N" userId="a18ab8633b9f9308" providerId="LiveId" clId="{34FCA84E-3D37-4F5E-BB75-E0AC2789D930}" dt="2020-04-30T07:34:32.018" v="6269"/>
          <ac:grpSpMkLst>
            <pc:docMk/>
            <pc:sldMk cId="842744429" sldId="269"/>
            <ac:grpSpMk id="51" creationId="{A770EA65-596F-4C38-A10C-2ED5D3E71FAD}"/>
          </ac:grpSpMkLst>
        </pc:grpChg>
        <pc:grpChg chg="del mod">
          <ac:chgData name="Ravitha N" userId="a18ab8633b9f9308" providerId="LiveId" clId="{34FCA84E-3D37-4F5E-BB75-E0AC2789D930}" dt="2020-04-30T07:34:27.436" v="6266"/>
          <ac:grpSpMkLst>
            <pc:docMk/>
            <pc:sldMk cId="842744429" sldId="269"/>
            <ac:grpSpMk id="54" creationId="{4F2D5261-DBD8-4A8F-BD62-DD205945714F}"/>
          </ac:grpSpMkLst>
        </pc:grpChg>
        <pc:grpChg chg="del mod">
          <ac:chgData name="Ravitha N" userId="a18ab8633b9f9308" providerId="LiveId" clId="{34FCA84E-3D37-4F5E-BB75-E0AC2789D930}" dt="2020-04-30T07:35:44.010" v="6312"/>
          <ac:grpSpMkLst>
            <pc:docMk/>
            <pc:sldMk cId="842744429" sldId="269"/>
            <ac:grpSpMk id="56" creationId="{FD4E5ED5-3AB2-4F32-9B1E-E95ACEF0241D}"/>
          </ac:grpSpMkLst>
        </pc:grpChg>
        <pc:grpChg chg="del mod">
          <ac:chgData name="Ravitha N" userId="a18ab8633b9f9308" providerId="LiveId" clId="{34FCA84E-3D37-4F5E-BB75-E0AC2789D930}" dt="2020-04-30T07:35:44.010" v="6312"/>
          <ac:grpSpMkLst>
            <pc:docMk/>
            <pc:sldMk cId="842744429" sldId="269"/>
            <ac:grpSpMk id="59" creationId="{62E18574-FBB5-4C53-8928-FB43CCF91D43}"/>
          </ac:grpSpMkLst>
        </pc:grpChg>
        <pc:grpChg chg="del mod">
          <ac:chgData name="Ravitha N" userId="a18ab8633b9f9308" providerId="LiveId" clId="{34FCA84E-3D37-4F5E-BB75-E0AC2789D930}" dt="2020-04-30T08:34:29.223" v="6719"/>
          <ac:grpSpMkLst>
            <pc:docMk/>
            <pc:sldMk cId="842744429" sldId="269"/>
            <ac:grpSpMk id="67" creationId="{E34B0E1E-7279-483A-AD93-F3313ECF1C37}"/>
          </ac:grpSpMkLst>
        </pc:grpChg>
        <pc:grpChg chg="del mod">
          <ac:chgData name="Ravitha N" userId="a18ab8633b9f9308" providerId="LiveId" clId="{34FCA84E-3D37-4F5E-BB75-E0AC2789D930}" dt="2020-04-30T08:34:29.220" v="6715"/>
          <ac:grpSpMkLst>
            <pc:docMk/>
            <pc:sldMk cId="842744429" sldId="269"/>
            <ac:grpSpMk id="73" creationId="{E97D52CA-BFFB-43C9-BC93-E6343D6F7C39}"/>
          </ac:grpSpMkLst>
        </pc:grpChg>
        <pc:grpChg chg="del mod">
          <ac:chgData name="Ravitha N" userId="a18ab8633b9f9308" providerId="LiveId" clId="{34FCA84E-3D37-4F5E-BB75-E0AC2789D930}" dt="2020-04-30T08:34:29.218" v="6710"/>
          <ac:grpSpMkLst>
            <pc:docMk/>
            <pc:sldMk cId="842744429" sldId="269"/>
            <ac:grpSpMk id="77" creationId="{B33B8784-76D3-48EF-B95F-35FCB79A818E}"/>
          </ac:grpSpMkLst>
        </pc:grpChg>
        <pc:grpChg chg="del mod">
          <ac:chgData name="Ravitha N" userId="a18ab8633b9f9308" providerId="LiveId" clId="{34FCA84E-3D37-4F5E-BB75-E0AC2789D930}" dt="2020-04-30T08:34:29.216" v="6707"/>
          <ac:grpSpMkLst>
            <pc:docMk/>
            <pc:sldMk cId="842744429" sldId="269"/>
            <ac:grpSpMk id="82" creationId="{EEF16308-E588-42A3-9CBD-F7BB542C3A8D}"/>
          </ac:grpSpMkLst>
        </pc:grpChg>
        <pc:grpChg chg="del mod">
          <ac:chgData name="Ravitha N" userId="a18ab8633b9f9308" providerId="LiveId" clId="{34FCA84E-3D37-4F5E-BB75-E0AC2789D930}" dt="2020-04-30T07:35:31.609" v="6303"/>
          <ac:grpSpMkLst>
            <pc:docMk/>
            <pc:sldMk cId="842744429" sldId="269"/>
            <ac:grpSpMk id="93" creationId="{81BC5602-5CC9-40A2-96EF-171D4B7366BD}"/>
          </ac:grpSpMkLst>
        </pc:grpChg>
        <pc:grpChg chg="del mod">
          <ac:chgData name="Ravitha N" userId="a18ab8633b9f9308" providerId="LiveId" clId="{34FCA84E-3D37-4F5E-BB75-E0AC2789D930}" dt="2020-04-30T07:35:31.609" v="6303"/>
          <ac:grpSpMkLst>
            <pc:docMk/>
            <pc:sldMk cId="842744429" sldId="269"/>
            <ac:grpSpMk id="94" creationId="{7EF748C7-E3E0-4A37-AB92-FE481CB53B4B}"/>
          </ac:grpSpMkLst>
        </pc:grpChg>
        <pc:grpChg chg="del mod">
          <ac:chgData name="Ravitha N" userId="a18ab8633b9f9308" providerId="LiveId" clId="{34FCA84E-3D37-4F5E-BB75-E0AC2789D930}" dt="2020-04-30T08:34:29.214" v="6703"/>
          <ac:grpSpMkLst>
            <pc:docMk/>
            <pc:sldMk cId="842744429" sldId="269"/>
            <ac:grpSpMk id="95" creationId="{35BFE058-DA80-4C3F-8CF0-A2F0149C854E}"/>
          </ac:grpSpMkLst>
        </pc:grpChg>
        <pc:grpChg chg="del mod">
          <ac:chgData name="Ravitha N" userId="a18ab8633b9f9308" providerId="LiveId" clId="{34FCA84E-3D37-4F5E-BB75-E0AC2789D930}" dt="2020-04-30T07:36:02.489" v="6329"/>
          <ac:grpSpMkLst>
            <pc:docMk/>
            <pc:sldMk cId="842744429" sldId="269"/>
            <ac:grpSpMk id="98" creationId="{E8A991E1-51F0-4C0C-9FD0-8CDC0335D4CF}"/>
          </ac:grpSpMkLst>
        </pc:grpChg>
        <pc:grpChg chg="del mod">
          <ac:chgData name="Ravitha N" userId="a18ab8633b9f9308" providerId="LiveId" clId="{34FCA84E-3D37-4F5E-BB75-E0AC2789D930}" dt="2020-04-30T08:34:29.209" v="6692"/>
          <ac:grpSpMkLst>
            <pc:docMk/>
            <pc:sldMk cId="842744429" sldId="269"/>
            <ac:grpSpMk id="102" creationId="{066EA0F8-5FC5-4646-B244-A5A2834C665A}"/>
          </ac:grpSpMkLst>
        </pc:grpChg>
        <pc:grpChg chg="del mod">
          <ac:chgData name="Ravitha N" userId="a18ab8633b9f9308" providerId="LiveId" clId="{34FCA84E-3D37-4F5E-BB75-E0AC2789D930}" dt="2020-04-30T07:36:06.784" v="6331"/>
          <ac:grpSpMkLst>
            <pc:docMk/>
            <pc:sldMk cId="842744429" sldId="269"/>
            <ac:grpSpMk id="104" creationId="{27037CE4-095E-42E9-B1DD-F0A1C69AB042}"/>
          </ac:grpSpMkLst>
        </pc:grpChg>
        <pc:grpChg chg="del mod">
          <ac:chgData name="Ravitha N" userId="a18ab8633b9f9308" providerId="LiveId" clId="{34FCA84E-3D37-4F5E-BB75-E0AC2789D930}" dt="2020-04-30T08:34:29.208" v="6689"/>
          <ac:grpSpMkLst>
            <pc:docMk/>
            <pc:sldMk cId="842744429" sldId="269"/>
            <ac:grpSpMk id="114" creationId="{4C0E3622-D55E-4640-9D24-F281BF89F682}"/>
          </ac:grpSpMkLst>
        </pc:grpChg>
        <pc:grpChg chg="del mod">
          <ac:chgData name="Ravitha N" userId="a18ab8633b9f9308" providerId="LiveId" clId="{34FCA84E-3D37-4F5E-BB75-E0AC2789D930}" dt="2020-04-30T07:36:08.859" v="6334"/>
          <ac:grpSpMkLst>
            <pc:docMk/>
            <pc:sldMk cId="842744429" sldId="269"/>
            <ac:grpSpMk id="116" creationId="{539F3673-4FC2-49C9-9FD1-A6D5153BF451}"/>
          </ac:grpSpMkLst>
        </pc:grpChg>
        <pc:grpChg chg="del mod">
          <ac:chgData name="Ravitha N" userId="a18ab8633b9f9308" providerId="LiveId" clId="{34FCA84E-3D37-4F5E-BB75-E0AC2789D930}" dt="2020-04-30T08:34:29.203" v="6680"/>
          <ac:grpSpMkLst>
            <pc:docMk/>
            <pc:sldMk cId="842744429" sldId="269"/>
            <ac:grpSpMk id="119" creationId="{AF203234-1373-4378-8471-4D9704AED25D}"/>
          </ac:grpSpMkLst>
        </pc:grpChg>
        <pc:grpChg chg="del mod">
          <ac:chgData name="Ravitha N" userId="a18ab8633b9f9308" providerId="LiveId" clId="{34FCA84E-3D37-4F5E-BB75-E0AC2789D930}" dt="2020-04-30T08:34:29.195" v="6667"/>
          <ac:grpSpMkLst>
            <pc:docMk/>
            <pc:sldMk cId="842744429" sldId="269"/>
            <ac:grpSpMk id="125" creationId="{E60B5FD5-465C-472B-9EE2-61F2887A135D}"/>
          </ac:grpSpMkLst>
        </pc:grpChg>
        <pc:grpChg chg="del mod">
          <ac:chgData name="Ravitha N" userId="a18ab8633b9f9308" providerId="LiveId" clId="{34FCA84E-3D37-4F5E-BB75-E0AC2789D930}" dt="2020-04-30T07:36:56.841" v="6346"/>
          <ac:grpSpMkLst>
            <pc:docMk/>
            <pc:sldMk cId="842744429" sldId="269"/>
            <ac:grpSpMk id="129" creationId="{78B3AA17-5BB6-492B-86B9-7C34C209B0E5}"/>
          </ac:grpSpMkLst>
        </pc:grpChg>
        <pc:grpChg chg="del mod">
          <ac:chgData name="Ravitha N" userId="a18ab8633b9f9308" providerId="LiveId" clId="{34FCA84E-3D37-4F5E-BB75-E0AC2789D930}" dt="2020-04-30T07:36:57.838" v="6348"/>
          <ac:grpSpMkLst>
            <pc:docMk/>
            <pc:sldMk cId="842744429" sldId="269"/>
            <ac:grpSpMk id="131" creationId="{82A8CD56-D528-4F20-B93F-26B8F3B0B62F}"/>
          </ac:grpSpMkLst>
        </pc:grpChg>
        <pc:grpChg chg="del mod">
          <ac:chgData name="Ravitha N" userId="a18ab8633b9f9308" providerId="LiveId" clId="{34FCA84E-3D37-4F5E-BB75-E0AC2789D930}" dt="2020-04-30T08:34:29.192" v="6662"/>
          <ac:grpSpMkLst>
            <pc:docMk/>
            <pc:sldMk cId="842744429" sldId="269"/>
            <ac:grpSpMk id="133" creationId="{31CEF4AE-8A2D-4CBF-9439-BA9C414C8ED3}"/>
          </ac:grpSpMkLst>
        </pc:grpChg>
        <pc:grpChg chg="del mod">
          <ac:chgData name="Ravitha N" userId="a18ab8633b9f9308" providerId="LiveId" clId="{34FCA84E-3D37-4F5E-BB75-E0AC2789D930}" dt="2020-04-30T08:34:29.189" v="6657"/>
          <ac:grpSpMkLst>
            <pc:docMk/>
            <pc:sldMk cId="842744429" sldId="269"/>
            <ac:grpSpMk id="137" creationId="{ED230BAA-FFF1-4EF9-A764-9B3C70C6FAC0}"/>
          </ac:grpSpMkLst>
        </pc:grpChg>
        <pc:grpChg chg="del mod">
          <ac:chgData name="Ravitha N" userId="a18ab8633b9f9308" providerId="LiveId" clId="{34FCA84E-3D37-4F5E-BB75-E0AC2789D930}" dt="2020-04-30T08:34:29.184" v="6654"/>
          <ac:grpSpMkLst>
            <pc:docMk/>
            <pc:sldMk cId="842744429" sldId="269"/>
            <ac:grpSpMk id="140" creationId="{19EE9C82-9F02-4A4D-A23D-87C0BDD7B658}"/>
          </ac:grpSpMkLst>
        </pc:grpChg>
        <pc:inkChg chg="add del">
          <ac:chgData name="Ravitha N" userId="a18ab8633b9f9308" providerId="LiveId" clId="{34FCA84E-3D37-4F5E-BB75-E0AC2789D930}" dt="2020-04-30T08:34:34.806" v="6724"/>
          <ac:inkMkLst>
            <pc:docMk/>
            <pc:sldMk cId="842744429" sldId="269"/>
            <ac:inkMk id="44" creationId="{5F49A17C-F04C-429D-96FC-0FDD24B7158E}"/>
          </ac:inkMkLst>
        </pc:inkChg>
        <pc:inkChg chg="add del mod">
          <ac:chgData name="Ravitha N" userId="a18ab8633b9f9308" providerId="LiveId" clId="{34FCA84E-3D37-4F5E-BB75-E0AC2789D930}" dt="2020-04-30T08:34:29.202" v="6678"/>
          <ac:inkMkLst>
            <pc:docMk/>
            <pc:sldMk cId="842744429" sldId="269"/>
            <ac:inkMk id="45" creationId="{07710608-08BF-46DE-870F-AA9E5F8B2E72}"/>
          </ac:inkMkLst>
        </pc:inkChg>
        <pc:inkChg chg="add del mod">
          <ac:chgData name="Ravitha N" userId="a18ab8633b9f9308" providerId="LiveId" clId="{34FCA84E-3D37-4F5E-BB75-E0AC2789D930}" dt="2020-04-30T08:34:29.201" v="6677"/>
          <ac:inkMkLst>
            <pc:docMk/>
            <pc:sldMk cId="842744429" sldId="269"/>
            <ac:inkMk id="46" creationId="{8E780804-4393-44B6-BFBA-06C159E6EFAF}"/>
          </ac:inkMkLst>
        </pc:inkChg>
        <pc:inkChg chg="add del mod">
          <ac:chgData name="Ravitha N" userId="a18ab8633b9f9308" providerId="LiveId" clId="{34FCA84E-3D37-4F5E-BB75-E0AC2789D930}" dt="2020-04-30T08:34:29.201" v="6676"/>
          <ac:inkMkLst>
            <pc:docMk/>
            <pc:sldMk cId="842744429" sldId="269"/>
            <ac:inkMk id="48" creationId="{A44DFC1F-836A-464B-9C1F-E7B70653B5B1}"/>
          </ac:inkMkLst>
        </pc:inkChg>
        <pc:inkChg chg="add del mod">
          <ac:chgData name="Ravitha N" userId="a18ab8633b9f9308" providerId="LiveId" clId="{34FCA84E-3D37-4F5E-BB75-E0AC2789D930}" dt="2020-04-30T08:34:29.201" v="6675"/>
          <ac:inkMkLst>
            <pc:docMk/>
            <pc:sldMk cId="842744429" sldId="269"/>
            <ac:inkMk id="49" creationId="{4B1DE97D-8C32-4A68-A94C-6FC3052E8597}"/>
          </ac:inkMkLst>
        </pc:inkChg>
        <pc:inkChg chg="add del mod">
          <ac:chgData name="Ravitha N" userId="a18ab8633b9f9308" providerId="LiveId" clId="{34FCA84E-3D37-4F5E-BB75-E0AC2789D930}" dt="2020-04-30T08:34:29.200" v="6674"/>
          <ac:inkMkLst>
            <pc:docMk/>
            <pc:sldMk cId="842744429" sldId="269"/>
            <ac:inkMk id="50" creationId="{6B8B5CEB-0A8A-4A0A-BF1F-70A3FDDE7534}"/>
          </ac:inkMkLst>
        </pc:inkChg>
        <pc:inkChg chg="add del mod">
          <ac:chgData name="Ravitha N" userId="a18ab8633b9f9308" providerId="LiveId" clId="{34FCA84E-3D37-4F5E-BB75-E0AC2789D930}" dt="2020-04-30T08:34:29.204" v="6681"/>
          <ac:inkMkLst>
            <pc:docMk/>
            <pc:sldMk cId="842744429" sldId="269"/>
            <ac:inkMk id="52" creationId="{B37B2D05-701E-4437-A9FC-8EB3DF833EB4}"/>
          </ac:inkMkLst>
        </pc:inkChg>
        <pc:inkChg chg="add del mod">
          <ac:chgData name="Ravitha N" userId="a18ab8633b9f9308" providerId="LiveId" clId="{34FCA84E-3D37-4F5E-BB75-E0AC2789D930}" dt="2020-04-30T08:34:29.203" v="6680"/>
          <ac:inkMkLst>
            <pc:docMk/>
            <pc:sldMk cId="842744429" sldId="269"/>
            <ac:inkMk id="53" creationId="{806CD534-665B-460B-9875-462E4BA7ADF6}"/>
          </ac:inkMkLst>
        </pc:inkChg>
        <pc:inkChg chg="add del mod">
          <ac:chgData name="Ravitha N" userId="a18ab8633b9f9308" providerId="LiveId" clId="{34FCA84E-3D37-4F5E-BB75-E0AC2789D930}" dt="2020-04-30T08:34:29.203" v="6679"/>
          <ac:inkMkLst>
            <pc:docMk/>
            <pc:sldMk cId="842744429" sldId="269"/>
            <ac:inkMk id="55" creationId="{77EB3EE4-C334-4BF5-9CB5-7F528FFC91FA}"/>
          </ac:inkMkLst>
        </pc:inkChg>
        <pc:inkChg chg="add del mod">
          <ac:chgData name="Ravitha N" userId="a18ab8633b9f9308" providerId="LiveId" clId="{34FCA84E-3D37-4F5E-BB75-E0AC2789D930}" dt="2020-04-30T08:34:29.200" v="6673"/>
          <ac:inkMkLst>
            <pc:docMk/>
            <pc:sldMk cId="842744429" sldId="269"/>
            <ac:inkMk id="57" creationId="{5C4D8802-88D3-4B4C-B7CE-C1AC6823E27D}"/>
          </ac:inkMkLst>
        </pc:inkChg>
        <pc:inkChg chg="add del mod">
          <ac:chgData name="Ravitha N" userId="a18ab8633b9f9308" providerId="LiveId" clId="{34FCA84E-3D37-4F5E-BB75-E0AC2789D930}" dt="2020-04-30T08:34:29.200" v="6672"/>
          <ac:inkMkLst>
            <pc:docMk/>
            <pc:sldMk cId="842744429" sldId="269"/>
            <ac:inkMk id="58" creationId="{5677D706-BCA3-4FFD-B67D-D2B0638AEF1D}"/>
          </ac:inkMkLst>
        </pc:inkChg>
        <pc:inkChg chg="add del">
          <ac:chgData name="Ravitha N" userId="a18ab8633b9f9308" providerId="LiveId" clId="{34FCA84E-3D37-4F5E-BB75-E0AC2789D930}" dt="2020-04-30T08:34:29.224" v="6723"/>
          <ac:inkMkLst>
            <pc:docMk/>
            <pc:sldMk cId="842744429" sldId="269"/>
            <ac:inkMk id="60" creationId="{694D33F6-791C-453B-A16D-43B24E62843A}"/>
          </ac:inkMkLst>
        </pc:inkChg>
        <pc:inkChg chg="add del">
          <ac:chgData name="Ravitha N" userId="a18ab8633b9f9308" providerId="LiveId" clId="{34FCA84E-3D37-4F5E-BB75-E0AC2789D930}" dt="2020-04-30T08:34:29.224" v="6722"/>
          <ac:inkMkLst>
            <pc:docMk/>
            <pc:sldMk cId="842744429" sldId="269"/>
            <ac:inkMk id="61" creationId="{AB92B50F-195B-489D-B585-B062280554CB}"/>
          </ac:inkMkLst>
        </pc:inkChg>
        <pc:inkChg chg="add del">
          <ac:chgData name="Ravitha N" userId="a18ab8633b9f9308" providerId="LiveId" clId="{34FCA84E-3D37-4F5E-BB75-E0AC2789D930}" dt="2020-04-30T08:34:29.224" v="6721"/>
          <ac:inkMkLst>
            <pc:docMk/>
            <pc:sldMk cId="842744429" sldId="269"/>
            <ac:inkMk id="62" creationId="{C9451939-D668-4C6F-A65C-1B0E848B5BA3}"/>
          </ac:inkMkLst>
        </pc:inkChg>
        <pc:inkChg chg="add del mod">
          <ac:chgData name="Ravitha N" userId="a18ab8633b9f9308" providerId="LiveId" clId="{34FCA84E-3D37-4F5E-BB75-E0AC2789D930}" dt="2020-04-30T08:34:29.223" v="6720"/>
          <ac:inkMkLst>
            <pc:docMk/>
            <pc:sldMk cId="842744429" sldId="269"/>
            <ac:inkMk id="63" creationId="{B68DCEAC-21D0-4F04-8A03-381D3A53C011}"/>
          </ac:inkMkLst>
        </pc:inkChg>
        <pc:inkChg chg="add del mod">
          <ac:chgData name="Ravitha N" userId="a18ab8633b9f9308" providerId="LiveId" clId="{34FCA84E-3D37-4F5E-BB75-E0AC2789D930}" dt="2020-04-30T08:34:29.223" v="6719"/>
          <ac:inkMkLst>
            <pc:docMk/>
            <pc:sldMk cId="842744429" sldId="269"/>
            <ac:inkMk id="64" creationId="{7F5438F7-A5ED-4331-96A3-1C4958A32786}"/>
          </ac:inkMkLst>
        </pc:inkChg>
        <pc:inkChg chg="add del mod">
          <ac:chgData name="Ravitha N" userId="a18ab8633b9f9308" providerId="LiveId" clId="{34FCA84E-3D37-4F5E-BB75-E0AC2789D930}" dt="2020-04-30T08:34:29.222" v="6718"/>
          <ac:inkMkLst>
            <pc:docMk/>
            <pc:sldMk cId="842744429" sldId="269"/>
            <ac:inkMk id="65" creationId="{8F2F1CEF-12E0-4BF2-BCE7-7A7089D36593}"/>
          </ac:inkMkLst>
        </pc:inkChg>
        <pc:inkChg chg="add del mod">
          <ac:chgData name="Ravitha N" userId="a18ab8633b9f9308" providerId="LiveId" clId="{34FCA84E-3D37-4F5E-BB75-E0AC2789D930}" dt="2020-04-30T08:34:29.221" v="6717"/>
          <ac:inkMkLst>
            <pc:docMk/>
            <pc:sldMk cId="842744429" sldId="269"/>
            <ac:inkMk id="66" creationId="{6E209DC4-93F7-4B00-8E1D-70FC37D92F31}"/>
          </ac:inkMkLst>
        </pc:inkChg>
        <pc:inkChg chg="add del mod">
          <ac:chgData name="Ravitha N" userId="a18ab8633b9f9308" providerId="LiveId" clId="{34FCA84E-3D37-4F5E-BB75-E0AC2789D930}" dt="2020-04-30T08:34:29.221" v="6716"/>
          <ac:inkMkLst>
            <pc:docMk/>
            <pc:sldMk cId="842744429" sldId="269"/>
            <ac:inkMk id="68" creationId="{C4F0794A-129C-45E2-8B8E-6A0B2F9E9AB8}"/>
          </ac:inkMkLst>
        </pc:inkChg>
        <pc:inkChg chg="add del mod">
          <ac:chgData name="Ravitha N" userId="a18ab8633b9f9308" providerId="LiveId" clId="{34FCA84E-3D37-4F5E-BB75-E0AC2789D930}" dt="2020-04-30T08:34:29.220" v="6715"/>
          <ac:inkMkLst>
            <pc:docMk/>
            <pc:sldMk cId="842744429" sldId="269"/>
            <ac:inkMk id="69" creationId="{0CFF6E7F-5AE4-4C7F-A4D3-22F1B32B4B67}"/>
          </ac:inkMkLst>
        </pc:inkChg>
        <pc:inkChg chg="add del mod">
          <ac:chgData name="Ravitha N" userId="a18ab8633b9f9308" providerId="LiveId" clId="{34FCA84E-3D37-4F5E-BB75-E0AC2789D930}" dt="2020-04-30T08:34:29.220" v="6714"/>
          <ac:inkMkLst>
            <pc:docMk/>
            <pc:sldMk cId="842744429" sldId="269"/>
            <ac:inkMk id="70" creationId="{AB77C958-3D10-4993-86E9-32E6060E25A4}"/>
          </ac:inkMkLst>
        </pc:inkChg>
        <pc:inkChg chg="add del mod">
          <ac:chgData name="Ravitha N" userId="a18ab8633b9f9308" providerId="LiveId" clId="{34FCA84E-3D37-4F5E-BB75-E0AC2789D930}" dt="2020-04-30T08:34:29.219" v="6713"/>
          <ac:inkMkLst>
            <pc:docMk/>
            <pc:sldMk cId="842744429" sldId="269"/>
            <ac:inkMk id="71" creationId="{6B263BA5-3886-4015-B2BD-F747219C3617}"/>
          </ac:inkMkLst>
        </pc:inkChg>
        <pc:inkChg chg="add del mod">
          <ac:chgData name="Ravitha N" userId="a18ab8633b9f9308" providerId="LiveId" clId="{34FCA84E-3D37-4F5E-BB75-E0AC2789D930}" dt="2020-04-30T08:34:29.219" v="6712"/>
          <ac:inkMkLst>
            <pc:docMk/>
            <pc:sldMk cId="842744429" sldId="269"/>
            <ac:inkMk id="72" creationId="{C0271A1B-2920-45A3-9738-46B6A8E083D9}"/>
          </ac:inkMkLst>
        </pc:inkChg>
        <pc:inkChg chg="add del mod">
          <ac:chgData name="Ravitha N" userId="a18ab8633b9f9308" providerId="LiveId" clId="{34FCA84E-3D37-4F5E-BB75-E0AC2789D930}" dt="2020-04-30T08:34:29.218" v="6711"/>
          <ac:inkMkLst>
            <pc:docMk/>
            <pc:sldMk cId="842744429" sldId="269"/>
            <ac:inkMk id="74" creationId="{F7E1CC09-A27E-4466-A4A8-CDA05154AC0E}"/>
          </ac:inkMkLst>
        </pc:inkChg>
        <pc:inkChg chg="add del mod">
          <ac:chgData name="Ravitha N" userId="a18ab8633b9f9308" providerId="LiveId" clId="{34FCA84E-3D37-4F5E-BB75-E0AC2789D930}" dt="2020-04-30T08:34:29.218" v="6710"/>
          <ac:inkMkLst>
            <pc:docMk/>
            <pc:sldMk cId="842744429" sldId="269"/>
            <ac:inkMk id="75" creationId="{E296EB8F-6537-49A0-B63B-1A91C7F423B0}"/>
          </ac:inkMkLst>
        </pc:inkChg>
        <pc:inkChg chg="add del mod">
          <ac:chgData name="Ravitha N" userId="a18ab8633b9f9308" providerId="LiveId" clId="{34FCA84E-3D37-4F5E-BB75-E0AC2789D930}" dt="2020-04-30T08:34:29.217" v="6709"/>
          <ac:inkMkLst>
            <pc:docMk/>
            <pc:sldMk cId="842744429" sldId="269"/>
            <ac:inkMk id="76" creationId="{13D93220-9B88-475E-B635-4BD3F668842A}"/>
          </ac:inkMkLst>
        </pc:inkChg>
        <pc:inkChg chg="add del mod">
          <ac:chgData name="Ravitha N" userId="a18ab8633b9f9308" providerId="LiveId" clId="{34FCA84E-3D37-4F5E-BB75-E0AC2789D930}" dt="2020-04-30T08:34:29.217" v="6708"/>
          <ac:inkMkLst>
            <pc:docMk/>
            <pc:sldMk cId="842744429" sldId="269"/>
            <ac:inkMk id="78" creationId="{91F7B8AD-A6D3-4719-960A-FF09B6A73897}"/>
          </ac:inkMkLst>
        </pc:inkChg>
        <pc:inkChg chg="add del mod">
          <ac:chgData name="Ravitha N" userId="a18ab8633b9f9308" providerId="LiveId" clId="{34FCA84E-3D37-4F5E-BB75-E0AC2789D930}" dt="2020-04-30T08:34:29.216" v="6707"/>
          <ac:inkMkLst>
            <pc:docMk/>
            <pc:sldMk cId="842744429" sldId="269"/>
            <ac:inkMk id="79" creationId="{B83F3CEB-5BBA-431F-835A-E17BE28C4026}"/>
          </ac:inkMkLst>
        </pc:inkChg>
        <pc:inkChg chg="add del mod">
          <ac:chgData name="Ravitha N" userId="a18ab8633b9f9308" providerId="LiveId" clId="{34FCA84E-3D37-4F5E-BB75-E0AC2789D930}" dt="2020-04-30T08:34:29.216" v="6706"/>
          <ac:inkMkLst>
            <pc:docMk/>
            <pc:sldMk cId="842744429" sldId="269"/>
            <ac:inkMk id="80" creationId="{6696B826-066D-4DF6-AC2A-2F18938910FE}"/>
          </ac:inkMkLst>
        </pc:inkChg>
        <pc:inkChg chg="add del mod">
          <ac:chgData name="Ravitha N" userId="a18ab8633b9f9308" providerId="LiveId" clId="{34FCA84E-3D37-4F5E-BB75-E0AC2789D930}" dt="2020-04-30T08:34:29.215" v="6705"/>
          <ac:inkMkLst>
            <pc:docMk/>
            <pc:sldMk cId="842744429" sldId="269"/>
            <ac:inkMk id="81" creationId="{5A5159FF-5DF7-48DD-8681-990F5AF9E44E}"/>
          </ac:inkMkLst>
        </pc:inkChg>
        <pc:inkChg chg="add del mod">
          <ac:chgData name="Ravitha N" userId="a18ab8633b9f9308" providerId="LiveId" clId="{34FCA84E-3D37-4F5E-BB75-E0AC2789D930}" dt="2020-04-30T08:34:29.215" v="6704"/>
          <ac:inkMkLst>
            <pc:docMk/>
            <pc:sldMk cId="842744429" sldId="269"/>
            <ac:inkMk id="83" creationId="{496B384C-3453-4635-B77B-51B2BA17C1DA}"/>
          </ac:inkMkLst>
        </pc:inkChg>
        <pc:inkChg chg="add del mod">
          <ac:chgData name="Ravitha N" userId="a18ab8633b9f9308" providerId="LiveId" clId="{34FCA84E-3D37-4F5E-BB75-E0AC2789D930}" dt="2020-04-30T08:34:29.214" v="6703"/>
          <ac:inkMkLst>
            <pc:docMk/>
            <pc:sldMk cId="842744429" sldId="269"/>
            <ac:inkMk id="84" creationId="{BA9B9784-5051-4D50-BF1D-8B14AC49678F}"/>
          </ac:inkMkLst>
        </pc:inkChg>
        <pc:inkChg chg="add del mod">
          <ac:chgData name="Ravitha N" userId="a18ab8633b9f9308" providerId="LiveId" clId="{34FCA84E-3D37-4F5E-BB75-E0AC2789D930}" dt="2020-04-30T08:34:29.214" v="6702"/>
          <ac:inkMkLst>
            <pc:docMk/>
            <pc:sldMk cId="842744429" sldId="269"/>
            <ac:inkMk id="85" creationId="{45C113A8-781C-4A63-AA4B-22F1A7D21F16}"/>
          </ac:inkMkLst>
        </pc:inkChg>
        <pc:inkChg chg="add del mod">
          <ac:chgData name="Ravitha N" userId="a18ab8633b9f9308" providerId="LiveId" clId="{34FCA84E-3D37-4F5E-BB75-E0AC2789D930}" dt="2020-04-30T08:34:29.213" v="6701"/>
          <ac:inkMkLst>
            <pc:docMk/>
            <pc:sldMk cId="842744429" sldId="269"/>
            <ac:inkMk id="86" creationId="{6909A8E0-D0FE-4C00-9727-6F9DD9A259A2}"/>
          </ac:inkMkLst>
        </pc:inkChg>
        <pc:inkChg chg="add del mod">
          <ac:chgData name="Ravitha N" userId="a18ab8633b9f9308" providerId="LiveId" clId="{34FCA84E-3D37-4F5E-BB75-E0AC2789D930}" dt="2020-04-30T08:34:29.213" v="6700"/>
          <ac:inkMkLst>
            <pc:docMk/>
            <pc:sldMk cId="842744429" sldId="269"/>
            <ac:inkMk id="87" creationId="{49B467B2-EC17-4507-8DCF-A976F74DC79A}"/>
          </ac:inkMkLst>
        </pc:inkChg>
        <pc:inkChg chg="add del mod">
          <ac:chgData name="Ravitha N" userId="a18ab8633b9f9308" providerId="LiveId" clId="{34FCA84E-3D37-4F5E-BB75-E0AC2789D930}" dt="2020-04-30T08:34:29.212" v="6699"/>
          <ac:inkMkLst>
            <pc:docMk/>
            <pc:sldMk cId="842744429" sldId="269"/>
            <ac:inkMk id="88" creationId="{D5090A64-5A03-4D3D-8562-284B43C2F707}"/>
          </ac:inkMkLst>
        </pc:inkChg>
        <pc:inkChg chg="add del mod">
          <ac:chgData name="Ravitha N" userId="a18ab8633b9f9308" providerId="LiveId" clId="{34FCA84E-3D37-4F5E-BB75-E0AC2789D930}" dt="2020-04-30T08:34:29.212" v="6698"/>
          <ac:inkMkLst>
            <pc:docMk/>
            <pc:sldMk cId="842744429" sldId="269"/>
            <ac:inkMk id="89" creationId="{AA3609FA-DF75-42F3-A95E-3D5B6452E046}"/>
          </ac:inkMkLst>
        </pc:inkChg>
        <pc:inkChg chg="add del mod">
          <ac:chgData name="Ravitha N" userId="a18ab8633b9f9308" providerId="LiveId" clId="{34FCA84E-3D37-4F5E-BB75-E0AC2789D930}" dt="2020-04-30T08:34:29.211" v="6697"/>
          <ac:inkMkLst>
            <pc:docMk/>
            <pc:sldMk cId="842744429" sldId="269"/>
            <ac:inkMk id="90" creationId="{6A090E4C-775C-4C49-BCE7-FFCF21FD7760}"/>
          </ac:inkMkLst>
        </pc:inkChg>
        <pc:inkChg chg="add del mod">
          <ac:chgData name="Ravitha N" userId="a18ab8633b9f9308" providerId="LiveId" clId="{34FCA84E-3D37-4F5E-BB75-E0AC2789D930}" dt="2020-04-30T08:34:29.211" v="6696"/>
          <ac:inkMkLst>
            <pc:docMk/>
            <pc:sldMk cId="842744429" sldId="269"/>
            <ac:inkMk id="91" creationId="{C54B3909-B111-4331-9C20-99CA77A042F4}"/>
          </ac:inkMkLst>
        </pc:inkChg>
        <pc:inkChg chg="add del mod">
          <ac:chgData name="Ravitha N" userId="a18ab8633b9f9308" providerId="LiveId" clId="{34FCA84E-3D37-4F5E-BB75-E0AC2789D930}" dt="2020-04-30T08:34:29.210" v="6695"/>
          <ac:inkMkLst>
            <pc:docMk/>
            <pc:sldMk cId="842744429" sldId="269"/>
            <ac:inkMk id="92" creationId="{B4D456F1-D8CD-4D7D-9654-0AC384D6977E}"/>
          </ac:inkMkLst>
        </pc:inkChg>
        <pc:inkChg chg="add del mod">
          <ac:chgData name="Ravitha N" userId="a18ab8633b9f9308" providerId="LiveId" clId="{34FCA84E-3D37-4F5E-BB75-E0AC2789D930}" dt="2020-04-30T08:33:58.151" v="6652"/>
          <ac:inkMkLst>
            <pc:docMk/>
            <pc:sldMk cId="842744429" sldId="269"/>
            <ac:inkMk id="96" creationId="{25636B56-4265-49AA-BA8D-67E59066CFC4}"/>
          </ac:inkMkLst>
        </pc:inkChg>
        <pc:inkChg chg="add del mod">
          <ac:chgData name="Ravitha N" userId="a18ab8633b9f9308" providerId="LiveId" clId="{34FCA84E-3D37-4F5E-BB75-E0AC2789D930}" dt="2020-04-30T08:34:29.208" v="6690"/>
          <ac:inkMkLst>
            <pc:docMk/>
            <pc:sldMk cId="842744429" sldId="269"/>
            <ac:inkMk id="97" creationId="{7B38B572-FAA8-41F2-BE82-7F14451AE19E}"/>
          </ac:inkMkLst>
        </pc:inkChg>
        <pc:inkChg chg="add del mod">
          <ac:chgData name="Ravitha N" userId="a18ab8633b9f9308" providerId="LiveId" clId="{34FCA84E-3D37-4F5E-BB75-E0AC2789D930}" dt="2020-04-30T08:34:29.209" v="6693"/>
          <ac:inkMkLst>
            <pc:docMk/>
            <pc:sldMk cId="842744429" sldId="269"/>
            <ac:inkMk id="99" creationId="{6CB709B2-5157-4E6E-BFD6-D74633FAFBE6}"/>
          </ac:inkMkLst>
        </pc:inkChg>
        <pc:inkChg chg="add del">
          <ac:chgData name="Ravitha N" userId="a18ab8633b9f9308" providerId="LiveId" clId="{34FCA84E-3D37-4F5E-BB75-E0AC2789D930}" dt="2020-04-30T08:34:29.210" v="6694"/>
          <ac:inkMkLst>
            <pc:docMk/>
            <pc:sldMk cId="842744429" sldId="269"/>
            <ac:inkMk id="100" creationId="{55E93418-E047-42FE-BED0-66A6E8A13357}"/>
          </ac:inkMkLst>
        </pc:inkChg>
        <pc:inkChg chg="add del mod">
          <ac:chgData name="Ravitha N" userId="a18ab8633b9f9308" providerId="LiveId" clId="{34FCA84E-3D37-4F5E-BB75-E0AC2789D930}" dt="2020-04-30T08:34:29.209" v="6692"/>
          <ac:inkMkLst>
            <pc:docMk/>
            <pc:sldMk cId="842744429" sldId="269"/>
            <ac:inkMk id="101" creationId="{F95FD949-3CF7-4F64-B232-77069CB2063E}"/>
          </ac:inkMkLst>
        </pc:inkChg>
        <pc:inkChg chg="add del mod">
          <ac:chgData name="Ravitha N" userId="a18ab8633b9f9308" providerId="LiveId" clId="{34FCA84E-3D37-4F5E-BB75-E0AC2789D930}" dt="2020-04-30T08:34:29.209" v="6691"/>
          <ac:inkMkLst>
            <pc:docMk/>
            <pc:sldMk cId="842744429" sldId="269"/>
            <ac:inkMk id="103" creationId="{A62FFE90-AEA9-4697-948C-C3240F3ADE98}"/>
          </ac:inkMkLst>
        </pc:inkChg>
        <pc:inkChg chg="add del mod">
          <ac:chgData name="Ravitha N" userId="a18ab8633b9f9308" providerId="LiveId" clId="{34FCA84E-3D37-4F5E-BB75-E0AC2789D930}" dt="2020-04-30T08:34:29.208" v="6689"/>
          <ac:inkMkLst>
            <pc:docMk/>
            <pc:sldMk cId="842744429" sldId="269"/>
            <ac:inkMk id="105" creationId="{3C868AF6-C502-4192-A512-E48F142A706C}"/>
          </ac:inkMkLst>
        </pc:inkChg>
        <pc:inkChg chg="add del mod">
          <ac:chgData name="Ravitha N" userId="a18ab8633b9f9308" providerId="LiveId" clId="{34FCA84E-3D37-4F5E-BB75-E0AC2789D930}" dt="2020-04-30T08:33:59.513" v="6653"/>
          <ac:inkMkLst>
            <pc:docMk/>
            <pc:sldMk cId="842744429" sldId="269"/>
            <ac:inkMk id="106" creationId="{8AAB1EE0-973E-4806-BBD4-59322D38AFA7}"/>
          </ac:inkMkLst>
        </pc:inkChg>
        <pc:inkChg chg="add del mod">
          <ac:chgData name="Ravitha N" userId="a18ab8633b9f9308" providerId="LiveId" clId="{34FCA84E-3D37-4F5E-BB75-E0AC2789D930}" dt="2020-04-30T08:34:29.207" v="6688"/>
          <ac:inkMkLst>
            <pc:docMk/>
            <pc:sldMk cId="842744429" sldId="269"/>
            <ac:inkMk id="107" creationId="{891AB2D7-8ABF-441B-9D0C-A038969A26F0}"/>
          </ac:inkMkLst>
        </pc:inkChg>
        <pc:inkChg chg="add del mod">
          <ac:chgData name="Ravitha N" userId="a18ab8633b9f9308" providerId="LiveId" clId="{34FCA84E-3D37-4F5E-BB75-E0AC2789D930}" dt="2020-04-30T08:34:29.206" v="6687"/>
          <ac:inkMkLst>
            <pc:docMk/>
            <pc:sldMk cId="842744429" sldId="269"/>
            <ac:inkMk id="108" creationId="{B6F0A71F-806A-4C71-8BA0-1564D111228F}"/>
          </ac:inkMkLst>
        </pc:inkChg>
        <pc:inkChg chg="add del mod">
          <ac:chgData name="Ravitha N" userId="a18ab8633b9f9308" providerId="LiveId" clId="{34FCA84E-3D37-4F5E-BB75-E0AC2789D930}" dt="2020-04-30T08:34:29.206" v="6686"/>
          <ac:inkMkLst>
            <pc:docMk/>
            <pc:sldMk cId="842744429" sldId="269"/>
            <ac:inkMk id="109" creationId="{5BB020E3-84C9-410E-9103-3A01C25B1E87}"/>
          </ac:inkMkLst>
        </pc:inkChg>
        <pc:inkChg chg="add del mod">
          <ac:chgData name="Ravitha N" userId="a18ab8633b9f9308" providerId="LiveId" clId="{34FCA84E-3D37-4F5E-BB75-E0AC2789D930}" dt="2020-04-30T08:34:29.205" v="6685"/>
          <ac:inkMkLst>
            <pc:docMk/>
            <pc:sldMk cId="842744429" sldId="269"/>
            <ac:inkMk id="110" creationId="{FF3956A6-3FB3-476D-A99C-479E91225EE7}"/>
          </ac:inkMkLst>
        </pc:inkChg>
        <pc:inkChg chg="add del mod">
          <ac:chgData name="Ravitha N" userId="a18ab8633b9f9308" providerId="LiveId" clId="{34FCA84E-3D37-4F5E-BB75-E0AC2789D930}" dt="2020-04-30T08:34:29.205" v="6684"/>
          <ac:inkMkLst>
            <pc:docMk/>
            <pc:sldMk cId="842744429" sldId="269"/>
            <ac:inkMk id="111" creationId="{5CD253FA-5AFE-461D-BAFA-B4AA7FF0B984}"/>
          </ac:inkMkLst>
        </pc:inkChg>
        <pc:inkChg chg="add del mod">
          <ac:chgData name="Ravitha N" userId="a18ab8633b9f9308" providerId="LiveId" clId="{34FCA84E-3D37-4F5E-BB75-E0AC2789D930}" dt="2020-04-30T08:34:29.204" v="6683"/>
          <ac:inkMkLst>
            <pc:docMk/>
            <pc:sldMk cId="842744429" sldId="269"/>
            <ac:inkMk id="112" creationId="{57335CC2-CD46-49AF-8B28-1869DD8F4837}"/>
          </ac:inkMkLst>
        </pc:inkChg>
        <pc:inkChg chg="add del mod">
          <ac:chgData name="Ravitha N" userId="a18ab8633b9f9308" providerId="LiveId" clId="{34FCA84E-3D37-4F5E-BB75-E0AC2789D930}" dt="2020-04-30T08:34:29.204" v="6682"/>
          <ac:inkMkLst>
            <pc:docMk/>
            <pc:sldMk cId="842744429" sldId="269"/>
            <ac:inkMk id="113" creationId="{8675726B-6250-4790-AF1C-294142215687}"/>
          </ac:inkMkLst>
        </pc:inkChg>
        <pc:inkChg chg="add del mod">
          <ac:chgData name="Ravitha N" userId="a18ab8633b9f9308" providerId="LiveId" clId="{34FCA84E-3D37-4F5E-BB75-E0AC2789D930}" dt="2020-04-30T08:34:29.199" v="6671"/>
          <ac:inkMkLst>
            <pc:docMk/>
            <pc:sldMk cId="842744429" sldId="269"/>
            <ac:inkMk id="115" creationId="{6B4A78B4-3DDD-48A6-9EC4-5336DDD5D234}"/>
          </ac:inkMkLst>
        </pc:inkChg>
        <pc:inkChg chg="add del mod">
          <ac:chgData name="Ravitha N" userId="a18ab8633b9f9308" providerId="LiveId" clId="{34FCA84E-3D37-4F5E-BB75-E0AC2789D930}" dt="2020-04-30T08:34:29.198" v="6670"/>
          <ac:inkMkLst>
            <pc:docMk/>
            <pc:sldMk cId="842744429" sldId="269"/>
            <ac:inkMk id="117" creationId="{8ACCEC6E-3740-4777-A9EB-7EEDC4A7ED58}"/>
          </ac:inkMkLst>
        </pc:inkChg>
        <pc:inkChg chg="add del mod">
          <ac:chgData name="Ravitha N" userId="a18ab8633b9f9308" providerId="LiveId" clId="{34FCA84E-3D37-4F5E-BB75-E0AC2789D930}" dt="2020-04-30T08:34:29.197" v="6669"/>
          <ac:inkMkLst>
            <pc:docMk/>
            <pc:sldMk cId="842744429" sldId="269"/>
            <ac:inkMk id="118" creationId="{D92EF515-2AB2-4D0F-991D-92B1A3702E82}"/>
          </ac:inkMkLst>
        </pc:inkChg>
        <pc:inkChg chg="add del mod">
          <ac:chgData name="Ravitha N" userId="a18ab8633b9f9308" providerId="LiveId" clId="{34FCA84E-3D37-4F5E-BB75-E0AC2789D930}" dt="2020-04-30T08:34:29.196" v="6668"/>
          <ac:inkMkLst>
            <pc:docMk/>
            <pc:sldMk cId="842744429" sldId="269"/>
            <ac:inkMk id="120" creationId="{30C5AE2A-FAD0-4882-A595-524F652AB53C}"/>
          </ac:inkMkLst>
        </pc:inkChg>
        <pc:inkChg chg="add del mod">
          <ac:chgData name="Ravitha N" userId="a18ab8633b9f9308" providerId="LiveId" clId="{34FCA84E-3D37-4F5E-BB75-E0AC2789D930}" dt="2020-04-30T08:34:29.195" v="6667"/>
          <ac:inkMkLst>
            <pc:docMk/>
            <pc:sldMk cId="842744429" sldId="269"/>
            <ac:inkMk id="121" creationId="{8B34BE31-33A0-4A6A-BBA1-5F945EEDEB76}"/>
          </ac:inkMkLst>
        </pc:inkChg>
        <pc:inkChg chg="add del mod">
          <ac:chgData name="Ravitha N" userId="a18ab8633b9f9308" providerId="LiveId" clId="{34FCA84E-3D37-4F5E-BB75-E0AC2789D930}" dt="2020-04-30T08:34:29.195" v="6666"/>
          <ac:inkMkLst>
            <pc:docMk/>
            <pc:sldMk cId="842744429" sldId="269"/>
            <ac:inkMk id="122" creationId="{212781DD-714C-49E9-AFF9-47B090172632}"/>
          </ac:inkMkLst>
        </pc:inkChg>
        <pc:inkChg chg="add del">
          <ac:chgData name="Ravitha N" userId="a18ab8633b9f9308" providerId="LiveId" clId="{34FCA84E-3D37-4F5E-BB75-E0AC2789D930}" dt="2020-04-30T08:34:29.194" v="6665"/>
          <ac:inkMkLst>
            <pc:docMk/>
            <pc:sldMk cId="842744429" sldId="269"/>
            <ac:inkMk id="123" creationId="{BD238B96-A97B-4BED-A08B-CEC35DEA9B91}"/>
          </ac:inkMkLst>
        </pc:inkChg>
        <pc:inkChg chg="add del">
          <ac:chgData name="Ravitha N" userId="a18ab8633b9f9308" providerId="LiveId" clId="{34FCA84E-3D37-4F5E-BB75-E0AC2789D930}" dt="2020-04-30T08:34:29.193" v="6664"/>
          <ac:inkMkLst>
            <pc:docMk/>
            <pc:sldMk cId="842744429" sldId="269"/>
            <ac:inkMk id="124" creationId="{6C04142C-A58A-45D5-9E52-199AF2826019}"/>
          </ac:inkMkLst>
        </pc:inkChg>
        <pc:inkChg chg="add del mod">
          <ac:chgData name="Ravitha N" userId="a18ab8633b9f9308" providerId="LiveId" clId="{34FCA84E-3D37-4F5E-BB75-E0AC2789D930}" dt="2020-04-30T08:34:29.193" v="6663"/>
          <ac:inkMkLst>
            <pc:docMk/>
            <pc:sldMk cId="842744429" sldId="269"/>
            <ac:inkMk id="126" creationId="{C59945F2-86E3-47AC-9DD0-5AA364448191}"/>
          </ac:inkMkLst>
        </pc:inkChg>
        <pc:inkChg chg="add del mod">
          <ac:chgData name="Ravitha N" userId="a18ab8633b9f9308" providerId="LiveId" clId="{34FCA84E-3D37-4F5E-BB75-E0AC2789D930}" dt="2020-04-30T08:34:29.192" v="6662"/>
          <ac:inkMkLst>
            <pc:docMk/>
            <pc:sldMk cId="842744429" sldId="269"/>
            <ac:inkMk id="127" creationId="{FA0EEBA3-98A0-49A8-A39D-50D65F00BC3A}"/>
          </ac:inkMkLst>
        </pc:inkChg>
        <pc:inkChg chg="add del mod">
          <ac:chgData name="Ravitha N" userId="a18ab8633b9f9308" providerId="LiveId" clId="{34FCA84E-3D37-4F5E-BB75-E0AC2789D930}" dt="2020-04-30T08:34:29.192" v="6661"/>
          <ac:inkMkLst>
            <pc:docMk/>
            <pc:sldMk cId="842744429" sldId="269"/>
            <ac:inkMk id="128" creationId="{1DDA5051-D066-4FA6-9CD2-24DD9999DC26}"/>
          </ac:inkMkLst>
        </pc:inkChg>
        <pc:inkChg chg="add del mod">
          <ac:chgData name="Ravitha N" userId="a18ab8633b9f9308" providerId="LiveId" clId="{34FCA84E-3D37-4F5E-BB75-E0AC2789D930}" dt="2020-04-30T08:34:29.191" v="6660"/>
          <ac:inkMkLst>
            <pc:docMk/>
            <pc:sldMk cId="842744429" sldId="269"/>
            <ac:inkMk id="130" creationId="{ED21999A-2B34-499F-9E09-14BF9CEA269C}"/>
          </ac:inkMkLst>
        </pc:inkChg>
        <pc:inkChg chg="add del mod">
          <ac:chgData name="Ravitha N" userId="a18ab8633b9f9308" providerId="LiveId" clId="{34FCA84E-3D37-4F5E-BB75-E0AC2789D930}" dt="2020-04-30T08:34:29.191" v="6659"/>
          <ac:inkMkLst>
            <pc:docMk/>
            <pc:sldMk cId="842744429" sldId="269"/>
            <ac:inkMk id="132" creationId="{92F73C8D-D828-491C-B3CF-5B165ACD1513}"/>
          </ac:inkMkLst>
        </pc:inkChg>
        <pc:inkChg chg="add del mod">
          <ac:chgData name="Ravitha N" userId="a18ab8633b9f9308" providerId="LiveId" clId="{34FCA84E-3D37-4F5E-BB75-E0AC2789D930}" dt="2020-04-30T08:34:29.189" v="6658"/>
          <ac:inkMkLst>
            <pc:docMk/>
            <pc:sldMk cId="842744429" sldId="269"/>
            <ac:inkMk id="134" creationId="{4E1565A3-9512-4AE6-B9B4-83457027E9EC}"/>
          </ac:inkMkLst>
        </pc:inkChg>
        <pc:inkChg chg="add del mod">
          <ac:chgData name="Ravitha N" userId="a18ab8633b9f9308" providerId="LiveId" clId="{34FCA84E-3D37-4F5E-BB75-E0AC2789D930}" dt="2020-04-30T08:34:29.189" v="6657"/>
          <ac:inkMkLst>
            <pc:docMk/>
            <pc:sldMk cId="842744429" sldId="269"/>
            <ac:inkMk id="135" creationId="{EBC65C3E-F124-40E0-BB6A-8462D02F77B3}"/>
          </ac:inkMkLst>
        </pc:inkChg>
        <pc:inkChg chg="add del mod">
          <ac:chgData name="Ravitha N" userId="a18ab8633b9f9308" providerId="LiveId" clId="{34FCA84E-3D37-4F5E-BB75-E0AC2789D930}" dt="2020-04-30T08:34:29.187" v="6656"/>
          <ac:inkMkLst>
            <pc:docMk/>
            <pc:sldMk cId="842744429" sldId="269"/>
            <ac:inkMk id="136" creationId="{BE0E4BCF-9F49-487D-AAE8-AA1CFEDA0857}"/>
          </ac:inkMkLst>
        </pc:inkChg>
        <pc:inkChg chg="add del mod">
          <ac:chgData name="Ravitha N" userId="a18ab8633b9f9308" providerId="LiveId" clId="{34FCA84E-3D37-4F5E-BB75-E0AC2789D930}" dt="2020-04-30T08:34:29.186" v="6655"/>
          <ac:inkMkLst>
            <pc:docMk/>
            <pc:sldMk cId="842744429" sldId="269"/>
            <ac:inkMk id="138" creationId="{552EB0DD-C430-4EC5-8F1D-998DB32218E3}"/>
          </ac:inkMkLst>
        </pc:inkChg>
        <pc:inkChg chg="add del mod">
          <ac:chgData name="Ravitha N" userId="a18ab8633b9f9308" providerId="LiveId" clId="{34FCA84E-3D37-4F5E-BB75-E0AC2789D930}" dt="2020-04-30T08:34:29.184" v="6654"/>
          <ac:inkMkLst>
            <pc:docMk/>
            <pc:sldMk cId="842744429" sldId="269"/>
            <ac:inkMk id="139" creationId="{21E2B7F2-CCB2-4A1B-9127-9F0264466349}"/>
          </ac:inkMkLst>
        </pc:inkChg>
        <pc:cxnChg chg="add mod">
          <ac:chgData name="Ravitha N" userId="a18ab8633b9f9308" providerId="LiveId" clId="{34FCA84E-3D37-4F5E-BB75-E0AC2789D930}" dt="2020-04-30T04:03:53.627" v="2731" actId="1076"/>
          <ac:cxnSpMkLst>
            <pc:docMk/>
            <pc:sldMk cId="842744429" sldId="269"/>
            <ac:cxnSpMk id="11" creationId="{73A7B818-57FB-4C3A-824F-1548C5679DC3}"/>
          </ac:cxnSpMkLst>
        </pc:cxnChg>
        <pc:cxnChg chg="add del mod">
          <ac:chgData name="Ravitha N" userId="a18ab8633b9f9308" providerId="LiveId" clId="{34FCA84E-3D37-4F5E-BB75-E0AC2789D930}" dt="2020-04-30T04:04:07.388" v="2733" actId="11529"/>
          <ac:cxnSpMkLst>
            <pc:docMk/>
            <pc:sldMk cId="842744429" sldId="269"/>
            <ac:cxnSpMk id="14" creationId="{8150BA75-F2DC-4D3E-9077-CF5D19903468}"/>
          </ac:cxnSpMkLst>
        </pc:cxnChg>
        <pc:cxnChg chg="add">
          <ac:chgData name="Ravitha N" userId="a18ab8633b9f9308" providerId="LiveId" clId="{34FCA84E-3D37-4F5E-BB75-E0AC2789D930}" dt="2020-04-30T04:04:21.724" v="2734" actId="11529"/>
          <ac:cxnSpMkLst>
            <pc:docMk/>
            <pc:sldMk cId="842744429" sldId="269"/>
            <ac:cxnSpMk id="16" creationId="{18B75B45-4C77-4E0A-B25E-71B3B4869BA1}"/>
          </ac:cxnSpMkLst>
        </pc:cxnChg>
        <pc:cxnChg chg="add del">
          <ac:chgData name="Ravitha N" userId="a18ab8633b9f9308" providerId="LiveId" clId="{34FCA84E-3D37-4F5E-BB75-E0AC2789D930}" dt="2020-04-30T04:04:30.829" v="2736" actId="478"/>
          <ac:cxnSpMkLst>
            <pc:docMk/>
            <pc:sldMk cId="842744429" sldId="269"/>
            <ac:cxnSpMk id="18" creationId="{C67922EB-0938-4752-8FD1-2924C47075CF}"/>
          </ac:cxnSpMkLst>
        </pc:cxnChg>
        <pc:cxnChg chg="add mod">
          <ac:chgData name="Ravitha N" userId="a18ab8633b9f9308" providerId="LiveId" clId="{34FCA84E-3D37-4F5E-BB75-E0AC2789D930}" dt="2020-04-30T04:04:46.186" v="2739" actId="1076"/>
          <ac:cxnSpMkLst>
            <pc:docMk/>
            <pc:sldMk cId="842744429" sldId="269"/>
            <ac:cxnSpMk id="20" creationId="{EB9519BB-2967-482F-9BEA-2DF1363E4257}"/>
          </ac:cxnSpMkLst>
        </pc:cxnChg>
        <pc:cxnChg chg="add mod">
          <ac:chgData name="Ravitha N" userId="a18ab8633b9f9308" providerId="LiveId" clId="{34FCA84E-3D37-4F5E-BB75-E0AC2789D930}" dt="2020-04-30T04:07:43.608" v="2774" actId="1076"/>
          <ac:cxnSpMkLst>
            <pc:docMk/>
            <pc:sldMk cId="842744429" sldId="269"/>
            <ac:cxnSpMk id="27" creationId="{226C52C0-BEF2-4618-85FC-F725CCA4C924}"/>
          </ac:cxnSpMkLst>
        </pc:cxnChg>
        <pc:cxnChg chg="add mod">
          <ac:chgData name="Ravitha N" userId="a18ab8633b9f9308" providerId="LiveId" clId="{34FCA84E-3D37-4F5E-BB75-E0AC2789D930}" dt="2020-04-30T08:35:20.216" v="6732" actId="20577"/>
          <ac:cxnSpMkLst>
            <pc:docMk/>
            <pc:sldMk cId="842744429" sldId="269"/>
            <ac:cxnSpMk id="30" creationId="{8B92F79D-1C39-42FE-A909-9D9593B906F3}"/>
          </ac:cxnSpMkLst>
        </pc:cxnChg>
        <pc:cxnChg chg="add mod">
          <ac:chgData name="Ravitha N" userId="a18ab8633b9f9308" providerId="LiveId" clId="{34FCA84E-3D37-4F5E-BB75-E0AC2789D930}" dt="2020-04-30T08:35:31.376" v="6740" actId="20577"/>
          <ac:cxnSpMkLst>
            <pc:docMk/>
            <pc:sldMk cId="842744429" sldId="269"/>
            <ac:cxnSpMk id="33" creationId="{1C0AD327-8662-4BDE-98CE-1473FD2C8896}"/>
          </ac:cxnSpMkLst>
        </pc:cxnChg>
        <pc:cxnChg chg="add">
          <ac:chgData name="Ravitha N" userId="a18ab8633b9f9308" providerId="LiveId" clId="{34FCA84E-3D37-4F5E-BB75-E0AC2789D930}" dt="2020-04-30T04:08:17.810" v="2779" actId="11529"/>
          <ac:cxnSpMkLst>
            <pc:docMk/>
            <pc:sldMk cId="842744429" sldId="269"/>
            <ac:cxnSpMk id="36" creationId="{869E488D-211A-4491-BDFF-5938E9C7BFDA}"/>
          </ac:cxnSpMkLst>
        </pc:cxnChg>
        <pc:cxnChg chg="add mod">
          <ac:chgData name="Ravitha N" userId="a18ab8633b9f9308" providerId="LiveId" clId="{34FCA84E-3D37-4F5E-BB75-E0AC2789D930}" dt="2020-04-30T08:35:20.216" v="6732" actId="20577"/>
          <ac:cxnSpMkLst>
            <pc:docMk/>
            <pc:sldMk cId="842744429" sldId="269"/>
            <ac:cxnSpMk id="38" creationId="{CC743605-D66D-41EB-B556-6DA6E7D5EFBA}"/>
          </ac:cxnSpMkLst>
        </pc:cxnChg>
        <pc:cxnChg chg="add mod">
          <ac:chgData name="Ravitha N" userId="a18ab8633b9f9308" providerId="LiveId" clId="{34FCA84E-3D37-4F5E-BB75-E0AC2789D930}" dt="2020-04-30T04:08:41.395" v="2783" actId="14100"/>
          <ac:cxnSpMkLst>
            <pc:docMk/>
            <pc:sldMk cId="842744429" sldId="269"/>
            <ac:cxnSpMk id="40" creationId="{2C05B77B-5A31-4EC0-8E36-10B0F4286D25}"/>
          </ac:cxnSpMkLst>
        </pc:cxnChg>
      </pc:sldChg>
      <pc:sldChg chg="addSp delSp modSp new mod">
        <pc:chgData name="Ravitha N" userId="a18ab8633b9f9308" providerId="LiveId" clId="{34FCA84E-3D37-4F5E-BB75-E0AC2789D930}" dt="2020-04-30T08:37:07.408" v="6777" actId="478"/>
        <pc:sldMkLst>
          <pc:docMk/>
          <pc:sldMk cId="960382313" sldId="270"/>
        </pc:sldMkLst>
        <pc:spChg chg="del">
          <ac:chgData name="Ravitha N" userId="a18ab8633b9f9308" providerId="LiveId" clId="{34FCA84E-3D37-4F5E-BB75-E0AC2789D930}" dt="2020-04-30T04:09:51.908" v="2809"/>
          <ac:spMkLst>
            <pc:docMk/>
            <pc:sldMk cId="960382313" sldId="270"/>
            <ac:spMk id="2" creationId="{5346D400-2972-4AAA-85AA-9B32A0EE9CBE}"/>
          </ac:spMkLst>
        </pc:spChg>
        <pc:spChg chg="mod">
          <ac:chgData name="Ravitha N" userId="a18ab8633b9f9308" providerId="LiveId" clId="{34FCA84E-3D37-4F5E-BB75-E0AC2789D930}" dt="2020-04-30T04:13:40.720" v="3079" actId="20577"/>
          <ac:spMkLst>
            <pc:docMk/>
            <pc:sldMk cId="960382313" sldId="270"/>
            <ac:spMk id="3" creationId="{9B82DE57-C78E-4B85-AA89-675406C525BF}"/>
          </ac:spMkLst>
        </pc:spChg>
        <pc:spChg chg="add mod">
          <ac:chgData name="Ravitha N" userId="a18ab8633b9f9308" providerId="LiveId" clId="{34FCA84E-3D37-4F5E-BB75-E0AC2789D930}" dt="2020-04-30T04:10:00.968" v="2820" actId="20577"/>
          <ac:spMkLst>
            <pc:docMk/>
            <pc:sldMk cId="960382313" sldId="270"/>
            <ac:spMk id="4" creationId="{0214D39A-7FA5-4140-B27A-BF86702BB129}"/>
          </ac:spMkLst>
        </pc:spChg>
        <pc:grpChg chg="del mod">
          <ac:chgData name="Ravitha N" userId="a18ab8633b9f9308" providerId="LiveId" clId="{34FCA84E-3D37-4F5E-BB75-E0AC2789D930}" dt="2020-04-30T08:37:07.408" v="6777" actId="478"/>
          <ac:grpSpMkLst>
            <pc:docMk/>
            <pc:sldMk cId="960382313" sldId="270"/>
            <ac:grpSpMk id="10" creationId="{CBFB7DC9-0489-4B11-B520-346004ED5834}"/>
          </ac:grpSpMkLst>
        </pc:grpChg>
        <pc:inkChg chg="add del">
          <ac:chgData name="Ravitha N" userId="a18ab8633b9f9308" providerId="LiveId" clId="{34FCA84E-3D37-4F5E-BB75-E0AC2789D930}" dt="2020-04-30T08:37:05.204" v="6776" actId="478"/>
          <ac:inkMkLst>
            <pc:docMk/>
            <pc:sldMk cId="960382313" sldId="270"/>
            <ac:inkMk id="5" creationId="{BD58C334-64FE-4795-B75C-9EC2F9FAD52C}"/>
          </ac:inkMkLst>
        </pc:inkChg>
        <pc:inkChg chg="add mod">
          <ac:chgData name="Ravitha N" userId="a18ab8633b9f9308" providerId="LiveId" clId="{34FCA84E-3D37-4F5E-BB75-E0AC2789D930}" dt="2020-04-30T07:37:58.681" v="6361"/>
          <ac:inkMkLst>
            <pc:docMk/>
            <pc:sldMk cId="960382313" sldId="270"/>
            <ac:inkMk id="6" creationId="{17C93CA0-215C-4829-B3F3-7693EE727807}"/>
          </ac:inkMkLst>
        </pc:inkChg>
        <pc:inkChg chg="add mod">
          <ac:chgData name="Ravitha N" userId="a18ab8633b9f9308" providerId="LiveId" clId="{34FCA84E-3D37-4F5E-BB75-E0AC2789D930}" dt="2020-04-30T07:37:58.681" v="6361"/>
          <ac:inkMkLst>
            <pc:docMk/>
            <pc:sldMk cId="960382313" sldId="270"/>
            <ac:inkMk id="7" creationId="{F8CA4DDD-929B-4275-94CF-2515424BF12D}"/>
          </ac:inkMkLst>
        </pc:inkChg>
        <pc:inkChg chg="add mod">
          <ac:chgData name="Ravitha N" userId="a18ab8633b9f9308" providerId="LiveId" clId="{34FCA84E-3D37-4F5E-BB75-E0AC2789D930}" dt="2020-04-30T07:37:58.681" v="6361"/>
          <ac:inkMkLst>
            <pc:docMk/>
            <pc:sldMk cId="960382313" sldId="270"/>
            <ac:inkMk id="8" creationId="{D8B64D2F-5F96-46DB-BDD8-DC72115AF602}"/>
          </ac:inkMkLst>
        </pc:inkChg>
        <pc:inkChg chg="add mod">
          <ac:chgData name="Ravitha N" userId="a18ab8633b9f9308" providerId="LiveId" clId="{34FCA84E-3D37-4F5E-BB75-E0AC2789D930}" dt="2020-04-30T07:37:58.681" v="6361"/>
          <ac:inkMkLst>
            <pc:docMk/>
            <pc:sldMk cId="960382313" sldId="270"/>
            <ac:inkMk id="9" creationId="{6CBA248D-885C-4DA6-92BF-3706E8D347C4}"/>
          </ac:inkMkLst>
        </pc:inkChg>
      </pc:sldChg>
      <pc:sldChg chg="modSp new del mod">
        <pc:chgData name="Ravitha N" userId="a18ab8633b9f9308" providerId="LiveId" clId="{34FCA84E-3D37-4F5E-BB75-E0AC2789D930}" dt="2020-04-30T08:54:37.925" v="8931" actId="2696"/>
        <pc:sldMkLst>
          <pc:docMk/>
          <pc:sldMk cId="844243446" sldId="271"/>
        </pc:sldMkLst>
        <pc:spChg chg="mod">
          <ac:chgData name="Ravitha N" userId="a18ab8633b9f9308" providerId="LiveId" clId="{34FCA84E-3D37-4F5E-BB75-E0AC2789D930}" dt="2020-04-30T04:14:23.161" v="3116" actId="20577"/>
          <ac:spMkLst>
            <pc:docMk/>
            <pc:sldMk cId="844243446" sldId="271"/>
            <ac:spMk id="2" creationId="{76CAD039-78C4-45B7-AAF3-45B5C66C3E61}"/>
          </ac:spMkLst>
        </pc:spChg>
        <pc:spChg chg="mod">
          <ac:chgData name="Ravitha N" userId="a18ab8633b9f9308" providerId="LiveId" clId="{34FCA84E-3D37-4F5E-BB75-E0AC2789D930}" dt="2020-04-30T04:24:34.956" v="3696" actId="20577"/>
          <ac:spMkLst>
            <pc:docMk/>
            <pc:sldMk cId="844243446" sldId="271"/>
            <ac:spMk id="3" creationId="{0684CC0E-2D51-462C-8924-51078BC3B322}"/>
          </ac:spMkLst>
        </pc:spChg>
      </pc:sldChg>
      <pc:sldChg chg="modSp new mod">
        <pc:chgData name="Ravitha N" userId="a18ab8633b9f9308" providerId="LiveId" clId="{34FCA84E-3D37-4F5E-BB75-E0AC2789D930}" dt="2020-04-30T04:31:10.869" v="4011" actId="20577"/>
        <pc:sldMkLst>
          <pc:docMk/>
          <pc:sldMk cId="3285575746" sldId="272"/>
        </pc:sldMkLst>
        <pc:spChg chg="mod">
          <ac:chgData name="Ravitha N" userId="a18ab8633b9f9308" providerId="LiveId" clId="{34FCA84E-3D37-4F5E-BB75-E0AC2789D930}" dt="2020-04-30T04:15:54.117" v="3138" actId="20577"/>
          <ac:spMkLst>
            <pc:docMk/>
            <pc:sldMk cId="3285575746" sldId="272"/>
            <ac:spMk id="2" creationId="{20D5CC9E-F8A6-44DE-9F0D-7A224D9A4EAF}"/>
          </ac:spMkLst>
        </pc:spChg>
        <pc:spChg chg="mod">
          <ac:chgData name="Ravitha N" userId="a18ab8633b9f9308" providerId="LiveId" clId="{34FCA84E-3D37-4F5E-BB75-E0AC2789D930}" dt="2020-04-30T04:31:10.869" v="4011" actId="20577"/>
          <ac:spMkLst>
            <pc:docMk/>
            <pc:sldMk cId="3285575746" sldId="272"/>
            <ac:spMk id="3" creationId="{662A5875-61B6-4F22-AA5F-3DF7917AC608}"/>
          </ac:spMkLst>
        </pc:spChg>
      </pc:sldChg>
      <pc:sldChg chg="addSp delSp modSp new del mod">
        <pc:chgData name="Ravitha N" userId="a18ab8633b9f9308" providerId="LiveId" clId="{34FCA84E-3D37-4F5E-BB75-E0AC2789D930}" dt="2020-04-30T08:54:37.925" v="8931" actId="2696"/>
        <pc:sldMkLst>
          <pc:docMk/>
          <pc:sldMk cId="3997368381" sldId="273"/>
        </pc:sldMkLst>
        <pc:spChg chg="mod">
          <ac:chgData name="Ravitha N" userId="a18ab8633b9f9308" providerId="LiveId" clId="{34FCA84E-3D37-4F5E-BB75-E0AC2789D930}" dt="2020-04-30T05:06:25.357" v="4427" actId="1076"/>
          <ac:spMkLst>
            <pc:docMk/>
            <pc:sldMk cId="3997368381" sldId="273"/>
            <ac:spMk id="2" creationId="{6C598645-9361-44B6-B858-1C821690850D}"/>
          </ac:spMkLst>
        </pc:spChg>
        <pc:spChg chg="del mod">
          <ac:chgData name="Ravitha N" userId="a18ab8633b9f9308" providerId="LiveId" clId="{34FCA84E-3D37-4F5E-BB75-E0AC2789D930}" dt="2020-04-30T05:06:19.995" v="4426" actId="21"/>
          <ac:spMkLst>
            <pc:docMk/>
            <pc:sldMk cId="3997368381" sldId="273"/>
            <ac:spMk id="3" creationId="{1D54099C-FD75-495C-B133-488BD02D91EA}"/>
          </ac:spMkLst>
        </pc:spChg>
        <pc:spChg chg="add mod">
          <ac:chgData name="Ravitha N" userId="a18ab8633b9f9308" providerId="LiveId" clId="{34FCA84E-3D37-4F5E-BB75-E0AC2789D930}" dt="2020-04-30T05:10:37.446" v="4558" actId="207"/>
          <ac:spMkLst>
            <pc:docMk/>
            <pc:sldMk cId="3997368381" sldId="273"/>
            <ac:spMk id="118" creationId="{040002EF-6521-4B47-B7DE-B236EEB8F938}"/>
          </ac:spMkLst>
        </pc:spChg>
        <pc:spChg chg="add mod">
          <ac:chgData name="Ravitha N" userId="a18ab8633b9f9308" providerId="LiveId" clId="{34FCA84E-3D37-4F5E-BB75-E0AC2789D930}" dt="2020-04-30T05:10:49.453" v="4566" actId="20577"/>
          <ac:spMkLst>
            <pc:docMk/>
            <pc:sldMk cId="3997368381" sldId="273"/>
            <ac:spMk id="119" creationId="{E9C3B819-7310-4431-8A0B-0052C8281733}"/>
          </ac:spMkLst>
        </pc:spChg>
        <pc:spChg chg="add mod">
          <ac:chgData name="Ravitha N" userId="a18ab8633b9f9308" providerId="LiveId" clId="{34FCA84E-3D37-4F5E-BB75-E0AC2789D930}" dt="2020-04-30T05:11:52.025" v="4678" actId="1076"/>
          <ac:spMkLst>
            <pc:docMk/>
            <pc:sldMk cId="3997368381" sldId="273"/>
            <ac:spMk id="120" creationId="{11B81150-4A0E-4C13-86E6-B9A38FFA76A5}"/>
          </ac:spMkLst>
        </pc:spChg>
        <pc:grpChg chg="del mod">
          <ac:chgData name="Ravitha N" userId="a18ab8633b9f9308" providerId="LiveId" clId="{34FCA84E-3D37-4F5E-BB75-E0AC2789D930}" dt="2020-04-30T05:07:32.783" v="4443"/>
          <ac:grpSpMkLst>
            <pc:docMk/>
            <pc:sldMk cId="3997368381" sldId="273"/>
            <ac:grpSpMk id="34" creationId="{CFE1F8E0-3685-474B-9D6E-103AE85EBEA0}"/>
          </ac:grpSpMkLst>
        </pc:grpChg>
        <pc:grpChg chg="del mod">
          <ac:chgData name="Ravitha N" userId="a18ab8633b9f9308" providerId="LiveId" clId="{34FCA84E-3D37-4F5E-BB75-E0AC2789D930}" dt="2020-04-30T05:09:52.885" v="4528"/>
          <ac:grpSpMkLst>
            <pc:docMk/>
            <pc:sldMk cId="3997368381" sldId="273"/>
            <ac:grpSpMk id="35" creationId="{28425007-714F-4433-B084-714A8A3A489B}"/>
          </ac:grpSpMkLst>
        </pc:grpChg>
        <pc:grpChg chg="del mod">
          <ac:chgData name="Ravitha N" userId="a18ab8633b9f9308" providerId="LiveId" clId="{34FCA84E-3D37-4F5E-BB75-E0AC2789D930}" dt="2020-04-30T05:08:21.487" v="4458"/>
          <ac:grpSpMkLst>
            <pc:docMk/>
            <pc:sldMk cId="3997368381" sldId="273"/>
            <ac:grpSpMk id="43" creationId="{75BC953A-0D75-4C4D-BE48-842A33618A56}"/>
          </ac:grpSpMkLst>
        </pc:grpChg>
        <pc:grpChg chg="del mod">
          <ac:chgData name="Ravitha N" userId="a18ab8633b9f9308" providerId="LiveId" clId="{34FCA84E-3D37-4F5E-BB75-E0AC2789D930}" dt="2020-04-30T05:08:24.221" v="4463"/>
          <ac:grpSpMkLst>
            <pc:docMk/>
            <pc:sldMk cId="3997368381" sldId="273"/>
            <ac:grpSpMk id="50" creationId="{9BC9968C-E346-4510-A037-1D19F853700B}"/>
          </ac:grpSpMkLst>
        </pc:grpChg>
        <pc:grpChg chg="mod">
          <ac:chgData name="Ravitha N" userId="a18ab8633b9f9308" providerId="LiveId" clId="{34FCA84E-3D37-4F5E-BB75-E0AC2789D930}" dt="2020-04-30T05:08:24.221" v="4463"/>
          <ac:grpSpMkLst>
            <pc:docMk/>
            <pc:sldMk cId="3997368381" sldId="273"/>
            <ac:grpSpMk id="55" creationId="{C9BF615E-ECC0-4210-9F0E-5D5145FB7CC1}"/>
          </ac:grpSpMkLst>
        </pc:grpChg>
        <pc:grpChg chg="del mod">
          <ac:chgData name="Ravitha N" userId="a18ab8633b9f9308" providerId="LiveId" clId="{34FCA84E-3D37-4F5E-BB75-E0AC2789D930}" dt="2020-04-30T05:08:38.689" v="4473"/>
          <ac:grpSpMkLst>
            <pc:docMk/>
            <pc:sldMk cId="3997368381" sldId="273"/>
            <ac:grpSpMk id="61" creationId="{DEFA3905-C995-4211-858C-E08DAE864CF4}"/>
          </ac:grpSpMkLst>
        </pc:grpChg>
        <pc:grpChg chg="del mod">
          <ac:chgData name="Ravitha N" userId="a18ab8633b9f9308" providerId="LiveId" clId="{34FCA84E-3D37-4F5E-BB75-E0AC2789D930}" dt="2020-04-30T05:08:40.427" v="4476"/>
          <ac:grpSpMkLst>
            <pc:docMk/>
            <pc:sldMk cId="3997368381" sldId="273"/>
            <ac:grpSpMk id="65" creationId="{35E14301-5D68-4DAE-A97E-A00ED494E9A8}"/>
          </ac:grpSpMkLst>
        </pc:grpChg>
        <pc:grpChg chg="del mod">
          <ac:chgData name="Ravitha N" userId="a18ab8633b9f9308" providerId="LiveId" clId="{34FCA84E-3D37-4F5E-BB75-E0AC2789D930}" dt="2020-04-30T05:08:42.935" v="4479"/>
          <ac:grpSpMkLst>
            <pc:docMk/>
            <pc:sldMk cId="3997368381" sldId="273"/>
            <ac:grpSpMk id="68" creationId="{5145A156-C9C3-45D3-B5DB-B580525EAFB8}"/>
          </ac:grpSpMkLst>
        </pc:grpChg>
        <pc:grpChg chg="add del mod">
          <ac:chgData name="Ravitha N" userId="a18ab8633b9f9308" providerId="LiveId" clId="{34FCA84E-3D37-4F5E-BB75-E0AC2789D930}" dt="2020-04-30T05:08:49.967" v="4483"/>
          <ac:grpSpMkLst>
            <pc:docMk/>
            <pc:sldMk cId="3997368381" sldId="273"/>
            <ac:grpSpMk id="71" creationId="{2F8C4920-FFA3-4F3F-8563-AB857363F41C}"/>
          </ac:grpSpMkLst>
        </pc:grpChg>
        <pc:grpChg chg="mod">
          <ac:chgData name="Ravitha N" userId="a18ab8633b9f9308" providerId="LiveId" clId="{34FCA84E-3D37-4F5E-BB75-E0AC2789D930}" dt="2020-04-30T05:08:49.967" v="4483"/>
          <ac:grpSpMkLst>
            <pc:docMk/>
            <pc:sldMk cId="3997368381" sldId="273"/>
            <ac:grpSpMk id="73" creationId="{C7E179C6-7358-455F-BC61-0191D9B98EF2}"/>
          </ac:grpSpMkLst>
        </pc:grpChg>
        <pc:grpChg chg="del mod">
          <ac:chgData name="Ravitha N" userId="a18ab8633b9f9308" providerId="LiveId" clId="{34FCA84E-3D37-4F5E-BB75-E0AC2789D930}" dt="2020-04-30T05:09:05.723" v="4488"/>
          <ac:grpSpMkLst>
            <pc:docMk/>
            <pc:sldMk cId="3997368381" sldId="273"/>
            <ac:grpSpMk id="76" creationId="{7F654EE5-82AA-46DB-9F60-956CFBA7B938}"/>
          </ac:grpSpMkLst>
        </pc:grpChg>
        <pc:grpChg chg="add del mod">
          <ac:chgData name="Ravitha N" userId="a18ab8633b9f9308" providerId="LiveId" clId="{34FCA84E-3D37-4F5E-BB75-E0AC2789D930}" dt="2020-04-30T05:09:28.433" v="4511"/>
          <ac:grpSpMkLst>
            <pc:docMk/>
            <pc:sldMk cId="3997368381" sldId="273"/>
            <ac:grpSpMk id="78" creationId="{2FE7939C-CAE1-4671-8D47-9D0909DF65CC}"/>
          </ac:grpSpMkLst>
        </pc:grpChg>
        <pc:grpChg chg="add del mod">
          <ac:chgData name="Ravitha N" userId="a18ab8633b9f9308" providerId="LiveId" clId="{34FCA84E-3D37-4F5E-BB75-E0AC2789D930}" dt="2020-04-30T05:09:22.895" v="4505"/>
          <ac:grpSpMkLst>
            <pc:docMk/>
            <pc:sldMk cId="3997368381" sldId="273"/>
            <ac:grpSpMk id="87" creationId="{26837939-342A-4E3C-8385-B8B6FF82584F}"/>
          </ac:grpSpMkLst>
        </pc:grpChg>
        <pc:grpChg chg="mod">
          <ac:chgData name="Ravitha N" userId="a18ab8633b9f9308" providerId="LiveId" clId="{34FCA84E-3D37-4F5E-BB75-E0AC2789D930}" dt="2020-04-30T05:09:21.923" v="4502"/>
          <ac:grpSpMkLst>
            <pc:docMk/>
            <pc:sldMk cId="3997368381" sldId="273"/>
            <ac:grpSpMk id="90" creationId="{D8AD0F2D-6D07-4D57-9D3E-BB6E3E8785E3}"/>
          </ac:grpSpMkLst>
        </pc:grpChg>
        <pc:grpChg chg="del mod">
          <ac:chgData name="Ravitha N" userId="a18ab8633b9f9308" providerId="LiveId" clId="{34FCA84E-3D37-4F5E-BB75-E0AC2789D930}" dt="2020-04-30T05:09:33.980" v="4517"/>
          <ac:grpSpMkLst>
            <pc:docMk/>
            <pc:sldMk cId="3997368381" sldId="273"/>
            <ac:grpSpMk id="93" creationId="{68534B01-99D2-47A2-81E7-853CED30CEE0}"/>
          </ac:grpSpMkLst>
        </pc:grpChg>
        <pc:grpChg chg="del mod">
          <ac:chgData name="Ravitha N" userId="a18ab8633b9f9308" providerId="LiveId" clId="{34FCA84E-3D37-4F5E-BB75-E0AC2789D930}" dt="2020-04-30T05:10:14.809" v="4535"/>
          <ac:grpSpMkLst>
            <pc:docMk/>
            <pc:sldMk cId="3997368381" sldId="273"/>
            <ac:grpSpMk id="99" creationId="{5A8DE30C-27FC-4475-81EE-343AD6C899EC}"/>
          </ac:grpSpMkLst>
        </pc:grpChg>
        <pc:grpChg chg="del mod">
          <ac:chgData name="Ravitha N" userId="a18ab8633b9f9308" providerId="LiveId" clId="{34FCA84E-3D37-4F5E-BB75-E0AC2789D930}" dt="2020-04-30T05:09:52.885" v="4528"/>
          <ac:grpSpMkLst>
            <pc:docMk/>
            <pc:sldMk cId="3997368381" sldId="273"/>
            <ac:grpSpMk id="102" creationId="{929506F7-BEAE-4491-AC32-DFE9A2173C82}"/>
          </ac:grpSpMkLst>
        </pc:grpChg>
        <pc:grpChg chg="del mod">
          <ac:chgData name="Ravitha N" userId="a18ab8633b9f9308" providerId="LiveId" clId="{34FCA84E-3D37-4F5E-BB75-E0AC2789D930}" dt="2020-04-30T05:09:55.589" v="4531"/>
          <ac:grpSpMkLst>
            <pc:docMk/>
            <pc:sldMk cId="3997368381" sldId="273"/>
            <ac:grpSpMk id="110" creationId="{4942EA0D-5B85-4F71-8D16-9FEE307C0C59}"/>
          </ac:grpSpMkLst>
        </pc:grpChg>
        <pc:grpChg chg="del mod">
          <ac:chgData name="Ravitha N" userId="a18ab8633b9f9308" providerId="LiveId" clId="{34FCA84E-3D37-4F5E-BB75-E0AC2789D930}" dt="2020-04-30T05:09:59.732" v="4533"/>
          <ac:grpSpMkLst>
            <pc:docMk/>
            <pc:sldMk cId="3997368381" sldId="273"/>
            <ac:grpSpMk id="113" creationId="{82F409B8-A59F-4BC1-8F96-F10B2B10B8F7}"/>
          </ac:grpSpMkLst>
        </pc:grpChg>
        <pc:grpChg chg="mod">
          <ac:chgData name="Ravitha N" userId="a18ab8633b9f9308" providerId="LiveId" clId="{34FCA84E-3D37-4F5E-BB75-E0AC2789D930}" dt="2020-04-30T05:09:59.732" v="4533"/>
          <ac:grpSpMkLst>
            <pc:docMk/>
            <pc:sldMk cId="3997368381" sldId="273"/>
            <ac:grpSpMk id="115" creationId="{5FCCC414-EA31-4A5E-A17F-7017A5C001E0}"/>
          </ac:grpSpMkLst>
        </pc:grpChg>
        <pc:grpChg chg="mod">
          <ac:chgData name="Ravitha N" userId="a18ab8633b9f9308" providerId="LiveId" clId="{34FCA84E-3D37-4F5E-BB75-E0AC2789D930}" dt="2020-04-30T05:10:14.809" v="4535"/>
          <ac:grpSpMkLst>
            <pc:docMk/>
            <pc:sldMk cId="3997368381" sldId="273"/>
            <ac:grpSpMk id="117" creationId="{2A21F5D3-ECE5-408E-B9A9-72AEBA133C74}"/>
          </ac:grpSpMkLst>
        </pc:grpChg>
        <pc:inkChg chg="add del">
          <ac:chgData name="Ravitha N" userId="a18ab8633b9f9308" providerId="LiveId" clId="{34FCA84E-3D37-4F5E-BB75-E0AC2789D930}" dt="2020-04-30T05:06:02.248" v="4425"/>
          <ac:inkMkLst>
            <pc:docMk/>
            <pc:sldMk cId="3997368381" sldId="273"/>
            <ac:inkMk id="4" creationId="{C174BB73-2AB8-4AAD-9DC8-5860939F3C06}"/>
          </ac:inkMkLst>
        </pc:inkChg>
        <pc:inkChg chg="add">
          <ac:chgData name="Ravitha N" userId="a18ab8633b9f9308" providerId="LiveId" clId="{34FCA84E-3D37-4F5E-BB75-E0AC2789D930}" dt="2020-04-30T05:04:50.039" v="4411" actId="9405"/>
          <ac:inkMkLst>
            <pc:docMk/>
            <pc:sldMk cId="3997368381" sldId="273"/>
            <ac:inkMk id="5" creationId="{5E2D3245-D21F-4396-8830-8D15D537C9EF}"/>
          </ac:inkMkLst>
        </pc:inkChg>
        <pc:inkChg chg="add">
          <ac:chgData name="Ravitha N" userId="a18ab8633b9f9308" providerId="LiveId" clId="{34FCA84E-3D37-4F5E-BB75-E0AC2789D930}" dt="2020-04-30T05:04:51.251" v="4412" actId="9405"/>
          <ac:inkMkLst>
            <pc:docMk/>
            <pc:sldMk cId="3997368381" sldId="273"/>
            <ac:inkMk id="6" creationId="{3DEF3AB2-0F58-41EA-8064-FA185582EC89}"/>
          </ac:inkMkLst>
        </pc:inkChg>
        <pc:inkChg chg="add del">
          <ac:chgData name="Ravitha N" userId="a18ab8633b9f9308" providerId="LiveId" clId="{34FCA84E-3D37-4F5E-BB75-E0AC2789D930}" dt="2020-04-30T05:05:49.777" v="4420"/>
          <ac:inkMkLst>
            <pc:docMk/>
            <pc:sldMk cId="3997368381" sldId="273"/>
            <ac:inkMk id="7" creationId="{9F0B9E3B-940B-4038-98BC-E008D482EF85}"/>
          </ac:inkMkLst>
        </pc:inkChg>
        <pc:inkChg chg="add del">
          <ac:chgData name="Ravitha N" userId="a18ab8633b9f9308" providerId="LiveId" clId="{34FCA84E-3D37-4F5E-BB75-E0AC2789D930}" dt="2020-04-30T05:05:49.777" v="4419"/>
          <ac:inkMkLst>
            <pc:docMk/>
            <pc:sldMk cId="3997368381" sldId="273"/>
            <ac:inkMk id="8" creationId="{65344343-303B-4AE8-AAF9-6995923730ED}"/>
          </ac:inkMkLst>
        </pc:inkChg>
        <pc:inkChg chg="add del">
          <ac:chgData name="Ravitha N" userId="a18ab8633b9f9308" providerId="LiveId" clId="{34FCA84E-3D37-4F5E-BB75-E0AC2789D930}" dt="2020-04-30T05:06:02.248" v="4424"/>
          <ac:inkMkLst>
            <pc:docMk/>
            <pc:sldMk cId="3997368381" sldId="273"/>
            <ac:inkMk id="9" creationId="{35D63485-C8F5-4ED3-AD2C-723497CED82C}"/>
          </ac:inkMkLst>
        </pc:inkChg>
        <pc:inkChg chg="add del">
          <ac:chgData name="Ravitha N" userId="a18ab8633b9f9308" providerId="LiveId" clId="{34FCA84E-3D37-4F5E-BB75-E0AC2789D930}" dt="2020-04-30T05:05:52.433" v="4421"/>
          <ac:inkMkLst>
            <pc:docMk/>
            <pc:sldMk cId="3997368381" sldId="273"/>
            <ac:inkMk id="10" creationId="{679EC824-46B0-4859-9368-91708C70BE10}"/>
          </ac:inkMkLst>
        </pc:inkChg>
        <pc:inkChg chg="add del">
          <ac:chgData name="Ravitha N" userId="a18ab8633b9f9308" providerId="LiveId" clId="{34FCA84E-3D37-4F5E-BB75-E0AC2789D930}" dt="2020-04-30T05:05:49.777" v="4418"/>
          <ac:inkMkLst>
            <pc:docMk/>
            <pc:sldMk cId="3997368381" sldId="273"/>
            <ac:inkMk id="11" creationId="{CAB8475A-915D-48FF-96AD-A506202B0462}"/>
          </ac:inkMkLst>
        </pc:inkChg>
        <pc:inkChg chg="add del">
          <ac:chgData name="Ravitha N" userId="a18ab8633b9f9308" providerId="LiveId" clId="{34FCA84E-3D37-4F5E-BB75-E0AC2789D930}" dt="2020-04-30T05:05:52.433" v="4422"/>
          <ac:inkMkLst>
            <pc:docMk/>
            <pc:sldMk cId="3997368381" sldId="273"/>
            <ac:inkMk id="12" creationId="{01F1A7C7-14C4-4436-871B-EFA263A19D70}"/>
          </ac:inkMkLst>
        </pc:inkChg>
        <pc:inkChg chg="add">
          <ac:chgData name="Ravitha N" userId="a18ab8633b9f9308" providerId="LiveId" clId="{34FCA84E-3D37-4F5E-BB75-E0AC2789D930}" dt="2020-04-30T05:05:49.777" v="4420"/>
          <ac:inkMkLst>
            <pc:docMk/>
            <pc:sldMk cId="3997368381" sldId="273"/>
            <ac:inkMk id="13" creationId="{08C69DB4-33CF-4619-AD95-313275B4B622}"/>
          </ac:inkMkLst>
        </pc:inkChg>
        <pc:inkChg chg="add del">
          <ac:chgData name="Ravitha N" userId="a18ab8633b9f9308" providerId="LiveId" clId="{34FCA84E-3D37-4F5E-BB75-E0AC2789D930}" dt="2020-04-30T05:05:56.278" v="4423"/>
          <ac:inkMkLst>
            <pc:docMk/>
            <pc:sldMk cId="3997368381" sldId="273"/>
            <ac:inkMk id="14" creationId="{0D5AB253-8D99-45FC-B368-A90280AA68FF}"/>
          </ac:inkMkLst>
        </pc:inkChg>
        <pc:inkChg chg="add">
          <ac:chgData name="Ravitha N" userId="a18ab8633b9f9308" providerId="LiveId" clId="{34FCA84E-3D37-4F5E-BB75-E0AC2789D930}" dt="2020-04-30T05:05:52.433" v="4422"/>
          <ac:inkMkLst>
            <pc:docMk/>
            <pc:sldMk cId="3997368381" sldId="273"/>
            <ac:inkMk id="15" creationId="{6B4C0717-01C8-451F-8C80-17638DFCB403}"/>
          </ac:inkMkLst>
        </pc:inkChg>
        <pc:inkChg chg="add">
          <ac:chgData name="Ravitha N" userId="a18ab8633b9f9308" providerId="LiveId" clId="{34FCA84E-3D37-4F5E-BB75-E0AC2789D930}" dt="2020-04-30T05:05:56.278" v="4423"/>
          <ac:inkMkLst>
            <pc:docMk/>
            <pc:sldMk cId="3997368381" sldId="273"/>
            <ac:inkMk id="16" creationId="{72B507C7-782E-4D1A-ADF5-B1554B1E5A37}"/>
          </ac:inkMkLst>
        </pc:inkChg>
        <pc:inkChg chg="add">
          <ac:chgData name="Ravitha N" userId="a18ab8633b9f9308" providerId="LiveId" clId="{34FCA84E-3D37-4F5E-BB75-E0AC2789D930}" dt="2020-04-30T05:06:02.248" v="4424"/>
          <ac:inkMkLst>
            <pc:docMk/>
            <pc:sldMk cId="3997368381" sldId="273"/>
            <ac:inkMk id="17" creationId="{F3B2C726-93A6-4DCD-BC1D-42FD66680E5F}"/>
          </ac:inkMkLst>
        </pc:inkChg>
        <pc:inkChg chg="add">
          <ac:chgData name="Ravitha N" userId="a18ab8633b9f9308" providerId="LiveId" clId="{34FCA84E-3D37-4F5E-BB75-E0AC2789D930}" dt="2020-04-30T05:06:02.248" v="4425"/>
          <ac:inkMkLst>
            <pc:docMk/>
            <pc:sldMk cId="3997368381" sldId="273"/>
            <ac:inkMk id="18" creationId="{2A125E1B-1875-45A8-B125-5EA744F5CA84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19" creationId="{2F0ACF0B-562E-4402-B861-954DADAC67FD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20" creationId="{F3B9957D-37F6-466F-A30E-DADABE46F5C6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21" creationId="{6FA650AA-3449-4F58-B4C0-63E2F81C0BAE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22" creationId="{FD0427FB-B64E-4DDA-98D4-A8D4C434F190}"/>
          </ac:inkMkLst>
        </pc:inkChg>
        <pc:inkChg chg="add">
          <ac:chgData name="Ravitha N" userId="a18ab8633b9f9308" providerId="LiveId" clId="{34FCA84E-3D37-4F5E-BB75-E0AC2789D930}" dt="2020-04-30T05:06:47.623" v="4432" actId="9405"/>
          <ac:inkMkLst>
            <pc:docMk/>
            <pc:sldMk cId="3997368381" sldId="273"/>
            <ac:inkMk id="23" creationId="{534F1EC0-1ADF-41F3-B56E-95EE71464FA9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24" creationId="{C34BD4E5-4F88-435C-B4FD-DC585EBFB0DC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25" creationId="{4F263A90-EC9B-469F-9811-9E25D8D3B07D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26" creationId="{02162861-6876-43E2-A18A-7C293E722A34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27" creationId="{4F7A7419-AE92-4E72-93B9-A30D90DB3160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28" creationId="{D6B87174-8964-4DD0-9C19-B669EA61B5D8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29" creationId="{07DFA15C-90B8-41E8-8E57-B2BA207BF922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30" creationId="{5A20D72A-B0FA-4B05-9C53-B173ECBC3D82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31" creationId="{5F8D4D60-59E1-4F66-A8DD-19882583BA34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32" creationId="{9BC563BA-8BBC-4C2B-ABE4-17BBD950758B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33" creationId="{2A317B92-64C4-4F24-B937-537DB94723C9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36" creationId="{24409677-7C57-48A6-9F6A-DB319B4A5D64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37" creationId="{7F51F5F9-7242-46D1-8158-E484FBBE8060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38" creationId="{D577F452-BD29-430C-A0EC-5940F274EC78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39" creationId="{6A3154C2-ABB4-4F73-90D6-DE98CF302B3E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40" creationId="{4055B702-0D30-4BFA-956F-2149A288FDF9}"/>
          </ac:inkMkLst>
        </pc:inkChg>
        <pc:inkChg chg="add mod">
          <ac:chgData name="Ravitha N" userId="a18ab8633b9f9308" providerId="LiveId" clId="{34FCA84E-3D37-4F5E-BB75-E0AC2789D930}" dt="2020-04-30T05:08:21.487" v="4458"/>
          <ac:inkMkLst>
            <pc:docMk/>
            <pc:sldMk cId="3997368381" sldId="273"/>
            <ac:inkMk id="41" creationId="{CDF9F926-3D66-4CEE-B0EB-73694950C392}"/>
          </ac:inkMkLst>
        </pc:inkChg>
        <pc:inkChg chg="add mod">
          <ac:chgData name="Ravitha N" userId="a18ab8633b9f9308" providerId="LiveId" clId="{34FCA84E-3D37-4F5E-BB75-E0AC2789D930}" dt="2020-04-30T05:08:21.487" v="4458"/>
          <ac:inkMkLst>
            <pc:docMk/>
            <pc:sldMk cId="3997368381" sldId="273"/>
            <ac:inkMk id="42" creationId="{8BE6968E-A18B-43FB-AED8-EE5931AF4662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44" creationId="{ED739804-F6BD-4BA9-A839-26BF6C29DA79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45" creationId="{C0973AED-9222-400A-BF48-F1F0F6BECEB0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46" creationId="{D46C03D2-505A-4955-979B-83C6599F704C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47" creationId="{046762AB-D4CB-40A2-BC6D-DAB3D3AE385E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48" creationId="{5FD05D2F-7549-4F4F-99C7-54387A6D221F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49" creationId="{9C6858FF-8820-4EC8-831C-4CD1A896FFF9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51" creationId="{3668B8A6-936C-43AA-8265-2EBFDDA3A094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52" creationId="{AEC86FD0-A64C-4FA0-BE86-1821C6478FA7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53" creationId="{B7C62852-D687-4180-984B-59E92D3E7C53}"/>
          </ac:inkMkLst>
        </pc:inkChg>
        <pc:inkChg chg="add mod">
          <ac:chgData name="Ravitha N" userId="a18ab8633b9f9308" providerId="LiveId" clId="{34FCA84E-3D37-4F5E-BB75-E0AC2789D930}" dt="2020-04-30T05:08:24.221" v="4463"/>
          <ac:inkMkLst>
            <pc:docMk/>
            <pc:sldMk cId="3997368381" sldId="273"/>
            <ac:inkMk id="54" creationId="{1CD6B1D0-9825-4FF3-9603-B76219991BDE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56" creationId="{FB7964A9-6D69-429E-88BC-0D12877F3551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57" creationId="{7631A4D9-C50F-47EF-910F-B2EA5F75B663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58" creationId="{E1D89B95-C8B2-44E8-A414-C928179A26A6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59" creationId="{2498B94C-F2C2-4905-B23A-EB52C0E46238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60" creationId="{112C5ADE-C765-4F24-A115-A363DCD8C856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62" creationId="{9009BCDB-560D-4E9A-8879-4202E9589500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63" creationId="{804569DC-F9DD-4108-8CD8-BC199AD83381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64" creationId="{3D2569F7-CF76-4C8C-A19D-560F1EE2776D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66" creationId="{7ACF9C22-FC35-4C5B-950D-CA335BB80EB8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67" creationId="{6C5E0E96-A68B-4733-8967-D7681DE59A2E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69" creationId="{4843A2E2-552B-4B89-B620-502F2F1997C0}"/>
          </ac:inkMkLst>
        </pc:inkChg>
        <pc:inkChg chg="add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70" creationId="{12BADA16-EA50-430A-9ED6-589637FEBE12}"/>
          </ac:inkMkLst>
        </pc:inkChg>
        <pc:inkChg chg="add del mod">
          <ac:chgData name="Ravitha N" userId="a18ab8633b9f9308" providerId="LiveId" clId="{34FCA84E-3D37-4F5E-BB75-E0AC2789D930}" dt="2020-04-30T05:08:49.967" v="4483"/>
          <ac:inkMkLst>
            <pc:docMk/>
            <pc:sldMk cId="3997368381" sldId="273"/>
            <ac:inkMk id="72" creationId="{B5C8ADA7-D985-434A-87E4-E7BC618D14D5}"/>
          </ac:inkMkLst>
        </pc:inkChg>
        <pc:inkChg chg="add del">
          <ac:chgData name="Ravitha N" userId="a18ab8633b9f9308" providerId="LiveId" clId="{34FCA84E-3D37-4F5E-BB75-E0AC2789D930}" dt="2020-04-30T05:10:58.216" v="4567"/>
          <ac:inkMkLst>
            <pc:docMk/>
            <pc:sldMk cId="3997368381" sldId="273"/>
            <ac:inkMk id="74" creationId="{6D9CC186-7968-4B5A-8208-4CAF299D6B8C}"/>
          </ac:inkMkLst>
        </pc:inkChg>
        <pc:inkChg chg="add mod">
          <ac:chgData name="Ravitha N" userId="a18ab8633b9f9308" providerId="LiveId" clId="{34FCA84E-3D37-4F5E-BB75-E0AC2789D930}" dt="2020-04-30T05:09:28.433" v="4511"/>
          <ac:inkMkLst>
            <pc:docMk/>
            <pc:sldMk cId="3997368381" sldId="273"/>
            <ac:inkMk id="75" creationId="{429CE96E-7629-408B-8B22-7F223D905F13}"/>
          </ac:inkMkLst>
        </pc:inkChg>
        <pc:inkChg chg="add mod">
          <ac:chgData name="Ravitha N" userId="a18ab8633b9f9308" providerId="LiveId" clId="{34FCA84E-3D37-4F5E-BB75-E0AC2789D930}" dt="2020-04-30T05:09:28.433" v="4511"/>
          <ac:inkMkLst>
            <pc:docMk/>
            <pc:sldMk cId="3997368381" sldId="273"/>
            <ac:inkMk id="77" creationId="{0B2CED89-A350-483D-94E1-169B6BCEF35D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79" creationId="{0BD69348-0FFD-4593-88BC-3BA29B261316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80" creationId="{417CF7B8-13F9-4A44-B4DA-C472117A8197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81" creationId="{124D30AF-BEE3-487B-843E-19F49CEDB536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82" creationId="{FBC9F888-41CC-432A-B0F7-2D0462BCF9E0}"/>
          </ac:inkMkLst>
        </pc:inkChg>
        <pc:inkChg chg="add del mod">
          <ac:chgData name="Ravitha N" userId="a18ab8633b9f9308" providerId="LiveId" clId="{34FCA84E-3D37-4F5E-BB75-E0AC2789D930}" dt="2020-04-30T05:09:24.723" v="4508" actId="9405"/>
          <ac:inkMkLst>
            <pc:docMk/>
            <pc:sldMk cId="3997368381" sldId="273"/>
            <ac:inkMk id="83" creationId="{EE773C2A-E8F6-46C2-AB7E-53451801A831}"/>
          </ac:inkMkLst>
        </pc:inkChg>
        <pc:inkChg chg="add del mod">
          <ac:chgData name="Ravitha N" userId="a18ab8633b9f9308" providerId="LiveId" clId="{34FCA84E-3D37-4F5E-BB75-E0AC2789D930}" dt="2020-04-30T05:09:24.147" v="4507" actId="9405"/>
          <ac:inkMkLst>
            <pc:docMk/>
            <pc:sldMk cId="3997368381" sldId="273"/>
            <ac:inkMk id="84" creationId="{E6F76764-E5CE-4D9A-B5B6-CD188B4CD62C}"/>
          </ac:inkMkLst>
        </pc:inkChg>
        <pc:inkChg chg="add del mod">
          <ac:chgData name="Ravitha N" userId="a18ab8633b9f9308" providerId="LiveId" clId="{34FCA84E-3D37-4F5E-BB75-E0AC2789D930}" dt="2020-04-30T05:09:23.327" v="4506" actId="9405"/>
          <ac:inkMkLst>
            <pc:docMk/>
            <pc:sldMk cId="3997368381" sldId="273"/>
            <ac:inkMk id="85" creationId="{EE8FE62C-4B03-4F4C-B839-CBB1EF14DFCB}"/>
          </ac:inkMkLst>
        </pc:inkChg>
        <pc:inkChg chg="add del mod">
          <ac:chgData name="Ravitha N" userId="a18ab8633b9f9308" providerId="LiveId" clId="{34FCA84E-3D37-4F5E-BB75-E0AC2789D930}" dt="2020-04-30T05:09:22.895" v="4505"/>
          <ac:inkMkLst>
            <pc:docMk/>
            <pc:sldMk cId="3997368381" sldId="273"/>
            <ac:inkMk id="86" creationId="{608E0E3C-B11B-47CB-9D00-67F473A24757}"/>
          </ac:inkMkLst>
        </pc:inkChg>
        <pc:inkChg chg="add del mod">
          <ac:chgData name="Ravitha N" userId="a18ab8633b9f9308" providerId="LiveId" clId="{34FCA84E-3D37-4F5E-BB75-E0AC2789D930}" dt="2020-04-30T05:09:22.456" v="4503" actId="9405"/>
          <ac:inkMkLst>
            <pc:docMk/>
            <pc:sldMk cId="3997368381" sldId="273"/>
            <ac:inkMk id="88" creationId="{3498E09E-FBEB-40BB-A157-EDE6D2271F64}"/>
          </ac:inkMkLst>
        </pc:inkChg>
        <pc:inkChg chg="add del mod">
          <ac:chgData name="Ravitha N" userId="a18ab8633b9f9308" providerId="LiveId" clId="{34FCA84E-3D37-4F5E-BB75-E0AC2789D930}" dt="2020-04-30T05:09:21.923" v="4502"/>
          <ac:inkMkLst>
            <pc:docMk/>
            <pc:sldMk cId="3997368381" sldId="273"/>
            <ac:inkMk id="89" creationId="{C95066A6-3E08-438E-BF8D-E3695384D2B6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91" creationId="{0E819B40-6BFC-4B2E-B364-1134BF20572D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92" creationId="{E83A13B1-A166-4848-BDDA-4A8484D88B0D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94" creationId="{0E746D8D-801A-471B-8C72-AB7346315F88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95" creationId="{C1BBAEE0-BD3A-4453-9FEB-E961F125A053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96" creationId="{00D3B310-E9EF-42BB-A8EB-D53A90094764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97" creationId="{2B8D3D2F-1799-4A5C-BE94-0D5F312A8E72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98" creationId="{1DC40823-EF74-47A9-B79C-0312AAD3CD5C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00" creationId="{A28DF602-718B-4057-AFB8-BA07F1A30A22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01" creationId="{07BC14C4-D125-467E-830B-461818B8DFAB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03" creationId="{36A793E8-A300-4F4B-A5D1-CD719A253F38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04" creationId="{051EA59A-EEEA-4B5C-B52B-99B07F1C956B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05" creationId="{CB7EE5A0-8D5B-40D0-855E-81615CD24D38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06" creationId="{7AB3B304-8418-4381-A781-376B4CB80007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07" creationId="{794F5EDD-C152-4B58-B7AF-4802D05A6547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08" creationId="{3AAA4ABC-EBC0-4F37-84FE-D113E1F986B9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09" creationId="{1A990D78-3DBD-4C8F-AA90-D0AFAB66FC79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11" creationId="{449E3A0E-3DAB-4BDC-A8A5-EB69B85450A0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12" creationId="{AFB15C5A-D7BA-4754-876E-FCF3BC2CC4AB}"/>
          </ac:inkMkLst>
        </pc:inkChg>
        <pc:inkChg chg="add mod">
          <ac:chgData name="Ravitha N" userId="a18ab8633b9f9308" providerId="LiveId" clId="{34FCA84E-3D37-4F5E-BB75-E0AC2789D930}" dt="2020-04-30T05:09:59.732" v="4533"/>
          <ac:inkMkLst>
            <pc:docMk/>
            <pc:sldMk cId="3997368381" sldId="273"/>
            <ac:inkMk id="114" creationId="{32236FD0-BE12-4E45-A320-8CFF1F46DAF8}"/>
          </ac:inkMkLst>
        </pc:inkChg>
        <pc:inkChg chg="add mod">
          <ac:chgData name="Ravitha N" userId="a18ab8633b9f9308" providerId="LiveId" clId="{34FCA84E-3D37-4F5E-BB75-E0AC2789D930}" dt="2020-04-30T05:10:14.809" v="4535"/>
          <ac:inkMkLst>
            <pc:docMk/>
            <pc:sldMk cId="3997368381" sldId="273"/>
            <ac:inkMk id="116" creationId="{77A166D3-08E3-4621-B718-943B48420746}"/>
          </ac:inkMkLst>
        </pc:inkChg>
      </pc:sldChg>
      <pc:sldChg chg="addSp delSp modSp new mod">
        <pc:chgData name="Ravitha N" userId="a18ab8633b9f9308" providerId="LiveId" clId="{34FCA84E-3D37-4F5E-BB75-E0AC2789D930}" dt="2020-04-30T08:36:36.331" v="6775"/>
        <pc:sldMkLst>
          <pc:docMk/>
          <pc:sldMk cId="3497969709" sldId="274"/>
        </pc:sldMkLst>
        <pc:spChg chg="mod">
          <ac:chgData name="Ravitha N" userId="a18ab8633b9f9308" providerId="LiveId" clId="{34FCA84E-3D37-4F5E-BB75-E0AC2789D930}" dt="2020-04-30T04:31:36.672" v="4029" actId="20577"/>
          <ac:spMkLst>
            <pc:docMk/>
            <pc:sldMk cId="3497969709" sldId="274"/>
            <ac:spMk id="2" creationId="{7689A225-3A4B-426D-A757-0C9139FC7999}"/>
          </ac:spMkLst>
        </pc:spChg>
        <pc:spChg chg="del mod">
          <ac:chgData name="Ravitha N" userId="a18ab8633b9f9308" providerId="LiveId" clId="{34FCA84E-3D37-4F5E-BB75-E0AC2789D930}" dt="2020-04-30T04:49:40.251" v="4034"/>
          <ac:spMkLst>
            <pc:docMk/>
            <pc:sldMk cId="3497969709" sldId="274"/>
            <ac:spMk id="3" creationId="{79F3D734-1B86-4E25-8A45-93D4E8C07438}"/>
          </ac:spMkLst>
        </pc:spChg>
        <pc:spChg chg="add mod">
          <ac:chgData name="Ravitha N" userId="a18ab8633b9f9308" providerId="LiveId" clId="{34FCA84E-3D37-4F5E-BB75-E0AC2789D930}" dt="2020-04-30T04:50:47.413" v="4126" actId="20577"/>
          <ac:spMkLst>
            <pc:docMk/>
            <pc:sldMk cId="3497969709" sldId="274"/>
            <ac:spMk id="5" creationId="{4110C5E1-80FE-404A-94DE-44C885934B88}"/>
          </ac:spMkLst>
        </pc:spChg>
        <pc:spChg chg="add del mod">
          <ac:chgData name="Ravitha N" userId="a18ab8633b9f9308" providerId="LiveId" clId="{34FCA84E-3D37-4F5E-BB75-E0AC2789D930}" dt="2020-04-30T04:53:48.807" v="4141"/>
          <ac:spMkLst>
            <pc:docMk/>
            <pc:sldMk cId="3497969709" sldId="274"/>
            <ac:spMk id="7" creationId="{BF381030-BE20-4791-ADAB-E8E5974A56C5}"/>
          </ac:spMkLst>
        </pc:spChg>
        <pc:spChg chg="add mod">
          <ac:chgData name="Ravitha N" userId="a18ab8633b9f9308" providerId="LiveId" clId="{34FCA84E-3D37-4F5E-BB75-E0AC2789D930}" dt="2020-04-30T04:54:12.346" v="4146" actId="1076"/>
          <ac:spMkLst>
            <pc:docMk/>
            <pc:sldMk cId="3497969709" sldId="274"/>
            <ac:spMk id="9" creationId="{1E38F088-5BDC-4C4A-ADAC-FD9D534B84B5}"/>
          </ac:spMkLst>
        </pc:spChg>
        <pc:grpChg chg="del mod">
          <ac:chgData name="Ravitha N" userId="a18ab8633b9f9308" providerId="LiveId" clId="{34FCA84E-3D37-4F5E-BB75-E0AC2789D930}" dt="2020-04-30T08:36:36.331" v="6771"/>
          <ac:grpSpMkLst>
            <pc:docMk/>
            <pc:sldMk cId="3497969709" sldId="274"/>
            <ac:grpSpMk id="16" creationId="{C7324DF4-D7C6-4560-AF71-7C1C2254AD3A}"/>
          </ac:grpSpMkLst>
        </pc:grpChg>
        <pc:grpChg chg="del mod">
          <ac:chgData name="Ravitha N" userId="a18ab8633b9f9308" providerId="LiveId" clId="{34FCA84E-3D37-4F5E-BB75-E0AC2789D930}" dt="2020-04-30T07:48:45.102" v="6651"/>
          <ac:grpSpMkLst>
            <pc:docMk/>
            <pc:sldMk cId="3497969709" sldId="274"/>
            <ac:grpSpMk id="29" creationId="{002DA2DE-4272-446F-89F1-8D429C26D702}"/>
          </ac:grpSpMkLst>
        </pc:grpChg>
        <pc:grpChg chg="del mod">
          <ac:chgData name="Ravitha N" userId="a18ab8633b9f9308" providerId="LiveId" clId="{34FCA84E-3D37-4F5E-BB75-E0AC2789D930}" dt="2020-04-30T07:48:45.102" v="6651"/>
          <ac:grpSpMkLst>
            <pc:docMk/>
            <pc:sldMk cId="3497969709" sldId="274"/>
            <ac:grpSpMk id="30" creationId="{3FC14E64-811A-43C1-B5F5-DEFB4B9CDF13}"/>
          </ac:grpSpMkLst>
        </pc:grpChg>
        <pc:grpChg chg="del mod">
          <ac:chgData name="Ravitha N" userId="a18ab8633b9f9308" providerId="LiveId" clId="{34FCA84E-3D37-4F5E-BB75-E0AC2789D930}" dt="2020-04-30T08:36:36.331" v="6764"/>
          <ac:grpSpMkLst>
            <pc:docMk/>
            <pc:sldMk cId="3497969709" sldId="274"/>
            <ac:grpSpMk id="31" creationId="{EDC2F2B6-87B8-4D61-8DA6-BA6B69259806}"/>
          </ac:grpSpMkLst>
        </pc:grpChg>
        <pc:grpChg chg="del mod">
          <ac:chgData name="Ravitha N" userId="a18ab8633b9f9308" providerId="LiveId" clId="{34FCA84E-3D37-4F5E-BB75-E0AC2789D930}" dt="2020-04-30T08:36:36.331" v="6767"/>
          <ac:grpSpMkLst>
            <pc:docMk/>
            <pc:sldMk cId="3497969709" sldId="274"/>
            <ac:grpSpMk id="32" creationId="{A00084FE-C27F-4038-B03B-3CBF89E9549C}"/>
          </ac:grpSpMkLst>
        </pc:grpChg>
        <pc:grpChg chg="del mod">
          <ac:chgData name="Ravitha N" userId="a18ab8633b9f9308" providerId="LiveId" clId="{34FCA84E-3D37-4F5E-BB75-E0AC2789D930}" dt="2020-04-30T08:36:36.331" v="6762"/>
          <ac:grpSpMkLst>
            <pc:docMk/>
            <pc:sldMk cId="3497969709" sldId="274"/>
            <ac:grpSpMk id="36" creationId="{02A2C3E8-447D-4F36-A47D-7529DA35C749}"/>
          </ac:grpSpMkLst>
        </pc:grpChg>
        <pc:grpChg chg="del mod">
          <ac:chgData name="Ravitha N" userId="a18ab8633b9f9308" providerId="LiveId" clId="{34FCA84E-3D37-4F5E-BB75-E0AC2789D930}" dt="2020-04-30T08:36:36.316" v="6758"/>
          <ac:grpSpMkLst>
            <pc:docMk/>
            <pc:sldMk cId="3497969709" sldId="274"/>
            <ac:grpSpMk id="39" creationId="{5780CA8F-721D-47F8-8387-F5E44BE93900}"/>
          </ac:grpSpMkLst>
        </pc:grpChg>
        <pc:picChg chg="add mod modCrop">
          <ac:chgData name="Ravitha N" userId="a18ab8633b9f9308" providerId="LiveId" clId="{34FCA84E-3D37-4F5E-BB75-E0AC2789D930}" dt="2020-04-30T04:50:03.355" v="4040" actId="1076"/>
          <ac:picMkLst>
            <pc:docMk/>
            <pc:sldMk cId="3497969709" sldId="274"/>
            <ac:picMk id="4" creationId="{A0BE7CCC-F650-4761-A6AB-2DB8582EFE1D}"/>
          </ac:picMkLst>
        </pc:picChg>
        <pc:picChg chg="add mod modCrop">
          <ac:chgData name="Ravitha N" userId="a18ab8633b9f9308" providerId="LiveId" clId="{34FCA84E-3D37-4F5E-BB75-E0AC2789D930}" dt="2020-04-30T04:53:37.826" v="4136" actId="14100"/>
          <ac:picMkLst>
            <pc:docMk/>
            <pc:sldMk cId="3497969709" sldId="274"/>
            <ac:picMk id="6" creationId="{704F4734-C565-4703-93EE-BFD530DC069E}"/>
          </ac:picMkLst>
        </pc:picChg>
        <pc:picChg chg="add del">
          <ac:chgData name="Ravitha N" userId="a18ab8633b9f9308" providerId="LiveId" clId="{34FCA84E-3D37-4F5E-BB75-E0AC2789D930}" dt="2020-04-30T04:53:48.807" v="4139"/>
          <ac:picMkLst>
            <pc:docMk/>
            <pc:sldMk cId="3497969709" sldId="274"/>
            <ac:picMk id="8" creationId="{536325A3-4AE8-4EC2-B946-B53FF95845AE}"/>
          </ac:picMkLst>
        </pc:picChg>
        <pc:inkChg chg="add del">
          <ac:chgData name="Ravitha N" userId="a18ab8633b9f9308" providerId="LiveId" clId="{34FCA84E-3D37-4F5E-BB75-E0AC2789D930}" dt="2020-04-30T08:36:36.331" v="6775"/>
          <ac:inkMkLst>
            <pc:docMk/>
            <pc:sldMk cId="3497969709" sldId="274"/>
            <ac:inkMk id="10" creationId="{01C9BFED-BA00-4A53-ABB3-9ABA01692B4B}"/>
          </ac:inkMkLst>
        </pc:inkChg>
        <pc:inkChg chg="add del">
          <ac:chgData name="Ravitha N" userId="a18ab8633b9f9308" providerId="LiveId" clId="{34FCA84E-3D37-4F5E-BB75-E0AC2789D930}" dt="2020-04-30T08:36:23.924" v="6753"/>
          <ac:inkMkLst>
            <pc:docMk/>
            <pc:sldMk cId="3497969709" sldId="274"/>
            <ac:inkMk id="11" creationId="{8BF0E00B-BF0D-4279-8277-5C4AAD19926C}"/>
          </ac:inkMkLst>
        </pc:inkChg>
        <pc:inkChg chg="add del">
          <ac:chgData name="Ravitha N" userId="a18ab8633b9f9308" providerId="LiveId" clId="{34FCA84E-3D37-4F5E-BB75-E0AC2789D930}" dt="2020-04-30T08:36:23.924" v="6752"/>
          <ac:inkMkLst>
            <pc:docMk/>
            <pc:sldMk cId="3497969709" sldId="274"/>
            <ac:inkMk id="12" creationId="{6A918CE4-CE57-49D8-8070-75E8F4D8603C}"/>
          </ac:inkMkLst>
        </pc:inkChg>
        <pc:inkChg chg="add del mod">
          <ac:chgData name="Ravitha N" userId="a18ab8633b9f9308" providerId="LiveId" clId="{34FCA84E-3D37-4F5E-BB75-E0AC2789D930}" dt="2020-04-30T08:36:36.331" v="6772"/>
          <ac:inkMkLst>
            <pc:docMk/>
            <pc:sldMk cId="3497969709" sldId="274"/>
            <ac:inkMk id="13" creationId="{07245F24-5BD9-4B33-97D1-068F2BBFFE9A}"/>
          </ac:inkMkLst>
        </pc:inkChg>
        <pc:inkChg chg="add del mod">
          <ac:chgData name="Ravitha N" userId="a18ab8633b9f9308" providerId="LiveId" clId="{34FCA84E-3D37-4F5E-BB75-E0AC2789D930}" dt="2020-04-30T08:36:36.331" v="6771"/>
          <ac:inkMkLst>
            <pc:docMk/>
            <pc:sldMk cId="3497969709" sldId="274"/>
            <ac:inkMk id="14" creationId="{08B3C9D9-1627-4532-825F-8585DB5C5D8D}"/>
          </ac:inkMkLst>
        </pc:inkChg>
        <pc:inkChg chg="add del mod">
          <ac:chgData name="Ravitha N" userId="a18ab8633b9f9308" providerId="LiveId" clId="{34FCA84E-3D37-4F5E-BB75-E0AC2789D930}" dt="2020-04-30T08:36:36.331" v="6770"/>
          <ac:inkMkLst>
            <pc:docMk/>
            <pc:sldMk cId="3497969709" sldId="274"/>
            <ac:inkMk id="15" creationId="{D1E2B38F-A6C7-4609-BABD-EC74EECA3998}"/>
          </ac:inkMkLst>
        </pc:inkChg>
        <pc:inkChg chg="add del">
          <ac:chgData name="Ravitha N" userId="a18ab8633b9f9308" providerId="LiveId" clId="{34FCA84E-3D37-4F5E-BB75-E0AC2789D930}" dt="2020-04-30T08:36:22.337" v="6751"/>
          <ac:inkMkLst>
            <pc:docMk/>
            <pc:sldMk cId="3497969709" sldId="274"/>
            <ac:inkMk id="17" creationId="{EF9265DB-136D-462A-98A1-1C490119B769}"/>
          </ac:inkMkLst>
        </pc:inkChg>
        <pc:inkChg chg="add del mod">
          <ac:chgData name="Ravitha N" userId="a18ab8633b9f9308" providerId="LiveId" clId="{34FCA84E-3D37-4F5E-BB75-E0AC2789D930}" dt="2020-04-30T08:36:22.337" v="6750"/>
          <ac:inkMkLst>
            <pc:docMk/>
            <pc:sldMk cId="3497969709" sldId="274"/>
            <ac:inkMk id="18" creationId="{84059BEA-4F98-43F9-921C-5C51EDA115C3}"/>
          </ac:inkMkLst>
        </pc:inkChg>
        <pc:inkChg chg="add del mod">
          <ac:chgData name="Ravitha N" userId="a18ab8633b9f9308" providerId="LiveId" clId="{34FCA84E-3D37-4F5E-BB75-E0AC2789D930}" dt="2020-04-30T08:36:22.337" v="6749"/>
          <ac:inkMkLst>
            <pc:docMk/>
            <pc:sldMk cId="3497969709" sldId="274"/>
            <ac:inkMk id="19" creationId="{76945DFC-7E31-411B-A65C-4A6076B8C6D8}"/>
          </ac:inkMkLst>
        </pc:inkChg>
        <pc:inkChg chg="add del mod">
          <ac:chgData name="Ravitha N" userId="a18ab8633b9f9308" providerId="LiveId" clId="{34FCA84E-3D37-4F5E-BB75-E0AC2789D930}" dt="2020-04-30T08:36:36.331" v="6767"/>
          <ac:inkMkLst>
            <pc:docMk/>
            <pc:sldMk cId="3497969709" sldId="274"/>
            <ac:inkMk id="20" creationId="{BD4C30A8-B27D-4C48-B7F4-939E57D2EEE7}"/>
          </ac:inkMkLst>
        </pc:inkChg>
        <pc:inkChg chg="add del mod">
          <ac:chgData name="Ravitha N" userId="a18ab8633b9f9308" providerId="LiveId" clId="{34FCA84E-3D37-4F5E-BB75-E0AC2789D930}" dt="2020-04-30T08:36:36.331" v="6766"/>
          <ac:inkMkLst>
            <pc:docMk/>
            <pc:sldMk cId="3497969709" sldId="274"/>
            <ac:inkMk id="21" creationId="{13F09611-5BBC-47F3-9EDB-63BBCBAC0290}"/>
          </ac:inkMkLst>
        </pc:inkChg>
        <pc:inkChg chg="add del mod">
          <ac:chgData name="Ravitha N" userId="a18ab8633b9f9308" providerId="LiveId" clId="{34FCA84E-3D37-4F5E-BB75-E0AC2789D930}" dt="2020-04-30T08:36:36.331" v="6765"/>
          <ac:inkMkLst>
            <pc:docMk/>
            <pc:sldMk cId="3497969709" sldId="274"/>
            <ac:inkMk id="22" creationId="{FDA6258E-352A-430D-BD3C-BC6FD7100EE2}"/>
          </ac:inkMkLst>
        </pc:inkChg>
        <pc:inkChg chg="add del mod">
          <ac:chgData name="Ravitha N" userId="a18ab8633b9f9308" providerId="LiveId" clId="{34FCA84E-3D37-4F5E-BB75-E0AC2789D930}" dt="2020-04-30T08:36:36.331" v="6764"/>
          <ac:inkMkLst>
            <pc:docMk/>
            <pc:sldMk cId="3497969709" sldId="274"/>
            <ac:inkMk id="23" creationId="{BA41807C-4DF5-47C8-A1B0-ABFC0A0D39C5}"/>
          </ac:inkMkLst>
        </pc:inkChg>
        <pc:inkChg chg="add del mod">
          <ac:chgData name="Ravitha N" userId="a18ab8633b9f9308" providerId="LiveId" clId="{34FCA84E-3D37-4F5E-BB75-E0AC2789D930}" dt="2020-04-30T08:36:36.316" v="6759"/>
          <ac:inkMkLst>
            <pc:docMk/>
            <pc:sldMk cId="3497969709" sldId="274"/>
            <ac:inkMk id="24" creationId="{3F7915BD-13A0-4594-A8F4-D879E9580C3E}"/>
          </ac:inkMkLst>
        </pc:inkChg>
        <pc:inkChg chg="add del mod">
          <ac:chgData name="Ravitha N" userId="a18ab8633b9f9308" providerId="LiveId" clId="{34FCA84E-3D37-4F5E-BB75-E0AC2789D930}" dt="2020-04-30T08:36:36.316" v="6758"/>
          <ac:inkMkLst>
            <pc:docMk/>
            <pc:sldMk cId="3497969709" sldId="274"/>
            <ac:inkMk id="25" creationId="{FEED4429-8482-4848-A3EC-55C10549AD28}"/>
          </ac:inkMkLst>
        </pc:inkChg>
        <pc:inkChg chg="add del mod">
          <ac:chgData name="Ravitha N" userId="a18ab8633b9f9308" providerId="LiveId" clId="{34FCA84E-3D37-4F5E-BB75-E0AC2789D930}" dt="2020-04-30T08:36:36.316" v="6757"/>
          <ac:inkMkLst>
            <pc:docMk/>
            <pc:sldMk cId="3497969709" sldId="274"/>
            <ac:inkMk id="26" creationId="{8BACFE74-10C1-4590-83BD-74070EA333E5}"/>
          </ac:inkMkLst>
        </pc:inkChg>
        <pc:inkChg chg="add del mod">
          <ac:chgData name="Ravitha N" userId="a18ab8633b9f9308" providerId="LiveId" clId="{34FCA84E-3D37-4F5E-BB75-E0AC2789D930}" dt="2020-04-30T08:36:36.316" v="6756"/>
          <ac:inkMkLst>
            <pc:docMk/>
            <pc:sldMk cId="3497969709" sldId="274"/>
            <ac:inkMk id="27" creationId="{8FFA172D-CA18-44AA-9FAE-48CA8FDEDAB7}"/>
          </ac:inkMkLst>
        </pc:inkChg>
        <pc:inkChg chg="add del mod">
          <ac:chgData name="Ravitha N" userId="a18ab8633b9f9308" providerId="LiveId" clId="{34FCA84E-3D37-4F5E-BB75-E0AC2789D930}" dt="2020-04-30T08:36:36.316" v="6755"/>
          <ac:inkMkLst>
            <pc:docMk/>
            <pc:sldMk cId="3497969709" sldId="274"/>
            <ac:inkMk id="28" creationId="{307A8675-8D90-484B-8BC3-89A46A0ED0ED}"/>
          </ac:inkMkLst>
        </pc:inkChg>
        <pc:inkChg chg="add del mod">
          <ac:chgData name="Ravitha N" userId="a18ab8633b9f9308" providerId="LiveId" clId="{34FCA84E-3D37-4F5E-BB75-E0AC2789D930}" dt="2020-04-30T08:36:36.331" v="6763"/>
          <ac:inkMkLst>
            <pc:docMk/>
            <pc:sldMk cId="3497969709" sldId="274"/>
            <ac:inkMk id="33" creationId="{3B25CFC6-B187-4E76-9B55-976C53310F63}"/>
          </ac:inkMkLst>
        </pc:inkChg>
        <pc:inkChg chg="add del mod">
          <ac:chgData name="Ravitha N" userId="a18ab8633b9f9308" providerId="LiveId" clId="{34FCA84E-3D37-4F5E-BB75-E0AC2789D930}" dt="2020-04-30T08:36:36.331" v="6762"/>
          <ac:inkMkLst>
            <pc:docMk/>
            <pc:sldMk cId="3497969709" sldId="274"/>
            <ac:inkMk id="34" creationId="{BA93C184-8D8E-4E2E-9FC9-F4DEF36227B9}"/>
          </ac:inkMkLst>
        </pc:inkChg>
        <pc:inkChg chg="add del mod">
          <ac:chgData name="Ravitha N" userId="a18ab8633b9f9308" providerId="LiveId" clId="{34FCA84E-3D37-4F5E-BB75-E0AC2789D930}" dt="2020-04-30T08:36:36.316" v="6761"/>
          <ac:inkMkLst>
            <pc:docMk/>
            <pc:sldMk cId="3497969709" sldId="274"/>
            <ac:inkMk id="35" creationId="{60DC3A2D-054F-4289-86C1-518AA0D3C7A2}"/>
          </ac:inkMkLst>
        </pc:inkChg>
        <pc:inkChg chg="add del">
          <ac:chgData name="Ravitha N" userId="a18ab8633b9f9308" providerId="LiveId" clId="{34FCA84E-3D37-4F5E-BB75-E0AC2789D930}" dt="2020-04-30T08:36:36.316" v="6760"/>
          <ac:inkMkLst>
            <pc:docMk/>
            <pc:sldMk cId="3497969709" sldId="274"/>
            <ac:inkMk id="37" creationId="{84102A23-E985-4A9B-91D0-5102402AC424}"/>
          </ac:inkMkLst>
        </pc:inkChg>
        <pc:inkChg chg="add del mod">
          <ac:chgData name="Ravitha N" userId="a18ab8633b9f9308" providerId="LiveId" clId="{34FCA84E-3D37-4F5E-BB75-E0AC2789D930}" dt="2020-04-30T08:36:36.316" v="6754"/>
          <ac:inkMkLst>
            <pc:docMk/>
            <pc:sldMk cId="3497969709" sldId="274"/>
            <ac:inkMk id="38" creationId="{E93AA8BD-82C1-450E-990E-DDEB3FCE4C55}"/>
          </ac:inkMkLst>
        </pc:inkChg>
        <pc:inkChg chg="add del mod">
          <ac:chgData name="Ravitha N" userId="a18ab8633b9f9308" providerId="LiveId" clId="{34FCA84E-3D37-4F5E-BB75-E0AC2789D930}" dt="2020-04-30T08:36:36.331" v="6768"/>
          <ac:inkMkLst>
            <pc:docMk/>
            <pc:sldMk cId="3497969709" sldId="274"/>
            <ac:inkMk id="40" creationId="{9959CA3A-ABFA-43A7-B9F5-3473E5F7A130}"/>
          </ac:inkMkLst>
        </pc:inkChg>
        <pc:inkChg chg="add del">
          <ac:chgData name="Ravitha N" userId="a18ab8633b9f9308" providerId="LiveId" clId="{34FCA84E-3D37-4F5E-BB75-E0AC2789D930}" dt="2020-04-30T08:36:36.331" v="6769"/>
          <ac:inkMkLst>
            <pc:docMk/>
            <pc:sldMk cId="3497969709" sldId="274"/>
            <ac:inkMk id="41" creationId="{4FDE7B37-CF11-4922-B8E0-5798AF55BE89}"/>
          </ac:inkMkLst>
        </pc:inkChg>
        <pc:inkChg chg="add del">
          <ac:chgData name="Ravitha N" userId="a18ab8633b9f9308" providerId="LiveId" clId="{34FCA84E-3D37-4F5E-BB75-E0AC2789D930}" dt="2020-04-30T08:36:36.331" v="6773"/>
          <ac:inkMkLst>
            <pc:docMk/>
            <pc:sldMk cId="3497969709" sldId="274"/>
            <ac:inkMk id="42" creationId="{ECFB9068-2FC8-4F0F-A9CE-2BA39421C1F7}"/>
          </ac:inkMkLst>
        </pc:inkChg>
        <pc:inkChg chg="add del">
          <ac:chgData name="Ravitha N" userId="a18ab8633b9f9308" providerId="LiveId" clId="{34FCA84E-3D37-4F5E-BB75-E0AC2789D930}" dt="2020-04-30T08:36:36.331" v="6774"/>
          <ac:inkMkLst>
            <pc:docMk/>
            <pc:sldMk cId="3497969709" sldId="274"/>
            <ac:inkMk id="43" creationId="{E73FCF30-3826-4A8F-B79C-2AEC83BCEDF7}"/>
          </ac:inkMkLst>
        </pc:inkChg>
      </pc:sldChg>
      <pc:sldChg chg="addSp delSp modSp new mod">
        <pc:chgData name="Ravitha N" userId="a18ab8633b9f9308" providerId="LiveId" clId="{34FCA84E-3D37-4F5E-BB75-E0AC2789D930}" dt="2020-04-30T04:57:28.819" v="4220" actId="1076"/>
        <pc:sldMkLst>
          <pc:docMk/>
          <pc:sldMk cId="1185062951" sldId="275"/>
        </pc:sldMkLst>
        <pc:spChg chg="mod">
          <ac:chgData name="Ravitha N" userId="a18ab8633b9f9308" providerId="LiveId" clId="{34FCA84E-3D37-4F5E-BB75-E0AC2789D930}" dt="2020-04-30T04:54:27.902" v="4158" actId="20577"/>
          <ac:spMkLst>
            <pc:docMk/>
            <pc:sldMk cId="1185062951" sldId="275"/>
            <ac:spMk id="2" creationId="{6C25E753-35A8-40E7-B8F7-BA1BA56CE82E}"/>
          </ac:spMkLst>
        </pc:spChg>
        <pc:spChg chg="del">
          <ac:chgData name="Ravitha N" userId="a18ab8633b9f9308" providerId="LiveId" clId="{34FCA84E-3D37-4F5E-BB75-E0AC2789D930}" dt="2020-04-30T04:55:22.394" v="4159"/>
          <ac:spMkLst>
            <pc:docMk/>
            <pc:sldMk cId="1185062951" sldId="275"/>
            <ac:spMk id="3" creationId="{D81CC576-F012-464B-8C2E-6B0B93A6F688}"/>
          </ac:spMkLst>
        </pc:spChg>
        <pc:spChg chg="add mod">
          <ac:chgData name="Ravitha N" userId="a18ab8633b9f9308" providerId="LiveId" clId="{34FCA84E-3D37-4F5E-BB75-E0AC2789D930}" dt="2020-04-30T04:57:24.162" v="4219" actId="113"/>
          <ac:spMkLst>
            <pc:docMk/>
            <pc:sldMk cId="1185062951" sldId="275"/>
            <ac:spMk id="5" creationId="{A3313AA9-A6FA-4B8E-B7ED-858ABA060618}"/>
          </ac:spMkLst>
        </pc:spChg>
        <pc:spChg chg="add mod">
          <ac:chgData name="Ravitha N" userId="a18ab8633b9f9308" providerId="LiveId" clId="{34FCA84E-3D37-4F5E-BB75-E0AC2789D930}" dt="2020-04-30T04:57:28.819" v="4220" actId="1076"/>
          <ac:spMkLst>
            <pc:docMk/>
            <pc:sldMk cId="1185062951" sldId="275"/>
            <ac:spMk id="6" creationId="{5FF5CACB-5178-4117-87D5-3F0D08020852}"/>
          </ac:spMkLst>
        </pc:spChg>
        <pc:picChg chg="add mod modCrop">
          <ac:chgData name="Ravitha N" userId="a18ab8633b9f9308" providerId="LiveId" clId="{34FCA84E-3D37-4F5E-BB75-E0AC2789D930}" dt="2020-04-30T04:55:47.188" v="4167" actId="1076"/>
          <ac:picMkLst>
            <pc:docMk/>
            <pc:sldMk cId="1185062951" sldId="275"/>
            <ac:picMk id="4" creationId="{941E09F8-611C-4978-B0FB-0658AE8437AF}"/>
          </ac:picMkLst>
        </pc:picChg>
      </pc:sldChg>
      <pc:sldChg chg="addSp delSp modSp new mod">
        <pc:chgData name="Ravitha N" userId="a18ab8633b9f9308" providerId="LiveId" clId="{34FCA84E-3D37-4F5E-BB75-E0AC2789D930}" dt="2020-04-30T05:02:28.188" v="4407" actId="14100"/>
        <pc:sldMkLst>
          <pc:docMk/>
          <pc:sldMk cId="3266000879" sldId="276"/>
        </pc:sldMkLst>
        <pc:spChg chg="mod">
          <ac:chgData name="Ravitha N" userId="a18ab8633b9f9308" providerId="LiveId" clId="{34FCA84E-3D37-4F5E-BB75-E0AC2789D930}" dt="2020-04-30T04:57:45.627" v="4230" actId="20577"/>
          <ac:spMkLst>
            <pc:docMk/>
            <pc:sldMk cId="3266000879" sldId="276"/>
            <ac:spMk id="2" creationId="{5C2B8F17-9908-4CB0-A06B-01048CF05280}"/>
          </ac:spMkLst>
        </pc:spChg>
        <pc:spChg chg="del">
          <ac:chgData name="Ravitha N" userId="a18ab8633b9f9308" providerId="LiveId" clId="{34FCA84E-3D37-4F5E-BB75-E0AC2789D930}" dt="2020-04-30T04:58:34.528" v="4231"/>
          <ac:spMkLst>
            <pc:docMk/>
            <pc:sldMk cId="3266000879" sldId="276"/>
            <ac:spMk id="3" creationId="{EA013DEE-2B7E-4E22-B2D9-A3257180486E}"/>
          </ac:spMkLst>
        </pc:spChg>
        <pc:spChg chg="add mod">
          <ac:chgData name="Ravitha N" userId="a18ab8633b9f9308" providerId="LiveId" clId="{34FCA84E-3D37-4F5E-BB75-E0AC2789D930}" dt="2020-04-30T05:00:49.713" v="4342" actId="1076"/>
          <ac:spMkLst>
            <pc:docMk/>
            <pc:sldMk cId="3266000879" sldId="276"/>
            <ac:spMk id="5" creationId="{A5F751A9-9513-495D-9DAC-B45E201092B5}"/>
          </ac:spMkLst>
        </pc:spChg>
        <pc:spChg chg="add mod">
          <ac:chgData name="Ravitha N" userId="a18ab8633b9f9308" providerId="LiveId" clId="{34FCA84E-3D37-4F5E-BB75-E0AC2789D930}" dt="2020-04-30T05:02:04.015" v="4403" actId="20577"/>
          <ac:spMkLst>
            <pc:docMk/>
            <pc:sldMk cId="3266000879" sldId="276"/>
            <ac:spMk id="7" creationId="{CD804BE0-B753-4F3C-B16C-8420C2553962}"/>
          </ac:spMkLst>
        </pc:spChg>
        <pc:spChg chg="add mod">
          <ac:chgData name="Ravitha N" userId="a18ab8633b9f9308" providerId="LiveId" clId="{34FCA84E-3D37-4F5E-BB75-E0AC2789D930}" dt="2020-04-30T05:02:28.188" v="4407" actId="14100"/>
          <ac:spMkLst>
            <pc:docMk/>
            <pc:sldMk cId="3266000879" sldId="276"/>
            <ac:spMk id="8" creationId="{689D7B10-5138-47E7-BB8F-CBD62671E2DE}"/>
          </ac:spMkLst>
        </pc:spChg>
        <pc:picChg chg="add mod modCrop">
          <ac:chgData name="Ravitha N" userId="a18ab8633b9f9308" providerId="LiveId" clId="{34FCA84E-3D37-4F5E-BB75-E0AC2789D930}" dt="2020-04-30T05:00:47.427" v="4341" actId="1076"/>
          <ac:picMkLst>
            <pc:docMk/>
            <pc:sldMk cId="3266000879" sldId="276"/>
            <ac:picMk id="4" creationId="{D2268C27-9BDA-479A-A9E9-A4566B3DB93B}"/>
          </ac:picMkLst>
        </pc:picChg>
        <pc:picChg chg="add mod modCrop">
          <ac:chgData name="Ravitha N" userId="a18ab8633b9f9308" providerId="LiveId" clId="{34FCA84E-3D37-4F5E-BB75-E0AC2789D930}" dt="2020-04-30T05:01:31.571" v="4348" actId="1076"/>
          <ac:picMkLst>
            <pc:docMk/>
            <pc:sldMk cId="3266000879" sldId="276"/>
            <ac:picMk id="6" creationId="{889C0B81-667C-446A-86A5-F09336E8CF5E}"/>
          </ac:picMkLst>
        </pc:picChg>
      </pc:sldChg>
      <pc:sldChg chg="modSp new del mod">
        <pc:chgData name="Ravitha N" userId="a18ab8633b9f9308" providerId="LiveId" clId="{34FCA84E-3D37-4F5E-BB75-E0AC2789D930}" dt="2020-04-30T08:54:37.925" v="8931" actId="2696"/>
        <pc:sldMkLst>
          <pc:docMk/>
          <pc:sldMk cId="1308660977" sldId="277"/>
        </pc:sldMkLst>
        <pc:spChg chg="mod">
          <ac:chgData name="Ravitha N" userId="a18ab8633b9f9308" providerId="LiveId" clId="{34FCA84E-3D37-4F5E-BB75-E0AC2789D930}" dt="2020-04-30T05:12:09.586" v="4717" actId="20577"/>
          <ac:spMkLst>
            <pc:docMk/>
            <pc:sldMk cId="1308660977" sldId="277"/>
            <ac:spMk id="2" creationId="{67067E69-38E3-4A4E-AC6A-53934F442943}"/>
          </ac:spMkLst>
        </pc:spChg>
        <pc:spChg chg="mod">
          <ac:chgData name="Ravitha N" userId="a18ab8633b9f9308" providerId="LiveId" clId="{34FCA84E-3D37-4F5E-BB75-E0AC2789D930}" dt="2020-04-30T05:17:24.451" v="4823" actId="20577"/>
          <ac:spMkLst>
            <pc:docMk/>
            <pc:sldMk cId="1308660977" sldId="277"/>
            <ac:spMk id="3" creationId="{47771875-0901-47C2-9F0F-1F8C48BFC825}"/>
          </ac:spMkLst>
        </pc:spChg>
      </pc:sldChg>
      <pc:sldChg chg="delSp modSp new del mod">
        <pc:chgData name="Ravitha N" userId="a18ab8633b9f9308" providerId="LiveId" clId="{34FCA84E-3D37-4F5E-BB75-E0AC2789D930}" dt="2020-04-30T08:54:37.925" v="8931" actId="2696"/>
        <pc:sldMkLst>
          <pc:docMk/>
          <pc:sldMk cId="1292670277" sldId="278"/>
        </pc:sldMkLst>
        <pc:spChg chg="del">
          <ac:chgData name="Ravitha N" userId="a18ab8633b9f9308" providerId="LiveId" clId="{34FCA84E-3D37-4F5E-BB75-E0AC2789D930}" dt="2020-04-30T05:18:07.749" v="4837" actId="21"/>
          <ac:spMkLst>
            <pc:docMk/>
            <pc:sldMk cId="1292670277" sldId="278"/>
            <ac:spMk id="2" creationId="{6384C0E8-3705-43D8-A7A6-77B507ACDE8E}"/>
          </ac:spMkLst>
        </pc:spChg>
        <pc:spChg chg="mod">
          <ac:chgData name="Ravitha N" userId="a18ab8633b9f9308" providerId="LiveId" clId="{34FCA84E-3D37-4F5E-BB75-E0AC2789D930}" dt="2020-04-30T05:22:55.498" v="4942" actId="20577"/>
          <ac:spMkLst>
            <pc:docMk/>
            <pc:sldMk cId="1292670277" sldId="278"/>
            <ac:spMk id="3" creationId="{2D0D4044-5B9A-4BF6-A1E1-1B38D9E02A96}"/>
          </ac:spMkLst>
        </pc:spChg>
      </pc:sldChg>
      <pc:sldChg chg="modSp new del mod">
        <pc:chgData name="Ravitha N" userId="a18ab8633b9f9308" providerId="LiveId" clId="{34FCA84E-3D37-4F5E-BB75-E0AC2789D930}" dt="2020-04-30T08:54:37.925" v="8931" actId="2696"/>
        <pc:sldMkLst>
          <pc:docMk/>
          <pc:sldMk cId="1346202054" sldId="279"/>
        </pc:sldMkLst>
        <pc:spChg chg="mod">
          <ac:chgData name="Ravitha N" userId="a18ab8633b9f9308" providerId="LiveId" clId="{34FCA84E-3D37-4F5E-BB75-E0AC2789D930}" dt="2020-04-30T05:23:10.364" v="4954" actId="20577"/>
          <ac:spMkLst>
            <pc:docMk/>
            <pc:sldMk cId="1346202054" sldId="279"/>
            <ac:spMk id="2" creationId="{F1C16AAD-A52F-4772-94C8-26A1AC919AB6}"/>
          </ac:spMkLst>
        </pc:spChg>
        <pc:spChg chg="mod">
          <ac:chgData name="Ravitha N" userId="a18ab8633b9f9308" providerId="LiveId" clId="{34FCA84E-3D37-4F5E-BB75-E0AC2789D930}" dt="2020-04-30T05:23:49.512" v="5079" actId="20577"/>
          <ac:spMkLst>
            <pc:docMk/>
            <pc:sldMk cId="1346202054" sldId="279"/>
            <ac:spMk id="3" creationId="{01483FCC-EA82-4393-8233-B9E999064D78}"/>
          </ac:spMkLst>
        </pc:spChg>
      </pc:sldChg>
      <pc:sldChg chg="modSp new mod">
        <pc:chgData name="Ravitha N" userId="a18ab8633b9f9308" providerId="LiveId" clId="{34FCA84E-3D37-4F5E-BB75-E0AC2789D930}" dt="2020-04-30T08:44:14.250" v="7690" actId="20577"/>
        <pc:sldMkLst>
          <pc:docMk/>
          <pc:sldMk cId="2346440739" sldId="280"/>
        </pc:sldMkLst>
        <pc:spChg chg="mod">
          <ac:chgData name="Ravitha N" userId="a18ab8633b9f9308" providerId="LiveId" clId="{34FCA84E-3D37-4F5E-BB75-E0AC2789D930}" dt="2020-04-30T08:38:24.040" v="6835" actId="20577"/>
          <ac:spMkLst>
            <pc:docMk/>
            <pc:sldMk cId="2346440739" sldId="280"/>
            <ac:spMk id="2" creationId="{702EB31E-C695-42DD-B33A-2EB2ED9BE732}"/>
          </ac:spMkLst>
        </pc:spChg>
        <pc:spChg chg="mod">
          <ac:chgData name="Ravitha N" userId="a18ab8633b9f9308" providerId="LiveId" clId="{34FCA84E-3D37-4F5E-BB75-E0AC2789D930}" dt="2020-04-30T08:44:14.250" v="7690" actId="20577"/>
          <ac:spMkLst>
            <pc:docMk/>
            <pc:sldMk cId="2346440739" sldId="280"/>
            <ac:spMk id="3" creationId="{126E0616-C682-4C43-89BA-42FF44963EC6}"/>
          </ac:spMkLst>
        </pc:spChg>
      </pc:sldChg>
      <pc:sldChg chg="addSp delSp modSp new del mod">
        <pc:chgData name="Ravitha N" userId="a18ab8633b9f9308" providerId="LiveId" clId="{34FCA84E-3D37-4F5E-BB75-E0AC2789D930}" dt="2020-04-30T08:37:43.544" v="6778" actId="47"/>
        <pc:sldMkLst>
          <pc:docMk/>
          <pc:sldMk cId="2825141829" sldId="280"/>
        </pc:sldMkLst>
        <pc:spChg chg="del">
          <ac:chgData name="Ravitha N" userId="a18ab8633b9f9308" providerId="LiveId" clId="{34FCA84E-3D37-4F5E-BB75-E0AC2789D930}" dt="2020-04-30T07:18:24.109" v="5316" actId="21"/>
          <ac:spMkLst>
            <pc:docMk/>
            <pc:sldMk cId="2825141829" sldId="280"/>
            <ac:spMk id="2" creationId="{3767B711-DFF4-4FD4-93D2-B7F54780342E}"/>
          </ac:spMkLst>
        </pc:spChg>
        <pc:spChg chg="mod">
          <ac:chgData name="Ravitha N" userId="a18ab8633b9f9308" providerId="LiveId" clId="{34FCA84E-3D37-4F5E-BB75-E0AC2789D930}" dt="2020-04-30T07:18:26.539" v="5317" actId="14100"/>
          <ac:spMkLst>
            <pc:docMk/>
            <pc:sldMk cId="2825141829" sldId="280"/>
            <ac:spMk id="3" creationId="{BE5C18D7-4C4B-49DE-AF5D-ADB12DB926F5}"/>
          </ac:spMkLst>
        </pc:spChg>
        <pc:grpChg chg="del mod">
          <ac:chgData name="Ravitha N" userId="a18ab8633b9f9308" providerId="LiveId" clId="{34FCA84E-3D37-4F5E-BB75-E0AC2789D930}" dt="2020-04-30T07:18:36.103" v="5330"/>
          <ac:grpSpMkLst>
            <pc:docMk/>
            <pc:sldMk cId="2825141829" sldId="280"/>
            <ac:grpSpMk id="13" creationId="{C1D5DD94-ED24-464B-99C1-631D12940825}"/>
          </ac:grpSpMkLst>
        </pc:grpChg>
        <pc:grpChg chg="mod">
          <ac:chgData name="Ravitha N" userId="a18ab8633b9f9308" providerId="LiveId" clId="{34FCA84E-3D37-4F5E-BB75-E0AC2789D930}" dt="2020-04-30T07:18:36.103" v="5330"/>
          <ac:grpSpMkLst>
            <pc:docMk/>
            <pc:sldMk cId="2825141829" sldId="280"/>
            <ac:grpSpMk id="16" creationId="{FF298FD7-D679-4F7B-97A1-47FE623C355E}"/>
          </ac:grpSpMkLst>
        </pc:grpChg>
        <pc:grpChg chg="del mod">
          <ac:chgData name="Ravitha N" userId="a18ab8633b9f9308" providerId="LiveId" clId="{34FCA84E-3D37-4F5E-BB75-E0AC2789D930}" dt="2020-04-30T07:18:58.744" v="5368"/>
          <ac:grpSpMkLst>
            <pc:docMk/>
            <pc:sldMk cId="2825141829" sldId="280"/>
            <ac:grpSpMk id="36" creationId="{3526D2B7-09DD-48AE-9E19-B55C7E67FEE0}"/>
          </ac:grpSpMkLst>
        </pc:grpChg>
        <pc:grpChg chg="mod">
          <ac:chgData name="Ravitha N" userId="a18ab8633b9f9308" providerId="LiveId" clId="{34FCA84E-3D37-4F5E-BB75-E0AC2789D930}" dt="2020-04-30T07:18:50.088" v="5350"/>
          <ac:grpSpMkLst>
            <pc:docMk/>
            <pc:sldMk cId="2825141829" sldId="280"/>
            <ac:grpSpMk id="37" creationId="{4CBF0227-F7CC-4210-9293-77954A387F90}"/>
          </ac:grpSpMkLst>
        </pc:grpChg>
        <pc:grpChg chg="del mod">
          <ac:chgData name="Ravitha N" userId="a18ab8633b9f9308" providerId="LiveId" clId="{34FCA84E-3D37-4F5E-BB75-E0AC2789D930}" dt="2020-04-30T07:18:58.744" v="5368"/>
          <ac:grpSpMkLst>
            <pc:docMk/>
            <pc:sldMk cId="2825141829" sldId="280"/>
            <ac:grpSpMk id="55" creationId="{C2AD3896-1AC5-448C-A276-D412304C5A84}"/>
          </ac:grpSpMkLst>
        </pc:grpChg>
        <pc:grpChg chg="mod">
          <ac:chgData name="Ravitha N" userId="a18ab8633b9f9308" providerId="LiveId" clId="{34FCA84E-3D37-4F5E-BB75-E0AC2789D930}" dt="2020-04-30T07:18:58.744" v="5368"/>
          <ac:grpSpMkLst>
            <pc:docMk/>
            <pc:sldMk cId="2825141829" sldId="280"/>
            <ac:grpSpMk id="56" creationId="{D17BBA4E-A8C2-4056-AC8F-D13A76F0862A}"/>
          </ac:grpSpMkLst>
        </pc:grpChg>
        <pc:grpChg chg="del mod">
          <ac:chgData name="Ravitha N" userId="a18ab8633b9f9308" providerId="LiveId" clId="{34FCA84E-3D37-4F5E-BB75-E0AC2789D930}" dt="2020-04-30T07:19:14.330" v="5395"/>
          <ac:grpSpMkLst>
            <pc:docMk/>
            <pc:sldMk cId="2825141829" sldId="280"/>
            <ac:grpSpMk id="74" creationId="{36B83BDE-8D46-46D9-ABCC-595718D11F91}"/>
          </ac:grpSpMkLst>
        </pc:grpChg>
        <pc:grpChg chg="del mod">
          <ac:chgData name="Ravitha N" userId="a18ab8633b9f9308" providerId="LiveId" clId="{34FCA84E-3D37-4F5E-BB75-E0AC2789D930}" dt="2020-04-30T07:19:14.330" v="5395"/>
          <ac:grpSpMkLst>
            <pc:docMk/>
            <pc:sldMk cId="2825141829" sldId="280"/>
            <ac:grpSpMk id="83" creationId="{7556CE9E-2651-4C33-8EA3-4A26DFB171E2}"/>
          </ac:grpSpMkLst>
        </pc:grpChg>
        <pc:grpChg chg="mod">
          <ac:chgData name="Ravitha N" userId="a18ab8633b9f9308" providerId="LiveId" clId="{34FCA84E-3D37-4F5E-BB75-E0AC2789D930}" dt="2020-04-30T07:19:14.330" v="5395"/>
          <ac:grpSpMkLst>
            <pc:docMk/>
            <pc:sldMk cId="2825141829" sldId="280"/>
            <ac:grpSpMk id="84" creationId="{07D7EAE8-E7A9-48E2-9524-3FD0B884068B}"/>
          </ac:grpSpMkLst>
        </pc:grpChg>
        <pc:grpChg chg="mod">
          <ac:chgData name="Ravitha N" userId="a18ab8633b9f9308" providerId="LiveId" clId="{34FCA84E-3D37-4F5E-BB75-E0AC2789D930}" dt="2020-04-30T07:19:20.759" v="5400"/>
          <ac:grpSpMkLst>
            <pc:docMk/>
            <pc:sldMk cId="2825141829" sldId="280"/>
            <ac:grpSpMk id="89" creationId="{97119E40-4292-4F46-A607-58EC4839F0E1}"/>
          </ac:grpSpMkLst>
        </pc:grpChg>
        <pc:grpChg chg="mod">
          <ac:chgData name="Ravitha N" userId="a18ab8633b9f9308" providerId="LiveId" clId="{34FCA84E-3D37-4F5E-BB75-E0AC2789D930}" dt="2020-04-30T07:19:32.198" v="5419"/>
          <ac:grpSpMkLst>
            <pc:docMk/>
            <pc:sldMk cId="2825141829" sldId="280"/>
            <ac:grpSpMk id="108" creationId="{F53C84BD-E9AE-4EC3-8E80-94426C5200F2}"/>
          </ac:grpSpMkLst>
        </pc:grpChg>
        <pc:grpChg chg="mod">
          <ac:chgData name="Ravitha N" userId="a18ab8633b9f9308" providerId="LiveId" clId="{34FCA84E-3D37-4F5E-BB75-E0AC2789D930}" dt="2020-04-30T07:19:32.198" v="5419"/>
          <ac:grpSpMkLst>
            <pc:docMk/>
            <pc:sldMk cId="2825141829" sldId="280"/>
            <ac:grpSpMk id="109" creationId="{53E7BF16-6222-47E8-BB6E-20DE696A8B77}"/>
          </ac:grpSpMkLst>
        </pc:grpChg>
        <pc:grpChg chg="mod">
          <ac:chgData name="Ravitha N" userId="a18ab8633b9f9308" providerId="LiveId" clId="{34FCA84E-3D37-4F5E-BB75-E0AC2789D930}" dt="2020-04-30T07:19:39.694" v="5430"/>
          <ac:grpSpMkLst>
            <pc:docMk/>
            <pc:sldMk cId="2825141829" sldId="280"/>
            <ac:grpSpMk id="120" creationId="{236525E6-AFE2-454C-84A4-0E56D1340F9F}"/>
          </ac:grpSpMkLst>
        </pc:grpChg>
        <pc:grpChg chg="mod">
          <ac:chgData name="Ravitha N" userId="a18ab8633b9f9308" providerId="LiveId" clId="{34FCA84E-3D37-4F5E-BB75-E0AC2789D930}" dt="2020-04-30T07:19:44.020" v="5439"/>
          <ac:grpSpMkLst>
            <pc:docMk/>
            <pc:sldMk cId="2825141829" sldId="280"/>
            <ac:grpSpMk id="129" creationId="{9A18DC7F-9404-4F23-9916-1F5BE89FE467}"/>
          </ac:grpSpMkLst>
        </pc:grpChg>
        <pc:grpChg chg="mod">
          <ac:chgData name="Ravitha N" userId="a18ab8633b9f9308" providerId="LiveId" clId="{34FCA84E-3D37-4F5E-BB75-E0AC2789D930}" dt="2020-04-30T07:19:44.020" v="5439"/>
          <ac:grpSpMkLst>
            <pc:docMk/>
            <pc:sldMk cId="2825141829" sldId="280"/>
            <ac:grpSpMk id="130" creationId="{CBD3D589-248B-482D-87A1-E0DBFDE0E993}"/>
          </ac:grpSpMkLst>
        </pc:grpChg>
        <pc:grpChg chg="mod">
          <ac:chgData name="Ravitha N" userId="a18ab8633b9f9308" providerId="LiveId" clId="{34FCA84E-3D37-4F5E-BB75-E0AC2789D930}" dt="2020-04-30T07:19:53.911" v="5450"/>
          <ac:grpSpMkLst>
            <pc:docMk/>
            <pc:sldMk cId="2825141829" sldId="280"/>
            <ac:grpSpMk id="141" creationId="{B1F18BFA-142F-434F-B5E3-CEC2AD1E5C9C}"/>
          </ac:grpSpMkLst>
        </pc:grpChg>
        <pc:grpChg chg="mod">
          <ac:chgData name="Ravitha N" userId="a18ab8633b9f9308" providerId="LiveId" clId="{34FCA84E-3D37-4F5E-BB75-E0AC2789D930}" dt="2020-04-30T07:19:57.984" v="5453"/>
          <ac:grpSpMkLst>
            <pc:docMk/>
            <pc:sldMk cId="2825141829" sldId="280"/>
            <ac:grpSpMk id="144" creationId="{02F5B59C-B8BA-4B1F-8DCC-48406B9816E6}"/>
          </ac:grpSpMkLst>
        </pc:grpChg>
        <pc:grpChg chg="mod">
          <ac:chgData name="Ravitha N" userId="a18ab8633b9f9308" providerId="LiveId" clId="{34FCA84E-3D37-4F5E-BB75-E0AC2789D930}" dt="2020-04-30T07:20:04.744" v="5466"/>
          <ac:grpSpMkLst>
            <pc:docMk/>
            <pc:sldMk cId="2825141829" sldId="280"/>
            <ac:grpSpMk id="157" creationId="{52D827A6-109D-4EF2-93B2-D88F2D253C42}"/>
          </ac:grpSpMkLst>
        </pc:grpChg>
        <pc:grpChg chg="mod">
          <ac:chgData name="Ravitha N" userId="a18ab8633b9f9308" providerId="LiveId" clId="{34FCA84E-3D37-4F5E-BB75-E0AC2789D930}" dt="2020-04-30T07:20:04.744" v="5466"/>
          <ac:grpSpMkLst>
            <pc:docMk/>
            <pc:sldMk cId="2825141829" sldId="280"/>
            <ac:grpSpMk id="158" creationId="{CD52E6ED-CB58-48A2-9D63-665EF7D67302}"/>
          </ac:grpSpMkLst>
        </pc:grpChg>
        <pc:grpChg chg="mod">
          <ac:chgData name="Ravitha N" userId="a18ab8633b9f9308" providerId="LiveId" clId="{34FCA84E-3D37-4F5E-BB75-E0AC2789D930}" dt="2020-04-30T07:20:04.744" v="5466"/>
          <ac:grpSpMkLst>
            <pc:docMk/>
            <pc:sldMk cId="2825141829" sldId="280"/>
            <ac:grpSpMk id="159" creationId="{9175F2B8-DA6C-40BE-98BF-94CAF135D5ED}"/>
          </ac:grpSpMkLst>
        </pc:grpChg>
        <pc:grpChg chg="del mod">
          <ac:chgData name="Ravitha N" userId="a18ab8633b9f9308" providerId="LiveId" clId="{34FCA84E-3D37-4F5E-BB75-E0AC2789D930}" dt="2020-04-30T07:20:11.818" v="5476"/>
          <ac:grpSpMkLst>
            <pc:docMk/>
            <pc:sldMk cId="2825141829" sldId="280"/>
            <ac:grpSpMk id="162" creationId="{CBAFE958-7427-4B57-95E2-DAA4F274F1F4}"/>
          </ac:grpSpMkLst>
        </pc:grpChg>
        <pc:grpChg chg="mod">
          <ac:chgData name="Ravitha N" userId="a18ab8633b9f9308" providerId="LiveId" clId="{34FCA84E-3D37-4F5E-BB75-E0AC2789D930}" dt="2020-04-30T07:20:11.818" v="5476"/>
          <ac:grpSpMkLst>
            <pc:docMk/>
            <pc:sldMk cId="2825141829" sldId="280"/>
            <ac:grpSpMk id="169" creationId="{40BC928D-F352-44D8-9400-A82AFC68FF69}"/>
          </ac:grpSpMkLst>
        </pc:grpChg>
        <pc:grpChg chg="mod">
          <ac:chgData name="Ravitha N" userId="a18ab8633b9f9308" providerId="LiveId" clId="{34FCA84E-3D37-4F5E-BB75-E0AC2789D930}" dt="2020-04-30T07:20:18.868" v="5487"/>
          <ac:grpSpMkLst>
            <pc:docMk/>
            <pc:sldMk cId="2825141829" sldId="280"/>
            <ac:grpSpMk id="180" creationId="{31A4C968-4706-4F3E-AC62-F26334F8244C}"/>
          </ac:grpSpMkLst>
        </pc:grp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4" creationId="{02CBCCDD-4A6E-4A45-9D2F-6CBF7A03E61E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5" creationId="{B8509752-F6E3-4272-823F-EBF39898EA6D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6" creationId="{59409349-F25A-435B-8823-9FC0C1AFCF85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7" creationId="{146ED143-93A9-4C73-9CA4-E88F93661A99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8" creationId="{A166C7A6-45EF-42D1-A159-C309DD83C42F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9" creationId="{937F0C3C-DEB4-4E76-9E80-3FC999978A27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10" creationId="{8722CD7C-CB8E-4048-9192-952B9EE4BF11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11" creationId="{D7EB0C45-58D9-4417-B277-40A7F6AAA7AA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12" creationId="{536795DC-F37E-4694-9A74-33D428CB55BA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14" creationId="{5A3E0399-2DC2-4ED0-8B95-AA73F3D99E13}"/>
          </ac:inkMkLst>
        </pc:inkChg>
        <pc:inkChg chg="add mod">
          <ac:chgData name="Ravitha N" userId="a18ab8633b9f9308" providerId="LiveId" clId="{34FCA84E-3D37-4F5E-BB75-E0AC2789D930}" dt="2020-04-30T07:18:36.103" v="5330"/>
          <ac:inkMkLst>
            <pc:docMk/>
            <pc:sldMk cId="2825141829" sldId="280"/>
            <ac:inkMk id="15" creationId="{1DDD5BF6-06BE-4C71-B246-60DC7673FBF9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17" creationId="{F7F2D1A3-6D5D-47CD-A862-4054B9D104A1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18" creationId="{41C6FA32-2D17-40CF-BB98-E29013B65CF9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19" creationId="{6D1D29CB-90C2-48BC-911A-9CB107704C04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0" creationId="{A97C18E6-F054-4007-B4D0-D6A34A3176AC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1" creationId="{59F696C8-55C6-47ED-87A1-4AEA4103F024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2" creationId="{A4BB4740-5EA5-4BC4-904E-97C4DA448A55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3" creationId="{671B4428-1FF2-47D7-A378-B055346026AA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4" creationId="{F9E61CC9-C7DC-4C83-A518-42A977F602B4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5" creationId="{B91C4210-2B24-4874-BF5F-888348C07969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6" creationId="{A4D38698-D1B4-4A49-BCEE-9A373CB767E8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7" creationId="{BB72F7FF-49BC-410F-ABBA-586C9EFAD121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8" creationId="{0DBB3BE3-71E3-425B-949F-8CAC87E1C707}"/>
          </ac:inkMkLst>
        </pc:inkChg>
        <pc:inkChg chg="add mod">
          <ac:chgData name="Ravitha N" userId="a18ab8633b9f9308" providerId="LiveId" clId="{34FCA84E-3D37-4F5E-BB75-E0AC2789D930}" dt="2020-04-30T07:18:50.088" v="5350"/>
          <ac:inkMkLst>
            <pc:docMk/>
            <pc:sldMk cId="2825141829" sldId="280"/>
            <ac:inkMk id="29" creationId="{5C96120C-407B-4271-860A-406CA8B07271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30" creationId="{3A66DD17-DBA7-4DDA-95C5-8E9B48E74930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31" creationId="{A036DF65-95D6-47C3-842D-E2C8F0D09DA3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32" creationId="{F0079830-0008-4464-8188-71AEE3C7111A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33" creationId="{32AB0547-5292-495C-97B5-0D6B023F1F28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34" creationId="{83185BFC-FEFB-46AA-90BA-C5BFAD045993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35" creationId="{CED6A4BA-570B-49A6-8035-F55CCFE0B00E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38" creationId="{73D9A6D9-4CA3-404E-B701-EDC795124463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39" creationId="{47F2417E-7ED0-4A3B-8FB8-E8B66A0B27B9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0" creationId="{8647E404-AD16-4940-8182-72C8B3AF654A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1" creationId="{D3ADC726-A9E6-443F-9EA7-57D5D70D07C3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2" creationId="{8730FFB1-EA78-4EC7-A9D4-E0E1B52534F0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3" creationId="{ED86A679-E488-4F4A-B57D-E7BA34629A15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4" creationId="{249A0188-C445-4586-9334-E6A9D9A0FC78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5" creationId="{A30E6230-25BA-4113-BDC7-785994D02199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6" creationId="{53A98794-3ADE-422C-9B05-9A7423024E4D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7" creationId="{6250AE7D-700C-47E7-A14B-6AF2DE733A46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8" creationId="{BA698BB2-CFD4-4F22-8F70-C93093086EEB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49" creationId="{EBC365D6-48AA-4603-9FE3-D09DD794E8F9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50" creationId="{557DC319-F8A7-42E2-8E4D-3230D1EA0091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51" creationId="{D53D651A-D9D7-4A4E-9BFF-2DFDD2D7A842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52" creationId="{DEE5B3AC-DDB8-45D3-BCC7-EA78EC054B28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53" creationId="{87D1405D-81F0-47F3-BA93-33F17AD5667D}"/>
          </ac:inkMkLst>
        </pc:inkChg>
        <pc:inkChg chg="add mod">
          <ac:chgData name="Ravitha N" userId="a18ab8633b9f9308" providerId="LiveId" clId="{34FCA84E-3D37-4F5E-BB75-E0AC2789D930}" dt="2020-04-30T07:18:58.744" v="5368"/>
          <ac:inkMkLst>
            <pc:docMk/>
            <pc:sldMk cId="2825141829" sldId="280"/>
            <ac:inkMk id="54" creationId="{BEE216B9-7166-4F5F-BE28-F476AAEF2374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57" creationId="{FA82460F-BA4D-46B6-81ED-47ED0777F9C4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58" creationId="{44A11D2D-6A88-4A51-8BB7-B814D582DE96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59" creationId="{36F7D221-AA7E-461C-B50F-B3EEC2146C26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0" creationId="{4F62DAD5-AAD4-46FC-B50C-F3789E8DD51B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1" creationId="{C02C4B46-36BD-42BB-9273-A1C27D94EEB4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2" creationId="{CF6E06C8-358C-4046-8CCA-1F303ABD55C5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3" creationId="{73BFD1E1-6BC9-4266-A6F8-BD7405F4B7CC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4" creationId="{59009244-9BA3-4C20-AB07-9429B5AF752B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5" creationId="{4629C78E-F4A6-48D4-B0AB-B4F7B3A7F2B8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6" creationId="{9F39F7C4-5213-4734-8FF5-3108B1844400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7" creationId="{D56DE69C-D18A-4692-9966-6354D20C01D7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8" creationId="{6C37D701-3025-477F-B67A-6DD202ABEEDE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69" creationId="{5717CE39-79EC-469F-A665-5DD47FFE4C6F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70" creationId="{1831DEF2-30B2-41D7-8689-C82E5AEEC948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71" creationId="{8689C07A-A43D-43D1-A6B2-D79BA03B10E9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72" creationId="{46819348-37DE-4388-A9A3-5EB23D0AF340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73" creationId="{EBB722E9-4ADB-486D-8610-627467BCE886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75" creationId="{4A465F58-AE28-49B9-931D-6B58D44ACB84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76" creationId="{447896E4-9B85-4F07-868D-07E6E0FFCBA0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77" creationId="{98F8F7F9-2607-4710-AD90-F052B2DC0D5D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78" creationId="{8E5D169B-3A9E-4ADC-983E-367DD2BDC2CF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79" creationId="{833B8A9D-12DA-458A-8C24-A8768D52A693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80" creationId="{6CC1B0AE-B1EF-4B2A-AEF2-718591BABEBE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81" creationId="{B899ABA1-95EC-44C3-B721-B448CBEE352C}"/>
          </ac:inkMkLst>
        </pc:inkChg>
        <pc:inkChg chg="add mod">
          <ac:chgData name="Ravitha N" userId="a18ab8633b9f9308" providerId="LiveId" clId="{34FCA84E-3D37-4F5E-BB75-E0AC2789D930}" dt="2020-04-30T07:19:14.330" v="5395"/>
          <ac:inkMkLst>
            <pc:docMk/>
            <pc:sldMk cId="2825141829" sldId="280"/>
            <ac:inkMk id="82" creationId="{DFEC57DD-CF8F-4249-A879-E039C507364E}"/>
          </ac:inkMkLst>
        </pc:inkChg>
        <pc:inkChg chg="add mod">
          <ac:chgData name="Ravitha N" userId="a18ab8633b9f9308" providerId="LiveId" clId="{34FCA84E-3D37-4F5E-BB75-E0AC2789D930}" dt="2020-04-30T07:19:20.759" v="5400"/>
          <ac:inkMkLst>
            <pc:docMk/>
            <pc:sldMk cId="2825141829" sldId="280"/>
            <ac:inkMk id="85" creationId="{F4F58A50-3015-45CD-872E-C60EAD31A413}"/>
          </ac:inkMkLst>
        </pc:inkChg>
        <pc:inkChg chg="add mod">
          <ac:chgData name="Ravitha N" userId="a18ab8633b9f9308" providerId="LiveId" clId="{34FCA84E-3D37-4F5E-BB75-E0AC2789D930}" dt="2020-04-30T07:19:20.759" v="5400"/>
          <ac:inkMkLst>
            <pc:docMk/>
            <pc:sldMk cId="2825141829" sldId="280"/>
            <ac:inkMk id="86" creationId="{76588EC7-D0BE-4A10-9DD4-522B291F6814}"/>
          </ac:inkMkLst>
        </pc:inkChg>
        <pc:inkChg chg="add mod">
          <ac:chgData name="Ravitha N" userId="a18ab8633b9f9308" providerId="LiveId" clId="{34FCA84E-3D37-4F5E-BB75-E0AC2789D930}" dt="2020-04-30T07:19:20.759" v="5400"/>
          <ac:inkMkLst>
            <pc:docMk/>
            <pc:sldMk cId="2825141829" sldId="280"/>
            <ac:inkMk id="87" creationId="{CDEA519A-AA00-466C-A879-27481C0041FE}"/>
          </ac:inkMkLst>
        </pc:inkChg>
        <pc:inkChg chg="add mod">
          <ac:chgData name="Ravitha N" userId="a18ab8633b9f9308" providerId="LiveId" clId="{34FCA84E-3D37-4F5E-BB75-E0AC2789D930}" dt="2020-04-30T07:19:20.759" v="5400"/>
          <ac:inkMkLst>
            <pc:docMk/>
            <pc:sldMk cId="2825141829" sldId="280"/>
            <ac:inkMk id="88" creationId="{22FFB74B-C5E5-4E1B-90A6-B9AF5DC40819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0" creationId="{F6738444-35C5-497C-9323-DF11F6963B88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1" creationId="{BCA1C34E-77C1-4F1D-8A37-BCD6D2DC4C38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2" creationId="{A11201ED-3F19-46D7-BAFC-CC4F63D33ECA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3" creationId="{4ADC888A-B715-4078-9E9E-8132EAEFCCF4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4" creationId="{146F15D3-BA25-45A2-AD20-C833CC3BFB5A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5" creationId="{2AAB483E-74A5-4A1F-8BBD-A3E6312D09C1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6" creationId="{BE1BFE97-81F9-40F6-80B5-9A4B9383224F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7" creationId="{C79EE765-F307-4F7E-B430-AA303311866B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8" creationId="{B4868734-C8DD-410F-A5FC-548FB6496391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99" creationId="{C69D0DDF-068A-408A-A1B2-53AD772E3031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100" creationId="{24C14183-16CB-4E5D-9A57-1AB69B50E31E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101" creationId="{93C9DA30-CA82-4F35-8BA3-A3EDF97A4386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102" creationId="{BEFA2069-5C28-4B3D-B8D1-3801B8C58EE9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103" creationId="{13DC5DD5-04AD-4EB9-92A5-09D18D538B98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104" creationId="{B953F2FC-E383-4FF0-8CA4-B2B7460DE317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105" creationId="{39F803AB-1D20-4773-A4B0-702884EF16E3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106" creationId="{12B796FE-8DFC-46A1-8D85-1C4CD8687354}"/>
          </ac:inkMkLst>
        </pc:inkChg>
        <pc:inkChg chg="add mod">
          <ac:chgData name="Ravitha N" userId="a18ab8633b9f9308" providerId="LiveId" clId="{34FCA84E-3D37-4F5E-BB75-E0AC2789D930}" dt="2020-04-30T07:19:32.198" v="5419"/>
          <ac:inkMkLst>
            <pc:docMk/>
            <pc:sldMk cId="2825141829" sldId="280"/>
            <ac:inkMk id="107" creationId="{94722742-E766-459D-8B55-B9B1982599B8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0" creationId="{7CF2FA31-298C-4B75-9549-A7AF8CD41CCC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1" creationId="{D050429C-B286-41D3-A7F1-7210F4CE4D3C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2" creationId="{8C059E9F-0B14-4067-9F92-9A4AD4DFB519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3" creationId="{702B920B-F5EA-45EB-9D9E-1AEB95222C79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4" creationId="{F1312590-D18B-4C8E-BBC5-20E8A5A51E5C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5" creationId="{FDF99CF9-994D-4B49-8E7E-6DEEBD8D1596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6" creationId="{2B87BF41-731E-4299-8E11-52EDB1896DCB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7" creationId="{A552EA8E-F64A-4BB9-8323-240B68395774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8" creationId="{8035B6EC-695E-4C05-92E1-B2D1DD6CEBC1}"/>
          </ac:inkMkLst>
        </pc:inkChg>
        <pc:inkChg chg="add mod">
          <ac:chgData name="Ravitha N" userId="a18ab8633b9f9308" providerId="LiveId" clId="{34FCA84E-3D37-4F5E-BB75-E0AC2789D930}" dt="2020-04-30T07:19:39.694" v="5430"/>
          <ac:inkMkLst>
            <pc:docMk/>
            <pc:sldMk cId="2825141829" sldId="280"/>
            <ac:inkMk id="119" creationId="{13D9E1F6-4875-431B-A4AD-A11B28CBBD58}"/>
          </ac:inkMkLst>
        </pc:inkChg>
        <pc:inkChg chg="add mod">
          <ac:chgData name="Ravitha N" userId="a18ab8633b9f9308" providerId="LiveId" clId="{34FCA84E-3D37-4F5E-BB75-E0AC2789D930}" dt="2020-04-30T07:19:44.020" v="5439"/>
          <ac:inkMkLst>
            <pc:docMk/>
            <pc:sldMk cId="2825141829" sldId="280"/>
            <ac:inkMk id="121" creationId="{ACDF9F35-7A87-4534-93BE-9BD2E623A770}"/>
          </ac:inkMkLst>
        </pc:inkChg>
        <pc:inkChg chg="add mod">
          <ac:chgData name="Ravitha N" userId="a18ab8633b9f9308" providerId="LiveId" clId="{34FCA84E-3D37-4F5E-BB75-E0AC2789D930}" dt="2020-04-30T07:19:44.020" v="5439"/>
          <ac:inkMkLst>
            <pc:docMk/>
            <pc:sldMk cId="2825141829" sldId="280"/>
            <ac:inkMk id="122" creationId="{D03A1C6C-2C89-417F-A221-245CEFE5F3A8}"/>
          </ac:inkMkLst>
        </pc:inkChg>
        <pc:inkChg chg="add mod">
          <ac:chgData name="Ravitha N" userId="a18ab8633b9f9308" providerId="LiveId" clId="{34FCA84E-3D37-4F5E-BB75-E0AC2789D930}" dt="2020-04-30T07:19:44.020" v="5439"/>
          <ac:inkMkLst>
            <pc:docMk/>
            <pc:sldMk cId="2825141829" sldId="280"/>
            <ac:inkMk id="123" creationId="{7D97A097-2E37-4D67-85CF-77085DEBC7FB}"/>
          </ac:inkMkLst>
        </pc:inkChg>
        <pc:inkChg chg="add mod">
          <ac:chgData name="Ravitha N" userId="a18ab8633b9f9308" providerId="LiveId" clId="{34FCA84E-3D37-4F5E-BB75-E0AC2789D930}" dt="2020-04-30T07:19:44.020" v="5439"/>
          <ac:inkMkLst>
            <pc:docMk/>
            <pc:sldMk cId="2825141829" sldId="280"/>
            <ac:inkMk id="124" creationId="{69F0D47C-3BBE-4D9D-B1A9-0119AB4C8AC2}"/>
          </ac:inkMkLst>
        </pc:inkChg>
        <pc:inkChg chg="add mod">
          <ac:chgData name="Ravitha N" userId="a18ab8633b9f9308" providerId="LiveId" clId="{34FCA84E-3D37-4F5E-BB75-E0AC2789D930}" dt="2020-04-30T07:19:44.020" v="5439"/>
          <ac:inkMkLst>
            <pc:docMk/>
            <pc:sldMk cId="2825141829" sldId="280"/>
            <ac:inkMk id="125" creationId="{21EFDCE6-38C6-4F09-9F2B-F085769FC0E9}"/>
          </ac:inkMkLst>
        </pc:inkChg>
        <pc:inkChg chg="add mod">
          <ac:chgData name="Ravitha N" userId="a18ab8633b9f9308" providerId="LiveId" clId="{34FCA84E-3D37-4F5E-BB75-E0AC2789D930}" dt="2020-04-30T07:19:44.020" v="5439"/>
          <ac:inkMkLst>
            <pc:docMk/>
            <pc:sldMk cId="2825141829" sldId="280"/>
            <ac:inkMk id="126" creationId="{108BEEE6-DB79-4098-A480-D56EB478B3D1}"/>
          </ac:inkMkLst>
        </pc:inkChg>
        <pc:inkChg chg="add mod">
          <ac:chgData name="Ravitha N" userId="a18ab8633b9f9308" providerId="LiveId" clId="{34FCA84E-3D37-4F5E-BB75-E0AC2789D930}" dt="2020-04-30T07:19:44.020" v="5439"/>
          <ac:inkMkLst>
            <pc:docMk/>
            <pc:sldMk cId="2825141829" sldId="280"/>
            <ac:inkMk id="127" creationId="{91C68EAF-326B-4C02-923C-0AE8D9B25B2E}"/>
          </ac:inkMkLst>
        </pc:inkChg>
        <pc:inkChg chg="add mod">
          <ac:chgData name="Ravitha N" userId="a18ab8633b9f9308" providerId="LiveId" clId="{34FCA84E-3D37-4F5E-BB75-E0AC2789D930}" dt="2020-04-30T07:19:44.020" v="5439"/>
          <ac:inkMkLst>
            <pc:docMk/>
            <pc:sldMk cId="2825141829" sldId="280"/>
            <ac:inkMk id="128" creationId="{65E58D95-6CC3-402F-A7BA-D57C235DBC8C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31" creationId="{1ADA545D-BE1A-4BDB-B9FD-B68D6BBC6F64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32" creationId="{F7035267-B318-4C6B-8DDA-01D373E88EC7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33" creationId="{1346D394-C64C-4415-B471-7D2B208D5FB4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34" creationId="{690F4C3D-B2E3-4566-AB11-AD59B286DB81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35" creationId="{6F8ECE08-6F68-4DA0-8317-5F11E60EF701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36" creationId="{3BA284EA-2598-4B74-B0E1-44D6CE44DDD3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37" creationId="{67E129FE-8B0B-4A07-B079-86C4DBF7BC45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38" creationId="{0E0ECE74-5334-4F37-9E5C-8E018A3FD251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39" creationId="{C570F675-0FDE-41FF-A4A3-DB755DDDB021}"/>
          </ac:inkMkLst>
        </pc:inkChg>
        <pc:inkChg chg="add mod">
          <ac:chgData name="Ravitha N" userId="a18ab8633b9f9308" providerId="LiveId" clId="{34FCA84E-3D37-4F5E-BB75-E0AC2789D930}" dt="2020-04-30T07:19:53.911" v="5450"/>
          <ac:inkMkLst>
            <pc:docMk/>
            <pc:sldMk cId="2825141829" sldId="280"/>
            <ac:inkMk id="140" creationId="{81C96164-E1A0-4996-A0BA-93C8B5EF9AF4}"/>
          </ac:inkMkLst>
        </pc:inkChg>
        <pc:inkChg chg="add mod">
          <ac:chgData name="Ravitha N" userId="a18ab8633b9f9308" providerId="LiveId" clId="{34FCA84E-3D37-4F5E-BB75-E0AC2789D930}" dt="2020-04-30T07:19:57.984" v="5453"/>
          <ac:inkMkLst>
            <pc:docMk/>
            <pc:sldMk cId="2825141829" sldId="280"/>
            <ac:inkMk id="142" creationId="{38CD0AC0-874E-4691-A1CA-8340FE74565A}"/>
          </ac:inkMkLst>
        </pc:inkChg>
        <pc:inkChg chg="add mod">
          <ac:chgData name="Ravitha N" userId="a18ab8633b9f9308" providerId="LiveId" clId="{34FCA84E-3D37-4F5E-BB75-E0AC2789D930}" dt="2020-04-30T07:19:57.984" v="5453"/>
          <ac:inkMkLst>
            <pc:docMk/>
            <pc:sldMk cId="2825141829" sldId="280"/>
            <ac:inkMk id="143" creationId="{EB16FD29-A97D-4D6C-8150-B7B2F50B0537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45" creationId="{8F797679-1F6D-44F0-96F8-B8897F026309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46" creationId="{DBDD7C32-2D42-4979-9E8B-EFF04A16E569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47" creationId="{62468112-A3C2-4F74-9A20-DE7DB753AE45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48" creationId="{36B1B6FF-9F5F-44DE-B6BA-7F2B5EE61A16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49" creationId="{9506D028-017B-41AD-BEBB-D8EDE9055F5F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50" creationId="{99D56BE9-0992-48DF-84CD-9D71866C2779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51" creationId="{AAB5DF2A-B6E0-49CB-87DB-DF1B56437B45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52" creationId="{2D86AE75-24B1-4A4B-832B-5A8699A3E34E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53" creationId="{0EDDF82A-8893-4391-8358-34507E744C03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54" creationId="{1C1963C0-AF49-40BD-9F51-66D29413A7CD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55" creationId="{83A779A3-3692-4B89-8B2F-9BE5F786EB56}"/>
          </ac:inkMkLst>
        </pc:inkChg>
        <pc:inkChg chg="add mod">
          <ac:chgData name="Ravitha N" userId="a18ab8633b9f9308" providerId="LiveId" clId="{34FCA84E-3D37-4F5E-BB75-E0AC2789D930}" dt="2020-04-30T07:20:04.744" v="5466"/>
          <ac:inkMkLst>
            <pc:docMk/>
            <pc:sldMk cId="2825141829" sldId="280"/>
            <ac:inkMk id="156" creationId="{06948167-27B2-498E-95CE-65D6E013924C}"/>
          </ac:inkMkLst>
        </pc:inkChg>
        <pc:inkChg chg="add mod">
          <ac:chgData name="Ravitha N" userId="a18ab8633b9f9308" providerId="LiveId" clId="{34FCA84E-3D37-4F5E-BB75-E0AC2789D930}" dt="2020-04-30T07:20:11.818" v="5476"/>
          <ac:inkMkLst>
            <pc:docMk/>
            <pc:sldMk cId="2825141829" sldId="280"/>
            <ac:inkMk id="160" creationId="{D3D46882-DF20-4222-A410-E2FCD7EEB9DA}"/>
          </ac:inkMkLst>
        </pc:inkChg>
        <pc:inkChg chg="add mod">
          <ac:chgData name="Ravitha N" userId="a18ab8633b9f9308" providerId="LiveId" clId="{34FCA84E-3D37-4F5E-BB75-E0AC2789D930}" dt="2020-04-30T07:20:11.818" v="5476"/>
          <ac:inkMkLst>
            <pc:docMk/>
            <pc:sldMk cId="2825141829" sldId="280"/>
            <ac:inkMk id="161" creationId="{5C2E2948-4050-439E-8E6E-55381C3C20EF}"/>
          </ac:inkMkLst>
        </pc:inkChg>
        <pc:inkChg chg="add mod">
          <ac:chgData name="Ravitha N" userId="a18ab8633b9f9308" providerId="LiveId" clId="{34FCA84E-3D37-4F5E-BB75-E0AC2789D930}" dt="2020-04-30T07:20:11.818" v="5476"/>
          <ac:inkMkLst>
            <pc:docMk/>
            <pc:sldMk cId="2825141829" sldId="280"/>
            <ac:inkMk id="163" creationId="{B59D3958-A8AC-40AB-A8F6-7D9D48D944F6}"/>
          </ac:inkMkLst>
        </pc:inkChg>
        <pc:inkChg chg="add mod">
          <ac:chgData name="Ravitha N" userId="a18ab8633b9f9308" providerId="LiveId" clId="{34FCA84E-3D37-4F5E-BB75-E0AC2789D930}" dt="2020-04-30T07:20:11.818" v="5476"/>
          <ac:inkMkLst>
            <pc:docMk/>
            <pc:sldMk cId="2825141829" sldId="280"/>
            <ac:inkMk id="164" creationId="{6EC29B65-578E-4EC5-B8DD-1DC55D1CA1E2}"/>
          </ac:inkMkLst>
        </pc:inkChg>
        <pc:inkChg chg="add mod">
          <ac:chgData name="Ravitha N" userId="a18ab8633b9f9308" providerId="LiveId" clId="{34FCA84E-3D37-4F5E-BB75-E0AC2789D930}" dt="2020-04-30T07:20:11.818" v="5476"/>
          <ac:inkMkLst>
            <pc:docMk/>
            <pc:sldMk cId="2825141829" sldId="280"/>
            <ac:inkMk id="165" creationId="{3B153DB5-2069-4CEE-8FBA-20BEFDABEB1C}"/>
          </ac:inkMkLst>
        </pc:inkChg>
        <pc:inkChg chg="add mod">
          <ac:chgData name="Ravitha N" userId="a18ab8633b9f9308" providerId="LiveId" clId="{34FCA84E-3D37-4F5E-BB75-E0AC2789D930}" dt="2020-04-30T07:20:11.818" v="5476"/>
          <ac:inkMkLst>
            <pc:docMk/>
            <pc:sldMk cId="2825141829" sldId="280"/>
            <ac:inkMk id="166" creationId="{D7A777C8-4BC3-4694-85B1-5204E917C934}"/>
          </ac:inkMkLst>
        </pc:inkChg>
        <pc:inkChg chg="add mod">
          <ac:chgData name="Ravitha N" userId="a18ab8633b9f9308" providerId="LiveId" clId="{34FCA84E-3D37-4F5E-BB75-E0AC2789D930}" dt="2020-04-30T07:20:11.818" v="5476"/>
          <ac:inkMkLst>
            <pc:docMk/>
            <pc:sldMk cId="2825141829" sldId="280"/>
            <ac:inkMk id="167" creationId="{AB901C3D-E61D-435B-AEC6-59DA5A1CC61B}"/>
          </ac:inkMkLst>
        </pc:inkChg>
        <pc:inkChg chg="add mod">
          <ac:chgData name="Ravitha N" userId="a18ab8633b9f9308" providerId="LiveId" clId="{34FCA84E-3D37-4F5E-BB75-E0AC2789D930}" dt="2020-04-30T07:20:11.818" v="5476"/>
          <ac:inkMkLst>
            <pc:docMk/>
            <pc:sldMk cId="2825141829" sldId="280"/>
            <ac:inkMk id="168" creationId="{CB22279D-22A6-4483-B186-4404D78C96B3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0" creationId="{AA88FDAA-EA48-438F-B0B3-4D48ADFE7198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1" creationId="{9EC73566-D5A6-4E6D-A787-653492C14630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2" creationId="{BDE52F05-8577-479C-B489-D4C4338A86FD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3" creationId="{EE506A16-9B3A-4D15-B788-0E5200BA13AA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4" creationId="{BE64084C-2717-4584-8178-F6FE168E5098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5" creationId="{47B78E6D-C098-4B6C-8C6F-6A49D805CE9B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6" creationId="{78D072C6-CDC6-473A-BE0F-CA027A7B6CBE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7" creationId="{9297A289-02C0-436A-8654-BF6EFD15E1AE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8" creationId="{2ADF7CD2-1567-45E6-B8E0-4998CCD3F8D0}"/>
          </ac:inkMkLst>
        </pc:inkChg>
        <pc:inkChg chg="add mod">
          <ac:chgData name="Ravitha N" userId="a18ab8633b9f9308" providerId="LiveId" clId="{34FCA84E-3D37-4F5E-BB75-E0AC2789D930}" dt="2020-04-30T07:20:18.868" v="5487"/>
          <ac:inkMkLst>
            <pc:docMk/>
            <pc:sldMk cId="2825141829" sldId="280"/>
            <ac:inkMk id="179" creationId="{96B514C1-ADBA-455C-AC60-714D69F70396}"/>
          </ac:inkMkLst>
        </pc:inkChg>
      </pc:sldChg>
      <pc:sldChg chg="modSp new mod">
        <pc:chgData name="Ravitha N" userId="a18ab8633b9f9308" providerId="LiveId" clId="{34FCA84E-3D37-4F5E-BB75-E0AC2789D930}" dt="2020-04-30T08:45:17.180" v="7792" actId="20577"/>
        <pc:sldMkLst>
          <pc:docMk/>
          <pc:sldMk cId="1859909695" sldId="281"/>
        </pc:sldMkLst>
        <pc:spChg chg="mod">
          <ac:chgData name="Ravitha N" userId="a18ab8633b9f9308" providerId="LiveId" clId="{34FCA84E-3D37-4F5E-BB75-E0AC2789D930}" dt="2020-04-30T08:41:48.464" v="7393"/>
          <ac:spMkLst>
            <pc:docMk/>
            <pc:sldMk cId="1859909695" sldId="281"/>
            <ac:spMk id="2" creationId="{3D5AC1ED-04B5-4A95-A4F9-8AF42E75CD83}"/>
          </ac:spMkLst>
        </pc:spChg>
        <pc:spChg chg="mod">
          <ac:chgData name="Ravitha N" userId="a18ab8633b9f9308" providerId="LiveId" clId="{34FCA84E-3D37-4F5E-BB75-E0AC2789D930}" dt="2020-04-30T08:45:17.180" v="7792" actId="20577"/>
          <ac:spMkLst>
            <pc:docMk/>
            <pc:sldMk cId="1859909695" sldId="281"/>
            <ac:spMk id="3" creationId="{C91D6622-04F9-4AEE-837B-5D9F007ADCAF}"/>
          </ac:spMkLst>
        </pc:spChg>
      </pc:sldChg>
      <pc:sldChg chg="addSp delSp modSp new del mod">
        <pc:chgData name="Ravitha N" userId="a18ab8633b9f9308" providerId="LiveId" clId="{34FCA84E-3D37-4F5E-BB75-E0AC2789D930}" dt="2020-04-30T08:37:43.544" v="6778" actId="47"/>
        <pc:sldMkLst>
          <pc:docMk/>
          <pc:sldMk cId="4242044852" sldId="281"/>
        </pc:sldMkLst>
        <pc:spChg chg="del">
          <ac:chgData name="Ravitha N" userId="a18ab8633b9f9308" providerId="LiveId" clId="{34FCA84E-3D37-4F5E-BB75-E0AC2789D930}" dt="2020-04-30T07:20:30.372" v="5489" actId="21"/>
          <ac:spMkLst>
            <pc:docMk/>
            <pc:sldMk cId="4242044852" sldId="281"/>
            <ac:spMk id="2" creationId="{83A1CF2C-D9BB-49B6-B36F-EF4D29BDA80A}"/>
          </ac:spMkLst>
        </pc:spChg>
        <pc:spChg chg="mod">
          <ac:chgData name="Ravitha N" userId="a18ab8633b9f9308" providerId="LiveId" clId="{34FCA84E-3D37-4F5E-BB75-E0AC2789D930}" dt="2020-04-30T07:20:32.564" v="5490" actId="14100"/>
          <ac:spMkLst>
            <pc:docMk/>
            <pc:sldMk cId="4242044852" sldId="281"/>
            <ac:spMk id="3" creationId="{CCBAE4D0-2CB9-45B9-ADA9-F2B4AC5685A6}"/>
          </ac:spMkLst>
        </pc:spChg>
        <pc:grpChg chg="del mod">
          <ac:chgData name="Ravitha N" userId="a18ab8633b9f9308" providerId="LiveId" clId="{34FCA84E-3D37-4F5E-BB75-E0AC2789D930}" dt="2020-04-30T07:20:46.029" v="5502"/>
          <ac:grpSpMkLst>
            <pc:docMk/>
            <pc:sldMk cId="4242044852" sldId="281"/>
            <ac:grpSpMk id="10" creationId="{287574E3-C9F5-47D9-9EA3-D4301DB4BC84}"/>
          </ac:grpSpMkLst>
        </pc:grpChg>
        <pc:grpChg chg="del mod">
          <ac:chgData name="Ravitha N" userId="a18ab8633b9f9308" providerId="LiveId" clId="{34FCA84E-3D37-4F5E-BB75-E0AC2789D930}" dt="2020-04-30T07:21:06.436" v="5524"/>
          <ac:grpSpMkLst>
            <pc:docMk/>
            <pc:sldMk cId="4242044852" sldId="281"/>
            <ac:grpSpMk id="13" creationId="{672D8A42-FDBF-4762-9B87-9DB4B66527C9}"/>
          </ac:grpSpMkLst>
        </pc:grpChg>
        <pc:grpChg chg="del mod">
          <ac:chgData name="Ravitha N" userId="a18ab8633b9f9308" providerId="LiveId" clId="{34FCA84E-3D37-4F5E-BB75-E0AC2789D930}" dt="2020-04-30T07:21:14.766" v="5528"/>
          <ac:grpSpMkLst>
            <pc:docMk/>
            <pc:sldMk cId="4242044852" sldId="281"/>
            <ac:grpSpMk id="31" creationId="{88D5F1A4-89C0-4EF2-9435-CB3AC863ACF8}"/>
          </ac:grpSpMkLst>
        </pc:grpChg>
        <pc:grpChg chg="del mod">
          <ac:chgData name="Ravitha N" userId="a18ab8633b9f9308" providerId="LiveId" clId="{34FCA84E-3D37-4F5E-BB75-E0AC2789D930}" dt="2020-04-30T07:21:55.483" v="5554"/>
          <ac:grpSpMkLst>
            <pc:docMk/>
            <pc:sldMk cId="4242044852" sldId="281"/>
            <ac:grpSpMk id="35" creationId="{A8BE1507-A324-456F-8D51-82EC628EB624}"/>
          </ac:grpSpMkLst>
        </pc:grpChg>
        <pc:grpChg chg="mod">
          <ac:chgData name="Ravitha N" userId="a18ab8633b9f9308" providerId="LiveId" clId="{34FCA84E-3D37-4F5E-BB75-E0AC2789D930}" dt="2020-04-30T07:21:19.522" v="5532"/>
          <ac:grpSpMkLst>
            <pc:docMk/>
            <pc:sldMk cId="4242044852" sldId="281"/>
            <ac:grpSpMk id="39" creationId="{2A9B86A1-C368-4CAF-9606-0F126978DBCD}"/>
          </ac:grpSpMkLst>
        </pc:grpChg>
        <pc:grpChg chg="del mod">
          <ac:chgData name="Ravitha N" userId="a18ab8633b9f9308" providerId="LiveId" clId="{34FCA84E-3D37-4F5E-BB75-E0AC2789D930}" dt="2020-04-30T07:21:23.836" v="5537"/>
          <ac:grpSpMkLst>
            <pc:docMk/>
            <pc:sldMk cId="4242044852" sldId="281"/>
            <ac:grpSpMk id="42" creationId="{E25D9BA2-005A-48CB-8DFE-60231E10263A}"/>
          </ac:grpSpMkLst>
        </pc:grpChg>
        <pc:grpChg chg="del mod">
          <ac:chgData name="Ravitha N" userId="a18ab8633b9f9308" providerId="LiveId" clId="{34FCA84E-3D37-4F5E-BB75-E0AC2789D930}" dt="2020-04-30T07:21:30.342" v="5545"/>
          <ac:grpSpMkLst>
            <pc:docMk/>
            <pc:sldMk cId="4242044852" sldId="281"/>
            <ac:grpSpMk id="44" creationId="{EF592F58-D9F7-456F-BA78-EB764276490E}"/>
          </ac:grpSpMkLst>
        </pc:grpChg>
        <pc:grpChg chg="mod">
          <ac:chgData name="Ravitha N" userId="a18ab8633b9f9308" providerId="LiveId" clId="{34FCA84E-3D37-4F5E-BB75-E0AC2789D930}" dt="2020-04-30T07:21:30.342" v="5545"/>
          <ac:grpSpMkLst>
            <pc:docMk/>
            <pc:sldMk cId="4242044852" sldId="281"/>
            <ac:grpSpMk id="52" creationId="{E9BC0D6A-19E5-443B-9932-8AAB36B84796}"/>
          </ac:grpSpMkLst>
        </pc:grpChg>
        <pc:grpChg chg="mod">
          <ac:chgData name="Ravitha N" userId="a18ab8633b9f9308" providerId="LiveId" clId="{34FCA84E-3D37-4F5E-BB75-E0AC2789D930}" dt="2020-04-30T07:21:30.342" v="5545"/>
          <ac:grpSpMkLst>
            <pc:docMk/>
            <pc:sldMk cId="4242044852" sldId="281"/>
            <ac:grpSpMk id="53" creationId="{CBBFA995-FD91-4904-A71B-8E58C12B2732}"/>
          </ac:grpSpMkLst>
        </pc:grpChg>
        <pc:grpChg chg="mod">
          <ac:chgData name="Ravitha N" userId="a18ab8633b9f9308" providerId="LiveId" clId="{34FCA84E-3D37-4F5E-BB75-E0AC2789D930}" dt="2020-04-30T07:21:49.350" v="5552"/>
          <ac:grpSpMkLst>
            <pc:docMk/>
            <pc:sldMk cId="4242044852" sldId="281"/>
            <ac:grpSpMk id="60" creationId="{97C0FA8A-3B54-4C78-9D1B-B5E88716EFE2}"/>
          </ac:grpSpMkLst>
        </pc:grpChg>
        <pc:grpChg chg="mod">
          <ac:chgData name="Ravitha N" userId="a18ab8633b9f9308" providerId="LiveId" clId="{34FCA84E-3D37-4F5E-BB75-E0AC2789D930}" dt="2020-04-30T07:21:55.483" v="5554"/>
          <ac:grpSpMkLst>
            <pc:docMk/>
            <pc:sldMk cId="4242044852" sldId="281"/>
            <ac:grpSpMk id="62" creationId="{50A6D847-FDB7-481F-B242-A2ED32E1B4C6}"/>
          </ac:grpSpMkLst>
        </pc:grpChg>
        <pc:grpChg chg="mod">
          <ac:chgData name="Ravitha N" userId="a18ab8633b9f9308" providerId="LiveId" clId="{34FCA84E-3D37-4F5E-BB75-E0AC2789D930}" dt="2020-04-30T07:22:04.707" v="5571"/>
          <ac:grpSpMkLst>
            <pc:docMk/>
            <pc:sldMk cId="4242044852" sldId="281"/>
            <ac:grpSpMk id="79" creationId="{C2F117FE-A9F2-4D73-B2BC-5072034EC610}"/>
          </ac:grpSpMkLst>
        </pc:grpChg>
        <pc:grpChg chg="del mod">
          <ac:chgData name="Ravitha N" userId="a18ab8633b9f9308" providerId="LiveId" clId="{34FCA84E-3D37-4F5E-BB75-E0AC2789D930}" dt="2020-04-30T07:22:27.636" v="5584"/>
          <ac:grpSpMkLst>
            <pc:docMk/>
            <pc:sldMk cId="4242044852" sldId="281"/>
            <ac:grpSpMk id="84" creationId="{92326C10-15ED-4D78-BB85-B04D5988C97A}"/>
          </ac:grpSpMkLst>
        </pc:grpChg>
        <pc:grpChg chg="mod">
          <ac:chgData name="Ravitha N" userId="a18ab8633b9f9308" providerId="LiveId" clId="{34FCA84E-3D37-4F5E-BB75-E0AC2789D930}" dt="2020-04-30T07:22:25.232" v="5582"/>
          <ac:grpSpMkLst>
            <pc:docMk/>
            <pc:sldMk cId="4242044852" sldId="281"/>
            <ac:grpSpMk id="90" creationId="{E2EE5365-5E6E-47BE-828F-301A6E3A4C28}"/>
          </ac:grpSpMkLst>
        </pc:grpChg>
        <pc:grpChg chg="mod">
          <ac:chgData name="Ravitha N" userId="a18ab8633b9f9308" providerId="LiveId" clId="{34FCA84E-3D37-4F5E-BB75-E0AC2789D930}" dt="2020-04-30T07:22:27.636" v="5584"/>
          <ac:grpSpMkLst>
            <pc:docMk/>
            <pc:sldMk cId="4242044852" sldId="281"/>
            <ac:grpSpMk id="92" creationId="{B5335689-5999-4DC1-9695-AF89BD853C42}"/>
          </ac:grpSpMkLst>
        </pc:grpChg>
        <pc:grpChg chg="mod">
          <ac:chgData name="Ravitha N" userId="a18ab8633b9f9308" providerId="LiveId" clId="{34FCA84E-3D37-4F5E-BB75-E0AC2789D930}" dt="2020-04-30T07:22:33.280" v="5587"/>
          <ac:grpSpMkLst>
            <pc:docMk/>
            <pc:sldMk cId="4242044852" sldId="281"/>
            <ac:grpSpMk id="95" creationId="{23FCA109-3A92-4028-907C-97780AEE84B9}"/>
          </ac:grpSpMkLst>
        </pc:grpChg>
        <pc:grpChg chg="mod">
          <ac:chgData name="Ravitha N" userId="a18ab8633b9f9308" providerId="LiveId" clId="{34FCA84E-3D37-4F5E-BB75-E0AC2789D930}" dt="2020-04-30T07:22:36.891" v="5593"/>
          <ac:grpSpMkLst>
            <pc:docMk/>
            <pc:sldMk cId="4242044852" sldId="281"/>
            <ac:grpSpMk id="101" creationId="{0B0BA08D-A546-4EFB-BCAE-856FFC00986B}"/>
          </ac:grpSpMkLst>
        </pc:grpChg>
        <pc:grpChg chg="mod">
          <ac:chgData name="Ravitha N" userId="a18ab8633b9f9308" providerId="LiveId" clId="{34FCA84E-3D37-4F5E-BB75-E0AC2789D930}" dt="2020-04-30T07:22:40.534" v="5599"/>
          <ac:grpSpMkLst>
            <pc:docMk/>
            <pc:sldMk cId="4242044852" sldId="281"/>
            <ac:grpSpMk id="107" creationId="{28515C54-35C7-4CF0-A032-48EE99DEA18D}"/>
          </ac:grpSpMkLst>
        </pc:grpChg>
        <pc:grpChg chg="del mod">
          <ac:chgData name="Ravitha N" userId="a18ab8633b9f9308" providerId="LiveId" clId="{34FCA84E-3D37-4F5E-BB75-E0AC2789D930}" dt="2020-04-30T07:22:59.038" v="5626"/>
          <ac:grpSpMkLst>
            <pc:docMk/>
            <pc:sldMk cId="4242044852" sldId="281"/>
            <ac:grpSpMk id="116" creationId="{2783BAD7-8E6C-4F09-949C-687076A31A96}"/>
          </ac:grpSpMkLst>
        </pc:grpChg>
        <pc:grpChg chg="mod">
          <ac:chgData name="Ravitha N" userId="a18ab8633b9f9308" providerId="LiveId" clId="{34FCA84E-3D37-4F5E-BB75-E0AC2789D930}" dt="2020-04-30T07:22:45.988" v="5608"/>
          <ac:grpSpMkLst>
            <pc:docMk/>
            <pc:sldMk cId="4242044852" sldId="281"/>
            <ac:grpSpMk id="117" creationId="{6ED8A6C9-37A8-47C6-B824-529CE1691681}"/>
          </ac:grpSpMkLst>
        </pc:grpChg>
        <pc:grpChg chg="del mod">
          <ac:chgData name="Ravitha N" userId="a18ab8633b9f9308" providerId="LiveId" clId="{34FCA84E-3D37-4F5E-BB75-E0AC2789D930}" dt="2020-04-30T07:23:05.026" v="5630"/>
          <ac:grpSpMkLst>
            <pc:docMk/>
            <pc:sldMk cId="4242044852" sldId="281"/>
            <ac:grpSpMk id="132" creationId="{5A4F12E1-0649-47EA-B106-1E5DAE88379E}"/>
          </ac:grpSpMkLst>
        </pc:grpChg>
        <pc:grpChg chg="mod">
          <ac:chgData name="Ravitha N" userId="a18ab8633b9f9308" providerId="LiveId" clId="{34FCA84E-3D37-4F5E-BB75-E0AC2789D930}" dt="2020-04-30T07:22:59.038" v="5626"/>
          <ac:grpSpMkLst>
            <pc:docMk/>
            <pc:sldMk cId="4242044852" sldId="281"/>
            <ac:grpSpMk id="135" creationId="{C9D823EF-5E8E-4853-BF32-4F0C33143129}"/>
          </ac:grpSpMkLst>
        </pc:grpChg>
        <pc:grpChg chg="mod">
          <ac:chgData name="Ravitha N" userId="a18ab8633b9f9308" providerId="LiveId" clId="{34FCA84E-3D37-4F5E-BB75-E0AC2789D930}" dt="2020-04-30T07:23:05.026" v="5630"/>
          <ac:grpSpMkLst>
            <pc:docMk/>
            <pc:sldMk cId="4242044852" sldId="281"/>
            <ac:grpSpMk id="139" creationId="{E993D9A1-8B9B-4983-9F31-8FE40604C71A}"/>
          </ac:grpSpMkLst>
        </pc:grpChg>
        <pc:grpChg chg="mod">
          <ac:chgData name="Ravitha N" userId="a18ab8633b9f9308" providerId="LiveId" clId="{34FCA84E-3D37-4F5E-BB75-E0AC2789D930}" dt="2020-04-30T07:23:05.026" v="5630"/>
          <ac:grpSpMkLst>
            <pc:docMk/>
            <pc:sldMk cId="4242044852" sldId="281"/>
            <ac:grpSpMk id="140" creationId="{533E497D-7579-403F-8424-E4F433E52C8C}"/>
          </ac:grpSpMkLst>
        </pc:grpChg>
        <pc:grpChg chg="del mod">
          <ac:chgData name="Ravitha N" userId="a18ab8633b9f9308" providerId="LiveId" clId="{34FCA84E-3D37-4F5E-BB75-E0AC2789D930}" dt="2020-04-30T07:23:23.901" v="5649"/>
          <ac:grpSpMkLst>
            <pc:docMk/>
            <pc:sldMk cId="4242044852" sldId="281"/>
            <ac:grpSpMk id="143" creationId="{E8CD6762-3A14-4B36-8EA8-E8AE44BAC0D1}"/>
          </ac:grpSpMkLst>
        </pc:grpChg>
        <pc:grpChg chg="del mod">
          <ac:chgData name="Ravitha N" userId="a18ab8633b9f9308" providerId="LiveId" clId="{34FCA84E-3D37-4F5E-BB75-E0AC2789D930}" dt="2020-04-30T07:23:23.901" v="5649"/>
          <ac:grpSpMkLst>
            <pc:docMk/>
            <pc:sldMk cId="4242044852" sldId="281"/>
            <ac:grpSpMk id="148" creationId="{3D8F9EC6-2E7A-4D55-BF44-E9731A1CF666}"/>
          </ac:grpSpMkLst>
        </pc:grpChg>
        <pc:grpChg chg="del mod">
          <ac:chgData name="Ravitha N" userId="a18ab8633b9f9308" providerId="LiveId" clId="{34FCA84E-3D37-4F5E-BB75-E0AC2789D930}" dt="2020-04-30T07:23:56.248" v="5664"/>
          <ac:grpSpMkLst>
            <pc:docMk/>
            <pc:sldMk cId="4242044852" sldId="281"/>
            <ac:grpSpMk id="159" creationId="{DC8B9C48-D22A-4305-94B9-721C9941EAD8}"/>
          </ac:grpSpMkLst>
        </pc:grpChg>
        <pc:inkChg chg="add del mod">
          <ac:chgData name="Ravitha N" userId="a18ab8633b9f9308" providerId="LiveId" clId="{34FCA84E-3D37-4F5E-BB75-E0AC2789D930}" dt="2020-04-30T07:20:46.029" v="5500"/>
          <ac:inkMkLst>
            <pc:docMk/>
            <pc:sldMk cId="4242044852" sldId="281"/>
            <ac:inkMk id="4" creationId="{03FD7DA7-7C87-4B37-B41F-36765DA7EFA4}"/>
          </ac:inkMkLst>
        </pc:inkChg>
        <pc:inkChg chg="add del mod">
          <ac:chgData name="Ravitha N" userId="a18ab8633b9f9308" providerId="LiveId" clId="{34FCA84E-3D37-4F5E-BB75-E0AC2789D930}" dt="2020-04-30T07:20:46.029" v="5498"/>
          <ac:inkMkLst>
            <pc:docMk/>
            <pc:sldMk cId="4242044852" sldId="281"/>
            <ac:inkMk id="5" creationId="{978DFBC0-D6D9-4340-B5ED-9154DB319237}"/>
          </ac:inkMkLst>
        </pc:inkChg>
        <pc:inkChg chg="add del mod">
          <ac:chgData name="Ravitha N" userId="a18ab8633b9f9308" providerId="LiveId" clId="{34FCA84E-3D37-4F5E-BB75-E0AC2789D930}" dt="2020-04-30T07:20:46.029" v="5502"/>
          <ac:inkMkLst>
            <pc:docMk/>
            <pc:sldMk cId="4242044852" sldId="281"/>
            <ac:inkMk id="6" creationId="{2916A676-93BB-4ADD-934D-CFEA31D55A1B}"/>
          </ac:inkMkLst>
        </pc:inkChg>
        <pc:inkChg chg="add del mod">
          <ac:chgData name="Ravitha N" userId="a18ab8633b9f9308" providerId="LiveId" clId="{34FCA84E-3D37-4F5E-BB75-E0AC2789D930}" dt="2020-04-30T07:20:46.029" v="5501"/>
          <ac:inkMkLst>
            <pc:docMk/>
            <pc:sldMk cId="4242044852" sldId="281"/>
            <ac:inkMk id="7" creationId="{6D0F8D98-55B9-41B5-AEA9-67EE4C060097}"/>
          </ac:inkMkLst>
        </pc:inkChg>
        <pc:inkChg chg="add del mod">
          <ac:chgData name="Ravitha N" userId="a18ab8633b9f9308" providerId="LiveId" clId="{34FCA84E-3D37-4F5E-BB75-E0AC2789D930}" dt="2020-04-30T07:20:46.029" v="5499"/>
          <ac:inkMkLst>
            <pc:docMk/>
            <pc:sldMk cId="4242044852" sldId="281"/>
            <ac:inkMk id="8" creationId="{DB76C3E4-A047-4207-A386-A2A368C8F401}"/>
          </ac:inkMkLst>
        </pc:inkChg>
        <pc:inkChg chg="add del mod">
          <ac:chgData name="Ravitha N" userId="a18ab8633b9f9308" providerId="LiveId" clId="{34FCA84E-3D37-4F5E-BB75-E0AC2789D930}" dt="2020-04-30T07:20:46.029" v="5503"/>
          <ac:inkMkLst>
            <pc:docMk/>
            <pc:sldMk cId="4242044852" sldId="281"/>
            <ac:inkMk id="9" creationId="{C7CD77D5-26E2-4362-8DD5-FFD8AC90A9D5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11" creationId="{5315273E-C666-4B2C-B5AB-BAB5E333791F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12" creationId="{6867CC12-C0A7-4B66-8581-E0AFED51E368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14" creationId="{74D53A1A-2C6A-4183-B977-143E7D10CD68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15" creationId="{DCEBDF08-360D-40A4-8E2B-2B5E96255012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16" creationId="{A66D32AC-631D-4F15-9D75-4CBBC75111D2}"/>
          </ac:inkMkLst>
        </pc:inkChg>
        <pc:inkChg chg="add del mod">
          <ac:chgData name="Ravitha N" userId="a18ab8633b9f9308" providerId="LiveId" clId="{34FCA84E-3D37-4F5E-BB75-E0AC2789D930}" dt="2020-04-30T07:21:39.338" v="5546"/>
          <ac:inkMkLst>
            <pc:docMk/>
            <pc:sldMk cId="4242044852" sldId="281"/>
            <ac:inkMk id="17" creationId="{EAE333B5-366C-4B95-887F-FDF18410043F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18" creationId="{5A78C1B3-3936-4520-9C3F-08481C90A15D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19" creationId="{96645183-F5E5-4553-A7FE-FB6586DE1CAE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0" creationId="{20276091-2CBA-467A-8FF7-72CADF01457C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1" creationId="{227FBBBF-94B1-4FD4-B26D-C05509850F29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2" creationId="{16831758-FBEA-46AD-8013-BCEB89EEB688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3" creationId="{E8156838-F994-402F-B4E6-EE843B589C92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4" creationId="{F18E831B-BDAB-4A49-8B66-7E975B8FE5BC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5" creationId="{F90D0F35-6D37-41C3-BD43-C86255098E58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6" creationId="{72CDD0CA-E51D-4F93-B768-47A3D8B2DA29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7" creationId="{32F4C994-9AF2-41F6-BF80-4D212DD0757B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8" creationId="{E65F7630-9D36-4244-84D9-DAD66E5D4388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29" creationId="{95795014-9A84-4A88-8FAC-17CE6901EF0D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30" creationId="{95059E33-9590-4D26-A3F5-18B97BC305BE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32" creationId="{938FCDEB-DB3C-4288-A2FB-816E86D56720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33" creationId="{158B08A3-F505-41C4-88A4-81B90233B73B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34" creationId="{3ABA306E-1A42-4FA9-A6DB-DD697109D73C}"/>
          </ac:inkMkLst>
        </pc:inkChg>
        <pc:inkChg chg="add mod">
          <ac:chgData name="Ravitha N" userId="a18ab8633b9f9308" providerId="LiveId" clId="{34FCA84E-3D37-4F5E-BB75-E0AC2789D930}" dt="2020-04-30T07:21:19.522" v="5532"/>
          <ac:inkMkLst>
            <pc:docMk/>
            <pc:sldMk cId="4242044852" sldId="281"/>
            <ac:inkMk id="36" creationId="{516471BF-DD55-481A-B97D-C8602AC4ADF1}"/>
          </ac:inkMkLst>
        </pc:inkChg>
        <pc:inkChg chg="add mod">
          <ac:chgData name="Ravitha N" userId="a18ab8633b9f9308" providerId="LiveId" clId="{34FCA84E-3D37-4F5E-BB75-E0AC2789D930}" dt="2020-04-30T07:21:19.522" v="5532"/>
          <ac:inkMkLst>
            <pc:docMk/>
            <pc:sldMk cId="4242044852" sldId="281"/>
            <ac:inkMk id="37" creationId="{3DFE72F7-FF7C-41EA-A71A-8E63D29E9038}"/>
          </ac:inkMkLst>
        </pc:inkChg>
        <pc:inkChg chg="add mod">
          <ac:chgData name="Ravitha N" userId="a18ab8633b9f9308" providerId="LiveId" clId="{34FCA84E-3D37-4F5E-BB75-E0AC2789D930}" dt="2020-04-30T07:21:19.522" v="5532"/>
          <ac:inkMkLst>
            <pc:docMk/>
            <pc:sldMk cId="4242044852" sldId="281"/>
            <ac:inkMk id="38" creationId="{D6BEE805-2880-4BF5-9DA1-C451D133A0AC}"/>
          </ac:inkMkLst>
        </pc:inkChg>
        <pc:inkChg chg="add mod">
          <ac:chgData name="Ravitha N" userId="a18ab8633b9f9308" providerId="LiveId" clId="{34FCA84E-3D37-4F5E-BB75-E0AC2789D930}" dt="2020-04-30T07:21:30.342" v="5545"/>
          <ac:inkMkLst>
            <pc:docMk/>
            <pc:sldMk cId="4242044852" sldId="281"/>
            <ac:inkMk id="40" creationId="{0D26A380-D968-4DB6-AF81-05B24183D935}"/>
          </ac:inkMkLst>
        </pc:inkChg>
        <pc:inkChg chg="add mod">
          <ac:chgData name="Ravitha N" userId="a18ab8633b9f9308" providerId="LiveId" clId="{34FCA84E-3D37-4F5E-BB75-E0AC2789D930}" dt="2020-04-30T07:21:30.342" v="5545"/>
          <ac:inkMkLst>
            <pc:docMk/>
            <pc:sldMk cId="4242044852" sldId="281"/>
            <ac:inkMk id="41" creationId="{1559C6AB-E970-45AE-A0DC-073C6F0C0E12}"/>
          </ac:inkMkLst>
        </pc:inkChg>
        <pc:inkChg chg="add mod">
          <ac:chgData name="Ravitha N" userId="a18ab8633b9f9308" providerId="LiveId" clId="{34FCA84E-3D37-4F5E-BB75-E0AC2789D930}" dt="2020-04-30T07:21:30.342" v="5545"/>
          <ac:inkMkLst>
            <pc:docMk/>
            <pc:sldMk cId="4242044852" sldId="281"/>
            <ac:inkMk id="43" creationId="{87834A92-7937-46C5-9ED5-517C1C7E45E0}"/>
          </ac:inkMkLst>
        </pc:inkChg>
        <pc:inkChg chg="add mod">
          <ac:chgData name="Ravitha N" userId="a18ab8633b9f9308" providerId="LiveId" clId="{34FCA84E-3D37-4F5E-BB75-E0AC2789D930}" dt="2020-04-30T07:21:30.342" v="5545"/>
          <ac:inkMkLst>
            <pc:docMk/>
            <pc:sldMk cId="4242044852" sldId="281"/>
            <ac:inkMk id="45" creationId="{1F873813-3883-4B4D-BAAF-DECA165FA655}"/>
          </ac:inkMkLst>
        </pc:inkChg>
        <pc:inkChg chg="add">
          <ac:chgData name="Ravitha N" userId="a18ab8633b9f9308" providerId="LiveId" clId="{34FCA84E-3D37-4F5E-BB75-E0AC2789D930}" dt="2020-04-30T07:21:24.716" v="5539" actId="9405"/>
          <ac:inkMkLst>
            <pc:docMk/>
            <pc:sldMk cId="4242044852" sldId="281"/>
            <ac:inkMk id="46" creationId="{5CE2A14A-98E5-4E5A-97FA-E53F0DA66B1A}"/>
          </ac:inkMkLst>
        </pc:inkChg>
        <pc:inkChg chg="add">
          <ac:chgData name="Ravitha N" userId="a18ab8633b9f9308" providerId="LiveId" clId="{34FCA84E-3D37-4F5E-BB75-E0AC2789D930}" dt="2020-04-30T07:21:25.047" v="5540" actId="9405"/>
          <ac:inkMkLst>
            <pc:docMk/>
            <pc:sldMk cId="4242044852" sldId="281"/>
            <ac:inkMk id="47" creationId="{536B9B7D-54AF-40BE-8EAC-056433E3D080}"/>
          </ac:inkMkLst>
        </pc:inkChg>
        <pc:inkChg chg="add mod">
          <ac:chgData name="Ravitha N" userId="a18ab8633b9f9308" providerId="LiveId" clId="{34FCA84E-3D37-4F5E-BB75-E0AC2789D930}" dt="2020-04-30T07:21:30.342" v="5545"/>
          <ac:inkMkLst>
            <pc:docMk/>
            <pc:sldMk cId="4242044852" sldId="281"/>
            <ac:inkMk id="48" creationId="{0360E878-BDB4-4BA5-B66A-DBD64E1BB8CE}"/>
          </ac:inkMkLst>
        </pc:inkChg>
        <pc:inkChg chg="add mod">
          <ac:chgData name="Ravitha N" userId="a18ab8633b9f9308" providerId="LiveId" clId="{34FCA84E-3D37-4F5E-BB75-E0AC2789D930}" dt="2020-04-30T07:21:30.342" v="5545"/>
          <ac:inkMkLst>
            <pc:docMk/>
            <pc:sldMk cId="4242044852" sldId="281"/>
            <ac:inkMk id="49" creationId="{8D8A6EF9-1A04-48DD-95E3-2AD2E6DDFCDD}"/>
          </ac:inkMkLst>
        </pc:inkChg>
        <pc:inkChg chg="add mod">
          <ac:chgData name="Ravitha N" userId="a18ab8633b9f9308" providerId="LiveId" clId="{34FCA84E-3D37-4F5E-BB75-E0AC2789D930}" dt="2020-04-30T07:21:30.342" v="5545"/>
          <ac:inkMkLst>
            <pc:docMk/>
            <pc:sldMk cId="4242044852" sldId="281"/>
            <ac:inkMk id="50" creationId="{6C2F3EB3-DD14-42CA-86C7-EA00022A211F}"/>
          </ac:inkMkLst>
        </pc:inkChg>
        <pc:inkChg chg="add mod">
          <ac:chgData name="Ravitha N" userId="a18ab8633b9f9308" providerId="LiveId" clId="{34FCA84E-3D37-4F5E-BB75-E0AC2789D930}" dt="2020-04-30T07:21:30.342" v="5545"/>
          <ac:inkMkLst>
            <pc:docMk/>
            <pc:sldMk cId="4242044852" sldId="281"/>
            <ac:inkMk id="51" creationId="{07F089C8-B08F-4E1C-9CE1-7B2D6AE507A2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54" creationId="{92B508BB-956B-497B-96B8-D5A8ED5FD6AA}"/>
          </ac:inkMkLst>
        </pc:inkChg>
        <pc:inkChg chg="add">
          <ac:chgData name="Ravitha N" userId="a18ab8633b9f9308" providerId="LiveId" clId="{34FCA84E-3D37-4F5E-BB75-E0AC2789D930}" dt="2020-04-30T07:21:42.600" v="5547" actId="9405"/>
          <ac:inkMkLst>
            <pc:docMk/>
            <pc:sldMk cId="4242044852" sldId="281"/>
            <ac:inkMk id="55" creationId="{84C77993-79EC-4443-A057-8DF3EBA41207}"/>
          </ac:inkMkLst>
        </pc:inkChg>
        <pc:inkChg chg="add mod">
          <ac:chgData name="Ravitha N" userId="a18ab8633b9f9308" providerId="LiveId" clId="{34FCA84E-3D37-4F5E-BB75-E0AC2789D930}" dt="2020-04-30T07:21:49.350" v="5552"/>
          <ac:inkMkLst>
            <pc:docMk/>
            <pc:sldMk cId="4242044852" sldId="281"/>
            <ac:inkMk id="56" creationId="{67921185-2B0A-40D3-9840-4FFE52046DC2}"/>
          </ac:inkMkLst>
        </pc:inkChg>
        <pc:inkChg chg="add mod">
          <ac:chgData name="Ravitha N" userId="a18ab8633b9f9308" providerId="LiveId" clId="{34FCA84E-3D37-4F5E-BB75-E0AC2789D930}" dt="2020-04-30T07:21:49.350" v="5552"/>
          <ac:inkMkLst>
            <pc:docMk/>
            <pc:sldMk cId="4242044852" sldId="281"/>
            <ac:inkMk id="57" creationId="{3F79334C-8DB7-4A9D-BED3-98F354777991}"/>
          </ac:inkMkLst>
        </pc:inkChg>
        <pc:inkChg chg="add mod">
          <ac:chgData name="Ravitha N" userId="a18ab8633b9f9308" providerId="LiveId" clId="{34FCA84E-3D37-4F5E-BB75-E0AC2789D930}" dt="2020-04-30T07:21:49.350" v="5552"/>
          <ac:inkMkLst>
            <pc:docMk/>
            <pc:sldMk cId="4242044852" sldId="281"/>
            <ac:inkMk id="58" creationId="{1B0DA092-406F-47BB-BF1A-C5C6405A4132}"/>
          </ac:inkMkLst>
        </pc:inkChg>
        <pc:inkChg chg="add mod">
          <ac:chgData name="Ravitha N" userId="a18ab8633b9f9308" providerId="LiveId" clId="{34FCA84E-3D37-4F5E-BB75-E0AC2789D930}" dt="2020-04-30T07:21:49.350" v="5552"/>
          <ac:inkMkLst>
            <pc:docMk/>
            <pc:sldMk cId="4242044852" sldId="281"/>
            <ac:inkMk id="59" creationId="{83055736-1067-4EDF-BCD5-6EA63F46F597}"/>
          </ac:inkMkLst>
        </pc:inkChg>
        <pc:inkChg chg="add mod">
          <ac:chgData name="Ravitha N" userId="a18ab8633b9f9308" providerId="LiveId" clId="{34FCA84E-3D37-4F5E-BB75-E0AC2789D930}" dt="2020-04-30T07:21:55.483" v="5554"/>
          <ac:inkMkLst>
            <pc:docMk/>
            <pc:sldMk cId="4242044852" sldId="281"/>
            <ac:inkMk id="61" creationId="{57B7197D-A6ED-4FF4-B911-B9BD43356A55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63" creationId="{97F9C482-E900-4698-B3CE-0BB52AC3EE96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64" creationId="{89D51166-45CF-4032-BC74-38D274D54032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65" creationId="{6CDA75B5-3325-43B3-9FC8-E5DE68EE447C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66" creationId="{E3A4C507-3704-4FA9-B0C8-58FD94D1228A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67" creationId="{8A58A697-009E-4A8E-B177-C50D58AD56B9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68" creationId="{95487DBC-7124-4E18-9DFE-98A7BCD54C3A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69" creationId="{302EC8F8-B963-4A6F-B2D9-A58C98421701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70" creationId="{17450D3C-A868-41F8-A69B-9EFC7F687E6B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71" creationId="{356EF7D8-CBF2-4FEA-9267-411617F2312B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72" creationId="{9F3B8B25-2233-49FA-AFAC-06D2E7796922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73" creationId="{BD8CEA57-0BBB-460B-BD4F-EF0BFC171674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74" creationId="{4E28B715-C9F5-4516-8918-514515D7EF21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75" creationId="{8F8A5FB7-4D8A-424F-88F3-AED7D163ECDD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76" creationId="{A6A32B6C-AE28-4CB7-A06A-29DF933B6C91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77" creationId="{7102D955-12DE-4BB8-B9B3-03B462059DE6}"/>
          </ac:inkMkLst>
        </pc:inkChg>
        <pc:inkChg chg="add mod">
          <ac:chgData name="Ravitha N" userId="a18ab8633b9f9308" providerId="LiveId" clId="{34FCA84E-3D37-4F5E-BB75-E0AC2789D930}" dt="2020-04-30T07:22:04.707" v="5571"/>
          <ac:inkMkLst>
            <pc:docMk/>
            <pc:sldMk cId="4242044852" sldId="281"/>
            <ac:inkMk id="78" creationId="{B9BA1CAC-6BCC-461C-83E4-F495A7F5C4AF}"/>
          </ac:inkMkLst>
        </pc:inkChg>
        <pc:inkChg chg="add">
          <ac:chgData name="Ravitha N" userId="a18ab8633b9f9308" providerId="LiveId" clId="{34FCA84E-3D37-4F5E-BB75-E0AC2789D930}" dt="2020-04-30T07:22:14.275" v="5572" actId="9405"/>
          <ac:inkMkLst>
            <pc:docMk/>
            <pc:sldMk cId="4242044852" sldId="281"/>
            <ac:inkMk id="80" creationId="{1824C58F-DAAA-461B-A077-35300F1AE10E}"/>
          </ac:inkMkLst>
        </pc:inkChg>
        <pc:inkChg chg="add mod">
          <ac:chgData name="Ravitha N" userId="a18ab8633b9f9308" providerId="LiveId" clId="{34FCA84E-3D37-4F5E-BB75-E0AC2789D930}" dt="2020-04-30T07:22:27.636" v="5584"/>
          <ac:inkMkLst>
            <pc:docMk/>
            <pc:sldMk cId="4242044852" sldId="281"/>
            <ac:inkMk id="81" creationId="{026B40EA-3423-4AC7-9395-15DE4B4B3167}"/>
          </ac:inkMkLst>
        </pc:inkChg>
        <pc:inkChg chg="add mod">
          <ac:chgData name="Ravitha N" userId="a18ab8633b9f9308" providerId="LiveId" clId="{34FCA84E-3D37-4F5E-BB75-E0AC2789D930}" dt="2020-04-30T07:22:27.636" v="5584"/>
          <ac:inkMkLst>
            <pc:docMk/>
            <pc:sldMk cId="4242044852" sldId="281"/>
            <ac:inkMk id="82" creationId="{383378FC-1E03-40C4-9614-9E833D0A07B8}"/>
          </ac:inkMkLst>
        </pc:inkChg>
        <pc:inkChg chg="add mod">
          <ac:chgData name="Ravitha N" userId="a18ab8633b9f9308" providerId="LiveId" clId="{34FCA84E-3D37-4F5E-BB75-E0AC2789D930}" dt="2020-04-30T07:22:27.636" v="5584"/>
          <ac:inkMkLst>
            <pc:docMk/>
            <pc:sldMk cId="4242044852" sldId="281"/>
            <ac:inkMk id="83" creationId="{52BBEF53-1316-46E4-AFA9-63653195E2FD}"/>
          </ac:inkMkLst>
        </pc:inkChg>
        <pc:inkChg chg="add mod">
          <ac:chgData name="Ravitha N" userId="a18ab8633b9f9308" providerId="LiveId" clId="{34FCA84E-3D37-4F5E-BB75-E0AC2789D930}" dt="2020-04-30T07:22:25.232" v="5582"/>
          <ac:inkMkLst>
            <pc:docMk/>
            <pc:sldMk cId="4242044852" sldId="281"/>
            <ac:inkMk id="85" creationId="{4F77834B-5D16-4765-BC92-1797E4889AD2}"/>
          </ac:inkMkLst>
        </pc:inkChg>
        <pc:inkChg chg="add mod">
          <ac:chgData name="Ravitha N" userId="a18ab8633b9f9308" providerId="LiveId" clId="{34FCA84E-3D37-4F5E-BB75-E0AC2789D930}" dt="2020-04-30T07:22:25.232" v="5582"/>
          <ac:inkMkLst>
            <pc:docMk/>
            <pc:sldMk cId="4242044852" sldId="281"/>
            <ac:inkMk id="86" creationId="{92042B7E-26B9-484E-912E-E6B6540F57DE}"/>
          </ac:inkMkLst>
        </pc:inkChg>
        <pc:inkChg chg="add mod">
          <ac:chgData name="Ravitha N" userId="a18ab8633b9f9308" providerId="LiveId" clId="{34FCA84E-3D37-4F5E-BB75-E0AC2789D930}" dt="2020-04-30T07:22:25.232" v="5582"/>
          <ac:inkMkLst>
            <pc:docMk/>
            <pc:sldMk cId="4242044852" sldId="281"/>
            <ac:inkMk id="87" creationId="{95A2439D-E269-4504-A150-4E7B4B68E31D}"/>
          </ac:inkMkLst>
        </pc:inkChg>
        <pc:inkChg chg="add mod">
          <ac:chgData name="Ravitha N" userId="a18ab8633b9f9308" providerId="LiveId" clId="{34FCA84E-3D37-4F5E-BB75-E0AC2789D930}" dt="2020-04-30T07:22:25.232" v="5582"/>
          <ac:inkMkLst>
            <pc:docMk/>
            <pc:sldMk cId="4242044852" sldId="281"/>
            <ac:inkMk id="88" creationId="{F495D085-8756-4B4F-BC81-6A55D2CC16A2}"/>
          </ac:inkMkLst>
        </pc:inkChg>
        <pc:inkChg chg="add mod">
          <ac:chgData name="Ravitha N" userId="a18ab8633b9f9308" providerId="LiveId" clId="{34FCA84E-3D37-4F5E-BB75-E0AC2789D930}" dt="2020-04-30T07:22:25.232" v="5582"/>
          <ac:inkMkLst>
            <pc:docMk/>
            <pc:sldMk cId="4242044852" sldId="281"/>
            <ac:inkMk id="89" creationId="{4B7B2307-66B7-4D53-93F9-776BA2AE4B06}"/>
          </ac:inkMkLst>
        </pc:inkChg>
        <pc:inkChg chg="add mod">
          <ac:chgData name="Ravitha N" userId="a18ab8633b9f9308" providerId="LiveId" clId="{34FCA84E-3D37-4F5E-BB75-E0AC2789D930}" dt="2020-04-30T07:22:27.636" v="5584"/>
          <ac:inkMkLst>
            <pc:docMk/>
            <pc:sldMk cId="4242044852" sldId="281"/>
            <ac:inkMk id="91" creationId="{39C0C972-F26D-4F08-93D4-D9AD6EF62B90}"/>
          </ac:inkMkLst>
        </pc:inkChg>
        <pc:inkChg chg="add mod">
          <ac:chgData name="Ravitha N" userId="a18ab8633b9f9308" providerId="LiveId" clId="{34FCA84E-3D37-4F5E-BB75-E0AC2789D930}" dt="2020-04-30T07:22:33.280" v="5587"/>
          <ac:inkMkLst>
            <pc:docMk/>
            <pc:sldMk cId="4242044852" sldId="281"/>
            <ac:inkMk id="93" creationId="{90C397D2-7F22-418D-AA97-B1FC15527C1B}"/>
          </ac:inkMkLst>
        </pc:inkChg>
        <pc:inkChg chg="add mod">
          <ac:chgData name="Ravitha N" userId="a18ab8633b9f9308" providerId="LiveId" clId="{34FCA84E-3D37-4F5E-BB75-E0AC2789D930}" dt="2020-04-30T07:22:33.280" v="5587"/>
          <ac:inkMkLst>
            <pc:docMk/>
            <pc:sldMk cId="4242044852" sldId="281"/>
            <ac:inkMk id="94" creationId="{F5DA85C8-92B4-45A4-B2A5-6810DA5D270A}"/>
          </ac:inkMkLst>
        </pc:inkChg>
        <pc:inkChg chg="add mod">
          <ac:chgData name="Ravitha N" userId="a18ab8633b9f9308" providerId="LiveId" clId="{34FCA84E-3D37-4F5E-BB75-E0AC2789D930}" dt="2020-04-30T07:22:36.891" v="5593"/>
          <ac:inkMkLst>
            <pc:docMk/>
            <pc:sldMk cId="4242044852" sldId="281"/>
            <ac:inkMk id="96" creationId="{E902E03C-DF50-4267-AF05-6DF1F004C9CB}"/>
          </ac:inkMkLst>
        </pc:inkChg>
        <pc:inkChg chg="add mod">
          <ac:chgData name="Ravitha N" userId="a18ab8633b9f9308" providerId="LiveId" clId="{34FCA84E-3D37-4F5E-BB75-E0AC2789D930}" dt="2020-04-30T07:22:36.891" v="5593"/>
          <ac:inkMkLst>
            <pc:docMk/>
            <pc:sldMk cId="4242044852" sldId="281"/>
            <ac:inkMk id="97" creationId="{B3EE7026-0F49-4202-B311-8D55C0C4CD24}"/>
          </ac:inkMkLst>
        </pc:inkChg>
        <pc:inkChg chg="add mod">
          <ac:chgData name="Ravitha N" userId="a18ab8633b9f9308" providerId="LiveId" clId="{34FCA84E-3D37-4F5E-BB75-E0AC2789D930}" dt="2020-04-30T07:22:36.891" v="5593"/>
          <ac:inkMkLst>
            <pc:docMk/>
            <pc:sldMk cId="4242044852" sldId="281"/>
            <ac:inkMk id="98" creationId="{E2F90641-854A-4720-8874-09FDC89D9F79}"/>
          </ac:inkMkLst>
        </pc:inkChg>
        <pc:inkChg chg="add mod">
          <ac:chgData name="Ravitha N" userId="a18ab8633b9f9308" providerId="LiveId" clId="{34FCA84E-3D37-4F5E-BB75-E0AC2789D930}" dt="2020-04-30T07:22:36.891" v="5593"/>
          <ac:inkMkLst>
            <pc:docMk/>
            <pc:sldMk cId="4242044852" sldId="281"/>
            <ac:inkMk id="99" creationId="{951B9C12-02FA-4B72-86CD-7A7C9439EF21}"/>
          </ac:inkMkLst>
        </pc:inkChg>
        <pc:inkChg chg="add mod">
          <ac:chgData name="Ravitha N" userId="a18ab8633b9f9308" providerId="LiveId" clId="{34FCA84E-3D37-4F5E-BB75-E0AC2789D930}" dt="2020-04-30T07:22:36.891" v="5593"/>
          <ac:inkMkLst>
            <pc:docMk/>
            <pc:sldMk cId="4242044852" sldId="281"/>
            <ac:inkMk id="100" creationId="{614E6F04-A914-413B-8E50-C84067C2412A}"/>
          </ac:inkMkLst>
        </pc:inkChg>
        <pc:inkChg chg="add mod">
          <ac:chgData name="Ravitha N" userId="a18ab8633b9f9308" providerId="LiveId" clId="{34FCA84E-3D37-4F5E-BB75-E0AC2789D930}" dt="2020-04-30T07:22:40.534" v="5599"/>
          <ac:inkMkLst>
            <pc:docMk/>
            <pc:sldMk cId="4242044852" sldId="281"/>
            <ac:inkMk id="102" creationId="{29D6BF35-73B2-49BA-A2C7-ED2D30D3E0A2}"/>
          </ac:inkMkLst>
        </pc:inkChg>
        <pc:inkChg chg="add mod">
          <ac:chgData name="Ravitha N" userId="a18ab8633b9f9308" providerId="LiveId" clId="{34FCA84E-3D37-4F5E-BB75-E0AC2789D930}" dt="2020-04-30T07:22:40.534" v="5599"/>
          <ac:inkMkLst>
            <pc:docMk/>
            <pc:sldMk cId="4242044852" sldId="281"/>
            <ac:inkMk id="103" creationId="{7A64F4D4-D933-4470-B20E-AF5FA65AB93F}"/>
          </ac:inkMkLst>
        </pc:inkChg>
        <pc:inkChg chg="add mod">
          <ac:chgData name="Ravitha N" userId="a18ab8633b9f9308" providerId="LiveId" clId="{34FCA84E-3D37-4F5E-BB75-E0AC2789D930}" dt="2020-04-30T07:22:40.534" v="5599"/>
          <ac:inkMkLst>
            <pc:docMk/>
            <pc:sldMk cId="4242044852" sldId="281"/>
            <ac:inkMk id="104" creationId="{E24A1AC3-CE27-4E5D-B917-35501CFAAE7F}"/>
          </ac:inkMkLst>
        </pc:inkChg>
        <pc:inkChg chg="add mod">
          <ac:chgData name="Ravitha N" userId="a18ab8633b9f9308" providerId="LiveId" clId="{34FCA84E-3D37-4F5E-BB75-E0AC2789D930}" dt="2020-04-30T07:22:40.534" v="5599"/>
          <ac:inkMkLst>
            <pc:docMk/>
            <pc:sldMk cId="4242044852" sldId="281"/>
            <ac:inkMk id="105" creationId="{2DAA818C-0F3E-46B3-B792-4759C2C483B6}"/>
          </ac:inkMkLst>
        </pc:inkChg>
        <pc:inkChg chg="add mod">
          <ac:chgData name="Ravitha N" userId="a18ab8633b9f9308" providerId="LiveId" clId="{34FCA84E-3D37-4F5E-BB75-E0AC2789D930}" dt="2020-04-30T07:22:40.534" v="5599"/>
          <ac:inkMkLst>
            <pc:docMk/>
            <pc:sldMk cId="4242044852" sldId="281"/>
            <ac:inkMk id="106" creationId="{B29577E5-7102-4177-B320-D6FCD317E46F}"/>
          </ac:inkMkLst>
        </pc:inkChg>
        <pc:inkChg chg="add mod">
          <ac:chgData name="Ravitha N" userId="a18ab8633b9f9308" providerId="LiveId" clId="{34FCA84E-3D37-4F5E-BB75-E0AC2789D930}" dt="2020-04-30T07:22:45.988" v="5608"/>
          <ac:inkMkLst>
            <pc:docMk/>
            <pc:sldMk cId="4242044852" sldId="281"/>
            <ac:inkMk id="108" creationId="{AC1EB481-8185-469A-967E-D105E295058C}"/>
          </ac:inkMkLst>
        </pc:inkChg>
        <pc:inkChg chg="add mod">
          <ac:chgData name="Ravitha N" userId="a18ab8633b9f9308" providerId="LiveId" clId="{34FCA84E-3D37-4F5E-BB75-E0AC2789D930}" dt="2020-04-30T07:22:45.988" v="5608"/>
          <ac:inkMkLst>
            <pc:docMk/>
            <pc:sldMk cId="4242044852" sldId="281"/>
            <ac:inkMk id="109" creationId="{75C1796C-E110-4C8C-AC1B-937A9AC5E2B1}"/>
          </ac:inkMkLst>
        </pc:inkChg>
        <pc:inkChg chg="add mod">
          <ac:chgData name="Ravitha N" userId="a18ab8633b9f9308" providerId="LiveId" clId="{34FCA84E-3D37-4F5E-BB75-E0AC2789D930}" dt="2020-04-30T07:22:59.038" v="5626"/>
          <ac:inkMkLst>
            <pc:docMk/>
            <pc:sldMk cId="4242044852" sldId="281"/>
            <ac:inkMk id="110" creationId="{D2B52BB1-CBE5-4BAA-A0D0-20BE43CEE599}"/>
          </ac:inkMkLst>
        </pc:inkChg>
        <pc:inkChg chg="add mod">
          <ac:chgData name="Ravitha N" userId="a18ab8633b9f9308" providerId="LiveId" clId="{34FCA84E-3D37-4F5E-BB75-E0AC2789D930}" dt="2020-04-30T07:22:59.038" v="5626"/>
          <ac:inkMkLst>
            <pc:docMk/>
            <pc:sldMk cId="4242044852" sldId="281"/>
            <ac:inkMk id="111" creationId="{A01E822B-3D04-49BD-BD47-CE2BB73CA9C9}"/>
          </ac:inkMkLst>
        </pc:inkChg>
        <pc:inkChg chg="add mod">
          <ac:chgData name="Ravitha N" userId="a18ab8633b9f9308" providerId="LiveId" clId="{34FCA84E-3D37-4F5E-BB75-E0AC2789D930}" dt="2020-04-30T07:22:59.038" v="5626"/>
          <ac:inkMkLst>
            <pc:docMk/>
            <pc:sldMk cId="4242044852" sldId="281"/>
            <ac:inkMk id="112" creationId="{1BA5ECA5-CCE6-43F9-A3A3-6B8A6B781F61}"/>
          </ac:inkMkLst>
        </pc:inkChg>
        <pc:inkChg chg="add mod">
          <ac:chgData name="Ravitha N" userId="a18ab8633b9f9308" providerId="LiveId" clId="{34FCA84E-3D37-4F5E-BB75-E0AC2789D930}" dt="2020-04-30T07:22:59.038" v="5626"/>
          <ac:inkMkLst>
            <pc:docMk/>
            <pc:sldMk cId="4242044852" sldId="281"/>
            <ac:inkMk id="113" creationId="{18DAA5D9-EAC8-4B80-88FD-A0F0D813135A}"/>
          </ac:inkMkLst>
        </pc:inkChg>
        <pc:inkChg chg="add mod">
          <ac:chgData name="Ravitha N" userId="a18ab8633b9f9308" providerId="LiveId" clId="{34FCA84E-3D37-4F5E-BB75-E0AC2789D930}" dt="2020-04-30T07:22:59.038" v="5626"/>
          <ac:inkMkLst>
            <pc:docMk/>
            <pc:sldMk cId="4242044852" sldId="281"/>
            <ac:inkMk id="114" creationId="{606FEE5A-25C3-4741-A5E5-ADC05C367EB6}"/>
          </ac:inkMkLst>
        </pc:inkChg>
        <pc:inkChg chg="add mod">
          <ac:chgData name="Ravitha N" userId="a18ab8633b9f9308" providerId="LiveId" clId="{34FCA84E-3D37-4F5E-BB75-E0AC2789D930}" dt="2020-04-30T07:22:59.038" v="5626"/>
          <ac:inkMkLst>
            <pc:docMk/>
            <pc:sldMk cId="4242044852" sldId="281"/>
            <ac:inkMk id="115" creationId="{898FA09A-11FB-442D-B20B-E766EDC36ED8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18" creationId="{8C042116-BE52-43F9-95B9-A5B943409311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19" creationId="{C6A2B8C1-D942-4B8C-B56D-15D1362F01D3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0" creationId="{AF2BB145-23D2-4562-9381-ED21E733C7A5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1" creationId="{DD9F8835-236B-4CD9-91DA-96D3308CAF16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2" creationId="{5F557B4B-9F05-4144-A61B-BF82B57B034E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3" creationId="{548435CE-92A9-4725-9FC6-880E521E8C17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4" creationId="{FD1F589E-AB6B-43D7-A7B9-06648AFF70DD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5" creationId="{360919B3-7352-4E5D-AE83-0A668451D546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6" creationId="{25D2F785-F7C8-4C6E-BA61-0194F58E7322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7" creationId="{B535F2B6-B833-4AB9-8FEF-AD3B7F6134A6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8" creationId="{D53C5422-31F3-4545-8949-144A0D427D1F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29" creationId="{D5A91C57-7576-4555-868B-F5EA94244367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30" creationId="{8308B2CD-21FA-410D-A6C1-7BD3170D79D9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31" creationId="{937F8D21-7F32-4637-9B4F-4E59942554C7}"/>
          </ac:inkMkLst>
        </pc:inkChg>
        <pc:inkChg chg="add mod">
          <ac:chgData name="Ravitha N" userId="a18ab8633b9f9308" providerId="LiveId" clId="{34FCA84E-3D37-4F5E-BB75-E0AC2789D930}" dt="2020-04-30T07:22:59.038" v="5626"/>
          <ac:inkMkLst>
            <pc:docMk/>
            <pc:sldMk cId="4242044852" sldId="281"/>
            <ac:inkMk id="133" creationId="{D34F884D-9DBA-4FB1-AF37-4A5A54240EC8}"/>
          </ac:inkMkLst>
        </pc:inkChg>
        <pc:inkChg chg="add mod">
          <ac:chgData name="Ravitha N" userId="a18ab8633b9f9308" providerId="LiveId" clId="{34FCA84E-3D37-4F5E-BB75-E0AC2789D930}" dt="2020-04-30T07:22:59.038" v="5626"/>
          <ac:inkMkLst>
            <pc:docMk/>
            <pc:sldMk cId="4242044852" sldId="281"/>
            <ac:inkMk id="134" creationId="{3BAF557E-C219-4233-9FCA-74FA9D209626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36" creationId="{E523F77B-221E-49A3-A785-2CBA4C5BEEC4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37" creationId="{A304F196-FE13-4FE8-8AF4-23528D35A6C0}"/>
          </ac:inkMkLst>
        </pc:inkChg>
        <pc:inkChg chg="add mod">
          <ac:chgData name="Ravitha N" userId="a18ab8633b9f9308" providerId="LiveId" clId="{34FCA84E-3D37-4F5E-BB75-E0AC2789D930}" dt="2020-04-30T07:23:05.026" v="5630"/>
          <ac:inkMkLst>
            <pc:docMk/>
            <pc:sldMk cId="4242044852" sldId="281"/>
            <ac:inkMk id="138" creationId="{623EC9B1-C252-4737-A51C-5204FE83E2ED}"/>
          </ac:inkMkLst>
        </pc:inkChg>
        <pc:inkChg chg="add del mod">
          <ac:chgData name="Ravitha N" userId="a18ab8633b9f9308" providerId="LiveId" clId="{34FCA84E-3D37-4F5E-BB75-E0AC2789D930}" dt="2020-04-30T07:23:56.244" v="5658"/>
          <ac:inkMkLst>
            <pc:docMk/>
            <pc:sldMk cId="4242044852" sldId="281"/>
            <ac:inkMk id="141" creationId="{67AEDAD2-05CC-46BA-A272-F0B141095927}"/>
          </ac:inkMkLst>
        </pc:inkChg>
        <pc:inkChg chg="add del mod">
          <ac:chgData name="Ravitha N" userId="a18ab8633b9f9308" providerId="LiveId" clId="{34FCA84E-3D37-4F5E-BB75-E0AC2789D930}" dt="2020-04-30T07:23:56.248" v="5661"/>
          <ac:inkMkLst>
            <pc:docMk/>
            <pc:sldMk cId="4242044852" sldId="281"/>
            <ac:inkMk id="142" creationId="{F2562F26-F389-4BC4-86A1-B05232E25E91}"/>
          </ac:inkMkLst>
        </pc:inkChg>
        <pc:inkChg chg="add del mod">
          <ac:chgData name="Ravitha N" userId="a18ab8633b9f9308" providerId="LiveId" clId="{34FCA84E-3D37-4F5E-BB75-E0AC2789D930}" dt="2020-04-30T07:23:56.244" v="5651"/>
          <ac:inkMkLst>
            <pc:docMk/>
            <pc:sldMk cId="4242044852" sldId="281"/>
            <ac:inkMk id="144" creationId="{5E488AB1-ACD0-4B90-BAE4-598382100833}"/>
          </ac:inkMkLst>
        </pc:inkChg>
        <pc:inkChg chg="add del mod">
          <ac:chgData name="Ravitha N" userId="a18ab8633b9f9308" providerId="LiveId" clId="{34FCA84E-3D37-4F5E-BB75-E0AC2789D930}" dt="2020-04-30T07:23:56.244" v="5656"/>
          <ac:inkMkLst>
            <pc:docMk/>
            <pc:sldMk cId="4242044852" sldId="281"/>
            <ac:inkMk id="145" creationId="{8B125A07-BEFB-4C7E-BACC-39A89D18F2A8}"/>
          </ac:inkMkLst>
        </pc:inkChg>
        <pc:inkChg chg="add del mod">
          <ac:chgData name="Ravitha N" userId="a18ab8633b9f9308" providerId="LiveId" clId="{34FCA84E-3D37-4F5E-BB75-E0AC2789D930}" dt="2020-04-30T07:23:56.248" v="5660"/>
          <ac:inkMkLst>
            <pc:docMk/>
            <pc:sldMk cId="4242044852" sldId="281"/>
            <ac:inkMk id="146" creationId="{E4D210B5-DD44-4381-9AA5-7421C0CBC775}"/>
          </ac:inkMkLst>
        </pc:inkChg>
        <pc:inkChg chg="add del">
          <ac:chgData name="Ravitha N" userId="a18ab8633b9f9308" providerId="LiveId" clId="{34FCA84E-3D37-4F5E-BB75-E0AC2789D930}" dt="2020-04-30T07:23:56.248" v="5662"/>
          <ac:inkMkLst>
            <pc:docMk/>
            <pc:sldMk cId="4242044852" sldId="281"/>
            <ac:inkMk id="147" creationId="{A11AD9E5-7939-42CD-905D-A938B26931DF}"/>
          </ac:inkMkLst>
        </pc:inkChg>
        <pc:inkChg chg="add del mod">
          <ac:chgData name="Ravitha N" userId="a18ab8633b9f9308" providerId="LiveId" clId="{34FCA84E-3D37-4F5E-BB75-E0AC2789D930}" dt="2020-04-30T07:23:56.244" v="5657"/>
          <ac:inkMkLst>
            <pc:docMk/>
            <pc:sldMk cId="4242044852" sldId="281"/>
            <ac:inkMk id="149" creationId="{465E20B0-1134-471B-8B32-65F8E9D989CA}"/>
          </ac:inkMkLst>
        </pc:inkChg>
        <pc:inkChg chg="add del mod">
          <ac:chgData name="Ravitha N" userId="a18ab8633b9f9308" providerId="LiveId" clId="{34FCA84E-3D37-4F5E-BB75-E0AC2789D930}" dt="2020-04-30T07:23:56.244" v="5653"/>
          <ac:inkMkLst>
            <pc:docMk/>
            <pc:sldMk cId="4242044852" sldId="281"/>
            <ac:inkMk id="150" creationId="{BAD4E3CA-6DCF-4F91-BC3F-2A85FB898A51}"/>
          </ac:inkMkLst>
        </pc:inkChg>
        <pc:inkChg chg="add del mod">
          <ac:chgData name="Ravitha N" userId="a18ab8633b9f9308" providerId="LiveId" clId="{34FCA84E-3D37-4F5E-BB75-E0AC2789D930}" dt="2020-04-30T07:23:56.244" v="5654"/>
          <ac:inkMkLst>
            <pc:docMk/>
            <pc:sldMk cId="4242044852" sldId="281"/>
            <ac:inkMk id="151" creationId="{32D9930E-C379-4BFC-9D08-0B01E63BC267}"/>
          </ac:inkMkLst>
        </pc:inkChg>
        <pc:inkChg chg="add del mod">
          <ac:chgData name="Ravitha N" userId="a18ab8633b9f9308" providerId="LiveId" clId="{34FCA84E-3D37-4F5E-BB75-E0AC2789D930}" dt="2020-04-30T07:23:56.248" v="5664"/>
          <ac:inkMkLst>
            <pc:docMk/>
            <pc:sldMk cId="4242044852" sldId="281"/>
            <ac:inkMk id="152" creationId="{FBAA09BC-E20A-499A-B0AA-44A0159E7E22}"/>
          </ac:inkMkLst>
        </pc:inkChg>
        <pc:inkChg chg="add del mod">
          <ac:chgData name="Ravitha N" userId="a18ab8633b9f9308" providerId="LiveId" clId="{34FCA84E-3D37-4F5E-BB75-E0AC2789D930}" dt="2020-04-30T07:23:56.248" v="5663"/>
          <ac:inkMkLst>
            <pc:docMk/>
            <pc:sldMk cId="4242044852" sldId="281"/>
            <ac:inkMk id="153" creationId="{C2D69D36-C6CD-45D1-B766-B497DD49DD30}"/>
          </ac:inkMkLst>
        </pc:inkChg>
        <pc:inkChg chg="add del mod">
          <ac:chgData name="Ravitha N" userId="a18ab8633b9f9308" providerId="LiveId" clId="{34FCA84E-3D37-4F5E-BB75-E0AC2789D930}" dt="2020-04-30T07:23:56.244" v="5655"/>
          <ac:inkMkLst>
            <pc:docMk/>
            <pc:sldMk cId="4242044852" sldId="281"/>
            <ac:inkMk id="154" creationId="{8C75B0B2-8E57-477A-9920-F917694B66B5}"/>
          </ac:inkMkLst>
        </pc:inkChg>
        <pc:inkChg chg="add del mod">
          <ac:chgData name="Ravitha N" userId="a18ab8633b9f9308" providerId="LiveId" clId="{34FCA84E-3D37-4F5E-BB75-E0AC2789D930}" dt="2020-04-30T07:23:56.248" v="5659"/>
          <ac:inkMkLst>
            <pc:docMk/>
            <pc:sldMk cId="4242044852" sldId="281"/>
            <ac:inkMk id="155" creationId="{93CE74A7-CB70-422F-8BFB-E7464D3E9271}"/>
          </ac:inkMkLst>
        </pc:inkChg>
        <pc:inkChg chg="add del mod">
          <ac:chgData name="Ravitha N" userId="a18ab8633b9f9308" providerId="LiveId" clId="{34FCA84E-3D37-4F5E-BB75-E0AC2789D930}" dt="2020-04-30T07:23:56.248" v="5665"/>
          <ac:inkMkLst>
            <pc:docMk/>
            <pc:sldMk cId="4242044852" sldId="281"/>
            <ac:inkMk id="156" creationId="{600DD1E4-4436-4BFF-A4D9-287B4884DA1C}"/>
          </ac:inkMkLst>
        </pc:inkChg>
        <pc:inkChg chg="add del mod">
          <ac:chgData name="Ravitha N" userId="a18ab8633b9f9308" providerId="LiveId" clId="{34FCA84E-3D37-4F5E-BB75-E0AC2789D930}" dt="2020-04-30T07:23:56.244" v="5652"/>
          <ac:inkMkLst>
            <pc:docMk/>
            <pc:sldMk cId="4242044852" sldId="281"/>
            <ac:inkMk id="157" creationId="{9A68E53C-C08A-468D-B605-8901E056CCCC}"/>
          </ac:inkMkLst>
        </pc:inkChg>
        <pc:inkChg chg="add del mod">
          <ac:chgData name="Ravitha N" userId="a18ab8633b9f9308" providerId="LiveId" clId="{34FCA84E-3D37-4F5E-BB75-E0AC2789D930}" dt="2020-04-30T07:23:56.244" v="5650"/>
          <ac:inkMkLst>
            <pc:docMk/>
            <pc:sldMk cId="4242044852" sldId="281"/>
            <ac:inkMk id="158" creationId="{EA76CC41-31C7-48DD-8284-9F71B47B5BCD}"/>
          </ac:inkMkLst>
        </pc:inkChg>
      </pc:sldChg>
      <pc:sldChg chg="addSp delSp modSp new del mod">
        <pc:chgData name="Ravitha N" userId="a18ab8633b9f9308" providerId="LiveId" clId="{34FCA84E-3D37-4F5E-BB75-E0AC2789D930}" dt="2020-04-30T08:37:43.544" v="6778" actId="47"/>
        <pc:sldMkLst>
          <pc:docMk/>
          <pc:sldMk cId="1376184199" sldId="282"/>
        </pc:sldMkLst>
        <pc:grpChg chg="del mod">
          <ac:chgData name="Ravitha N" userId="a18ab8633b9f9308" providerId="LiveId" clId="{34FCA84E-3D37-4F5E-BB75-E0AC2789D930}" dt="2020-04-30T07:24:25.065" v="5679"/>
          <ac:grpSpMkLst>
            <pc:docMk/>
            <pc:sldMk cId="1376184199" sldId="282"/>
            <ac:grpSpMk id="14" creationId="{A2CEBBAB-25F3-4B5B-9D6F-DE0B3AF02089}"/>
          </ac:grpSpMkLst>
        </pc:grpChg>
        <pc:grpChg chg="del mod">
          <ac:chgData name="Ravitha N" userId="a18ab8633b9f9308" providerId="LiveId" clId="{34FCA84E-3D37-4F5E-BB75-E0AC2789D930}" dt="2020-04-30T07:25:20.689" v="5755"/>
          <ac:grpSpMkLst>
            <pc:docMk/>
            <pc:sldMk cId="1376184199" sldId="282"/>
            <ac:grpSpMk id="15" creationId="{17AB6AE8-2EA5-4423-B657-F2BFB58EFBE8}"/>
          </ac:grpSpMkLst>
        </pc:grpChg>
        <pc:grpChg chg="del mod">
          <ac:chgData name="Ravitha N" userId="a18ab8633b9f9308" providerId="LiveId" clId="{34FCA84E-3D37-4F5E-BB75-E0AC2789D930}" dt="2020-04-30T07:24:31.784" v="5693"/>
          <ac:grpSpMkLst>
            <pc:docMk/>
            <pc:sldMk cId="1376184199" sldId="282"/>
            <ac:grpSpMk id="29" creationId="{9362E82A-97B8-433C-9ACA-290F73847D93}"/>
          </ac:grpSpMkLst>
        </pc:grpChg>
        <pc:grpChg chg="del mod">
          <ac:chgData name="Ravitha N" userId="a18ab8633b9f9308" providerId="LiveId" clId="{34FCA84E-3D37-4F5E-BB75-E0AC2789D930}" dt="2020-04-30T07:25:20.689" v="5755"/>
          <ac:grpSpMkLst>
            <pc:docMk/>
            <pc:sldMk cId="1376184199" sldId="282"/>
            <ac:grpSpMk id="30" creationId="{22117206-FBE2-427A-BE43-7ED63614FDEB}"/>
          </ac:grpSpMkLst>
        </pc:grpChg>
        <pc:grpChg chg="del mod">
          <ac:chgData name="Ravitha N" userId="a18ab8633b9f9308" providerId="LiveId" clId="{34FCA84E-3D37-4F5E-BB75-E0AC2789D930}" dt="2020-04-30T07:24:35.268" v="5699"/>
          <ac:grpSpMkLst>
            <pc:docMk/>
            <pc:sldMk cId="1376184199" sldId="282"/>
            <ac:grpSpMk id="31" creationId="{9756C6F7-F975-4771-8C7E-DB6FFB786BCC}"/>
          </ac:grpSpMkLst>
        </pc:grpChg>
        <pc:grpChg chg="del mod">
          <ac:chgData name="Ravitha N" userId="a18ab8633b9f9308" providerId="LiveId" clId="{34FCA84E-3D37-4F5E-BB75-E0AC2789D930}" dt="2020-04-30T07:25:20.689" v="5755"/>
          <ac:grpSpMkLst>
            <pc:docMk/>
            <pc:sldMk cId="1376184199" sldId="282"/>
            <ac:grpSpMk id="37" creationId="{632685D2-B764-41A5-BBA9-4FF9769B22EE}"/>
          </ac:grpSpMkLst>
        </pc:grpChg>
        <pc:grpChg chg="del mod">
          <ac:chgData name="Ravitha N" userId="a18ab8633b9f9308" providerId="LiveId" clId="{34FCA84E-3D37-4F5E-BB75-E0AC2789D930}" dt="2020-04-30T07:25:20.689" v="5755"/>
          <ac:grpSpMkLst>
            <pc:docMk/>
            <pc:sldMk cId="1376184199" sldId="282"/>
            <ac:grpSpMk id="38" creationId="{F467695B-6C6E-4724-96C8-737750EB5D5B}"/>
          </ac:grpSpMkLst>
        </pc:grpChg>
        <pc:grpChg chg="del mod">
          <ac:chgData name="Ravitha N" userId="a18ab8633b9f9308" providerId="LiveId" clId="{34FCA84E-3D37-4F5E-BB75-E0AC2789D930}" dt="2020-04-30T07:25:33.139" v="5770"/>
          <ac:grpSpMkLst>
            <pc:docMk/>
            <pc:sldMk cId="1376184199" sldId="282"/>
            <ac:grpSpMk id="52" creationId="{54701507-218E-4236-85BF-A737535C1DC3}"/>
          </ac:grpSpMkLst>
        </pc:grpChg>
        <pc:grpChg chg="del mod">
          <ac:chgData name="Ravitha N" userId="a18ab8633b9f9308" providerId="LiveId" clId="{34FCA84E-3D37-4F5E-BB75-E0AC2789D930}" dt="2020-04-30T07:24:54.978" v="5726"/>
          <ac:grpSpMkLst>
            <pc:docMk/>
            <pc:sldMk cId="1376184199" sldId="282"/>
            <ac:grpSpMk id="59" creationId="{77740C4B-C1BD-4A17-9186-DA1A71B2C894}"/>
          </ac:grpSpMkLst>
        </pc:grpChg>
        <pc:grpChg chg="del mod">
          <ac:chgData name="Ravitha N" userId="a18ab8633b9f9308" providerId="LiveId" clId="{34FCA84E-3D37-4F5E-BB75-E0AC2789D930}" dt="2020-04-30T07:24:53.282" v="5723"/>
          <ac:grpSpMkLst>
            <pc:docMk/>
            <pc:sldMk cId="1376184199" sldId="282"/>
            <ac:grpSpMk id="60" creationId="{58A1E45B-56E4-42BA-8E71-A68BC846BEB9}"/>
          </ac:grpSpMkLst>
        </pc:grpChg>
        <pc:grpChg chg="del mod">
          <ac:chgData name="Ravitha N" userId="a18ab8633b9f9308" providerId="LiveId" clId="{34FCA84E-3D37-4F5E-BB75-E0AC2789D930}" dt="2020-04-30T07:25:26.156" v="5763"/>
          <ac:grpSpMkLst>
            <pc:docMk/>
            <pc:sldMk cId="1376184199" sldId="282"/>
            <ac:grpSpMk id="63" creationId="{AF943978-E59F-48FC-8EF9-B8147BF1E1CB}"/>
          </ac:grpSpMkLst>
        </pc:grpChg>
        <pc:grpChg chg="del mod">
          <ac:chgData name="Ravitha N" userId="a18ab8633b9f9308" providerId="LiveId" clId="{34FCA84E-3D37-4F5E-BB75-E0AC2789D930}" dt="2020-04-30T07:25:33.139" v="5770"/>
          <ac:grpSpMkLst>
            <pc:docMk/>
            <pc:sldMk cId="1376184199" sldId="282"/>
            <ac:grpSpMk id="66" creationId="{69C7CE48-52B7-4F69-84AC-9AA3AA6A4722}"/>
          </ac:grpSpMkLst>
        </pc:grpChg>
        <pc:grpChg chg="del mod">
          <ac:chgData name="Ravitha N" userId="a18ab8633b9f9308" providerId="LiveId" clId="{34FCA84E-3D37-4F5E-BB75-E0AC2789D930}" dt="2020-04-30T07:25:33.139" v="5770"/>
          <ac:grpSpMkLst>
            <pc:docMk/>
            <pc:sldMk cId="1376184199" sldId="282"/>
            <ac:grpSpMk id="90" creationId="{72D5525A-5442-4D83-983A-FD9A8CD421F9}"/>
          </ac:grpSpMkLst>
        </pc:grpChg>
        <pc:grpChg chg="del mod">
          <ac:chgData name="Ravitha N" userId="a18ab8633b9f9308" providerId="LiveId" clId="{34FCA84E-3D37-4F5E-BB75-E0AC2789D930}" dt="2020-04-30T07:25:33.139" v="5770"/>
          <ac:grpSpMkLst>
            <pc:docMk/>
            <pc:sldMk cId="1376184199" sldId="282"/>
            <ac:grpSpMk id="91" creationId="{2010FEB2-C3BD-49F8-A240-DC6C02425625}"/>
          </ac:grpSpMkLst>
        </pc:grpChg>
        <pc:grpChg chg="del mod">
          <ac:chgData name="Ravitha N" userId="a18ab8633b9f9308" providerId="LiveId" clId="{34FCA84E-3D37-4F5E-BB75-E0AC2789D930}" dt="2020-04-30T07:25:26.156" v="5763"/>
          <ac:grpSpMkLst>
            <pc:docMk/>
            <pc:sldMk cId="1376184199" sldId="282"/>
            <ac:grpSpMk id="92" creationId="{8F48BE2C-59D1-4875-80A7-0459B6B5911E}"/>
          </ac:grpSpMkLst>
        </pc:grpChg>
        <pc:grpChg chg="del mod">
          <ac:chgData name="Ravitha N" userId="a18ab8633b9f9308" providerId="LiveId" clId="{34FCA84E-3D37-4F5E-BB75-E0AC2789D930}" dt="2020-04-30T07:25:26.156" v="5763"/>
          <ac:grpSpMkLst>
            <pc:docMk/>
            <pc:sldMk cId="1376184199" sldId="282"/>
            <ac:grpSpMk id="93" creationId="{CC1DEFB7-78BF-40EC-BB2F-C5FA4B06D752}"/>
          </ac:grpSpMkLst>
        </pc:grpChg>
        <pc:grpChg chg="del mod">
          <ac:chgData name="Ravitha N" userId="a18ab8633b9f9308" providerId="LiveId" clId="{34FCA84E-3D37-4F5E-BB75-E0AC2789D930}" dt="2020-04-30T07:25:26.156" v="5763"/>
          <ac:grpSpMkLst>
            <pc:docMk/>
            <pc:sldMk cId="1376184199" sldId="282"/>
            <ac:grpSpMk id="98" creationId="{D9A37BDE-AE2A-49A5-8DA9-BA149859050A}"/>
          </ac:grpSpMkLst>
        </pc:grpChg>
        <pc:grpChg chg="del mod">
          <ac:chgData name="Ravitha N" userId="a18ab8633b9f9308" providerId="LiveId" clId="{34FCA84E-3D37-4F5E-BB75-E0AC2789D930}" dt="2020-04-30T07:25:33.139" v="5770"/>
          <ac:grpSpMkLst>
            <pc:docMk/>
            <pc:sldMk cId="1376184199" sldId="282"/>
            <ac:grpSpMk id="106" creationId="{9BA83AF4-717C-4E6E-AD11-94C99F84791A}"/>
          </ac:grpSpMkLst>
        </pc:grpChg>
        <pc:grpChg chg="del mod">
          <ac:chgData name="Ravitha N" userId="a18ab8633b9f9308" providerId="LiveId" clId="{34FCA84E-3D37-4F5E-BB75-E0AC2789D930}" dt="2020-04-30T07:25:33.139" v="5770"/>
          <ac:grpSpMkLst>
            <pc:docMk/>
            <pc:sldMk cId="1376184199" sldId="282"/>
            <ac:grpSpMk id="113" creationId="{E24512F7-F51D-4561-B57B-4F97C8757C72}"/>
          </ac:grpSpMkLst>
        </pc:grpChg>
        <pc:grpChg chg="del mod">
          <ac:chgData name="Ravitha N" userId="a18ab8633b9f9308" providerId="LiveId" clId="{34FCA84E-3D37-4F5E-BB75-E0AC2789D930}" dt="2020-04-30T07:25:37.253" v="5772"/>
          <ac:grpSpMkLst>
            <pc:docMk/>
            <pc:sldMk cId="1376184199" sldId="282"/>
            <ac:grpSpMk id="114" creationId="{364FCFCA-49DD-47D4-A1BD-6DF8B20E2FA3}"/>
          </ac:grpSpMkLst>
        </pc:grpChg>
        <pc:grpChg chg="del mod">
          <ac:chgData name="Ravitha N" userId="a18ab8633b9f9308" providerId="LiveId" clId="{34FCA84E-3D37-4F5E-BB75-E0AC2789D930}" dt="2020-04-30T07:27:50.507" v="5918"/>
          <ac:grpSpMkLst>
            <pc:docMk/>
            <pc:sldMk cId="1376184199" sldId="282"/>
            <ac:grpSpMk id="116" creationId="{D4FD94BF-534E-4B25-8EE3-B271E9E568D7}"/>
          </ac:grpSpMkLst>
        </pc:grpChg>
        <pc:grpChg chg="del mod">
          <ac:chgData name="Ravitha N" userId="a18ab8633b9f9308" providerId="LiveId" clId="{34FCA84E-3D37-4F5E-BB75-E0AC2789D930}" dt="2020-04-30T07:27:50.507" v="5918"/>
          <ac:grpSpMkLst>
            <pc:docMk/>
            <pc:sldMk cId="1376184199" sldId="282"/>
            <ac:grpSpMk id="125" creationId="{11808BD2-F7C5-4154-9E28-6A57F787AF73}"/>
          </ac:grpSpMkLst>
        </pc:grpChg>
        <pc:grpChg chg="mod">
          <ac:chgData name="Ravitha N" userId="a18ab8633b9f9308" providerId="LiveId" clId="{34FCA84E-3D37-4F5E-BB75-E0AC2789D930}" dt="2020-04-30T07:27:50.507" v="5918"/>
          <ac:grpSpMkLst>
            <pc:docMk/>
            <pc:sldMk cId="1376184199" sldId="282"/>
            <ac:grpSpMk id="128" creationId="{0BA311BD-11B4-469F-8C49-6033237B7A21}"/>
          </ac:grpSpMkLst>
        </pc:grpChg>
        <pc:grpChg chg="mod">
          <ac:chgData name="Ravitha N" userId="a18ab8633b9f9308" providerId="LiveId" clId="{34FCA84E-3D37-4F5E-BB75-E0AC2789D930}" dt="2020-04-30T07:27:54.510" v="5923"/>
          <ac:grpSpMkLst>
            <pc:docMk/>
            <pc:sldMk cId="1376184199" sldId="282"/>
            <ac:grpSpMk id="133" creationId="{40E91CE2-DC59-4AAD-AF74-9610928D7612}"/>
          </ac:grpSpMkLst>
        </pc:grp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" creationId="{338495BA-DA53-487F-8578-2430EDA4240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3" creationId="{42AEFB8E-39FE-4EC7-BEDC-E3C9CE2A2AE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" creationId="{1082EBCD-C280-46CE-8FC6-4ACEA2766029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5" creationId="{8C13174F-9B02-4A1F-9609-D43326BE4615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6" creationId="{B35E7264-DBEF-46DC-B69E-8CCAD92BEF09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" creationId="{B33AC0A7-CF02-4407-97A3-0040F37B034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" creationId="{DE489B06-5149-4974-81B7-6F1142FCD34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9" creationId="{5785147F-D399-4AD6-8906-C97836A5F04F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" creationId="{29F7F95E-AF7B-4DC0-AA43-D8FA318DA16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1" creationId="{69A7CD3D-AC15-4680-86DF-2EF97228E1B5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2" creationId="{F5437399-726D-48E4-B374-CE96B4FD5FBF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3" creationId="{5E610967-D183-41CC-A8A2-8BE6E14B4D9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6" creationId="{776671E0-CB28-4768-A257-094FC999D2F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7" creationId="{06601B71-779B-4311-9597-809D2E4D1C00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8" creationId="{8B2060D7-905A-4F14-8F92-B41D8041AE9C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9" creationId="{56AEB069-0E11-4B5D-9D39-552D018A11D7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0" creationId="{57488A5F-5E7F-4F9F-B4B2-CE7DC681356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1" creationId="{DE42E522-11B3-47CF-9748-19E773BB44D1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2" creationId="{F4BF8B39-AA51-4597-96F4-422D5B014699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3" creationId="{F2717978-0D0F-4D32-8D6E-DDAA4228B09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4" creationId="{B99CF2AC-7322-4935-9007-04DE4C797ECE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5" creationId="{2A8B0EDB-CB83-430E-884D-86D46109CDD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6" creationId="{BAC6DF1E-79AB-4C01-822D-29FF7E3BFFE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7" creationId="{B9CF1283-C495-4381-AFE6-8217BC9F7AA4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28" creationId="{E7818C38-0273-46B0-BC64-54CA583FF71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32" creationId="{B2C5BC29-9EB0-44FB-B5DF-5C37137D198F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33" creationId="{A4C47657-2B54-49A0-AC29-9EFA0B15504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34" creationId="{A2D2A64D-13A4-4411-AB93-8F81681AC67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35" creationId="{13272211-2F57-4BC1-9E76-DE4059E5B0F9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36" creationId="{C14753BA-54AB-4EA1-94D4-9B11D921D66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39" creationId="{21BABAC8-F3E6-4A80-A55F-4ABE652155E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0" creationId="{ABF7CB0B-168A-4D90-9E29-18F3E2D26FD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1" creationId="{6C321D96-2DA7-4554-AAED-8EAB06D1E00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2" creationId="{D3B62156-F01C-48B9-B39B-55E0745EA91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3" creationId="{8BA970DC-E672-4BF4-AC82-3738689367B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4" creationId="{7A7E6D59-2DD5-448C-B7DF-83A8C7EC88C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5" creationId="{7253FFD8-3BB7-43AC-8820-D8F9731F0BD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6" creationId="{35B74765-1C08-4381-8294-4DCA88475DE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7" creationId="{B9194E8A-039B-491E-9089-BA7A8BEC833C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8" creationId="{33A755FE-569F-458E-90A7-76017DD60AF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49" creationId="{2527F54C-42EB-44D2-B759-BB73B9195337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50" creationId="{C6F770F0-28E0-4CC3-969A-DCE35F745519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51" creationId="{1FE90F4D-1DB6-467C-972B-6922BCB9215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53" creationId="{93764BFD-328C-4851-AFD6-B012F8A8E45B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54" creationId="{5387BA08-9958-4DDA-A5A8-6843D1084F41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55" creationId="{040F8288-8512-4E00-A47F-2C4695E0DC29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56" creationId="{AA65FF6F-AE9C-4D71-B252-523BFC4499F0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57" creationId="{C6828168-B48E-4131-834B-1F8B38027F0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58" creationId="{A27F1F50-1693-4E9E-A8D5-11A06158F605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61" creationId="{7473AA72-4C92-4D14-860E-AA904013621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62" creationId="{B2BAFBA0-7115-49CC-AF88-C786DD164729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64" creationId="{1DDB005D-1BA3-40E9-80C7-90F91D60DAEC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65" creationId="{32A27120-EF62-4A29-AF11-F508082C61F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67" creationId="{93D67A16-5FE4-4071-87FC-07BA5349A13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68" creationId="{D8795185-757F-48FB-8AE1-CFEF59D7669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69" creationId="{70332D45-1D94-4F16-8C1E-A59D3CA6A13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0" creationId="{4EC158D8-1128-4B57-80EE-BC3BDBEF17F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1" creationId="{57CAB961-8A07-469E-8933-1A2E53CD30C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2" creationId="{AB829AD6-B142-4B21-8B58-C2D4BBCFC050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3" creationId="{BCC16FF2-771F-4FCB-8BAA-6F211CC455E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4" creationId="{D73C12BA-0481-4DD2-8C6F-619B31F590CF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5" creationId="{584C144C-9838-4DA1-8982-DB04BA8DC4F5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6" creationId="{1AD7244C-562E-4A45-BA98-A107B90E2F5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7" creationId="{723D2B73-2F0C-4892-9D4A-B73947C535C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8" creationId="{59D0052F-A76A-45D0-99FD-875CCFDF243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79" creationId="{05BCA5BA-A16C-4511-96D1-153835BFEA70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0" creationId="{9029A7CE-6C06-4BBA-A532-B5BDAF4F6C4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1" creationId="{3F37AE6B-E72F-4F8B-9262-33F55CB79E91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2" creationId="{FEC49FF6-600D-4C9D-A405-02040C1F321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3" creationId="{3AC3D3E7-4FA8-4FEE-8597-7B434EA4D667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4" creationId="{A58298DD-EE9D-47A5-B839-91303F1D2C9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5" creationId="{A146BD03-93EF-4E46-AAD2-D88AC3CB867E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6" creationId="{1C491A9C-E4FE-4568-8169-798D6F561DE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7" creationId="{12EF7B13-A022-4F4D-A78C-C1C9245EF10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8" creationId="{08C5557A-A348-4295-B8A8-BE514BE1C28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89" creationId="{9043D144-BC4D-4BE2-8B04-723867E03670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94" creationId="{DE05CEEA-3F58-441F-BB1D-0D0BF163910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95" creationId="{7087D0EC-4913-4AF0-99BB-7F69D49EB19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96" creationId="{02E8851C-052B-4ECD-9226-64F835764625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97" creationId="{ACE9E3C4-0FC1-45E8-A840-05F481ADFE15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99" creationId="{A34B7ED7-DA14-4E66-BDAC-BA6EDB1F8EF0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0" creationId="{02A7A2D4-79F7-436F-B6C1-72DD167B83C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1" creationId="{3EB60BCF-0CA6-4FF4-A216-C640BE8FCBA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2" creationId="{2648E69A-92A7-495F-8C12-C29EC29396F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3" creationId="{A940F9FD-3A31-46F0-8D95-9D5FD4B225B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4" creationId="{3BC0F6CE-9FB6-4845-9E36-ECF772650449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5" creationId="{D5574E60-2099-4515-ABDA-2BC141DF83A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7" creationId="{2B15C78D-FA86-4596-AA6D-4BB8D1C222E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8" creationId="{6FF73B04-0B3A-4E67-B3E3-5C5A7CD85CC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09" creationId="{03DB807E-FEF3-49B3-976D-AE58203F3B6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10" creationId="{741D32D0-C783-415E-9AC1-0B72D34EEB25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11" creationId="{9454ABAE-1DD1-471C-8DDD-1063A1417431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12" creationId="{0AD95BA2-F625-42A1-B569-A690851C13A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15" creationId="{92C54EE6-8DED-48EB-A2B8-146BB78502C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17" creationId="{DCE6E136-947B-4DB4-994B-2766DB53C439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18" creationId="{EA8EE661-EB12-499B-9EAA-AA4CC4EE5552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19" creationId="{28D0019E-578E-4070-852F-5181C56AEC3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20" creationId="{A27026F7-2629-4B55-998E-3B944D8E40C3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21" creationId="{320B4958-9779-4FDE-A7F0-17A437F286C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22" creationId="{281F7F59-20B8-437F-B3B3-99D791812888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23" creationId="{B95BD472-5EE6-4826-90F9-9BBBBFEF87E6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24" creationId="{00CC9250-FFC2-4F62-8567-E91C59D1A5AA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26" creationId="{37B7080D-5D2C-40C2-818A-4C9341B2A1BD}"/>
          </ac:inkMkLst>
        </pc:inkChg>
        <pc:inkChg chg="add mod">
          <ac:chgData name="Ravitha N" userId="a18ab8633b9f9308" providerId="LiveId" clId="{34FCA84E-3D37-4F5E-BB75-E0AC2789D930}" dt="2020-04-30T07:27:50.507" v="5918"/>
          <ac:inkMkLst>
            <pc:docMk/>
            <pc:sldMk cId="1376184199" sldId="282"/>
            <ac:inkMk id="127" creationId="{2BCE995D-079F-425B-8921-99C872D8F150}"/>
          </ac:inkMkLst>
        </pc:inkChg>
        <pc:inkChg chg="add mod">
          <ac:chgData name="Ravitha N" userId="a18ab8633b9f9308" providerId="LiveId" clId="{34FCA84E-3D37-4F5E-BB75-E0AC2789D930}" dt="2020-04-30T07:27:54.510" v="5923"/>
          <ac:inkMkLst>
            <pc:docMk/>
            <pc:sldMk cId="1376184199" sldId="282"/>
            <ac:inkMk id="129" creationId="{7AEDCA54-E53D-40EF-BAF7-605B80D87732}"/>
          </ac:inkMkLst>
        </pc:inkChg>
        <pc:inkChg chg="add mod">
          <ac:chgData name="Ravitha N" userId="a18ab8633b9f9308" providerId="LiveId" clId="{34FCA84E-3D37-4F5E-BB75-E0AC2789D930}" dt="2020-04-30T07:27:54.510" v="5923"/>
          <ac:inkMkLst>
            <pc:docMk/>
            <pc:sldMk cId="1376184199" sldId="282"/>
            <ac:inkMk id="130" creationId="{6729CA5E-78A3-4040-9424-733B025C0D55}"/>
          </ac:inkMkLst>
        </pc:inkChg>
        <pc:inkChg chg="add mod">
          <ac:chgData name="Ravitha N" userId="a18ab8633b9f9308" providerId="LiveId" clId="{34FCA84E-3D37-4F5E-BB75-E0AC2789D930}" dt="2020-04-30T07:27:54.510" v="5923"/>
          <ac:inkMkLst>
            <pc:docMk/>
            <pc:sldMk cId="1376184199" sldId="282"/>
            <ac:inkMk id="131" creationId="{DE340C39-CCD3-4BB0-B77A-1F83F505692B}"/>
          </ac:inkMkLst>
        </pc:inkChg>
        <pc:inkChg chg="add mod">
          <ac:chgData name="Ravitha N" userId="a18ab8633b9f9308" providerId="LiveId" clId="{34FCA84E-3D37-4F5E-BB75-E0AC2789D930}" dt="2020-04-30T07:27:54.510" v="5923"/>
          <ac:inkMkLst>
            <pc:docMk/>
            <pc:sldMk cId="1376184199" sldId="282"/>
            <ac:inkMk id="132" creationId="{29D75A2D-65AF-40A3-AEF3-E2EC77A0B2E0}"/>
          </ac:inkMkLst>
        </pc:inkChg>
      </pc:sldChg>
      <pc:sldChg chg="addSp modSp new mod modNotesTx">
        <pc:chgData name="Ravitha N" userId="a18ab8633b9f9308" providerId="LiveId" clId="{34FCA84E-3D37-4F5E-BB75-E0AC2789D930}" dt="2020-04-30T09:11:08.506" v="9749" actId="5793"/>
        <pc:sldMkLst>
          <pc:docMk/>
          <pc:sldMk cId="4039588655" sldId="282"/>
        </pc:sldMkLst>
        <pc:spChg chg="mod">
          <ac:chgData name="Ravitha N" userId="a18ab8633b9f9308" providerId="LiveId" clId="{34FCA84E-3D37-4F5E-BB75-E0AC2789D930}" dt="2020-04-30T08:45:48.733" v="7831" actId="20577"/>
          <ac:spMkLst>
            <pc:docMk/>
            <pc:sldMk cId="4039588655" sldId="282"/>
            <ac:spMk id="2" creationId="{65F169B1-B362-4BB1-9C28-9B99120DDDD1}"/>
          </ac:spMkLst>
        </pc:spChg>
        <pc:spChg chg="mod">
          <ac:chgData name="Ravitha N" userId="a18ab8633b9f9308" providerId="LiveId" clId="{34FCA84E-3D37-4F5E-BB75-E0AC2789D930}" dt="2020-04-30T08:48:12.259" v="8191" actId="20577"/>
          <ac:spMkLst>
            <pc:docMk/>
            <pc:sldMk cId="4039588655" sldId="282"/>
            <ac:spMk id="3" creationId="{3713A9E4-5554-40EA-9433-1640E659343A}"/>
          </ac:spMkLst>
        </pc:spChg>
        <pc:spChg chg="add mod">
          <ac:chgData name="Ravitha N" userId="a18ab8633b9f9308" providerId="LiveId" clId="{34FCA84E-3D37-4F5E-BB75-E0AC2789D930}" dt="2020-04-30T09:11:08.506" v="9749" actId="5793"/>
          <ac:spMkLst>
            <pc:docMk/>
            <pc:sldMk cId="4039588655" sldId="282"/>
            <ac:spMk id="4" creationId="{BFF61F1F-E26F-46AF-88E5-6FE1D0D05A7A}"/>
          </ac:spMkLst>
        </pc:spChg>
      </pc:sldChg>
      <pc:sldChg chg="addSp modSp new mod modNotesTx">
        <pc:chgData name="Ravitha N" userId="a18ab8633b9f9308" providerId="LiveId" clId="{34FCA84E-3D37-4F5E-BB75-E0AC2789D930}" dt="2020-04-30T09:10:43.007" v="9742"/>
        <pc:sldMkLst>
          <pc:docMk/>
          <pc:sldMk cId="1116058765" sldId="283"/>
        </pc:sldMkLst>
        <pc:spChg chg="mod">
          <ac:chgData name="Ravitha N" userId="a18ab8633b9f9308" providerId="LiveId" clId="{34FCA84E-3D37-4F5E-BB75-E0AC2789D930}" dt="2020-04-30T08:49:25.132" v="8351"/>
          <ac:spMkLst>
            <pc:docMk/>
            <pc:sldMk cId="1116058765" sldId="283"/>
            <ac:spMk id="2" creationId="{8909CFF3-E482-41A8-8B12-71CDAEACDD76}"/>
          </ac:spMkLst>
        </pc:spChg>
        <pc:spChg chg="mod">
          <ac:chgData name="Ravitha N" userId="a18ab8633b9f9308" providerId="LiveId" clId="{34FCA84E-3D37-4F5E-BB75-E0AC2789D930}" dt="2020-04-30T08:52:38.294" v="8731" actId="20577"/>
          <ac:spMkLst>
            <pc:docMk/>
            <pc:sldMk cId="1116058765" sldId="283"/>
            <ac:spMk id="3" creationId="{28B4F52E-4C0C-41A6-A0A3-9100045CFB57}"/>
          </ac:spMkLst>
        </pc:spChg>
        <pc:spChg chg="add mod">
          <ac:chgData name="Ravitha N" userId="a18ab8633b9f9308" providerId="LiveId" clId="{34FCA84E-3D37-4F5E-BB75-E0AC2789D930}" dt="2020-04-30T09:10:43.007" v="9742"/>
          <ac:spMkLst>
            <pc:docMk/>
            <pc:sldMk cId="1116058765" sldId="283"/>
            <ac:spMk id="4" creationId="{E8714F53-117F-411F-9E31-E1B5B71C791C}"/>
          </ac:spMkLst>
        </pc:spChg>
      </pc:sldChg>
      <pc:sldChg chg="addSp delSp modSp new del mod">
        <pc:chgData name="Ravitha N" userId="a18ab8633b9f9308" providerId="LiveId" clId="{34FCA84E-3D37-4F5E-BB75-E0AC2789D930}" dt="2020-04-30T08:37:43.544" v="6778" actId="47"/>
        <pc:sldMkLst>
          <pc:docMk/>
          <pc:sldMk cId="1780637949" sldId="283"/>
        </pc:sldMkLst>
        <pc:grpChg chg="del mod">
          <ac:chgData name="Ravitha N" userId="a18ab8633b9f9308" providerId="LiveId" clId="{34FCA84E-3D37-4F5E-BB75-E0AC2789D930}" dt="2020-04-30T07:27:07.160" v="5865"/>
          <ac:grpSpMkLst>
            <pc:docMk/>
            <pc:sldMk cId="1780637949" sldId="283"/>
            <ac:grpSpMk id="6" creationId="{51264C10-44EE-4AEA-AEE8-55DF5392C8B4}"/>
          </ac:grpSpMkLst>
        </pc:grpChg>
        <pc:grpChg chg="del mod">
          <ac:chgData name="Ravitha N" userId="a18ab8633b9f9308" providerId="LiveId" clId="{34FCA84E-3D37-4F5E-BB75-E0AC2789D930}" dt="2020-04-30T07:27:07.160" v="5865"/>
          <ac:grpSpMkLst>
            <pc:docMk/>
            <pc:sldMk cId="1780637949" sldId="283"/>
            <ac:grpSpMk id="19" creationId="{36DF3B84-53F1-4698-9BFA-94B392864449}"/>
          </ac:grpSpMkLst>
        </pc:grpChg>
        <pc:grpChg chg="del mod">
          <ac:chgData name="Ravitha N" userId="a18ab8633b9f9308" providerId="LiveId" clId="{34FCA84E-3D37-4F5E-BB75-E0AC2789D930}" dt="2020-04-30T07:27:07.160" v="5865"/>
          <ac:grpSpMkLst>
            <pc:docMk/>
            <pc:sldMk cId="1780637949" sldId="283"/>
            <ac:grpSpMk id="20" creationId="{74CE3C3A-FAEB-4FDB-857F-14D4AA948010}"/>
          </ac:grpSpMkLst>
        </pc:grpChg>
        <pc:grpChg chg="del mod">
          <ac:chgData name="Ravitha N" userId="a18ab8633b9f9308" providerId="LiveId" clId="{34FCA84E-3D37-4F5E-BB75-E0AC2789D930}" dt="2020-04-30T07:27:07.160" v="5865"/>
          <ac:grpSpMkLst>
            <pc:docMk/>
            <pc:sldMk cId="1780637949" sldId="283"/>
            <ac:grpSpMk id="26" creationId="{01816E42-9A35-4E73-ADB9-8EFD8B38BFD6}"/>
          </ac:grpSpMkLst>
        </pc:grpChg>
        <pc:grpChg chg="del mod">
          <ac:chgData name="Ravitha N" userId="a18ab8633b9f9308" providerId="LiveId" clId="{34FCA84E-3D37-4F5E-BB75-E0AC2789D930}" dt="2020-04-30T07:26:40.112" v="5823"/>
          <ac:grpSpMkLst>
            <pc:docMk/>
            <pc:sldMk cId="1780637949" sldId="283"/>
            <ac:grpSpMk id="29" creationId="{247E1766-5BB1-4759-AAE7-CB1F3FC8FFE0}"/>
          </ac:grpSpMkLst>
        </pc:grpChg>
        <pc:grpChg chg="del mod">
          <ac:chgData name="Ravitha N" userId="a18ab8633b9f9308" providerId="LiveId" clId="{34FCA84E-3D37-4F5E-BB75-E0AC2789D930}" dt="2020-04-30T07:26:47.521" v="5826"/>
          <ac:grpSpMkLst>
            <pc:docMk/>
            <pc:sldMk cId="1780637949" sldId="283"/>
            <ac:grpSpMk id="43" creationId="{E19E5274-C308-48CA-8E00-A5637C611D48}"/>
          </ac:grpSpMkLst>
        </pc:grpChg>
        <pc:grpChg chg="del mod">
          <ac:chgData name="Ravitha N" userId="a18ab8633b9f9308" providerId="LiveId" clId="{34FCA84E-3D37-4F5E-BB75-E0AC2789D930}" dt="2020-04-30T07:26:47.525" v="5830"/>
          <ac:grpSpMkLst>
            <pc:docMk/>
            <pc:sldMk cId="1780637949" sldId="283"/>
            <ac:grpSpMk id="44" creationId="{EB33683C-7CE6-4C0A-A2EF-805E2D7E16EE}"/>
          </ac:grpSpMkLst>
        </pc:grpChg>
        <pc:grpChg chg="del mod">
          <ac:chgData name="Ravitha N" userId="a18ab8633b9f9308" providerId="LiveId" clId="{34FCA84E-3D37-4F5E-BB75-E0AC2789D930}" dt="2020-04-30T07:27:07.160" v="5865"/>
          <ac:grpSpMkLst>
            <pc:docMk/>
            <pc:sldMk cId="1780637949" sldId="283"/>
            <ac:grpSpMk id="45" creationId="{A6C86F29-62DB-48D1-B748-F520AA91CF7B}"/>
          </ac:grpSpMkLst>
        </pc:grpChg>
        <pc:grpChg chg="del mod">
          <ac:chgData name="Ravitha N" userId="a18ab8633b9f9308" providerId="LiveId" clId="{34FCA84E-3D37-4F5E-BB75-E0AC2789D930}" dt="2020-04-30T07:26:59.573" v="5848"/>
          <ac:grpSpMkLst>
            <pc:docMk/>
            <pc:sldMk cId="1780637949" sldId="283"/>
            <ac:grpSpMk id="62" creationId="{E4AAD62B-112B-4459-8533-9C58AC7DA1F3}"/>
          </ac:grpSpMkLst>
        </pc:grpChg>
        <pc:grpChg chg="del mod">
          <ac:chgData name="Ravitha N" userId="a18ab8633b9f9308" providerId="LiveId" clId="{34FCA84E-3D37-4F5E-BB75-E0AC2789D930}" dt="2020-04-30T07:26:59.573" v="5848"/>
          <ac:grpSpMkLst>
            <pc:docMk/>
            <pc:sldMk cId="1780637949" sldId="283"/>
            <ac:grpSpMk id="63" creationId="{29CB0B25-E9F6-4F0F-87D5-C0E02C33B13D}"/>
          </ac:grpSpMkLst>
        </pc:grpChg>
        <pc:grpChg chg="del mod">
          <ac:chgData name="Ravitha N" userId="a18ab8633b9f9308" providerId="LiveId" clId="{34FCA84E-3D37-4F5E-BB75-E0AC2789D930}" dt="2020-04-30T07:27:07.160" v="5865"/>
          <ac:grpSpMkLst>
            <pc:docMk/>
            <pc:sldMk cId="1780637949" sldId="283"/>
            <ac:grpSpMk id="64" creationId="{B5372A0A-11C9-4184-917B-5FF1C9BEFD09}"/>
          </ac:grpSpMkLst>
        </pc:grpChg>
        <pc:grpChg chg="del mod">
          <ac:chgData name="Ravitha N" userId="a18ab8633b9f9308" providerId="LiveId" clId="{34FCA84E-3D37-4F5E-BB75-E0AC2789D930}" dt="2020-04-30T07:27:07.160" v="5865"/>
          <ac:grpSpMkLst>
            <pc:docMk/>
            <pc:sldMk cId="1780637949" sldId="283"/>
            <ac:grpSpMk id="65" creationId="{7F84A5EA-789C-4AB1-9598-70112E32CC1B}"/>
          </ac:grpSpMkLst>
        </pc:grpChg>
        <pc:grpChg chg="del mod">
          <ac:chgData name="Ravitha N" userId="a18ab8633b9f9308" providerId="LiveId" clId="{34FCA84E-3D37-4F5E-BB75-E0AC2789D930}" dt="2020-04-30T07:27:07.160" v="5865"/>
          <ac:grpSpMkLst>
            <pc:docMk/>
            <pc:sldMk cId="1780637949" sldId="283"/>
            <ac:grpSpMk id="82" creationId="{BD3A1D01-7A8E-4215-B57A-2CED4BC7DDCD}"/>
          </ac:grpSpMkLst>
        </pc:grpChg>
        <pc:grpChg chg="del mod">
          <ac:chgData name="Ravitha N" userId="a18ab8633b9f9308" providerId="LiveId" clId="{34FCA84E-3D37-4F5E-BB75-E0AC2789D930}" dt="2020-04-30T07:27:15.489" v="5880"/>
          <ac:grpSpMkLst>
            <pc:docMk/>
            <pc:sldMk cId="1780637949" sldId="283"/>
            <ac:grpSpMk id="83" creationId="{34DFA3AD-FB78-4DD4-9D40-CFC465509853}"/>
          </ac:grpSpMkLst>
        </pc:grpChg>
        <pc:grpChg chg="del mod">
          <ac:chgData name="Ravitha N" userId="a18ab8633b9f9308" providerId="LiveId" clId="{34FCA84E-3D37-4F5E-BB75-E0AC2789D930}" dt="2020-04-30T07:27:21.017" v="5883"/>
          <ac:grpSpMkLst>
            <pc:docMk/>
            <pc:sldMk cId="1780637949" sldId="283"/>
            <ac:grpSpMk id="98" creationId="{0BFD95D2-2DBC-4D2A-B3F1-71686D62051D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01" creationId="{07406F80-8B9B-457B-B70F-9CDCC8A44EBC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06" creationId="{81311944-56A4-4D0C-BDAA-01A93A7ECFD6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12" creationId="{51090114-2A8A-4BD1-A2E5-795C4F131F8A}"/>
          </ac:grpSpMkLst>
        </pc:grpChg>
        <pc:grpChg chg="del mod">
          <ac:chgData name="Ravitha N" userId="a18ab8633b9f9308" providerId="LiveId" clId="{34FCA84E-3D37-4F5E-BB75-E0AC2789D930}" dt="2020-04-30T07:27:38.174" v="5908"/>
          <ac:grpSpMkLst>
            <pc:docMk/>
            <pc:sldMk cId="1780637949" sldId="283"/>
            <ac:grpSpMk id="115" creationId="{55768DBE-8844-48C0-A7AC-DF724BB63D8C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26" creationId="{0854157B-BCDF-460C-99D8-F07DF438752F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27" creationId="{E38D6AD1-50A0-495A-995F-9885A31B05CD}"/>
          </ac:grpSpMkLst>
        </pc:grpChg>
        <pc:grpChg chg="del mod">
          <ac:chgData name="Ravitha N" userId="a18ab8633b9f9308" providerId="LiveId" clId="{34FCA84E-3D37-4F5E-BB75-E0AC2789D930}" dt="2020-04-30T07:28:23.568" v="5964"/>
          <ac:grpSpMkLst>
            <pc:docMk/>
            <pc:sldMk cId="1780637949" sldId="283"/>
            <ac:grpSpMk id="134" creationId="{08E5882B-8D99-48C6-A29E-0A804D71ED72}"/>
          </ac:grpSpMkLst>
        </pc:grpChg>
        <pc:grpChg chg="del mod">
          <ac:chgData name="Ravitha N" userId="a18ab8633b9f9308" providerId="LiveId" clId="{34FCA84E-3D37-4F5E-BB75-E0AC2789D930}" dt="2020-04-30T07:28:23.568" v="5964"/>
          <ac:grpSpMkLst>
            <pc:docMk/>
            <pc:sldMk cId="1780637949" sldId="283"/>
            <ac:grpSpMk id="135" creationId="{5CD5728F-8B0E-4112-8F46-F85E3AD8764A}"/>
          </ac:grpSpMkLst>
        </pc:grpChg>
        <pc:grpChg chg="del mod">
          <ac:chgData name="Ravitha N" userId="a18ab8633b9f9308" providerId="LiveId" clId="{34FCA84E-3D37-4F5E-BB75-E0AC2789D930}" dt="2020-04-30T07:28:19.445" v="5962"/>
          <ac:grpSpMkLst>
            <pc:docMk/>
            <pc:sldMk cId="1780637949" sldId="283"/>
            <ac:grpSpMk id="174" creationId="{2EB42F9F-D145-45F3-B9C7-5F1B9C1B95F6}"/>
          </ac:grpSpMkLst>
        </pc:grpChg>
        <pc:grpChg chg="del mod">
          <ac:chgData name="Ravitha N" userId="a18ab8633b9f9308" providerId="LiveId" clId="{34FCA84E-3D37-4F5E-BB75-E0AC2789D930}" dt="2020-04-30T07:28:29.231" v="5966"/>
          <ac:grpSpMkLst>
            <pc:docMk/>
            <pc:sldMk cId="1780637949" sldId="283"/>
            <ac:grpSpMk id="175" creationId="{0F3E1931-95A5-4F2C-9812-491B399ACC32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76" creationId="{164D8D88-A378-4AB2-BAFE-AC56876B1191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78" creationId="{E671F7AC-3085-4948-8116-522CE99FE7F4}"/>
          </ac:grpSpMkLst>
        </pc:grpChg>
        <pc:grpChg chg="del mod">
          <ac:chgData name="Ravitha N" userId="a18ab8633b9f9308" providerId="LiveId" clId="{34FCA84E-3D37-4F5E-BB75-E0AC2789D930}" dt="2020-04-30T07:28:32.203" v="5970"/>
          <ac:grpSpMkLst>
            <pc:docMk/>
            <pc:sldMk cId="1780637949" sldId="283"/>
            <ac:grpSpMk id="180" creationId="{4C565965-155D-450B-971B-E7C09F8981FB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84" creationId="{D44E49BA-BF10-49C9-8B92-1D510659A7B7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88" creationId="{178F803F-50F8-4DD1-9271-841603595292}"/>
          </ac:grpSpMkLst>
        </pc:grpChg>
        <pc:grpChg chg="del mod">
          <ac:chgData name="Ravitha N" userId="a18ab8633b9f9308" providerId="LiveId" clId="{34FCA84E-3D37-4F5E-BB75-E0AC2789D930}" dt="2020-04-30T07:28:45.311" v="5980"/>
          <ac:grpSpMkLst>
            <pc:docMk/>
            <pc:sldMk cId="1780637949" sldId="283"/>
            <ac:grpSpMk id="191" creationId="{5C430D00-277E-402F-9F06-6C67016A3BBB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194" creationId="{327B0F3D-1D9B-4C64-B988-AC3E9C34085B}"/>
          </ac:grpSpMkLst>
        </pc:grpChg>
        <pc:grpChg chg="del 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201" creationId="{6C097E6F-A487-4E87-90E5-FCE468520143}"/>
          </ac:grpSpMkLst>
        </pc:grpChg>
        <pc:grpChg chg="mod">
          <ac:chgData name="Ravitha N" userId="a18ab8633b9f9308" providerId="LiveId" clId="{34FCA84E-3D37-4F5E-BB75-E0AC2789D930}" dt="2020-04-30T07:29:23.634" v="5991"/>
          <ac:grpSpMkLst>
            <pc:docMk/>
            <pc:sldMk cId="1780637949" sldId="283"/>
            <ac:grpSpMk id="204" creationId="{65269B5B-743C-4B80-B07B-82D253263E6C}"/>
          </ac:grpSpMkLst>
        </pc:grpChg>
        <pc:inkChg chg="add">
          <ac:chgData name="Ravitha N" userId="a18ab8633b9f9308" providerId="LiveId" clId="{34FCA84E-3D37-4F5E-BB75-E0AC2789D930}" dt="2020-04-30T07:26:06.549" v="5783" actId="9405"/>
          <ac:inkMkLst>
            <pc:docMk/>
            <pc:sldMk cId="1780637949" sldId="283"/>
            <ac:inkMk id="2" creationId="{5FF569BF-1753-4B09-968A-F77CAD25D69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3" creationId="{0528259E-66B1-40A8-8A88-BAB1A3C4CE6F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4" creationId="{46D89E01-663B-4877-B272-E1BC796339D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" creationId="{537CDB32-2846-4242-82C3-F1B68C9802D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" creationId="{5DF1704D-F036-4CDD-8ACE-B93EE1C18C19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8" creationId="{57A041DA-ABDF-4B4F-843F-9353EC4E658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" creationId="{62C1D337-0A41-43DE-BDA0-349E8B404152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0" creationId="{8EE9AF94-0249-4FB9-9677-95D3CB44B2E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1" creationId="{A80B7848-A15D-464E-A76A-17D4CEF5846D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2" creationId="{AABF0D62-C16B-40C7-9386-14087CC98A0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3" creationId="{6DBE3328-6C9C-43D8-9097-CD37CA6259E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" creationId="{5A3C2F64-D568-4A32-A8C5-7DA0113237C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" creationId="{F5F3DC28-F7B8-447F-8E03-32410E2F5B76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" creationId="{76623EBF-09BD-4B8A-8499-39C6BFB47AD9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7" creationId="{B66EA890-2AE2-4560-B68A-3F9B93BCD25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8" creationId="{AABB6977-222A-45CF-A821-A3203900B77F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1" creationId="{11DA292E-EA7A-4D88-84F8-73BB8B3E312F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2" creationId="{BF9535C8-4BD3-4161-92F9-D8B5A0C977CF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3" creationId="{74C8CA45-FDBE-4BB0-AE26-47D21F1CFAD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4" creationId="{782F128B-ACE1-4DA9-AA2E-AE5FB584BB26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5" creationId="{8CF9C89D-D416-4430-87EA-CA92A3B3ABA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7" creationId="{F3057EDB-AFDA-4007-9DB5-4F74A7DEB56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8" creationId="{BC498ED9-0053-4A36-98CB-1FAA0AEF678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30" creationId="{0ACA628E-519D-460E-96E2-9166FD0EE116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31" creationId="{15FE0230-3019-48A1-8074-A9970454E79D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32" creationId="{6962D2C0-E030-44B4-B105-3B963149E5BD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33" creationId="{5DBB2257-F158-4676-9E74-2D5FA93ACDD2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34" creationId="{1A4B5A0E-940C-4ACD-837E-84DE47336384}"/>
          </ac:inkMkLst>
        </pc:inkChg>
        <pc:inkChg chg="add del mod">
          <ac:chgData name="Ravitha N" userId="a18ab8633b9f9308" providerId="LiveId" clId="{34FCA84E-3D37-4F5E-BB75-E0AC2789D930}" dt="2020-04-30T07:26:47.525" v="5830"/>
          <ac:inkMkLst>
            <pc:docMk/>
            <pc:sldMk cId="1780637949" sldId="283"/>
            <ac:inkMk id="35" creationId="{73193FA5-65FD-4CB0-B67B-651E69816765}"/>
          </ac:inkMkLst>
        </pc:inkChg>
        <pc:inkChg chg="add del mod">
          <ac:chgData name="Ravitha N" userId="a18ab8633b9f9308" providerId="LiveId" clId="{34FCA84E-3D37-4F5E-BB75-E0AC2789D930}" dt="2020-04-30T07:26:47.992" v="5831"/>
          <ac:inkMkLst>
            <pc:docMk/>
            <pc:sldMk cId="1780637949" sldId="283"/>
            <ac:inkMk id="36" creationId="{CB15165F-0669-45E3-8578-83A899D3484B}"/>
          </ac:inkMkLst>
        </pc:inkChg>
        <pc:inkChg chg="add del mod">
          <ac:chgData name="Ravitha N" userId="a18ab8633b9f9308" providerId="LiveId" clId="{34FCA84E-3D37-4F5E-BB75-E0AC2789D930}" dt="2020-04-30T07:26:47.521" v="5828"/>
          <ac:inkMkLst>
            <pc:docMk/>
            <pc:sldMk cId="1780637949" sldId="283"/>
            <ac:inkMk id="37" creationId="{AB0BE93B-FE96-4365-9D81-6B7AFF81F95A}"/>
          </ac:inkMkLst>
        </pc:inkChg>
        <pc:inkChg chg="add del mod">
          <ac:chgData name="Ravitha N" userId="a18ab8633b9f9308" providerId="LiveId" clId="{34FCA84E-3D37-4F5E-BB75-E0AC2789D930}" dt="2020-04-30T07:26:47.525" v="5829"/>
          <ac:inkMkLst>
            <pc:docMk/>
            <pc:sldMk cId="1780637949" sldId="283"/>
            <ac:inkMk id="38" creationId="{5ACECCCE-4224-4ED3-B1CE-D35907D7C097}"/>
          </ac:inkMkLst>
        </pc:inkChg>
        <pc:inkChg chg="add del mod">
          <ac:chgData name="Ravitha N" userId="a18ab8633b9f9308" providerId="LiveId" clId="{34FCA84E-3D37-4F5E-BB75-E0AC2789D930}" dt="2020-04-30T07:26:47.521" v="5824"/>
          <ac:inkMkLst>
            <pc:docMk/>
            <pc:sldMk cId="1780637949" sldId="283"/>
            <ac:inkMk id="39" creationId="{16A61B83-1827-4CF2-834C-5E340A5C8868}"/>
          </ac:inkMkLst>
        </pc:inkChg>
        <pc:inkChg chg="add del mod">
          <ac:chgData name="Ravitha N" userId="a18ab8633b9f9308" providerId="LiveId" clId="{34FCA84E-3D37-4F5E-BB75-E0AC2789D930}" dt="2020-04-30T07:26:47.521" v="5826"/>
          <ac:inkMkLst>
            <pc:docMk/>
            <pc:sldMk cId="1780637949" sldId="283"/>
            <ac:inkMk id="40" creationId="{67A777B9-58DD-4481-98B1-945EEB6CD5F6}"/>
          </ac:inkMkLst>
        </pc:inkChg>
        <pc:inkChg chg="add del mod">
          <ac:chgData name="Ravitha N" userId="a18ab8633b9f9308" providerId="LiveId" clId="{34FCA84E-3D37-4F5E-BB75-E0AC2789D930}" dt="2020-04-30T07:26:47.521" v="5827"/>
          <ac:inkMkLst>
            <pc:docMk/>
            <pc:sldMk cId="1780637949" sldId="283"/>
            <ac:inkMk id="41" creationId="{438708B5-CEFF-41CA-87A8-20A9466B73B2}"/>
          </ac:inkMkLst>
        </pc:inkChg>
        <pc:inkChg chg="add del mod">
          <ac:chgData name="Ravitha N" userId="a18ab8633b9f9308" providerId="LiveId" clId="{34FCA84E-3D37-4F5E-BB75-E0AC2789D930}" dt="2020-04-30T07:26:47.521" v="5825"/>
          <ac:inkMkLst>
            <pc:docMk/>
            <pc:sldMk cId="1780637949" sldId="283"/>
            <ac:inkMk id="42" creationId="{D90A59F0-08A7-4CFA-8E5F-E3EF252CAF1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46" creationId="{5AE56EBA-CF33-4E3D-A712-F1482787BE8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47" creationId="{A5A69DD2-5A42-450B-AEBA-41905AA4AF02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48" creationId="{DF628137-B386-4368-9A39-E0E5CB38D80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49" creationId="{85181E4B-483C-4B83-9F85-289B24261E02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0" creationId="{8259610A-E158-446B-BD2C-3C5CE8DAC9F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1" creationId="{F712B3F3-FDAA-404F-8276-1786A413B6C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2" creationId="{224BC98E-4433-4C86-9124-C388340DDB47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3" creationId="{BB86F426-984D-4596-AE49-054A894A5794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4" creationId="{8386060D-ADAC-4A1D-A02C-0EC8A27FA2F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5" creationId="{60BE8854-1A91-41EC-8B6D-941F497A6AA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6" creationId="{63750951-C125-4231-9511-B9C7828961BE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7" creationId="{8CC8F2E8-9649-46EC-A602-D98CE0974606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8" creationId="{3E69C8CC-78FA-41EF-A9CD-A4B326AB4DD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59" creationId="{3DF6A9E5-EA59-4B49-A516-F8B0E83F54ED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60" creationId="{46932332-5EA7-477C-8E61-EFD78284AEFE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61" creationId="{7882029B-42ED-45F5-BD0B-844525E4797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66" creationId="{F888B257-3649-47C8-A47B-43FDFDAB772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67" creationId="{F1AF4A3F-8EC6-456F-9590-50502F3EF94D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68" creationId="{20CCAACE-CA44-41B5-960F-71437B8AF2E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69" creationId="{112FDC3D-83DB-4094-8CE4-876DD443E6B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0" creationId="{FD546E1E-A82C-4148-80E1-A86886BA76A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1" creationId="{15096FEB-20E4-48C8-A371-9978AF24038F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2" creationId="{CCD88D12-42FA-4237-9C1B-32DC2B08CCB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3" creationId="{3F4B819A-14AF-47FE-923F-9ABF2CED204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4" creationId="{B16BC2D4-ED9E-4339-9E43-35D128F3982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5" creationId="{563149F2-C242-4F85-9F6A-6A387FAF36E9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6" creationId="{F5EC0FC2-3740-4392-889C-4BA50E47C12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7" creationId="{F865EAA0-571F-444D-B8EE-648196D68EDE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8" creationId="{B33D6A87-C609-498D-890E-A0D11D469E4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79" creationId="{CF41CD0A-4CA7-4411-BAAF-ADE50A0BB957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80" creationId="{8EE7D8DC-B93B-4A6E-949B-FCE7841FF7C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81" creationId="{09724802-5E36-4743-9D3D-275F3554663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84" creationId="{99E0642C-4B83-45E3-9057-5509886CA86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85" creationId="{A4CFAF37-C388-47F2-961D-E34BD966B84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86" creationId="{3BA7074D-25FC-445A-A597-B9006ED21B0E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87" creationId="{610FFD59-4244-4D99-B66E-525CA896B33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88" creationId="{C5EA8AEE-92AA-4630-BF87-1F7E880E8F7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89" creationId="{8F35DBEA-85E7-490C-9553-16C986402619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0" creationId="{B806A70C-7EA7-45D7-82C4-B2537CE68AA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1" creationId="{32355281-7D7A-42F9-BE16-C97D877F54B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2" creationId="{830219D7-0236-4DC3-9B86-75B5B6D85F3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3" creationId="{EF09F54B-5AB7-4AD2-ABF3-271F68C96217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4" creationId="{A00129A5-71A9-4BA6-825B-D0A9F9449277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5" creationId="{6FFE9075-1B58-4052-A6F1-9F74C62D61C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6" creationId="{25E68072-2F2D-4B8B-B9C5-0A41B158B56F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7" creationId="{F6FA24F2-EB56-4232-B351-BA7D7E02E8A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99" creationId="{9617C4D6-D495-49DC-98B1-9CD662A3036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00" creationId="{D24512E3-CCD4-42C3-8B31-1A6EF0B51C0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02" creationId="{0D94B795-38DF-419F-BC4B-F6F89805767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03" creationId="{25E7A2D5-3CAC-4E05-909A-DF01D848F34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04" creationId="{D8985F8F-E316-4561-A7BD-3713E776E544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05" creationId="{1E5F3A05-141F-400C-9231-AAB05868A32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07" creationId="{0C8DA78A-512E-4D3A-A8D2-503ED11DBAB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08" creationId="{E14FA8FD-650F-4411-8CC9-52A3816A00B4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09" creationId="{51E8F933-D675-4D45-8171-72E3A9C65DC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10" creationId="{B77E103F-905A-43FF-8640-C69B969534D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11" creationId="{14B2AA7A-9D72-44BA-ADDE-A546F60A31F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13" creationId="{B5B420AF-19FE-4677-945D-246DEA62308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14" creationId="{BC42DB37-BEC5-4AFC-9183-662F9C0C5374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16" creationId="{F7344BA9-7B4E-43C8-ACBC-747FE78EF91F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17" creationId="{9F21C1A6-F600-4730-B52C-B14C67536A56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18" creationId="{E26BB957-740E-4C99-A7E7-CB3686DB0D3E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19" creationId="{C970A2CD-015B-4234-9E51-1CEC216A1F6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20" creationId="{A0F95481-468C-4844-B4DC-9385F060BBD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21" creationId="{1A9222DB-5E36-4443-A900-5401490F97B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22" creationId="{C8331F70-A157-4C6E-B25E-A562F62119D2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23" creationId="{398C9481-A6C3-48E7-B853-28B612614AB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24" creationId="{1051489B-E2D1-4B62-8ED3-2980BB22123E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25" creationId="{8EDDD1AB-E463-4CD1-88A1-060776709FC2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28" creationId="{C67406B2-2BA3-44BA-8770-A077821053C6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29" creationId="{5BFEF804-36FC-4702-ABB0-C4DB20ED2FC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30" creationId="{09403209-07C7-4BD8-9A15-A1BD78056E8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31" creationId="{974D36A8-1F04-4847-BDD6-3AD50E28736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32" creationId="{1354950D-E949-40A6-98CA-D61EB78C8D0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33" creationId="{6DCAA09D-C0AD-4DC9-A762-2C1476243F17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36" creationId="{E0E6C537-DDBE-43A8-83C8-F5EA53773B27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37" creationId="{F82422DE-01E0-406A-B533-5ADFB6FEE5F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38" creationId="{9D318B04-AFE2-437E-9ADD-E5D2E822D48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39" creationId="{B1FFA0CA-17D6-4CFD-85DA-6C5E56A3AED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0" creationId="{70593069-3807-4A3D-A654-12094AAD68E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1" creationId="{FF90A1EC-999A-4BEA-B5E5-CF89411E1DF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2" creationId="{F97A8074-2A8D-4A1B-9200-33C8DEC630F4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3" creationId="{6938BB69-6D7F-4A54-BEED-161A22E0D13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4" creationId="{CB21A7AB-E86D-4687-9AED-C7B1767CF22F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5" creationId="{5CFA4C77-C2C9-4387-BA9A-8E8803C703C7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6" creationId="{1BFD3C48-3C6A-4B82-A07B-0D3F7B73F144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7" creationId="{0107D111-32AA-4C32-8F8C-EE196A6752D9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8" creationId="{B865D139-C835-4613-9BAD-C98DE41B526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49" creationId="{CF8B9A64-FF7D-41BD-8164-E33DECA09B4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0" creationId="{2814942B-DB5D-4B2D-8ECD-49A711378BD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1" creationId="{CA2B4E2D-1EA5-465C-8B17-236B4ADBD226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2" creationId="{92F9228B-DED8-48E0-9E02-E6DEF69FCF7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3" creationId="{2DA2D0DA-3D1C-41F8-B27D-E6C10282F5D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4" creationId="{331BAA1E-EC20-4584-86C0-BF599901FC3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5" creationId="{16610376-EED5-41D7-963A-548C9776E9CE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6" creationId="{C58B93F8-5663-4247-9EE1-4330999B634E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7" creationId="{5A9DEEE0-E005-48A1-974A-B140C8316B2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8" creationId="{6FD38C92-DDC1-4D71-8B63-40D103922A9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59" creationId="{D4486DA4-B2A2-417B-A4EE-EA8E7B423DE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0" creationId="{41DCEA7D-5160-48B8-B516-25DBEAE82DF4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1" creationId="{4FC5EB6A-58F0-4003-BACA-436B6419B724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2" creationId="{8DB7F3C5-C22D-4360-861A-86C3A31BD48F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3" creationId="{1725B945-AF60-4CB7-ABBC-3A53FE4793D2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4" creationId="{6A54061D-E485-4BBD-89AB-DF9F8F622E9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5" creationId="{4F59309D-93B6-44AC-82CC-0496ED9A564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6" creationId="{CAF95A05-F11F-444D-8637-DF9B78FC056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7" creationId="{CF4DFDD7-1813-461E-8891-D4AB8B72CFB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8" creationId="{F4FFD868-23D5-4834-82E6-D6C80B30896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69" creationId="{3AB44210-ED97-44ED-A2B2-11BF66B35F68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70" creationId="{82AD998C-619A-4158-9D9B-DB46B7CCD5B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71" creationId="{7D623F50-3780-4731-BAFD-1EFCCE4F5E09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72" creationId="{308965AF-5027-46F3-8045-13F9A5CDF5C7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73" creationId="{1DB856E7-5C21-4E95-9985-0DA3177BA00D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77" creationId="{FF03BF4D-74DA-411E-B544-26CDA0A489B5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79" creationId="{2A8A4CA4-252D-4B41-9929-4EAF5AE5032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81" creationId="{B9D49128-3A5C-4885-8EF1-3FE4F89E7362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82" creationId="{6BE16D54-4E2E-480F-B406-805A65F5B99A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83" creationId="{CC57A243-17B1-44F7-BEBB-2019E1D6816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85" creationId="{F8AF2DB1-AD39-4CEE-AC61-A4FCFBA0E75D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86" creationId="{0762842D-D9DA-4D18-B41A-55458083ABC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87" creationId="{BA1E5DAD-66DF-4048-B2CC-72A7784F6E02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89" creationId="{7D81E799-B86A-47A4-BE1A-D10AAC144CFC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90" creationId="{B9C91C4B-C056-442C-A853-FC89202B20F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92" creationId="{33B8E787-0CD4-4FF8-9847-AB32F811349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93" creationId="{B8A518F5-5E46-468E-8DE1-DDC2F7773270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95" creationId="{B7D78363-5DA0-4635-99AC-991F796E7D9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96" creationId="{6F02F112-D1E7-4976-BCAA-79E0926501DD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97" creationId="{DA64054D-2F57-4FD7-96D0-C47313AA43CB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98" creationId="{E74F7D20-C3A4-4D92-B72A-845194E78E81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199" creationId="{DE778C15-7DB3-4AE8-AD9E-8EF6F553B473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00" creationId="{BF3663BD-4662-4826-858D-934E3514F299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02" creationId="{73B459CE-50E3-4862-93E9-74EB70506E7E}"/>
          </ac:inkMkLst>
        </pc:inkChg>
        <pc:inkChg chg="add mod">
          <ac:chgData name="Ravitha N" userId="a18ab8633b9f9308" providerId="LiveId" clId="{34FCA84E-3D37-4F5E-BB75-E0AC2789D930}" dt="2020-04-30T07:29:23.634" v="5991"/>
          <ac:inkMkLst>
            <pc:docMk/>
            <pc:sldMk cId="1780637949" sldId="283"/>
            <ac:inkMk id="203" creationId="{8049A4FF-28F6-483A-AF7F-7ED842ECC7B6}"/>
          </ac:inkMkLst>
        </pc:inkChg>
      </pc:sldChg>
      <pc:sldChg chg="addSp delSp modSp new mod modNotesTx">
        <pc:chgData name="Ravitha N" userId="a18ab8633b9f9308" providerId="LiveId" clId="{34FCA84E-3D37-4F5E-BB75-E0AC2789D930}" dt="2020-04-30T09:10:24.721" v="9738" actId="1076"/>
        <pc:sldMkLst>
          <pc:docMk/>
          <pc:sldMk cId="311975409" sldId="284"/>
        </pc:sldMkLst>
        <pc:spChg chg="mod">
          <ac:chgData name="Ravitha N" userId="a18ab8633b9f9308" providerId="LiveId" clId="{34FCA84E-3D37-4F5E-BB75-E0AC2789D930}" dt="2020-04-30T08:54:07.727" v="8926"/>
          <ac:spMkLst>
            <pc:docMk/>
            <pc:sldMk cId="311975409" sldId="284"/>
            <ac:spMk id="2" creationId="{B4B3EF56-595B-481C-A8F0-206E4E02CFD1}"/>
          </ac:spMkLst>
        </pc:spChg>
        <pc:spChg chg="mod">
          <ac:chgData name="Ravitha N" userId="a18ab8633b9f9308" providerId="LiveId" clId="{34FCA84E-3D37-4F5E-BB75-E0AC2789D930}" dt="2020-04-30T08:59:48.623" v="9288" actId="20577"/>
          <ac:spMkLst>
            <pc:docMk/>
            <pc:sldMk cId="311975409" sldId="284"/>
            <ac:spMk id="3" creationId="{3544E297-8066-4549-863E-64A415EF44A7}"/>
          </ac:spMkLst>
        </pc:spChg>
        <pc:spChg chg="add mod">
          <ac:chgData name="Ravitha N" userId="a18ab8633b9f9308" providerId="LiveId" clId="{34FCA84E-3D37-4F5E-BB75-E0AC2789D930}" dt="2020-04-30T09:10:24.721" v="9738" actId="1076"/>
          <ac:spMkLst>
            <pc:docMk/>
            <pc:sldMk cId="311975409" sldId="284"/>
            <ac:spMk id="4" creationId="{2257881D-4525-4E8D-9A08-3DE46A4D33F4}"/>
          </ac:spMkLst>
        </pc:spChg>
        <pc:spChg chg="mod">
          <ac:chgData name="Ravitha N" userId="a18ab8633b9f9308" providerId="LiveId" clId="{34FCA84E-3D37-4F5E-BB75-E0AC2789D930}" dt="2020-04-30T08:56:52.345" v="8983" actId="20577"/>
          <ac:spMkLst>
            <pc:docMk/>
            <pc:sldMk cId="311975409" sldId="284"/>
            <ac:spMk id="8" creationId="{17808DCB-4DA1-4C8F-9A7B-1B11FD18EB76}"/>
          </ac:spMkLst>
        </pc:spChg>
        <pc:grpChg chg="mod">
          <ac:chgData name="Ravitha N" userId="a18ab8633b9f9308" providerId="LiveId" clId="{34FCA84E-3D37-4F5E-BB75-E0AC2789D930}" dt="2020-04-30T08:55:58.788" v="8979"/>
          <ac:grpSpMkLst>
            <pc:docMk/>
            <pc:sldMk cId="311975409" sldId="284"/>
            <ac:grpSpMk id="7" creationId="{D9FA23AE-0ED7-4E96-AAF8-C15E2B974F4F}"/>
          </ac:grpSpMkLst>
        </pc:grpChg>
        <pc:inkChg chg="add del mod">
          <ac:chgData name="Ravitha N" userId="a18ab8633b9f9308" providerId="LiveId" clId="{34FCA84E-3D37-4F5E-BB75-E0AC2789D930}" dt="2020-04-30T08:55:59.612" v="8980" actId="9405"/>
          <ac:inkMkLst>
            <pc:docMk/>
            <pc:sldMk cId="311975409" sldId="284"/>
            <ac:inkMk id="5" creationId="{6C3A4826-5A5C-4EFE-BC31-095AE9C581F0}"/>
          </ac:inkMkLst>
        </pc:inkChg>
        <pc:inkChg chg="add del mod">
          <ac:chgData name="Ravitha N" userId="a18ab8633b9f9308" providerId="LiveId" clId="{34FCA84E-3D37-4F5E-BB75-E0AC2789D930}" dt="2020-04-30T08:55:58.788" v="8979"/>
          <ac:inkMkLst>
            <pc:docMk/>
            <pc:sldMk cId="311975409" sldId="284"/>
            <ac:inkMk id="6" creationId="{FCC3C161-5413-4E38-A62C-C1CE5FFA0133}"/>
          </ac:inkMkLst>
        </pc:inkChg>
      </pc:sldChg>
      <pc:sldChg chg="addSp delSp modSp new del mod">
        <pc:chgData name="Ravitha N" userId="a18ab8633b9f9308" providerId="LiveId" clId="{34FCA84E-3D37-4F5E-BB75-E0AC2789D930}" dt="2020-04-30T08:37:43.544" v="6778" actId="47"/>
        <pc:sldMkLst>
          <pc:docMk/>
          <pc:sldMk cId="2984828665" sldId="284"/>
        </pc:sldMkLst>
        <pc:grpChg chg="del mod">
          <ac:chgData name="Ravitha N" userId="a18ab8633b9f9308" providerId="LiveId" clId="{34FCA84E-3D37-4F5E-BB75-E0AC2789D930}" dt="2020-04-30T07:29:56.897" v="6022"/>
          <ac:grpSpMkLst>
            <pc:docMk/>
            <pc:sldMk cId="2984828665" sldId="284"/>
            <ac:grpSpMk id="8" creationId="{D3783F46-2009-4BA6-8E67-B83CA568367C}"/>
          </ac:grpSpMkLst>
        </pc:grpChg>
        <pc:grpChg chg="del mod">
          <ac:chgData name="Ravitha N" userId="a18ab8633b9f9308" providerId="LiveId" clId="{34FCA84E-3D37-4F5E-BB75-E0AC2789D930}" dt="2020-04-30T07:29:56.897" v="6022"/>
          <ac:grpSpMkLst>
            <pc:docMk/>
            <pc:sldMk cId="2984828665" sldId="284"/>
            <ac:grpSpMk id="9" creationId="{552B83C6-43B0-48EC-9123-5074E3234D06}"/>
          </ac:grpSpMkLst>
        </pc:grpChg>
        <pc:grpChg chg="del mod">
          <ac:chgData name="Ravitha N" userId="a18ab8633b9f9308" providerId="LiveId" clId="{34FCA84E-3D37-4F5E-BB75-E0AC2789D930}" dt="2020-04-30T07:29:44.883" v="6005"/>
          <ac:grpSpMkLst>
            <pc:docMk/>
            <pc:sldMk cId="2984828665" sldId="284"/>
            <ac:grpSpMk id="12" creationId="{D719826F-7EA0-46BC-B2C2-AB48BD4FD9B1}"/>
          </ac:grpSpMkLst>
        </pc:grpChg>
        <pc:grpChg chg="del mod">
          <ac:chgData name="Ravitha N" userId="a18ab8633b9f9308" providerId="LiveId" clId="{34FCA84E-3D37-4F5E-BB75-E0AC2789D930}" dt="2020-04-30T07:29:56.897" v="6022"/>
          <ac:grpSpMkLst>
            <pc:docMk/>
            <pc:sldMk cId="2984828665" sldId="284"/>
            <ac:grpSpMk id="16" creationId="{00E41307-A5BA-4CBE-9499-06BB311E4E54}"/>
          </ac:grpSpMkLst>
        </pc:grpChg>
        <pc:grpChg chg="del mod">
          <ac:chgData name="Ravitha N" userId="a18ab8633b9f9308" providerId="LiveId" clId="{34FCA84E-3D37-4F5E-BB75-E0AC2789D930}" dt="2020-04-30T07:29:56.897" v="6022"/>
          <ac:grpSpMkLst>
            <pc:docMk/>
            <pc:sldMk cId="2984828665" sldId="284"/>
            <ac:grpSpMk id="23" creationId="{D0EFB34E-A0D8-4264-BA22-5F0CF28A40A4}"/>
          </ac:grpSpMkLst>
        </pc:grpChg>
        <pc:grpChg chg="del mod">
          <ac:chgData name="Ravitha N" userId="a18ab8633b9f9308" providerId="LiveId" clId="{34FCA84E-3D37-4F5E-BB75-E0AC2789D930}" dt="2020-04-30T07:29:56.897" v="6022"/>
          <ac:grpSpMkLst>
            <pc:docMk/>
            <pc:sldMk cId="2984828665" sldId="284"/>
            <ac:grpSpMk id="29" creationId="{EE9AF246-F474-4310-8B80-917AA38369E3}"/>
          </ac:grpSpMkLst>
        </pc:grpChg>
        <pc:grpChg chg="del mod">
          <ac:chgData name="Ravitha N" userId="a18ab8633b9f9308" providerId="LiveId" clId="{34FCA84E-3D37-4F5E-BB75-E0AC2789D930}" dt="2020-04-30T07:30:21.987" v="6041"/>
          <ac:grpSpMkLst>
            <pc:docMk/>
            <pc:sldMk cId="2984828665" sldId="284"/>
            <ac:grpSpMk id="33" creationId="{3BC35663-9E13-4FA5-B98E-15ABD43633F7}"/>
          </ac:grpSpMkLst>
        </pc:grpChg>
        <pc:grpChg chg="del mod">
          <ac:chgData name="Ravitha N" userId="a18ab8633b9f9308" providerId="LiveId" clId="{34FCA84E-3D37-4F5E-BB75-E0AC2789D930}" dt="2020-04-30T07:30:21.987" v="6041"/>
          <ac:grpSpMkLst>
            <pc:docMk/>
            <pc:sldMk cId="2984828665" sldId="284"/>
            <ac:grpSpMk id="49" creationId="{988B97DA-7173-4F4D-B5B6-9104E60B9239}"/>
          </ac:grpSpMkLst>
        </pc:grpChg>
        <pc:grpChg chg="mod">
          <ac:chgData name="Ravitha N" userId="a18ab8633b9f9308" providerId="LiveId" clId="{34FCA84E-3D37-4F5E-BB75-E0AC2789D930}" dt="2020-04-30T07:30:21.987" v="6041"/>
          <ac:grpSpMkLst>
            <pc:docMk/>
            <pc:sldMk cId="2984828665" sldId="284"/>
            <ac:grpSpMk id="52" creationId="{80953752-F7D1-47B3-8F30-5670AE96DCFD}"/>
          </ac:grpSpMkLst>
        </pc:grpChg>
        <pc:grpChg chg="mod">
          <ac:chgData name="Ravitha N" userId="a18ab8633b9f9308" providerId="LiveId" clId="{34FCA84E-3D37-4F5E-BB75-E0AC2789D930}" dt="2020-04-30T07:30:54.388" v="6048"/>
          <ac:grpSpMkLst>
            <pc:docMk/>
            <pc:sldMk cId="2984828665" sldId="284"/>
            <ac:grpSpMk id="59" creationId="{1E71EDFB-E0CA-449E-9292-7FF46D49599D}"/>
          </ac:grpSpMkLst>
        </pc:grpChg>
        <pc:grpChg chg="del mod">
          <ac:chgData name="Ravitha N" userId="a18ab8633b9f9308" providerId="LiveId" clId="{34FCA84E-3D37-4F5E-BB75-E0AC2789D930}" dt="2020-04-30T07:31:03.228" v="6060"/>
          <ac:grpSpMkLst>
            <pc:docMk/>
            <pc:sldMk cId="2984828665" sldId="284"/>
            <ac:grpSpMk id="68" creationId="{3C4DB6A2-37CC-466A-A2A2-E4AAC3DCD61E}"/>
          </ac:grpSpMkLst>
        </pc:grpChg>
        <pc:grpChg chg="del mod">
          <ac:chgData name="Ravitha N" userId="a18ab8633b9f9308" providerId="LiveId" clId="{34FCA84E-3D37-4F5E-BB75-E0AC2789D930}" dt="2020-04-30T07:31:16.476" v="6077"/>
          <ac:grpSpMkLst>
            <pc:docMk/>
            <pc:sldMk cId="2984828665" sldId="284"/>
            <ac:grpSpMk id="71" creationId="{C5522888-4111-4673-96CD-1986B18E4D8D}"/>
          </ac:grpSpMkLst>
        </pc:grpChg>
        <pc:grpChg chg="del mod">
          <ac:chgData name="Ravitha N" userId="a18ab8633b9f9308" providerId="LiveId" clId="{34FCA84E-3D37-4F5E-BB75-E0AC2789D930}" dt="2020-04-30T07:31:16.476" v="6077"/>
          <ac:grpSpMkLst>
            <pc:docMk/>
            <pc:sldMk cId="2984828665" sldId="284"/>
            <ac:grpSpMk id="80" creationId="{A549D6EB-3A40-4C02-BD9C-E3025618DA04}"/>
          </ac:grpSpMkLst>
        </pc:grpChg>
        <pc:grpChg chg="del mod">
          <ac:chgData name="Ravitha N" userId="a18ab8633b9f9308" providerId="LiveId" clId="{34FCA84E-3D37-4F5E-BB75-E0AC2789D930}" dt="2020-04-30T07:31:16.476" v="6077"/>
          <ac:grpSpMkLst>
            <pc:docMk/>
            <pc:sldMk cId="2984828665" sldId="284"/>
            <ac:grpSpMk id="81" creationId="{49A1EC42-AC62-40DE-B439-611006B1CAA8}"/>
          </ac:grpSpMkLst>
        </pc:grpChg>
        <pc:grpChg chg="del mod">
          <ac:chgData name="Ravitha N" userId="a18ab8633b9f9308" providerId="LiveId" clId="{34FCA84E-3D37-4F5E-BB75-E0AC2789D930}" dt="2020-04-30T07:31:44.078" v="6096"/>
          <ac:grpSpMkLst>
            <pc:docMk/>
            <pc:sldMk cId="2984828665" sldId="284"/>
            <ac:grpSpMk id="89" creationId="{DE8339BB-4379-4BFC-92E4-7BBB8C474905}"/>
          </ac:grpSpMkLst>
        </pc:grpChg>
        <pc:grpChg chg="del mod">
          <ac:chgData name="Ravitha N" userId="a18ab8633b9f9308" providerId="LiveId" clId="{34FCA84E-3D37-4F5E-BB75-E0AC2789D930}" dt="2020-04-30T07:31:44.078" v="6096"/>
          <ac:grpSpMkLst>
            <pc:docMk/>
            <pc:sldMk cId="2984828665" sldId="284"/>
            <ac:grpSpMk id="94" creationId="{10B7BA30-79E9-421E-AD03-63A60B10955A}"/>
          </ac:grpSpMkLst>
        </pc:grpChg>
        <pc:grpChg chg="mod">
          <ac:chgData name="Ravitha N" userId="a18ab8633b9f9308" providerId="LiveId" clId="{34FCA84E-3D37-4F5E-BB75-E0AC2789D930}" dt="2020-04-30T07:31:44.078" v="6096"/>
          <ac:grpSpMkLst>
            <pc:docMk/>
            <pc:sldMk cId="2984828665" sldId="284"/>
            <ac:grpSpMk id="108" creationId="{C0158521-5FFA-475F-A0C2-837C3B2C711B}"/>
          </ac:grpSpMkLst>
        </pc:grp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2" creationId="{10E68CF8-F4C2-4569-AE87-D585AD4B3A52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3" creationId="{CBE502EB-0974-458A-A4AF-FD5580E43122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" creationId="{75A17D7E-F82B-4798-BEC8-7E3D5FDE2D09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5" creationId="{4BE326F7-5B9B-4C08-BC27-7720FE115F16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6" creationId="{A5B7916B-B528-41B1-A407-A6EEA96CFD5C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7" creationId="{5425808F-A518-4BED-A96D-0B6163CCEA97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10" creationId="{3C6088DE-E8EE-4AC2-9200-41DB4582E574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11" creationId="{7EB3371F-B235-4226-AAF5-FFFB28A81CFB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13" creationId="{1294791D-6AC8-404A-B4CC-DB4F4E4FCB36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14" creationId="{026828A0-AB09-4D4D-99CE-A2E6E9E2D72A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15" creationId="{97774657-550B-4A00-B721-6A9AA8E7581A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17" creationId="{77345154-37C3-4639-8CFA-7ED484445C5C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18" creationId="{065C5E7E-7C11-4C87-A9EF-509F237159D3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19" creationId="{9BFAA58A-E829-4428-B035-72A228E5E57B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20" creationId="{FCCC0E9E-9B95-4FE0-BF2D-E6F1AA4F60CA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21" creationId="{8B0A2F53-6A6A-450A-91B4-21088BC5CFC5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22" creationId="{0AE801D7-320D-43B2-A36F-C00A82079323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24" creationId="{9324B38E-6E21-446E-B9FE-1219BAA74F9B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25" creationId="{AD5C817C-F19A-4820-A944-BEF94130A540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26" creationId="{A9B5D85C-4244-40B1-B3D6-3E85B6DEC2C1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27" creationId="{A1E4CDEC-C224-4425-BFAC-052E6B741D61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28" creationId="{90A61113-C64B-4135-AC46-082957CCA52B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30" creationId="{0599B2EC-75E2-4DA2-924F-9BC41991C356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31" creationId="{986C5AE4-2CC5-4643-B724-D5024EEDBF72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32" creationId="{F160B40E-3FE4-487D-B84F-565A1D16F48D}"/>
          </ac:inkMkLst>
        </pc:inkChg>
        <pc:inkChg chg="add">
          <ac:chgData name="Ravitha N" userId="a18ab8633b9f9308" providerId="LiveId" clId="{34FCA84E-3D37-4F5E-BB75-E0AC2789D930}" dt="2020-04-30T07:29:59.978" v="6023" actId="9405"/>
          <ac:inkMkLst>
            <pc:docMk/>
            <pc:sldMk cId="2984828665" sldId="284"/>
            <ac:inkMk id="34" creationId="{A7333E74-DB57-4C8B-AC00-A50576D14A25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35" creationId="{0BCF2B09-2711-4024-949C-BB208E79FA30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36" creationId="{712C1FEA-CC5D-4B03-8051-90AFC6EA8CAE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37" creationId="{53A02B8C-3DF0-4B98-A8CF-AAB1E06AF10A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38" creationId="{C765EB54-0B9E-4C02-A5F8-574C3B6D1353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39" creationId="{94429CD8-3EEA-4DC6-8EA8-7230419C5153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0" creationId="{B6C48235-DF58-4DE5-B206-CA5A4260EB7A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1" creationId="{E9F3FF06-8FFF-40A3-82BD-0110DA34029F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2" creationId="{A0BE5A47-A647-4A0C-8ABA-679BED462AF3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3" creationId="{9BB38671-0981-4D9D-9FA4-2D3BEC9D2E72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4" creationId="{40C0301D-4A1C-4485-A7FA-54D4A1A9DDED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5" creationId="{D427C821-92F6-41A0-A8E1-6B18C8A88022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6" creationId="{75CCE731-A24A-4089-9BC4-859ECB182DC0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7" creationId="{B892E60E-04DB-4618-AF46-9F76F4B6A90D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48" creationId="{98790F40-038A-4F0B-AEFD-DAC4E8B074FB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50" creationId="{5A7183F8-41BD-45A8-B83C-167D3A7BC581}"/>
          </ac:inkMkLst>
        </pc:inkChg>
        <pc:inkChg chg="add mod">
          <ac:chgData name="Ravitha N" userId="a18ab8633b9f9308" providerId="LiveId" clId="{34FCA84E-3D37-4F5E-BB75-E0AC2789D930}" dt="2020-04-30T07:30:21.987" v="6041"/>
          <ac:inkMkLst>
            <pc:docMk/>
            <pc:sldMk cId="2984828665" sldId="284"/>
            <ac:inkMk id="51" creationId="{34D58128-3432-44A3-8560-85620A4C04B0}"/>
          </ac:inkMkLst>
        </pc:inkChg>
        <pc:inkChg chg="add">
          <ac:chgData name="Ravitha N" userId="a18ab8633b9f9308" providerId="LiveId" clId="{34FCA84E-3D37-4F5E-BB75-E0AC2789D930}" dt="2020-04-30T07:30:48.658" v="6042" actId="9405"/>
          <ac:inkMkLst>
            <pc:docMk/>
            <pc:sldMk cId="2984828665" sldId="284"/>
            <ac:inkMk id="53" creationId="{26DFE52E-2FAD-4BC6-A1DE-DFE615BEE7BA}"/>
          </ac:inkMkLst>
        </pc:inkChg>
        <pc:inkChg chg="add">
          <ac:chgData name="Ravitha N" userId="a18ab8633b9f9308" providerId="LiveId" clId="{34FCA84E-3D37-4F5E-BB75-E0AC2789D930}" dt="2020-04-30T07:30:51.440" v="6043" actId="9405"/>
          <ac:inkMkLst>
            <pc:docMk/>
            <pc:sldMk cId="2984828665" sldId="284"/>
            <ac:inkMk id="54" creationId="{EA5599EC-FF29-47BA-B4DA-FF4FBB33CB8F}"/>
          </ac:inkMkLst>
        </pc:inkChg>
        <pc:inkChg chg="add mod">
          <ac:chgData name="Ravitha N" userId="a18ab8633b9f9308" providerId="LiveId" clId="{34FCA84E-3D37-4F5E-BB75-E0AC2789D930}" dt="2020-04-30T07:30:54.388" v="6048"/>
          <ac:inkMkLst>
            <pc:docMk/>
            <pc:sldMk cId="2984828665" sldId="284"/>
            <ac:inkMk id="55" creationId="{6DDFF12E-2E5D-4882-B706-9FF04B2F81A9}"/>
          </ac:inkMkLst>
        </pc:inkChg>
        <pc:inkChg chg="add mod">
          <ac:chgData name="Ravitha N" userId="a18ab8633b9f9308" providerId="LiveId" clId="{34FCA84E-3D37-4F5E-BB75-E0AC2789D930}" dt="2020-04-30T07:30:54.388" v="6048"/>
          <ac:inkMkLst>
            <pc:docMk/>
            <pc:sldMk cId="2984828665" sldId="284"/>
            <ac:inkMk id="56" creationId="{41C71151-AF91-41BA-9A3E-F7221C1BBA37}"/>
          </ac:inkMkLst>
        </pc:inkChg>
        <pc:inkChg chg="add mod">
          <ac:chgData name="Ravitha N" userId="a18ab8633b9f9308" providerId="LiveId" clId="{34FCA84E-3D37-4F5E-BB75-E0AC2789D930}" dt="2020-04-30T07:30:54.388" v="6048"/>
          <ac:inkMkLst>
            <pc:docMk/>
            <pc:sldMk cId="2984828665" sldId="284"/>
            <ac:inkMk id="57" creationId="{AEFD4CD1-E65E-40B2-B416-F5013EB865E7}"/>
          </ac:inkMkLst>
        </pc:inkChg>
        <pc:inkChg chg="add mod">
          <ac:chgData name="Ravitha N" userId="a18ab8633b9f9308" providerId="LiveId" clId="{34FCA84E-3D37-4F5E-BB75-E0AC2789D930}" dt="2020-04-30T07:30:54.388" v="6048"/>
          <ac:inkMkLst>
            <pc:docMk/>
            <pc:sldMk cId="2984828665" sldId="284"/>
            <ac:inkMk id="58" creationId="{AA1C7D7F-4AD3-4604-B1BA-EDD255E1106C}"/>
          </ac:inkMkLst>
        </pc:inkChg>
        <pc:inkChg chg="add">
          <ac:chgData name="Ravitha N" userId="a18ab8633b9f9308" providerId="LiveId" clId="{34FCA84E-3D37-4F5E-BB75-E0AC2789D930}" dt="2020-04-30T07:30:55.198" v="6049" actId="9405"/>
          <ac:inkMkLst>
            <pc:docMk/>
            <pc:sldMk cId="2984828665" sldId="284"/>
            <ac:inkMk id="60" creationId="{D4FD4811-699E-4E2A-B843-84303843F958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61" creationId="{163E376F-37EE-4F36-B542-8C1FE6B0C2EE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62" creationId="{05E13FBE-012F-4B32-9FB8-FB7DD1DF017C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63" creationId="{E60809CB-A39F-40AE-BA83-ABA104B34279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64" creationId="{5E61909B-52F9-45B8-BB6E-D74E91FC8A09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65" creationId="{34A056FC-A5BB-485C-8ABE-D748AD5F8AEC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66" creationId="{53018BF7-B889-422F-8EC1-1E30B1ABDC3E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67" creationId="{4B6BB7D2-4F8B-4527-815B-CB9085E24D12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69" creationId="{1561687C-709C-41BF-A5E0-59DDC28E92EE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70" creationId="{178B3CEE-526E-4DB9-9AB0-5364D4F868CC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72" creationId="{506BA589-ACE6-41E4-A631-F9FC9F1F7106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73" creationId="{455571D0-31B7-4AAF-B8A5-95D544C14862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74" creationId="{02143606-7C32-4B74-B4F5-A210DD2149B6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75" creationId="{DA121725-9812-409E-AAC3-18DA48B7A788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76" creationId="{905409E0-598E-4E18-8FCD-7EAACE355339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77" creationId="{9634B459-9264-4511-B4D3-39923D3B9FD1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78" creationId="{8CF9A97C-588B-4BCD-8986-41F9ECE66D0C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79" creationId="{D66ADE52-99FF-4899-A314-7BB5E4D0A29D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82" creationId="{A3BC763E-2536-494E-AB5E-A9953028B190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83" creationId="{CE00A445-0DF9-45BE-9268-FC06C014D167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84" creationId="{D6685DCC-787C-47FE-B7B6-D226EDED46E4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85" creationId="{6E661D14-233D-46D4-9BE0-731C16F45A1E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86" creationId="{59580F9C-ECAA-4B89-97F0-4253E7A648BA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87" creationId="{14E2CC4A-9285-48E8-96FB-CDCBE4B52DAB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88" creationId="{F045447C-A2A7-4B05-BBC7-D56B6648F993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90" creationId="{E38A24C4-1272-4524-83CE-01E1E1ECFC6E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91" creationId="{4E8CA286-8177-4209-8134-655201674E3D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92" creationId="{4FEB425F-5218-43FB-AC7B-6220EFA27967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93" creationId="{CBA0BF81-A48D-4F08-BE0B-506F5A78AF13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95" creationId="{D75B69D5-0577-4E91-AB88-AAE2C687DFBE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96" creationId="{316F3666-A02C-4297-836C-1A5BCEBD1629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97" creationId="{888C1922-80C0-47B5-9FA6-D09EC0525796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98" creationId="{A460B4E8-A4B6-4084-B40F-DCB7CA54DDF4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99" creationId="{AE0B4B46-BA17-4C8F-99E4-7D1FAC56C6A4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100" creationId="{5A4B9DC9-D752-41E6-B084-AC7C1F84764B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101" creationId="{DD86D788-2DFF-4AEF-B9EE-5AEBA03ED885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102" creationId="{41C40BD5-D577-4036-99EE-071F46112F00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103" creationId="{D8AD5F40-262C-4F70-906F-79A8D4960DE9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104" creationId="{74E9656D-0EDB-4C76-A0E8-F0EE182F0751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105" creationId="{EB2B542A-50B2-4DFB-B8A0-E97C34580B5F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106" creationId="{857B3FD7-71D5-44E9-8AB4-3E35121B325E}"/>
          </ac:inkMkLst>
        </pc:inkChg>
        <pc:inkChg chg="add mod">
          <ac:chgData name="Ravitha N" userId="a18ab8633b9f9308" providerId="LiveId" clId="{34FCA84E-3D37-4F5E-BB75-E0AC2789D930}" dt="2020-04-30T07:31:44.078" v="6096"/>
          <ac:inkMkLst>
            <pc:docMk/>
            <pc:sldMk cId="2984828665" sldId="284"/>
            <ac:inkMk id="107" creationId="{ABB32629-1933-484C-BDC1-B58CADD2E818}"/>
          </ac:inkMkLst>
        </pc:inkChg>
      </pc:sldChg>
      <pc:sldChg chg="delSp modSp add mod modNotesTx">
        <pc:chgData name="Ravitha N" userId="a18ab8633b9f9308" providerId="LiveId" clId="{34FCA84E-3D37-4F5E-BB75-E0AC2789D930}" dt="2020-04-30T09:11:47.661" v="9756" actId="1076"/>
        <pc:sldMkLst>
          <pc:docMk/>
          <pc:sldMk cId="3771315754" sldId="285"/>
        </pc:sldMkLst>
        <pc:spChg chg="mod">
          <ac:chgData name="Ravitha N" userId="a18ab8633b9f9308" providerId="LiveId" clId="{34FCA84E-3D37-4F5E-BB75-E0AC2789D930}" dt="2020-04-30T09:00:57.271" v="9411" actId="20577"/>
          <ac:spMkLst>
            <pc:docMk/>
            <pc:sldMk cId="3771315754" sldId="285"/>
            <ac:spMk id="3" creationId="{3544E297-8066-4549-863E-64A415EF44A7}"/>
          </ac:spMkLst>
        </pc:spChg>
        <pc:spChg chg="mod">
          <ac:chgData name="Ravitha N" userId="a18ab8633b9f9308" providerId="LiveId" clId="{34FCA84E-3D37-4F5E-BB75-E0AC2789D930}" dt="2020-04-30T09:11:47.661" v="9756" actId="1076"/>
          <ac:spMkLst>
            <pc:docMk/>
            <pc:sldMk cId="3771315754" sldId="285"/>
            <ac:spMk id="4" creationId="{2257881D-4525-4E8D-9A08-3DE46A4D33F4}"/>
          </ac:spMkLst>
        </pc:spChg>
        <pc:spChg chg="del">
          <ac:chgData name="Ravitha N" userId="a18ab8633b9f9308" providerId="LiveId" clId="{34FCA84E-3D37-4F5E-BB75-E0AC2789D930}" dt="2020-04-30T09:00:35.405" v="9361" actId="21"/>
          <ac:spMkLst>
            <pc:docMk/>
            <pc:sldMk cId="3771315754" sldId="285"/>
            <ac:spMk id="8" creationId="{17808DCB-4DA1-4C8F-9A7B-1B11FD18EB76}"/>
          </ac:spMkLst>
        </pc:spChg>
      </pc:sldChg>
      <pc:sldChg chg="addSp delSp modSp new del mod">
        <pc:chgData name="Ravitha N" userId="a18ab8633b9f9308" providerId="LiveId" clId="{34FCA84E-3D37-4F5E-BB75-E0AC2789D930}" dt="2020-04-30T08:37:47.391" v="6779" actId="47"/>
        <pc:sldMkLst>
          <pc:docMk/>
          <pc:sldMk cId="4027179799" sldId="285"/>
        </pc:sldMkLst>
        <pc:grpChg chg="del mod">
          <ac:chgData name="Ravitha N" userId="a18ab8633b9f9308" providerId="LiveId" clId="{34FCA84E-3D37-4F5E-BB75-E0AC2789D930}" dt="2020-04-30T07:32:51.734" v="6162"/>
          <ac:grpSpMkLst>
            <pc:docMk/>
            <pc:sldMk cId="4027179799" sldId="285"/>
            <ac:grpSpMk id="11" creationId="{7CDE2547-ECC9-4105-A9F6-B6A9E9890ADC}"/>
          </ac:grpSpMkLst>
        </pc:grpChg>
        <pc:grpChg chg="del mod">
          <ac:chgData name="Ravitha N" userId="a18ab8633b9f9308" providerId="LiveId" clId="{34FCA84E-3D37-4F5E-BB75-E0AC2789D930}" dt="2020-04-30T07:32:12.264" v="6120"/>
          <ac:grpSpMkLst>
            <pc:docMk/>
            <pc:sldMk cId="4027179799" sldId="285"/>
            <ac:grpSpMk id="19" creationId="{6024663E-2A60-4706-9EFE-2AFBBEF57416}"/>
          </ac:grpSpMkLst>
        </pc:grpChg>
        <pc:grpChg chg="del mod">
          <ac:chgData name="Ravitha N" userId="a18ab8633b9f9308" providerId="LiveId" clId="{34FCA84E-3D37-4F5E-BB75-E0AC2789D930}" dt="2020-04-30T07:32:12.264" v="6120"/>
          <ac:grpSpMkLst>
            <pc:docMk/>
            <pc:sldMk cId="4027179799" sldId="285"/>
            <ac:grpSpMk id="24" creationId="{63C31375-7BC7-436F-9A58-E50EF9296196}"/>
          </ac:grpSpMkLst>
        </pc:grpChg>
        <pc:grpChg chg="del mod">
          <ac:chgData name="Ravitha N" userId="a18ab8633b9f9308" providerId="LiveId" clId="{34FCA84E-3D37-4F5E-BB75-E0AC2789D930}" dt="2020-04-30T07:32:51.734" v="6162"/>
          <ac:grpSpMkLst>
            <pc:docMk/>
            <pc:sldMk cId="4027179799" sldId="285"/>
            <ac:grpSpMk id="25" creationId="{93F281A8-FF28-46AC-97A8-A7792A6DC8EA}"/>
          </ac:grpSpMkLst>
        </pc:grpChg>
        <pc:grpChg chg="del mod">
          <ac:chgData name="Ravitha N" userId="a18ab8633b9f9308" providerId="LiveId" clId="{34FCA84E-3D37-4F5E-BB75-E0AC2789D930}" dt="2020-04-30T07:32:51.734" v="6162"/>
          <ac:grpSpMkLst>
            <pc:docMk/>
            <pc:sldMk cId="4027179799" sldId="285"/>
            <ac:grpSpMk id="37" creationId="{A98A3DF1-7167-4398-BA19-52753BDDA3BB}"/>
          </ac:grpSpMkLst>
        </pc:grpChg>
        <pc:grpChg chg="del mod">
          <ac:chgData name="Ravitha N" userId="a18ab8633b9f9308" providerId="LiveId" clId="{34FCA84E-3D37-4F5E-BB75-E0AC2789D930}" dt="2020-04-30T07:32:51.734" v="6162"/>
          <ac:grpSpMkLst>
            <pc:docMk/>
            <pc:sldMk cId="4027179799" sldId="285"/>
            <ac:grpSpMk id="38" creationId="{2DAB25ED-2391-4339-86D0-865010C7BDAA}"/>
          </ac:grpSpMkLst>
        </pc:grpChg>
        <pc:grpChg chg="del mod">
          <ac:chgData name="Ravitha N" userId="a18ab8633b9f9308" providerId="LiveId" clId="{34FCA84E-3D37-4F5E-BB75-E0AC2789D930}" dt="2020-04-30T07:32:51.734" v="6162"/>
          <ac:grpSpMkLst>
            <pc:docMk/>
            <pc:sldMk cId="4027179799" sldId="285"/>
            <ac:grpSpMk id="51" creationId="{3D8D705F-3C0F-44AD-9745-36E86BE5F0C6}"/>
          </ac:grpSpMkLst>
        </pc:grpChg>
        <pc:grpChg chg="del mod">
          <ac:chgData name="Ravitha N" userId="a18ab8633b9f9308" providerId="LiveId" clId="{34FCA84E-3D37-4F5E-BB75-E0AC2789D930}" dt="2020-04-30T07:32:51.734" v="6162"/>
          <ac:grpSpMkLst>
            <pc:docMk/>
            <pc:sldMk cId="4027179799" sldId="285"/>
            <ac:grpSpMk id="52" creationId="{4D6E7C51-15B6-4563-A58E-5D3DBE780477}"/>
          </ac:grpSpMkLst>
        </pc:grpChg>
        <pc:grpChg chg="del mod">
          <ac:chgData name="Ravitha N" userId="a18ab8633b9f9308" providerId="LiveId" clId="{34FCA84E-3D37-4F5E-BB75-E0AC2789D930}" dt="2020-04-30T07:32:36.608" v="6159"/>
          <ac:grpSpMkLst>
            <pc:docMk/>
            <pc:sldMk cId="4027179799" sldId="285"/>
            <ac:grpSpMk id="62" creationId="{F5E4750D-ABC4-4303-856C-58E7F93E0442}"/>
          </ac:grpSpMkLst>
        </pc:grpChg>
        <pc:grpChg chg="del mod">
          <ac:chgData name="Ravitha N" userId="a18ab8633b9f9308" providerId="LiveId" clId="{34FCA84E-3D37-4F5E-BB75-E0AC2789D930}" dt="2020-04-30T07:32:51.734" v="6162"/>
          <ac:grpSpMkLst>
            <pc:docMk/>
            <pc:sldMk cId="4027179799" sldId="285"/>
            <ac:grpSpMk id="66" creationId="{FBD0ADDE-F648-45F8-A484-8206ABEBC2A3}"/>
          </ac:grpSpMkLst>
        </pc:grpChg>
        <pc:grpChg chg="del mod">
          <ac:chgData name="Ravitha N" userId="a18ab8633b9f9308" providerId="LiveId" clId="{34FCA84E-3D37-4F5E-BB75-E0AC2789D930}" dt="2020-04-30T07:33:31.395" v="6220"/>
          <ac:grpSpMkLst>
            <pc:docMk/>
            <pc:sldMk cId="4027179799" sldId="285"/>
            <ac:grpSpMk id="69" creationId="{A0449555-FA3C-4335-A567-F19DCEA77880}"/>
          </ac:grpSpMkLst>
        </pc:grpChg>
        <pc:grpChg chg="del mod">
          <ac:chgData name="Ravitha N" userId="a18ab8633b9f9308" providerId="LiveId" clId="{34FCA84E-3D37-4F5E-BB75-E0AC2789D930}" dt="2020-04-30T07:33:31.395" v="6220"/>
          <ac:grpSpMkLst>
            <pc:docMk/>
            <pc:sldMk cId="4027179799" sldId="285"/>
            <ac:grpSpMk id="76" creationId="{16AECD5B-65FF-4B3D-8AD1-CC7CAB6BA659}"/>
          </ac:grpSpMkLst>
        </pc:grpChg>
        <pc:grpChg chg="del mod">
          <ac:chgData name="Ravitha N" userId="a18ab8633b9f9308" providerId="LiveId" clId="{34FCA84E-3D37-4F5E-BB75-E0AC2789D930}" dt="2020-04-30T07:33:31.395" v="6220"/>
          <ac:grpSpMkLst>
            <pc:docMk/>
            <pc:sldMk cId="4027179799" sldId="285"/>
            <ac:grpSpMk id="87" creationId="{7ABBE210-EF1E-4FC3-81A9-E303719A76F7}"/>
          </ac:grpSpMkLst>
        </pc:grpChg>
        <pc:grpChg chg="del mod">
          <ac:chgData name="Ravitha N" userId="a18ab8633b9f9308" providerId="LiveId" clId="{34FCA84E-3D37-4F5E-BB75-E0AC2789D930}" dt="2020-04-30T07:33:15.492" v="6190"/>
          <ac:grpSpMkLst>
            <pc:docMk/>
            <pc:sldMk cId="4027179799" sldId="285"/>
            <ac:grpSpMk id="97" creationId="{141D6AAB-5DC1-4460-A1A3-C4408BCE5001}"/>
          </ac:grpSpMkLst>
        </pc:grpChg>
        <pc:grpChg chg="del mod">
          <ac:chgData name="Ravitha N" userId="a18ab8633b9f9308" providerId="LiveId" clId="{34FCA84E-3D37-4F5E-BB75-E0AC2789D930}" dt="2020-04-30T07:33:31.395" v="6220"/>
          <ac:grpSpMkLst>
            <pc:docMk/>
            <pc:sldMk cId="4027179799" sldId="285"/>
            <ac:grpSpMk id="98" creationId="{13B1A77F-328A-4A96-9957-B9B26AB3F28C}"/>
          </ac:grpSpMkLst>
        </pc:grpChg>
        <pc:grpChg chg="del mod">
          <ac:chgData name="Ravitha N" userId="a18ab8633b9f9308" providerId="LiveId" clId="{34FCA84E-3D37-4F5E-BB75-E0AC2789D930}" dt="2020-04-30T07:33:31.395" v="6220"/>
          <ac:grpSpMkLst>
            <pc:docMk/>
            <pc:sldMk cId="4027179799" sldId="285"/>
            <ac:grpSpMk id="105" creationId="{2F94AA45-D12F-4D80-AF43-BDE348CE7A6B}"/>
          </ac:grpSpMkLst>
        </pc:grpChg>
        <pc:grpChg chg="del mod">
          <ac:chgData name="Ravitha N" userId="a18ab8633b9f9308" providerId="LiveId" clId="{34FCA84E-3D37-4F5E-BB75-E0AC2789D930}" dt="2020-04-30T07:33:27.850" v="6214"/>
          <ac:grpSpMkLst>
            <pc:docMk/>
            <pc:sldMk cId="4027179799" sldId="285"/>
            <ac:grpSpMk id="110" creationId="{13BC4695-CFAF-4782-8A94-56A0AEC56340}"/>
          </ac:grpSpMkLst>
        </pc:grpChg>
        <pc:grpChg chg="del mod">
          <ac:chgData name="Ravitha N" userId="a18ab8633b9f9308" providerId="LiveId" clId="{34FCA84E-3D37-4F5E-BB75-E0AC2789D930}" dt="2020-04-30T07:33:31.395" v="6220"/>
          <ac:grpSpMkLst>
            <pc:docMk/>
            <pc:sldMk cId="4027179799" sldId="285"/>
            <ac:grpSpMk id="122" creationId="{E7197D7C-DD6D-406A-AB5C-34694659E59D}"/>
          </ac:grpSpMkLst>
        </pc:grpChg>
        <pc:grpChg chg="del mod">
          <ac:chgData name="Ravitha N" userId="a18ab8633b9f9308" providerId="LiveId" clId="{34FCA84E-3D37-4F5E-BB75-E0AC2789D930}" dt="2020-04-30T07:33:31.395" v="6220"/>
          <ac:grpSpMkLst>
            <pc:docMk/>
            <pc:sldMk cId="4027179799" sldId="285"/>
            <ac:grpSpMk id="123" creationId="{F31D9C8E-0B05-4AF3-8F35-5C87A3AD5E1E}"/>
          </ac:grpSpMkLst>
        </pc:grpChg>
        <pc:grpChg chg="del mod">
          <ac:chgData name="Ravitha N" userId="a18ab8633b9f9308" providerId="LiveId" clId="{34FCA84E-3D37-4F5E-BB75-E0AC2789D930}" dt="2020-04-30T07:35:50.193" v="6314"/>
          <ac:grpSpMkLst>
            <pc:docMk/>
            <pc:sldMk cId="4027179799" sldId="285"/>
            <ac:grpSpMk id="129" creationId="{FC4F8078-74C2-4D53-9C3F-C1E9C6F10BEE}"/>
          </ac:grpSpMkLst>
        </pc:grpChg>
        <pc:grpChg chg="del mod">
          <ac:chgData name="Ravitha N" userId="a18ab8633b9f9308" providerId="LiveId" clId="{34FCA84E-3D37-4F5E-BB75-E0AC2789D930}" dt="2020-04-30T07:33:36.310" v="6228"/>
          <ac:grpSpMkLst>
            <pc:docMk/>
            <pc:sldMk cId="4027179799" sldId="285"/>
            <ac:grpSpMk id="133" creationId="{7F7BCAD0-F23E-45D0-BC15-C9785EC76897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37" creationId="{5A7369A5-02B7-4927-8790-0E0DAC5F4D40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43" creationId="{387902F2-9FC8-4215-BA41-9DC1D3E64EC2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44" creationId="{995F87D3-3125-4BA3-B3B2-AD63E2E8EFCF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54" creationId="{CB22C42D-EDAE-4F6E-81BF-25679BCFE4EB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55" creationId="{B544DA58-E709-4266-8B2C-BFEAAE6D6A46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56" creationId="{97E063EE-227B-4523-8376-8D7535220F8B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65" creationId="{8D17FC9C-53E3-4D96-9A26-D293B344A796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66" creationId="{A847E5A9-DCE5-411F-B9A9-A81768D544D0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67" creationId="{C5250854-6D34-414C-9B6A-0192345F2EF2}"/>
          </ac:grpSpMkLst>
        </pc:grpChg>
        <pc:grpChg chg="del mod">
          <ac:chgData name="Ravitha N" userId="a18ab8633b9f9308" providerId="LiveId" clId="{34FCA84E-3D37-4F5E-BB75-E0AC2789D930}" dt="2020-04-30T07:35:51.978" v="6317"/>
          <ac:grpSpMkLst>
            <pc:docMk/>
            <pc:sldMk cId="4027179799" sldId="285"/>
            <ac:grpSpMk id="169" creationId="{22778C12-2731-417B-812F-E1665E826E05}"/>
          </ac:grpSpMkLst>
        </pc:grpChg>
        <pc:grpChg chg="del mod">
          <ac:chgData name="Ravitha N" userId="a18ab8633b9f9308" providerId="LiveId" clId="{34FCA84E-3D37-4F5E-BB75-E0AC2789D930}" dt="2020-04-30T07:35:53.796" v="6319"/>
          <ac:grpSpMkLst>
            <pc:docMk/>
            <pc:sldMk cId="4027179799" sldId="285"/>
            <ac:grpSpMk id="172" creationId="{5AD666B4-9941-46D1-9C68-F3ACF540E973}"/>
          </ac:grpSpMkLst>
        </pc:grpChg>
        <pc:grpChg chg="mod">
          <ac:chgData name="Ravitha N" userId="a18ab8633b9f9308" providerId="LiveId" clId="{34FCA84E-3D37-4F5E-BB75-E0AC2789D930}" dt="2020-04-30T07:35:53.796" v="6319"/>
          <ac:grpSpMkLst>
            <pc:docMk/>
            <pc:sldMk cId="4027179799" sldId="285"/>
            <ac:grpSpMk id="174" creationId="{F0EFA189-85DD-4BF0-86BD-9590388FFB06}"/>
          </ac:grpSpMkLst>
        </pc:grp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2" creationId="{C10AED23-ACBF-4453-809D-2E74EFBA4E4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3" creationId="{19C40B56-54DC-43D8-9EE8-9D7690D5430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" creationId="{A14BCFC0-2D6F-4B79-A5FD-ACA8A82EAF5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5" creationId="{8FFD49CE-3B6B-4185-9942-E85340D74202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6" creationId="{6ACBA538-8DD3-4B04-BC8C-954DA7898E8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7" creationId="{B4A37F88-AAD9-497D-A7D3-1B9A6B846C59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" creationId="{624C4B5A-9396-4B3C-8109-CEC02596111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9" creationId="{371FE823-03CD-4837-A741-C986BE5E7017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" creationId="{049F544A-7082-40B9-B57E-A3A73BC71157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2" creationId="{1DAD09C5-5123-4D0F-B768-4BB591B82A1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3" creationId="{65F11959-4983-4C63-A01B-1AC1879CFBA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4" creationId="{489F4A04-8445-4EB0-B40F-377508F5EFBC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5" creationId="{CB3B71EF-1E8C-4798-80C8-4749303163D2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6" creationId="{C7A69E16-FE16-4003-977B-0F8587E62A4A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7" creationId="{E052E747-D6E2-47A6-841B-87534CBF9CF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8" creationId="{CF3128F8-C4EA-49E1-8B55-8614C560B9D3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20" creationId="{718673F9-6C65-4D9B-B0B6-51FC754AEB3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21" creationId="{C839EADB-2906-4B07-B97A-9960973C51BD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22" creationId="{64F079C9-DE8E-4883-AD88-EF3A1F4F79F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23" creationId="{55E5F519-CEC8-4D5A-86A1-994ACBA97913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26" creationId="{2A50AEA0-92AF-47D8-8B4D-7155FB4859EF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27" creationId="{BD9C91D7-424C-414A-87FD-1B7137F2EBDA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28" creationId="{08173698-0E78-490C-BDC4-7E66C98F2B0A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29" creationId="{0E8303B9-9CE8-4386-803C-9C1243697250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30" creationId="{A8671F27-E77B-41EA-84E3-E85B18948FA9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31" creationId="{B8947F06-3EFE-464B-A157-93393EED7BB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32" creationId="{FC65BF22-0A3C-495D-AD79-266DC7879D67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33" creationId="{A683805D-6AB1-49A2-96D2-B8B116A7F51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34" creationId="{A2A673B3-FC1A-451A-A04E-55B342218E6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35" creationId="{7F116AD6-5CCA-4768-8B97-EB3D72CA7C1D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36" creationId="{707A0E6D-A3AC-4980-B57F-2EF9007432E0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39" creationId="{9E4EA7AC-E603-4EC8-92F9-66B27A639F8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0" creationId="{A0AE586A-D97E-4C84-AFD8-B69ED71DFD2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1" creationId="{26CDA37A-7528-4AF6-88A7-198317FD2707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2" creationId="{0E65D102-1A10-4A09-BF00-6A521640067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3" creationId="{FE7F9D77-5E59-40F7-9A51-5780BCCC55A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4" creationId="{AF60E1B0-EFF9-4679-9AEB-D6D5B4F9CB0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5" creationId="{C7FA5C49-4835-41B5-A7A0-6A09AC914622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6" creationId="{286329BA-88BF-4689-A7ED-5EAAAD6ABA22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7" creationId="{C172750C-3DCF-426F-BE74-D73923223AA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8" creationId="{CEBA744B-8501-4B1C-831D-5CDFD1577B56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49" creationId="{39DEBD52-D0E5-468D-AB42-5C8B7FD5FC4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50" creationId="{7074C554-699D-43FE-9C44-453642D1EF39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53" creationId="{5A410F48-3AEB-438D-BE96-6C520F3A18CA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54" creationId="{B6BF9035-0CCE-4D75-AD2E-3DEEF0367846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55" creationId="{F4AF9FB7-948F-4B2C-AD2A-678A63112AE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56" creationId="{FF8BCCF1-5BEE-4D49-BE6D-C0D01F42986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57" creationId="{521B6EE6-B250-4B83-8424-01680217A4BC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58" creationId="{0A01FD1E-0A26-4ACD-9AA4-E7083BD3170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59" creationId="{E3153CA6-B2C2-4DD9-996D-15DF2B7DE90E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60" creationId="{1D91EBF5-30C6-4F84-9ADD-B262892728E3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61" creationId="{18288867-629E-4AE2-A249-36135BCDF41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63" creationId="{5AA2E252-31AE-40C5-A4E9-69AD9248946D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64" creationId="{09C647D9-F2C3-42ED-9C01-843C94DDD0D3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65" creationId="{2391840A-2823-4303-BF95-5D33DBF2D1F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67" creationId="{B28FD093-CB64-4166-8BDA-CCC47AEB2E26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68" creationId="{C63BFA07-46D9-4AA1-B77F-6F7F981B6ADD}"/>
          </ac:inkMkLst>
        </pc:inkChg>
        <pc:inkChg chg="add">
          <ac:chgData name="Ravitha N" userId="a18ab8633b9f9308" providerId="LiveId" clId="{34FCA84E-3D37-4F5E-BB75-E0AC2789D930}" dt="2020-04-30T07:32:56.060" v="6163" actId="9405"/>
          <ac:inkMkLst>
            <pc:docMk/>
            <pc:sldMk cId="4027179799" sldId="285"/>
            <ac:inkMk id="70" creationId="{F361A876-7491-44CB-A618-1508FA7AD53A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71" creationId="{5E2A5B0F-81EA-4DF5-882D-C1D3106CFC50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72" creationId="{8FF1AF14-1454-4533-B21A-01341D877713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73" creationId="{55CB77C9-902C-4C9C-B167-09825B87C8D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74" creationId="{815C9B07-D285-47CC-8A05-D84A4616F67A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75" creationId="{5F675335-F379-40CB-801B-F820E8AFF95D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77" creationId="{0A8E6E83-B582-4883-9E90-B71982AC2E1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78" creationId="{932DCC0D-7E7B-4AA1-B049-7876D17F493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79" creationId="{B3C65E6E-A813-49C0-947F-9D79FA28CB4E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0" creationId="{460C8228-4760-4FA1-89D2-8820929A36CC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1" creationId="{DB0A91C3-7DB3-471B-8381-89C41FA6DA9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2" creationId="{57A1D1B1-2E8F-45EA-B7BE-E28F8005E8D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3" creationId="{834E50FD-7C00-44BE-8F05-BD7BF2F4B7C6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4" creationId="{95DA5EF0-6076-4A4C-8473-E0898B4EA510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5" creationId="{13A454C5-DFCE-4471-9CF9-E9C9179146B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6" creationId="{8D35C25E-81B8-41C2-B9C7-698FC6981A52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8" creationId="{AEAF962C-7C31-4032-875E-3C5D69765B5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89" creationId="{F751976B-EA75-4F63-A88C-F6CC22AE120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90" creationId="{E7DB0275-F975-44A7-92D9-BB8D028200A3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91" creationId="{451CBF42-EDB2-4FF5-91C0-ECCF4B1189FA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92" creationId="{C7D045C3-C4CA-4D46-8152-7CCCAEC6D38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93" creationId="{A5D9C48B-CDD5-4B66-AE10-BC56A12B509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94" creationId="{EA4378A8-17AD-490A-A69F-E0885B15F88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95" creationId="{129271EE-3541-4963-8FE5-5DEEC65A007E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96" creationId="{E8DB273D-9FA5-4A4B-A9EA-D3DF5974EB86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99" creationId="{8B263DE4-5FE7-450C-95D1-DED055EC1DC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0" creationId="{46DA7101-BB57-4191-9DA8-BF7A13A91F6D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1" creationId="{B08FD73C-EB89-4DFB-ABDE-73F4686AE07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2" creationId="{E254D2E6-485F-4466-BAC7-A546A8BBDADC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3" creationId="{A3F4193F-F8B6-4A71-ACCE-46B442F91B86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4" creationId="{B6EBC03A-C759-4920-86BA-06F477D9FAAF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6" creationId="{2982C0EE-FC35-4026-A97B-836EF1967F22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7" creationId="{787B5450-09FD-4BAE-8972-D58B36F7FEF2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8" creationId="{F6779821-C18E-42DC-AFE7-82F48B300DBC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09" creationId="{AD6BED2A-18B7-4D42-B606-25659B0EDCE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11" creationId="{183DDB71-DC17-4B69-950C-F5B07D9FD73C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12" creationId="{77C68299-E7B8-4CDB-961E-46376E16FBCE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13" creationId="{811D53F4-ED47-4441-9575-61B6145F6256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14" creationId="{1DB9AB85-C040-4D66-BBB1-6354AA472739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15" creationId="{2C581D1C-AEFF-4D5C-82C8-BAC63D9A288F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16" creationId="{532DC6AE-0CA7-434B-B0C1-5D49CDA53D7F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17" creationId="{20829B53-1EEA-45FF-AD59-0C733D74DDCC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18" creationId="{4780FB2C-9DCF-484F-9E1B-F17A1E47C73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19" creationId="{732867DE-F1D6-402E-BDE6-F1B516B912F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20" creationId="{033F9BB5-6F94-4ABC-9CE8-C4461E3515E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21" creationId="{057E5A9C-C8D2-4CDD-A280-9AED690742B7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24" creationId="{DB21BC50-BBFC-4B9F-837E-D8D5F704D9CF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25" creationId="{220E5604-BDE9-4CA6-9658-172152369FC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26" creationId="{617F6A1C-20C2-4BDF-9B55-D437C423508B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27" creationId="{58BD9716-659F-48CA-8B42-F610502328EC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28" creationId="{689C60EF-1233-4C49-9F26-9EFC57511FD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30" creationId="{F722F7FB-3D77-45E5-95B1-13A817150266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31" creationId="{6FA2A7ED-61BE-4F17-A11B-4685C503BA0D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32" creationId="{5071E351-0B21-4170-AB66-CC0359E8DBD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34" creationId="{D24DDA3A-775F-4974-BD9A-C4D408BC2A2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35" creationId="{247179A2-C267-4368-BE17-C6B47A1AFC8E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36" creationId="{A0238390-8CE1-4866-AD40-2648E8F8CF3F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38" creationId="{529F7B91-3A82-4463-895E-F908FF0BD57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39" creationId="{8C4D970C-957D-4D89-8898-D38AB4CDB4E7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40" creationId="{3BB9F6E9-C333-4EF8-836B-5ADDA063E0DC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41" creationId="{9E387E6E-3D47-4E47-8592-F8F919940BBF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42" creationId="{F56B5A49-ABEA-408F-A3D2-7C32A57A98B3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45" creationId="{E1936E3A-6557-43CD-84DD-BAF9A3C55CC3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46" creationId="{A8069462-7922-41A0-92F8-2840553765BD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47" creationId="{F6FB93F6-CAC0-4EE9-9AE8-605786694200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48" creationId="{E93127D8-4483-4522-A03A-0BFEFC352B8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49" creationId="{0D6C6850-25E5-4D3D-BADA-D4E48AB001E0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50" creationId="{BF7A989F-1CD6-43CB-92CD-A0CD8F14B47E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51" creationId="{CD860495-27D4-4DB1-8FA3-EE3AE2AE074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52" creationId="{CECC0E65-AD30-4976-9BD4-2F7E8B471C86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53" creationId="{C26011E0-FEFC-463C-B493-F71A34A071C8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57" creationId="{052E33C2-5F9A-45AC-8EA6-215FD151BE12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58" creationId="{D17EB7E4-E4CC-4218-B6B5-E0861513DD8A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59" creationId="{DC662F8E-EB96-440F-A390-DAA154E8C8AF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60" creationId="{AE0B44B7-7757-4C3C-8A08-852CB7774D6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61" creationId="{1717D25C-0DBE-41E3-A229-8681EC382C8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62" creationId="{1C9346E6-1977-44D7-A5E9-30E80EE64151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63" creationId="{40225CC2-0E68-439C-8164-383D9323D22F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64" creationId="{24C7DB62-D016-4B82-A01F-7FD602972AD5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68" creationId="{89E935C3-DB2F-426B-9C9F-0EB1BA310A22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70" creationId="{104F9382-E353-45DD-B37D-409497A787F4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71" creationId="{A3F84285-52F3-429D-923F-54DCE6F403CE}"/>
          </ac:inkMkLst>
        </pc:inkChg>
        <pc:inkChg chg="add mod">
          <ac:chgData name="Ravitha N" userId="a18ab8633b9f9308" providerId="LiveId" clId="{34FCA84E-3D37-4F5E-BB75-E0AC2789D930}" dt="2020-04-30T07:35:53.796" v="6319"/>
          <ac:inkMkLst>
            <pc:docMk/>
            <pc:sldMk cId="4027179799" sldId="285"/>
            <ac:inkMk id="173" creationId="{DAA9129A-353E-4C11-B6FE-86D7E71C339A}"/>
          </ac:inkMkLst>
        </pc:inkChg>
      </pc:sldChg>
      <pc:sldChg chg="addSp delSp modSp new del mod">
        <pc:chgData name="Ravitha N" userId="a18ab8633b9f9308" providerId="LiveId" clId="{34FCA84E-3D37-4F5E-BB75-E0AC2789D930}" dt="2020-04-30T08:37:54.003" v="6780" actId="47"/>
        <pc:sldMkLst>
          <pc:docMk/>
          <pc:sldMk cId="973518092" sldId="286"/>
        </pc:sldMkLst>
        <pc:spChg chg="del">
          <ac:chgData name="Ravitha N" userId="a18ab8633b9f9308" providerId="LiveId" clId="{34FCA84E-3D37-4F5E-BB75-E0AC2789D930}" dt="2020-04-30T07:38:27.398" v="6363" actId="478"/>
          <ac:spMkLst>
            <pc:docMk/>
            <pc:sldMk cId="973518092" sldId="286"/>
            <ac:spMk id="2" creationId="{E8343678-4025-4A03-9941-875E4A5AE89E}"/>
          </ac:spMkLst>
        </pc:spChg>
        <pc:spChg chg="del">
          <ac:chgData name="Ravitha N" userId="a18ab8633b9f9308" providerId="LiveId" clId="{34FCA84E-3D37-4F5E-BB75-E0AC2789D930}" dt="2020-04-30T07:38:29.408" v="6364" actId="478"/>
          <ac:spMkLst>
            <pc:docMk/>
            <pc:sldMk cId="973518092" sldId="286"/>
            <ac:spMk id="3" creationId="{CF3A6A5C-BB6C-4DD5-BCD7-082A5573BF0F}"/>
          </ac:spMkLst>
        </pc:spChg>
        <pc:grpChg chg="del mod">
          <ac:chgData name="Ravitha N" userId="a18ab8633b9f9308" providerId="LiveId" clId="{34FCA84E-3D37-4F5E-BB75-E0AC2789D930}" dt="2020-04-30T07:39:11.963" v="6410"/>
          <ac:grpSpMkLst>
            <pc:docMk/>
            <pc:sldMk cId="973518092" sldId="286"/>
            <ac:grpSpMk id="8" creationId="{63B3B5F0-2D85-4D18-B1E6-B3CD8E5EDADC}"/>
          </ac:grpSpMkLst>
        </pc:grpChg>
        <pc:grpChg chg="del mod">
          <ac:chgData name="Ravitha N" userId="a18ab8633b9f9308" providerId="LiveId" clId="{34FCA84E-3D37-4F5E-BB75-E0AC2789D930}" dt="2020-04-30T07:40:13.832" v="6490"/>
          <ac:grpSpMkLst>
            <pc:docMk/>
            <pc:sldMk cId="973518092" sldId="286"/>
            <ac:grpSpMk id="13" creationId="{92619175-261B-4B59-B2BB-7AD37A3D3EA3}"/>
          </ac:grpSpMkLst>
        </pc:grpChg>
        <pc:grpChg chg="del mod">
          <ac:chgData name="Ravitha N" userId="a18ab8633b9f9308" providerId="LiveId" clId="{34FCA84E-3D37-4F5E-BB75-E0AC2789D930}" dt="2020-04-30T07:40:13.832" v="6490"/>
          <ac:grpSpMkLst>
            <pc:docMk/>
            <pc:sldMk cId="973518092" sldId="286"/>
            <ac:grpSpMk id="22" creationId="{62CA898B-E4FD-487A-87CF-FE3A1F525A24}"/>
          </ac:grpSpMkLst>
        </pc:grpChg>
        <pc:grpChg chg="del mod">
          <ac:chgData name="Ravitha N" userId="a18ab8633b9f9308" providerId="LiveId" clId="{34FCA84E-3D37-4F5E-BB75-E0AC2789D930}" dt="2020-04-30T07:40:13.832" v="6490"/>
          <ac:grpSpMkLst>
            <pc:docMk/>
            <pc:sldMk cId="973518092" sldId="286"/>
            <ac:grpSpMk id="46" creationId="{0702AAB9-32AA-45A4-A3C0-F2178636967C}"/>
          </ac:grpSpMkLst>
        </pc:grpChg>
        <pc:grpChg chg="del mod">
          <ac:chgData name="Ravitha N" userId="a18ab8633b9f9308" providerId="LiveId" clId="{34FCA84E-3D37-4F5E-BB75-E0AC2789D930}" dt="2020-04-30T07:40:13.832" v="6490"/>
          <ac:grpSpMkLst>
            <pc:docMk/>
            <pc:sldMk cId="973518092" sldId="286"/>
            <ac:grpSpMk id="47" creationId="{25752CA7-A850-4411-B2AE-D213E57913F5}"/>
          </ac:grpSpMkLst>
        </pc:grpChg>
        <pc:grpChg chg="del mod">
          <ac:chgData name="Ravitha N" userId="a18ab8633b9f9308" providerId="LiveId" clId="{34FCA84E-3D37-4F5E-BB75-E0AC2789D930}" dt="2020-04-30T07:40:13.832" v="6490"/>
          <ac:grpSpMkLst>
            <pc:docMk/>
            <pc:sldMk cId="973518092" sldId="286"/>
            <ac:grpSpMk id="48" creationId="{9108F1FE-05F1-4630-9E75-4F159BA106CE}"/>
          </ac:grpSpMkLst>
        </pc:grpChg>
        <pc:grpChg chg="del mod">
          <ac:chgData name="Ravitha N" userId="a18ab8633b9f9308" providerId="LiveId" clId="{34FCA84E-3D37-4F5E-BB75-E0AC2789D930}" dt="2020-04-30T07:40:13.832" v="6490"/>
          <ac:grpSpMkLst>
            <pc:docMk/>
            <pc:sldMk cId="973518092" sldId="286"/>
            <ac:grpSpMk id="49" creationId="{01B1EF65-DF9A-49B6-82D1-E40CDA67FBA0}"/>
          </ac:grpSpMkLst>
        </pc:grpChg>
        <pc:grpChg chg="del mod">
          <ac:chgData name="Ravitha N" userId="a18ab8633b9f9308" providerId="LiveId" clId="{34FCA84E-3D37-4F5E-BB75-E0AC2789D930}" dt="2020-04-30T07:40:13.832" v="6490"/>
          <ac:grpSpMkLst>
            <pc:docMk/>
            <pc:sldMk cId="973518092" sldId="286"/>
            <ac:grpSpMk id="50" creationId="{4698EAC1-4474-4D58-96B2-8D6CDC945AF6}"/>
          </ac:grpSpMkLst>
        </pc:grpChg>
        <pc:grpChg chg="del mod">
          <ac:chgData name="Ravitha N" userId="a18ab8633b9f9308" providerId="LiveId" clId="{34FCA84E-3D37-4F5E-BB75-E0AC2789D930}" dt="2020-04-30T07:39:16.812" v="6414"/>
          <ac:grpSpMkLst>
            <pc:docMk/>
            <pc:sldMk cId="973518092" sldId="286"/>
            <ac:grpSpMk id="53" creationId="{C500F358-198B-45FF-BAE1-A44F046CD73D}"/>
          </ac:grpSpMkLst>
        </pc:grpChg>
        <pc:grpChg chg="del mod">
          <ac:chgData name="Ravitha N" userId="a18ab8633b9f9308" providerId="LiveId" clId="{34FCA84E-3D37-4F5E-BB75-E0AC2789D930}" dt="2020-04-30T07:39:25.515" v="6428"/>
          <ac:grpSpMkLst>
            <pc:docMk/>
            <pc:sldMk cId="973518092" sldId="286"/>
            <ac:grpSpMk id="57" creationId="{BAAA3634-AD2A-423E-8E1A-C2471D0E67CE}"/>
          </ac:grpSpMkLst>
        </pc:grpChg>
        <pc:grpChg chg="del mod">
          <ac:chgData name="Ravitha N" userId="a18ab8633b9f9308" providerId="LiveId" clId="{34FCA84E-3D37-4F5E-BB75-E0AC2789D930}" dt="2020-04-30T07:40:11.381" v="6487"/>
          <ac:grpSpMkLst>
            <pc:docMk/>
            <pc:sldMk cId="973518092" sldId="286"/>
            <ac:grpSpMk id="71" creationId="{E785BD9A-278E-461B-BD5B-FF713A029A96}"/>
          </ac:grpSpMkLst>
        </pc:grpChg>
        <pc:grpChg chg="del mod">
          <ac:chgData name="Ravitha N" userId="a18ab8633b9f9308" providerId="LiveId" clId="{34FCA84E-3D37-4F5E-BB75-E0AC2789D930}" dt="2020-04-30T07:39:54.906" v="6457"/>
          <ac:grpSpMkLst>
            <pc:docMk/>
            <pc:sldMk cId="973518092" sldId="286"/>
            <ac:grpSpMk id="82" creationId="{5B0D627F-B178-4539-8C18-6C8E883E601B}"/>
          </ac:grpSpMkLst>
        </pc:grpChg>
        <pc:grpChg chg="del mod">
          <ac:chgData name="Ravitha N" userId="a18ab8633b9f9308" providerId="LiveId" clId="{34FCA84E-3D37-4F5E-BB75-E0AC2789D930}" dt="2020-04-30T07:39:54.906" v="6457"/>
          <ac:grpSpMkLst>
            <pc:docMk/>
            <pc:sldMk cId="973518092" sldId="286"/>
            <ac:grpSpMk id="85" creationId="{E657CF1C-7F13-4FEC-A050-295E2820C86E}"/>
          </ac:grpSpMkLst>
        </pc:grpChg>
        <pc:grpChg chg="del mod">
          <ac:chgData name="Ravitha N" userId="a18ab8633b9f9308" providerId="LiveId" clId="{34FCA84E-3D37-4F5E-BB75-E0AC2789D930}" dt="2020-04-30T07:39:54.906" v="6457"/>
          <ac:grpSpMkLst>
            <pc:docMk/>
            <pc:sldMk cId="973518092" sldId="286"/>
            <ac:grpSpMk id="100" creationId="{8EDB34F0-1CC2-4EFA-A4DC-83FC2769AE86}"/>
          </ac:grpSpMkLst>
        </pc:grpChg>
        <pc:grpChg chg="del mod">
          <ac:chgData name="Ravitha N" userId="a18ab8633b9f9308" providerId="LiveId" clId="{34FCA84E-3D37-4F5E-BB75-E0AC2789D930}" dt="2020-04-30T07:40:00.792" v="6468"/>
          <ac:grpSpMkLst>
            <pc:docMk/>
            <pc:sldMk cId="973518092" sldId="286"/>
            <ac:grpSpMk id="101" creationId="{FE7B6531-1021-422F-95F2-354ABF3996AB}"/>
          </ac:grpSpMkLst>
        </pc:grpChg>
        <pc:grpChg chg="del mod">
          <ac:chgData name="Ravitha N" userId="a18ab8633b9f9308" providerId="LiveId" clId="{34FCA84E-3D37-4F5E-BB75-E0AC2789D930}" dt="2020-04-30T07:40:11.381" v="6487"/>
          <ac:grpSpMkLst>
            <pc:docMk/>
            <pc:sldMk cId="973518092" sldId="286"/>
            <ac:grpSpMk id="112" creationId="{AF81F8E5-A5B8-4C5F-BDB2-17F3D0D19A59}"/>
          </ac:grpSpMkLst>
        </pc:grpChg>
        <pc:grpChg chg="del mod">
          <ac:chgData name="Ravitha N" userId="a18ab8633b9f9308" providerId="LiveId" clId="{34FCA84E-3D37-4F5E-BB75-E0AC2789D930}" dt="2020-04-30T07:40:13.832" v="6490"/>
          <ac:grpSpMkLst>
            <pc:docMk/>
            <pc:sldMk cId="973518092" sldId="286"/>
            <ac:grpSpMk id="131" creationId="{68524825-BBE8-4A97-AF58-76B0978DF9E6}"/>
          </ac:grpSpMkLst>
        </pc:grpChg>
        <pc:grpChg chg="del mod">
          <ac:chgData name="Ravitha N" userId="a18ab8633b9f9308" providerId="LiveId" clId="{34FCA84E-3D37-4F5E-BB75-E0AC2789D930}" dt="2020-04-30T07:40:19.900" v="6497"/>
          <ac:grpSpMkLst>
            <pc:docMk/>
            <pc:sldMk cId="973518092" sldId="286"/>
            <ac:grpSpMk id="134" creationId="{7F03B4A9-C387-43EA-B1F0-D5DE6167B7F6}"/>
          </ac:grpSpMkLst>
        </pc:grpChg>
        <pc:grpChg chg="del mod">
          <ac:chgData name="Ravitha N" userId="a18ab8633b9f9308" providerId="LiveId" clId="{34FCA84E-3D37-4F5E-BB75-E0AC2789D930}" dt="2020-04-30T07:40:25.955" v="6501"/>
          <ac:grpSpMkLst>
            <pc:docMk/>
            <pc:sldMk cId="973518092" sldId="286"/>
            <ac:grpSpMk id="141" creationId="{D460921F-4C3B-4A56-8B13-A790B74B7028}"/>
          </ac:grpSpMkLst>
        </pc:grpChg>
        <pc:grpChg chg="del mod">
          <ac:chgData name="Ravitha N" userId="a18ab8633b9f9308" providerId="LiveId" clId="{34FCA84E-3D37-4F5E-BB75-E0AC2789D930}" dt="2020-04-30T07:40:22.152" v="6499"/>
          <ac:grpSpMkLst>
            <pc:docMk/>
            <pc:sldMk cId="973518092" sldId="286"/>
            <ac:grpSpMk id="142" creationId="{8B2B54B1-1295-47BB-BAE2-6F45BDB8E66B}"/>
          </ac:grpSpMkLst>
        </pc:grpChg>
        <pc:grpChg chg="del mod">
          <ac:chgData name="Ravitha N" userId="a18ab8633b9f9308" providerId="LiveId" clId="{34FCA84E-3D37-4F5E-BB75-E0AC2789D930}" dt="2020-04-30T07:40:25.955" v="6501"/>
          <ac:grpSpMkLst>
            <pc:docMk/>
            <pc:sldMk cId="973518092" sldId="286"/>
            <ac:grpSpMk id="144" creationId="{B2A75729-B19E-4650-BE5B-59DC82236893}"/>
          </ac:grpSpMkLst>
        </pc:grpChg>
        <pc:grpChg chg="del mod">
          <ac:chgData name="Ravitha N" userId="a18ab8633b9f9308" providerId="LiveId" clId="{34FCA84E-3D37-4F5E-BB75-E0AC2789D930}" dt="2020-04-30T07:40:42.214" v="6503"/>
          <ac:grpSpMkLst>
            <pc:docMk/>
            <pc:sldMk cId="973518092" sldId="286"/>
            <ac:grpSpMk id="146" creationId="{14ADDED3-D325-454F-A7CA-C1E68CDB9C6F}"/>
          </ac:grpSpMkLst>
        </pc:grpChg>
        <pc:grpChg chg="del mod">
          <ac:chgData name="Ravitha N" userId="a18ab8633b9f9308" providerId="LiveId" clId="{34FCA84E-3D37-4F5E-BB75-E0AC2789D930}" dt="2020-04-30T07:41:55.706" v="6588"/>
          <ac:grpSpMkLst>
            <pc:docMk/>
            <pc:sldMk cId="973518092" sldId="286"/>
            <ac:grpSpMk id="148" creationId="{BFD0D5DD-BFCD-49C6-B500-41E94E454BB5}"/>
          </ac:grpSpMkLst>
        </pc:grpChg>
        <pc:grpChg chg="del mod">
          <ac:chgData name="Ravitha N" userId="a18ab8633b9f9308" providerId="LiveId" clId="{34FCA84E-3D37-4F5E-BB75-E0AC2789D930}" dt="2020-04-30T07:43:26.520" v="6603"/>
          <ac:grpSpMkLst>
            <pc:docMk/>
            <pc:sldMk cId="973518092" sldId="286"/>
            <ac:grpSpMk id="150" creationId="{07CA9981-ABD4-49A1-9643-7B93F1F37072}"/>
          </ac:grpSpMkLst>
        </pc:grpChg>
        <pc:grpChg chg="del mod">
          <ac:chgData name="Ravitha N" userId="a18ab8633b9f9308" providerId="LiveId" clId="{34FCA84E-3D37-4F5E-BB75-E0AC2789D930}" dt="2020-04-30T07:42:02.115" v="6598"/>
          <ac:grpSpMkLst>
            <pc:docMk/>
            <pc:sldMk cId="973518092" sldId="286"/>
            <ac:grpSpMk id="153" creationId="{07BCD2F8-529E-4118-8619-92B8C838C6A0}"/>
          </ac:grpSpMkLst>
        </pc:grpChg>
        <pc:grpChg chg="del mod">
          <ac:chgData name="Ravitha N" userId="a18ab8633b9f9308" providerId="LiveId" clId="{34FCA84E-3D37-4F5E-BB75-E0AC2789D930}" dt="2020-04-30T07:43:26.520" v="6603"/>
          <ac:grpSpMkLst>
            <pc:docMk/>
            <pc:sldMk cId="973518092" sldId="286"/>
            <ac:grpSpMk id="160" creationId="{B74A8930-C935-4F09-B8A1-1572E9573042}"/>
          </ac:grpSpMkLst>
        </pc:grpChg>
        <pc:grpChg chg="del mod">
          <ac:chgData name="Ravitha N" userId="a18ab8633b9f9308" providerId="LiveId" clId="{34FCA84E-3D37-4F5E-BB75-E0AC2789D930}" dt="2020-04-30T07:43:28.673" v="6606"/>
          <ac:grpSpMkLst>
            <pc:docMk/>
            <pc:sldMk cId="973518092" sldId="286"/>
            <ac:grpSpMk id="161" creationId="{78E47BDC-2C4F-4F65-AF70-7D0AEC71BBCC}"/>
          </ac:grpSpMkLst>
        </pc:grpChg>
        <pc:grpChg chg="del mod">
          <ac:chgData name="Ravitha N" userId="a18ab8633b9f9308" providerId="LiveId" clId="{34FCA84E-3D37-4F5E-BB75-E0AC2789D930}" dt="2020-04-30T07:43:30.967" v="6609"/>
          <ac:grpSpMkLst>
            <pc:docMk/>
            <pc:sldMk cId="973518092" sldId="286"/>
            <ac:grpSpMk id="166" creationId="{D5916053-8ACC-4712-8743-7A3792F097CB}"/>
          </ac:grpSpMkLst>
        </pc:grpChg>
        <pc:grpChg chg="del mod">
          <ac:chgData name="Ravitha N" userId="a18ab8633b9f9308" providerId="LiveId" clId="{34FCA84E-3D37-4F5E-BB75-E0AC2789D930}" dt="2020-04-30T07:43:30.967" v="6609"/>
          <ac:grpSpMkLst>
            <pc:docMk/>
            <pc:sldMk cId="973518092" sldId="286"/>
            <ac:grpSpMk id="167" creationId="{A89ADC4B-2219-40FD-9969-6EEEA0B47B0F}"/>
          </ac:grpSpMkLst>
        </pc:grpChg>
        <pc:grpChg chg="del mod">
          <ac:chgData name="Ravitha N" userId="a18ab8633b9f9308" providerId="LiveId" clId="{34FCA84E-3D37-4F5E-BB75-E0AC2789D930}" dt="2020-04-30T07:43:30.967" v="6609"/>
          <ac:grpSpMkLst>
            <pc:docMk/>
            <pc:sldMk cId="973518092" sldId="286"/>
            <ac:grpSpMk id="170" creationId="{AF7BC21D-3AEF-4834-B433-3D3E478F29E5}"/>
          </ac:grpSpMkLst>
        </pc:grpChg>
        <pc:grpChg chg="del mod">
          <ac:chgData name="Ravitha N" userId="a18ab8633b9f9308" providerId="LiveId" clId="{34FCA84E-3D37-4F5E-BB75-E0AC2789D930}" dt="2020-04-30T07:44:50.295" v="6612"/>
          <ac:grpSpMkLst>
            <pc:docMk/>
            <pc:sldMk cId="973518092" sldId="286"/>
            <ac:grpSpMk id="173" creationId="{7343C08D-17AA-4EE0-AA3C-31358C8DC289}"/>
          </ac:grpSpMkLst>
        </pc:grpChg>
        <pc:grpChg chg="del mod">
          <ac:chgData name="Ravitha N" userId="a18ab8633b9f9308" providerId="LiveId" clId="{34FCA84E-3D37-4F5E-BB75-E0AC2789D930}" dt="2020-04-30T07:44:58.245" v="6622"/>
          <ac:grpSpMkLst>
            <pc:docMk/>
            <pc:sldMk cId="973518092" sldId="286"/>
            <ac:grpSpMk id="176" creationId="{C08D62CC-2AC7-4873-AB40-1115B27AB3E2}"/>
          </ac:grpSpMkLst>
        </pc:grpChg>
        <pc:grpChg chg="del mod">
          <ac:chgData name="Ravitha N" userId="a18ab8633b9f9308" providerId="LiveId" clId="{34FCA84E-3D37-4F5E-BB75-E0AC2789D930}" dt="2020-04-30T07:44:52.424" v="6616"/>
          <ac:grpSpMkLst>
            <pc:docMk/>
            <pc:sldMk cId="973518092" sldId="286"/>
            <ac:grpSpMk id="180" creationId="{ABB8D32E-EA1F-4A35-B588-0E64A5C570CD}"/>
          </ac:grpSpMkLst>
        </pc:grpChg>
        <pc:grpChg chg="del mod">
          <ac:chgData name="Ravitha N" userId="a18ab8633b9f9308" providerId="LiveId" clId="{34FCA84E-3D37-4F5E-BB75-E0AC2789D930}" dt="2020-04-30T07:45:05.390" v="6624"/>
          <ac:grpSpMkLst>
            <pc:docMk/>
            <pc:sldMk cId="973518092" sldId="286"/>
            <ac:grpSpMk id="181" creationId="{DE86B81A-23E6-4679-8E81-BA0634F914EC}"/>
          </ac:grpSpMkLst>
        </pc:grpChg>
        <pc:grpChg chg="del mod">
          <ac:chgData name="Ravitha N" userId="a18ab8633b9f9308" providerId="LiveId" clId="{34FCA84E-3D37-4F5E-BB75-E0AC2789D930}" dt="2020-04-30T07:45:05.390" v="6624"/>
          <ac:grpSpMkLst>
            <pc:docMk/>
            <pc:sldMk cId="973518092" sldId="286"/>
            <ac:grpSpMk id="185" creationId="{074438BA-C98C-4341-87F4-913ED911C70C}"/>
          </ac:grpSpMkLst>
        </pc:grpChg>
        <pc:grpChg chg="del mod">
          <ac:chgData name="Ravitha N" userId="a18ab8633b9f9308" providerId="LiveId" clId="{34FCA84E-3D37-4F5E-BB75-E0AC2789D930}" dt="2020-04-30T07:45:05.390" v="6624"/>
          <ac:grpSpMkLst>
            <pc:docMk/>
            <pc:sldMk cId="973518092" sldId="286"/>
            <ac:grpSpMk id="187" creationId="{46BF204D-A1EE-40D3-984A-0F6BFC0F9F78}"/>
          </ac:grpSpMkLst>
        </pc:grpChg>
        <pc:grpChg chg="mod">
          <ac:chgData name="Ravitha N" userId="a18ab8633b9f9308" providerId="LiveId" clId="{34FCA84E-3D37-4F5E-BB75-E0AC2789D930}" dt="2020-04-30T07:45:05.390" v="6624"/>
          <ac:grpSpMkLst>
            <pc:docMk/>
            <pc:sldMk cId="973518092" sldId="286"/>
            <ac:grpSpMk id="189" creationId="{51DF13C7-AFA4-4C91-BD6D-BF60C4D38238}"/>
          </ac:grpSpMkLst>
        </pc:grp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4" creationId="{AD2EDD92-C818-419C-8984-B795022BAB6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5" creationId="{B1C422BA-D766-4AA9-B7DA-9EC79CF9D29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" creationId="{05E8F35C-9453-43F1-AC84-C799A51DAAC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" creationId="{AAB9510C-3263-454A-AE7A-3E02BAC7BEB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" creationId="{46C8C3B4-4C9D-4FD7-91F4-212456C902A7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0" creationId="{B6C1D051-1F97-487B-B615-D678D730918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" creationId="{37FB4B8B-24C2-43C8-80F1-986E031285A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" creationId="{919223CD-4EA5-4C88-9A9F-B22CE8BAD03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4" creationId="{E9967A93-0B0E-46D4-9A3F-9CA39B4FE60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5" creationId="{C7124809-6C9D-4AE4-94A5-C4F2C5520B2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6" creationId="{C5E320DA-EE1A-4463-B4A5-080738EBC3D7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7" creationId="{11C3CF14-A8A9-4B29-93E8-642DCDF6399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8" creationId="{649EEC14-A9E0-498D-A524-8EA66997267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9" creationId="{48BE3ABB-E49F-492A-B881-8A768906864C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20" creationId="{853004A7-2AA2-4FF1-AECE-16216689F6B4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21" creationId="{A0CC43C6-5873-4115-AB21-BA33A48C0BD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23" creationId="{93DDA26B-C3F8-43D9-A1DD-F9A83D2C08CE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24" creationId="{B7437DAE-DF8D-4F3A-AA57-8321D0A2154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25" creationId="{1B4CF0E1-1CE6-4F4A-BBE0-B717C3797D2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26" creationId="{7F9CE2D6-B40D-4E20-87BA-0CD528B2081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27" creationId="{187B1451-6147-454F-BEAC-FF08D98F30C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28" creationId="{37F845BF-258C-4D55-9C9A-553B0991F3C7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29" creationId="{1410F34D-6F2B-4FA5-BCB1-5C376FDB211F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0" creationId="{D9C8D49E-8FF2-4991-9DC8-9CD054F7E265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1" creationId="{BBDDB966-9996-420C-A887-5E1975907330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2" creationId="{14152247-66D1-4354-83D8-81BB93A399B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3" creationId="{15A51731-5C01-4C08-8BE6-8557E806772E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4" creationId="{4AA3AA0C-A3A0-489C-9F36-2DD1ED0CE54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5" creationId="{B2EF97BF-3EB1-4CE7-91B2-54ED5186CDB0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6" creationId="{CCE9AB47-D36E-470E-B636-CA0574563F4F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7" creationId="{55150122-D94A-4313-84EA-4D1143E45AD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8" creationId="{3909D60F-ABC6-4864-9027-7E2482EAFA9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39" creationId="{C8A01F9C-D83A-4538-810E-D99E63DF34E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40" creationId="{E0CFB924-847F-481A-B7A0-7F7F659C5A2C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41" creationId="{61244A28-E8F2-43AC-83A3-7928840F6DA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42" creationId="{086C634E-3991-42BF-A094-3E6323131E9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43" creationId="{13007862-C8D4-43C6-8B7C-DF769984173F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44" creationId="{2AE53710-6FF9-4CF9-85B0-BBC6D598D827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45" creationId="{F5A6A23C-D902-470D-8407-3445898FFB0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51" creationId="{85EA93EC-25E7-4191-B3AF-1B8B7D4F1C7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52" creationId="{96BE8B0F-C643-482E-9F9B-25CA92C9529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54" creationId="{9B01547D-E6F2-4DCD-AA63-B134120D293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55" creationId="{7B7C55BE-6356-4AFF-A7D8-3F0EE646C07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56" creationId="{993F3660-B5D2-4681-93FD-288F51F503E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58" creationId="{3206E9AD-07DF-46F3-9831-5332FEB4CF4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59" creationId="{AFD4E666-5163-41CE-A9C4-7258E4035365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0" creationId="{BB9A3095-7F61-41A6-9D78-43C616F2B44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1" creationId="{DD4A6A51-AF0C-48DA-B9C4-CA80EA1EA84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2" creationId="{D30F33D5-21FF-48C5-B8B9-C4287903AB2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3" creationId="{FF6D6917-9307-4B0E-AB66-60BAD695163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4" creationId="{7945204E-4ED2-4025-A9A4-E709D483C30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5" creationId="{644D7F0C-82A6-49D3-93BE-C3C50DE38BC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6" creationId="{FEF19517-8D8E-4A7E-AF3B-CE6DCF3C01A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7" creationId="{399D2921-2FF8-40F5-8717-BB319E4BFB9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8" creationId="{3875BDD1-A4DA-4E32-BC43-8560617948A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69" creationId="{C49F82AD-722B-4461-BCD5-4163E2ACF15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0" creationId="{ABB36793-C835-46F0-96A4-B3ECE011288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2" creationId="{C4D76F7F-777E-4709-A071-7541B34F854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3" creationId="{9CBAEAD2-6293-4828-9649-AE67E4DB3E6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4" creationId="{1DE99ABA-0868-44C0-8E16-0B596B9B9900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5" creationId="{533B3A7A-9536-4672-821D-0BAD73C4EAB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6" creationId="{42BD60AF-5BE8-4C99-A6E4-CFE6C9FCCAA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7" creationId="{100429A2-2708-47B5-9810-83999DDF5CBF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8" creationId="{E140E19E-21EE-4795-BCA8-5C36AC74D5E7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79" creationId="{F225E72E-C17D-49E8-ABD2-7CD6AFA8FBFC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80" creationId="{0C732709-E961-4D8D-AE2B-1B028EA81034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81" creationId="{D13F3259-8EC4-4C74-9B33-D4D22899B53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83" creationId="{59F93C52-7314-4620-8D2D-1993C1FEB2FC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84" creationId="{5A54408E-BD85-43A2-8F11-348A8EFBB03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86" creationId="{0025DDEC-3C2C-4DD5-ACE7-0359A9CB7D1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87" creationId="{9DD8D00F-BDBF-4ABF-B0AC-A94673F5F9D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88" creationId="{3021777C-2245-4532-84AD-122BDC85AA8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89" creationId="{EB0F5F15-2E4B-4CFF-A4ED-D6A585A87AD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0" creationId="{95F12940-69AC-436F-BF5D-282BF3C94890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1" creationId="{000FFA71-C9EC-4C3A-8A38-48D17BD73B35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2" creationId="{4D2DBB98-3B9D-43E7-81C7-BD0A41A0543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3" creationId="{5F7A8EEE-0026-4DDA-8FC9-D31595DD100E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4" creationId="{DC9A2BD8-311D-4C5A-A5DA-1A3CF651E044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5" creationId="{0075B720-EC52-45EC-B341-60605FA3FB4C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6" creationId="{859CD26F-E5F1-404C-AA47-99B2EAF40775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7" creationId="{B03EFD1E-4DC0-4601-B5CA-71083519C0F2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8" creationId="{9F43FBAD-2EC8-4407-883C-5FC8973D66EC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99" creationId="{0F13C666-DE7D-4A67-B474-F45E804BB7C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02" creationId="{2442B317-4689-4C68-88BF-F3020D4B5EE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03" creationId="{4C34CE51-3299-433B-901A-67937D1BACB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04" creationId="{73158237-F574-42AA-9F4C-2CD0C3EDD38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05" creationId="{8A501F9E-8071-451E-8E66-9F6077CE87BE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06" creationId="{F83BBE3B-12F2-4D28-AA39-F65525EAB88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07" creationId="{3B4AE8ED-0082-4DB0-8B85-955D1462616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08" creationId="{41AA2B30-398C-4A12-AC89-638DEF34C6C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09" creationId="{04A89564-0759-4EFB-98EF-AF1EE9854B6E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0" creationId="{6DBD54D5-5DAC-4DB5-9AA5-F7990D1321E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1" creationId="{4DF59065-5036-4E1E-8F42-E225827146C4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3" creationId="{2412DC8B-1213-4339-BAD8-12A69F4CA7D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4" creationId="{88B433B8-22C6-475B-81B7-D5BE0BB3A41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5" creationId="{7CB69CC1-369A-44ED-9240-3CC519544D8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6" creationId="{47F8816F-F3BF-4760-87EA-F51144B13C3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7" creationId="{3494650D-2406-4C1F-B61B-09E98E500A4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8" creationId="{7AD23163-4F16-4EFE-9648-3D27C4D194CF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19" creationId="{85B13DFD-726F-4BD3-A189-14DD0B8B5DA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0" creationId="{6B995ECA-D191-4103-9BB0-18616B9DA40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1" creationId="{556A9B26-9BB6-4975-8303-90553E51027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2" creationId="{1B087D23-1C1D-4FF7-87F5-D8F0796C7664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3" creationId="{6D6699A9-071D-4429-ABDD-8E25F2CCD12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4" creationId="{7A802D75-0EA3-469D-BE4D-56300437E5F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5" creationId="{B6BBCC0B-34BA-46DE-BA34-8F5CA7DC006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6" creationId="{77C37DEE-7656-4A1E-A490-646F185A8AF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7" creationId="{8B9F3042-9FE6-4527-B0E5-5B0CB30BAD3C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8" creationId="{0B02BC81-B32A-4F4A-B356-FFF6C40F4C8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29" creationId="{34BECFC0-35D4-4F96-8E2C-F9BC306205C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30" creationId="{BB9E3234-A382-4906-A2C3-D56C1FB03FB7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32" creationId="{27B78189-174C-420B-840B-7358A4C9EAA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33" creationId="{E6047117-F54A-4C05-9DA0-80CF4F4B523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35" creationId="{AED36038-C6FC-420A-85A3-DEA87B90BF2F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36" creationId="{E79EAD2A-2C84-464C-96B8-A1A1CBF5B38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37" creationId="{F43C5D59-DE2B-47F2-80B7-E15810264AA7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38" creationId="{FF77EBAF-513E-4738-82EC-6B798407E6A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39" creationId="{A242BAC0-0BE4-40E5-B8FC-DCF4BAA1F676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40" creationId="{1D93C971-999F-49BD-91AE-46E12F2D24A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43" creationId="{8687169B-93CE-4639-850B-C1600BA0D398}"/>
          </ac:inkMkLst>
        </pc:inkChg>
        <pc:inkChg chg="add mod">
          <ac:chgData name="Ravitha N" userId="a18ab8633b9f9308" providerId="LiveId" clId="{34FCA84E-3D37-4F5E-BB75-E0AC2789D930}" dt="2020-04-30T07:40:42.214" v="6503"/>
          <ac:inkMkLst>
            <pc:docMk/>
            <pc:sldMk cId="973518092" sldId="286"/>
            <ac:inkMk id="145" creationId="{A0CF6CA9-7CD1-4321-9EF2-415577AB7CD4}"/>
          </ac:inkMkLst>
        </pc:inkChg>
        <pc:inkChg chg="add mod">
          <ac:chgData name="Ravitha N" userId="a18ab8633b9f9308" providerId="LiveId" clId="{34FCA84E-3D37-4F5E-BB75-E0AC2789D930}" dt="2020-04-30T07:41:55.706" v="6588"/>
          <ac:inkMkLst>
            <pc:docMk/>
            <pc:sldMk cId="973518092" sldId="286"/>
            <ac:inkMk id="147" creationId="{6E9E50F1-C632-407E-8CCE-5ED9C45467A4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49" creationId="{59F12CF4-83F0-4DC0-B7F5-A7EEF399031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51" creationId="{6644A710-6F67-4F99-801F-6CA160D1A28C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52" creationId="{C3674E6E-ABFF-40D5-8ACF-C631EB366DD0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54" creationId="{825F6803-55B7-4E4D-9B0C-0103C866CECB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55" creationId="{7B7DCCFB-FDAD-4CCD-BB4D-6089213F843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56" creationId="{0EC0265A-41F4-4AFC-9CB2-9003DA00CC7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57" creationId="{7AC0F70F-7BFA-460D-8B75-79C6C6E4DF6F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58" creationId="{99A230C7-65FD-4C35-B3A3-0558F0FACAEC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59" creationId="{757348C1-861B-4A1D-B14E-77B0D9E9EEEF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62" creationId="{629DD103-C9A6-41BB-9137-DFD99D26077D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63" creationId="{4EA649CE-08E9-474C-8F06-DE08045E4DD5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64" creationId="{3F48AFCB-A38F-4506-91AA-50F6EF40C7BE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65" creationId="{A9565578-0D69-4FEC-A509-AAAC4AB798B3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68" creationId="{C09E928F-B231-465B-B765-C7CEBB097AB5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69" creationId="{8EB94C24-2AE8-4DC9-BB78-2EE86C7E1E70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71" creationId="{0C8CD522-C401-4746-B73D-A27249BCAE12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72" creationId="{2E742C1F-BFCD-444A-91B8-2A408C36DA05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74" creationId="{B73DB272-6CF1-4849-87BF-C3FE9BAEECB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75" creationId="{842DAA43-A33E-45DC-B5FF-72062F541330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77" creationId="{88D94898-DF93-4548-A959-8FB2C637B5C9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78" creationId="{861C27F1-642F-48DC-9AD5-A76AAA124C81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79" creationId="{2552D3B3-E7BE-4383-A345-3C79F00AC95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82" creationId="{5FFFD5CC-902E-4F9C-A7C0-9E331E550904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83" creationId="{BE7A354D-5BDF-4B3C-AD10-B1B8772ABF5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84" creationId="{86B917D8-3C71-4B36-AF9B-C009F6F2FB9A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86" creationId="{5FE6978F-D57A-4917-BEA2-56CE6F0D8C08}"/>
          </ac:inkMkLst>
        </pc:inkChg>
        <pc:inkChg chg="add mod">
          <ac:chgData name="Ravitha N" userId="a18ab8633b9f9308" providerId="LiveId" clId="{34FCA84E-3D37-4F5E-BB75-E0AC2789D930}" dt="2020-04-30T07:45:05.390" v="6624"/>
          <ac:inkMkLst>
            <pc:docMk/>
            <pc:sldMk cId="973518092" sldId="286"/>
            <ac:inkMk id="188" creationId="{06BDF0EB-1D29-44D4-8C63-44D7D5CC15CE}"/>
          </ac:inkMkLst>
        </pc:inkChg>
      </pc:sldChg>
      <pc:sldChg chg="new del">
        <pc:chgData name="Ravitha N" userId="a18ab8633b9f9308" providerId="LiveId" clId="{34FCA84E-3D37-4F5E-BB75-E0AC2789D930}" dt="2020-04-30T09:00:23.167" v="9347" actId="2696"/>
        <pc:sldMkLst>
          <pc:docMk/>
          <pc:sldMk cId="3715877892" sldId="286"/>
        </pc:sldMkLst>
      </pc:sldChg>
      <pc:sldChg chg="addSp delSp modSp new del mod">
        <pc:chgData name="Ravitha N" userId="a18ab8633b9f9308" providerId="LiveId" clId="{34FCA84E-3D37-4F5E-BB75-E0AC2789D930}" dt="2020-04-30T08:37:54.003" v="6780" actId="47"/>
        <pc:sldMkLst>
          <pc:docMk/>
          <pc:sldMk cId="2237991434" sldId="287"/>
        </pc:sldMkLst>
        <pc:spChg chg="del">
          <ac:chgData name="Ravitha N" userId="a18ab8633b9f9308" providerId="LiveId" clId="{34FCA84E-3D37-4F5E-BB75-E0AC2789D930}" dt="2020-04-30T07:41:01.822" v="6506" actId="478"/>
          <ac:spMkLst>
            <pc:docMk/>
            <pc:sldMk cId="2237991434" sldId="287"/>
            <ac:spMk id="2" creationId="{3B52A80F-E458-4560-80FF-C23E64CCBAE4}"/>
          </ac:spMkLst>
        </pc:spChg>
        <pc:spChg chg="del">
          <ac:chgData name="Ravitha N" userId="a18ab8633b9f9308" providerId="LiveId" clId="{34FCA84E-3D37-4F5E-BB75-E0AC2789D930}" dt="2020-04-30T07:40:59.758" v="6505" actId="478"/>
          <ac:spMkLst>
            <pc:docMk/>
            <pc:sldMk cId="2237991434" sldId="287"/>
            <ac:spMk id="3" creationId="{114EEB13-1A48-4435-AFF1-1548C20F8FCF}"/>
          </ac:spMkLst>
        </pc:spChg>
        <pc:grpChg chg="del mod">
          <ac:chgData name="Ravitha N" userId="a18ab8633b9f9308" providerId="LiveId" clId="{34FCA84E-3D37-4F5E-BB75-E0AC2789D930}" dt="2020-04-30T07:41:20.792" v="6549"/>
          <ac:grpSpMkLst>
            <pc:docMk/>
            <pc:sldMk cId="2237991434" sldId="287"/>
            <ac:grpSpMk id="13" creationId="{3EA748BA-68B0-4AD1-AC67-9B33C1300290}"/>
          </ac:grpSpMkLst>
        </pc:grpChg>
        <pc:grpChg chg="del mod">
          <ac:chgData name="Ravitha N" userId="a18ab8633b9f9308" providerId="LiveId" clId="{34FCA84E-3D37-4F5E-BB75-E0AC2789D930}" dt="2020-04-30T07:41:33.334" v="6571"/>
          <ac:grpSpMkLst>
            <pc:docMk/>
            <pc:sldMk cId="2237991434" sldId="287"/>
            <ac:grpSpMk id="14" creationId="{8B3D04F7-FE1F-4070-97E9-3C9F02511E5A}"/>
          </ac:grpSpMkLst>
        </pc:grpChg>
        <pc:grpChg chg="del mod">
          <ac:chgData name="Ravitha N" userId="a18ab8633b9f9308" providerId="LiveId" clId="{34FCA84E-3D37-4F5E-BB75-E0AC2789D930}" dt="2020-04-30T07:41:50.345" v="6586"/>
          <ac:grpSpMkLst>
            <pc:docMk/>
            <pc:sldMk cId="2237991434" sldId="287"/>
            <ac:grpSpMk id="47" creationId="{677B4B25-5E59-4680-86C2-EEE8624F4EEB}"/>
          </ac:grpSpMkLst>
        </pc:grpChg>
        <pc:grpChg chg="del mod">
          <ac:chgData name="Ravitha N" userId="a18ab8633b9f9308" providerId="LiveId" clId="{34FCA84E-3D37-4F5E-BB75-E0AC2789D930}" dt="2020-04-30T07:41:33.334" v="6571"/>
          <ac:grpSpMkLst>
            <pc:docMk/>
            <pc:sldMk cId="2237991434" sldId="287"/>
            <ac:grpSpMk id="48" creationId="{46B68537-C290-4464-82F0-6C205822A719}"/>
          </ac:grpSpMkLst>
        </pc:grpChg>
        <pc:grpChg chg="del mod">
          <ac:chgData name="Ravitha N" userId="a18ab8633b9f9308" providerId="LiveId" clId="{34FCA84E-3D37-4F5E-BB75-E0AC2789D930}" dt="2020-04-30T07:41:33.334" v="6571"/>
          <ac:grpSpMkLst>
            <pc:docMk/>
            <pc:sldMk cId="2237991434" sldId="287"/>
            <ac:grpSpMk id="49" creationId="{E17DA0A9-7DD4-42A0-9BE3-3AC5A683FC81}"/>
          </ac:grpSpMkLst>
        </pc:grpChg>
        <pc:grpChg chg="del mod">
          <ac:chgData name="Ravitha N" userId="a18ab8633b9f9308" providerId="LiveId" clId="{34FCA84E-3D37-4F5E-BB75-E0AC2789D930}" dt="2020-04-30T07:41:37.620" v="6577"/>
          <ac:grpSpMkLst>
            <pc:docMk/>
            <pc:sldMk cId="2237991434" sldId="287"/>
            <ac:grpSpMk id="50" creationId="{8839728A-C494-4EC1-A6D3-B2163F24C3F8}"/>
          </ac:grpSpMkLst>
        </pc:grpChg>
        <pc:grpChg chg="del mod">
          <ac:chgData name="Ravitha N" userId="a18ab8633b9f9308" providerId="LiveId" clId="{34FCA84E-3D37-4F5E-BB75-E0AC2789D930}" dt="2020-04-30T07:41:33.334" v="6571"/>
          <ac:grpSpMkLst>
            <pc:docMk/>
            <pc:sldMk cId="2237991434" sldId="287"/>
            <ac:grpSpMk id="51" creationId="{F9673C52-1617-4A4B-A0D9-7837383A5131}"/>
          </ac:grpSpMkLst>
        </pc:grpChg>
        <pc:grpChg chg="del mod">
          <ac:chgData name="Ravitha N" userId="a18ab8633b9f9308" providerId="LiveId" clId="{34FCA84E-3D37-4F5E-BB75-E0AC2789D930}" dt="2020-04-30T07:41:37.620" v="6577"/>
          <ac:grpSpMkLst>
            <pc:docMk/>
            <pc:sldMk cId="2237991434" sldId="287"/>
            <ac:grpSpMk id="52" creationId="{F1D90FFE-04D0-4A3E-B3B8-FF7F330A44D3}"/>
          </ac:grpSpMkLst>
        </pc:grpChg>
        <pc:grpChg chg="del mod">
          <ac:chgData name="Ravitha N" userId="a18ab8633b9f9308" providerId="LiveId" clId="{34FCA84E-3D37-4F5E-BB75-E0AC2789D930}" dt="2020-04-30T07:41:50.345" v="6586"/>
          <ac:grpSpMkLst>
            <pc:docMk/>
            <pc:sldMk cId="2237991434" sldId="287"/>
            <ac:grpSpMk id="74" creationId="{5F26FE61-84D5-48F9-9D14-6C35C35FCD19}"/>
          </ac:grpSpMkLst>
        </pc:grpChg>
        <pc:grpChg chg="del mod">
          <ac:chgData name="Ravitha N" userId="a18ab8633b9f9308" providerId="LiveId" clId="{34FCA84E-3D37-4F5E-BB75-E0AC2789D930}" dt="2020-04-30T07:41:50.345" v="6586"/>
          <ac:grpSpMkLst>
            <pc:docMk/>
            <pc:sldMk cId="2237991434" sldId="287"/>
            <ac:grpSpMk id="75" creationId="{A638D85A-508F-4E98-8792-6242CA9E24E7}"/>
          </ac:grpSpMkLst>
        </pc:grpChg>
        <pc:grpChg chg="del mod">
          <ac:chgData name="Ravitha N" userId="a18ab8633b9f9308" providerId="LiveId" clId="{34FCA84E-3D37-4F5E-BB75-E0AC2789D930}" dt="2020-04-30T07:41:50.345" v="6586"/>
          <ac:grpSpMkLst>
            <pc:docMk/>
            <pc:sldMk cId="2237991434" sldId="287"/>
            <ac:grpSpMk id="81" creationId="{CA712005-3A1B-4323-9CD8-D51E784FBEB7}"/>
          </ac:grpSpMkLst>
        </pc:grpChg>
        <pc:grpChg chg="del mod">
          <ac:chgData name="Ravitha N" userId="a18ab8633b9f9308" providerId="LiveId" clId="{34FCA84E-3D37-4F5E-BB75-E0AC2789D930}" dt="2020-04-30T07:41:50.345" v="6586"/>
          <ac:grpSpMkLst>
            <pc:docMk/>
            <pc:sldMk cId="2237991434" sldId="287"/>
            <ac:grpSpMk id="86" creationId="{7140BAED-868E-475F-80F0-88A8DD19CDA8}"/>
          </ac:grpSpMkLst>
        </pc:grpChg>
        <pc:grpChg chg="mod">
          <ac:chgData name="Ravitha N" userId="a18ab8633b9f9308" providerId="LiveId" clId="{34FCA84E-3D37-4F5E-BB75-E0AC2789D930}" dt="2020-04-30T07:41:50.345" v="6586"/>
          <ac:grpSpMkLst>
            <pc:docMk/>
            <pc:sldMk cId="2237991434" sldId="287"/>
            <ac:grpSpMk id="90" creationId="{62CC4D9C-D503-4A08-8767-C5F28D97141B}"/>
          </ac:grpSpMkLst>
        </pc:grp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4" creationId="{E697DA4E-ACFF-4A13-9465-216B400D420C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5" creationId="{EA603349-D03C-42D8-9D98-F272A064D5BF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" creationId="{E9AB375B-BF28-4113-85C7-0F1F6A9000AE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7" creationId="{6A2C4BF0-CCA9-478B-A521-69A8E300EB1C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8" creationId="{1D5F48E8-34FF-4AE0-8C1E-773EAF6DEA83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9" creationId="{CEB33535-A4A0-4AD4-9257-790381B59EA0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10" creationId="{DB16306E-A628-46EB-9A92-EE70B8AD3EB6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11" creationId="{D853A8A0-4498-4B07-A7D1-000FAAAA8F70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12" creationId="{0C843A3B-46DA-4D96-B91E-27A27B11CA46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15" creationId="{E079F6E3-3F47-470A-B2AD-392353C63CAD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16" creationId="{4B780A9E-B216-4EB6-A00C-0517897A26B2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17" creationId="{BBBD0CC0-A9E3-4880-B482-A31B6BA7953F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18" creationId="{CD1FC1B2-E130-4B2F-84B3-012D34EE2E89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19" creationId="{7C215EC2-38A5-4AA3-948C-83914B1DA689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0" creationId="{E0ACCA3F-ED1C-4033-BDF8-8B1631DD2F68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1" creationId="{35D74560-3D3F-4B6B-846A-3AA82B34644B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2" creationId="{2AB9E9C3-15D0-42A8-B85E-C7724990F6DE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3" creationId="{45DFE1B0-0A1E-49F7-96F5-356809F737CB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4" creationId="{95F2EBC6-FB57-495D-8396-06246ADB2299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5" creationId="{53C13BAB-377B-4DC7-8482-9D2E851C825E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6" creationId="{157E030E-45AA-4113-B099-AC29A1B68DDE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7" creationId="{8E92E0C8-D85D-4DC1-ADD9-57A3E29D2B8A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8" creationId="{24D3C2A3-455D-42B5-A213-46397B4E1878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29" creationId="{518E60CD-0E8A-46A5-922D-42E26E271ED8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0" creationId="{307F582B-B2B7-41CC-9049-64A2460C97EC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1" creationId="{D3E0AD26-ACE5-49B7-B8BF-5E02DB919882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2" creationId="{530E08C1-030B-4874-8174-1085501AC5E4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3" creationId="{ABB69CBF-4AA8-4D0A-A8A1-88EDB1351B41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4" creationId="{9B5D9DCE-0C12-48B1-9313-C681A9AA0589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5" creationId="{D00E1FB9-8320-4B03-A52C-139772F1BB44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6" creationId="{2654AD34-205C-424E-B95A-F55871535CFC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7" creationId="{4F4F980D-1823-4ECB-AAB8-FEB0E8510E7B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8" creationId="{41360533-759B-4806-AF62-1E8D6C9712CF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39" creationId="{3C174468-57EF-4AA6-AE79-54914BF2AD8C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40" creationId="{55DEB518-02DE-4F57-88CC-C6DD61F030FB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41" creationId="{CEDBBA31-8E2A-4A3F-9438-4ADA77DC58BE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42" creationId="{E370E82C-A8EB-48D7-B511-BECF18BDB094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43" creationId="{D6F0196E-3AC9-47B4-A7AD-43252F443D70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44" creationId="{FEA0FEB4-2196-4BAD-9DB1-B881998D3B1A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45" creationId="{65FFCFBE-512A-46E6-8DBB-AF78E3D2D0F7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46" creationId="{78BB1F0F-FF31-4318-BFDF-2452394F1D98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53" creationId="{40AE74D7-2360-419A-BC0F-AA9579B5C78F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54" creationId="{E515E84B-AD4E-41C1-9339-541767F9191E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55" creationId="{C2055E63-AD69-4E8B-82BD-CE2B9DD6E82F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56" creationId="{AE751189-4500-426A-A989-F00C219E60EA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57" creationId="{B263D306-EC6F-4C4E-9CF2-BF8CE4207A20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58" creationId="{B01FF3A7-58D6-44D9-AF53-A56A59B41AC3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59" creationId="{FDA06113-7B04-4A9D-82C2-A7C42CBAB23B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0" creationId="{C1A5AD86-9741-4020-81A2-9717F7151B5E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1" creationId="{E1BDE4B8-4ED0-46D2-97F1-FDE74E168C95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2" creationId="{BEBC1B3D-ABAB-4B0E-B6EB-1BCE30066947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3" creationId="{1CFE459C-3676-4EB0-BCD2-FF7292A9F62C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4" creationId="{7369CAB5-5B32-40F8-B326-1ECBAD3248A4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5" creationId="{33E3BF11-EC73-4618-8ED7-FE4ED97B3EC1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6" creationId="{3D7766E6-F0C5-4DBF-AEE8-203AF1DF5325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7" creationId="{07EC9999-8AAA-4F5D-8C54-B09B953F1F02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8" creationId="{9D2F0F6B-DBAB-4433-891B-24A527B49AC3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69" creationId="{44C6C444-3FC8-4E9B-AB23-EBE7785D8229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70" creationId="{06AAFC05-F452-4F3A-AB08-EC2F19B260E9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71" creationId="{7491D49A-E506-4CC2-B771-2DA559A4198C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72" creationId="{DF1083BD-4B98-443B-BB1C-FC0D1CF33DA5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73" creationId="{A9AADF34-3893-4AFE-B6D3-353128B61F78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76" creationId="{5DF609F9-192C-42E1-A5F8-66DC7476318A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77" creationId="{DDA7C03A-D5F6-4A03-91F5-8919B443C118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78" creationId="{68EA45C8-9A30-481F-B472-516C2701390C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79" creationId="{C4CBC6FF-3D6B-4B4B-A723-90336902FAE7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80" creationId="{26488E43-AA8A-44E4-BF7D-1A638D66D94D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82" creationId="{5006C36A-FCA4-4FBE-B194-D7FC689E6A05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83" creationId="{4FAE9840-16FD-4D64-A2A0-AF1AC597AF27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84" creationId="{6736338C-4333-40BC-9EA5-9117F663D857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85" creationId="{9473C384-DAC8-4B4F-82E9-FC4B7304A593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87" creationId="{56122016-73D0-4380-9F17-D8E6B2AF41DB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88" creationId="{89A0B293-CBC8-496A-B663-7CD5E9A92B1B}"/>
          </ac:inkMkLst>
        </pc:inkChg>
        <pc:inkChg chg="add mod">
          <ac:chgData name="Ravitha N" userId="a18ab8633b9f9308" providerId="LiveId" clId="{34FCA84E-3D37-4F5E-BB75-E0AC2789D930}" dt="2020-04-30T07:41:50.345" v="6586"/>
          <ac:inkMkLst>
            <pc:docMk/>
            <pc:sldMk cId="2237991434" sldId="287"/>
            <ac:inkMk id="89" creationId="{3B333D5C-D1AD-4085-8972-5F2A3C6B9E31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897B2-9145-4B70-A278-F811CF1EDB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540BEC-C3DC-48F1-8A75-6D1264AF9E37}">
      <dgm:prSet phldrT="[Text]"/>
      <dgm:spPr/>
      <dgm:t>
        <a:bodyPr/>
        <a:lstStyle/>
        <a:p>
          <a:r>
            <a:rPr lang="en-US" dirty="0"/>
            <a:t>Global Recognition</a:t>
          </a:r>
          <a:endParaRPr lang="en-IN" dirty="0"/>
        </a:p>
      </dgm:t>
    </dgm:pt>
    <dgm:pt modelId="{B552C77D-8469-413E-99F7-2B50AE6B36DB}" type="parTrans" cxnId="{C6D98F6D-E25D-40F3-8A1E-C70A797C539A}">
      <dgm:prSet/>
      <dgm:spPr/>
      <dgm:t>
        <a:bodyPr/>
        <a:lstStyle/>
        <a:p>
          <a:endParaRPr lang="en-IN"/>
        </a:p>
      </dgm:t>
    </dgm:pt>
    <dgm:pt modelId="{E4E65897-62CF-44FF-AE25-F4FD25A416FB}" type="sibTrans" cxnId="{C6D98F6D-E25D-40F3-8A1E-C70A797C539A}">
      <dgm:prSet/>
      <dgm:spPr/>
      <dgm:t>
        <a:bodyPr/>
        <a:lstStyle/>
        <a:p>
          <a:endParaRPr lang="en-IN"/>
        </a:p>
      </dgm:t>
    </dgm:pt>
    <dgm:pt modelId="{64DBD267-CCAB-4029-8F1D-072D854E0260}">
      <dgm:prSet phldrT="[Text]"/>
      <dgm:spPr/>
      <dgm:t>
        <a:bodyPr/>
        <a:lstStyle/>
        <a:p>
          <a:r>
            <a:rPr lang="en-US" dirty="0"/>
            <a:t>Local Recognition</a:t>
          </a:r>
          <a:endParaRPr lang="en-IN" dirty="0"/>
        </a:p>
      </dgm:t>
    </dgm:pt>
    <dgm:pt modelId="{7096AC13-4965-4E9D-87A9-53FE7A3B45D7}" type="parTrans" cxnId="{20735D76-1FD1-4C61-8B4F-611C82BB761F}">
      <dgm:prSet/>
      <dgm:spPr/>
      <dgm:t>
        <a:bodyPr/>
        <a:lstStyle/>
        <a:p>
          <a:endParaRPr lang="en-IN"/>
        </a:p>
      </dgm:t>
    </dgm:pt>
    <dgm:pt modelId="{3675F57F-EFEB-45EB-8BBB-0018F701A8AE}" type="sibTrans" cxnId="{20735D76-1FD1-4C61-8B4F-611C82BB761F}">
      <dgm:prSet/>
      <dgm:spPr/>
      <dgm:t>
        <a:bodyPr/>
        <a:lstStyle/>
        <a:p>
          <a:endParaRPr lang="en-IN"/>
        </a:p>
      </dgm:t>
    </dgm:pt>
    <dgm:pt modelId="{B75B491D-4197-48F0-9E33-222C86C2329D}">
      <dgm:prSet phldrT="[Text]"/>
      <dgm:spPr/>
      <dgm:t>
        <a:bodyPr/>
        <a:lstStyle/>
        <a:p>
          <a:r>
            <a:rPr lang="en-US" dirty="0"/>
            <a:t>PCA</a:t>
          </a:r>
          <a:endParaRPr lang="en-IN" dirty="0"/>
        </a:p>
      </dgm:t>
    </dgm:pt>
    <dgm:pt modelId="{37600071-BC93-4EC6-BC0A-153B1C1D82B2}" type="parTrans" cxnId="{7142BDDF-5B7D-469C-9169-69DCF4007329}">
      <dgm:prSet/>
      <dgm:spPr/>
      <dgm:t>
        <a:bodyPr/>
        <a:lstStyle/>
        <a:p>
          <a:endParaRPr lang="en-IN"/>
        </a:p>
      </dgm:t>
    </dgm:pt>
    <dgm:pt modelId="{CC8B6F9C-E1B9-4451-B33D-40CB7ED160B8}" type="sibTrans" cxnId="{7142BDDF-5B7D-469C-9169-69DCF4007329}">
      <dgm:prSet/>
      <dgm:spPr/>
      <dgm:t>
        <a:bodyPr/>
        <a:lstStyle/>
        <a:p>
          <a:endParaRPr lang="en-IN"/>
        </a:p>
      </dgm:t>
    </dgm:pt>
    <dgm:pt modelId="{3EF5CA2E-05BF-463B-BFEA-607D97CB4CEA}">
      <dgm:prSet phldrT="[Text]"/>
      <dgm:spPr/>
      <dgm:t>
        <a:bodyPr/>
        <a:lstStyle/>
        <a:p>
          <a:r>
            <a:rPr lang="en-US" dirty="0"/>
            <a:t>LDA</a:t>
          </a:r>
          <a:endParaRPr lang="en-IN" dirty="0"/>
        </a:p>
      </dgm:t>
    </dgm:pt>
    <dgm:pt modelId="{08E2A8E4-B306-47A4-923C-8F7389758944}" type="parTrans" cxnId="{E05D45CA-FF28-46EF-96CE-4B46BBAC1A73}">
      <dgm:prSet/>
      <dgm:spPr/>
      <dgm:t>
        <a:bodyPr/>
        <a:lstStyle/>
        <a:p>
          <a:endParaRPr lang="en-IN"/>
        </a:p>
      </dgm:t>
    </dgm:pt>
    <dgm:pt modelId="{815C14B0-506B-41A5-A534-43BFB77C9AA4}" type="sibTrans" cxnId="{E05D45CA-FF28-46EF-96CE-4B46BBAC1A73}">
      <dgm:prSet/>
      <dgm:spPr/>
      <dgm:t>
        <a:bodyPr/>
        <a:lstStyle/>
        <a:p>
          <a:endParaRPr lang="en-IN"/>
        </a:p>
      </dgm:t>
    </dgm:pt>
    <dgm:pt modelId="{9BD63675-2682-4C16-A364-3EC883EE6E1B}">
      <dgm:prSet phldrT="[Text]"/>
      <dgm:spPr/>
      <dgm:t>
        <a:bodyPr/>
        <a:lstStyle/>
        <a:p>
          <a:r>
            <a:rPr lang="en-US" dirty="0"/>
            <a:t>Geometric techniques</a:t>
          </a:r>
          <a:endParaRPr lang="en-IN" dirty="0"/>
        </a:p>
      </dgm:t>
    </dgm:pt>
    <dgm:pt modelId="{0CEADD29-AFB1-4D61-86D1-A40306C8AE1A}" type="parTrans" cxnId="{B2558EA6-3A1F-430E-9404-FDCF7648DE48}">
      <dgm:prSet/>
      <dgm:spPr/>
      <dgm:t>
        <a:bodyPr/>
        <a:lstStyle/>
        <a:p>
          <a:endParaRPr lang="en-IN"/>
        </a:p>
      </dgm:t>
    </dgm:pt>
    <dgm:pt modelId="{34D94850-D2EF-4811-B31E-20D5FDCCF57F}" type="sibTrans" cxnId="{B2558EA6-3A1F-430E-9404-FDCF7648DE48}">
      <dgm:prSet/>
      <dgm:spPr/>
      <dgm:t>
        <a:bodyPr/>
        <a:lstStyle/>
        <a:p>
          <a:endParaRPr lang="en-IN"/>
        </a:p>
      </dgm:t>
    </dgm:pt>
    <dgm:pt modelId="{0863CC9C-9613-4A23-BD96-1C08A6C9E206}">
      <dgm:prSet phldrT="[Text]"/>
      <dgm:spPr/>
      <dgm:t>
        <a:bodyPr/>
        <a:lstStyle/>
        <a:p>
          <a:r>
            <a:rPr lang="en-US" dirty="0"/>
            <a:t>Elastic graph  matching techniques</a:t>
          </a:r>
          <a:endParaRPr lang="en-IN" dirty="0"/>
        </a:p>
      </dgm:t>
    </dgm:pt>
    <dgm:pt modelId="{6E198702-FF43-4319-A778-1A30472B0A2B}" type="parTrans" cxnId="{A0687C3F-88E2-4456-A520-4528783DB6FF}">
      <dgm:prSet/>
      <dgm:spPr/>
      <dgm:t>
        <a:bodyPr/>
        <a:lstStyle/>
        <a:p>
          <a:endParaRPr lang="en-IN"/>
        </a:p>
      </dgm:t>
    </dgm:pt>
    <dgm:pt modelId="{E10C53FE-6C9E-4D2A-9FD8-126FE1A339A1}" type="sibTrans" cxnId="{A0687C3F-88E2-4456-A520-4528783DB6FF}">
      <dgm:prSet/>
      <dgm:spPr/>
      <dgm:t>
        <a:bodyPr/>
        <a:lstStyle/>
        <a:p>
          <a:endParaRPr lang="en-IN"/>
        </a:p>
      </dgm:t>
    </dgm:pt>
    <dgm:pt modelId="{3BCDD7F2-73EE-4813-AD27-C34985AD2D18}">
      <dgm:prSet phldrT="[Text]"/>
      <dgm:spPr/>
      <dgm:t>
        <a:bodyPr/>
        <a:lstStyle/>
        <a:p>
          <a:r>
            <a:rPr lang="en-US" dirty="0"/>
            <a:t>Hybrid Techniques</a:t>
          </a:r>
          <a:endParaRPr lang="en-IN" dirty="0"/>
        </a:p>
      </dgm:t>
    </dgm:pt>
    <dgm:pt modelId="{AAE31465-717B-43CF-948B-6ED239E632CC}" type="parTrans" cxnId="{DBB74FC5-F977-4487-9754-E88FBCCCB6A1}">
      <dgm:prSet/>
      <dgm:spPr/>
      <dgm:t>
        <a:bodyPr/>
        <a:lstStyle/>
        <a:p>
          <a:endParaRPr lang="en-IN"/>
        </a:p>
      </dgm:t>
    </dgm:pt>
    <dgm:pt modelId="{C9DB6EA2-A440-4F0F-90AB-57781507EB91}" type="sibTrans" cxnId="{DBB74FC5-F977-4487-9754-E88FBCCCB6A1}">
      <dgm:prSet/>
      <dgm:spPr/>
      <dgm:t>
        <a:bodyPr/>
        <a:lstStyle/>
        <a:p>
          <a:endParaRPr lang="en-IN"/>
        </a:p>
      </dgm:t>
    </dgm:pt>
    <dgm:pt modelId="{83D6299B-B64D-4413-906F-10C0FAA3E6CA}" type="pres">
      <dgm:prSet presAssocID="{BD9897B2-9145-4B70-A278-F811CF1EDBD5}" presName="linear" presStyleCnt="0">
        <dgm:presLayoutVars>
          <dgm:dir/>
          <dgm:animLvl val="lvl"/>
          <dgm:resizeHandles val="exact"/>
        </dgm:presLayoutVars>
      </dgm:prSet>
      <dgm:spPr/>
    </dgm:pt>
    <dgm:pt modelId="{15FC7E91-D891-4870-9568-1D74AFB28FB3}" type="pres">
      <dgm:prSet presAssocID="{9C540BEC-C3DC-48F1-8A75-6D1264AF9E37}" presName="parentLin" presStyleCnt="0"/>
      <dgm:spPr/>
    </dgm:pt>
    <dgm:pt modelId="{23C29FA0-CA7E-4D8B-9374-8403A59D7BB2}" type="pres">
      <dgm:prSet presAssocID="{9C540BEC-C3DC-48F1-8A75-6D1264AF9E37}" presName="parentLeftMargin" presStyleLbl="node1" presStyleIdx="0" presStyleCnt="3"/>
      <dgm:spPr/>
    </dgm:pt>
    <dgm:pt modelId="{4E05BE3A-671F-4490-B523-E79DC3DD61BA}" type="pres">
      <dgm:prSet presAssocID="{9C540BEC-C3DC-48F1-8A75-6D1264AF9E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6F001C-584B-44B9-A35E-DDC5FBF03E5B}" type="pres">
      <dgm:prSet presAssocID="{9C540BEC-C3DC-48F1-8A75-6D1264AF9E37}" presName="negativeSpace" presStyleCnt="0"/>
      <dgm:spPr/>
    </dgm:pt>
    <dgm:pt modelId="{4245323F-FB3D-4988-A822-4D980F72309A}" type="pres">
      <dgm:prSet presAssocID="{9C540BEC-C3DC-48F1-8A75-6D1264AF9E37}" presName="childText" presStyleLbl="conFgAcc1" presStyleIdx="0" presStyleCnt="3">
        <dgm:presLayoutVars>
          <dgm:bulletEnabled val="1"/>
        </dgm:presLayoutVars>
      </dgm:prSet>
      <dgm:spPr/>
    </dgm:pt>
    <dgm:pt modelId="{9675527E-3C87-43CF-9334-231D57C71239}" type="pres">
      <dgm:prSet presAssocID="{E4E65897-62CF-44FF-AE25-F4FD25A416FB}" presName="spaceBetweenRectangles" presStyleCnt="0"/>
      <dgm:spPr/>
    </dgm:pt>
    <dgm:pt modelId="{0B209A30-854B-4DCE-AEE7-DD8A848076B9}" type="pres">
      <dgm:prSet presAssocID="{64DBD267-CCAB-4029-8F1D-072D854E0260}" presName="parentLin" presStyleCnt="0"/>
      <dgm:spPr/>
    </dgm:pt>
    <dgm:pt modelId="{15984549-8477-4873-B62B-AF11288D7CA9}" type="pres">
      <dgm:prSet presAssocID="{64DBD267-CCAB-4029-8F1D-072D854E0260}" presName="parentLeftMargin" presStyleLbl="node1" presStyleIdx="0" presStyleCnt="3"/>
      <dgm:spPr/>
    </dgm:pt>
    <dgm:pt modelId="{478A3534-59F8-4570-91AF-2B9E57B689DA}" type="pres">
      <dgm:prSet presAssocID="{64DBD267-CCAB-4029-8F1D-072D854E02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30019A-41CA-4F8D-B631-1F4AB20063DE}" type="pres">
      <dgm:prSet presAssocID="{64DBD267-CCAB-4029-8F1D-072D854E0260}" presName="negativeSpace" presStyleCnt="0"/>
      <dgm:spPr/>
    </dgm:pt>
    <dgm:pt modelId="{8317D300-FDB2-40F7-8D54-73CA5588E610}" type="pres">
      <dgm:prSet presAssocID="{64DBD267-CCAB-4029-8F1D-072D854E0260}" presName="childText" presStyleLbl="conFgAcc1" presStyleIdx="1" presStyleCnt="3">
        <dgm:presLayoutVars>
          <dgm:bulletEnabled val="1"/>
        </dgm:presLayoutVars>
      </dgm:prSet>
      <dgm:spPr/>
    </dgm:pt>
    <dgm:pt modelId="{8F5A3B22-9288-4930-9091-D77E96F2BA39}" type="pres">
      <dgm:prSet presAssocID="{3675F57F-EFEB-45EB-8BBB-0018F701A8AE}" presName="spaceBetweenRectangles" presStyleCnt="0"/>
      <dgm:spPr/>
    </dgm:pt>
    <dgm:pt modelId="{4C541488-2A4B-4C28-8E53-236014E85A6F}" type="pres">
      <dgm:prSet presAssocID="{3BCDD7F2-73EE-4813-AD27-C34985AD2D18}" presName="parentLin" presStyleCnt="0"/>
      <dgm:spPr/>
    </dgm:pt>
    <dgm:pt modelId="{338EC7BB-8CBE-4ECA-A62F-73BC5A2AC354}" type="pres">
      <dgm:prSet presAssocID="{3BCDD7F2-73EE-4813-AD27-C34985AD2D18}" presName="parentLeftMargin" presStyleLbl="node1" presStyleIdx="1" presStyleCnt="3"/>
      <dgm:spPr/>
    </dgm:pt>
    <dgm:pt modelId="{2A241A8B-EC1E-4B4C-9D0C-A3FF74CA1B4A}" type="pres">
      <dgm:prSet presAssocID="{3BCDD7F2-73EE-4813-AD27-C34985AD2D1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21581F-8C4B-4803-A717-7FE57C9C40D5}" type="pres">
      <dgm:prSet presAssocID="{3BCDD7F2-73EE-4813-AD27-C34985AD2D18}" presName="negativeSpace" presStyleCnt="0"/>
      <dgm:spPr/>
    </dgm:pt>
    <dgm:pt modelId="{814FCFEB-E762-4D92-890C-939B877AA1B9}" type="pres">
      <dgm:prSet presAssocID="{3BCDD7F2-73EE-4813-AD27-C34985AD2D1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D373B06-639E-4A0D-A0FA-54584DA6B1CC}" type="presOf" srcId="{9BD63675-2682-4C16-A364-3EC883EE6E1B}" destId="{8317D300-FDB2-40F7-8D54-73CA5588E610}" srcOrd="0" destOrd="0" presId="urn:microsoft.com/office/officeart/2005/8/layout/list1"/>
    <dgm:cxn modelId="{CE411A18-0409-4AFC-97B1-92928BCCDA81}" type="presOf" srcId="{9C540BEC-C3DC-48F1-8A75-6D1264AF9E37}" destId="{4E05BE3A-671F-4490-B523-E79DC3DD61BA}" srcOrd="1" destOrd="0" presId="urn:microsoft.com/office/officeart/2005/8/layout/list1"/>
    <dgm:cxn modelId="{A0687C3F-88E2-4456-A520-4528783DB6FF}" srcId="{64DBD267-CCAB-4029-8F1D-072D854E0260}" destId="{0863CC9C-9613-4A23-BD96-1C08A6C9E206}" srcOrd="1" destOrd="0" parTransId="{6E198702-FF43-4319-A778-1A30472B0A2B}" sibTransId="{E10C53FE-6C9E-4D2A-9FD8-126FE1A339A1}"/>
    <dgm:cxn modelId="{C6D98F6D-E25D-40F3-8A1E-C70A797C539A}" srcId="{BD9897B2-9145-4B70-A278-F811CF1EDBD5}" destId="{9C540BEC-C3DC-48F1-8A75-6D1264AF9E37}" srcOrd="0" destOrd="0" parTransId="{B552C77D-8469-413E-99F7-2B50AE6B36DB}" sibTransId="{E4E65897-62CF-44FF-AE25-F4FD25A416FB}"/>
    <dgm:cxn modelId="{20735D76-1FD1-4C61-8B4F-611C82BB761F}" srcId="{BD9897B2-9145-4B70-A278-F811CF1EDBD5}" destId="{64DBD267-CCAB-4029-8F1D-072D854E0260}" srcOrd="1" destOrd="0" parTransId="{7096AC13-4965-4E9D-87A9-53FE7A3B45D7}" sibTransId="{3675F57F-EFEB-45EB-8BBB-0018F701A8AE}"/>
    <dgm:cxn modelId="{2255E97B-7D1A-466F-A225-85FE265CA107}" type="presOf" srcId="{3BCDD7F2-73EE-4813-AD27-C34985AD2D18}" destId="{2A241A8B-EC1E-4B4C-9D0C-A3FF74CA1B4A}" srcOrd="1" destOrd="0" presId="urn:microsoft.com/office/officeart/2005/8/layout/list1"/>
    <dgm:cxn modelId="{EFB1678A-A905-4D18-8B94-1967586FE31F}" type="presOf" srcId="{B75B491D-4197-48F0-9E33-222C86C2329D}" destId="{4245323F-FB3D-4988-A822-4D980F72309A}" srcOrd="0" destOrd="0" presId="urn:microsoft.com/office/officeart/2005/8/layout/list1"/>
    <dgm:cxn modelId="{B1076A94-D8AA-4937-9D1A-197B7063F4D9}" type="presOf" srcId="{3EF5CA2E-05BF-463B-BFEA-607D97CB4CEA}" destId="{4245323F-FB3D-4988-A822-4D980F72309A}" srcOrd="0" destOrd="1" presId="urn:microsoft.com/office/officeart/2005/8/layout/list1"/>
    <dgm:cxn modelId="{61D4719F-84C7-419C-8F77-AA86324F85E0}" type="presOf" srcId="{BD9897B2-9145-4B70-A278-F811CF1EDBD5}" destId="{83D6299B-B64D-4413-906F-10C0FAA3E6CA}" srcOrd="0" destOrd="0" presId="urn:microsoft.com/office/officeart/2005/8/layout/list1"/>
    <dgm:cxn modelId="{B2558EA6-3A1F-430E-9404-FDCF7648DE48}" srcId="{64DBD267-CCAB-4029-8F1D-072D854E0260}" destId="{9BD63675-2682-4C16-A364-3EC883EE6E1B}" srcOrd="0" destOrd="0" parTransId="{0CEADD29-AFB1-4D61-86D1-A40306C8AE1A}" sibTransId="{34D94850-D2EF-4811-B31E-20D5FDCCF57F}"/>
    <dgm:cxn modelId="{BDD289AB-8438-4B8A-A669-E7F1E58F906C}" type="presOf" srcId="{3BCDD7F2-73EE-4813-AD27-C34985AD2D18}" destId="{338EC7BB-8CBE-4ECA-A62F-73BC5A2AC354}" srcOrd="0" destOrd="0" presId="urn:microsoft.com/office/officeart/2005/8/layout/list1"/>
    <dgm:cxn modelId="{11485CB3-889D-4713-8371-20099DB6B028}" type="presOf" srcId="{9C540BEC-C3DC-48F1-8A75-6D1264AF9E37}" destId="{23C29FA0-CA7E-4D8B-9374-8403A59D7BB2}" srcOrd="0" destOrd="0" presId="urn:microsoft.com/office/officeart/2005/8/layout/list1"/>
    <dgm:cxn modelId="{DBB74FC5-F977-4487-9754-E88FBCCCB6A1}" srcId="{BD9897B2-9145-4B70-A278-F811CF1EDBD5}" destId="{3BCDD7F2-73EE-4813-AD27-C34985AD2D18}" srcOrd="2" destOrd="0" parTransId="{AAE31465-717B-43CF-948B-6ED239E632CC}" sibTransId="{C9DB6EA2-A440-4F0F-90AB-57781507EB91}"/>
    <dgm:cxn modelId="{E05D45CA-FF28-46EF-96CE-4B46BBAC1A73}" srcId="{9C540BEC-C3DC-48F1-8A75-6D1264AF9E37}" destId="{3EF5CA2E-05BF-463B-BFEA-607D97CB4CEA}" srcOrd="1" destOrd="0" parTransId="{08E2A8E4-B306-47A4-923C-8F7389758944}" sibTransId="{815C14B0-506B-41A5-A534-43BFB77C9AA4}"/>
    <dgm:cxn modelId="{63F0E6CD-D46D-4827-A8BD-0D2186D535F6}" type="presOf" srcId="{64DBD267-CCAB-4029-8F1D-072D854E0260}" destId="{478A3534-59F8-4570-91AF-2B9E57B689DA}" srcOrd="1" destOrd="0" presId="urn:microsoft.com/office/officeart/2005/8/layout/list1"/>
    <dgm:cxn modelId="{B93A5AD2-80B5-4E8A-B452-50A267E2E8AC}" type="presOf" srcId="{0863CC9C-9613-4A23-BD96-1C08A6C9E206}" destId="{8317D300-FDB2-40F7-8D54-73CA5588E610}" srcOrd="0" destOrd="1" presId="urn:microsoft.com/office/officeart/2005/8/layout/list1"/>
    <dgm:cxn modelId="{7142BDDF-5B7D-469C-9169-69DCF4007329}" srcId="{9C540BEC-C3DC-48F1-8A75-6D1264AF9E37}" destId="{B75B491D-4197-48F0-9E33-222C86C2329D}" srcOrd="0" destOrd="0" parTransId="{37600071-BC93-4EC6-BC0A-153B1C1D82B2}" sibTransId="{CC8B6F9C-E1B9-4451-B33D-40CB7ED160B8}"/>
    <dgm:cxn modelId="{D87567ED-DBA8-4184-9102-929467A2349F}" type="presOf" srcId="{64DBD267-CCAB-4029-8F1D-072D854E0260}" destId="{15984549-8477-4873-B62B-AF11288D7CA9}" srcOrd="0" destOrd="0" presId="urn:microsoft.com/office/officeart/2005/8/layout/list1"/>
    <dgm:cxn modelId="{DFBD46FB-78AF-4CDC-9918-88777E1CFABB}" type="presParOf" srcId="{83D6299B-B64D-4413-906F-10C0FAA3E6CA}" destId="{15FC7E91-D891-4870-9568-1D74AFB28FB3}" srcOrd="0" destOrd="0" presId="urn:microsoft.com/office/officeart/2005/8/layout/list1"/>
    <dgm:cxn modelId="{BFF01B2C-E979-4007-A28F-006DCC50D2CF}" type="presParOf" srcId="{15FC7E91-D891-4870-9568-1D74AFB28FB3}" destId="{23C29FA0-CA7E-4D8B-9374-8403A59D7BB2}" srcOrd="0" destOrd="0" presId="urn:microsoft.com/office/officeart/2005/8/layout/list1"/>
    <dgm:cxn modelId="{8265F59D-223A-49D8-8014-1EA30F32FD23}" type="presParOf" srcId="{15FC7E91-D891-4870-9568-1D74AFB28FB3}" destId="{4E05BE3A-671F-4490-B523-E79DC3DD61BA}" srcOrd="1" destOrd="0" presId="urn:microsoft.com/office/officeart/2005/8/layout/list1"/>
    <dgm:cxn modelId="{A6FFDC6F-6255-461D-891A-0E74AB8E6689}" type="presParOf" srcId="{83D6299B-B64D-4413-906F-10C0FAA3E6CA}" destId="{E46F001C-584B-44B9-A35E-DDC5FBF03E5B}" srcOrd="1" destOrd="0" presId="urn:microsoft.com/office/officeart/2005/8/layout/list1"/>
    <dgm:cxn modelId="{3DCA4259-64EF-4E4C-A891-754583597467}" type="presParOf" srcId="{83D6299B-B64D-4413-906F-10C0FAA3E6CA}" destId="{4245323F-FB3D-4988-A822-4D980F72309A}" srcOrd="2" destOrd="0" presId="urn:microsoft.com/office/officeart/2005/8/layout/list1"/>
    <dgm:cxn modelId="{FFC28665-B8D3-47F0-8EF7-7ACA2BFC6314}" type="presParOf" srcId="{83D6299B-B64D-4413-906F-10C0FAA3E6CA}" destId="{9675527E-3C87-43CF-9334-231D57C71239}" srcOrd="3" destOrd="0" presId="urn:microsoft.com/office/officeart/2005/8/layout/list1"/>
    <dgm:cxn modelId="{2A719FAC-A21A-468F-ACA1-38DB9908474C}" type="presParOf" srcId="{83D6299B-B64D-4413-906F-10C0FAA3E6CA}" destId="{0B209A30-854B-4DCE-AEE7-DD8A848076B9}" srcOrd="4" destOrd="0" presId="urn:microsoft.com/office/officeart/2005/8/layout/list1"/>
    <dgm:cxn modelId="{966B0D2A-27F7-4DF9-B54B-8BFF72208B25}" type="presParOf" srcId="{0B209A30-854B-4DCE-AEE7-DD8A848076B9}" destId="{15984549-8477-4873-B62B-AF11288D7CA9}" srcOrd="0" destOrd="0" presId="urn:microsoft.com/office/officeart/2005/8/layout/list1"/>
    <dgm:cxn modelId="{BEB6BDA4-EBB0-44C8-9EEC-6090FD627670}" type="presParOf" srcId="{0B209A30-854B-4DCE-AEE7-DD8A848076B9}" destId="{478A3534-59F8-4570-91AF-2B9E57B689DA}" srcOrd="1" destOrd="0" presId="urn:microsoft.com/office/officeart/2005/8/layout/list1"/>
    <dgm:cxn modelId="{6A0E0E7F-B0E3-41A0-9E53-A57B9E1A40B2}" type="presParOf" srcId="{83D6299B-B64D-4413-906F-10C0FAA3E6CA}" destId="{E930019A-41CA-4F8D-B631-1F4AB20063DE}" srcOrd="5" destOrd="0" presId="urn:microsoft.com/office/officeart/2005/8/layout/list1"/>
    <dgm:cxn modelId="{5A8CB318-3DAF-4488-B9A0-598A631233DB}" type="presParOf" srcId="{83D6299B-B64D-4413-906F-10C0FAA3E6CA}" destId="{8317D300-FDB2-40F7-8D54-73CA5588E610}" srcOrd="6" destOrd="0" presId="urn:microsoft.com/office/officeart/2005/8/layout/list1"/>
    <dgm:cxn modelId="{E7BD2102-3562-4FDA-844B-846446E64C08}" type="presParOf" srcId="{83D6299B-B64D-4413-906F-10C0FAA3E6CA}" destId="{8F5A3B22-9288-4930-9091-D77E96F2BA39}" srcOrd="7" destOrd="0" presId="urn:microsoft.com/office/officeart/2005/8/layout/list1"/>
    <dgm:cxn modelId="{73D6C08F-EC82-4A3D-BD08-CC77D2E49372}" type="presParOf" srcId="{83D6299B-B64D-4413-906F-10C0FAA3E6CA}" destId="{4C541488-2A4B-4C28-8E53-236014E85A6F}" srcOrd="8" destOrd="0" presId="urn:microsoft.com/office/officeart/2005/8/layout/list1"/>
    <dgm:cxn modelId="{D18395EA-3233-4006-8281-6B3580A45028}" type="presParOf" srcId="{4C541488-2A4B-4C28-8E53-236014E85A6F}" destId="{338EC7BB-8CBE-4ECA-A62F-73BC5A2AC354}" srcOrd="0" destOrd="0" presId="urn:microsoft.com/office/officeart/2005/8/layout/list1"/>
    <dgm:cxn modelId="{E96A9D11-AA82-44C3-95AF-4549D56377B2}" type="presParOf" srcId="{4C541488-2A4B-4C28-8E53-236014E85A6F}" destId="{2A241A8B-EC1E-4B4C-9D0C-A3FF74CA1B4A}" srcOrd="1" destOrd="0" presId="urn:microsoft.com/office/officeart/2005/8/layout/list1"/>
    <dgm:cxn modelId="{7E13D160-B50A-420C-A761-43CDFADCD7A9}" type="presParOf" srcId="{83D6299B-B64D-4413-906F-10C0FAA3E6CA}" destId="{1321581F-8C4B-4803-A717-7FE57C9C40D5}" srcOrd="9" destOrd="0" presId="urn:microsoft.com/office/officeart/2005/8/layout/list1"/>
    <dgm:cxn modelId="{01DB28A9-9729-4262-9C91-87F2E73FC4B0}" type="presParOf" srcId="{83D6299B-B64D-4413-906F-10C0FAA3E6CA}" destId="{814FCFEB-E762-4D92-890C-939B877AA1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5323F-FB3D-4988-A822-4D980F72309A}">
      <dsp:nvSpPr>
        <dsp:cNvPr id="0" name=""/>
        <dsp:cNvSpPr/>
      </dsp:nvSpPr>
      <dsp:spPr>
        <a:xfrm>
          <a:off x="0" y="479315"/>
          <a:ext cx="458459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815" tIns="416560" rIns="35581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PCA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LDA</a:t>
          </a:r>
          <a:endParaRPr lang="en-IN" sz="2000" kern="1200" dirty="0"/>
        </a:p>
      </dsp:txBody>
      <dsp:txXfrm>
        <a:off x="0" y="479315"/>
        <a:ext cx="4584590" cy="1165500"/>
      </dsp:txXfrm>
    </dsp:sp>
    <dsp:sp modelId="{4E05BE3A-671F-4490-B523-E79DC3DD61BA}">
      <dsp:nvSpPr>
        <dsp:cNvPr id="0" name=""/>
        <dsp:cNvSpPr/>
      </dsp:nvSpPr>
      <dsp:spPr>
        <a:xfrm>
          <a:off x="229229" y="184114"/>
          <a:ext cx="320921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01" tIns="0" rIns="1213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Global Recognition</a:t>
          </a:r>
          <a:endParaRPr lang="en-IN" sz="2000" kern="1200" dirty="0"/>
        </a:p>
      </dsp:txBody>
      <dsp:txXfrm>
        <a:off x="258050" y="212935"/>
        <a:ext cx="3151571" cy="532758"/>
      </dsp:txXfrm>
    </dsp:sp>
    <dsp:sp modelId="{8317D300-FDB2-40F7-8D54-73CA5588E610}">
      <dsp:nvSpPr>
        <dsp:cNvPr id="0" name=""/>
        <dsp:cNvSpPr/>
      </dsp:nvSpPr>
      <dsp:spPr>
        <a:xfrm>
          <a:off x="0" y="2048015"/>
          <a:ext cx="458459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815" tIns="416560" rIns="35581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Geometric techniques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Elastic graph  matching techniques</a:t>
          </a:r>
          <a:endParaRPr lang="en-IN" sz="2000" kern="1200" dirty="0"/>
        </a:p>
      </dsp:txBody>
      <dsp:txXfrm>
        <a:off x="0" y="2048015"/>
        <a:ext cx="4584590" cy="1165500"/>
      </dsp:txXfrm>
    </dsp:sp>
    <dsp:sp modelId="{478A3534-59F8-4570-91AF-2B9E57B689DA}">
      <dsp:nvSpPr>
        <dsp:cNvPr id="0" name=""/>
        <dsp:cNvSpPr/>
      </dsp:nvSpPr>
      <dsp:spPr>
        <a:xfrm>
          <a:off x="229229" y="1752815"/>
          <a:ext cx="320921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01" tIns="0" rIns="1213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Local Recognition</a:t>
          </a:r>
          <a:endParaRPr lang="en-IN" sz="2000" kern="1200" dirty="0"/>
        </a:p>
      </dsp:txBody>
      <dsp:txXfrm>
        <a:off x="258050" y="1781636"/>
        <a:ext cx="3151571" cy="532758"/>
      </dsp:txXfrm>
    </dsp:sp>
    <dsp:sp modelId="{814FCFEB-E762-4D92-890C-939B877AA1B9}">
      <dsp:nvSpPr>
        <dsp:cNvPr id="0" name=""/>
        <dsp:cNvSpPr/>
      </dsp:nvSpPr>
      <dsp:spPr>
        <a:xfrm>
          <a:off x="0" y="3616715"/>
          <a:ext cx="458459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41A8B-EC1E-4B4C-9D0C-A3FF74CA1B4A}">
      <dsp:nvSpPr>
        <dsp:cNvPr id="0" name=""/>
        <dsp:cNvSpPr/>
      </dsp:nvSpPr>
      <dsp:spPr>
        <a:xfrm>
          <a:off x="229229" y="3321515"/>
          <a:ext cx="320921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301" tIns="0" rIns="1213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Hybrid Techniques</a:t>
          </a:r>
          <a:endParaRPr lang="en-IN" sz="2000" kern="1200" dirty="0"/>
        </a:p>
      </dsp:txBody>
      <dsp:txXfrm>
        <a:off x="258050" y="3350336"/>
        <a:ext cx="315157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02.2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0,'0'23,"0"-13,0 3,0-1,0 6,0 5,0 2,0-1,0 6,0 9,0 0,0-3,0-1,0 4,0 7,0 7,0 4,0 1,0 2,0 4,0 1,0 0,0-2,0-5,0-1,0 3,0 3,0 3,0 4,0 5,0-3,0-5,0-5,0-4,0 3,0 2,0 1,0 5,0 1,0 1,0-5,0-10,0-2,0 1,0 4,0-1,0 4,0 4,0-1,0-5,0-6,0-5,0 1,0 4,0 0,0-2,0-4,0 0,0 1,0 4,0 2,0 1,0-4,0 0,0 2,0 3,0 3,0 1,0 1,0 7,0 3,0-1,0-1,0-5,0 0,0 5,0 7,0 7,0 0,0-4,0 0,0 0,0-1,0-5,0 3,0 2,0-3,0-9,0-6,0 4,0 0,0-2,0-2,0 2,0 1,0 4,0 2,0-2,0-6,0-4,0-4,0-1,0-1,0-2,0 2,0 7,0-2,0-3,0-6,0-4,0 1,0 5,0-2,0-7,0-6,0-2,0 5,0 6,0-3,0-11,0-3,0 4,0 0,0-6,0-6,0 5,0-2,0-2,0-3,0 0,0 0,0 5,0-1,0-4,0-3,0 0,0 0,0 0,0-1,0-1,0 3,0 1,0 0,0-3,0 0,0 4,0 3,0 1,0 0,0 0,0-4,0-4,0 0,0 0,0 4,0 5,0-2,0-5,0-6,0 2,0 3,0-4,0 1,0 1,0 2,0 0,0-2,0-3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30.9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1,'0'0,"1"3,-1-3,0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31.2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308 323,'-1'-3,"2"4,0 6,0-2,-1-7,-2-8,-1-3</inkml:trace>
  <inkml:trace contextRef="#ctx0" brushRef="#br0" timeOffset="1">275 180,'0'0,"1"5,-1-5,0 0</inkml:trace>
  <inkml:trace contextRef="#ctx0" brushRef="#br0" timeOffset="2">1 1,'0'0,"1"7,-1-7,0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31.6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145 79,'0'0,"4"14,-4-14,0 0</inkml:trace>
  <inkml:trace contextRef="#ctx0" brushRef="#br0" timeOffset="1">58 0,'0'0,"5"21,-5-21,0 0</inkml:trace>
  <inkml:trace contextRef="#ctx0" brushRef="#br0" timeOffset="2">0 15,'0'0,"7"27,-7-27,0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32.0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1,'0'0,"3"14,-3-14,0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2:59:58.3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171 14 11376,'0'0'416,"0"0"980,0 0-756,-4-1 5,-1-1-709,0 1 895,1-1-1039,-1 1 666,0 0-559,0 0 506,0 0-506,-2 0 357,2 0-315,-2 0 303,1 0-305,0 1 250,1 1-234,1-1 226,1 1-226,-1 1 235,0 0-238,-2 1 240,2 0-240,-2 1 212,1-1-204,-2 3 200,1-1-200,0 2 182,1 0-177,0 3 183,1-2-185,1 6 177,0-2-175,1 5 183,1-3-185,-1 2 186,1-2-186,0 1 186,1-2-186,0 2 167,0-3-162,1 4 170,0-3-173,1 5 155,0-3-149,-1 3 155,1-2-158,0 5 160,-1-3-160,1 3 170,0-4-173,2 1 192,-1-5-197,0 0 200,0-4-200,1 0 182,0-3-177,1 1 183,0-2-185,1 1 167,-1-2-162,0 2 170,-1-2-173,2-1 174,2 0-43,-2-1-116,3-1 160,-2-1-175,3-2 183,-2 0-185,2-4 186,-1 1-186,2-3 186,-1 0-186,0-1 195,-1 1-198,0-2 200,-2 2-200,0-2 200,-2 1-200,0-3 210,-2 2-213,2-2 242,-1 2-250,0-2 263,0 3-265,-1-1 257,-1 3-255,0-1 263,-1 1-265,0 0 229,0 1-219,0-1 223,-1 1-225,0-1 198,0 0-190,0-1 186,0 2-186,-1-3 167,0 1-162,-3-2 170,0 2-173,-1 0 136,1 2-125,-1 0 130,1 0-133,-2-1 115,2 1-109,-3-2 115,1 1-118,-1-1 111,0 1-108,0 0 115,1 1-118,0 1 111,0 1-34,0 1-63,-1 1 86,2 0-95,-1 1 94,0 0-94,1 0 75,0 1-69,0 0 75,0 1-78,0 2 62,0 0-57,-2 3 63,1-1-65,-2 3 47,1 0-42,-1 3 40,1-2-40,1 3 31,0-3-28,1 2 26,1-2-26,0 1 17,1-2-15,-1 2 23,1-2-25,-1 1 17,1-2-15,0 2 14,0-1-14,0 3 14,1-1-14,0 2 14,0-1-14,1 0 4,0-1-1,0 0 10,0-2-13,-1 1 4,1-2-1,0 2 10,1-3-13,0 1 4,0-2-1,1-1 10,-1-1-13,3 1 4,-1 0-1,4 0 10,-1 0-13,-3-3-9035,0 1-1391,2 0 9505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2:59:59.9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92.30872"/>
      <inkml:brushProperty name="anchorY" value="428.80246"/>
      <inkml:brushProperty name="scaleFactor" value="0.5"/>
    </inkml:brush>
  </inkml:definitions>
  <inkml:trace contextRef="#ctx0" brushRef="#br0">38 95 9672,'0'0'0,"0"0"1424,0 0-348,0 0-95,0 2-744,0 1-182,-1-1 414,1 0-586,-2 2 344,0 0-275,-1 2 249,1-1-252,0 2 198,1-2-182,-1 1 183,1-1-185,-1 0 168,0 0-163,0 1 169,0-2-172,0 3 183,1-1-185,-1 2 196,2-1-199,-1 2 265,1-2-284,0 1 294,1-2-294,0 2 313,0-2-318,0 2 320,0-2-320,0 2 320,0-1-320,0 2 329,0-2-332,0 1 353,-1-1-358,2 0 360,-1-2-360,-1-1 331,1-1-323,0 1 320,0-1-320,-1 0 311,1-1-308,-1-1 315,0 0-318,1 1 292,0 0-284,0 0 290,0-1-293,-1 0 247,1-1-233,-1 1 226,0-1-226,2 1 198,1 1-190,-1-1 195,0 0-198,1 0 191,1 0-188,0-1 195,1 0-198,-2 0 182,0 0-177,1-1 174,-1 1-174,0-1 174,-1 0-174,-1 1 183,0 0-185,1-3 167,1 1-162,1-1 160,0 0-160,1-1 151,-1 1-148,1-1 146,-1 0-146,-1 1 137,0 1-135,1-2 134,0 1-134,0-2 124,1 0-121,0 0 130,-1 0-133,1 0 124,-1 1-121,0-1 130,-1 0-133,0 0 106,-1 1-98,0-1 103,-1 0-105,2 0 97,-1 1-95,2-1 103,-1 2-105,0-2 87,1 2-82,-2 0 80,0 1-80,0-2 71,0 1-68,0 1 66,-1 0-66,0-1 57,1 0-55,-1 0 54,0 1-54,0-1 54,1 0-54,-1-2 63,1 1-65,-1-2 66,0 0-66,0-1 66,1 1-66,-2-1 57,1 1-55,-1-1 54,1 1-54,-1 0 54,0 1-54,0-1 54,0 2-54,-1-2 54,1 2-54,0-1 54,0 0-54,0-2 44,0 2-41,0-3 50,-1 2-53,-1-1 54,0 1-54,-2-2 54,1 2-54,0 2 54,1 1-54,0-2 63,0 1-65,0 1 47,0 1-42,-1-2 50,1 1-53,-1 0 35,1 1-29,-2 1 35,0 0-38,1 1 40,0-1-40,-2 2 40,1 0-40,-2 1 40,1 0-40,-2 2 50,1 0-53,-2 3 35,1 0-29,-1 2 35,1-1-38,-1 3 31,1-3-28,0 2 26,1-2-26,-1 2 26,2-3-26,0 2 26,0-2-26,0 2 17,1-1-15,0 0 14,0-1-14,0 0 4,1-1-1,0-1 10,0 0-13,0 0 4,0 0-1,1 1 0,1-1 0,-1 1 0,1-2 0,1 0 0,-1-1 0,0 1 0,0 1 0,0 0 0,0 0 0,1 3 0,0-2 0,1 3 0,1-2 0,0 3 0,1-1 0,0 0 0,0-1 0,1 1 0,-1-1 0,1-1 0,-1-1 0,2 1 0,-1-2 0,1 0 0,0-1 0,2 0-9,-1-1 12,3 0-5,-2-1 2,-4-1-8449,0 0-1301,2 0 8893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01.3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7.43538"/>
      <inkml:brushProperty name="anchorY" value="-682.06653"/>
      <inkml:brushProperty name="scaleFactor" value="0.5"/>
    </inkml:brush>
  </inkml:definitions>
  <inkml:trace contextRef="#ctx0" brushRef="#br0">245 21 11192,'0'0'0,"-3"4"140,2-1 93,-1-1-292,-2 1 677,1 0-786,-1-1 840,1-1-840,-2 1 942,1-1-971,-1 2 996,1-1-999,-3 2 664,2-1-568,-3 3 529,2-1-532,-2 3 459,1-2-437,-1 2 426,2-2-426,-1 3 389,2-2-379,-2 3 383,2-2-385,-1 5 340,0-3-327,0 4 320,1-2-320,1 2 320,1-2-320,0 0 320,1-2-320,0 1 310,1-2-307,0 1 315,0-2-318,0 0 292,0-1-284,0-1 280,0-1-280,1 1 262,0-2-257,0-1 263,0-1-265,1 3 229,0-1-219,1 1 223,0 0-225,-1-1 235,1-2-238,0 2 240,1-1-240,-1 0 212,-1-1-204,2 1 210,0 0-213,2 0 204,-1 0-201,2-1 200,-1 0-200,2-1 200,-2 0-200,3-1 210,-1-1-213,2 1 204,-1 0-201,2-1 210,-1 0-213,3-1 204,-2-1-201,3-1 210,-2 0-213,2-2 204,-4 1-201,3-2 210,-3 1-213,4-4 214,-2 1-214,4-5 214,-2 2-214,0-3 176,-3 3-165,0 0 160,-3 3-160,1-2 132,-3 4-124,2-3 130,-2 2-133,2-2 115,-2 2-109,0-3 115,0 2-118,-1 0 111,-1 2-108,1-1 106,-2 2-106,1 0 106,-1 1-106,0-1 106,0 1-106,0 2 87,-1 1-82,0-2 90,0 0-93,0-1 75,-1 1-69,0-1 75,0 1-78,0-2 71,0 2-68,0-1 75,0 0-78,0 2 71,0 0-68,0 0 66,-1 0-66,0 0 66,1 1-66,-3-1 66,0 1-66,-4-1 57,2 1-55,-5-2 63,2 1-65,-4 0 66,2 0-66,-3-1 66,3 2-66,-3 1 57,2 0-55,-3 2 54,2 0-54,-3 2 44,3-1-41,-2 0 50,2 1-53,-2 1 44,2-1-41,-2 2 40,2 0-40,-2 3 40,2-2-40,-1 3 50,3-2-53,-2 1 44,3-1-41,-2 2 40,3-2-40,-3 3 40,2-2-40,-3 3 40,2-1-40,0 2 22,1-1-17,0 2 23,3-3-25,-2 3 17,2-1-15,-1 1 23,2-2-25,0 0 7,2-3-2,0 0 10,1-3-13,0 1 4,1-1-1,1 1 10,-1-2-13,1 0 4,2 2-1,0-2 0,2 3 0,0-2 0,3 3 0,-1-2 0,3 1-18,-1-2 23,4 0-17,-2-1 15,-6-3-8580,0 0-1318,2 1 9022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02.6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11.14502"/>
      <inkml:brushProperty name="anchorY" value="-156.3815"/>
      <inkml:brushProperty name="scaleFactor" value="0.5"/>
    </inkml:brush>
  </inkml:definitions>
  <inkml:trace contextRef="#ctx0" brushRef="#br0">157 59 11288,'0'0'0,"0"0"217,0 0 15,-2-1-33,0-1-235,-2 2 342,1 1-383,-2-1 396,0 1-399,0 0 418,1 0-423,-2-1 426,1 0-426,-2 1 585,1 0-631,-2 2 654,1-1-654,-1 2 738,1-1-762,0 2 783,2-1-785,-1 2 749,2-1-739,-1 1 743,1 0-745,-1 1 616,1-1-579,0 1 569,1-2-572,-1 1 490,1-1-466,0 0 463,0 0-465,0 0 391,1 0-370,0 2 370,0-2-373,1 2 299,0-1-277,0 2 275,0-2-278,2 3 252,-1 2-66,1-1-157,1 1 211,-1-3-229,0 1 226,0-3-226,0-2 217,0-1-215,0 0 223,1-1-225,-1 0 217,1-1-215,2 1 223,0 0-225,0 0 198,-1-1-190,1 2 195,0-1-198,2-1 182,-1 1-177,3-2 174,-2-1-174,3-1 155,-1 1-149,1-3 146,0 1-146,1-2 137,-1 2-135,1-3 143,-3 2-145,2-2 118,-2 1-110,1-1 106,-2 2-106,1-2 115,-2 2-118,1-4 130,0 2-133,0-2 152,0 1-157,1-2 170,0 2-173,0-2 164,1 0-49,-1 1-96,1 0 154,-2 1-173,0-1 174,0 2-174,-1-1 164,-2 1-161,1-2 160,-1 2-160,1-1 132,-1 1-124,-1 0 130,-1 1-133,0 1 124,-1 1-121,1-1 120,-1 1-120,0 0 102,0 1-97,0-2 94,0 0-94,0-1 94,0 1-94,0 0 94,0 2-94,-3-2 94,0 1-94,-1-1 94,-1 1-94,2 0 66,0 2-58,-1-2 63,-1 1-65,-1-1 66,1 1-66,-1-1 66,0 1-66,0-1 57,1 2-55,-1 0 54,1 0-54,0 0 54,0 1-54,-1-1 63,0 1-65,-2-1 57,0 1-55,-2 0 54,1 1-54,-2 0 44,2 0-41,1 2 50,1-2-53,0 2 44,1 0-41,1 1 40,2 0-40,-1 1 31,1-1-28,-1 1 26,1 0-26,-1 1 17,0-1-15,-1 2 23,1-1-25,0 3 7,1-2-2,0 2 10,1-2-13,0 1 4,0-2-1,0 3 10,0-3-13,0 4 4,-1-2-1,1 3 0,1-3 0,0 2 0,-1-3 0,1 1 0,1-2 0,0 2 0,1-3 0,-1 2 0,1-1 0,0 1 0,1-1 0,-1 1 0,1-1 0,0 1 0,0-2 0,1 1 0,-1-2 0,0-1-9,-1-1 12,4 1-5,0-1 2,-3-1-8787,0 0-1353,1 0 9239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05.2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32.06934"/>
      <inkml:brushProperty name="anchorY" value="1071.49805"/>
      <inkml:brushProperty name="scaleFactor" value="0.5"/>
    </inkml:brush>
  </inkml:definitions>
  <inkml:trace contextRef="#ctx0" brushRef="#br0">215 61 11824,'0'0'0,"-3"-3"200,1 1 120,1 0-400,0 1 717,1 1-808,-4 1 863,1 0-865,-2 1 848,0 1-843,-2-1 840,1 1-840,-3-1 597,1 1-528,-1 0 503,1-1-505,0 1 432,1-1-411,-1 1 400,2-1-400,-1 3 381,2-1-376,-3 1 374,2 0-374,-3 1 374,3 0-374,-1 0 383,1-2-385,1 2 367,1-2-362,1 0 360,1-2-360,-1 3 351,1-1-348,-1 1 346,1 0-346,-1 1 337,0-1-335,1 2 343,0-2-345,-1 3 327,1-2-322,0 1 330,1-1-333,-1 1 324,0-2-321,1 1 330,0-1-333,0 1 352,0-2-357,0 1 360,0-1-360,1 1 323,0-1-312,0 0 315,0-2-318,0 2 292,0 0-284,0-1 290,0-1-293,1 2 266,0 0-258,0-2 263,-1 1-265,2 0 229,0-1-219,-1 0 214,0 0-214,1 0 204,1 1-201,-1-1 210,-1-1-213,3 2 186,0 0-178,2 0 183,-1 0-185,-1-1 186,-2-1-186,3 2 186,-1-1-186,1-1 167,-1 0-162,2 0 170,-1-2-173,2 1 155,-1-1-149,3-1 155,-1 1-158,4-1 132,-2-1-124,3 1 120,-2-1-120,0 1 111,-2 0-108,1-1 115,-3 1-118,1-1 92,-1 1-84,2-2 90,-1 1-93,1-1 84,-1 1-81,0-1 90,-1 2-93,1-1 75,-3 1-69,1-1 75,-2 0-78,2-1 80,-2 0-80,1-1 80,-1 0-80,1-1 80,-1 1-80,2-4 80,-1 1-80,2-4 71,0 0-68,1-3 66,-1 2-66,0 0 47,-2 3-42,-2 2 50,-1 3-53,0 1 44,-1 0-41,0 2 50,-1 0-53,0 1 35,0 1-29,1-4 35,1 1-38,0-3 31,-1 1-28,1-2 26,-1 1-26,-1-1 17,1 0-15,-1 0 23,0 1-25,0 2 17,0 0-15,-1 0 23,0 0-25,0-1 26,0 1-26,-2-2 26,0 2-26,-1-1 26,1 1-26,-2-2 26,1 2-26,0 1 17,2 0-15,-3 0 23,-4 1-16,0-1-4,-3 3 20,1-1-25,-3 3 17,2-1-15,-3 3 23,4 0-25,-5 2 17,3-1-15,-4 3 23,3-1-25,-2 2 17,2-1-15,-1 2 14,3-2-14,-1 1 14,3-2-14,0 0 14,2-1-14,-2 3 14,3-3-14,-2 4 23,2-2-25,-1 1 17,2-1-15,-1 1 23,2-2-25,-1 1 17,1-2-15,0 1 14,1-2-14,1 2 4,0-2-1,0 1 10,2-1-13,0-1 4,0-1-1,1 1 10,0 0-13,1 1 4,0-1-1,1 2 0,-1-2 0,0 0-9,0-2 12,1 2-5,-1 0 2,0-3-9143,-1 1-1406,1 0 9614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10.0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21.7998"/>
      <inkml:brushProperty name="anchorY" value="972.80457"/>
      <inkml:brushProperty name="scaleFactor" value="0.5"/>
    </inkml:brush>
  </inkml:definitions>
  <inkml:trace contextRef="#ctx0" brushRef="#br0">58 173 10480,'0'0'0,"0"0"665,0 0 43,0 0-105,0 0-69,0 0 36,0 0-410,0 0 121,0 0-124,0 0 21,0 0-57,4-5 23,0 0-168,-1-3 149,1 0-154,-2-2 156,-1 2-159,-2-1 132,0 1-124,-1-1 120,0 2-120,0 0 101,1 1-96,0 3 94,0 0-94,1-1 85,-1 1-82,1 1 89,0 0-92,-2 1 75,0 1-69,0-1 76,0 1-79,-2 1 61,1 0-56,-2 4 63,1 0-65,-2 9 48,1-1-43,0 7 49,1-1-52,0 2 45,1-4-42,1 2 40,0-5-40,0 1 40,1-3-40,0 1 49,0-2-52,0-1 54,0-3-54,0-2 54,1-1-54,0-2 54,-1-2-54,1 0 63,0 0-65,4-2 76,-1-1-79,2-3 89,1 0-92,0-4 103,0 1-105,0-4 116,0 2-119,0-4 129,-1 2-132,0-3 143,0 3-145,-2-3 137,0 4-135,0-2 143,-1 4-145,1-2 137,-1 3-135,0-1 134,1 2-134,-1 0 115,0 1-109,0 0 106,0 1-50,0 2-41,-1-1 80,1 2-93,-1 0 75,-1 1-13,0 2-53,1-1 65,-1 1-68,0 0 75,0 0-78,-1 0 62,1 1-57,1 1 63,0 1-65,-1 2 57,1 0-55,-1 2 54,1-2-54,-1 0 54,0-2-54,1 1 54,-1 0-54,0-1 54,0-1-54,1 0 63,-1 1-65,1-1 66,0-1-66,0 0 75,-1 0-78,0-1 80,0 0-80,2 1 80,0-1-80,1-1 80,0-1-80,0-2 80,-1-1-80,1-1 71,-1 0-68,1-2 75,-2 1-78,0-1 80,-1 2-80,0-2 80,-1 2-80,0-2 71,1 2-68,-1 2 66,1 1-66,-1 0 57,1 0-55,0 2 54,0 0-54,0 0 35,0 1-29,0 0 35,1 0-38,-3 0 31,0 1-28,-2 2 26,1 0-26,-2 4 26,1 0-26,-1 4 35,1-1-38,0 2 50,0-2-53,1 0 54,0-1-54,1 0 72,0-1-77,0-1 80,1-1-80,-1 0 90,0-1-93,1-1 94,0-2-94,0 1 112,0 0-117,0 0 120,0-2-120,0 1 120,1-2-120,0 0 120,0 0-120,0 0 120,0 0-120,1-4 120,0 0-120,0-3 102,1 0-97,-1 0 103,0 0-105,0 2 97,0 2-95,0-2 94,0 1-94,1-1 84,-2 1-81,1 0 80,0 2-80,-1-2 71,0 1-68,0 1 66,0 0-66,0 0 57,0 2-18,0-1-31,2 4 29,0-1-29,1 1 35,-2-1-38,0-1-7688,0-1-1188,0 1 8097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12.2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1,'6'0,"-3"0,2 0,0 0,0 0,5 0,0 0,0 0,1 0,3 0,0 0,-2 0,-3 0,3 0,-4 0,-5 0,-5 0,-2 0,-1 0,0 0,0 0,1 0,-4 0,-3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12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39.45361"/>
      <inkml:brushProperty name="anchorY" value="226.21143"/>
      <inkml:brushProperty name="scaleFactor" value="0.5"/>
    </inkml:brush>
  </inkml:definitions>
  <inkml:trace contextRef="#ctx0" brushRef="#br0">20 145 10208,'0'0'0,"-1"5"326,0-1 206,-1 0-665,1-1 732,0 0-751,0-2 769,0 2 3,1 0-764,-1-1 1039,1 0-1119,0 2 821,0-2-736,0 1 703,0-1-705,0-1 632,0 0-611,0-1 600,0 0-600,0 2 525,0-1-504,0 1 494,0-1-494,0 0 419,0 0-397,0-1 386,0 0-386,0 0 340,0 0-327,0 0 320,0 0-320,2-2 291,-1-1-282,1-2 278,0 0-279,1-2 243,-1 0-232,1-1 226,-1 0-226,1-1 198,-1 1-190,0-3 186,0 3-186,-1-2 186,1 2-186,-2-1 186,1 2-186,-1 2 158,1 1-150,-1-1 146,0 2-146,-1 0 137,1 1-135,0 0 134,0 2-134,0-1 124,0 1-121,0 1 130,0-1-133,0 0 106,0 0-98,0 0 103,0 0-105,0 0 97,0 0-95,0 5 94,-1 0-94,-1 5 122,0 0-130,-1 4 134,-1-2-134,1 2 180,0-1-193,-1 1 210,2-3-213,-1 2 232,0-4-237,2 2 250,-1-3-253,1 1 272,-1-3-277,1 1 290,0-1-293,0-2 256,0-2-245,1-1 240,0 0-240,0 1 212,0-1-204,0 1 210,0-1-213,2-3 186,1-1-178,0-4 174,1 0-174,1-5 146,-1 2-138,1-5 134,-1 3-134,0-3 124,0 3-121,-1-2 120,0 4-120,0-2 102,-1 4-97,0-1 94,0 2-94,0 2 94,-1 2-94,1-1 94,1 1-94,-1 1 84,-1 0-81,0 1 80,0 1-80,0-2 71,-1-1-68,0 1 66,1 1-66,-1 0 57,0 0-55,0 1 54,0 0-54,0 3 35,0 1-29,-1 2 35,1 0-38,-1 2 31,0 0-28,-1 2 35,-1-1-38,1 2 31,0-3-28,-1 2 35,1-3-38,1 0 40,0-1-40,0-2 40,0-2-40,0 2 50,0-1-53,1-1 63,-1 0-65,0-1 66,1 0-66,0-1 75,0 0-78,0 0 71,0 0-68,2-4 66,0 0-66,0-4 66,1 1-66,0-2 75,0 0-78,1-1 62,-1 1-57,1 0 63,-1 1-65,1 0 47,-2 3-42,0 1 40,-1 1-40,1-1 31,-1 0-28,0 1 35,0 1-38,-1 1 31,0 0-28,1-1 26,-1-1-26,-1 1 26,1 1-26,0 0 26,0 0-26,0 1 17,0 0-15,0 0 23,0 0-25,0 2 17,0 1-15,0 2 23,0-1-25,0 1 26,0-1-26,0-1 26,0 0-26,0 1 17,0 0-15,0-1 23,0 0-25,0 0 17,0 1-15,0-1 23,0-1-25,0-1 26,0 0-26,2-3 26,-1 1-26,2-4 35,-1 0-38,1-2 40,0 0-40,0-2 31,0 1-28,1-1 35,0 1-38,0-2 31,-1 2-28,0 0 26,0 1-26,-1 1 26,-1 3-26,1-1 26,-1 0-26,0 2 17,0 0-15,-1 1 23,0 0-25,2 0 17,0 1-15,0-1 14,0 1-14,-1 0 14,0 0-14,0 1 14,0 1-14,0 2 14,-1 0-14,1 1 14,0-1-14,0 1 4,0 0-1,-1-2 10,0 0-13,1 1 4,-1-1-1,0-1 10,0 0-13,-1-1-8818,1 0-1359,0-1 9282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14.4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59.05164"/>
      <inkml:brushProperty name="anchorY" value="-525.34265"/>
      <inkml:brushProperty name="scaleFactor" value="0.5"/>
    </inkml:brush>
  </inkml:definitions>
  <inkml:trace contextRef="#ctx0" brushRef="#br0">120 199 10120,'0'0'0,"-5"5"48,-1 0-52,-1 1 288,0-2-364,0 0 400,1-1-400,-1-1 633,2 0-700,0 1 743,1-1-745,0 0 634,2 0-602,-2 0 586,1 0-586,0 0 493,1-1-467,0 0 454,2-1-454,-1 0 417,1 0-406,0 0 400,0 0-400,1 0 372,-1 0-364,0-2 369,0-1-372,3-1 327,-1 0-313,3-2 316,-1 1-319,3-2 292,-1 1-284,2-2 280,0 2-280,2-4 298,-2 3-303,3-3 316,-2 3-319,2-2 413,-3 3-440,2-2 463,-3 2-465,1-2 485,-2 1-491,1-1 503,-2 1-505,1-1 488,-1 2-483,-2 2 489,0 1-492,-2 1 419,0 2-397,-1-1 395,0 2-398,0-1 344,-1 0-328,1 0 330,0 1-333,0-1 278,0 0-262,-4 0 254,0-1-254,-4 3 216,1 0-205,-6 5 210,3-1-213,-6 4 186,3 0-178,-3 4 174,3-2-174,-2 2 155,3-1-149,-1 0 155,3-2-158,2 0 142,1-3-137,1 0 143,2-1-145,0-2 109,1-1-99,0-1 94,1-2-94,-1 3 84,1-2-81,0 0 90,0 0-93,1-1 75,0 0-69,5-1 75,0 0-78,4-3 71,0 1-68,3-4 75,-1 1-78,2-5 80,-2 2-80,3-4 80,-2 1-80,3-4 80,-2 2-80,3-3 80,-2 4-80,0-2 99,-2 4-104,-1 1 106,-2 3-106,-1 1 125,-1 2-131,-2 1 134,-2 1-134,1-1 143,0 0-145,0 0 155,-2 0-158,0 1 151,0 1-148,-1 0 146,0-1-146,0 1 137,0 1-135,-2 2 143,0 1-145,-4 3 137,1 0-135,-3 4 134,1-2-134,-2 2 124,1-2-121,0 0 130,2-2-133,-1 0 106,1-1-98,0 0 103,2-2-105,0-1 97,2-1-95,1-1 103,0-1-105,-1 2 97,0 0-95,0-1 103,1 1-105,0-2 87,0 1-82,4-4 80,1 0-80,4-6 62,0 1-57,4-5 54,-2 1-54,4-3 44,-2 3-41,2-1 50,-1 2-53,4 0 44,-3 1-41,3 0 50,-3 3-53,1-2 54,-4 3-54,-1 0 54,-3 2-54,-2 0 54,-2 3-54,0-2 63,-1 1-65,0 1 66,-1 0-66,2 0 75,-1 0-78,0 1 80,-1 0-24,0-1-48,-3 3 63,0 0-68,-5 2 66,1 0-66,-3 3 66,0-1-66,-3 3 75,2-2-78,-3 1 80,3-1-80,-2 0 80,3-1-80,-1 1 71,3-1-68,0 1 66,1-2-66,3 0 57,0-2-55,0 1 63,0-1-65,0 0 47,2-2-42,-1 1 50,2-2-53,0 0 35,0 1-29,3-4 26,1 1-26,5-3 26,-1 1-26,5-4 26,-3 2-26,5-3 26,-3 2-26,4-2 26,-4 1-26,3-1 17,-2 1-15,0 0 23,-3 1-25,0 1 17,-3 2-15,-2 2 14,-2 0-14,-1 1 4,-2 1-1,2-1 10,-1 0-13,1-1 4,-1 1-1,0 1 10,-1-1-13,-1 5 4,-1 1-1,-2 3 10,0-1-13,-3 5 4,-1-2-1,-4 5 10,2-2-13,-5 5 4,1-2-1,-2 3 10,3-2-13,-1-1 4,4-3-1,0-1 10,2-3-13,1-2 14,1-2-14,0-1 14,2-1-14,1-1 14,1-1-14,1-1 14,0 0-14,-1 1 23,0 0-25,0 0 26,1 0-26,0 0 26,0-1-26,1-1 26,0 0-26,2-3 17,0 0-15,5-4 14,0 1-14,3-5 14,-1 1-14,3-3 14,-2 2-14,0 0 14,-2 2-14,1 2 14,-3 1-14,1 1 4,-2 2-1,-1 1 10,-2 1-13,2-1 4,-1 0-1,0 0 10,-1 1-13,1-1 4,0 0-1,-1 1 10,0 0-13,-2 3 4,-1 0-1,-2 4 10,-1-1-13,-5 4 14,1 0-14,-6 4 14,1 0-14,-4 4 14,3-2-14,-2 4 14,3-3-14,-1 0 14,4-3-14,-2 0 14,3-3-14,-2 0 14,3-2-14,0 1 23,1-3-25,0 1 17,1-1-15,2-2 23,2-1-25,0-1 26,2 0-26,0-1 26,0 0-26,0 0 26,1-1-26,-1 1 26,0 0-26,4-5 26,1 0-26,4-6 35,0 0-38,4-3 22,-1 1-17,3-4 23,-3 3-25,5-3 17,-3 3-15,4-2 23,-3 3-25,1 0 26,-3 3-26,0 0 26,-4 3-26,-1 1 17,-2 1-15,-2 1 14,-2 2-14,0 0 14,0 0-14,0 1 23,-1 0-25,-1 0 17,-1 0 4,-1 0-20,-3 4 16,-1-1-15,-3 5 23,0-1-25,-3 4 17,1-1-15,-2 1 23,2-1-25,-1-1 26,3-1-26,1-2 26,1-1-26,1-1 17,1 0-15,2-1 23,1-1-25,-2 0 17,0 0-15,1 0 23,1 0-25,1-1 17,0 0-15,-1-2 23,0 0-25,1-3 17,1 1-15,1-3 23,1 0-25,2-3 17,0 1-15,4-3 14,-1 1-14,6-1 4,-2 1-1,4-1 0,-2 3 0,4-1-9,-4 3 12,3-2-5,-3 1 2,2 0-56,-2 2 72,2-1-70,-3 2 67,-7 3-9137,0 1-1395,2-1 9587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15.7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6.40157"/>
      <inkml:brushProperty name="anchorY" value="-1173.16602"/>
      <inkml:brushProperty name="scaleFactor" value="0.5"/>
    </inkml:brush>
  </inkml:definitions>
  <inkml:trace contextRef="#ctx0" brushRef="#br0">198 1 10656,'0'0'0,"-4"9"26,0-1 26,1-1-65,0 2 468,0-2-583,0 1 640,1-2-640,0 3 854,0-1-915,0 3 946,0-2-946,0 1 778,0-2-730,1 1 716,0-2-719,0-2 692,0-2-684,1 2 689,-1-1-692,0-1 610,1-1-586,0 2 583,0-1-585,-1 0 530,1 0-514,0-2 516,1 0-519,-1-1 548,0 0-556,0 0 560,0 0-560,2-2 513,0 0-500,1-2 503,0 0-505,1-1 450,-1 0-434,1-2 435,-1 1-438,1-2 356,-2 1-332,0 0 320,0 0-320,-2 0 255,1 1-236,-1 0 226,0 1-226,0 1 189,-1 2-179,-2-1 183,-1 0-185,-3 2 149,1 0-139,-1 1 134,0 0-134,-3 2 106,1 1-98,-3 2 103,2 0-105,-4 3 97,3 0-95,-3 2 94,3-1-94,0 2 94,3-3-94,0 2 94,2-3-94,0 1 94,2-2-94,0 1 94,2-2-94,-1 2 94,1-2-94,1-1 103,0-1-105,0 0 97,-1 1-95,1-2 103,0 0-105,1-1 97,-1 0-95,1-1 103,0 0-105,3-2 115,1 1-118,3-4 130,0 0-133,4-3 143,-1 0-145,4-4 146,-2 1-146,2-3 137,-3 3-135,1-3 143,-3 3-145,1-2 137,-3 4-135,0-2 134,-2 3-134,1 0 124,-1 2-121,-1 0 130,0 1-133,-1 2 124,-2 1-121,0 1 130,0 0-133,-1 1 106,0 0-98,0 0 103,-1 1-105,-3 2 87,-1 1-82,-2 3 80,0-1-80,-4 5 90,1-2-93,-3 3 103,1-1-105,-1 1 97,2-2-95,-1 2 103,3-3-105,0 1 97,1-1-95,1 0 103,1-2-105,0 0 87,1-1-82,1 0 90,0-1-93,2-1 103,0-2-105,2 0 106,-1-2-106,1 2 97,-1 0-95,0-1 94,1 1-94,-1-2 94,1 1-94,0-1 94,0 0-94,2-2 94,0-1-94,1-2 94,-1 1-94,1-2 84,0 1-81,-1-2 80,0 1-80,-1-2 71,0 3-68,0-2 66,0 2-66,-1 2 57,0 0-55,0 2 54,0 0-54,0 1 35,0 0-29,0 1 35,0-1-38,0 0 22,0 0-17,0 0 23,0 1-25,0-1 7,0 0-2,0 0 10,0 0-13,0 0 4,0 0-1,0 0 0,0 0 0,0 0-8809,0 0-1356,0 0 9268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03.8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039.4325"/>
      <inkml:brushProperty name="anchorY" value="468.67725"/>
      <inkml:brushProperty name="scaleFactor" value="0.5"/>
    </inkml:brush>
  </inkml:definitions>
  <inkml:trace contextRef="#ctx0" brushRef="#br0">281 12 11104,'0'0'0,"-5"0"336,3 0-364,-2 0 466,0 0-555,1 0 586,0 0-586,0 1 754,0-1-802,0 1 826,1-1-826,0 2 724,-1 0-695,1 0 680,1 0-680,-4 0 680,0-1-680,-1 1 689,-1 0-692,1-1 647,0 1-633,2-1 636,1-1-639,-2 2 546,2-1-519,-2 1 516,0-1-519,-1 2 454,1-1-435,-1 2 435,0 0-438,-1 0 394,2 1-381,-2-1 383,2 0-385,2-1 339,0 0-326,0 1 320,0 0-320,0 4 274,1 0-261,1 3 254,1 1-86,0 0-140,0-1 215,0-2-240,1-1 222,-1-2-217,1 0 223,-1-1-225,2 0 198,-1-1-190,2 1 195,-1-1-198,2 0 182,0 0-177,1 0 174,-1-1-174,1 1 155,0-1-149,-2 0 146,0-1-146,0 1 137,0 0-135,0-1 143,-1 0-145,2 1 127,-1 0-122,2-1 130,-1 1-133,2-2 124,-1 0-121,1-1 130,0 0-133,0-1 134,-1 0-134,2-1 143,-2 1-145,2-2 165,-1 0-171,1-1 183,0 1-185,0-2 177,2-2-54,-1 0-103,1-1 146,-2 1-161,0-2 160,-2 1-160,1 0 151,-1 1-148,0 0 146,-1 1-146,-1 2 137,-1 1-135,1-2 134,0 1-134,0-1 115,-1 1-109,0-2 106,-1 2-106,1-3 97,-1 1-95,1-1 103,-1-1-40,0 2-52,0 1 92,0 1-105,-1-1 97,0 2-95,-1-2 103,1 0-105,-2 0 87,0 1-82,-2-1 90,1 0-93,0 2 75,1 1-69,-2-2 75,1 1-78,0 0 62,1 1-57,-2 0 63,1 0-65,-3 0 47,1 1-42,-2-2 50,1 2-53,-1-1 54,0 0-54,-1 1 54,1 0-54,0 1 44,0 0-41,-1 2 50,1-1-53,-2 2 35,1 0-29,-3 2 26,2-1-26,-2 2 17,2-1-15,-2 2 23,2-2-25,-3 2 17,2-1-15,-5 2 23,3-1-25,-3 2 17,3-2-15,-2 4 23,2-2-25,1 3 17,2-1-15,0 2 14,2-2-14,0 0 4,2-3-1,1 2 10,1-3-13,0 0 4,1-1-1,1 1 10,0-1-13,2 1 4,0-1-1,2 1 0,-1-2 0,0 0-9,0-3 12,4 2-5,1-2 2,-4-1-8787,0 0-1353,2 0 9239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06.3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180.99658"/>
      <inkml:brushProperty name="anchorY" value="1710.52979"/>
      <inkml:brushProperty name="scaleFactor" value="0.5"/>
    </inkml:brush>
  </inkml:definitions>
  <inkml:trace contextRef="#ctx0" brushRef="#br0">1 110 10208,'0'0'0,"0"0"1296,0 0-359,0 0-82,0 0-557,0 0 181,0 2-350,1 1-119,0-1 214,-1 0-280,1 1 205,0 0-184,0 0 183,0-1-185,0-1 140,-1 0-127,0-1 129,0 0-132,2 2 134,1 0-134,-1-1 134,0 1-134,2-1 143,-1-1-145,2 0 146,-1 1-146,-1-1 212,0 0-231,1 0 240,0-1-240,1 1 258,0 0-263,0 0 276,-1 0-279,2-2 289,-1 0-292,1-1 303,-1-1-305,2-1 306,-2 1-306,1-1 315,-1 1-317,2-2 290,-2 2-283,1-1 290,-1 0-293,0 0 275,-2 1-269,0-1 266,0 1-266,0-1 210,-1 1-194,2-2 195,-1 1-198,2-1 191,-1 0-188,1-1 186,-1 1-186,-1 2 139,-1 1-126,3-1 120,-2 0-120,0 2 64,0 0-48,2-1 50,-1 1-53,-2 1-7211,0 0-1118,1 0 7608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16.9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57.00256"/>
      <inkml:brushProperty name="anchorY" value="-468.16696"/>
      <inkml:brushProperty name="scaleFactor" value="0.5"/>
    </inkml:brush>
  </inkml:definitions>
  <inkml:trace contextRef="#ctx0" brushRef="#br0">173 52 11376,'0'0'0,"-4"0"256,1 0-278,-2 0 230,1 0-261,0 0 266,1 0-266,0 1 425,0 1-471,0 2 503,0 0-505,-2 1 348,-1 2-98,0-1-180,0 1 229,1-2-246,-1 1 240,1-2-240,-1 0 240,2-1-240,1-1 240,1 0-240,-3 1 230,1 0-227,-1 1 226,0-1-226,1 0 217,2-1-215,-2 0 223,1 0-225,0-1 217,1 0-215,1-1 223,0 1-225,1-1 198,0 0-190,0 0 196,0 0-199,1-2 190,2-3-47,1 1-124,2-4 162,0 2-176,3-3 174,-1 1-174,2-2 155,-2 2-149,2-1 156,-1 2-159,1-2 132,-1 2-124,1-2 120,-2 2-120,0-1 129,-2 1-132,-2 3 134,-1 0-134,-2 2 162,0 2-170,1-2 174,1 1-174,-1 0 202,-1 1-210,0-1 214,0 1-214,-2 2 214,0-1-214,-3 4 223,1 0-225,-4 2 264,0 0-275,-3 3 289,2-1-292,-4 3 294,2-1-294,-2 3 303,1-2-305,-2 2 306,-2 0-82,2-2-197,0-1 281,3-2-308,0-1 315,2-3-318,3-1 274,2-2-261,-1 1 263,1 0-265,0-1 229,2 0-219,0-1 214,0-1-214,1 1 186,0-1-178,0 0 183,0-1-185,2-1 158,0-1-150,2-3 155,0 1-158,4-3 142,-1 0-137,2-2 143,-1 2-145,2-2 118,-3 2-110,1 0 115,-2 2-118,-2 2 111,-1 2-108,1-1 106,0 1-106,-1 0 87,-1 1-82,0 0 90,-2 1-93,1 0 75,-1 0-69,2-1 75,0 1-78,0-1 62,0 1-57,0 0 63,-2-1-65,1 1 47,-1 0-42,1 3 50,0-1-53,0 0 44,-1 0-41,1 2 40,-1-1-40,0-1 40,0 0-40,0 1 50,0 0-53,0-1 54,0-1-54,0 2 54,0 0-54,0-1 54,0 0-54,0-1 63,0 0-65,0 1 66,0 0-66,0 0 75,0-1-78,0 0 80,0-1-80,0 1 80,0-1-80,0 0 71,0 0-68,0 0 66,0 0-66,1-4 66,1 1-66,0-2 75,0 0-78,1-1 62,-2 2-57,1 0 63,-1 1-65,1 0 57,-1-1-55,0 2 54,0 0-54,2 0 44,-1 0-41,0 1 50,0 0-53,-1 1 44,0 0-41,-1 0 40,1 0-40,0-2 40,1 0-40,0 0 50,-1 0-53,0 1 44,0 0-41,-1 1 40,0-1-40,0 1 40,0 0-40,1 3 50,1-1-53,-1 0 54,0 0-54,0 1 54,0 0-54,-1 0 54,0-1-54,0 0 63,0-1-65,0 1 47,0 0-42,0-1 50,0 1-53,0-1 35,0-1-29,0 0 26,0 1-26,0-1-13510,0 0 9048,0-1 3613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18.7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018.05249"/>
      <inkml:brushProperty name="anchorY" value="324.72827"/>
      <inkml:brushProperty name="scaleFactor" value="0.5"/>
    </inkml:brush>
  </inkml:definitions>
  <inkml:trace contextRef="#ctx0" brushRef="#br0">9 166 9224,'0'0'0,"-1"-1"64,-1-1-70,0 1 310,1 0-389,-1 0 436,2 0-439,-1 1 505,1 0-524,0 0 534,0 0-534,0 0 394,0 0-354,5-3 343,-1 0-345,4-4 281,0 0-263,3-3 263,-1 2-265,3-3 285,-3 2-291,4 0 294,-3 1-294,5-1 322,-2 2-330,4-2 334,-4 2-334,1 0 455,-3 2-489,-1 1 516,-3 1-519,-1 1 538,-1 1-543,0-1 546,-2 1-546,-1 0 612,-1 0-631,-1 1 640,0-1-640,1 2 649,1 0-652,0 2 654,0 0-654,-1 3 589,0-1-570,-3 3 560,0-1-560,-3 1 522,0-1-511,-4 1 506,1-1-506,-5 0 450,1-1-434,-3 1 426,2-2-426,-1 2 370,2-2-354,0-1 346,2-1-346,0 0 337,2-2-335,-1-1 334,2 0-334,0-1 306,1-1-298,-1 0 294,1 1-294,1-1 247,2 2-233,-2-1 235,1 1-238,1 0 231,0 0-228,0-2 226,0 0-226,1 0 198,0 0-190,1 1 186,0 0-186,1-2 167,0-1-162,2-1 170,0 0-173,2-3 136,0 2-125,3-3 130,-1 1-133,4-2 106,-2 2-98,4-2 103,-2 3-105,2 0 87,-1 2-82,1 1 80,-1 2-80,1-1 71,-2 2-68,1-1 66,-2 0-66,1 1 57,-3-1-55,0 1 54,-3 0-54,0 1 54,-3 0-54,2 2 54,-1 0-54,-1 2 54,0 0-54,0 2 63,-1-2-65,-1 0 66,0-2-66,0 3 66,-1-1-66,-1 3 85,-4 5-26,1-2-55,-5 3 84,1-2-94,-3 0 103,1-3-105,-3 1 87,3-2-82,-1-1 90,2-2-93,0 0 94,2-1-94,1-1 94,1 0-94,-1-1 75,3 0-69,0-1 75,2 0-78,-1-1 80,1 0-80,0 0 80,1 0-80,0 1 80,1-1-80,-2-1 80,1-1-80,1-2 80,1 1-80,1-3 90,0 1-93,3-4 75,0 1-69,3-4 75,-1 2-78,4-2 62,-2 1-57,3 0 63,-2 1-65,1 2 57,-1 3-55,0 1 54,-3 2-54,1 3 44,-2 0-41,1 2 50,-2-1-53,-2 1 35,-1-1-29,1 2 35,-1-1-38,0 1 31,-1-2-28,0 4 35,1 4-10,0 0-24,-1 3 36,0-3-40,-2 4 31,0-3-28,-4 2 35,0-3-38,-4 2 40,1-3-40,-6 2 40,2-2-40,-3 1 50,2-2-53,-2-1 54,3-1-54,-2 0 54,3-2-54,-3 1 63,3-2-65,0 1 66,2-2-66,0 1 66,2-2-66,-1 0 66,2 0-66,-1-1 75,2 0-78,1 0 80,1 0-80,-1-1 80,1 0-80,0 0 80,1 0-80,0-2 90,0 1-93,0-3 84,1 0-81,0-1 80,2 1-80,-1-2 71,1 2-68,1 0 66,0 1-66,2-1 47,4 0-14,-1 0-24,2 0 27,0 1-28,1-1 35,-1 1-38,2 1 31,-2 1-28,1 1 26,-2 1-26,0 2 26,-1 0-26,1 1 26,-3 0-26,1 2 26,-1 0-26,1 1 26,-2-1-26,0 0 26,-2-2-26,1 2 26,-1 0-26,0-1 26,-1-1-26,0 2 26,-1-2-26,0 1 26,0-1-26,-1 1 35,1-1-38,-1 0 40,0 0-40,-1 0 40,0 0-40,-1 0 40,2-1-40,-2 0 40,0 0-40,1 0 40,0 0-40,-1-2 50,0-1-53,-1-1 44,1-1-41,-2-1 40,2 0-40,0-3 40,0 1-40,2-3 40,0 1-40,2-2 31,1 1-28,0-2 35,1 3-38,0-3 22,0 3-17,0 0 23,0 1-25,-1 3 7,0 2-2,2 1 10,0 1-13,2 2 4,-1 1-1,1 3 10,-1 1-13,2 5 4,-2-2-1,2 6 0,-2-3 0,-2-7-8952,-1 0-1378,0 2 9418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22.2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57.27747"/>
      <inkml:brushProperty name="anchorY" value="-435.07788"/>
      <inkml:brushProperty name="scaleFactor" value="0.5"/>
    </inkml:brush>
  </inkml:definitions>
  <inkml:trace contextRef="#ctx0" brushRef="#br0">90 1 12536,'0'0'0,"0"0"1129,0 0 212,0 0-210,0 0-387,0 0 152,0 0 94,0 0-839,0 0 250,0 0-169,0 0 26,0 0-68,0 0 18,0 0-45,0 0 20,0 0-18,0 0 14,0 0-33,0 0 20,0 0 2,0 0-2,0 0-16,-5 5 14,-1 0-192,1 0 204,1-1-219,0 1 223,1 0-225,0 2 217,1-1-215,-1 4 214,1-2-214,-1 3 204,1-2-201,-1 0 210,1-1-213,1 1 204,0-2-201,1 1 210,0-1-213,-1 1 195,0 0-189,0 2 186,-1-2-186,-2 2 167,0-1-162,-1 0 170,0-1-173,-1 1 155,2-2-149,0 2 146,1-3-146,3 2 118,0-2-110,1 1 115,1-2-118,0 2 111,1-2-108,0 2 115,1-1-118,1 2 92,0-1-84,3 2 90,-1-2-93,2 3 75,-1-3-69,1 2 75,-1-3-78,1 0 71,-1-1-68,3-1 75,-2-1-78,3-2 80,-2 0-80,3-1 80,-2-1-80,1 0 71,-2-1-68,2-1 66,-2 0-66,4-2 66,-2 1-66,5-3 75,-3 1-78,4-3 90,-3 1-93,1-2 94,-2 2-94,0-1 94,-2 2-94,2-1 103,-4 1-105,4-1 69,-3 2-59,3-3 54,-3 2-54,0 0 54,-3 1-54,0 1 63,-2 0-65,0-1 47,-1 1-42,1-2 50,-1 0-53,3-3 54,-2 2-54,1-3 54,-1 2-54,0 0 44,-2 2-41,-1-1 50,-2 1-53,-1-2 54,-1 2-54,-2-2 54,1 2-54,-3-1 44,1 1-41,-1 1 50,1 1-53,-2-1 44,0 2-41,-1-1 40,0 1-40,-2-1 40,2 2-40,-3-1 50,2 2-53,-2 0 54,2 1-54,-2 1 54,3 0-54,-3-1 63,3 1-65,-2 0 66,1 0-66,-1 2 57,2-1-55,-3 3 63,2 0-65,-2 0 47,2 0-42,-1 0 40,1-1-40,-2 1 31,3 0-28,-3 0 35,2 0-38,-2 1 31,2-1-28,-1 1 26,2-1-26,-1 1 17,2-1-15,0 1 14,1-1-14,1-1 14,2-1-14,-1 2 14,0-1-14,1 0 4,1-1-1,-3 2 10,0 0-13,-1 1 4,0-1-1,1 2 10,1-2-13,-1 2 4,2-1-1,0 1 10,0-1-13,1 1 4,0-1-1,0-2 10,1 0-13,-2 2 4,1-1-1,0 2 10,0-1-13,-1 2 4,1-2-1,0 2 0,0-2 0,-1 2 0,1-2 0,0 1 0,1-2 0,-1 2 0,1-1 0,0 0 0,0 0 0,0 1 0,0-2 0,0 1 0,0-1 0,0 2 0,0-2 0,0 1 0,0-1 0,0 2-18,0-1 23,1 1-17,0-1 15,0 2-79,0-2 97,1-1-97,-1-1 95,-1-2-10316,0-1-1572,1 1 10817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24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81873"/>
      <inkml:brushProperty name="anchorY" value="-2633.77441"/>
      <inkml:brushProperty name="scaleFactor" value="0.5"/>
    </inkml:brush>
  </inkml:definitions>
  <inkml:trace contextRef="#ctx0" brushRef="#br0">293 118 11640,'0'0'0,"-4"-5"313,2 2-341,-2-2 372,1 1-435,1 0 463,0 2-465,-2-3 653,1 2-707,-1-3 743,0 1-745,0 0 662,1 0-638,-1-1 626,1 2-626,-3-3 673,1 2-687,-3-2 703,1 1-705,0 0 734,1 0-742,2 2 746,1 2-746,-2-1 681,0 0-663,-1 2 663,1-1-665,-3 2 657,-2-1-198,1 1-391,-1 1 541,2 0-593,-1 1 595,2 0-598,0 2 572,2-1-564,-1 2 570,1-1-573,0 3 499,0-1-477,1 1 466,0 0-466,1 1 429,0-1-419,1 3 414,0-2-414,1 2 386,0 0-378,1 1 374,1-2-374,1 3 327,1-2-313,1 3 315,0-2-318,2 0 264,-2-1-248,2 1 250,0-2-253,1 1 254,0-2-254,2 3 263,-1-2-265,2 1 247,-2-3-242,1 1 250,-1-1-253,2-1 216,1 1-55,-1-2-133,0 0 156,-3-1-165,1 0 160,-2-1-160,2-1 132,-2 0-124,3-2 120,-1 1-120,2-1 111,-2-1-108,3 0 106,-1 0-106,1 0 106,-2-1-106,0-1 106,-1 1-106,0-3 87,-3 1-82,2-2 90,-2 1-93,1-2 84,-1 1-81,1-1 90,0 1-93,1-3 84,-1 2-81,1-3 90,-2 1-93,0-2 94,-2 2-94,-1-2 94,0 2-94,-1 0 103,0 2-105,0-1 115,-1 1-118,0-2 111,-1 2-108,0-4 115,-1 2-118,0-3 120,0 3-120,0-2 120,0 2-120,-2 0 111,1 2-108,-2 0 115,1 1-118,-2 0 92,1 1-84,-2-1 80,1 0-80,-3 0 80,2 1-80,-3-1 80,2 1-80,-3 1 71,2 2-68,-2 1 66,2 1-66,-5 3 66,2 0-66,-5 2 66,3-1-66,-4 1 57,2 0-55,-2 1 63,4-1-65,-4 2 47,4-1-42,-2 2 50,3-1-53,-1 1 44,3-1-41,-2 1 40,4-1-40,-1 2 31,2-3-28,1 4 35,1-2-38,-1 3 40,2-2-40,-1 2 40,2-1-40,-1 0 31,2-2-28,0 0 26,1-1-26,1-1 26,1-1-26,0 0 26,0-1-26,2 2 17,-1-1-15,2 0 14,-1-1-14,-1-1 4,1-1-1,-2-1 0,1 0 0,1 0-9,0 1 12,-1 0-5,1-1 2,-2-1-9806,1 1-1508,-1-1 10311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23.6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8.8417"/>
      <inkml:brushProperty name="anchorY" value="-1633.89685"/>
      <inkml:brushProperty name="scaleFactor" value="0.5"/>
    </inkml:brush>
  </inkml:definitions>
  <inkml:trace contextRef="#ctx0" brushRef="#br0">42 262 10928,'0'0'0,"4"-4"66,1 1 50,-1 0-145,-1 0 548,0 1-663,1-1 729,-1 1-732,0 1 799,-1 0-817,-1-2 826,0 0-826,0-1 733,-1 0-707,1 0 703,-1 2-705,0 0 613,1 1-587,-1-1 574,0 0-574,0 1 621,0-1-634,-2 0 649,-1 1-652,1-1 785,1 1-822,-1 0 840,2 1-840,-4 0 998,1 0-1043,-1 1 1066,-1 0-1066,0 1 917,0 0-875,2 0 863,0-1-865,-1 2 791,1-1-770,0 0 770,0-1-773,0 4 662,0-1-630,0 2 614,0-2-614,0 2 548,1-2-529,0 3 530,0-2-533,1 2 459,0 0-437,1 2 435,1 0-438,2 1 356,-1 0-332,2 0 320,0-1-320,0 1 264,1-3-248,1 1 250,0-2-253,4 1 198,0-1-182,4 0 183,-2 0-185,4 0 158,-3-2-150,4 0 146,-3-1-146,5 0 118,-3-1-110,6-2 115,-3 0-118,7-2 120,-4-1-120,6-3 130,-4 0-133,1-2 124,-5 0-121,2-3 130,-6 2-133,1-4 134,-3 1-134,2-2 143,-3 2-145,1-1 118,-2 2-110,1 0 115,-3 2-118,2-2 111,0-3-24,-2 2-77,0-4 101,-3 3-108,-1-3 106,-2 3-106,-1-2 97,-2 3-95,-2 0 94,-1 3-94,-1-1 75,0 2-69,-2-2 75,0 3-78,-1-4 99,0 2-104,-2-2 106,1 2-106,-3 0 97,-2 1-30,0 2-55,-3-1 74,3 2-81,-5 1 80,4 1-80,-7 2 62,3 1-57,-6 2 54,4 0-54,-3 3 44,4-1-41,-2 3 40,3-1-40,-2 2 40,4-1-40,-4 3 50,4-2-53,-2 4 44,4-3-41,-1 3 40,3-2-40,-1 1 31,3-1-28,-1 0 35,3-2-38,-2 1 31,3-2-28,-1 2 35,1-3-38,0 2 31,0-2-28,1 1 26,0 0-26,1 0 26,1-1-26,1 2 26,1-2-26,0 2 17,0-2-15,1 0 23,0 0-25,0 0 17,0-2-15,1 2 14,0-2-14,2 2 4,-1-1-1,2 1 10,-1 0-13,0 2 4,0-1-1,2 0 10,-2-1-13,4 1 14,-2-1-14,3 2 14,0-1-14,1 1 4,-2-2-1,0 2 10,-1-3-13,0 1 4,-1-2-1,1 0 10,-1-1-13,1 1 4,0-1-1,0 0 0,0 0 0,0 1-9,-1-1 12,0 1-5,0-2 2,0 1-37,-1-1 48,2-1-45,-1 0 42,1-2-86,0 0 99,1-2-106,0-1 106,-4 3-9890,0-1-1505,1 0 10366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14.2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1,'9'0,"1"0,2 0,0 0,3 0,6 0,1 0,-2 0,3 0,5 0,3 0,-1 0,6 0,7 0,4 0,0 0,5 0,5 0,6 0,3 0,0 0,-3 0,-1 0,0 0,5 0,9 0,6 0,3 0,1 0,-6 0,-5 0,3 0,4 0,7 0,0 0,-5 0,-3 0,-1 0,2 0,2 0,1 0,5 0,-1 0,-6 0,0 0,3 0,5 0,4 0,-2 0,-4 0,-2 0,1 0,4 0,6 0,1 0,-3 0,0 0,-1 0,5 0,8 0,-4 0,-9 0,-3 0,2 0,2 0,1 0,1 0,-3 0,-5 0,3 0,0 0,-1 0,2 0,3 0,-4 0,-6 0,0 0,6 0,5 0,2 0,-5 0,-11 0,-4 0,3 0,7 0,6 0,-3 0,-10 0,0 0,-1 0,1 0,-2 0,1 0,3 0,-4 0,-7 0,-1 0,3 0,0 0,-2 0,1 0,2 0,-5 0,-10 0,-6 0,-2 0,1 0,2 0,3 0,-4 0,1 0,1 0,0 0,-3 0,-8 0,-6 0,2 0,5 0,2 0,-3 0,-1 0,0 0,5 0,1 0,-4 0,-6 0,-4 0,1 0,4 0,-1 0,3 0,3 0,1 0,0 0,0 0,0 0,2 0,-3 0,-4 0,-12 0,-6 0,-4 0,-3 0,-4 0,-2 0,1 0,1 0,-2 0,-1 0,-3 0,1 0,-1 0,3 0,2 0,2 0,0 0,0 0,-2 0,-2 0,1 0,2 0,4 0,3 0,3 0,5 0,0 0,0 0,1 0,3 0,4 0,-4 0,-7 0,0 0,4 0,5 0,1 0,2 0,3 0,6 0,5 0,6 0,3 0,-1 0,-5 0,-3 0,1 0,2 0,4 0,-2 0,-1 0,2 0,0 0,-1 0,-4 0,-5 0,-7 0,-5 0,-3 0,1 0,4 0,0 0,-6 0,-2 0,-3 0,-3 0,-1 0,-3 0,0 0,-1 0,-3 0,-5 0,-1 0,1 0,-2 0,-1 0,0 0,0 0,-1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6.61226"/>
      <inkml:brushProperty name="anchorY" value="-1924.39063"/>
      <inkml:brushProperty name="scaleFactor" value="0.5"/>
    </inkml:brush>
  </inkml:definitions>
  <inkml:trace contextRef="#ctx0" brushRef="#br0">284 10 12000,'0'0'0,"-7"-2"649,2 0-705,-2 1 885,2-1-1050,1 1 1116,1 1-1119,-2-1 1082,1 1-1071,-2 0 1066,0 0-1066,-2 0 889,-2 0-260,1 0-500,-1 0 558,3 0-586,-2 1 570,1 0-573,-2 3 471,1 0-441,-2 4 435,2-1-438,-1 2 478,1-1-489,1 2 503,0-2-505,0 2 506,1-2-506,-1 4 506,1-3-506,-1 3 515,1-1-518,-1 1 520,3-2-520,-2 3 492,1-4-484,0 3 490,1-2-493,1 2 447,1-2-433,0 4 426,1-4-426,0 3 370,2-2-354,0 1 346,1-2-346,2 2 309,-1-2-299,3 3 303,-1-3-305,1 1 259,0-2-246,1-1 240,-2-2-240,2 2 231,0-2-228,1 0 226,0 0-226,2 0 217,-1-2-215,3 0 214,-2-1-214,6-1 214,-2-1-214,5-1 214,-3-1-214,1-1 195,-2-1-189,2-1 186,-3-1-186,3-2 167,-3 0-162,2-3 170,-2 2-173,2-2 155,2-1-47,-2 2-87,2-2 122,-3 2-135,0-1 143,-2 2-145,-2 0 127,-2 2-122,0-1 130,-2 2-133,1-3 115,-1 1-109,1-3 106,-2 0-106,-2-1 97,-1 2-95,-2-1 103,-1 2-105,-2 0 87,0 2-82,-2-3 80,1 2-80,-2-4 71,0 1-68,-3-4 66,2 1-66,-2 0 66,2 3-66,-2-1 75,3 4-78,-3-1 62,1 2-57,-2 0 63,1 2-65,-2 1 57,1 1-55,-2 1 54,1 1-54,-2 1 54,2 1-54,-4 2 54,2-1-54,-5 5 44,2 0-41,-3 3 50,3 0-53,-2 1 54,4-1-54,-1 1 54,4-3-54,-1 2 54,3-2-54,-1 2 54,2-3-54,-1 2 44,3-2-41,0 0 50,1-1-53,0 1 44,1-2-41,1 1 40,0-2-40,1 2 22,0-2-17,0 2 14,1-1-14,0 0 4,1 0-1,0 0 0,0 0 0,2 1-9,-1-1 12,2 2-5,-1-1 2,3 2-37,-1-2 48,3 2-54,-1-2 54,-3-4-9805,-1-1-1501,2 2 10300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26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8.21997"/>
      <inkml:brushProperty name="anchorY" value="-1418.45886"/>
      <inkml:brushProperty name="scaleFactor" value="0.5"/>
    </inkml:brush>
  </inkml:definitions>
  <inkml:trace contextRef="#ctx0" brushRef="#br0">90 129 11464,'0'0'0,"7"0"240,0-1 153,0 0-492,1 1 830,-1-1-926,1 0 974,-3 0-974,2-1 1534,-2 0-1694,-1 1 813,-1 0-538,0-1 409,0 1-412,-1 0 526,0 0-558,-1 1 574,-1 0-574,1-1 686,-1 1-718,1-1 743,1 0-745,-1 0 755,1 0-758,-1 0 760,-1 1-760,1 0 770,-1 0-232,0 0-463,0 0 621,0 0-677,0 0 666,0 0-666,0 0 647,0 0-642,0 0 650,0 0-653,0 0 644,0 0-641,0 0 640,0 0-640,-3 0 575,1 0-556,0 0 546,0 0-546,1 4 509,0 1-499,2 2 503,0 0-505,1 3 403,-1-2-374,3 3 360,-1-2-360,2 4 314,0-3-301,3 4 303,-1-2-305,3 2 278,-1-3-270,3 1 266,-2-3-266,1 1 229,-2-3-219,2 0 214,-2-1-214,6 1 214,-2-1-214,5 0 214,-2-1-214,2-1 186,-3-1-178,2 0 183,-5-1-185,2 0 167,-3-1-162,1 0 160,-3-1-160,3-1 170,-3-1-173,1-1 174,-2 0-174,1-2 155,-3 0-149,1-1 155,-2 0-158,1-1 132,-2 1-124,1-2 120,-1 1-120,1-1 111,-1 1-108,-1-3 115,-1 1-118,-1-4 102,-1 2-97,0-5 94,-2 2-94,-1-2 66,0 3-58,-3-2 63,1 3-65,-5-1 47,1 2-42,-5-2 50,2 2-53,-5-1 35,2 2-29,-5-1 26,4 3-26,-4 0 17,-3 0 4,3 2-20,-2 0 6,3 2-2,-3 0 10,4 1-13,-2 1 4,3 2-1,-3 2 0,4 1 0,-5 2 0,4 0 0,-4 2 0,4 0 0,-1 1 0,4-1 0,0 2 0,4-2 0,-1 3 0,2-2 0,0 4 10,2-1-13,-1 4 4,2-1-1,-1 3 0,2-3 0,1 1 0,0-3 0,2 0 0,1-3 0,1 1 0,0-2 0,1 1 0,1-3 0,1 2 0,0-2 0,2 1 0,0-1 0,3 0 0,-1 0 0,4 0 0,-1-2 0,4 1 0,-2-2 0,3 0 0,-3-2 0,1-1 0,-2 0 0,3-2 0,-3 0 0,4-3 0,-2 1 0,3-3 0,-2 2 0,1-3-28,-2 2 36,0-1-40,-1 2 40,2-3-217,-3 2 268,5-3-285,-3 1 282,-8 4-10002,0 1-1499,2-2 10437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28.0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.02596"/>
      <inkml:brushProperty name="anchorY" value="-2345.72803"/>
      <inkml:brushProperty name="scaleFactor" value="0.5"/>
    </inkml:brush>
  </inkml:definitions>
  <inkml:trace contextRef="#ctx0" brushRef="#br0">225 47 13976,'0'0'0,"4"-1"186,-2 0 113,0 0-374,0-1 738,0-1-842,-1 1 894,0 0-894,-1 1 810,1 0-786,-1 1 783,0 0-785,0-3 543,0 1-474,0 0 450,1 0-453,-2-1 444,0 0-441,0 1 440,1 0-440,-2-1 459,0 0-464,0 1 466,1 0-466,0 1 457,0 1-455,-1-2 463,1 1-465,-3 1 457,0 1-455,-1 1 454,0 1-454,-2 5 398,1-1-382,-2 5 374,2-1-374,-1 3 355,2-1-349,0 2 346,2-2-346,1 3 337,0-3-335,2 3 334,1-2-334,0 1 306,1-2-298,1 0 294,-1-2-294,2 1 275,1 0-83,-1-1-159,3 2 220,-2-2-242,2 2 250,-1-2-253,0 0 235,-1-2-229,0-2 235,-1-1-238,1-3 212,0-1-204,3-1 200,-1-1-200,3-1 200,-1-1-200,2-1 200,-1 1-200,2-3 182,-2 1-177,2-3 183,-2 2-185,2-3 149,-3 1-139,3-2 134,-3 2-134,2-2 124,-2 1-121,1-1 130,-3 2-133,1-2 106,-3 2-98,0-2 103,-1 1-105,-1-1 97,0 2-95,-1-2 94,-1 2-94,0-1 94,0 2-94,-1-1 94,-1 2-94,0-4 84,-1 1-81,0-2 80,0 2-80,-2-1 80,1 1-80,-3 1 80,1 1-80,-2 0 71,1 1-68,-5 0 75,2 1-78,-7-1 62,2 1-57,-5 1 63,3 0-65,0 1 47,3 1-42,-1 0 50,3 1-53,-1 0 44,2 0-41,-2 1 40,2 0-40,-2 2 31,2 0-28,-2 3 35,3-1-38,-2 2 40,2 0-40,-1 2 40,2-1-40,-2 1 31,3-1-28,-2 3 26,2-3-26,-1 4 26,2-2-26,-1 4 35,0-2-38,0 3 40,1-2-40,-2 4 40,2-3-40,0 4 40,0-3-40,0 2 40,1-2-40,0 1 31,2-4-28,-1 2 35,1-3-38,1 1 31,0-2-28,1-1 35,-1-2-38,1 1 22,0-2-17,0-2 14,1-1-14,-2 1 4,1-1-1,0 0 0,1-1 0,-1-1-18,1 0 23,0-4-26,0-1 26,0 3-9675,0-1-1485,0-1 10170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29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52.08679"/>
      <inkml:brushProperty name="anchorY" value="-1866.1825"/>
      <inkml:brushProperty name="scaleFactor" value="0.5"/>
    </inkml:brush>
  </inkml:definitions>
  <inkml:trace contextRef="#ctx0" brushRef="#br0">232 152 12448,'0'0'0,"0"0"601,-2-2 0,0 0-737,0 1 892,1-1-254,-1 1-605,-1-2 902,0 0-999,-2-2 776,0 0-712,-1-2 680,0 2-680,0-1 549,1 0-512,-1 1 503,2 1-505,-2 0 450,1 0-434,-1 1 435,0-1-438,-1 0 403,1 1-392,-1 1 386,0 0-386,-1 1 386,2 1-386,-2 2 395,2 0-398,-2 3 419,2-1-424,-2 3 435,1 0-438,-2 4 440,0-1-440,0 4 440,1-3-440,-1 3 468,3-2-476,0 1 480,2-3-480,1 3 462,1-3-457,1 3 463,0-2-465,2 2 401,-1-3-383,2 1 374,0-2-374,0 1 336,0-3-325,1 1 320,1-2-320,0 1 264,0-2-248,2 0 250,-2-2-253,3 1 216,-2-1-205,4 1 210,-2-1-213,4 1 167,-2-1-153,3 0 146,-2 0-146,3-1 137,-3-1-135,2-1 134,-2-1-134,2-1 124,-2 0-121,2-2 130,-2 0-133,2-1 134,-3 1-134,2-2 143,-3 1-145,3-1 146,-1 0-146,1-2 155,-2 1-158,2-3 170,-2 1-173,0-3 174,-1 2-174,0-5 164,-2 3-161,2-4 160,-2 3-160,1-2 151,-2 3-148,0-1 146,-1 3-146,-2-1 137,-1 3-135,0-3 143,0 2-145,0-2 118,1 2-110,-1-2 106,0 2-106,0 0 106,-1 2-106,-1 0 106,0 2-106,-1 1 97,1 2-95,-1-2 103,-1 0-105,1 1 97,1 1-95,-3-2 103,0 1-105,-2-2 87,1 2-82,1 0 90,1 1-93,-1 1 75,0 0-69,-2 0 75,1 0-78,-2 0 62,1 0-57,-3 0 63,2 1-65,-2 0 38,2 0-30,-1 2 35,1-1-38,0 1 40,2 1-40,-2-1 40,1 1-40,-2 0 31,0 0-28,-2 3 26,1-2-26,-2 3 17,2 0-15,-1-1 23,1 0-25,0-1 17,1-1-15,-1 1 23,2-2-25,-3 1 17,3-1-15,-1 0 14,2 0-14,-1 1 14,2-1-14,1 0 14,2-2-14,-2 2 14,1 0-14,0-1 14,0 0-14,-1 2 14,0-1-14,0 3 14,0 0-14,1 4 4,0-1-1,1 3 10,0-2-13,-1 5 4,1-2-1,0 4 0,0-3 0,1 3-9,-1-3 12,2 4-14,-1-4 14,1-8-9902,0-1-1520,-1 3 10407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30.5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11.75732"/>
      <inkml:brushProperty name="anchorY" value="-1175.12537"/>
      <inkml:brushProperty name="scaleFactor" value="0.5"/>
    </inkml:brush>
  </inkml:definitions>
  <inkml:trace contextRef="#ctx0" brushRef="#br0">411 121 12808,'0'0'0,"0"0"112,0 0 597,0 0-186,0 0 121,0 0-8,0 0-267,0 0 87,-6-4 5,-1 1-544,-2-2 701,1 0-773,-3-3 718,3 2-702,-2-3 703,2 1-705,-1 0 715,2 1-718,-1-1 720,2 2-720,-2-1 664,1 2-648,-4-1 640,2 0-640,-2 0 575,1 2-556,-2 0 546,2 1-546,-4 1 602,3 2-618,-4 0 626,3 1-626,0 0 533,2 0-507,0 0 503,2-1-505,0 3 450,1 0-434,-2 3 426,2 0-426,-3 3 398,1-1-390,-4 3 386,2-2-386,-1 3 358,2-3-350,-1 5 355,3-3-358,0 6 323,2-3-312,1 6 306,1-4-306,2 3 287,0-5-282,1 3 280,1-4-280,0 3 262,1-2-257,1 2 254,0-2-254,1 1 226,-1-3-218,1 0 214,1-3-214,1 0 167,0-2-153,3-1 155,-2-1-158,3 1 132,-1-2-124,3 0 120,-2 0-120,4 0 111,-1-1-108,2 0 106,-2 0-106,1-1 87,-2 0-82,1-1 90,-3 0-93,2-1 84,-1 0-81,3-2 90,-3 1-93,1-1 75,-3 1-69,1-2 75,-1 0-78,0-1 52,-1 0-44,1-1 50,-1 0-53,1 1 54,-3 0-54,0 1 54,-3 2-54,3-4 35,-2 2-29,2-3 35,-2 1-38,1-2 31,-1 1-28,-1-1 26,0 1-26,-2-2 17,1 2-15,-1-3 14,0 2-14,-1-2 14,1 2-14,0-1 14,0 2-14,-1-1 4,0 1-1,-1-1 10,0 1-13,-2-1 4,1 2-1,-3-1 10,2 1-13,-3 0 4,1 0-1,-1 0 10,1 0-13,-2 0 4,3 0-1,-2 0 0,1 2 0,0 1 0,1 0 0,-2 2 0,2 0 0,-2 2 0,1-1 0,-1 1 0,1 0 0,-2-1 0,3 0 0,-3 0 0,2-1 0,-2 1 0,0-1 0,-2 1 0,1 0 0,-1 1 0,2 1 0,0 1 0,2-1 0,2 1 0,2-2 0,-1 2 0,1 0 0,1 1 0,-1-1 0,1 1 0,0-1 0,0-1 0,1-1 0,-1 2 0,1-1 0,-1 0 0,2 3 0,0-1 0,0 1 0,0-1 0,1 1 0,-1-2 0,2 2 0,-1-2 0,0-1 0,-1 0 0,1 1 0,0 0 0,0-1 0,2 2 0,-1-1 0,0-1 0,-2-1 0,3 2 0,-1-2 0,2 1 0,0 0 0,1 0 0,0-1 0,1 0 0,0 0 0,0-1-9,-1 0 12,1-1-5,-1-1 2,0 1-9,-1 0 12,2-1-5,-1 1 2,1 0-18,-1-1 23,1-1-17,0 1 15,1-2-23,-1 0 25,2-2-17,-2 0 15,2-1-23,-2 1 25,2-2-17,-2 2 15,0-2-14,-1 1 14,-1-2-14,-1 1 14,0-2-23,-1 1 25,-1-2-26,1 1 26,-2 0-26,1 1 26,-1 0-17,-1 3 15,0-2-23,0 1 25,-2-1-17,1 0 15,-1-1-23,-1 0 25,-1-2-17,0 2 15,-2-2-23,0 1 25,-1-1-26,0 2 26,0 0-17,1 2 15,-1 1-5,1 1 2,0 1-9,1 1 12,-2 1-5,2 0 2,-1 1-9,1 1 12,-2 1-14,2-1 14,-2 2-23,2-1 25,-3 1-17,2 0 15,-4 2-23,1-1 25,-3 3-26,2-1 26,-1 3-54,3-1 62,1 1-66,2-1 66,2-2-104,1-2 115,2-2-110,0-1 107,0-1-10098,0 1-1537,0-2 10584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32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338.32959"/>
      <inkml:brushProperty name="anchorY" value="-363.24982"/>
      <inkml:brushProperty name="scaleFactor" value="0.5"/>
    </inkml:brush>
  </inkml:definitions>
  <inkml:trace contextRef="#ctx0" brushRef="#br0">159 113 11736,'0'0'0,"0"0"665,-3-4 99,0-1-943,-1 0 1118,2 1-1174,-2 1 1155,0 0-1149,1 1 1146,1 1-1146,-2-2 736,1 0-619,0 0 569,1 1-572,-2-2 453,1 1-418,-1-1 409,0 0-412,0 2 311,2 0-281,-3 1 266,1 1-266,1 0 229,1 0-219,-3 0 214,1 1-214,-2 1 204,1 1-201,-2 2 200,1-1-200,-2 4 191,2-1-188,-1 3 195,1-1-198,-1 4 182,2-2-177,1 3 183,0-2-185,1 2 195,2-3-198,-1 2 210,2-3-213,0 0 214,0-2-214,2 1 214,0-2-214,1 1 214,-1-3-214,4 1 214,-2-1-214,3-1 232,-2-2-237,4 0 250,-1-2-253,6-1 244,-2-1-241,7-2 240,-3 1-240,3-1 231,-3 0-228,2-2 235,-3 1-238,2-4 212,-3 1-204,3-5 200,-3 2-200,0-3 200,-3 3-200,-1-1 200,0-3-78,-2 2-97,0-2 154,-1 3-174,-2-2 164,0 3-161,-2-1 160,0 3-160,-2 0 160,-1 2-160,-1-1 170,0 2-173,-1 2 155,1 1-149,-1-1 155,0 1-158,0 1 160,1 0-160,0 1 170,0 0-173,-3 0 155,0 1-149,-2-1 155,-1 1-158,-2 0 132,1 1-124,-2 1 120,1 0-120,-2 3 130,2 0-133,-3 4 134,2-1-134,-3 6 124,2-2-121,-1 5 130,2-3-133,-1 0 124,3-2-121,1 0 130,1-3-133,1 0 124,1-1-121,0 0 120,2-1-120,-1 1 111,1-2-108,0 1 115,0-2-118,1 2 111,1-3-108,-1 0 115,1-2-118,1 2 111,0-1-108,0-1 115,0 0-118,2 0 102,0-1-97,1 0 94,1-1-94,2-2 84,-1 0-81,4-2 80,-3 0-80,3-3 90,-1 1-93,1-3 94,-2 1-94,1-4 94,-1 2-94,-1-4 94,-1 3-94,0-3 94,-1 1-94,0-2 103,-2 2-105,1-2 78,0 3-70,-1-1 75,0 3-78,0 0 62,-1 3-57,-1 2 54,0 2-54,0 2 44,-1 0-41,-2-1 50,0 1-53,-2-1 44,0 0-41,-1 0 40,0 0-40,-1 1 22,0 1-17,-1 1 23,1 0-25,-1 4 17,1-1-15,-2 4 23,2-2-25,-2 4 7,2-1-2,-2 3 10,1-1-13,-2 3 4,1-2-1,-1 2 10,2-2-13,0 1 14,2-2-14,0 0 14,2-3-14,0 1 14,1-3-14,1-2 14,1-1-14,1 1 14,0-1-14,0-1 23,0 0-25,2 1 17,-1-1-15,0 0 23,0 0-25,1 0 17,0-1-15,2 1 23,-1-1-25,3-2 17,-1 0-15,1-1 14,0-1-14,1-2 14,-2 0-14,2-4 23,-2 1-25,1-5 17,-2 1-15,1-3 23,-2 1-25,-1 0 26,0 2-26,-2 1 26,-1 3-26,-1 0 35,0 2-38,-1 0 40,0 2-40,1 1 40,0 1-40,-2 1 40,1 0-40,-4 2 31,1 0-28,-2 2 26,0 0-26,-2 3 17,2 0-15,-3 3 23,2 0-25,-1 2 17,2-2-15,0 2 23,2-2-25,0 1 17,2-3-15,0 1 14,2-2-14,1 0 14,1-1-14,1-1 14,-1-2-14,1 2 14,1-1-14,-1-1 14,0 0-14,2-1 14,1-1-14,3-1 14,-2-1-14,4-1 4,-1 0-1,2-4 0,-1 1 0,1-7-9,-2 2 12,0-9-5,-2 3 2,-5 10-9489,0 0-1461,1-4 9986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35.9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428.73169"/>
      <inkml:brushProperty name="anchorY" value="-1173.38562"/>
      <inkml:brushProperty name="scaleFactor" value="0.5"/>
    </inkml:brush>
  </inkml:definitions>
  <inkml:trace contextRef="#ctx0" brushRef="#br0">221 157 13256,'0'0'0,"0"0"864,0 0-31,-4-5-114,0-1-849,-2-3 820,1 2-850,-1-3 809,1 2-812,0-1 580,0 2-513,0-2 480,1 2-480,0-3 378,0 1-349,0-2 343,0 1-345,1 1 327,0 1-322,1 3 320,1 1-320,0 0 274,0 0-261,0 2 263,1 0-265,0 1 229,-1 1-219,0 1 214,0 1-214,-2 2 223,0-1-225,-1 3 226,1-1-226,-2 3 245,2 0-251,-1 2 254,1-1-254,0 2 244,1-1-241,1 0 250,0-1-253,1 0 226,0-2-218,0 1 214,1-2-214,0 0 204,0-1-201,0-2 210,-1 0-213,3 0 204,-1 1-201,0-2 210,0 0-213,1 0 204,-1-1-201,0 0 210,0-1-213,1-2 251,1 1-261,0-3 266,0 0-266,1-1 257,-1 0-255,0-2 263,-1 2-265,0-3 247,-1 1-242,1-3 250,-1 3-253,-1-3 226,1 2-218,-2-1 214,0 2-214,-2 0 186,0 1-178,-2 1 183,1 0-185,-2 1 167,0 0-162,-1 1 160,0 1-160,-1 1 142,1 1-137,-2 1 143,1 2-145,-3 3 137,1 0-135,-4 5 134,2-1-134,0 2 115,2-1-109,0 2 106,2-3-106,1 5 78,2-2-70,0 3 75,1-3-78,0 2 62,0-3-57,0 1 54,0-3-54,2 2 44,-1-2-41,3 0 40,-1-1-40,2-1 31,1-2-28,1-1 35,-1-1-38,2-2 31,-1 0-28,4-3 35,-2-1-38,7-2 22,-1-1-17,7-3 23,-2 0-25,4-3 17,-4 1-15,2-4 14,-3 3-14,0-2 4,-4 2-1,2-1 10,-4 2-13,1 0 4,-3 2-1,1 0 10,-2 1-13,-2 3 4,-2 1-1,1-2 10,-1 1-13,0 0 4,-1 0-1,-2-2 10,0 2-13,-3-1 4,0 1-1,-3 0 10,1 2-13,-4-1 14,2 2-14,-2 1 14,1 1-14,-2 2 23,1 0-25,-4 4 26,3-1-26,-4 3 26,4-1-26,-2 1 26,2 0-26,1-1 26,3-1-26,0 0 26,2-2-26,1 0 17,2 0-15,0-2 23,0-1-25,1 2 17,-1-1-15,1 0 23,0-1-25,-1 0 17,1-2-15,3 3 23,0-1-25,2 0 17,0 0-15,2-2 23,0 0-25,2-1 17,-2 0-15,3-2 23,-1 1-25,1-2 17,-1 0-15,0-1 23,-1 1-25,-2 1 17,-2 0-15,0 0 23,0 0-25,-2 1 17,0 1-15,-1 0 14,0 0-14,1 0 14,0 1-14,0-1 23,-1 1-25,0 0 26,0 0-26,-1-1 35,0 1-38,0 0 40,0 0-40,0 1 40,0-1-40,0 0 50,0 0-53,0 0 54,0 0-54,1 2 54,0 0-54,0 0 54,-1-1-54,1 3 54,-1 0-54,0-1 63,0-1-65,0 2 57,0-1-55,0-1 54,0 0-54,1 1 44,0 0-41,0-1 50,0-1-53,-1 0 44,1 0-41,-1-1 40,0 0-40,2 2 31,0 0-28,0 0 35,0-1-38,-1 1 40,-1-2-40,1 1 40,-1-1-40,1 2 31,0-1-28,0 1 35,-1 0-38,1-1 31,-1-1-28,0 0 35,0 1-38,0-1 40,0 0-40,0-1 40,0 1-40,-2 2 40,0 0-40,-2 1 50,1 0-53,-2 0 35,0 0-29,2 0 35,0-1-38,-1 1 31,1 0-28,0 0 26,0-1-26,0 0 7,1 1-2,0-2 10,1 1-13,-1 0 4,1 1-1,0-2 0,0 1 0,1-1-9,0 0 12,0 1-14,0 0 14,0-1-9741,0 0-1497,0 1 10236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38.5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287.05566"/>
      <inkml:brushProperty name="anchorY" value="-438.9967"/>
      <inkml:brushProperty name="scaleFactor" value="0.5"/>
    </inkml:brush>
  </inkml:definitions>
  <inkml:trace contextRef="#ctx0" brushRef="#br0">225 189 10392,'0'0'0,"0"0"704,0 0 236,0 0-159,0 0-208,0 0 94,1-5-315,1 0-379,0-3 550,0 1-654,0-1 626,-1 1-618,1 0 623,0 1-625,0-2 589,0 1-579,1-1 574,0 1-574,0-2 471,1 2-441,1-2 435,-1 1-438,3-3 375,0 2-356,2-3 355,-1 2-358,0 0 342,-2 2-337,-2 3 334,-1 1-334,-1 2 296,-1 1-285,-1 1 290,-1 0-293,1 0 275,0 1-269,0-1 266,-1 0-266,0 2 229,-1 0-219,-4 3 223,1 0-225,-5 5 161,1 0-143,-5 4 143,3 0-145,-5 1 146,4-2-146,-3 3 146,3-4-146,-2 2 146,4-3-146,-2 1 155,2-3-158,1 1 142,1-2-137,1-1 143,1-1-145,2-2 165,2-2-171,1-1 183,0 0-185,-1 0 186,0 1-186,1-1 195,-1 0-198,1-1 182,1 1-177,2-2 183,1 1-185,3-2 205,0 1-211,4-2 214,0 1-214,3-3 195,-2 1-189,3-2 186,-3 0-186,3-3 177,-4 2-175,2-2 174,-3 1-174,0 1 155,-2 1-149,0 1 155,-1 1-158,-3 1 142,0 1-137,-2 2 143,0-1-145,-1 1 118,-1 0-110,1 1 106,0-1-106,-2 1 87,-1 1-82,-3 1 90,-1 0-93,-6 4 75,2-2-69,-7 4 75,3-1-78,-3 0 62,4 0-57,-1-1 63,3-1-65,0 0 47,3-1-42,0 0 50,2-2-53,-1 1 54,3 0-54,1-2 54,1 0-54,-1 0 54,1 0-54,1 0 63,0-1-65,1 0 57,0-1-55,1 0 54,0 0-54,0 0 54,0 0-54,0 0 63,1 0-65,1-2 47,0 1-42,3-2 40,-1 0-40,4-1 31,-1-1-28,2 0 26,-1 0-26,1-1 17,-2 2-15,0 0 23,-2 1-25,1 1 17,-1 1-15,-2 0 14,-1 0-14,2 1 4,-1-1-1,-1 0 0,0 1 0,-1 0 0,0 0 0,-3 0 0,0 0 0,-3 0 0,1 1 0,-2 1 0,1 0 0,-4 1 0,2 1 0,-2 1 0,1-1 0,0 0 0,1-1 0,2 0 10,1-2-13,0 1 4,1-1-1,0 0 10,1-1-13,1 0 4,1 0-1,0 0 10,0 0-13,-2 0 14,0 0-14,1 0 14,-1 0-14,2 0 23,-1 0-25,1-2 26,1 0-26,0 0 26,0 0-26,0-2 35,1 0-38,-1 1 31,-1 0-28,3-1 35,-1 0-38,1 1 31,-2 0-28,1 2 35,-2 0-38,1 1 31,-1 0-28,1-2 35,0 0-38,0 0 31,0 0-28,0 1 26,-1 0-26,0 1 26,0 0-26,0 0 26,0 0-26,0 0 17,0 0-15,0 0 14,0 0-14,0 0 4,0 0-1,0 0 10,0 0-13,0 0 14,0 0-14,0 0 4,0 0-1,0 0 0,2 2 0,1-1 0,-1 1 0,0-1 0,2 3 0,0-1 0,2 1 0,-1 0 0,1-1-9,0 0 12,1-1-5,-2 0 2,1 0-9,-1-1 12,-1 0-5,-2-1 2,0 0 0,-1 2 0,0 0 0,0 0 0,0 0 0,0 1 0,-1-1 0,1 1 0,-1-2 0,-2 2 0,0 1 0,-2 0 0,-1 1 0,-2 1 0,1 0 0,-4 1 0,3-2 0,-3 1 0,2-3 0,-1 2 0,1-2 0,-1 1 10,1-1-13,-1 1 4,2-2-1,-1 1 10,1-1-13,0-1 4,1 0-1,2-1 10,2 0-13,-2 0 14,0 0-14,1 0 14,1 0-14,-2-1 14,1 0-14,1 0 14,0 0-14,1 1 14,0 0-14,0-3 14,0 1-14,0 0 14,0 0-14,0-1 14,0 0-14,1-2 4,0 1-1,2-2 10,0 1-13,2-2 4,0 1-1,1-3 10,0 3-13,2-4 4,-1 2-1,4-2 10,-2 2-13,4-2 4,-2 1-1,4-2 10,-3 2-13,4-1 4,-2 3-1,1-1 0,-2 1 0,0 1 0,-3 1 0,0 1 0,-2 1 0,2 0 0,-2 0 0,3 1 0,-3 0 0,3 0 0,-3 0 0,0 2 0,-1-1 0,-2 1 0,-2 0 0,0 0 0,-2 0 0,3 0 0,-1 1 0,1 1 0,0 0 0,0 3 0,-1 0 0,-1 2 0,0 0 0,-1 2 0,0-2 0,-2 3 10,1-2-13,-2 2 4,1-3-1,-1 2 10,0-2-13,-1 1 4,-1-2-1,-2 2 10,1-3-13,-3 1 14,1-1-14,-2 1 14,1-2-14,-1 2 14,1-2-14,-3 2 23,3-2-25,-2 1 17,2-2-15,-1 0 23,2-1-25,-1 0 35,2-1-38,-1 1 40,2-1-40,0 0 40,1-1-40,1 0 40,1 0-40,0 0 40,-1-1-40,1 0 40,1 1-40,-1-1 31,0 1-28,0 0 35,1 0-38,0-2 31,1 0-28,0-2 35,1 1-38,1-2 31,1 1-28,1-2 26,0 0-26,2-2 17,1 0-15,4-4 14,0 2-14,6-5 14,-2 2-14,6-4 14,-4 3-14,3-2 14,-4 4-14,1-1 14,-3 3-14,2 0 4,-2 1-1,3 1 10,-2 1-13,1 0 4,-2 2-1,0 1 10,-3 0-13,2 1 4,-3 1-1,2 2 10,-2 0-13,-1 1 4,-1 0-1,0 2 0,-2 0 0,1 1 0,0 0 0,-2 4 0,0-1 0,-4 5 0,0-1 0,-4 5 0,0-2 0,-1 0 0,-1-2 0,-1 0 0,1-3 0,-3 0 0,0-1 0,-4 0 0,1-1 0,-2 0 0,2-1 0,-3 1 0,4-2 0,-3 0 0,4-1 0,-4-1 0,2 0 0,-4 0 0,2-2 0,-3 1 10,3-1-13,0 0 14,3-1-14,0 1 14,3-1-14,0 0 14,2 0-14,-1-1 23,0 0-25,-1 0 17,1 1-15,-1-2 23,2 1-25,0-1 17,0 1-15,2 0 14,2 0-14,-1-1 4,0 0 9,1 0-13,0-1 4,1 0-1,1-1 0,1-1 0,1-2 0,0 1 0,2-3 0,-1 2 0,2-2 0,-1 2 0,3-2 0,-1 2 0,4-2 0,-1 2 0,5-2 0,-1 2 0,1 0 0,-2 2 0,0 1 0,-2 2 0,-1 0 0,-1 1 0,0 1 0,-2 0 0,1-1 0,-2 1 0,2 0 0,-1-1 0,-2 1 0,-1 0 0,1 1 0,-1 1 0,0-1 0,-2 0 0,1 5 0,-2-1 0,-2 4 0,0-2 0,-4 5 0,0-2 0,-4 2 0,1-3 0,-3 1 0,1-2 0,-1-2 0,2-1 0,0 0 0,1-1 0,-2 0 0,3-1 0,-2 0 0,1 0 0,1 1-9,2-2 12,2 0-5,1-1 2,0 1-18,0-1 23,1 0-17,1 0 15,0-1-11152,1 0 2436,-1 0 7770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40.7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269.2373"/>
      <inkml:brushProperty name="anchorY" value="365.56989"/>
      <inkml:brushProperty name="scaleFactor" value="0.5"/>
    </inkml:brush>
  </inkml:definitions>
  <inkml:trace contextRef="#ctx0" brushRef="#br0">131 20 13344,'0'0'0,"-3"15"360,1-4 225,-1-1-732,1 0 1042,0-2-1130,0 1 1183,0-3-1185,-1 0 934,1-1-862,-1 2 835,0-2-838,-1 2 504,2-1-408,-1 0 370,1-1-373,1 0 280,0-3-253,1 0 250,-1-1-253,1-1 188,0 0-169,1 0 170,-1-1-173,0 1 164,0 0-161,0 0 170,0 0-173,3 0 211,0 0-221,5-2 226,0 0-226,6-4 263,-2 1-274,6-3 290,-2 1-293,4-3 284,-4 3-281,3-3 280,-3 3-280,1-1 290,-2 1-293,1-1 294,-2 1-294,0 0 275,-3 1-269,0 1 275,-3 2-278,-2 0 243,-2 2-232,-2 0 226,-1 1-226,-1 0 217,0 0-215,-1 1 223,1-1-225,0 0 198,-1 0-190,-2 1 186,0 1-186,-9 2 186,1 1-186,-8 4 186,2-2-186,-4 3 167,3-2-162,-3 1 170,4-1-173,-3 1 146,5-2-138,-4 1 134,5 0-134,-2-1 106,4-1-98,1-1 103,3-1-105,2-2 97,2-1-95,0 1 103,0 0-105,2-1 87,0-1-82,1 1 80,0-1-80,1 0 80,0 0-80,0 0 80,0 0-80,4 0 80,0 1-80,4-3 80,1 1-80,6-3 80,-2 1-80,6-3 90,-2 1-93,4-2 94,-4 2-94,2-1 94,-4 1-94,0 1 84,-4 1-81,1 2 80,-4 0-80,2 0 80,-3 1-80,1 0 80,-1 0-80,-2 0 80,-1-1-80,-1 2 90,0-1-93,-1 0 103,0 1-105,-5 2 106,-1 0-106,-8 5 106,0-1-106,-8 4 106,1-1-106,-5 2 97,3-2-95,-2 2 94,4-3-94,-1 1 103,4-2-105,0 1 115,4-3-118,-1 2 102,2-2-97,1-1 94,1 0-94,1-1 84,2-1-81,2-1 80,2-1-80,-1 0 80,0 0-80,2 0 80,0 0-80,0-1 80,0 0-80,1 0 80,0 0-80,2 0 80,0 0-80,4-3 90,-1 0-93,7-3 75,-1 1-69,6-1 75,-2 0-78,4 0 71,-4 1-68,2 1 66,-3 1-66,0 0 66,-3 0-66,1 0 66,-2 1-66,1 0 57,-2 0-55,1 0 54,-1 0-54,-1 0 44,-2 0-41,-2 1 50,-1 0-53,-2 1 44,0-1-41,-1 1 40,0 0-40,-1 0 40,1 1-40,-5 1 50,0 0-53,-5 3 35,1-1-29,-5 3 35,3-1-38,-5 2 31,3-2-28,-2 2 35,3-2-38,-1 0 31,3-1-28,0-1 26,3-1-26,2-1 26,2-1-26,-1 0 26,1 1-26,1-2 26,1 1-26,0-1 35,1 0-38,0 0 40,0 0-40,2-1 50,1-1-53,4-3 35,-1 1-29,5-4 35,0 1-38,5-3 31,-1 1-28,6-2 26,-4 2-26,5 0 7,-4 2-2,2 1 10,-5 1-13,2 2 4,-5 0-1,0 2 10,-3 0-13,0 1 4,-2 1-1,0-1 10,-2 0-13,-1 0 4,-2 0-1,0 0 10,-2 0-13,-1 3 4,-1 0-1,-4 3 10,1 0-13,-9 4 4,1-1-1,-9 4 10,3-2-13,-8 2 14,3-1-14,-5 1 14,5-2-14,-4 2 14,6-2-14,-2 1 14,5-2-14,-1 1 23,4-3-25,0 0 26,3-2-26,1-1 26,3-2-26,1-1 26,1-1-26,3 0 17,2-1-15,0 0 14,2 0-14,0-1 14,0 1-14,6-4 14,-1-1-14,7-6 4,0 1-1,5-6 10,-1 3-13,5-4 4,-3 2-1,6-1 10,-5 2-13,7 0 4,-5 2-1,5 0 10,-4 3-13,4-1 4,-5 3-1,2 0 0,-5 1 0,0 1 0,-6 1 0,0 0 0,-4 1 0,-2 1 0,-3 0 0,-2 1 0,0 1 0,-1 0 0,-1 0 0,0 0 0,1 0 0,0 0 0,-1 1 0,1-1 0,0 0 0,-2 1 0,-1 1 0,-3 2 0,0 0 0,-3 0 0,2-1 0,-4 0 0,3-1 0,-3 0 0,2-1 0,-2 1 0,1-1 0,0 1 0,3 0 0,1 0 10,3-1-13,-2 1 4,2-1-1,1 0 10,0 0-13,1 0 14,0-1-14,1 0 14,0 0-14,2 1 14,0 0-14,3 0 14,-1 0-14,4 0 14,-1-1-14,4-1 14,-2 0-14,4-1 14,-1 0-14,2-1 14,-3 1-14,2-1 4,-3 1-1,0-1 10,-2 1-13,-1 0 4,-2 0-1,1-1 0,-2 1 0,1-1 0,-1 1 0,1-1 0,-1 1 0,-1 1 0,-1 0 0,1-1 0,0 1 0,0 0 0,-1 0 0,-1 1 0,0 0 0,-3 1 0,1 0 0,-5 3 0,1-1 0,-7 2-9,0 0 12,-6 3-5,3-2 2,-6 3 0,4-2 0,-5 2 0,5-2 0,-5 1 0,4-1 0,-4 0 0,4-2 0,0 0-9,5-2 12,0 0-5,4-1 2,1 0-9,2-1 12,0 0-5,2 0 2,1-1-9,1 0 12,-2-2-5,1 1 2,1-1 0,0 1 0,1-4 0,0 0 0,2-4 0,4-5 0,0 1 0,5-4-9,0 3 12,6-4-5,-2 3 2,7-4-18,-3 3 23,6-2-17,-4 2 15,3 1-33,-5 3 38,3-3-40,-5 3 40,-9 8-9662,-1-1-1480,2-1 10147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42.2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79.04761"/>
      <inkml:brushProperty name="anchorY" value="-461.70526"/>
      <inkml:brushProperty name="scaleFactor" value="0.5"/>
    </inkml:brush>
  </inkml:definitions>
  <inkml:trace contextRef="#ctx0" brushRef="#br0">218 44 13344,'0'0'0,"0"0"473,0 0-10,-4-5-54,-1 0-484,1 0 886,0 1-1022,-2 0 1063,0 1-1065,-4 0 730,2 0-634,-4-1 595,1 1-598,0 0 526,3 2-505,-1 0 503,3 1-505,-1 2 487,2-1-482,-1 2 480,1 0-480,-1 1 406,1-2-385,-1 2 383,1-2-385,-1 1 358,1-1-350,-1 1 355,1-1-358,-1 1 342,2 1-337,-1 0 334,2 0-334,0-1 306,2-1-298,-1 3 294,2-1-294,0 2 294,1-1-294,1 1 303,1 0-305,0 0 278,1-1-270,2 0 275,-1-1-278,2 0 262,0-1-257,2 0 254,-2-2-254,3 0 244,-1-1-241,1 0 240,-2 0-240,1-1 231,-2-1-228,0 0 226,-1 0-226,1-1 226,-1 0-226,2-1 226,-1 1-226,1-2 189,-2 2-179,-1 0 174,-1 1-174,0-2 174,-1 1-174,0-2 174,0 1-174,-2-2 155,-1 1-149,0-1 155,0 1-158,0 2 132,-1 0-124,1 2 120,0 0-120,0 1 111,0 0-108,-3-1 115,-1 0-118,-4 0 102,0 0-97,-4 1 94,2 0-94,-4 2 75,3 0-69,-2 2 75,3 0-78,-3 3 52,4-1-44,-3 2 50,2 0-53,-2 3 44,2-2-41,-1 2 40,2-2-40,1 2 31,1-3-28,2 2 35,1-3-38,2 1 31,1-1-28,1 0 35,1-1-38,2 1 40,0-2-40,4 1 50,0-2-53,8-1 44,-2 0-41,8-3 40,-2 0-40,4-2 50,-3 1-53,1-3 54,-4 0-54,0-2 54,-4 0-54,1-3 63,-4 2-65,2-3 57,-3 1-55,2 0 54,-3 1-54,1 0 54,-2 2-54,0 0 63,-2 2-65,0-2 66,-1 2-66,-1-1 66,0 1-66,-2-1 66,1 1-10,-2 1-53,0-1 65,0 1-68,-1 0 66,1 1-66,-4 1 66,1 0-66,-4 1 66,1 0-66,-4 1 57,1-1-55,-3 2 63,1 1-65,-1 1 47,2 0-42,-2 1 40,3 0-40,-1 1 40,3-2-40,-1 1 40,1-1-40,1 0 40,1 0-40,0 1 40,1-1-40,0 2 31,2-1-28,0-2 35,1 0-38,-1 2 31,2-1-28,0 1 26,0-1-26,0 0 26,1-2-26,1 2 26,1-1-26,2 1 26,-1-2-26,3 0 35,0-1-38,2-1 31,-1-1-28,1 0 26,-1-1-26,1-1 35,-2 0-38,1 0 40,-2-1-40,1 0 31,-1 0-28,0-1 35,-1 2-38,1-1 31,-1 1-28,-2 1 35,0 0-38,-1-1 31,0 0-28,0 0 26,-1 1-26,0-2 26,1 1-26,-1 0 26,0 1-26,-1 1 26,1 0-26,-5 1 35,-1 0-38,-3 0 22,0 0-17,-3 2 23,1-1-25,0 1 17,1 0-15,0 2 23,2-2-25,-1 3 17,2 0-15,-3 2 14,2-1-14,-1 3 14,1-2-14,1 3 14,1-2-14,2 0 4,1-1-1,1-3 10,0-1-13,3 1 4,-1 0-1,1-1 10,-1-1-13,4 1 4,0 0-1,2 0 10,-1-1-13,1 0 4,0-1-1,1 0 10,-1-1-13,1-2 14,-2 1-14,2-3 14,-2 0-14,0-2 23,-2 1-25,1-1 26,-2 0-26,1 0 26,-2 0-26,2 0 35,-1 1-38,-1 1 31,0 2-28,-1-3 35,0 2-38,-1 0 40,0 1-40,-3-2 40,0 1-40,-3 1 40,1 0-40,-5 3 40,1 1-40,-8 5 31,2-1-28,-8 4 26,3-1-26,0 1 7,3-1-2,2-1 10,5-1-13,1 1 4,3-2-1,1 2 0,3-1 0,-1 1-9,2-2 12,-1 1-5,1-1 2,0-4-9858,1 0-1516,0 0 10366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16.5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1,'2'0,"1"0,1 0,1 0,-1 0,1 0,-1 0,2 0,-2 0,0 0,1 0,1 0,0 0,4 0,3 0,1 0,-1 0,1 0,7 0,4 0,3 0,6 0,7 0,6 0,1 0,0 0,-3 0,-6 0,-2 0,5 0,4 0,5 0,3 0,2 0,4 0,3 0,3 0,2 0,1 0,3 0,-3 0,0 0,2 0,4 0,5 0,2 0,0 0,-1 0,1 0,5 0,8 0,0 0,-3 0,-4 0,2 0,4 0,5 0,1 0,-1 0,-3 0,-4 0,2 0,4 0,5 0,3 0,-2 0,-6 0,-2 0,-2 0,-2 0,3 0,0 0,-2 0,-2 0,-3 0,3 0,3 0,1 0,-8 0,-2 0,1 0,6 0,5 0,-2 0,-2 0,0 0,1 0,5 0,7 0,-2 0,-10 0,-5 0,-3 0,3 0,5 0,1 0,-7 0,-3 0,-5 0,2 0,2 0,5 0,5 0,-4 0,-10 0,-4 0,2 0,2 0,4 0,-2 0,-3 0,-3 0,-2 0,0 0,-1 0,4 0,4 0,0 0,-1 0,-4 0,-6 0,-1 0,-4 0,1 0,3 0,-1 0,-3 0,-3 0,-2 0,1 0,3 0,-1 0,-4 0,2 0,6 0,2 0,-3 0,-4 0,-2 0,0 0,-1 0,-3 0,-1 0,1 0,-3 0,3 0,6 0,-3 0,-9 0,-2 0,1 0,2 0,1 0,-8 0,-9 0,1 0,4 0,-4 0,-7 0,-1 0,5 0,-1 0,-6 0,-3 0,-1 0,-4 0,-2 0,-1 0,-1 0,-3 0,-1 0,1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43.9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179.40869"/>
      <inkml:brushProperty name="anchorY" value="156.01869"/>
      <inkml:brushProperty name="scaleFactor" value="0.5"/>
    </inkml:brush>
  </inkml:definitions>
  <inkml:trace contextRef="#ctx0" brushRef="#br0">363 130 14424,'0'0'0,"0"0"336,0 0 121,-1-1-73,1-1-456,-1 0 805,1 1-922,-3-4 946,0 0-946,-1-2 601,1 0-503,-1-2 463,0 1-465,0-1 429,0 1-419,-1-1 423,1 2-425,-3-1 426,1 2-426,-2-2 426,1 1-426,0 0 398,2 1-390,0 2 386,0 1-386,-1 2 339,0 1-326,-2 1 330,1 1-333,-1 1 306,2 0-298,-1 1 294,1 1-294,0 1 247,0-1-233,-1 4 235,1-2-238,-2 4 222,1-1-217,-1 2 223,1-1-225,1 2 217,1-3-215,1 3 214,1-3-214,0 2 232,1-2-237,0 1 240,0-3-240,1 1 250,0-2-253,1 0 263,-1-1-265,1 0 257,1-1-255,0 1 254,1-2-254,-1 0 244,0-2-241,2 1 250,1-1-253,1 0 235,1 0-229,2-2 235,0 1-238,4-3 231,-3 0-228,5-2 226,-3-1-226,4-2 198,-3 0-190,3-2 195,-3 1-198,0 0 200,-3 2-200,-1-1 200,-2 2-200,0-1 182,-1 1-177,-1-3 174,0 2-174,-1-3 164,-1 2-161,-1-1 160,1 1-66,-1 2-73,-1-1 127,0 1-145,-2-2 137,0 2-135,-5-1 134,2 1-134,-6-1 124,2 1-121,-5 1 130,3 1-133,-3 1 106,3 2-98,-3 1 103,2 0-105,-3 2 87,-3 3-26,2-1-48,-2 2 63,4 0-68,-1 2 66,4-1-66,0 0 57,2-1-55,0 0 54,2-1-54,0 1 44,1 0-41,0 1 50,2-2-53,-1 3 54,2-3-54,1 2 54,0-2-54,1 1 54,0-2-54,1 1 54,1-1-54,-1-2 63,1 0-65,2 0 66,-1 1-66,3-1 57,-1-1-55,2-1 63,-1 0-65,4-2 75,-2-1-78,5-1 80,-3-1-80,3-1 71,-2 0-68,1-2 75,-2 1-78,2-3 71,-2 1-68,1-1 75,-2 1-78,0 0 80,-3 1-80,0 0 80,-1 1-80,-2 0 71,-1 0-68,0 0 75,-1 0-78,-2-2 71,0 2-68,-1-1 75,-1 1-78,-2 0 62,1 2-57,-2-1 54,1 2-54,-2 1 44,2 1-41,-3 0 40,1 1-40,-2 1 31,1 0-28,-4 2 35,2-1-38,-2 2 22,2 0-17,-1 1 23,2-1-25,0 2 17,3-2-15,-1 2 14,3-1-14,-1 1 14,1 0-14,0 1 14,1 0-14,0 2 4,2-1-1,0 1 10,1-1-13,1 0 4,0-1-1,1-2 10,-1-2-13,2 2 4,-1-2-1,0-1 10,0 0-13,4-1 4,0-1-1,2-2 10,0 1-13,2-1 4,-1 0-1,2-2 10,-1 0-13,3-3 14,-2 0-14,3-3 14,-2 1-14,1-2 14,-3 3-14,0-2 14,-1 3-14,-2 0 23,-2 2-25,0 1 26,-3 2-26,1-2 26,0 0-26,-1-1 26,-1 0-26,1 0 17,-1 0-15,-1 0 23,1 0-25,-1 2 17,1 0-15,-5 0 23,1 0-25,-3 0 17,0 0-15,-3 2 23,1 1-25,-1 0 7,1 1-2,-2 2 10,3-1-13,-3 3 4,3-1-1,-2 2 10,2 0-13,-1 2 14,2-2-14,0 4 14,2-2-14,-1 2 14,3-2-14,-1 1 14,1-1-14,1 0 14,0-3-14,1 0 23,1-3-25,2 1 17,0 0-15,2 0 23,0-2-25,2 1 26,0-2-26,5-1 26,-2 0-26,7-4 26,-2 0-26,5-3 26,-3 1-26,4-4 7,-4 2-2,1-3 0,-3 2 0,-9 6-10252,0 1-1578,1-3 10785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3:00:46.3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192.4585"/>
      <inkml:brushProperty name="anchorY" value="1042.5979"/>
      <inkml:brushProperty name="scaleFactor" value="0.5"/>
    </inkml:brush>
  </inkml:definitions>
  <inkml:trace contextRef="#ctx0" brushRef="#br0">447 222 13616,'0'0'0,"-4"3"513,0-1 308,1 0-1026,0-1 1521,0 0-1663,-1-1 1734,0-1-1734,-3-2 1127,1-1-953,-2-2 866,1 0-866,-4-2 511,2 2-410,-3-2 370,2 3-373,-1 0 299,3 1-277,-2 0 266,3 1-266,-4-1 238,2 0-230,-4 0 226,3 1-226,-3 0 263,3 1-274,-1 0 280,3 1-280,-1 1 290,1 0-293,0 0 294,2 0-294,-2 0 322,1 0-330,-1 0 343,1 0-345,-1 0 337,1 0-335,-1 1 343,2-1-345,0 2 290,1 0-274,-1 2 275,2-1-278,0 3 262,1 0-257,0 1 254,0 0-254,0 0 216,1 0-205,0 1 210,0-1-213,2 3 186,0-2-178,1 1 183,1-1-185,3 2 177,-1-2-175,3 1 183,0-2-185,1 0 167,-1-1-162,4-1 160,-2-2-160,6 0 179,-3-2-184,5-1 195,-2 0-198,1-2 219,-3 0-224,1 0 235,-3-1-238,0-1 194,-2 0-181,1-1 183,-2 1-185,2-3 167,-1 1-162,0-3 160,-1 2-160,0-4 160,-2 2-160,-1-4 170,-1 2-173,-1-3 155,-1 2-149,-2-3 155,1 2-158,-3-3 151,0 3-148,-3-2 146,0 3-146,-3-2 118,1 3-110,-5-2 115,1 4-118,-4-2 111,2 3-108,-3 0 106,2 1-106,-2 1 87,3 2-82,-2 1 90,2 1-93,-4 3 75,3 0-69,-5 4 75,4-1-78,-3 4 71,4-2-68,-1 2 75,3-1-78,-2 4 62,2-2-57,-1 2 63,2 0-65,1 0 57,2-1-55,1 1 54,3-2-54,1 2 44,1-1-41,3 2 50,0-2-53,1 2 44,1-3-41,1 1 40,1-2-40,1 1 31,0-2-28,3 0 35,-1-1-38,1 0 31,0-1-28,2-1 26,-1-1-26,3-2 26,4 1-8,-1-2-15,0-1 14,-3 0-15,1-2 23,-3 1-25,2-3 17,-3 1-15,2-2 14,-2 1-14,2-2 14,-2 1-14,1-1 14,-3 2-14,0-2 14,-3 2 5,-1 1-20,-2-1 25,-1 1-26,-3 0 35,0 0-38,-4-1 31,0 0-28,-4-1 35,1 0-38,-3 0 31,2 1-28,-3 1 26,2 1-26,-3 2 35,2 0-38,-3 2 40,2 0-40,-1 2 31,2-1-28,-2 2 35,4-1-38,-4 3 31,3 0-28,-2 4 35,2-2-38,-1 3 31,3-1-28,1 1 26,1-2-26,2 1 26,1-1-26,2 0 26,1-2-26,1 4 17,1-2-15,2 2 23,0-1-25,2 0 17,-1-1-15,3-1 23,-1-1-25,1 0 17,0-2-15,1 0 23,-2-2-25,2 0 17,-1-2-15,3-1 14,-2-1-14,4-2 4,-1 1-1,3-2 10,-2 1-13,3-3 4,-3 2-1,0-3 10,-3 2-13,0-2 4,-2 2-1,-2-2 10,-1 2-13,-1-2 4,-1 2-1,0-2 10,0 2-13,-2-4 4,1 1-1,-2-3 10,1 2-13,-3-2 14,0 1-14,-2 0 14,0 2-14,-1-1 4,0 3-1,-2 0 10,1 2-13,-3 1 14,2 0-14,-3 2 14,1 0-14,-3 2 23,2 0-25,-3 1 26,3 1-26,-3 1 26,3 0-26,-2 3 26,3-2-26,0 3 17,2-2-15,1 1 23,1 0-25,2 1 17,0 2 4,2-2-20,2 3 16,0-3-15,3 3 14,0-2-14,2 2 4,-1-3-1,3 1 10,-1-2-13,2 0 4,-1-2-1,2-1 10,-1-1-13,3-1 4,-2-1-1,3 0 0,-1-1 0,1-2 0,-2 1 0,2-2 0,-2 0 0,1-3 0,-1 1 0,1-3 0,-2 2 0,1-3 0,-3 2 0,1-2 0,-1 2 0,-2 0 0,-1 2 0,-1-1 0,-1 2 0,-1-2 0,0 1 0,-1-2 0,-1 1 0,-1-2 0,1 1 0,-3 0 0,1 2 0,-3-1 0,1 2 0,-4 1 0,2 1 0,-3 2 0,2 1 0,-2 1 0,2 0 0,-2 3 0,3-1 0,-2 1 0,2 0 0,-1 2 0,2-1 0,0 3 0,1-1 0,0 1 0,1-1 0,1 1 0,0-1 0,1 1 0,1-2 0,1 2 0,1-1 0,1 1 0,1-3 0,1 2 0,0-3 0,3 0 0,-1-1 0,4 0 0,-2-1 0,5-1 0,-2-1 0,4-2 0,-2 1 0,3-3 0,-3 0 0,1-2 0,-2 0 0,1-1 0,-2 0 0,2-1 0,-4 0 0,1 0 0,-3 1 0,-1 0 0,-1 1 0,-2 1 0,-2-2 0,0 1 0,-2-2 0,0 0 0,-1-1 0,-1 1 0,-1-1 0,0 1 0,-3 0 0,1 2 0,-3 1 0,2 1 0,-3 1 0,3 2 0,-2 0 0,3 0 0,2 1 0,1-1 0,-1 3 0,0 1 0,1 1 0,1 0 0,0 2 0,1-1 0,0 1 0,0-1 0,1 0 0,1-1 0,0 0 0,1-1 0,1 1 0,0 0 0,2 1 10,0 0-13,3 0 4,-2-1-1,4-1 10,-2 0-13,4-3 4,-1 0-1,2-3 10,-1 0-13,3-1 4,-3-1-1,2-1 10,-3 1-13,0-1 4,-3 0-1,0 0 10,-2 0-13,-1 1 4,0 0-1,-2-1 10,0 2-13,-1-2 4,0 1-1,-1-1 10,-1 0-13,0-1 4,0 1-1,-2-1 10,1 1-13,-3 1 4,1 1-1,-2 1 10,1 2-13,-3 0 14,1 2-14,-3 0 14,1 1-14,-2 1 14,1 0-14,-2 1 23,2-1-25,-1-1 17,2 0-15,0 0 23,3 0-25,1-2 26,-1 2-8,1-1-15,1 0 14,1-1-15,1 0 14,1-1-14,-1 0 4,1 0-1,1 0 0,-1 0 0,0 0-10261,0 0-1578,0 0 10789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46.7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0 503,'0'44,"0"15,0 1,0 3,0 2,0 2,0-2,0-5,0-4,0-4,0-2,0 1,0 2,0 3,0 1,0 4,0 6,0-2,0-8,0-6,0-1,0 2,0 5,0 2,0 3,0 6,0 1,0-2,0-4,0-4,0-1,0 3,0 3,0 1,0 2,0 3,0 3,0-3,0-8,0-2,0 5,0-2,0 1,0 2,0 9,0 0,0-5,0-3,0 0,0 1,0 0,0 1,0 7,0-1,0-9,0-5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44.26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5810,'0'13,"0"14,0 9,0 7,0 7,0 4,0-2,0-6,0-1,0 3,0 2,0 5,0 1,0 0,0 0,0 3,0 5,0 6,0-1,0-3,0 0,0 4,0-1,0-1,0 0,0 6,0 2,0-1,0 0,0 0,0 6,0 7,0 1,0-1,0-2,0 0,0-4,0-4,0 1,0 3,0-1,0-5,0-36</inkml:trace>
  <inkml:trace contextRef="#ctx0" brushRef="#br0" timeOffset="2521.64">0 8577,'0'-42,"0"-38,0-4,0 6,0 5,0-1,0-4,0-8,0-7,0-4,0 1,0-2,0 0,0 2,0 2,0 2,0 2,0-5,0 2,0 4,0 0,0-6,0 0,0-1,0 7,0 5,0 2,0-8,0 1,0 6,0 4,0 3,0 0,0 1,0-3,0-4,0 6,0 6,0 4,0 1,0 3,0 4,0-5,0-6,0-1,0 4,0 3,0 4,0 3,0 0,0 4,0 7,0 0,0-9,0-5,0-3,0 3,0 3,0 2,0 0,0-1,0 4,0 2,0 0,0-5,0-6,0-1,0 2,0 0,0-1,0 0,0-1,0 1,0 1,0-1,0-4,0-1,0 3,0 1,0 1,0 1,0 1,0 2,0-1,0-4,0-3,0-1,0 0,0 0,0-1,0 1,0 3,0-1,0-8,0-5,0 1,0 2,0 1,0 1,0 2,0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2:59:28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0 1 22839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30.2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0,'0'0,"0"0,0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30T02:59:30.5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497 0,'0'0,"0"0,0 0,0 0</inkml:trace>
  <inkml:trace contextRef="#ctx0" brushRef="#br0" timeOffset="1">0 44,'0'0,"2"6,-2-6,5 21,-5-21,5 24,-5-24,5 19,-5-19,2 10,-2-10,0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E403-D2F0-4594-91C9-36AD531E64BC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B119-F5E5-4A49-BDFD-FD3162F54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43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16 (each pixel is considered as a feature)</a:t>
            </a:r>
          </a:p>
          <a:p>
            <a:pPr marL="228600" indent="-228600">
              <a:buAutoNum type="arabicPeriod"/>
            </a:pPr>
            <a:r>
              <a:rPr lang="en-US" dirty="0"/>
              <a:t>It will provide 100 eigen vectors, each is a linear combination of 100 features</a:t>
            </a:r>
            <a:r>
              <a:rPr lang="en-IN" dirty="0"/>
              <a:t>. So, size will also be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CB119-F5E5-4A49-BDFD-FD3162F54C4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5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30 vectors each of size 30</a:t>
            </a:r>
          </a:p>
          <a:p>
            <a:pPr marL="228600" indent="-228600">
              <a:buAutoNum type="arabicPeriod"/>
            </a:pPr>
            <a:r>
              <a:rPr lang="en-IN" dirty="0"/>
              <a:t>By multiplying it with the observation matrix</a:t>
            </a:r>
          </a:p>
          <a:p>
            <a:pPr marL="228600" indent="-228600">
              <a:buAutoNum type="arabicPeriod"/>
            </a:pPr>
            <a:r>
              <a:rPr lang="en-IN" dirty="0"/>
              <a:t>These vectors when multiplied with the matrix does not change its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CB119-F5E5-4A49-BDFD-FD3162F54C4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3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mod(1-1) + mod(2-4) + mod(3-2) + mod(4-1) = 0+ 2+ 1 + 3 = 6. Since it exceeds threshold, user will not be authorized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CB119-F5E5-4A49-BDFD-FD3162F54C4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4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Covariance matrix is constructed between every pair of features, +</a:t>
            </a:r>
            <a:r>
              <a:rPr lang="en-US" dirty="0" err="1"/>
              <a:t>ve</a:t>
            </a:r>
            <a:r>
              <a:rPr lang="en-US" dirty="0"/>
              <a:t> value indicate positive correlation, -</a:t>
            </a:r>
            <a:r>
              <a:rPr lang="en-US" dirty="0" err="1"/>
              <a:t>ve</a:t>
            </a:r>
            <a:r>
              <a:rPr lang="en-US" dirty="0"/>
              <a:t> value indicate negative correlation , any value close to zero indicate uncorrelated features. In PCA , the resulting dimensions are uncorrelated.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CB119-F5E5-4A49-BDFD-FD3162F54C4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23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E13-992F-4CA2-8BD4-42EFC2F58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FC2A8-C8CB-4057-820F-8FAE9B993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7580-B48A-45DC-8583-75F303A6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8C6B5-208B-44D5-A51D-6BEEBC21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5F77-E779-4FFE-B9BD-6DB0DB8E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3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B3FE-D443-4A86-8585-0FFFAC3C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82981-AD5A-4EEA-8692-761C53A4E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74D9-2EC5-4377-A38A-47CC212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3E87-D6A7-48C8-838B-7E021ACF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336F-2B29-441B-B085-5119039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2E4C7-D503-47AC-A6C8-2AD216470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975C7-6783-413F-8AC6-0EE0D658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32AA6-8BEB-4EDD-B7BF-46BF9DE3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4F2C-91FF-4067-B1E6-16B273F5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9767-F695-4975-B42E-5F829AEC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2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5803-81EB-4AD2-828A-AD767D7C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1A1E-D1FB-4A12-BCC8-CFDCF41D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A12F9-F373-4336-B6B4-C096FF49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A388-7C70-4607-9934-8D3A3B28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1175-7CF8-4888-A8EE-61163D1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82FE-27C7-425E-BF29-5152F4FF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0EAF-16F5-4FB6-8D2A-44371D96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AA849-A0F4-4BA7-9722-781B00D4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E617-E31E-44A2-947B-DCC974F4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7569-117E-4655-BE22-44E6A93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4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2DE-1E08-4694-A2F4-407C731D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B8B2-3EC5-4CFE-8FD6-22AA2B224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27D35-F59B-41B3-8929-FB83B2279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6CAC-E73B-476F-8646-24303171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0656-3028-48D2-8652-0490A45A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A42A0-0C06-4223-A902-5E23407A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C1C9-A5E0-4A0D-BBB5-93488138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6F14F-AF82-4FF1-A619-26E2955C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AA48B-98D5-42D8-9185-44FC1B133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AC861-AD69-41CB-8F0B-AEC3A26EF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9DFF3-99DD-41C1-A834-397D5D764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A445E-9B82-4089-A5EF-5C76662A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434EB-B9F7-4B31-907D-7C18ABA8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1B419-4FC2-4387-9FAC-67E4D598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4CBC-A821-4CD3-9415-1FD23039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1B8F2-FBFF-4769-9B04-B36D949D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B6100-E03F-4D19-AF7B-BC8734C1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0DFAE-220C-4A60-84F9-9727CF37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86B1-1181-4685-9F8E-E9D7A892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E0BF3-D6ED-40C9-A8A0-34512BC7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B198-031A-4D10-B3D7-8E4E42F0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07B-7233-44D7-8CE2-75CBE17D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1439-DC13-4335-90B5-E3067711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49E24-F69A-4972-A021-CA08F9F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78E32-959B-4E4A-8FB5-F657356A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33603-6E0E-40D7-935F-5C04062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99A6-B212-4D43-82CF-106BCAE3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7970-A0C7-454A-AC24-0A024EE1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A47F4-F8C8-4206-81BF-77381DA2C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8D012-A8EE-4393-B2B4-A2572ED0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88F9F-3C2A-4881-BA11-7E924B91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25B0A-BAA9-43BF-9120-D4449950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DB56-B4E7-4DE3-9960-B9BABA78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4736E-2365-4370-91EA-43B5A322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44697-7D96-4D35-8C4C-D232314F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5180-A85D-4DAF-9A0E-970DFC96F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4D88-0B53-413E-A9F5-FE199C52E50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59AF-DD68-460A-BBE8-AB40F72FD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98C1-8B10-4A0A-B107-779D71A83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7D7E-46A7-4DEC-8742-07389B335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cs.ucsb.edu/~mturk/Papers/mturk-CVPR91.pdf" TargetMode="External"/><Relationship Id="rId2" Type="http://schemas.openxmlformats.org/officeDocument/2006/relationships/hyperlink" Target="http://vision.ucsd.edu/~iskwak/ExtYaleDatabase/Yale%20Face%20Databas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1.xml"/><Relationship Id="rId42" Type="http://schemas.openxmlformats.org/officeDocument/2006/relationships/image" Target="../media/image23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6.png"/><Relationship Id="rId16" Type="http://schemas.openxmlformats.org/officeDocument/2006/relationships/customXml" Target="../ink/ink8.xml"/><Relationship Id="rId11" Type="http://schemas.openxmlformats.org/officeDocument/2006/relationships/image" Target="../media/image8.png"/><Relationship Id="rId32" Type="http://schemas.openxmlformats.org/officeDocument/2006/relationships/image" Target="../media/image18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40.xml"/><Relationship Id="rId5" Type="http://schemas.openxmlformats.org/officeDocument/2006/relationships/image" Target="../media/image5.png"/><Relationship Id="rId61" Type="http://schemas.openxmlformats.org/officeDocument/2006/relationships/customXml" Target="../ink/ink31.xml"/><Relationship Id="rId82" Type="http://schemas.openxmlformats.org/officeDocument/2006/relationships/image" Target="../media/image43.png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22" Type="http://schemas.openxmlformats.org/officeDocument/2006/relationships/image" Target="../media/image13.png"/><Relationship Id="rId27" Type="http://schemas.openxmlformats.org/officeDocument/2006/relationships/customXml" Target="../ink/ink14.xml"/><Relationship Id="rId30" Type="http://schemas.openxmlformats.org/officeDocument/2006/relationships/image" Target="../media/image17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8.png"/><Relationship Id="rId80" Type="http://schemas.openxmlformats.org/officeDocument/2006/relationships/image" Target="../media/image42.png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12.png"/><Relationship Id="rId41" Type="http://schemas.openxmlformats.org/officeDocument/2006/relationships/customXml" Target="../ink/ink21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png"/><Relationship Id="rId23" Type="http://schemas.openxmlformats.org/officeDocument/2006/relationships/customXml" Target="../ink/ink12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41.png"/><Relationship Id="rId81" Type="http://schemas.openxmlformats.org/officeDocument/2006/relationships/customXml" Target="../ink/ink41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9" Type="http://schemas.openxmlformats.org/officeDocument/2006/relationships/customXml" Target="../ink/ink20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8.xml"/><Relationship Id="rId76" Type="http://schemas.openxmlformats.org/officeDocument/2006/relationships/image" Target="../media/image40.png"/><Relationship Id="rId7" Type="http://schemas.openxmlformats.org/officeDocument/2006/relationships/image" Target="../media/image6.png"/><Relationship Id="rId71" Type="http://schemas.openxmlformats.org/officeDocument/2006/relationships/customXml" Target="../ink/ink36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3.xml"/><Relationship Id="rId66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479-B2AE-4AE8-8C4B-4970E4F26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Face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37DE-BA1A-4DC9-A285-1BB8CC109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210" y="5502400"/>
            <a:ext cx="9144000" cy="1655762"/>
          </a:xfrm>
        </p:spPr>
        <p:txBody>
          <a:bodyPr/>
          <a:lstStyle/>
          <a:p>
            <a:r>
              <a:rPr lang="en-US" dirty="0"/>
              <a:t>Ravitha 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7B904-EED8-41B1-89E5-D9B559AFCCBC}"/>
              </a:ext>
            </a:extLst>
          </p:cNvPr>
          <p:cNvSpPr txBox="1"/>
          <p:nvPr/>
        </p:nvSpPr>
        <p:spPr>
          <a:xfrm>
            <a:off x="5245210" y="3509963"/>
            <a:ext cx="15351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Part 1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0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64E3-582E-4844-B03E-038B6F09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96" y="133467"/>
            <a:ext cx="10515600" cy="1325563"/>
          </a:xfrm>
        </p:spPr>
        <p:txBody>
          <a:bodyPr/>
          <a:lstStyle/>
          <a:p>
            <a:r>
              <a:rPr lang="en-US" dirty="0"/>
              <a:t>Face Recognition Using PCA – Learning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9E1E-B0D6-4A3A-A7B2-AC4D075CE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04" y="1197472"/>
            <a:ext cx="8735172" cy="66024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Extract Principal Component  from learning set (eigen faces)</a:t>
            </a:r>
          </a:p>
          <a:p>
            <a:pPr lvl="1"/>
            <a:r>
              <a:rPr lang="en-US" dirty="0"/>
              <a:t>Projection of face onto principal component allow extraction of features.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1D1EA-6056-4F0A-B183-FB50A93C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1" y="2389151"/>
            <a:ext cx="1064610" cy="808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54866-5044-4058-9374-E29D97B32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1" y="3354254"/>
            <a:ext cx="1064611" cy="808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0F8307-482D-40A9-940E-6E6317B6B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04" y="5312415"/>
            <a:ext cx="1064610" cy="10241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D1D75B-7AD2-40C2-87E1-A8CC1B746967}"/>
              </a:ext>
            </a:extLst>
          </p:cNvPr>
          <p:cNvSpPr/>
          <p:nvPr/>
        </p:nvSpPr>
        <p:spPr>
          <a:xfrm>
            <a:off x="3673503" y="2389151"/>
            <a:ext cx="135172" cy="8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03601D-313F-479C-8DA5-C7D29318C352}"/>
              </a:ext>
            </a:extLst>
          </p:cNvPr>
          <p:cNvSpPr/>
          <p:nvPr/>
        </p:nvSpPr>
        <p:spPr>
          <a:xfrm>
            <a:off x="3673503" y="3354256"/>
            <a:ext cx="135172" cy="8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7577A6-77C7-422B-BF1A-BB88DD0A52BC}"/>
              </a:ext>
            </a:extLst>
          </p:cNvPr>
          <p:cNvSpPr/>
          <p:nvPr/>
        </p:nvSpPr>
        <p:spPr>
          <a:xfrm>
            <a:off x="3673503" y="5415788"/>
            <a:ext cx="135172" cy="80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608384-8CF4-4773-9987-502C3E8E98E3}"/>
                  </a:ext>
                </a:extLst>
              </p:cNvPr>
              <p:cNvSpPr txBox="1"/>
              <p:nvPr/>
            </p:nvSpPr>
            <p:spPr>
              <a:xfrm>
                <a:off x="1464165" y="2516371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608384-8CF4-4773-9987-502C3E8E9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65" y="2516371"/>
                <a:ext cx="229550" cy="276999"/>
              </a:xfrm>
              <a:prstGeom prst="rect">
                <a:avLst/>
              </a:prstGeom>
              <a:blipFill>
                <a:blip r:embed="rId5"/>
                <a:stretch>
                  <a:fillRect l="-23684" r="-7895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B542A8-07E7-443D-9B5E-7D6EAADFC7E7}"/>
                  </a:ext>
                </a:extLst>
              </p:cNvPr>
              <p:cNvSpPr txBox="1"/>
              <p:nvPr/>
            </p:nvSpPr>
            <p:spPr>
              <a:xfrm>
                <a:off x="1426915" y="3587257"/>
                <a:ext cx="234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B542A8-07E7-443D-9B5E-7D6EAADF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5" y="3587257"/>
                <a:ext cx="234871" cy="276999"/>
              </a:xfrm>
              <a:prstGeom prst="rect">
                <a:avLst/>
              </a:prstGeom>
              <a:blipFill>
                <a:blip r:embed="rId6"/>
                <a:stretch>
                  <a:fillRect l="-23077" r="-769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F07F3F-4EBB-46B6-8141-45E95EFA1EEC}"/>
                  </a:ext>
                </a:extLst>
              </p:cNvPr>
              <p:cNvSpPr txBox="1"/>
              <p:nvPr/>
            </p:nvSpPr>
            <p:spPr>
              <a:xfrm>
                <a:off x="1426915" y="5471135"/>
                <a:ext cx="287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F07F3F-4EBB-46B6-8141-45E95EFA1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5" y="5471135"/>
                <a:ext cx="287771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FE92D4-C6CD-4134-8998-FEDE87638194}"/>
                  </a:ext>
                </a:extLst>
              </p:cNvPr>
              <p:cNvSpPr txBox="1"/>
              <p:nvPr/>
            </p:nvSpPr>
            <p:spPr>
              <a:xfrm>
                <a:off x="3426641" y="2395363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FE92D4-C6CD-4134-8998-FEDE8763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41" y="2395363"/>
                <a:ext cx="246862" cy="276999"/>
              </a:xfrm>
              <a:prstGeom prst="rect">
                <a:avLst/>
              </a:prstGeom>
              <a:blipFill>
                <a:blip r:embed="rId8"/>
                <a:stretch>
                  <a:fillRect l="-21951" r="-7317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9C70A6-8AAA-45BD-8C9F-3528F96F2BCF}"/>
                  </a:ext>
                </a:extLst>
              </p:cNvPr>
              <p:cNvSpPr txBox="1"/>
              <p:nvPr/>
            </p:nvSpPr>
            <p:spPr>
              <a:xfrm>
                <a:off x="3426641" y="3331696"/>
                <a:ext cx="252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9C70A6-8AAA-45BD-8C9F-3528F96F2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41" y="3331696"/>
                <a:ext cx="252184" cy="276999"/>
              </a:xfrm>
              <a:prstGeom prst="rect">
                <a:avLst/>
              </a:prstGeom>
              <a:blipFill>
                <a:blip r:embed="rId9"/>
                <a:stretch>
                  <a:fillRect l="-21951" r="-9756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EACA85-F56C-4CE9-B1D9-4E8FB1219E25}"/>
                  </a:ext>
                </a:extLst>
              </p:cNvPr>
              <p:cNvSpPr txBox="1"/>
              <p:nvPr/>
            </p:nvSpPr>
            <p:spPr>
              <a:xfrm>
                <a:off x="3417365" y="5058509"/>
                <a:ext cx="309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EACA85-F56C-4CE9-B1D9-4E8FB121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65" y="5058509"/>
                <a:ext cx="309893" cy="276999"/>
              </a:xfrm>
              <a:prstGeom prst="rect">
                <a:avLst/>
              </a:prstGeom>
              <a:blipFill>
                <a:blip r:embed="rId10"/>
                <a:stretch>
                  <a:fillRect l="-18000" r="-10000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7D2B4BD-D05B-4C74-A021-10532D1D1BCB}"/>
              </a:ext>
            </a:extLst>
          </p:cNvPr>
          <p:cNvSpPr/>
          <p:nvPr/>
        </p:nvSpPr>
        <p:spPr>
          <a:xfrm>
            <a:off x="3412670" y="2329732"/>
            <a:ext cx="539128" cy="42778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B65436-EA7D-44CB-B901-9AFB23F8C998}"/>
              </a:ext>
            </a:extLst>
          </p:cNvPr>
          <p:cNvSpPr/>
          <p:nvPr/>
        </p:nvSpPr>
        <p:spPr>
          <a:xfrm>
            <a:off x="5230787" y="1857712"/>
            <a:ext cx="1114300" cy="45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0C16EA-0C3D-4C40-B8E7-DE05DD827FC7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682234" y="2046815"/>
            <a:ext cx="0" cy="28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A71876-3A7E-4CBE-AED7-00D2070444D9}"/>
              </a:ext>
            </a:extLst>
          </p:cNvPr>
          <p:cNvCxnSpPr/>
          <p:nvPr/>
        </p:nvCxnSpPr>
        <p:spPr>
          <a:xfrm>
            <a:off x="3673503" y="2054766"/>
            <a:ext cx="1533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9838CC-77DE-4577-873E-B6A9A98F0F11}"/>
                  </a:ext>
                </a:extLst>
              </p:cNvPr>
              <p:cNvSpPr txBox="1"/>
              <p:nvPr/>
            </p:nvSpPr>
            <p:spPr>
              <a:xfrm>
                <a:off x="7124368" y="1946623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9838CC-77DE-4577-873E-B6A9A98F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68" y="1946623"/>
                <a:ext cx="218201" cy="276999"/>
              </a:xfrm>
              <a:prstGeom prst="rect">
                <a:avLst/>
              </a:prstGeom>
              <a:blipFill>
                <a:blip r:embed="rId11"/>
                <a:stretch>
                  <a:fillRect l="-40000" t="-2174" r="-40000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371BA6-19C6-471E-A779-BE27ED964C1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45087" y="2085123"/>
            <a:ext cx="64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C23EB5-D1C7-4A77-A9B3-AC46F3FD4723}"/>
              </a:ext>
            </a:extLst>
          </p:cNvPr>
          <p:cNvCxnSpPr>
            <a:stCxn id="5" idx="3"/>
            <a:endCxn id="18" idx="3"/>
          </p:cNvCxnSpPr>
          <p:nvPr/>
        </p:nvCxnSpPr>
        <p:spPr>
          <a:xfrm>
            <a:off x="3139901" y="2793370"/>
            <a:ext cx="66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76D9FE-E269-4BE7-B79C-FD59D5AC6CFF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139902" y="3758474"/>
            <a:ext cx="533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86A940-0E72-4D06-8D0E-EDDFDA556544}"/>
              </a:ext>
            </a:extLst>
          </p:cNvPr>
          <p:cNvCxnSpPr>
            <a:cxnSpLocks/>
          </p:cNvCxnSpPr>
          <p:nvPr/>
        </p:nvCxnSpPr>
        <p:spPr>
          <a:xfrm flipV="1">
            <a:off x="3188389" y="5830792"/>
            <a:ext cx="454089" cy="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D62DDEE-C037-4CCA-82D9-C63C737A7444}"/>
              </a:ext>
            </a:extLst>
          </p:cNvPr>
          <p:cNvSpPr/>
          <p:nvPr/>
        </p:nvSpPr>
        <p:spPr>
          <a:xfrm>
            <a:off x="5525712" y="2565962"/>
            <a:ext cx="539128" cy="454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E33F9C9-54BC-40D2-AC58-F3EE83C055E8}"/>
              </a:ext>
            </a:extLst>
          </p:cNvPr>
          <p:cNvSpPr/>
          <p:nvPr/>
        </p:nvSpPr>
        <p:spPr>
          <a:xfrm>
            <a:off x="5556872" y="3531066"/>
            <a:ext cx="539128" cy="454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2A0796-4F09-42DD-82C1-B2DB3F4EA497}"/>
              </a:ext>
            </a:extLst>
          </p:cNvPr>
          <p:cNvSpPr/>
          <p:nvPr/>
        </p:nvSpPr>
        <p:spPr>
          <a:xfrm>
            <a:off x="5556872" y="5592599"/>
            <a:ext cx="539128" cy="454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64BAB8-9074-4537-89D6-E2E362AE2FDF}"/>
              </a:ext>
            </a:extLst>
          </p:cNvPr>
          <p:cNvCxnSpPr>
            <a:stCxn id="30" idx="2"/>
            <a:endCxn id="51" idx="0"/>
          </p:cNvCxnSpPr>
          <p:nvPr/>
        </p:nvCxnSpPr>
        <p:spPr>
          <a:xfrm>
            <a:off x="5787937" y="2312534"/>
            <a:ext cx="7339" cy="2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AF459D-D7DA-490B-A40B-3D1004018D49}"/>
              </a:ext>
            </a:extLst>
          </p:cNvPr>
          <p:cNvCxnSpPr>
            <a:endCxn id="52" idx="0"/>
          </p:cNvCxnSpPr>
          <p:nvPr/>
        </p:nvCxnSpPr>
        <p:spPr>
          <a:xfrm>
            <a:off x="5826436" y="3261712"/>
            <a:ext cx="0" cy="26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A30DFD-772F-4EA6-96D8-4CE01ED00D54}"/>
              </a:ext>
            </a:extLst>
          </p:cNvPr>
          <p:cNvCxnSpPr>
            <a:endCxn id="53" idx="0"/>
          </p:cNvCxnSpPr>
          <p:nvPr/>
        </p:nvCxnSpPr>
        <p:spPr>
          <a:xfrm>
            <a:off x="5826436" y="5312415"/>
            <a:ext cx="0" cy="28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D5F389-AB12-4A82-A254-C7F58450D828}"/>
              </a:ext>
            </a:extLst>
          </p:cNvPr>
          <p:cNvCxnSpPr>
            <a:stCxn id="18" idx="3"/>
            <a:endCxn id="51" idx="2"/>
          </p:cNvCxnSpPr>
          <p:nvPr/>
        </p:nvCxnSpPr>
        <p:spPr>
          <a:xfrm>
            <a:off x="3808675" y="2793370"/>
            <a:ext cx="171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6A6FE5-4B72-40C3-81E6-B68746D537BD}"/>
              </a:ext>
            </a:extLst>
          </p:cNvPr>
          <p:cNvCxnSpPr>
            <a:stCxn id="19" idx="3"/>
            <a:endCxn id="52" idx="2"/>
          </p:cNvCxnSpPr>
          <p:nvPr/>
        </p:nvCxnSpPr>
        <p:spPr>
          <a:xfrm flipV="1">
            <a:off x="3808675" y="3758474"/>
            <a:ext cx="1748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8FBAEA9-B830-499A-B929-5F7F44FB384E}"/>
              </a:ext>
            </a:extLst>
          </p:cNvPr>
          <p:cNvCxnSpPr>
            <a:stCxn id="20" idx="3"/>
            <a:endCxn id="53" idx="2"/>
          </p:cNvCxnSpPr>
          <p:nvPr/>
        </p:nvCxnSpPr>
        <p:spPr>
          <a:xfrm>
            <a:off x="3808675" y="5820007"/>
            <a:ext cx="174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CF682F8-49B5-4A55-8AD9-BBF8BB4C9C2B}"/>
                  </a:ext>
                </a:extLst>
              </p:cNvPr>
              <p:cNvSpPr txBox="1"/>
              <p:nvPr/>
            </p:nvSpPr>
            <p:spPr>
              <a:xfrm>
                <a:off x="5914377" y="2289381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CF682F8-49B5-4A55-8AD9-BBF8BB4C9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77" y="2289381"/>
                <a:ext cx="218201" cy="276999"/>
              </a:xfrm>
              <a:prstGeom prst="rect">
                <a:avLst/>
              </a:prstGeom>
              <a:blipFill>
                <a:blip r:embed="rId12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6CAF30-0262-4FB5-942F-08A203459058}"/>
                  </a:ext>
                </a:extLst>
              </p:cNvPr>
              <p:cNvSpPr txBox="1"/>
              <p:nvPr/>
            </p:nvSpPr>
            <p:spPr>
              <a:xfrm>
                <a:off x="5877799" y="3248925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6CAF30-0262-4FB5-942F-08A203459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9" y="3248925"/>
                <a:ext cx="218201" cy="276999"/>
              </a:xfrm>
              <a:prstGeom prst="rect">
                <a:avLst/>
              </a:prstGeom>
              <a:blipFill>
                <a:blip r:embed="rId13"/>
                <a:stretch>
                  <a:fillRect l="-38889" t="-2222" r="-36111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319039-CD6C-40E3-B018-5D3B039A20C2}"/>
                  </a:ext>
                </a:extLst>
              </p:cNvPr>
              <p:cNvSpPr txBox="1"/>
              <p:nvPr/>
            </p:nvSpPr>
            <p:spPr>
              <a:xfrm>
                <a:off x="5914377" y="5282310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319039-CD6C-40E3-B018-5D3B039A2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77" y="5282310"/>
                <a:ext cx="218201" cy="276999"/>
              </a:xfrm>
              <a:prstGeom prst="rect">
                <a:avLst/>
              </a:prstGeom>
              <a:blipFill>
                <a:blip r:embed="rId14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0055E4-FE8C-4C19-9DBB-EE56B6B3913B}"/>
              </a:ext>
            </a:extLst>
          </p:cNvPr>
          <p:cNvCxnSpPr/>
          <p:nvPr/>
        </p:nvCxnSpPr>
        <p:spPr>
          <a:xfrm>
            <a:off x="7434470" y="2329732"/>
            <a:ext cx="0" cy="37176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6570DED-85D7-4505-9401-1578CA69EAAD}"/>
              </a:ext>
            </a:extLst>
          </p:cNvPr>
          <p:cNvCxnSpPr>
            <a:stCxn id="51" idx="6"/>
          </p:cNvCxnSpPr>
          <p:nvPr/>
        </p:nvCxnSpPr>
        <p:spPr>
          <a:xfrm flipV="1">
            <a:off x="6064840" y="2793369"/>
            <a:ext cx="1361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4BBD9A-B2E6-4D45-B33B-B38E8B21D2B5}"/>
              </a:ext>
            </a:extLst>
          </p:cNvPr>
          <p:cNvCxnSpPr>
            <a:stCxn id="52" idx="6"/>
          </p:cNvCxnSpPr>
          <p:nvPr/>
        </p:nvCxnSpPr>
        <p:spPr>
          <a:xfrm flipV="1">
            <a:off x="6096000" y="3754072"/>
            <a:ext cx="1307310" cy="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9FB26AF-5833-4791-881F-5D360A8D4BBC}"/>
              </a:ext>
            </a:extLst>
          </p:cNvPr>
          <p:cNvCxnSpPr>
            <a:stCxn id="53" idx="6"/>
          </p:cNvCxnSpPr>
          <p:nvPr/>
        </p:nvCxnSpPr>
        <p:spPr>
          <a:xfrm>
            <a:off x="6096000" y="5820007"/>
            <a:ext cx="1330518" cy="1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AB70BE-CDA2-4522-A11F-F517BD15964E}"/>
                  </a:ext>
                </a:extLst>
              </p:cNvPr>
              <p:cNvSpPr txBox="1"/>
              <p:nvPr/>
            </p:nvSpPr>
            <p:spPr>
              <a:xfrm>
                <a:off x="6916137" y="3354254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AB70BE-CDA2-4522-A11F-F517BD15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37" y="3354254"/>
                <a:ext cx="317331" cy="276999"/>
              </a:xfrm>
              <a:prstGeom prst="rect">
                <a:avLst/>
              </a:prstGeom>
              <a:blipFill>
                <a:blip r:embed="rId15"/>
                <a:stretch>
                  <a:fillRect l="-26923" r="-5769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8BDC42-11E5-485E-8EF8-57D9BB22EB1E}"/>
                  </a:ext>
                </a:extLst>
              </p:cNvPr>
              <p:cNvSpPr txBox="1"/>
              <p:nvPr/>
            </p:nvSpPr>
            <p:spPr>
              <a:xfrm>
                <a:off x="6909871" y="2337326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8BDC42-11E5-485E-8EF8-57D9BB22E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71" y="2337326"/>
                <a:ext cx="312008" cy="276999"/>
              </a:xfrm>
              <a:prstGeom prst="rect">
                <a:avLst/>
              </a:prstGeom>
              <a:blipFill>
                <a:blip r:embed="rId16"/>
                <a:stretch>
                  <a:fillRect l="-27451" r="-5882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04CE302-A3F5-4473-A92B-D61883523747}"/>
                  </a:ext>
                </a:extLst>
              </p:cNvPr>
              <p:cNvSpPr txBox="1"/>
              <p:nvPr/>
            </p:nvSpPr>
            <p:spPr>
              <a:xfrm>
                <a:off x="6909871" y="5429304"/>
                <a:ext cx="375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04CE302-A3F5-4473-A92B-D61883523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71" y="5429304"/>
                <a:ext cx="375039" cy="276999"/>
              </a:xfrm>
              <a:prstGeom prst="rect">
                <a:avLst/>
              </a:prstGeom>
              <a:blipFill>
                <a:blip r:embed="rId17"/>
                <a:stretch>
                  <a:fillRect l="-21311" r="-8197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708F0D3-59D6-4C98-BD50-0EC1A80E5D0E}"/>
              </a:ext>
            </a:extLst>
          </p:cNvPr>
          <p:cNvCxnSpPr/>
          <p:nvPr/>
        </p:nvCxnSpPr>
        <p:spPr>
          <a:xfrm>
            <a:off x="7434470" y="4397071"/>
            <a:ext cx="723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E927853-DA0D-40B4-B8E2-D9EA15CF4AC8}"/>
                  </a:ext>
                </a:extLst>
              </p:cNvPr>
              <p:cNvSpPr txBox="1"/>
              <p:nvPr/>
            </p:nvSpPr>
            <p:spPr>
              <a:xfrm>
                <a:off x="8364772" y="4258571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E927853-DA0D-40B4-B8E2-D9EA15CF4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772" y="4258571"/>
                <a:ext cx="201017" cy="276999"/>
              </a:xfrm>
              <a:prstGeom prst="rect">
                <a:avLst/>
              </a:prstGeom>
              <a:blipFill>
                <a:blip r:embed="rId1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6E792B0A-9B13-4364-AAE2-FEF22034C1A9}"/>
              </a:ext>
            </a:extLst>
          </p:cNvPr>
          <p:cNvSpPr/>
          <p:nvPr/>
        </p:nvSpPr>
        <p:spPr>
          <a:xfrm>
            <a:off x="9496090" y="3754072"/>
            <a:ext cx="2067321" cy="130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Eigen Value and Eigen Vector</a:t>
            </a:r>
            <a:endParaRPr lang="en-IN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E7D2D5F-8E5D-443F-88FB-740A6FB2259C}"/>
              </a:ext>
            </a:extLst>
          </p:cNvPr>
          <p:cNvCxnSpPr>
            <a:endCxn id="96" idx="1"/>
          </p:cNvCxnSpPr>
          <p:nvPr/>
        </p:nvCxnSpPr>
        <p:spPr>
          <a:xfrm>
            <a:off x="8802094" y="4408293"/>
            <a:ext cx="69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2886175D-0419-458A-A5E8-886D4C3B23F7}"/>
              </a:ext>
            </a:extLst>
          </p:cNvPr>
          <p:cNvSpPr/>
          <p:nvPr/>
        </p:nvSpPr>
        <p:spPr>
          <a:xfrm>
            <a:off x="2751151" y="4683318"/>
            <a:ext cx="468263" cy="375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15AAB93-66CD-4C23-96D7-E74E3782B23B}"/>
              </a:ext>
            </a:extLst>
          </p:cNvPr>
          <p:cNvSpPr/>
          <p:nvPr/>
        </p:nvSpPr>
        <p:spPr>
          <a:xfrm>
            <a:off x="6588519" y="1560637"/>
            <a:ext cx="468263" cy="375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09C0F-82B9-4610-ACE5-1716F7E38C4E}"/>
              </a:ext>
            </a:extLst>
          </p:cNvPr>
          <p:cNvSpPr/>
          <p:nvPr/>
        </p:nvSpPr>
        <p:spPr>
          <a:xfrm>
            <a:off x="6519499" y="2938903"/>
            <a:ext cx="468263" cy="375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21839D8-3E78-4453-A31D-73542703F456}"/>
              </a:ext>
            </a:extLst>
          </p:cNvPr>
          <p:cNvSpPr/>
          <p:nvPr/>
        </p:nvSpPr>
        <p:spPr>
          <a:xfrm>
            <a:off x="7796254" y="4625101"/>
            <a:ext cx="468263" cy="375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4EEB24D-808E-42B0-A4A2-BA87B2061167}"/>
              </a:ext>
            </a:extLst>
          </p:cNvPr>
          <p:cNvSpPr/>
          <p:nvPr/>
        </p:nvSpPr>
        <p:spPr>
          <a:xfrm>
            <a:off x="8914961" y="4625101"/>
            <a:ext cx="468263" cy="375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17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34E13-9D75-4800-B523-509C84B4D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2108"/>
                <a:ext cx="10515600" cy="5214855"/>
              </a:xfrm>
            </p:spPr>
            <p:txBody>
              <a:bodyPr/>
              <a:lstStyle/>
              <a:p>
                <a:r>
                  <a:rPr lang="en-US" dirty="0"/>
                  <a:t>Learning phase ( Consider Learning set has M images each of size N*N)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Convert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in the learning set as columnar vector</a:t>
                </a:r>
              </a:p>
              <a:p>
                <a:pPr marL="914400" lvl="1" indent="-457200">
                  <a:buAutoNum type="arabicPeriod"/>
                </a:pPr>
                <a:r>
                  <a:rPr lang="en-IN" dirty="0"/>
                  <a:t>Compute Mean Vector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  <a:p>
                <a:pPr marL="914400" lvl="1" indent="-457200">
                  <a:buAutoNum type="arabicPeriod" startAt="3"/>
                </a:pPr>
                <a:r>
                  <a:rPr lang="en-IN" dirty="0"/>
                  <a:t>Find Mean subtracted images</a:t>
                </a:r>
              </a:p>
              <a:p>
                <a:pPr marL="457200" lvl="1" indent="0">
                  <a:buNone/>
                </a:pPr>
                <a:endParaRPr lang="en-IN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IN" dirty="0"/>
              </a:p>
              <a:p>
                <a:pPr marL="914400" lvl="1" indent="-457200">
                  <a:buAutoNum type="arabicPeriod" startAt="4"/>
                </a:pPr>
                <a:r>
                  <a:rPr lang="en-IN" dirty="0"/>
                  <a:t>Construct the observation matrix</a:t>
                </a:r>
              </a:p>
              <a:p>
                <a:pPr marL="914400" lvl="1" indent="-457200">
                  <a:buAutoNum type="arabicPeriod" startAt="4"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⋅⋯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34E13-9D75-4800-B523-509C84B4D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2108"/>
                <a:ext cx="10515600" cy="5214855"/>
              </a:xfrm>
              <a:blipFill>
                <a:blip r:embed="rId2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C51D51-9AC1-447B-BD9B-AF72AD44B96C}"/>
                  </a:ext>
                </a:extLst>
              </p:cNvPr>
              <p:cNvSpPr txBox="1"/>
              <p:nvPr/>
            </p:nvSpPr>
            <p:spPr>
              <a:xfrm>
                <a:off x="8928944" y="1886479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C51D51-9AC1-447B-BD9B-AF72AD44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944" y="1886479"/>
                <a:ext cx="208903" cy="276999"/>
              </a:xfrm>
              <a:prstGeom prst="rect">
                <a:avLst/>
              </a:prstGeom>
              <a:blipFill>
                <a:blip r:embed="rId3"/>
                <a:stretch>
                  <a:fillRect l="-29412" r="-17647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26A49-7217-4DCA-8184-BD16E432AAED}"/>
                  </a:ext>
                </a:extLst>
              </p:cNvPr>
              <p:cNvSpPr txBox="1"/>
              <p:nvPr/>
            </p:nvSpPr>
            <p:spPr>
              <a:xfrm>
                <a:off x="3880236" y="5757392"/>
                <a:ext cx="811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26A49-7217-4DCA-8184-BD16E432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236" y="5757392"/>
                <a:ext cx="811697" cy="276999"/>
              </a:xfrm>
              <a:prstGeom prst="rect">
                <a:avLst/>
              </a:prstGeom>
              <a:blipFill>
                <a:blip r:embed="rId4"/>
                <a:stretch>
                  <a:fillRect l="-6767" t="-4348" r="-5263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23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5E4C7-5514-4822-9343-8BD1702B7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2108"/>
                <a:ext cx="10515600" cy="5214855"/>
              </a:xfrm>
            </p:spPr>
            <p:txBody>
              <a:bodyPr/>
              <a:lstStyle/>
              <a:p>
                <a:pPr marL="514350" indent="-514350">
                  <a:buAutoNum type="arabicPeriod" startAt="5"/>
                </a:pPr>
                <a:r>
                  <a:rPr lang="en-US" dirty="0"/>
                  <a:t>Compute Eigen value and Eigen vector</a:t>
                </a:r>
              </a:p>
              <a:p>
                <a:pPr marL="0" indent="0">
                  <a:buNone/>
                </a:pPr>
                <a:r>
                  <a:rPr lang="en-US" dirty="0"/>
                  <a:t>	Decomposition of Covariance Matrix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Finding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is complex</a:t>
                </a:r>
              </a:p>
              <a:p>
                <a:pPr marL="0" indent="0">
                  <a:buNone/>
                </a:pPr>
                <a:r>
                  <a:rPr lang="en-US" dirty="0"/>
                  <a:t>	If M&lt;&lt;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then only M-1 eigen vectors would be significant</a:t>
                </a:r>
              </a:p>
              <a:p>
                <a:pPr marL="0" indent="0">
                  <a:buNone/>
                </a:pPr>
                <a:r>
                  <a:rPr lang="en-IN" dirty="0"/>
                  <a:t>	Solution Proposed</a:t>
                </a:r>
              </a:p>
              <a:p>
                <a:pPr marL="0" indent="0">
                  <a:buNone/>
                </a:pPr>
                <a:r>
                  <a:rPr lang="en-IN" dirty="0"/>
                  <a:t>		Compute eigen vector  V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		Find eigen vector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as</a:t>
                </a:r>
              </a:p>
              <a:p>
                <a:pPr marL="0" indent="0">
                  <a:buNone/>
                </a:pPr>
                <a:r>
                  <a:rPr lang="en-IN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"/>
                        <m:endChr m:val="|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=1,2⋯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5E4C7-5514-4822-9343-8BD1702B7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2108"/>
                <a:ext cx="10515600" cy="5214855"/>
              </a:xfrm>
              <a:blipFill>
                <a:blip r:embed="rId2"/>
                <a:stretch>
                  <a:fillRect l="-1217" t="-2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7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CFF3-E482-41A8-8B12-71CDAEAC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Moment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F52E-4C0C-41A6-A0A3-9100045CF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Self Evaluate 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According to the eigen faces approach, if the dataset contains 30 images of 256 features, how many eigen vectors does it provide? What will be the size of eigen vectors?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How eigen vectors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obtained from the eigen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What is the specialty of Eigen vectors?</a:t>
                </a:r>
                <a:endParaRPr lang="en-US" b="0" dirty="0"/>
              </a:p>
              <a:p>
                <a:pPr marL="514350" indent="-514350">
                  <a:buAutoNum type="arabicPeriod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F52E-4C0C-41A6-A0A3-9100045CF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8714F53-117F-411F-9E31-E1B5B71C791C}"/>
              </a:ext>
            </a:extLst>
          </p:cNvPr>
          <p:cNvSpPr/>
          <p:nvPr/>
        </p:nvSpPr>
        <p:spPr>
          <a:xfrm>
            <a:off x="1413435" y="5278194"/>
            <a:ext cx="75429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Answers</a:t>
            </a:r>
          </a:p>
          <a:p>
            <a:pPr marL="228600" indent="-228600">
              <a:buAutoNum type="arabicPeriod"/>
            </a:pPr>
            <a:r>
              <a:rPr lang="en-US" dirty="0"/>
              <a:t>30 vectors each of size 30</a:t>
            </a:r>
          </a:p>
          <a:p>
            <a:pPr marL="228600" indent="-228600">
              <a:buAutoNum type="arabicPeriod"/>
            </a:pPr>
            <a:r>
              <a:rPr lang="en-IN" dirty="0"/>
              <a:t>By multiplying it with the observation matrix</a:t>
            </a:r>
          </a:p>
          <a:p>
            <a:pPr marL="228600" indent="-228600">
              <a:buAutoNum type="arabicPeriod"/>
            </a:pPr>
            <a:r>
              <a:rPr lang="en-IN" dirty="0"/>
              <a:t>These vectors when multiplied with the matrix does not change its direction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5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76E-FFA0-4FD9-AC17-41122E51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FA2364-BEEB-4D08-80B6-110DE20ADF1D}"/>
                  </a:ext>
                </a:extLst>
              </p:cNvPr>
              <p:cNvSpPr/>
              <p:nvPr/>
            </p:nvSpPr>
            <p:spPr>
              <a:xfrm>
                <a:off x="2918129" y="1510748"/>
                <a:ext cx="1963972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Projection onto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=1,2,⋯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FA2364-BEEB-4D08-80B6-110DE20AD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29" y="1510748"/>
                <a:ext cx="1963972" cy="795130"/>
              </a:xfrm>
              <a:prstGeom prst="rect">
                <a:avLst/>
              </a:prstGeom>
              <a:blipFill>
                <a:blip r:embed="rId2"/>
                <a:stretch>
                  <a:fillRect t="-10606"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ADAF88-26B8-43B6-B4F0-04D1362DAF46}"/>
                  </a:ext>
                </a:extLst>
              </p:cNvPr>
              <p:cNvSpPr/>
              <p:nvPr/>
            </p:nvSpPr>
            <p:spPr>
              <a:xfrm>
                <a:off x="2918129" y="2836311"/>
                <a:ext cx="1963972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Projection onto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=1,2,⋯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ADAF88-26B8-43B6-B4F0-04D1362DA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29" y="2836311"/>
                <a:ext cx="1963972" cy="795130"/>
              </a:xfrm>
              <a:prstGeom prst="rect">
                <a:avLst/>
              </a:prstGeom>
              <a:blipFill>
                <a:blip r:embed="rId3"/>
                <a:stretch>
                  <a:fillRect t="-10526" b="-3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8D4E7B-0547-442C-8745-0A6B13203D2D}"/>
                  </a:ext>
                </a:extLst>
              </p:cNvPr>
              <p:cNvSpPr/>
              <p:nvPr/>
            </p:nvSpPr>
            <p:spPr>
              <a:xfrm>
                <a:off x="2918129" y="5136543"/>
                <a:ext cx="1963972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Projection onto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=1,2,⋯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8D4E7B-0547-442C-8745-0A6B13203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29" y="5136543"/>
                <a:ext cx="1963972" cy="795130"/>
              </a:xfrm>
              <a:prstGeom prst="rect">
                <a:avLst/>
              </a:prstGeom>
              <a:blipFill>
                <a:blip r:embed="rId4"/>
                <a:stretch>
                  <a:fillRect t="-11364" b="-3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468AA-12E4-4082-A9EF-3CD5A53CE177}"/>
                  </a:ext>
                </a:extLst>
              </p:cNvPr>
              <p:cNvSpPr txBox="1"/>
              <p:nvPr/>
            </p:nvSpPr>
            <p:spPr>
              <a:xfrm>
                <a:off x="2028492" y="3095376"/>
                <a:ext cx="317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468AA-12E4-4082-A9EF-3CD5A53CE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492" y="3095376"/>
                <a:ext cx="317331" cy="276999"/>
              </a:xfrm>
              <a:prstGeom prst="rect">
                <a:avLst/>
              </a:prstGeom>
              <a:blipFill>
                <a:blip r:embed="rId5"/>
                <a:stretch>
                  <a:fillRect l="-26923" r="-5769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BE51E-F9F3-48C1-9DD2-C57C2EE70EF7}"/>
                  </a:ext>
                </a:extLst>
              </p:cNvPr>
              <p:cNvSpPr txBox="1"/>
              <p:nvPr/>
            </p:nvSpPr>
            <p:spPr>
              <a:xfrm>
                <a:off x="1999637" y="1769813"/>
                <a:ext cx="31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BE51E-F9F3-48C1-9DD2-C57C2EE7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37" y="1769813"/>
                <a:ext cx="312008" cy="276999"/>
              </a:xfrm>
              <a:prstGeom prst="rect">
                <a:avLst/>
              </a:prstGeom>
              <a:blipFill>
                <a:blip r:embed="rId6"/>
                <a:stretch>
                  <a:fillRect l="-25490" r="-7843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F0C625-EAD1-4207-812E-1EB95B16B489}"/>
                  </a:ext>
                </a:extLst>
              </p:cNvPr>
              <p:cNvSpPr txBox="1"/>
              <p:nvPr/>
            </p:nvSpPr>
            <p:spPr>
              <a:xfrm>
                <a:off x="2028492" y="5395608"/>
                <a:ext cx="375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F0C625-EAD1-4207-812E-1EB95B16B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492" y="5395608"/>
                <a:ext cx="375039" cy="276999"/>
              </a:xfrm>
              <a:prstGeom prst="rect">
                <a:avLst/>
              </a:prstGeom>
              <a:blipFill>
                <a:blip r:embed="rId7"/>
                <a:stretch>
                  <a:fillRect l="-21311" r="-819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A7B818-57FB-4C3A-824F-1548C5679DC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311645" y="1908313"/>
            <a:ext cx="606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B75B45-4C77-4E0A-B25E-71B3B4869BA1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345823" y="3233876"/>
            <a:ext cx="57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9519BB-2967-482F-9BEA-2DF1363E4257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03531" y="5534108"/>
            <a:ext cx="514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5678DB-10B2-49E9-B586-03EF4EB46AFA}"/>
                  </a:ext>
                </a:extLst>
              </p:cNvPr>
              <p:cNvSpPr txBox="1"/>
              <p:nvPr/>
            </p:nvSpPr>
            <p:spPr>
              <a:xfrm>
                <a:off x="5488584" y="1769813"/>
                <a:ext cx="2283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5678DB-10B2-49E9-B586-03EF4EB4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84" y="1769813"/>
                <a:ext cx="2283317" cy="276999"/>
              </a:xfrm>
              <a:prstGeom prst="rect">
                <a:avLst/>
              </a:prstGeom>
              <a:blipFill>
                <a:blip r:embed="rId8"/>
                <a:stretch>
                  <a:fillRect l="-1867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59A2EB-BA43-4760-8181-7FC50FEF0F27}"/>
                  </a:ext>
                </a:extLst>
              </p:cNvPr>
              <p:cNvSpPr txBox="1"/>
              <p:nvPr/>
            </p:nvSpPr>
            <p:spPr>
              <a:xfrm>
                <a:off x="5488585" y="3090046"/>
                <a:ext cx="2304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59A2EB-BA43-4760-8181-7FC50FEF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85" y="3090046"/>
                <a:ext cx="2304605" cy="276999"/>
              </a:xfrm>
              <a:prstGeom prst="rect">
                <a:avLst/>
              </a:prstGeom>
              <a:blipFill>
                <a:blip r:embed="rId9"/>
                <a:stretch>
                  <a:fillRect l="-185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B3AD6F-E6A6-413C-A381-61F902CB6D69}"/>
                  </a:ext>
                </a:extLst>
              </p:cNvPr>
              <p:cNvSpPr txBox="1"/>
              <p:nvPr/>
            </p:nvSpPr>
            <p:spPr>
              <a:xfrm>
                <a:off x="5488585" y="5395607"/>
                <a:ext cx="2304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B3AD6F-E6A6-413C-A381-61F902CB6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85" y="5395607"/>
                <a:ext cx="2304605" cy="276999"/>
              </a:xfrm>
              <a:prstGeom prst="rect">
                <a:avLst/>
              </a:prstGeom>
              <a:blipFill>
                <a:blip r:embed="rId10"/>
                <a:stretch>
                  <a:fillRect l="-185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ylinder 24">
            <a:extLst>
              <a:ext uri="{FF2B5EF4-FFF2-40B4-BE49-F238E27FC236}">
                <a16:creationId xmlns:a16="http://schemas.microsoft.com/office/drawing/2014/main" id="{1EE65B38-185B-4C45-8CCC-C7BF1A3B59D0}"/>
              </a:ext>
            </a:extLst>
          </p:cNvPr>
          <p:cNvSpPr/>
          <p:nvPr/>
        </p:nvSpPr>
        <p:spPr>
          <a:xfrm>
            <a:off x="9032682" y="1295082"/>
            <a:ext cx="1130826" cy="4420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Dataset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6C52C0-BEF2-4618-85FC-F725CCA4C924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882101" y="1908313"/>
            <a:ext cx="60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92F79D-1C39-42FE-A909-9D9593B906F3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4882101" y="3228546"/>
            <a:ext cx="606484" cy="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0AD327-8662-4BDE-98CE-1473FD2C8896}"/>
              </a:ext>
            </a:extLst>
          </p:cNvPr>
          <p:cNvCxnSpPr>
            <a:stCxn id="6" idx="3"/>
            <a:endCxn id="24" idx="1"/>
          </p:cNvCxnSpPr>
          <p:nvPr/>
        </p:nvCxnSpPr>
        <p:spPr>
          <a:xfrm flipV="1">
            <a:off x="4882101" y="5534107"/>
            <a:ext cx="606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9E488D-211A-4491-BDFF-5938E9C7BFDA}"/>
              </a:ext>
            </a:extLst>
          </p:cNvPr>
          <p:cNvCxnSpPr>
            <a:stCxn id="22" idx="3"/>
          </p:cNvCxnSpPr>
          <p:nvPr/>
        </p:nvCxnSpPr>
        <p:spPr>
          <a:xfrm flipV="1">
            <a:off x="7771901" y="1908312"/>
            <a:ext cx="1260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743605-D66D-41EB-B556-6DA6E7D5EFBA}"/>
              </a:ext>
            </a:extLst>
          </p:cNvPr>
          <p:cNvCxnSpPr>
            <a:stCxn id="23" idx="3"/>
          </p:cNvCxnSpPr>
          <p:nvPr/>
        </p:nvCxnSpPr>
        <p:spPr>
          <a:xfrm>
            <a:off x="7793190" y="3228546"/>
            <a:ext cx="1239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05B77B-5A31-4EC0-8E36-10B0F4286D25}"/>
              </a:ext>
            </a:extLst>
          </p:cNvPr>
          <p:cNvCxnSpPr>
            <a:cxnSpLocks/>
          </p:cNvCxnSpPr>
          <p:nvPr/>
        </p:nvCxnSpPr>
        <p:spPr>
          <a:xfrm>
            <a:off x="7895645" y="5534106"/>
            <a:ext cx="113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885C9B8-FB2F-4E68-8FE0-42C0C8849D74}"/>
              </a:ext>
            </a:extLst>
          </p:cNvPr>
          <p:cNvSpPr/>
          <p:nvPr/>
        </p:nvSpPr>
        <p:spPr>
          <a:xfrm>
            <a:off x="4882101" y="1078940"/>
            <a:ext cx="468263" cy="375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74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2832-5CDE-46E2-9B57-E1727CC8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Feature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E661-36C2-4F03-8EC3-C31322F45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represent eigen face</a:t>
                </a:r>
              </a:p>
              <a:p>
                <a:r>
                  <a:rPr lang="en-IN" dirty="0"/>
                  <a:t>They form basis images</a:t>
                </a:r>
              </a:p>
              <a:p>
                <a:r>
                  <a:rPr lang="en-IN" dirty="0"/>
                  <a:t>Feature vectors in reduced dimension is obtained through linear projection of mean subtracted face image onto eigen 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d>
                        <m:dPr>
                          <m:begChr m:val="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=1,2…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represented by M-1 columnar vector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𝑖𝑀</m:t>
                                </m:r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E661-36C2-4F03-8EC3-C31322F45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8DE5EDA-00F4-4689-9231-A89B46814BC8}"/>
              </a:ext>
            </a:extLst>
          </p:cNvPr>
          <p:cNvSpPr/>
          <p:nvPr/>
        </p:nvSpPr>
        <p:spPr>
          <a:xfrm>
            <a:off x="3307743" y="3750579"/>
            <a:ext cx="468263" cy="375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1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2DE57-C78E-4B85-AA89-675406C52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Verification Mode</a:t>
                </a:r>
              </a:p>
              <a:p>
                <a:r>
                  <a:rPr lang="en-US" dirty="0"/>
                  <a:t>Person provides an image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IN" dirty="0"/>
                  <a:t> and claims the identity </a:t>
                </a:r>
              </a:p>
              <a:p>
                <a:r>
                  <a:rPr lang="en-IN" dirty="0"/>
                  <a:t>Find feature vector for acquired image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</m:acc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Compare the distance between acquired vector and claimed identity . Distance is within a particular threshold, then the person is granted access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2DE57-C78E-4B85-AA89-675406C52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214D39A-7FA5-4140-B27A-BF86702B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Face Recognition Using PCA – Inference Phase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38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EF56-595B-481C-A8F0-206E4E02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Moment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E297-8066-4549-863E-64A415EF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Evaluate </a:t>
            </a:r>
          </a:p>
          <a:p>
            <a:pPr lvl="1"/>
            <a:r>
              <a:rPr lang="en-US" dirty="0"/>
              <a:t>Given vector                       and reference vector w for the claimed identity is (1,4,2,1), Will a Manhattan distance based client model authorize the individual with a threshold of 4?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7881D-4525-4E8D-9A08-3DE46A4D33F4}"/>
              </a:ext>
            </a:extLst>
          </p:cNvPr>
          <p:cNvSpPr/>
          <p:nvPr/>
        </p:nvSpPr>
        <p:spPr>
          <a:xfrm>
            <a:off x="1329118" y="5034354"/>
            <a:ext cx="9533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Answers </a:t>
            </a:r>
            <a:r>
              <a:rPr lang="en-US" dirty="0"/>
              <a:t>= mod(1-1) + mod(2-4) + mod(3-2) + mod(4-1) = 0+ 2+ 1 + 3 = 6. Since it exceeds threshold,</a:t>
            </a:r>
          </a:p>
          <a:p>
            <a:r>
              <a:rPr lang="en-US" dirty="0"/>
              <a:t> user will not be authorized</a:t>
            </a:r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08DCB-4DA1-4C8F-9A7B-1B11FD18EB76}"/>
                  </a:ext>
                </a:extLst>
              </p:cNvPr>
              <p:cNvSpPr txBox="1"/>
              <p:nvPr/>
            </p:nvSpPr>
            <p:spPr>
              <a:xfrm>
                <a:off x="3302000" y="2319867"/>
                <a:ext cx="1379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08DCB-4DA1-4C8F-9A7B-1B11FD18E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2319867"/>
                <a:ext cx="1379737" cy="276999"/>
              </a:xfrm>
              <a:prstGeom prst="rect">
                <a:avLst/>
              </a:prstGeom>
              <a:blipFill>
                <a:blip r:embed="rId3"/>
                <a:stretch>
                  <a:fillRect l="-2212" t="-11111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7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CC9E-F8A6-44DE-9F0D-7A224D9A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5875-61B6-4F22-AA5F-3DF7917A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5 to 6 sample images are captured for same person. How samples are used in the recognition process?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will you do to visualize the reduced image given a feature vector?</a:t>
            </a:r>
          </a:p>
          <a:p>
            <a:endParaRPr lang="en-US" dirty="0"/>
          </a:p>
          <a:p>
            <a:r>
              <a:rPr lang="en-US" dirty="0"/>
              <a:t>Does PCA really decorrelate data? How to verify that?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7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A225-3A4B-426D-A757-0C9139FC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PCA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BE7CCC-F650-4761-A6AB-2DB8582EF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35" t="15788" r="13984" b="17332"/>
          <a:stretch/>
        </p:blipFill>
        <p:spPr>
          <a:xfrm>
            <a:off x="946206" y="1765188"/>
            <a:ext cx="3888188" cy="2910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10C5E1-80FE-404A-94DE-44C885934B88}"/>
              </a:ext>
            </a:extLst>
          </p:cNvPr>
          <p:cNvSpPr txBox="1"/>
          <p:nvPr/>
        </p:nvSpPr>
        <p:spPr>
          <a:xfrm>
            <a:off x="5709037" y="2115047"/>
            <a:ext cx="5780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y, z  are features stacked together into observation matrix</a:t>
            </a:r>
          </a:p>
          <a:p>
            <a:r>
              <a:rPr lang="en-US" dirty="0"/>
              <a:t>A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F4734-C565-4703-93EE-BFD530DC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25" t="15805" r="11390" b="15105"/>
          <a:stretch/>
        </p:blipFill>
        <p:spPr>
          <a:xfrm>
            <a:off x="6432605" y="3339548"/>
            <a:ext cx="4377304" cy="30612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38F088-5BDC-4C4A-ADAC-FD9D534B84B5}"/>
              </a:ext>
            </a:extLst>
          </p:cNvPr>
          <p:cNvSpPr/>
          <p:nvPr/>
        </p:nvSpPr>
        <p:spPr>
          <a:xfrm>
            <a:off x="336605" y="53686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[[ 9.16666667 9.16666667 -6.77777778]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[ 9.16666667 9.16666667 -6.77777778]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-6.77777778 -6.77777778 609.15555556]]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96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tructure of a face recognition system: upper row-the ...">
            <a:extLst>
              <a:ext uri="{FF2B5EF4-FFF2-40B4-BE49-F238E27FC236}">
                <a16:creationId xmlns:a16="http://schemas.microsoft.com/office/drawing/2014/main" id="{8E61E750-46F0-4852-A049-37D8936A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376363"/>
            <a:ext cx="8096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1F8DBD-23B4-4D3C-8261-0DB24FA5693F}"/>
              </a:ext>
            </a:extLst>
          </p:cNvPr>
          <p:cNvSpPr txBox="1"/>
          <p:nvPr/>
        </p:nvSpPr>
        <p:spPr>
          <a:xfrm>
            <a:off x="882594" y="572493"/>
            <a:ext cx="707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Components of a Typical Biometric System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F1BC1-4143-45AD-8C07-065CDFD261C8}"/>
              </a:ext>
            </a:extLst>
          </p:cNvPr>
          <p:cNvSpPr/>
          <p:nvPr/>
        </p:nvSpPr>
        <p:spPr>
          <a:xfrm>
            <a:off x="4874150" y="1669774"/>
            <a:ext cx="1637968" cy="1359673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E753-35A8-40E7-B8F7-BA1BA56C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1E09F8-611C-4978-B0FB-0658AE84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09" t="25592" r="14090" b="23743"/>
          <a:stretch/>
        </p:blipFill>
        <p:spPr>
          <a:xfrm>
            <a:off x="556592" y="2226364"/>
            <a:ext cx="5233567" cy="2043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13AA9-A6FA-4B8E-B7ED-858ABA060618}"/>
              </a:ext>
            </a:extLst>
          </p:cNvPr>
          <p:cNvSpPr txBox="1"/>
          <p:nvPr/>
        </p:nvSpPr>
        <p:spPr>
          <a:xfrm>
            <a:off x="6169367" y="2041698"/>
            <a:ext cx="19094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</a:t>
            </a:r>
          </a:p>
          <a:p>
            <a:r>
              <a:rPr lang="en-IN" b="1" dirty="0">
                <a:solidFill>
                  <a:srgbClr val="FF0000"/>
                </a:solidFill>
              </a:rPr>
              <a:t>(Eigen Values)</a:t>
            </a:r>
          </a:p>
          <a:p>
            <a:endParaRPr lang="en-IN" dirty="0"/>
          </a:p>
          <a:p>
            <a:r>
              <a:rPr lang="en-IN" dirty="0"/>
              <a:t>[-5.32907052e-15 </a:t>
            </a:r>
          </a:p>
          <a:p>
            <a:r>
              <a:rPr lang="en-IN" dirty="0"/>
              <a:t>1.81778680e+01 </a:t>
            </a:r>
          </a:p>
          <a:p>
            <a:r>
              <a:rPr lang="en-IN" dirty="0"/>
              <a:t>6.09311021e+02]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5CACB-5178-4117-87D5-3F0D08020852}"/>
              </a:ext>
            </a:extLst>
          </p:cNvPr>
          <p:cNvSpPr/>
          <p:nvPr/>
        </p:nvSpPr>
        <p:spPr>
          <a:xfrm>
            <a:off x="6169367" y="41470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V </a:t>
            </a:r>
            <a:r>
              <a:rPr lang="en-IN" b="1" dirty="0">
                <a:solidFill>
                  <a:srgbClr val="FF0000"/>
                </a:solidFill>
              </a:rPr>
              <a:t>(Eigen Vectors)</a:t>
            </a:r>
          </a:p>
          <a:p>
            <a:r>
              <a:rPr lang="en-IN" dirty="0"/>
              <a:t>[[-7.07106781e-01 7.07013792e-01 -1.14672459e-02] </a:t>
            </a:r>
          </a:p>
          <a:p>
            <a:r>
              <a:rPr lang="en-IN" dirty="0"/>
              <a:t>[ 7.07106781e-01 7.07013792e-01 -1.14672459e-02]</a:t>
            </a:r>
          </a:p>
          <a:p>
            <a:r>
              <a:rPr lang="en-IN" dirty="0"/>
              <a:t> [-6.41847686e-17 1.62171347e-02 9.99868494e-01]]</a:t>
            </a:r>
          </a:p>
        </p:txBody>
      </p:sp>
    </p:spTree>
    <p:extLst>
      <p:ext uri="{BB962C8B-B14F-4D97-AF65-F5344CB8AC3E}">
        <p14:creationId xmlns:p14="http://schemas.microsoft.com/office/powerpoint/2010/main" val="118506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8F17-9908-4CB0-A06B-01048CF0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268C27-9BDA-479A-A9E9-A4566B3DB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83" t="24743" r="20081" b="24823"/>
          <a:stretch/>
        </p:blipFill>
        <p:spPr>
          <a:xfrm>
            <a:off x="1343769" y="1582309"/>
            <a:ext cx="3132814" cy="2194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F751A9-9513-495D-9DAC-B45E201092B5}"/>
              </a:ext>
            </a:extLst>
          </p:cNvPr>
          <p:cNvSpPr/>
          <p:nvPr/>
        </p:nvSpPr>
        <p:spPr>
          <a:xfrm>
            <a:off x="5104736" y="134377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</a:rPr>
              <a:t>Data points in reduced feature space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[[ -6.51880862 -9.49553233]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-5.15343244 -12.5180723 ]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-3.57723351 -2.54232185]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-1.59560621 32.43014093]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-1.07352104 -22.58556071]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[ 1.55679165 52.38164182]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[ 2.28969958 10.3642306 ]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[ 3.18477885 -21.65449569]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[ 4.74476065 -12.67861374]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[ 6.1425711 -13.70141673]]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C0B81-667C-446A-86A5-F09336E8C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9" t="27274" r="15642" b="27776"/>
          <a:stretch/>
        </p:blipFill>
        <p:spPr>
          <a:xfrm>
            <a:off x="1343769" y="4623683"/>
            <a:ext cx="4972632" cy="17810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804BE0-B753-4F3C-B16C-8420C2553962}"/>
              </a:ext>
            </a:extLst>
          </p:cNvPr>
          <p:cNvSpPr/>
          <p:nvPr/>
        </p:nvSpPr>
        <p:spPr>
          <a:xfrm>
            <a:off x="6316401" y="4724400"/>
            <a:ext cx="5205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Covariance Matrix in reduced dimension space</a:t>
            </a:r>
            <a:endParaRPr lang="en-IN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D7B10-5138-47E7-BB8F-CBD62671E2DE}"/>
              </a:ext>
            </a:extLst>
          </p:cNvPr>
          <p:cNvSpPr/>
          <p:nvPr/>
        </p:nvSpPr>
        <p:spPr>
          <a:xfrm>
            <a:off x="6316401" y="5471448"/>
            <a:ext cx="4884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[[ 1.81778680e+01 -5.57676958e-14]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[-5.57676958e-14 6.09311021e+02]]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00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EF56-595B-481C-A8F0-206E4E02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Moment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E297-8066-4549-863E-64A415EF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Evaluate </a:t>
            </a:r>
          </a:p>
          <a:p>
            <a:pPr lvl="1"/>
            <a:r>
              <a:rPr lang="en-US" dirty="0"/>
              <a:t>How do you  interpret the covariance matrix?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7881D-4525-4E8D-9A08-3DE46A4D33F4}"/>
              </a:ext>
            </a:extLst>
          </p:cNvPr>
          <p:cNvSpPr/>
          <p:nvPr/>
        </p:nvSpPr>
        <p:spPr>
          <a:xfrm>
            <a:off x="1321995" y="4699635"/>
            <a:ext cx="989232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Answers</a:t>
            </a:r>
          </a:p>
          <a:p>
            <a:r>
              <a:rPr lang="en-US" dirty="0"/>
              <a:t>Covariance matrix is constructed between every pair of features, +</a:t>
            </a:r>
            <a:r>
              <a:rPr lang="en-US" dirty="0" err="1"/>
              <a:t>ve</a:t>
            </a:r>
            <a:r>
              <a:rPr lang="en-US" dirty="0"/>
              <a:t> value indicate positive correlation,</a:t>
            </a:r>
          </a:p>
          <a:p>
            <a:r>
              <a:rPr lang="en-US" dirty="0"/>
              <a:t> -</a:t>
            </a:r>
            <a:r>
              <a:rPr lang="en-US" dirty="0" err="1"/>
              <a:t>ve</a:t>
            </a:r>
            <a:r>
              <a:rPr lang="en-US" dirty="0"/>
              <a:t> value indicate negative correlation , any value close to zero indicate uncorrelated features. </a:t>
            </a:r>
          </a:p>
          <a:p>
            <a:r>
              <a:rPr lang="en-US" dirty="0"/>
              <a:t>In PCA , the resulting dimensions are uncorrelated.</a:t>
            </a:r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1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2460-78C0-4F78-A424-E42CC86D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A703-F700-4316-96A3-3A83CA62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hlinkClick r:id="rId2"/>
              </a:rPr>
              <a:t>http://vision.ucsd.edu/~iskwak/ExtYaleDatabase/Yale%20Face%20Database.htm</a:t>
            </a:r>
            <a:endParaRPr lang="en-IN" b="1" dirty="0"/>
          </a:p>
          <a:p>
            <a:r>
              <a:rPr lang="en-IN" b="1" dirty="0"/>
              <a:t>All the images are non – licensed images free for commercial distribution.</a:t>
            </a:r>
          </a:p>
          <a:p>
            <a:r>
              <a:rPr lang="en-IN" b="1" dirty="0">
                <a:hlinkClick r:id="rId3"/>
              </a:rPr>
              <a:t>https://sites.cs.ucsb.edu/~mturk/Papers/mturk-CVPR91.pdf</a:t>
            </a:r>
            <a:r>
              <a:rPr lang="en-IN" b="1" dirty="0"/>
              <a:t> (Turk and Pentland; “Face Recognition using Eigen Faces”)</a:t>
            </a:r>
          </a:p>
          <a:p>
            <a:r>
              <a:rPr lang="en-IN" b="1" dirty="0"/>
              <a:t>Amine </a:t>
            </a:r>
            <a:r>
              <a:rPr lang="en-IN" b="1" dirty="0" err="1"/>
              <a:t>Nait</a:t>
            </a:r>
            <a:r>
              <a:rPr lang="en-IN" b="1" dirty="0"/>
              <a:t> Ali, “Signal and Image Processing for Biometrics ”</a:t>
            </a:r>
          </a:p>
        </p:txBody>
      </p:sp>
    </p:spTree>
    <p:extLst>
      <p:ext uri="{BB962C8B-B14F-4D97-AF65-F5344CB8AC3E}">
        <p14:creationId xmlns:p14="http://schemas.microsoft.com/office/powerpoint/2010/main" val="270695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CC0E-5BA5-4628-9AFC-47EFA132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 and What we don’t get??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5B85F-D49D-4F01-8489-6FEF1543F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DEBE-FFFE-46D7-94C9-D0509F3440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Low cost</a:t>
            </a:r>
          </a:p>
          <a:p>
            <a:r>
              <a:rPr lang="en-US" dirty="0"/>
              <a:t>Contactless </a:t>
            </a:r>
          </a:p>
          <a:p>
            <a:r>
              <a:rPr lang="en-US" dirty="0"/>
              <a:t>Acceptability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3B26A-1FF8-47DD-9F41-505F3AEE3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95570-D295-4F5D-BF26-C7F61C6FA3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highly secure</a:t>
            </a:r>
          </a:p>
          <a:p>
            <a:r>
              <a:rPr lang="en-US" dirty="0"/>
              <a:t>Face changes over time for voluntary (or) non voluntary reasons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3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9B2157-7133-4E6C-88ED-B94C6AB4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D6319E4-7A3E-4F24-AF9E-B1BE9D1A6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835577"/>
              </p:ext>
            </p:extLst>
          </p:nvPr>
        </p:nvGraphicFramePr>
        <p:xfrm>
          <a:off x="838200" y="1825626"/>
          <a:ext cx="4584590" cy="4304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026A62E-BAF5-4CF7-9405-37AE6C163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43" y="4673272"/>
            <a:ext cx="2178657" cy="14571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5686A8-693F-43DB-AA1A-7B66300B0DD5}"/>
              </a:ext>
            </a:extLst>
          </p:cNvPr>
          <p:cNvSpPr txBox="1"/>
          <p:nvPr/>
        </p:nvSpPr>
        <p:spPr>
          <a:xfrm>
            <a:off x="6464410" y="2297927"/>
            <a:ext cx="29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the image as a whole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31157-ED6A-41B3-BD73-9CD9DF1553A6}"/>
              </a:ext>
            </a:extLst>
          </p:cNvPr>
          <p:cNvSpPr txBox="1"/>
          <p:nvPr/>
        </p:nvSpPr>
        <p:spPr>
          <a:xfrm>
            <a:off x="6464410" y="3919819"/>
            <a:ext cx="540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 image into patches and process them separately </a:t>
            </a:r>
          </a:p>
          <a:p>
            <a:r>
              <a:rPr lang="en-US" dirty="0"/>
              <a:t>to extract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03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B379-3733-488A-8D49-352A86F5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Recognition Approach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9F52B-8A24-4FD3-86D9-7DD895A8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7575" y="2045811"/>
            <a:ext cx="4086225" cy="3362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2B5D2-CD59-4146-B764-27EBD1AE6985}"/>
              </a:ext>
            </a:extLst>
          </p:cNvPr>
          <p:cNvSpPr txBox="1"/>
          <p:nvPr/>
        </p:nvSpPr>
        <p:spPr>
          <a:xfrm>
            <a:off x="685980" y="1690688"/>
            <a:ext cx="68698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Raw Pixel Intensity Values</a:t>
            </a:r>
          </a:p>
          <a:p>
            <a:endParaRPr lang="en-US" dirty="0"/>
          </a:p>
          <a:p>
            <a:r>
              <a:rPr lang="en-US" dirty="0"/>
              <a:t>Convert the image into single dimensional global vector and </a:t>
            </a:r>
          </a:p>
          <a:p>
            <a:r>
              <a:rPr lang="en-US" dirty="0"/>
              <a:t>use the vector for recognition</a:t>
            </a:r>
          </a:p>
          <a:p>
            <a:endParaRPr lang="en-US" dirty="0"/>
          </a:p>
          <a:p>
            <a:r>
              <a:rPr lang="en-US" dirty="0"/>
              <a:t>PCA (Principal Component Analysis is used for dimensionality reduction</a:t>
            </a:r>
          </a:p>
          <a:p>
            <a:endParaRPr lang="en-US" dirty="0"/>
          </a:p>
          <a:p>
            <a:r>
              <a:rPr lang="en-US" dirty="0"/>
              <a:t>Dimension refers to the size of the vector </a:t>
            </a:r>
          </a:p>
          <a:p>
            <a:r>
              <a:rPr lang="en-US" dirty="0"/>
              <a:t>If an image is 4*4, size of the vector would be 16</a:t>
            </a:r>
          </a:p>
          <a:p>
            <a:r>
              <a:rPr lang="en-US" dirty="0"/>
              <a:t>Typical face image would be of size 256 * 256 , then global vector </a:t>
            </a:r>
          </a:p>
          <a:p>
            <a:r>
              <a:rPr lang="en-US" dirty="0"/>
              <a:t>would contain 65536 pixels</a:t>
            </a:r>
          </a:p>
          <a:p>
            <a:endParaRPr lang="en-US" dirty="0"/>
          </a:p>
          <a:p>
            <a:r>
              <a:rPr lang="en-US" dirty="0"/>
              <a:t>Why to reduce dimensions?</a:t>
            </a:r>
          </a:p>
          <a:p>
            <a:r>
              <a:rPr lang="en-US" dirty="0"/>
              <a:t>	1. Decorrelate Data</a:t>
            </a:r>
          </a:p>
          <a:p>
            <a:r>
              <a:rPr lang="en-US" dirty="0"/>
              <a:t>	2. Reduce the space dimensions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4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4D3F-1E30-4295-863F-A6DFFF62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Decorrelating data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059C-C0DE-46E1-88AD-737A5FB3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8264"/>
          </a:xfrm>
        </p:spPr>
        <p:txBody>
          <a:bodyPr/>
          <a:lstStyle/>
          <a:p>
            <a:r>
              <a:rPr lang="en-US" dirty="0"/>
              <a:t>Decorrelating Features</a:t>
            </a:r>
          </a:p>
          <a:p>
            <a:r>
              <a:rPr lang="en-US" dirty="0"/>
              <a:t>Features that provide redundant information to be removed (or) it would affect the recognition process.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192AB4-105F-491B-9447-4CD2FB7E21BA}"/>
                  </a:ext>
                </a:extLst>
              </p14:cNvPr>
              <p14:cNvContentPartPr/>
              <p14:nvPr/>
            </p14:nvContentPartPr>
            <p14:xfrm>
              <a:off x="2722977" y="3152176"/>
              <a:ext cx="360" cy="271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192AB4-105F-491B-9447-4CD2FB7E2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977" y="3143176"/>
                <a:ext cx="18000" cy="27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55A738-E9D5-4BBC-90A8-F3F9EBBC541F}"/>
              </a:ext>
            </a:extLst>
          </p:cNvPr>
          <p:cNvGrpSpPr/>
          <p:nvPr/>
        </p:nvGrpSpPr>
        <p:grpSpPr>
          <a:xfrm>
            <a:off x="1404657" y="5252416"/>
            <a:ext cx="9727560" cy="360"/>
            <a:chOff x="1404657" y="5252416"/>
            <a:chExt cx="97275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E566F9-3F22-4261-B352-A3ED2800E5CA}"/>
                    </a:ext>
                  </a:extLst>
                </p14:cNvPr>
                <p14:cNvContentPartPr/>
                <p14:nvPr/>
              </p14:nvContentPartPr>
              <p14:xfrm>
                <a:off x="1482057" y="5252416"/>
                <a:ext cx="4968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E566F9-3F22-4261-B352-A3ED2800E5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3057" y="5243776"/>
                  <a:ext cx="67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1EB73F-5543-4F1E-8E93-46BBBC02D87A}"/>
                    </a:ext>
                  </a:extLst>
                </p14:cNvPr>
                <p14:cNvContentPartPr/>
                <p14:nvPr/>
              </p14:nvContentPartPr>
              <p14:xfrm>
                <a:off x="1404657" y="5252416"/>
                <a:ext cx="42987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1EB73F-5543-4F1E-8E93-46BBBC02D8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6017" y="5243776"/>
                  <a:ext cx="4316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30D1C-2A2E-4749-889F-D4B2D9E9C771}"/>
                    </a:ext>
                  </a:extLst>
                </p14:cNvPr>
                <p14:cNvContentPartPr/>
                <p14:nvPr/>
              </p14:nvContentPartPr>
              <p14:xfrm>
                <a:off x="7269417" y="5252416"/>
                <a:ext cx="38628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30D1C-2A2E-4749-889F-D4B2D9E9C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0777" y="5243776"/>
                  <a:ext cx="3880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16DDA-B3AF-4F34-A04F-46AFC739997C}"/>
              </a:ext>
            </a:extLst>
          </p:cNvPr>
          <p:cNvGrpSpPr/>
          <p:nvPr/>
        </p:nvGrpSpPr>
        <p:grpSpPr>
          <a:xfrm>
            <a:off x="8499537" y="3287176"/>
            <a:ext cx="360" cy="2545200"/>
            <a:chOff x="8499537" y="3287176"/>
            <a:chExt cx="360" cy="25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40C4A-26DC-4CED-B485-FD0DB20DA962}"/>
                    </a:ext>
                  </a:extLst>
                </p14:cNvPr>
                <p14:cNvContentPartPr/>
                <p14:nvPr/>
              </p14:nvContentPartPr>
              <p14:xfrm>
                <a:off x="8499537" y="3287536"/>
                <a:ext cx="360" cy="126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40C4A-26DC-4CED-B485-FD0DB20DA9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90537" y="3278536"/>
                  <a:ext cx="18000" cy="12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B9485A-50EC-461D-8902-7ABDDCFE0D79}"/>
                    </a:ext>
                  </a:extLst>
                </p14:cNvPr>
                <p14:cNvContentPartPr/>
                <p14:nvPr/>
              </p14:nvContentPartPr>
              <p14:xfrm>
                <a:off x="8499537" y="3287176"/>
                <a:ext cx="360" cy="254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B9485A-50EC-461D-8902-7ABDDCFE0D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90537" y="3278536"/>
                  <a:ext cx="18000" cy="256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C790F5-2EA2-4A8E-BCDA-FBFAC088EECE}"/>
                  </a:ext>
                </a:extLst>
              </p14:cNvPr>
              <p14:cNvContentPartPr/>
              <p14:nvPr/>
            </p14:nvContentPartPr>
            <p14:xfrm>
              <a:off x="5089977" y="605536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C790F5-2EA2-4A8E-BCDA-FBFAC088EE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0977" y="5968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9AC776-2B93-4475-B592-B03A1DF80917}"/>
                  </a:ext>
                </a:extLst>
              </p14:cNvPr>
              <p14:cNvContentPartPr/>
              <p14:nvPr/>
            </p14:nvContentPartPr>
            <p14:xfrm>
              <a:off x="215937" y="3487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9AC776-2B93-4475-B592-B03A1DF809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297" y="34783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BA1B98-FCD8-4930-A6EA-149274BE1211}"/>
                  </a:ext>
                </a:extLst>
              </p14:cNvPr>
              <p14:cNvContentPartPr/>
              <p14:nvPr/>
            </p14:nvContentPartPr>
            <p14:xfrm>
              <a:off x="-46503" y="3493456"/>
              <a:ext cx="178920" cy="45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BA1B98-FCD8-4930-A6EA-149274BE121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55503" y="3484456"/>
                <a:ext cx="19656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4C076B0-B46C-4C9A-8D52-A767099DF815}"/>
              </a:ext>
            </a:extLst>
          </p:cNvPr>
          <p:cNvGrpSpPr/>
          <p:nvPr/>
        </p:nvGrpSpPr>
        <p:grpSpPr>
          <a:xfrm>
            <a:off x="1164177" y="3405256"/>
            <a:ext cx="111960" cy="130680"/>
            <a:chOff x="1164177" y="3405256"/>
            <a:chExt cx="11196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FCC412-CF96-41D5-8868-00746DC251C6}"/>
                    </a:ext>
                  </a:extLst>
                </p14:cNvPr>
                <p14:cNvContentPartPr/>
                <p14:nvPr/>
              </p14:nvContentPartPr>
              <p14:xfrm>
                <a:off x="1235457" y="3534136"/>
                <a:ext cx="720" cy="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FCC412-CF96-41D5-8868-00746DC251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6457" y="3525496"/>
                  <a:ext cx="18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BDFA83-89FA-401F-801C-6A5267D788B6}"/>
                    </a:ext>
                  </a:extLst>
                </p14:cNvPr>
                <p14:cNvContentPartPr/>
                <p14:nvPr/>
              </p14:nvContentPartPr>
              <p14:xfrm>
                <a:off x="1164177" y="3405256"/>
                <a:ext cx="111960" cy="11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BDFA83-89FA-401F-801C-6A5267D788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5537" y="3396616"/>
                  <a:ext cx="12960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3047DA-90BB-44DB-888F-E7F780B8A79F}"/>
              </a:ext>
            </a:extLst>
          </p:cNvPr>
          <p:cNvGrpSpPr/>
          <p:nvPr/>
        </p:nvGrpSpPr>
        <p:grpSpPr>
          <a:xfrm>
            <a:off x="732177" y="3385456"/>
            <a:ext cx="66600" cy="51120"/>
            <a:chOff x="732177" y="3385456"/>
            <a:chExt cx="6660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E2D612-5094-4C2F-862A-74DFB6F6951F}"/>
                    </a:ext>
                  </a:extLst>
                </p14:cNvPr>
                <p14:cNvContentPartPr/>
                <p14:nvPr/>
              </p14:nvContentPartPr>
              <p14:xfrm>
                <a:off x="745137" y="3385456"/>
                <a:ext cx="53640" cy="33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E2D612-5094-4C2F-862A-74DFB6F695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6137" y="3376456"/>
                  <a:ext cx="71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A570CF-E6A7-42C4-9266-2B1955A94610}"/>
                    </a:ext>
                  </a:extLst>
                </p14:cNvPr>
                <p14:cNvContentPartPr/>
                <p14:nvPr/>
              </p14:nvContentPartPr>
              <p14:xfrm>
                <a:off x="732177" y="3431176"/>
                <a:ext cx="1440" cy="5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A570CF-E6A7-42C4-9266-2B1955A946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3177" y="3422536"/>
                  <a:ext cx="190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7C4ACFC-D014-4417-96D9-BCB2BB9A73A5}"/>
                  </a:ext>
                </a:extLst>
              </p14:cNvPr>
              <p14:cNvContentPartPr/>
              <p14:nvPr/>
            </p14:nvContentPartPr>
            <p14:xfrm>
              <a:off x="2966697" y="4780816"/>
              <a:ext cx="93600" cy="175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7C4ACFC-D014-4417-96D9-BCB2BB9A73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58057" y="4771816"/>
                <a:ext cx="111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7A4889-FD99-4AAB-B5D3-378E571F232B}"/>
                  </a:ext>
                </a:extLst>
              </p14:cNvPr>
              <p14:cNvContentPartPr/>
              <p14:nvPr/>
            </p14:nvContentPartPr>
            <p14:xfrm>
              <a:off x="3369537" y="4501816"/>
              <a:ext cx="75960" cy="129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7A4889-FD99-4AAB-B5D3-378E571F232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60537" y="4492816"/>
                <a:ext cx="93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39A1D5-143C-40F0-BE93-DEB6E9105E43}"/>
                  </a:ext>
                </a:extLst>
              </p14:cNvPr>
              <p14:cNvContentPartPr/>
              <p14:nvPr/>
            </p14:nvContentPartPr>
            <p14:xfrm>
              <a:off x="3649617" y="4211656"/>
              <a:ext cx="160920" cy="128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39A1D5-143C-40F0-BE93-DEB6E9105E4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40617" y="4202656"/>
                <a:ext cx="178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FF59DD9-DCE8-4CAC-9D04-7326364F1569}"/>
                  </a:ext>
                </a:extLst>
              </p14:cNvPr>
              <p14:cNvContentPartPr/>
              <p14:nvPr/>
            </p14:nvContentPartPr>
            <p14:xfrm>
              <a:off x="4050297" y="3948136"/>
              <a:ext cx="104400" cy="106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FF59DD9-DCE8-4CAC-9D04-7326364F15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41297" y="3939136"/>
                <a:ext cx="1220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23515FD-7AC7-495F-B163-73E3F6A56390}"/>
                  </a:ext>
                </a:extLst>
              </p14:cNvPr>
              <p14:cNvContentPartPr/>
              <p14:nvPr/>
            </p14:nvContentPartPr>
            <p14:xfrm>
              <a:off x="4768497" y="3403456"/>
              <a:ext cx="136800" cy="120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23515FD-7AC7-495F-B163-73E3F6A5639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59497" y="3394456"/>
                <a:ext cx="1544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D00FA4C-67B9-464B-94B8-7E8F1B588D57}"/>
                  </a:ext>
                </a:extLst>
              </p14:cNvPr>
              <p14:cNvContentPartPr/>
              <p14:nvPr/>
            </p14:nvContentPartPr>
            <p14:xfrm>
              <a:off x="2983617" y="4849936"/>
              <a:ext cx="47880" cy="105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D00FA4C-67B9-464B-94B8-7E8F1B588D5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74617" y="4841296"/>
                <a:ext cx="65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ACEEC2-D118-41A2-9C99-2FF03BF4CD79}"/>
                  </a:ext>
                </a:extLst>
              </p14:cNvPr>
              <p14:cNvContentPartPr/>
              <p14:nvPr/>
            </p14:nvContentPartPr>
            <p14:xfrm>
              <a:off x="3389697" y="4533136"/>
              <a:ext cx="55440" cy="89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ACEEC2-D118-41A2-9C99-2FF03BF4CD7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81057" y="4524496"/>
                <a:ext cx="730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3D7948-03EC-46CF-80A8-54E8AFD84A38}"/>
                  </a:ext>
                </a:extLst>
              </p14:cNvPr>
              <p14:cNvContentPartPr/>
              <p14:nvPr/>
            </p14:nvContentPartPr>
            <p14:xfrm>
              <a:off x="3657897" y="4227496"/>
              <a:ext cx="142560" cy="109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3D7948-03EC-46CF-80A8-54E8AFD84A3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48897" y="4218856"/>
                <a:ext cx="160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A354C9-E025-4B5A-8281-335DA48665AB}"/>
                  </a:ext>
                </a:extLst>
              </p14:cNvPr>
              <p14:cNvContentPartPr/>
              <p14:nvPr/>
            </p14:nvContentPartPr>
            <p14:xfrm>
              <a:off x="4065057" y="3969016"/>
              <a:ext cx="71280" cy="76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A354C9-E025-4B5A-8281-335DA48665A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56417" y="3960376"/>
                <a:ext cx="8892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E4CFE23-ED77-4423-ADB5-3A174E6FA41E}"/>
              </a:ext>
            </a:extLst>
          </p:cNvPr>
          <p:cNvGrpSpPr/>
          <p:nvPr/>
        </p:nvGrpSpPr>
        <p:grpSpPr>
          <a:xfrm>
            <a:off x="4390137" y="3704776"/>
            <a:ext cx="129600" cy="92160"/>
            <a:chOff x="4390137" y="3704776"/>
            <a:chExt cx="129600" cy="92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DC7BB9-136B-442C-AD33-F62906FFD61B}"/>
                    </a:ext>
                  </a:extLst>
                </p14:cNvPr>
                <p14:cNvContentPartPr/>
                <p14:nvPr/>
              </p14:nvContentPartPr>
              <p14:xfrm>
                <a:off x="4390137" y="3704776"/>
                <a:ext cx="129600" cy="92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DC7BB9-136B-442C-AD33-F62906FFD61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81137" y="3696136"/>
                  <a:ext cx="147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A94BE9-C87A-411E-B73A-40942B755887}"/>
                    </a:ext>
                  </a:extLst>
                </p14:cNvPr>
                <p14:cNvContentPartPr/>
                <p14:nvPr/>
              </p14:nvContentPartPr>
              <p14:xfrm>
                <a:off x="4430457" y="3723136"/>
                <a:ext cx="77040" cy="5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A94BE9-C87A-411E-B73A-40942B7558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21817" y="3714496"/>
                  <a:ext cx="94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164703-C70C-4599-B587-98290F32A593}"/>
                    </a:ext>
                  </a:extLst>
                </p14:cNvPr>
                <p14:cNvContentPartPr/>
                <p14:nvPr/>
              </p14:nvContentPartPr>
              <p14:xfrm>
                <a:off x="4422177" y="3727456"/>
                <a:ext cx="68400" cy="6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164703-C70C-4599-B587-98290F32A59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13177" y="3718816"/>
                  <a:ext cx="8604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A0EADF0-0D48-4995-9EE6-B67F2CD0AACA}"/>
                  </a:ext>
                </a:extLst>
              </p14:cNvPr>
              <p14:cNvContentPartPr/>
              <p14:nvPr/>
            </p14:nvContentPartPr>
            <p14:xfrm>
              <a:off x="4779297" y="3446296"/>
              <a:ext cx="101160" cy="69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A0EADF0-0D48-4995-9EE6-B67F2CD0AAC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70297" y="3437656"/>
                <a:ext cx="118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EF9A8D5-9B01-4B5C-8B0F-3312CDE69B97}"/>
                  </a:ext>
                </a:extLst>
              </p14:cNvPr>
              <p14:cNvContentPartPr/>
              <p14:nvPr/>
            </p14:nvContentPartPr>
            <p14:xfrm>
              <a:off x="8713737" y="3418936"/>
              <a:ext cx="186840" cy="131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EF9A8D5-9B01-4B5C-8B0F-3312CDE69B9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705097" y="3410296"/>
                <a:ext cx="204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631394-CE0F-43AD-AE53-D48BF3E3FEFA}"/>
                  </a:ext>
                </a:extLst>
              </p14:cNvPr>
              <p14:cNvContentPartPr/>
              <p14:nvPr/>
            </p14:nvContentPartPr>
            <p14:xfrm>
              <a:off x="9715977" y="3690016"/>
              <a:ext cx="153360" cy="115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631394-CE0F-43AD-AE53-D48BF3E3FEF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707337" y="3681016"/>
                <a:ext cx="1710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A8EEAA9-D0A9-48F3-9D3B-FA2341B0F45F}"/>
              </a:ext>
            </a:extLst>
          </p:cNvPr>
          <p:cNvGrpSpPr/>
          <p:nvPr/>
        </p:nvGrpSpPr>
        <p:grpSpPr>
          <a:xfrm>
            <a:off x="8965737" y="4065136"/>
            <a:ext cx="451080" cy="361080"/>
            <a:chOff x="8965737" y="4065136"/>
            <a:chExt cx="451080" cy="361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D319A-F13F-4FBD-83FC-07DD60662B93}"/>
                    </a:ext>
                  </a:extLst>
                </p14:cNvPr>
                <p14:cNvContentPartPr/>
                <p14:nvPr/>
              </p14:nvContentPartPr>
              <p14:xfrm>
                <a:off x="9209817" y="4271416"/>
                <a:ext cx="207000" cy="15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D319A-F13F-4FBD-83FC-07DD60662B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00817" y="4262776"/>
                  <a:ext cx="224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B18311-C50E-40B6-B81A-29F766B67875}"/>
                    </a:ext>
                  </a:extLst>
                </p14:cNvPr>
                <p14:cNvContentPartPr/>
                <p14:nvPr/>
              </p14:nvContentPartPr>
              <p14:xfrm>
                <a:off x="8965737" y="4065136"/>
                <a:ext cx="159480" cy="146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B18311-C50E-40B6-B81A-29F766B6787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57097" y="4056496"/>
                  <a:ext cx="17712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CEA236-2E11-428E-813F-25B6C7F148DC}"/>
                  </a:ext>
                </a:extLst>
              </p14:cNvPr>
              <p14:cNvContentPartPr/>
              <p14:nvPr/>
            </p14:nvContentPartPr>
            <p14:xfrm>
              <a:off x="9835137" y="4776496"/>
              <a:ext cx="200160" cy="120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CEA236-2E11-428E-813F-25B6C7F148D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826497" y="4767496"/>
                <a:ext cx="217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B5CDB9-79A0-41F8-879B-93AC7BD6FF76}"/>
                  </a:ext>
                </a:extLst>
              </p14:cNvPr>
              <p14:cNvContentPartPr/>
              <p14:nvPr/>
            </p14:nvContentPartPr>
            <p14:xfrm>
              <a:off x="10935297" y="3735736"/>
              <a:ext cx="160200" cy="154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B5CDB9-79A0-41F8-879B-93AC7BD6FF7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926657" y="3726736"/>
                <a:ext cx="177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DB59583-A32B-4A63-924A-D81325A3F60D}"/>
                  </a:ext>
                </a:extLst>
              </p14:cNvPr>
              <p14:cNvContentPartPr/>
              <p14:nvPr/>
            </p14:nvContentPartPr>
            <p14:xfrm>
              <a:off x="10474137" y="3157936"/>
              <a:ext cx="133920" cy="129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B59583-A32B-4A63-924A-D81325A3F60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465137" y="3149296"/>
                <a:ext cx="151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92B2FB0-EC28-4D49-86A1-B89D8CD3E1B6}"/>
                  </a:ext>
                </a:extLst>
              </p14:cNvPr>
              <p14:cNvContentPartPr/>
              <p14:nvPr/>
            </p14:nvContentPartPr>
            <p14:xfrm>
              <a:off x="10586817" y="4635736"/>
              <a:ext cx="147960" cy="147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92B2FB0-EC28-4D49-86A1-B89D8CD3E1B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578177" y="4627096"/>
                <a:ext cx="1656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BCCA295-0D9B-4FA6-BFDA-5C9EBEEFD97E}"/>
                  </a:ext>
                </a:extLst>
              </p14:cNvPr>
              <p14:cNvContentPartPr/>
              <p14:nvPr/>
            </p14:nvContentPartPr>
            <p14:xfrm>
              <a:off x="10483497" y="3192136"/>
              <a:ext cx="117360" cy="96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BCCA295-0D9B-4FA6-BFDA-5C9EBEEFD97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474857" y="3183496"/>
                <a:ext cx="1350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301B78C-393D-4FC0-A045-5C7B3E10925F}"/>
                  </a:ext>
                </a:extLst>
              </p14:cNvPr>
              <p14:cNvContentPartPr/>
              <p14:nvPr/>
            </p14:nvContentPartPr>
            <p14:xfrm>
              <a:off x="8981577" y="4089616"/>
              <a:ext cx="100080" cy="101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301B78C-393D-4FC0-A045-5C7B3E1092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972577" y="4080976"/>
                <a:ext cx="117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43D6690-3DDB-413A-B457-2DC5622367C2}"/>
                  </a:ext>
                </a:extLst>
              </p14:cNvPr>
              <p14:cNvContentPartPr/>
              <p14:nvPr/>
            </p14:nvContentPartPr>
            <p14:xfrm>
              <a:off x="8749017" y="3414616"/>
              <a:ext cx="152280" cy="10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43D6690-3DDB-413A-B457-2DC5622367C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740377" y="3405976"/>
                <a:ext cx="1699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1843CA1-A647-44C6-A151-A10BCEEB11ED}"/>
                  </a:ext>
                </a:extLst>
              </p14:cNvPr>
              <p14:cNvContentPartPr/>
              <p14:nvPr/>
            </p14:nvContentPartPr>
            <p14:xfrm>
              <a:off x="9235017" y="4291936"/>
              <a:ext cx="164160" cy="131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1843CA1-A647-44C6-A151-A10BCEEB11E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226017" y="4283296"/>
                <a:ext cx="181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E7B5142-B2A7-4393-949C-E74E847C6EDC}"/>
                  </a:ext>
                </a:extLst>
              </p14:cNvPr>
              <p14:cNvContentPartPr/>
              <p14:nvPr/>
            </p14:nvContentPartPr>
            <p14:xfrm>
              <a:off x="9732537" y="3696856"/>
              <a:ext cx="112320" cy="98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E7B5142-B2A7-4393-949C-E74E847C6ED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723897" y="3687856"/>
                <a:ext cx="129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3702813-423C-4833-AD74-B30C4D07BCFE}"/>
                  </a:ext>
                </a:extLst>
              </p14:cNvPr>
              <p14:cNvContentPartPr/>
              <p14:nvPr/>
            </p14:nvContentPartPr>
            <p14:xfrm>
              <a:off x="10962297" y="3765256"/>
              <a:ext cx="130680" cy="87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702813-423C-4833-AD74-B30C4D07BCF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953657" y="3756256"/>
                <a:ext cx="1483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050E711-BBF0-4439-A4D3-78EA4CA1CF80}"/>
                  </a:ext>
                </a:extLst>
              </p14:cNvPr>
              <p14:cNvContentPartPr/>
              <p14:nvPr/>
            </p14:nvContentPartPr>
            <p14:xfrm>
              <a:off x="9871137" y="4759576"/>
              <a:ext cx="161280" cy="125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050E711-BBF0-4439-A4D3-78EA4CA1CF8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862137" y="4750936"/>
                <a:ext cx="1789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91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B31E-C695-42DD-B33A-2EB2ED9B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0616-C682-4C43-89BA-42FF4496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Data (images) with less number of features</a:t>
            </a:r>
          </a:p>
          <a:p>
            <a:r>
              <a:rPr lang="en-US" dirty="0"/>
              <a:t>Find alternate representation for Data</a:t>
            </a:r>
          </a:p>
          <a:p>
            <a:pPr marL="457200" lvl="1" indent="0">
              <a:buNone/>
            </a:pPr>
            <a:r>
              <a:rPr lang="en-US" dirty="0"/>
              <a:t>Original Representation {B1,B2,B3,B4}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,) Every data point represented by four features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Need for alternate representation (reduce features)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PCA finds alternate representation {D1,D2,D3,D4}with same number of features as that of original representation. Features are reduced by ignoring the feature vector which carries less variance.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44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C1ED-04B5-4A95-A4F9-8AF42E75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6622-04F9-4AEE-837B-5D9F007A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pPr lvl="1"/>
            <a:r>
              <a:rPr lang="en-US" dirty="0"/>
              <a:t>Alternate representation are linear combination of original representation</a:t>
            </a:r>
          </a:p>
          <a:p>
            <a:pPr lvl="1"/>
            <a:r>
              <a:rPr lang="en-US" dirty="0"/>
              <a:t>Basis of alternate representation is always orthogonal in nature</a:t>
            </a:r>
          </a:p>
          <a:p>
            <a:pPr lvl="1"/>
            <a:r>
              <a:rPr lang="en-US" dirty="0"/>
              <a:t>Alternate representation in PCA will be of same size as that of original representation</a:t>
            </a:r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0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69B1-B362-4BB1-9C28-9B99120D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Moment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A9E4-5554-40EA-9433-1640E659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Evaluate </a:t>
            </a:r>
          </a:p>
          <a:p>
            <a:pPr marL="514350" indent="-514350">
              <a:buAutoNum type="arabicPeriod"/>
            </a:pPr>
            <a:r>
              <a:rPr lang="en-US" dirty="0"/>
              <a:t>If an image is of size 4*4, how many features are there in global approach?</a:t>
            </a:r>
          </a:p>
          <a:p>
            <a:pPr marL="514350" indent="-514350">
              <a:buAutoNum type="arabicPeriod"/>
            </a:pPr>
            <a:r>
              <a:rPr lang="en-US" dirty="0"/>
              <a:t>If PCA is applied for dataset which contains 100 features , How many eigen vectors  it will provide? What would be the size of the eigen vector?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61F1F-E26F-46AF-88E5-6FE1D0D05A7A}"/>
              </a:ext>
            </a:extLst>
          </p:cNvPr>
          <p:cNvSpPr txBox="1"/>
          <p:nvPr/>
        </p:nvSpPr>
        <p:spPr>
          <a:xfrm>
            <a:off x="838200" y="4995333"/>
            <a:ext cx="9888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Answers</a:t>
            </a:r>
          </a:p>
          <a:p>
            <a:pPr marL="228600" indent="-228600">
              <a:buAutoNum type="arabicPeriod"/>
            </a:pPr>
            <a:r>
              <a:rPr lang="en-US" dirty="0"/>
              <a:t>16 (each pixel is considered as a feature)</a:t>
            </a:r>
          </a:p>
          <a:p>
            <a:pPr marL="228600" indent="-228600">
              <a:buAutoNum type="arabicPeriod"/>
            </a:pPr>
            <a:r>
              <a:rPr lang="en-US" dirty="0"/>
              <a:t>It will provide 100 eigen vectors, each is a linear combination of 100 features</a:t>
            </a:r>
            <a:r>
              <a:rPr lang="en-IN" dirty="0"/>
              <a:t>. So, size will also be 100</a:t>
            </a:r>
            <a:endParaRPr lang="en-US" dirty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8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1374</Words>
  <Application>Microsoft Office PowerPoint</Application>
  <PresentationFormat>Widescreen</PresentationFormat>
  <Paragraphs>218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2D Face Recognition</vt:lpstr>
      <vt:lpstr>PowerPoint Presentation</vt:lpstr>
      <vt:lpstr>What we get and What we don’t get??</vt:lpstr>
      <vt:lpstr>Approaches </vt:lpstr>
      <vt:lpstr>Global Recognition Approach</vt:lpstr>
      <vt:lpstr>Decorrelating data </vt:lpstr>
      <vt:lpstr>Dimensionality Reduction</vt:lpstr>
      <vt:lpstr>Dimensionality Reduction</vt:lpstr>
      <vt:lpstr>Pause Moment</vt:lpstr>
      <vt:lpstr>Face Recognition Using PCA – Learning Phase</vt:lpstr>
      <vt:lpstr>PowerPoint Presentation</vt:lpstr>
      <vt:lpstr>PowerPoint Presentation</vt:lpstr>
      <vt:lpstr>Pause Moment</vt:lpstr>
      <vt:lpstr>Feature Vectors</vt:lpstr>
      <vt:lpstr>Obtaining Feature Vectors</vt:lpstr>
      <vt:lpstr>Face Recognition Using PCA – Inference Phase</vt:lpstr>
      <vt:lpstr>Pause Moment</vt:lpstr>
      <vt:lpstr>Questions</vt:lpstr>
      <vt:lpstr>Simulation of PCA</vt:lpstr>
      <vt:lpstr>Contd..</vt:lpstr>
      <vt:lpstr>Contd..</vt:lpstr>
      <vt:lpstr>Pause Moment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Ravitha N</dc:creator>
  <cp:lastModifiedBy>Ravitha N</cp:lastModifiedBy>
  <cp:revision>26</cp:revision>
  <dcterms:created xsi:type="dcterms:W3CDTF">2020-04-29T16:10:27Z</dcterms:created>
  <dcterms:modified xsi:type="dcterms:W3CDTF">2020-04-30T09:11:49Z</dcterms:modified>
</cp:coreProperties>
</file>