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6.13562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9T06:29:43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22620 7254 1097 0,'0'0'0'15,"0"0"0"-15,0 0 0 0,0 0 32 0,0 0-32 16,-28 9 33-16,28-9-33 0,-9 4 65 0,9-4-65 15,-11 3 65-15,11-3-65 0,-15 6 77 0,15-6-77 0,-17 9 77 16,17-9-77-16,-19 6 40 0,19-6-40 0,-17 11 40 16,17-11-40-16,-14 13 29 0,14-13-29 0,-17 19 29 15,17-19-29-15,-28 18 19 0,28-18-19 0,-30 21 20 16,30-21-20-16,-28 18 17 0,28-18-17 0,-22 19 18 16,22-19-18-16,-19 15 14 0,19-15-14 0,-19 13 15 15,19-13-15-15,-22 20 14 0,22-20-14 0,-22 19 14 16,22-19-14-16,-19 18 16 0,19-18-16 0,-17 17 17 15,17-17-17-15,-18 15 14 0,18-15-14 0,-23 17 15 16,23-17-15-16,-26 24 13 0,26-24-13 0,-22 20 14 16,22-20-14-16,-21 17 11 0,21-17-11 0,-18 21 12 0,18-21-12 15,-23 24 10-15,23-24-10 0,-22 28 11 0,22-28-11 16,-24 24 13-16,24-24-13 0,-21 18 14 0,21-18-14 16,-22 21 12-16,22-21-12 0,-26 22 13 0,26-22-13 15,-24 26 15-15,24-26-15 0,-26 28 15 0,26-28-15 16,-26 34 16-16,26-34-16 0,-25 33 16 0,25-33-16 15,-22 30 16-15,22-30-16 0,-21 28 16 0,21-28-16 16,-18 22 16-16,18-22-16 0,-17 24 16 0,17-24-16 0,-24 32 12 16,24-32-12-16,-24 33 13 0,24-33-13 0,-25 32 12 15,25-32-12-15,-22 28 13 0,22-28-13 0,-24 33 11 16,24-33-11-16,-24 32 12 0,24-32-12 0,-21 22 10 16,21-22-10-16,-20 25 11 0,20-25-11 0,-23 31 8 0,23-31-8 15,-20 36 9-15,20-36-9 0,-23 37 7 0,23-37-7 16,-16 35 7-16,16-35-7 0,-13 32 6 0,13-32-6 15,-15 33 7-15,15-33-7 0,-21 37 6 0,21-37-6 16,-20 40 7-16,20-40-7 0,-19 48 7 0,19-48-7 0,-17 43 7 16,17-43-7-16,-13 42 6 0,13-42-6 0,-17 41 6 15,17-41-6-15,-18 41 4 0,18-41-4 0,-19 43 4 16,19-43-4-16,-17 39 3 0,17-39-3 0,-13 45 3 16,13-45-3-16,-11 46 2 0,11-46-2 0,-13 47 3 15,13-47-3-15,-15 48 3 0,15-48-3 0,-15 49 3 16,15-49-3-16,-11 44 3 0,11-44-3 0,-11 47 4 15,11-47-4-15,-9 44 3 0,9-44-3 0,-13 45 3 16,13-45-3-16,-12 45 3 0,12-45-3 0,-9 44 3 16,9-44-3-16,-9 45 2 0,9-45-2 0,-10 45 3 15,10-45-3-15,-7 42 2 0,7-42-2 0,-6 39 2 0,6-39-2 16,-5 43 1-16,5-43-1 0,-4 43 2 0,4-43-2 16,-4 37 1-16,4-37-1 0,-3 36 1 0,3-36-1 15,-4 37 1-15,4-37-1 0,-4 30 1 0,4-30-1 16,-4 33 1-16,4-33-1 0,-1 34 1 0,1-34-1 15,-2 33 1-15,2-33-1 0,-2 34 1 0,2-34-1 16,-4 33 2-16,4-33-2 0,-4 37 2 0,4-37-2 16,-3 43 2-16,3-43-2 0,-4 39 2 0,4-39-2 0,-4 34 2 15,4-34-2-15,-3 29 2 0,3-29-2 0,-4 32 1 16,4-32-1-16,-2 32 2 0,2-32-2 0,-2 27 2 16,2-27-2-16,0 28 2 0,0-28-2 0,-7 34 2 0,7-34-2 15,-6 33 3-15,6-33-3 0,-2 25 3 0,2-25-3 16,0 18 4-16,0-18-4 0,0 24 3 0,0-24-3 15,2 28 4-15,-2-28-4 0,2 36 3 0,-2-36-3 16,2 31 3-16,-2-31-3 0,2 19 2 0,-2-19-2 16,1 20 3-16,-1-20-3 0,6 32 2 0,-6-32-2 0,4 32 2 15,-4-32-2-15,0 22 2 0,0-22-2 0,2 24 3 16,-2-24-3-16,3 22 2 0,-3-22-2 0,6 30 3 16,-6-30-3-16,6 26 2 0,-6-26-2 0,9 32 3 15,-9-32-3-15,7 35 1 0,-7-35-1 0,10 37 2 16,-10-37-2-16,7 34 0 0,-7-34 0 0,4 33 1 15,-4-33-1-15,2 34 0 0,-2-34 0 0,3 37 1 16,-3-37-1-16,6 41 1 0,-6-41-1 0,7 45 1 16,-7-45-1-16,8 42 1 0,-8-42-1 0,7 36 1 15,-7-36-1-15,8 30 2 0,-8-30-2 0,4 27 2 16,-4-27-2-16,7 32 2 0,-7-32-2 0,6 32 3 0,-6-32-3 16,3 28 2-16,-3-28-2 0,4 29 3 0,-4-29-3 15,8 28 2-15,-8-28-2 0,9 28 3 0,-9-28-3 16,11 32 1-16,-11-32-1 0,9 37 2 0,-9-37-2 15,8 43 2-15,-8-43-2 0,5 44 2 0,-5-44-2 16,4 43 2-16,-4-43-2 0,6 41 3 0,-6-41-3 16,9 37 2-16,-9-37-2 0,11 38 3 0,-11-38-3 0,11 39 4 15,-11-39-4-15,15 39 4 0,-15-39-4 0,19 35 3 16,-19-35-3-16,20 34 4 0,-20-34-4 0,23 26 4 16,-23-26-4-16,20 33 5 0,-20-33-5 0,15 37 4 15,-15-37-4-15,17 37 4 0,-17-37-4 0,17 30 3 0,-17-30-3 16,18 30 4-16,-18-30-4 0,23 35 3 0,-23-35-3 15,24 36 3-15,-24-36-3 0,19 29 2 0,-19-29-2 16,18 30 3-16,-18-30-3 0,23 37 2 0,-23-37-2 16,20 36 2-16,-20-36-2 0,22 33 2 0,-22-33-2 0,26 32 2 15,-26-32-2-15,30 32 1 0,-30-32-1 0,30 33 2 16,-30-33-2-16,28 33 1 0,-28-33-1 0,26 34 2 16,-26-34-2-16,24 33 1 0,-24-33-1 0,26 38 2 15,-26-38-2-15,28 37 2 0,-28-37-2 0,30 35 2 16,-30-35-2-16,30 32 2 0,-30-32-2 0,28 33 3 15,-28-33-3-15,20 36 2 0,-20-36-2 0,21 33 2 16,-21-33-2-16,20 32 2 0,-20-32-2 0,19 24 2 16,-19-24-2-16,22 30 2 0,-22-30-2 0,25 28 2 15,-25-28-2-15,24 28 2 0,-24-28-2 0,26 27 2 0,-26-27-2 16,32 32 1-16,-32-32-1 0,29 32 2 0,-29-32-2 16,27 28 1-16,-27-28-1 0,26 26 2 0,-26-26-2 15,28 24 1-15,-28-24-1 0,29 22 1 0,-29-22-1 16,32 22 1-16,-32-22-1 0,37 25 1 0,-37-25-1 15,32 20 1-15,-32-20-1 0,30 22 1 0,-30-22-1 16,26 27 1-16,-26-27-1 0,26 24 1 0,-26-24-1 16,22 22 1-16,-22-22-1 0,26 22 1 0,-26-22-1 0,30 25 1 15,-30-25-1-15,30 22 1 0,-30-22-1 0,28 17 0 16,-28-17 0-16,30 13 1 0,-30-13-1 0,35 13 0 16,-35-13 0-16,36 11 1 0,-36-11-1 0,31 9 0 15,-31-9 0-15,34 9 0 0,-34-9 0 0,39 8 0 0,-39-8 0 16,37 9 0-16,-37-9 0 0,30 6 0 0,-30-6 0 15,32 9 0-15,-32-9 0 0,35 13 0 0,-35-13 0 16,34 15 0-16,-34-15 0 0,26 9 0 0,-26-9 0 16,33 10 0-16,-33-10 0 0,39 11 0 0,-39-11 0 15,45 9 0-15,-45-9 0 0,47 9 0 0,-47-9 0 0,48 8 0 16,-48-8 0-16,49 7 0 0,-49-7 0 0,46 6 0 16,-46-6 0-16,43 2 0 0,-43-2 0 0,43 3 0 15,-43-3 0-15,45 8-1 0,-45-8 1 0,46 9 0 16,-46-9 0-16,49 9-1 0,-49-9 1 0,48 8 0 15,-48-8 0-15,56 7-1 0,-56-7 1 0,60 6 0 16,-60-6 0-16,59 5-1 0,-59-5 1 0,60 4 0 16,-60-4 0-16,58 4-1 0,-58-4 1 0,57 5 0 15,-57-5 0-15,60 10-1 0,-60-10 1 0,60 9 0 16,-60-9 0-16,59 6-1 0,-59-6 1 0,64 5 0 0,-64-5 0 16,67 6-1-16,-67-6 1 0,65 7 0 0,-65-7 0 15,58 8-1-15,-58-8 1 0,57 7 0 0,-57-7 0 16,62 8-1-16,-62-8 1 0,61 5-1 0,-61-5 1 15,62 2-1-15,-62-2 1 0,67 2 0 0,-67-2 0 16,69 0-1-16,-69 0 1 0,71 0-1 0,-71 0 1 16,63 0-1-16,-63 0 1 0,62 0-1 0,-62 0 1 0,59 0-1 15,-59 0 1-15,64 0-1 0,-64 0 1 0,67 0-1 16,-67 0 1-16,70-2 0 0,-70 2 0 0,69-2-1 16,-69 2 1-16,67-4 0 0,-67 4 0 0,64-5-1 15,-64 5 1-15,63-8 0 0,-63 8 0 0,67-9-1 16,-67 9 1-16,69-11 0 0,-69 11 0 0,69-13-1 0,-69 13 1 15,71-13 0-15,-71 13 0 0,60-13 0 0,-60 13 0 16,59-15 0-16,-59 15 0 0,62-19 0 0,-62 19 0 16,67-18 0-16,-67 18 0 0,71-19 0 0,-71 19 0 15,70-22 0-15,-70 22 0 0,66-26 0 0,-66 26 0 16,63-26 0-16,-63 26 0 0,63-24 0 0,-63 24 0 0,67-19 0 16,-67 19 0-16,71-20 0 0,-71 20 0 0,75-21 1 15,-75 21-1-15,78-20 0 0,-78 20 0 0,78-19 1 16,-78 19-1-16,73-17 0 0,-73 17 0 0,72-18 1 15,-72 18-1-15,73-21 0 0,-73 21 0 0,78-22 1 16,-78 22-1-16,86-26 0 0,-86 26 0 0,84-24 1 16,-84 24-1-16,76-28 0 0,-76 28 0 0,75-26 1 15,-75 26-1-15,82-28 0 0,-82 28 0 0,86-28 1 16,-86 28-1-16,87-32 0 0,-87 32 0 0,86-33 1 0,-86 33-1 16,84-36 0-16,-84 36 0 0,82-33 1 15,-82 33-1-15,85-30 0 0,-85 30 0 0,84-28 0 0,-84 28 0 16,82-33 0-16,-82 33 0 0,80-43 0 0,-80 43 0 15,77-45 0-15,-77 45 0 0,72-50 0 0,-72 50 0 16,73-52 0-16,-73 52 0 0,73-56 0 0,-73 56 0 16,76-59-1-16,-76 59 1 0,73-60 0 0,-73 60 0 15,61-59-1-15,-61 59 1 0,58-60 0 0,-58 60 0 16,56-71-1-16,-56 71 1 0,52-76 0 0,-52 76 0 0,45-80-1 16,-45 80 1-16,45-84 0 0,-45 84 0 0,44-81-2 15,-44 81 2-15,45-86-1 0,-45 86 1 0,43-89-2 16,-43 89 2-16,37-88-2 0,-37 88 2 0,30-82-3 0,-30 82 3 15,26-80-2-15,-26 80 2 0,24-68-4 0,-24 68 4 16,21-71-3-16,-21 71 3 0,18-71-3 0,-18 71 3 16,19-69-2-16,-19 69 2 0,19-74-2 0,-19 74 2 15,20-75-1-15,-20 75 1 0,21-76-2 0,-21 76 2 16,20-80-2-16,-20 80 2 0,19-85-3 0,-19 85 3 0,18-92-2 16,-18 92 2-16,19-96-3 0,-19 96 3 0,17-101-3 15,-17 101 3-15,18-96-3 0,-18 96 3 0,19-92-3 16,-19 92 3-16,19-81-5 0,-19 81 5 0,16-80-4 15,-16 80 4-15,15-79-6 0,-15 79 6 0,10-70-5 16,-10 70 5-16,3-67-6 0,-3 67 6 0,4-65-6 16,-4 65 6-16,8-60-5 0,-8 60 5 0,1-59-5 15,-1 59 5-15,-7-51-5 0,7 51 5 0,-11-54-4 16,11 54 4-16,-11-61-3 0,11 61 3 0,-13-60-3 16,13 60 3-16,-15-53-2 0,15 53 2 0,-19-49-2 15,19 49 2-15,-20-54-2 0,20 54 2 0,-21-50-2 0,21 50 2 16,-15-45-3-16,15 45 3 0,-15-48-2 0,15 48 2 15,-17-47-2-15,17 47 2 0,-20-42-1 0,20 42 1 16,-24-39-1-16,24 39 1 0,-24-43-1 0,24 43 1 16,-23-39-1-16,23 39 1 0,-22-34 0 0,22 34 0 15,-23-33 0-15,23 33 0 0,-26-34 0 0,26 34 0 0,-29-33 0 16,29 33 0-16,-34-37 0 0,34 37 0 0,-35-30 0 16,35 30 0-16,-36-32 0 0,36 32 0 0,-33-33 0 15,33 33 0-15,-34-36 1 0,34 36-1 0,-33-33 0 16,33 33 0-16,-32-39 1 0,32 39-1 0,-32-43 1 0,32 43-1 15,-31-41 1-15,31 41-1 0,-32-35 1 0,32 35-1 16,-34-37 2-16,34 37-2 0,-29-40 2 0,29 40-2 16,-30-42 2-16,30 42-2 0,-32-39 3 0,32 39-3 15,-35-38 3-15,35 38-3 0,-34-35 8 0,34 35-8 16,-35-35 9-16,35 35-9 0,-39-34 13 0,39 34-13 0,-38-35 13 16,38 35-13-16,-35-43 17 0,35 43-17 0,-32-39 17 15,32 39-17-15,-31-33 16 0,31 33-16 0,-34-34 16 16,34 34-16-16,-35-33 14 0,35 33-14 0,-32-38 14 15,32 38-14-15,-30-33 12 0,30 33-12 0,-28-35 13 16,28 35-13-16,-26-36 11 0,26 36-11 0,-28-30 11 16,28 30-11-16,-33-24 8 0,33 24-8 0,-38-24 9 15,38 24-9-15,-37-28 7 0,37 28-7 0,-37-30 7 16,37 30-7-16,-37-29 5 0,37 29-5 0,-38-23 6 16,38 23-6-16,-37-18 4 0,37 18-4 0,-39-11 5 15,39 11-5-15,-45-17 2 0,45 17-2 0,-43-11 3 16,43 11-3-16,-35-10 2 0,35 10-2 0,-39-11 2 0,39 11-2 15,-47-13 3-15,47 13-3 0,-48-15 4 0,48 15-4 16,-49-15 5-16,49 15-5 0,-46-13 5 0,46 13-5 16,-47-15 6-16,47 15-6 0,-46-14 6 0,46 14-6 15,-49-17 7-15,49 17-7 0,-48-17 7 0,48 17-7 16,-51-17 7-16,51 17-7 0,-54-15 7 0,54 15-7 0,-63-11 6 16,63 11-6-16,-67-13 6 0,67 13-6 0,-65-11 5 15,65 11-5-15,-65-13 5 0,65 13-5 0,-68-11 4 16,68 11-4-16,-69-9 5 0,69 9-5 0,-68-13 3 15,68 13-3-15,-68-15 4 0,68 15-4 0,-72-19 3 0,72 19-3 16,-77-20 3-16,77 20-3 0,-78-19 2 0,78 19-2 16,-74-19 3-16,74 19-3 0,-71-14 1 0,71 14-1 15,-73-19 2-15,73 19-2 0,-78-15 1 0,78 15-1 16,-80-15 1-16,80 15-1 0,-75-13 0 0,75 13 0 16,-72-11 1-16,72 11-1 0,-71-17 1 0,71 17-1 0,-73-15 1 15,73 15-1-15,-78-16 0 0,78 16 0 0,-80-19 1 16,80 19-1-16,-79-19 0 0,79 19 0 0,-74-14 0 15,74 14 0-15,-71-17 0 0,71 17 0 0,-71-11 0 16,71 11 0-16,-74-13 0 0,74 13 0 0,-75-12 0 16,75 12 0-16,-69-7 0 0,69 7 0 0,-63-2 0 15,63 2 0-15,-65-4 0 0,65 4 0 0,-62 0 0 16,62 0 0-16,-63 0 0 0,63 0 0 0,-63-1 0 16,63 1 0-16,-68 0 0 0,68 0 0 0,-67-4 0 15,67 4 0-15,-61-6 0 0,61 6 0 0,-60-3 0 0,60 3 0 16,-59 0 0-16,59 0 0 0,-58 0 0 0,58 0 0 15,-62-2 0-15,62 2 0 0,-61 0 0 0,61 0 0 16,-65 5 0-16,65-5 0 0,-67 10 0 0,67-10 0 16,-67 11-1-16,67-11 1 0,-64 13 0 0,64-13 0 15,-63 15-1-15,63-15 1 0,-65 11-1 0,65-11 1 16,-67 9-2-16,67-9 2 0,-67 8-1 0,67-8 1 16,-69 9-3-16,69-9 3 0,-68 15-2 0,68-15 2 0,-63 15-3 15,63-15 3-15,-59 18-2 0,59-18 2 0,-55 19-3 16,55-19 3-16,-57 20-2 0,57-20 2 0,-64 21-3 15,64-21 3-15,-63 24-3 0,63-24 3 0,-61 22-2 0,61-22 2 16,-58 19-2-16,58-19 2 0,-58 15-1 0,58-15 1 16,-54 15-1-16,54-15 1 0,-47 15-1 0,47-15 1 15,-42 13-1-15,42-13 1 0,-45 9-1 0,45-9 1 16,-45 5 0-16,45-5 0 0,-46 6 0 0,46-6 0 16,-49 7 0-16,49-7 0 0,-48 10 0 0,48-10 0 0,-49 7 0 15,49-7 0-15,-50 8-1 0,50-8 1 0,-54 7-1 16,54-7 1-16,-52 17-3 0,52-17 3 0,-56 18-3 15,56-18 3-15,-62 26-8 0,62-26 8 0,-67 38-7 16,67-38 7-16,0 0-2001 0</inkml:trace>
  <inkml:trace contextRef="#ctx0" brushRef="#br0" timeOffset="2792.05">24112 8453 1231 0,'0'0'0'0,"0"0"0"0,0 0 0 15,-22 12 2-15,22-12-2 0,-19 13 2 0,19-13-2 16,-20 9 12-16,20-9-12 0,-20 9 12 0,20-9-12 16,-23 10 28-16,23-10-28 0,-26 16 29 0,26-16-29 15,-30 23 15-15,30-23-15 0,-30 27 16 0,30-27-16 16,-33 25 15-16,33-25-15 0,-32 24 15 0,32-24-15 0,-35 24 15 15,35-24-15-15,-39 24 15 0,39-24-15 0,-39 15 11 16,39-15-11-16,-38 15 12 0,38-15-12 0,-35 19 9 16,35-19-9-16,-34 20 9 0,34-20-9 0,-31 21 13 0,31-21-13 15,-32 20 13-15,32-20-13 0,-28 30 16 0,28-30-16 16,-30 30 16-16,30-30-16 0,-30 27 16 0,30-27-16 16,-29 32 17-16,29-32-17 0,-32 34 17 0,32-34-17 15,-35 33 17-15,35-33-17 0,-34 39 17 0,34-39-17 0,-35 34 17 16,35-34-17-16,-41 33 16 0,41-33-16 0,-41 30 17 15,41-30-17-15,-34 31 20 0,34-31-20 0,-33 34 21 16,33-34-21-16,-38 35 24 0,38-35-24 0,-37 38 25 16,37-38-25-16,-37 37 25 0,37-37-25 0,-32 39 25 15,32-39-25-15,-28 35 22 0,28-35-22 0,-28 34 23 16,28-34-23-16,-26 33 25 0,26-33-25 0,-26 37 26 16,26-37-26-16,-26 47 27 0,26-47-27 0,-24 48 28 15,24-48-28-15,-25 39 26 0,25-39-26 0,-20 43 27 16,20-43-27-16,-19 43 23 0,19-43-23 0,-15 43 24 15,15-43-24-15,-13 52 18 0,13-52-18 0,-11 54 19 0,11-54-19 16,-9 55 15-16,9-55-15 0,-9 54 16 0,9-54-16 16,-8 45 10-16,8-45-10 0,-5 47 10 0,5-47-10 15,-6 48 7-15,6-48-7 0,-2 52 7 0,2-52-7 16,0 52 5-16,0-52-5 0,4 58 6 0,-4-58-6 16,4 54 4-16,-4-54-4 0,5 57 5 0,-5-57-5 15,4 56 3-15,-4-56-3 0,7 58 4 0,-7-58-4 16,10 61 4-16,-10-61-4 0,11 64 4 0,-11-64-4 0,13 63 2 15,-13-63-2-15,15 63 3 0,-15-63-3 0,17 61 0 16,-17-61 0-16,18 56 1 0,-18-56-1 0,19 50 0 16,-19-50 0-16,17 47 0 0,-17-47 0 0,13 37-2 0,-13-37 2 15,9 30-1-15,-9-30 1 0,15 28-3 0,-15-28 3 16,15 20-3-16,-15-20 3 0,15 23-6 0,-15-23 6 16,11 15-5-16,-11-15 5 0,13 14-8 0,-13-14 8 15,15 15-7-15,-15-15 7 0,20 19-8 0,-20-19 8 16,21 22-8-16,-21-22 8 0,20 23-7 0,-20-23 7 0,21 26-7 15,-21-26 7-15,24 26-7 0,-24-26 7 0,28 26-7 16,-28-26 7-16,26 26-9 0,-26-26 9 0,30 24-8 16,-30-24 8-16,31 22-9 0,-31-22 9 0,28 24-8 15,-28-24 8-15,19 19-9 0,-19-19 9 0,22 17-8 16,-22-17 8-16,34 24-9 0,-34-24 9 0,37 26-8 16,-37-26 8-16,32 28-7 0,-32-28 7 0,28 22-7 15,-28-22 7-15,24 19-5 0,-24-19 5 0,24 18-4 16,-24-18 4-16,36 21-4 0,-36-21 4 0,39 20-3 15,-39-20 3-15,39 21-4 0,-39-21 4 0,37 15-4 16,-37-15 4-16,32 15-4 0,-32-15 4 0,35 18-3 0,-35-18 3 16,41 24-4-16,-41-24 4 0,41 25-4 0,-41-25 4 15,38 20-1-15,-38-20 1 0,35 19-1 0,-35-19 1 16,35 20-1-16,-35-20 1 0,34 21 0 0,-34-21 0 16,26 18 0-16,-26-18 0 0,28 21 0 0,-28-21 0 15,33 24 0-15,-33-24 0 0,38 24 0 0,-38-24 0 16,39 22 0-16,-39-22 0 0,35 21 0 0,-35-21 0 15,36 18 0-15,-36-18 0 0,33 15 1 0,-33-15-1 0,34 13 1 16,-34-13-1-16,35 15 1 0,-35-15-1 0,37 17 0 16,-37-17 0-16,36 17 1 0,-36-17-1 0,30 13 0 15,-30-13 0-15,26 13 0 0,-26-13 0 0,24 13-1 0,-24-13 1 16,24 11 0-16,-24-11 0 0,28 9-2 0,-28-9 2 16,26 9-1-16,-26-9 1 0,23 8-3 0,-23-8 3 15,24 9-2-15,-24-9 2 0,31 10-4 0,-31-10 4 16,30 9-3-16,-30-9 3 0,24 9-5 0,-24-9 5 15,19 11-4-15,-19-11 4 0,32 17-5 0,-32-17 5 16,35 17-5-16,-35-17 5 0,36 11-5 0,-36-11 5 0,37 9-4 16,-37-9 4-16,39 10-3 0,-39-10 3 0,41 5-3 15,-41-5 3-15,41 0-3 0,-41 0 3 0,41-5-2 16,-41 5 2-16,41-12-2 0,-41 12 2 0,41-14-2 16,-41 14 2-16,43-17-2 0,-43 17 2 0,45-15-2 15,-45 15 2-15,50-13-1 0,-50 13 1 0,48-9-1 16,-48 9 1-16,52-8-1 0,-52 8 1 0,53-13-1 15,-53 13 1-15,52-13-1 0,-52 13 1 0,54-11 0 16,-54 11 0-16,56-15 0 0,-56 15 0 0,56-15 0 16,-56 15 0-16,54-18 0 0,-54 18 0 0,56-21 0 0,-56 21 0 15,59-26 0-15,-59 26 0 0,60-28 0 0,-60 28 0 16,54-30 0-16,-54 30 0 0,50-31 0 0,-50 31 0 16,50-28 0-16,-50 28 0 0,49-26 0 0,-49 26 0 15,54-26 0-15,-54 26 0 0,56-24 0 0,-56 24 0 16,56-30 0-16,-56 30 0 0,57-32 0 0,-57 32 0 15,56-35 0-15,-56 35 0 0,54-36 1 0,-54 36-1 16,51-33 2-16,-51 33-2 0,46-33 2 0,-46 33-2 0,45-40 3 16,-45 40-3-16,45-42 3 0,-45 42-3 0,43-41 3 15,-43 41-3-15,41-43 3 0,-41 43-3 0,39-37 3 16,-39 37-3-16,39-39 4 0,-39 39-4 0,41-38 2 0,-41 38-2 16,35-40 3-16,-35 40-3 0,26-47 7 0,-26 47-7 15,19-48 7-15,-19 48-7 0,17-47 11 0,-17 47-11 16,15-52 11-16,-15 52-11 0,13-54 13 0,-13 54-13 15,11-52 14-15,-11 52-14 0,9-48 15 0,-9 48-15 16,9-45 15-16,-9 45-15 0,10-47 17 0,-10 47-17 0,7-50 18 16,-7 50-18-16,4-52 15 0,-4 52-15 0,6-50 16 15,-6 50-16-15,9-48 13 0,-9 48-13 0,9-51 14 16,-9 51-14-16,8-57 10 0,-8 57-10 0,5-58 11 16,-5 58-11-16,6-54 8 0,-6 54-8 0,7-52 8 15,-7 52-8-15,8-56 7 0,-8 56-7 0,5-56 8 16,-5 56-8-16,2-54 5 0,-2 54-5 0,4-54 5 15,-4 54-5-15,7-54 4 0,-7 54-4 0,8-57 4 16,-8 57-4-16,5-60 4 0,-5 60-4 0,4-59 4 16,-4 59-4-16,4-64 5 0,-4 64-5 0,2-61 6 0,-2 61-6 15,-4-65 7-15,4 65-7 0,-6-61 8 0,6 61-8 16,-9-64 9-16,9 64-9 0,-11-63 10 0,11 63-10 16,-11-61 13-16,11 61-13 0,-11-54 14 0,11 54-14 15,-13-49 14-15,13 49-14 0,-17-46 15 0,17 46-15 16,-21-43 15-16,21 43-15 0,-20-37 16 0,20 37-16 15,-19-30 15-15,19 30-15 0,-20-30 16 0,20 30-16 16,-25-37 20-16,25 37-20 0,-28-37 20 0,28 37-20 0,-35-35 26 16,35 35-26-16,-35-38 27 0,35 38-27 0,-34-29 24 15,34 29-24-15,-35-34 24 0,35 34-24 0,-39-33 22 16,39 33-22-16,-41-34 22 0,41 34-22 0,-43-39 20 0,43 39-20 16,-43-39 20-16,43 39-20 0,-41-37 16 0,41 37-16 15,-41-34 17-15,41 34-17 0,-43-33 14 0,43 33-14 16,-50-32 14-16,50 32-14 0,-52-35 12 0,52 35-12 15,-58-34 12-15,58 34-12 0,-60-33 11 0,60 33-11 16,-59-28 11-16,59 28-11 0,-58-24 12 0,58 24-12 0,-60-23 12 16,60 23-12-16,-59-22 12 0,59 22-12 0,-62-18 13 15,62 18-13-15,-67-23 8 0,67 23-8 0,-69-24 9 16,69 24-9-16,-74-24 10 0,74 24-10 0,-73-22 10 16,73 22-10-16,-69-21 9 0,69 21-9 0,-76-13 10 15,76 13-10-15,-92-7 9 0,92 7-9 0,-97-8 9 16,97 8-9-16,-91-5 8 0,91 5-8 0,-97-6 9 15,97 6-9-15,-100 0 8 0,100 0-8 0,-105-4 9 16,105 4-9-16,-106-3 1 0,106 3-1 0,-103-2 2 16,103 2-2-16,-98-6-3 0,98 6 3 0,-101-4-2 0,101 4 2 15,-104-1-18-15,104 1 18 0,-106 5-18 0,106-5 18 16,0 0-2111-16</inkml:trace>
  <inkml:trace contextRef="#ctx0" brushRef="#br0" timeOffset="9369.17">26809 13147 1063 0,'0'0'0'0,"0"0"0"0,0 0 0 15,0 0 16-15,0 0-16 0,0 0 17 0,0 0-17 0,0 0 38 16,0 0-38-16,0 0 39 0,0 0-39 0,0 0 39 16,0 0-39-16,0 0 39 0,0 0-39 0,0 0 30 15,0 0-30-15,0 0 30 0,0 0-30 0,0 0 17 0,0 0-17 16,0 0 17-16,0 0-17 0,0 0 18 0,0 0-18 15,0 0 18-15,0 0-18 0,0 0 21 0,0 0-21 16,0 0 22-16,0 0-22 0,0 0 35 0,0 0-35 16,0 0 35-16,0 0-35 0,0 0 39 0,0 0-39 0,0 0 39 15,0 0-39-15,0 0 34 0,0 0-34 0,0 0 35 16,0 0-35-16,0 0 31 0,0 0-31 0,0 0 31 16,0 0-31-16,0 0 28 0,0 0-28 0,0 0 28 15,0 0-28-15,0 0 29 0,0 0-29 0,0 0 29 16,0 0-29-16,-8 26 29 0,8-26-29 0,17 39 30 15,-17-39-30-15,24 56 33 0,-24-56-33 0,34 69 34 16,-34-69-34-16,44 85 28 0,-44-85-28 0,54 105 28 16,-54-105-28-16,64 121 21 0,-64-121-21 0,65 133 22 15,-65-133-22-15,65 144 17 0,-65-144-17 0,62 149 18 16,-62-149-18-16,56 152 12 0,-56-152-12 0,54 153 13 0,-54-153-13 16,50 139 10-16,-50-139-10 0,43 119 11 0,-43-119-11 15,33 99 8-15,-33-99-8 0,30 87 8 0,-30-87-8 16,24 71 6-16,-24-71-6 0,21 50 7 0,-21-50-7 15,13 30 0-15,-13-30 0 0,9 19 1 0,-9-19-1 16,0 0-1615-16</inkml:trace>
  <inkml:trace contextRef="#ctx0" brushRef="#br0" timeOffset="9999.59">26794 13169 1523 0,'0'0'0'0,"0"0"0"0,0 0 0 0,-10 6 41 0,10-6-41 15,0 0 42-15,0 0-42 0,-7 2 105 0,7-2-105 16,0 0 106-16,0 0-106 0,0 0 82 0,0 0-82 16,0 0 83-16,0 0-83 0,4 24 39 0,-4-24-39 15,2 30 39-15,-2-30-39 0,3 43 28 0,-3-43-28 0,4 52 29 16,-4-52-29-16,4 56 18 0,-4-56-18 0,3 55 19 16,-3-55-19-16,6 58 11 0,-6-58-11 0,6 54 12 15,-6-54-12-15,1 52 5 0,-1-52-5 0,-3 41 6 16,3-41-6-16,-4 24 0 0,4-24 0 0,-2 13 0 15,2-13 0-15,0 0-4 0,0 0 4 0,0 0-4 16,0 0 4-16,0 0-1635 0</inkml:trace>
  <inkml:trace contextRef="#ctx0" brushRef="#br0" timeOffset="10210.49">26853 13302 1534 0,'0'0'0'0,"0"0"0"0,0 0 0 15,13 13 0-15,-13-13 0 0,17 16 1 0,-17-16-1 16,26 24 22-16,-26-24-22 0,34 30 23 0,-34-30-23 16,41 34 34-16,-41-34-34 0,50 33 35 0,-50-33-35 15,60 32 60-15,-60-32-60 0,61 30 61 0,-61-30-61 0,58 27 63 16,-58-27-63-16,54 23 64 0,-54-23-64 0,52 13 51 16,-52-13-51-16,52 0 51 0,-52 0-51 0,54-17 7 15,-54 17-7-15,51-28 7 0,-51 28-7 0,0 0-1510 16</inkml:trace>
  <inkml:trace contextRef="#ctx0" brushRef="#br0" timeOffset="10809.48">26468 11313 1702 0,'0'0'0'0,"0"0"0"0,0 0 0 16,11 13 3-16,-11-13-3 0,17 18 4 0,-17-18-4 16,28 25 9-16,-28-25-9 0,39 29 10 0,-39-29-10 0,46 32 13 15,-46-32-13-15,54 28 13 0,-54-28-13 0,58 30 19 16,-58-30-19-16,63 39 19 0,-63-39-19 0,71 46 33 15,-71-46-33-15,78 60 33 0,-78-60-33 0,92 80 39 0,-92-80-39 16,97 93 39-16,-97-93-39 0,97 108 45 0,-97-108-45 16,100 121 45-16,-100-121-45 0,110 141 37 0,-110-141-37 15,110 164 38-15,-110-164-38 0,106 171 32 0,-106-171-32 16,108 190 32-16,-108-190-32 0,110 212 26 0,-110-212-26 0,112 216 26 16,-112-216-26-16,112 225 18 0,-112-225-18 0,108 217 18 15,-108-217-18-15,104 209 23 0,-104-209-23 0,103 189 23 16,-103-189-23-16,106 170 28 0,-106-170-28 0,97 149 28 15,-97-149-28-15,86 130 27 0,-86-130-27 0,78 106 28 16,-78-106-28-16,72 89 27 0,-72-89-27 0,69 71 27 16,-69-71-27-16,64 57 19 0,-64-57-19 0,56 45 19 15,-56-45-19-15,42 26 8 0,-42-26-8 0,32 17 9 16,-32-17-9-16,17 7 0 0,-17-7 0 0,7-3 0 16,-7 3 0-16,0 0-1890 0</inkml:trace>
  <inkml:trace contextRef="#ctx0" brushRef="#br0" timeOffset="11545.64">26497 11330 1679 0,'0'0'0'0,"0"0"0"0,0 0 0 0,0 0-1 16,0 0 1-16,-5-10-1 0,5 10 1 0,0 0 38 0,0 0-38 16,0 0 39-16,0 0-39 0,0 0 75 0,0 0-75 15,0 0 75-15,0 0-75 0,0 0 44 0,0 0-44 16,4 13 44-16,-4-13-44 0,11 36 41 0,-11-36-41 16,17 46 42-16,-17-46-42 0,22 52 26 0,-22-52-26 15,24 62 26-15,-24-62-26 0,21 67 19 0,-21-67-19 0,16 63 20 16,-16-63-20-16,19 57 15 0,-19-57-15 0,19 47 16 15,-19-47-16-15,16 37 11 0,-16-37-11 0,12 26 11 16,-12-26-11-16,5 15 7 0,-5-15-7 0,0 0 7 16,0 0-7-16,0 0 3 0,0 0-3 0,10-7 4 15,-10 7-4-15,3-30 0 0,-3 30 0 0,0-39 0 16,0 39 0-16,0 0-1680 0</inkml:trace>
  <inkml:trace contextRef="#ctx0" brushRef="#br0" timeOffset="11726.31">26581 11313 1534 0,'0'0'0'0,"0"0"0"0,0 0 0 16,8 7 18-16,-8-7-18 0,18 11 19 0,-18-11-19 15,32 15 44-15,-32-15-44 0,41 17 45 0,-41-17-45 16,45 19 36-16,-45-19-36 0,52 15 36 0,-52-15-36 16,56 9 35-16,-56-9-35 0,63 2 35 0,-63-2-35 15,77-8 19-15,-77 8-19 0,87-22 20 0,-87 22-20 0,97-37 27 16,-97 37-27-16,97-49 28 0,-97 49-28 0,0 0-1422 15</inkml:trace>
  <inkml:trace contextRef="#ctx0" brushRef="#br0" timeOffset="27233.78">25346 16083 1691 0,'0'0'0'0,"0"0"0"0,0 0 0 16,0 0 99-16,0 0-99 0,11-26 100 0,-11 26-100 16,0-8 183-16,0 8-183 0,2-9 184 0,-2 9-184 15,6-17 102-15,-6 17-102 0,5-17 102 0,-5 17-102 0,2-13 47 16,-2 13-47-16,2-9 47 0,-2 9-47 0,6-7 32 16,-6 7-32-16,0 0 33 0,0 0-33 0,11-6 22 15,-11 6-22-15,11 4 23 0,-11-4-23 0,18 11 19 0,-18-11-19 16,25 26 20-16,-25-26-20 0,28 43 16 0,-28-43-16 15,26 52 16-15,-26-52-16 0,17 59 11 0,-17-59-11 16,13 64 12-16,-13-64-12 0,3 70 9 0,-3-70-9 16,0 69 9-16,0-69-9 0,-3 63 7 0,3-63-7 15,-13 56 7-15,13-56-7 0,-14 41 6 0,14-41-6 0,-13 30 7 16,13-30-7-16,-9 15 8 0,9-15-8 0,-9 5 8 16,9-5-8-16,-13-1 8 0,13 1-8 0,-15-13 8 15,15 13-8-15,-17-25 10 0,17 25-10 0,-15-29 10 16,15 29-10-16,-9-41 8 0,9 41-8 0,-8-47 8 15,8 47-8-15,-3-50 3 0,3 50-3 0,3-50 4 16,-3 50-4-16,10-45 1 0,-10 45-1 0,15-37 1 16,-15 37-1-16,16-28 0 0,-16 28 0 0,25-22 1 15,-25 22-1-15,33-13 0 0,-33 13 0 0,41 0 0 16,-41 0 0-16,45 13 0 0,-45-13 0 0,48 24 0 16,-48-24 0-16,49 31 0 0,-49-31 0 0,48 45 0 0,-48-45 0 15,41 58-1-15,-41-58 1 0,30 67 0 0,-30-67 0 16,21 74-2-16,-21-74 2 0,13 76-2 0,-13-76 2 15,5 77-2-15,-5-77 2 0,-2 74-1 0,2-74 1 16,-15 75-4-16,15-75 4 0,-24 63-3 0,24-63 3 16,-33 54-4-16,33-54 4 0,-40 43-4 0,40-43 4 15,-46 33-5-15,46-33 5 0,-47 24-5 0,47-24 5 16,-48 9-5-16,48-9 5 0,-45-5-4 0,45 5 4 0,-43-21-4 16,43 21 4-16,-35-37-4 0,35 37 4 0,-26-56-3 15,26 56 3-15,-23-63-3 0,23 63 3 0,-13-65-4 16,13 65 4-16,-1-67-3 0,1 67 3 0,9-65-4 0,-9 65 4 15,20-52-4-15,-20 52 4 0,34-35-5 0,-34 35 5 16,45-19-5-16,-45 19 5 0,52 0-5 0,-52 0 5 16,58 20-4-16,-58-20 4 0,59 45-4 0,-59-45 4 15,62 56-4-15,-62-56 4 0,57 65-4 0,-57-65 4 16,54 69-4-16,-54-69 4 0,54 69-5 0,-54-69 5 0,58 67-4 16,-58-67 4-16,54 57-7 0,-54-57 7 0,51 49-6 15,-51-49 6-15,44 41-15 0,-44-41 15 0,49 27-15 16,-49-27 15-16,50 8-26 0,-50-8 26 0,49-22-26 15,-49 22 26-15,0 0-2004 0</inkml:trace>
  <inkml:trace contextRef="#ctx0" brushRef="#br0" timeOffset="27714.06">26661 16135 1971 0,'0'0'0'0,"0"0"0"0,0 0 0 16,-13-6 37-16,13 6-37 0,-15-5 37 0,15 5-37 15,-20-6 77-15,20 6-77 0,-26-4 77 0,26 4-77 16,-35-1 72-16,35 1-72 0,-40 1 72 0,40-1-72 16,-42 10 60-16,42-10-60 0,-43 16 61 0,43-16-61 15,-43 25 59-15,43-25-59 0,-43 33 59 0,43-33-59 16,-47 43 51-16,47-43-51 0,-42 48 52 0,42-48-52 0,-36 50 41 16,36-50-41-16,-22 47 41 0,22-47-41 0,-4 37 23 15,4-37-23-15,7 30 23 0,-7-30-23 0,21 24 13 16,-21-24-13-16,32 17 14 0,-32-17-14 0,44 11 8 0,-44-11-8 15,53 9 8-15,-53-9-8 0,59 8 3 0,-59-8-3 16,62 11 4-16,-62-11-4 0,56 15 1 0,-56-15-1 16,50 20 2-16,-50-20-2 0,41 26 0 0,-41-26 0 15,33 34 1-15,-33-34-1 0,28 46 0 0,-28-46 0 16,19 54 1-16,-19-54-1 0,2 58 0 0,-2-58 0 0,-11 58 0 16,11-58 0-16,-26 59 0 0,26-59 0 0,-36 52 0 15,36-52 0-15,-41 41 0 0,41-41 0 0,-45 26 0 16,45-26 0-16,-48 10 0 0,48-10 0 0,-45-8 1 15,45 8-1-15,-39-26 2 0,39 26-2 0,-30-46 3 16,30 46-3-16,-20-67 7 0,20 67-7 0,-9-82 7 16,9 82-7-16,0-97 10 0,0 97-10 0,11-101 11 15,-11 101-11-15,22-93 12 0,-22 93-12 0,32-87 13 16,-32 87-13-16,33-74 9 0,-33 74-9 0,32-58 9 16,-32 58-9-16,24-34 1 0,-24 34-1 0,26-16 2 0,-26 16-2 15,32 2 0-15,-32-2 0 0,24 18 0 0,-24-18 0 16,0 0-2217-16</inkml:trace>
  <inkml:trace contextRef="#ctx0" brushRef="#br0" timeOffset="28179.79">27328 16555 2105 0,'0'0'0'0,"0"0"0"15,0 0 0-15,-7 8 7 0,7-8-7 0,0 0 8 16,0 0-8-16,-7 7 21 0,7-7-21 0,0 0 21 16,0 0-21-16,0 0 86 0,0 0-86 0,0 0 87 15,0 0-87-15,0 0 54 0,0 0-54 0,-8-5 54 16,8 5-54-16,0 0 48 0,0 0-48 0,0 0 49 0,0 0-49 15,9-2 41-15,-9 2-41 0,15-2 41 0,-15 2-41 16,34-2 28-16,-34 2-28 0,43-2 29 0,-43 2-29 16,39-2 21-16,-39 2-21 0,39-5 21 0,-39 5-21 15,43-10 14-15,-43 10-14 0,41-11 14 0,-41 11-14 16,39-11 0-16,-39 11 0 0,39-19 0 0,-39 19 0 16,0 0-2062-16</inkml:trace>
  <inkml:trace contextRef="#ctx0" brushRef="#br0" timeOffset="28690.08">27990 16001 2172 0,'0'0'0'0,"0"0"0"15,0 0 0-15,-9 13 9 0,9-13-9 16,-8 19 10-16,8-19-10 0,-7 29 60 0,7-29-60 0,-6 28 61 15,6-28-61-15,-2 15 98 0,2-15-98 0,11 11 98 16,-11-11-98-16,27 11 49 0,-27-11-49 0,39 4 50 16,-39-4-50-16,48-9 36 0,-48 9-36 0,52-19 36 15,-52 19-36-15,52-24 24 0,-52 24-24 0,54-30 24 16,-54 30-24-16,55-31 18 0,-55 31-18 0,50-34 19 16,-50 34-19-16,45-33 11 0,-45 33-11 0,33-28 11 15,-33 28-11-15,22-15 6 0,-22 15-6 0,15-9 7 16,-15 9-7-16,0 0 5 0,0 0-5 0,10-12 5 0,-10 12-5 15,0 0 6-15,0 0-6 0,0 0 6 0,0 0-6 16,5-7 10-16,-5 7-10 0,0 0 11 0,0 0-11 16,0 0 16-16,0 0-16 0,-7 6 17 0,7-6-17 15,-10 20 24-15,10-20-24 0,-7 33 25 0,7-33-25 16,-4 45 23-16,4-45-23 0,0 50 24 0,0-50-24 16,0 58 24-16,0-58-24 0,2 65 24 0,-2-65-24 15,2 71 21-15,-2-71-21 0,4 78 22 0,-4-78-22 0,7 84 17 16,-7-84-17-16,10 85 18 0,-10-85-18 0,7 84 13 15,-7-84-13-15,6 82 13 0,-6-82-13 0,3 78 9 16,-3-78-9-16,2 71 10 0,-2-71-10 0,4 59 6 0,-4-59-6 16,4 47 6-16,-4-47-6 0,1 29 2 0,-1-29-2 15,2 17 2-15,-2-17-2 0,0 10 0 0,0-10 0 16,0 0 0-16,0 0 0 0,-5-8-4 0,5 8 4 16,-6-26-4-16,6 26 4 0,0 0-2363 0</inkml:trace>
  <inkml:trace contextRef="#ctx0" brushRef="#br0" timeOffset="28900.35">28176 16540 2105 0,'0'0'0'0,"0"0"0"16,0 0 0-16,8 21 9 0,-8-21-9 0,16 13 10 15,-16-13-10-15,32 2 33 0,-32-2-33 0,47-10 34 16,-47 10-34-16,58-20 36 0,-58 20-36 0,63-26 36 15,-63 26-36-15,67-30 46 0,-67 30-46 0,67-35 46 0,-67 35-46 16,65-39 39-16,-65 39-39 0,62-39 39 0,-62 39-39 16,54-39 7-16,-54 39-7 0,52-38 7 0,-52 38-7 15,0 0-1836-15</inkml:trace>
  <inkml:trace contextRef="#ctx0" brushRef="#br0" timeOffset="29291.5">28985 16135 1892 0,'0'0'0'0,"0"0"0"0,0 0 0 0,0 0 16 16,0 0-16-16,-17 13 16 0,17-13-16 0,-20 11 45 0,20-11-45 16,-25 11 46-16,25-11-46 0,-22 11 59 0,22-11-59 15,-26 19 59-15,26-19-59 0,-37 28 71 0,37-28-71 16,-38 37 71-16,38-37-71 0,-35 41 82 0,35-41-82 16,-30 46 83-16,30-46-83 0,-24 49 70 0,24-49-70 15,-19 43 71-15,19-43-71 0,-11 28 73 0,11-28-73 16,-4 20 74-16,4-20-74 0,4 17 56 0,-4-17-56 15,13 15 57-15,-13-15-57 0,26 15 42 0,-26-15-42 0,36 9 42 16,-36-9-42-16,44 4 28 0,-44-4-28 0,45-4 29 16,-45 4-29-16,45-8 19 0,-45 8-19 0,37-5 19 15,-37 5-19-15,24-2 14 0,-24 2-14 0,21 6 15 16,-21-6-15-16,22 11 10 0,-22-11-10 0,23 16 11 16,-23-16-11-16,16 26 8 0,-16-26-8 0,4 36 8 15,-4-36-8-15,-13 46 6 0,13-46-6 0,-20 52 7 16,20-52-7-16,-28 60 5 0,28-60-5 0,-34 58 5 15,34-58-5-15,-35 52 4 0,35-52-4 0,-38 44 4 0,38-44-4 16,-37 34 3-16,37-34-3 0,-41 20 4 0,41-20-4 16,-43 2 1-16,43-2-1 0,-39-20 1 0,39 20-1 15,-35-47 0-15,35 47 0 0,-28-76 0 0,28 76 0 16,0 0-2345-16</inkml:trace>
  <inkml:trace contextRef="#ctx0" brushRef="#br0" timeOffset="29441.53">28858 16209 2228 0,'0'0'0'0,"13"4"0"0,-13-4 0 0,36 11 26 0,-36-11-26 15,56 8 26-15,-56-8-26 0,72-8 13 0,-72 8-13 16,84-32 14-16,-84 32-14 0,95-63 6 0,-95 63-6 16,93-78 6-16,-93 78-6 0,0 0-1740 0</inkml:trace>
  <inkml:trace contextRef="#ctx0" brushRef="#br0" timeOffset="32849.41">29855 13923 1993 0,'0'0'0'0,"0"0"0"0,0 0 0 0,0 0 93 16,0 0-93-16,0 0 94 0,0 0-94 0,6-21 165 0,-6 21-165 15,0-22 166-15,0 22-166 0,2-35 109 0,-2 35-109 16,1-37 109-16,-1 37-109 0,0-40 57 0,0 40-57 16,-3-37 58-16,3 37-58 0,-6-31 34 0,6 31-34 0,-7-26 35 15,7 26-35-15,-8-21 30 0,8 21-30 0,-7-17 30 16,7 17-30-16,-10-9 24 0,10 9-24 0,-15-9 25 16,15 9-25-16,-20-4 21 0,20 4-21 0,-24 0 22 15,24 0-22-15,-23 6 15 0,23-6-15 0,-24 15 15 16,24-15-15-16,-30 26 13 0,30-26-13 0,-28 27 13 15,28-27-13-15,-18 32 9 0,18-32-9 0,-11 32 10 16,11-32-10-16,-4 29 5 0,4-29-5 0,2 27 5 16,-2-27-5-16,7 18 3 0,-7-18-3 0,17 13 4 15,-17-13-4-15,32 17 2 0,-32-17-2 0,39 15 2 16,-39-15-2-16,44 11 0 0,-44-11 0 0,45 11 1 0,-45-11-1 16,43 13 0-16,-43-13 0 0,39 17 0 0,-39-17 0 15,34 22 0-15,-34-22 0 0,30 30 0 0,-30-30 0 16,22 37 0-16,-22-37 0 0,17 43 0 0,-17-43 0 15,7 48-1-15,-7-48 1 0,-4 52 0 0,4-52 0 16,-13 66-1-16,13-66 1 0,-22 59-1 0,22-59 1 16,-30 54-2-16,30-54 2 0,-35 45-2 0,35-45 2 15,-37 35-3-15,37-35 3 0,-36 22-2 0,36-22 2 0,-30 13-3 16,30-13 3-16,-24-2-2 0,24 2 2 0,-20-13-2 16,20 13 2-16,-13-31-2 0,13 31 2 0,-6-49-1 15,6 49 1-15,6-61 0 0,-6 61 0 0,22-76 0 16,-22 76 0-16,33-80 0 0,-33 80 0 0,41-84 0 0,-41 84 0 15,49-80 0-15,-49 80 0 0,54-67 0 0,-54 67 0 16,56-63 0-16,-56 63 0 0,50-60 0 0,-50 60 0 16,39-46 0-16,-39 46 0 0,30-28 0 0,-30 28 0 15,21-15 0-15,-21 15 0 0,13-7 0 0,-13 7 0 0,11 3 0 16,-11-3 0-16,9 13-1 0,-9-13 1 0,8 28 0 16,-8-28 0-16,5 45-1 0,-5-45 1 0,2 50 0 15,-2-50 0-15,-2 50-1 0,2-50 1 0,-2 54 0 16,2-54 0-16,2 58-1 0,-2-58 1 0,6 61-1 15,-6-61 1-15,11 62-1 0,-11-62 1 0,19 57-1 16,-19-57 1-16,26 54-1 0,-26-54 1 0,31 45-1 16,-31-45 1-16,36 35-1 0,-36-35 1 0,39 23 0 15,-39-23 0-15,45 11-1 0,-45-11 1 0,44 0 0 16,-44 0 0-16,49-13 0 0,-49 13 0 0,44-24 0 16,-44 24 0-16,40-39 0 0,-40 39 0 0,35-49 1 0,-35 49-1 15,32-57 0-15,-32 57 0 0,26-64 1 0,-26 64-1 16,18-69 1-16,-18 69-1 0,10-74 1 0,-10 74-1 15,-2-74 1-15,2 74-1 0,-8-71 1 0,8 71-1 16,-11-69 1-16,11 69-1 0,-15-61 2 0,15 61-2 16,-17-45 1-16,17 45-1 0,-20-32 2 0,20 32-2 15,-26-18 2-15,26 18-2 0,-37-2 3 0,37 2-3 16,-53 13 0-16,53-13 0 0,-55 28 0 0,55-28 0 0,-51 41-1 16,51-41 1-16,-50 50-1 0,50-50 1 0,-48 56-4 15,48-56 4-15,-43 52-4 0,43-52 4 0,-32 43-18 16,32-43 18-16,-21 35-18 0,21-35 18 0,0 0-2325 0</inkml:trace>
  <inkml:trace contextRef="#ctx0" brushRef="#br0" timeOffset="33224.58">30895 14079 1926 0,'0'0'0'0,"0"0"0"0,0 0 0 16,0 8 37-16,0-8-37 0,0 0 38 0,0 0-38 16,0 7 45-16,0-7-45 0,0 0 45 0,0 0-45 15,20 6 118-15,-20-6-118 0,24 1 118 0,-24-1-118 16,34 0 54-16,-34 0-54 0,39 0 54 0,-39 0-54 0,36 0 41 16,-36 0-41-16,37-1 41 0,-37 1-41 0,45-6 39 15,-45 6-39-15,46-7 39 0,-46 7-39 0,43-13 7 16,-43 13-7-16,45-15 8 0,-45 15-8 0,0 0-1958 15</inkml:trace>
  <inkml:trace contextRef="#ctx0" brushRef="#br0" timeOffset="33659.91">31629 13568 2060 0,'0'0'0'0,"0"0"0"16,0 0 0-16,-8-4 30 0,8 4-30 0,0 0 31 15,0 0-31-15,-7-9 65 0,7 9-65 0,-2-8 65 16,2 8-65-16,-4-7 80 0,4 7-80 0,-3-12 80 16,3 12-80-16,-2-7 48 0,2 7-48 0,0 0 48 15,0 0-48-15,-4-9 39 0,4 9-39 0,0 0 40 0,0 0-40 16,0 0 37-16,0 0-37 0,0 0 37 0,0 0-37 15,-7-6 32-15,7 6-32 0,0 0 32 0,0 0-32 16,-6 24 26-16,6-24-26 0,-6 30 26 0,6-30-26 16,-5 41 22-16,5-41-22 0,-4 48 23 0,4-48-23 15,-4 52 20-15,4-52-20 0,-1 60 20 0,1-60-20 16,-2 63 16-16,2-63-16 0,0 67 17 0,0-67-17 16,2 69 16-16,-2-69-16 0,1 67 16 0,-1-67-16 0,2 67 15 15,-2-67-15-15,4 65 16 0,-4-65-16 0,2 63 15 16,-2-63-15-16,2 52 16 0,-2-52-16 0,3 36 12 15,-3-36-12-15,2 24 12 0,-2-24-12 0,0 15 8 0,0-15-8 16,2 9 8-16,-2-9-8 0,0 0 5 0,0 0-5 16,0 0 5-16,0 0-5 0,0 0 1 0,0 0-1 15,-4-33 2-15,4 33-2 0,0 0-2281 0</inkml:trace>
  <inkml:trace contextRef="#ctx0" brushRef="#br0" timeOffset="34124.87">31882 13776 2127 0,'0'0'0'0,"0"0"0"16,0 0 0-16,6-8 34 0,-6 8-34 0,5-7 35 15,-5 7-35-15,6-13 44 0,-6 13-44 0,8-11 45 16,-8 11-45-16,11-9 104 0,-11 9-104 0,9-12 105 16,-9 12-105-16,0 0 52 0,0 0-52 0,7-7 53 15,-7 7-53-15,0 0 43 0,0 0-43 0,0 0 43 0,0 0-43 16,8 6 37-16,-8-6-37 0,4 13 38 0,-4-13-38 15,5 26 26-15,-5-26-26 0,8 33 26 0,-8-33-26 16,7 32 20-16,-7-32-20 0,11 26 20 0,-11-26-20 16,17 28 13-16,-17-28-13 0,19 24 14 0,-19-24-14 15,20 22 10-15,-20-22-10 0,19 17 10 0,-19-17-10 16,18 17 7-16,-18-17-7 0,25 9 8 0,-25-9-8 16,30 9 8-16,-30-9-8 0,33 8 9 0,-33-8-9 0,32 2 8 15,-32-2-8-15,30 1 9 0,-30-1-9 0,27 4 8 16,-27-4-8-16,25 4 9 0,-25-4-9 0,20 4 10 15,-20-4-10-15,21 7 10 0,-21-7-10 0,20 19 11 16,-20-19-11-16,15 18 11 0,-15-18-11 0,6 21 14 0,-6-21-14 16,-2 28 15-16,2-28-15 0,-11 35 13 0,11-35-13 15,-21 37 14-15,21-37-14 0,-30 39 14 0,30-39-14 16,-33 36 14-16,33-36-14 0,-34 33 16 0,34-33-16 16,-31 26 17-16,31-26-17 0,-32 19 11 0,32-19-11 15,-28 7 11-15,28-7-11 0,-24-7 5 0,24 7-5 0,-19-28 5 16,19 28-5-16,-17-50 2 0,17 50-2 0,-11-67 2 15,11 67-2-15,-5-79-2 0,5 79 2 0,1-83-1 16,-1 83 1-16,0 0-2368 0</inkml:trace>
  <inkml:trace contextRef="#ctx0" brushRef="#br0" timeOffset="34621.56">32149 13672 2015 0,'0'0'0'0,"0"0"0"15,0 0 0-15,7 9 23 0,-7-9-23 0,10 7 24 16,-10-7-24-16,14 10 35 0,-14-10-35 0,23 2 35 0,-23-2-35 15,33-12 55-15,-33 12-55 0,45-18 56 0,-45 18-56 16,58-26 51-16,-58 26-51 0,61-32 52 0,-61 32-52 16,62-35 48-16,-62 35-48 0,59-34 48 0,-59 34-48 15,51-24 34-15,-51 24-34 0,48-17 34 0,-48 17-34 16,43-9 8-16,-43 9-8 0,35-5 8 0,-35 5-8 16,26 0 1-16,-26 0-1 0,21 5 1 0,-21-5-1 15,13 8-3-15,-13-8 3 0,9 16-2 0,-9-16 2 0,8 26-4 16,-8-26 4-16,5 30-4 0,-5-30 4 0,0 28-1 15,0-28 1-15,-3 32 0 0,3-32 0 0,-8 42 0 16,8-42 0-16,-9 49 1 0,9-49-1 0,-11 56 9 0,11-56-9 16,-10 54 10-16,10-54-10 0,-5 52 20 0,5-52-20 15,0 46 21-15,0-46-21 0,5 47 27 0,-5-47-27 16,12 41 27-16,-12-41-27 0,16 28 33 0,-16-28-33 16,23 24 33-16,-23-24-33 0,30 20 36 0,-30-20-36 15,35 9 37-15,-35-9-37 0,41-1 32 0,-41 1-32 16,41-13 32-16,-41 13-32 0,39-21 27 0,-39 21-27 0,35-28 27 15,-35 28-27-15,32-39 28 0,-32 39-28 0,28-43 28 16,-28 43-28-16,26-46 21 0,-26 46-21 0,21-50 22 16,-21 50-22-16,15-52 17 0,-15 52-17 0,5-54 17 15,-5 54-17-15,-5-56 16 0,5 56-16 0,-13-50 17 16,13 50-17-16,-21-40 14 0,21 40-14 0,-26-29 14 16,26 29-14-16,-28-19 12 0,28 19-12 0,-37-11 13 15,37 11-13-15,-47 6 9 0,47-6-9 0,-56 18 10 16,56-18-10-16,-63 30 6 0,63-30-6 0,-65 37 6 15,65-37-6-15,-64 43 4 0,64-43-4 0,-56 37 5 16,56-37-5-16,0 0-2359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9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729 191 13432,'0'-2'240,"-3"-5"38,0 1 156,-11-19 75,-3-10 150,-5 1-17,19 30-556,-1 1 0,0-1 0,0 0 0,0 1-1,-4-3-85,-28-14 351,-10 1-102,0 5-17,2 9 34,-3 10 16,-7 10 20,-4 12 0,-5 13-28,3 9-12,45-34-146,1 0 0,-8 12-116,-23 40 222,6 6-12,12 4-10,9-7-32,10-8-16,8-7-30,8-7-8,-6-42-93,1 1-1,-1-1 0,1 1 0,1-1 1,0 1-21,24 28 93,-21-27-78,1-1-1,0 0 1,1-1 0,0 1-15,0-1 11,1-1 0,-1 0 1,1-1-1,8 3-11,-5-3 2,0-1 1,0 0-1,0-1 0,1 0-2,0-1-4,1-1-1,-1 0 1,8-1 4,38-9-65,-15 1-2587,-36 7-10313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40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11 11736,'0'0'72,"0"-2"92,0-5 368,0 5 130,0 2 157,0 0 13,-2 2-120,-7 7-40,-2 4-58,0 7-26,-2 14-48,2 9-29,4 6-68,4 1-27,2-1-56,3-8-22,6-10-46,7-5-22,6 5-42,0-4-19,-19-25-196,-1-1 0,0 0 1,1 1-1,-1-1 0,0 0 0,1 0 1,0 0-1,-1 0 0,1 0 0,-1-1 0,1 1 1,1 0-14,-1-1 11,0 0 0,0 1 0,0-1 0,0 0 0,0-1 0,0 1 0,0 0-1,0 0 1,0-1 0,-1 0 0,1 1 0,0-1 0,0 0-11,35-18 114,-3-2-16,-9 3-44,-1-8-14,7-19-26,2-6-7,-9 2-6,-7 7-2,-8 13-4,-5 10 2,-3 9-4,-1 6-1,0-4 0,0 6 0,0 2 0,-5 6 2,-16 24 4,1 10 2,8 3 0,5 4 2,8 9 4,7 11 4,8 13 6,3 1 8,-2-7 8,1-5 6,-2-1 4,-7 0 2,-7-3-10,-5-3-3,0-6-4,-3-2 2,3-43-21,0 1 1,-1-1-1,-3 7-8,-20 32 20,-8-6-14,29-37-5,-1 0 0,0-1 1,-1 0-1,-4 3-1,4-5 0,1 0 1,-1 0-1,1-1 0,-8 3 0,-36 5-4,-4-9-16,46-2 13,0-1 0,0 0 0,0-1 0,-7-2 7,12 3-5,-1-1 1,1 0-1,0 0 0,0 0 0,0 0 0,0-1 0,0 1 0,0-1 0,0-1 5,-1 0-7,1-1 0,0 1 0,1-1-1,-1 0 1,1 0 0,0 0 0,-2-4 7,2 1-12,0 0 0,0 0 0,0-1 0,1 1 0,-1-9 12,2 3-19,0-1-1,0 0 1,3-14 19,0 3-28,2 1 0,4-15 28,0 10-28,1 1 0,8-18 28,4 0-56,16-24 56,41-64-66,15-16-44,-11 20-2646,-65 104-10543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05:43:14.1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0 349,'0'-30,"0"1,0-3,0-11,0-9,0 4,0 15,0 9,0 2,0 4,0 6,0 6,0 24,0 15,0 17,0 18,0 9,0 4,0 3,0 5,0 3,0 0,0 3,0 0,0-3,0-4,0-4,0-2,0 3,0 11,0 12,0 16,0 4,0 0,0 0,0-1,0-6,0-6,0-4,0-1,0-2,0-5,0 2,0 2,0-1,0-2,0-3,0 1,0 3,0 4,0 0,0-5,0-5,0 4,0-1,0-3,0 2,0 4,0-1,0-5,0-7,0-5,0-5,0-8,0 0,0 6,0 0,0-9,0-2,0-2,0-1,0 3,0 3,0 1,0 4,0 1,0-3,0-4,0-4,0-3,0-2,0 1,0 1,0 0,0 1,0 4,0-2,0-3,0-2,0-1,0 1,0-1,0-3,0-3,0-5,0-2,0 5,0 7,0 0,0-2,0-9,0-11,0-6,0-1,0-3,0-7,0-6,0-1,0-4,0-22,0-25,0-22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05:43:19.1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108 0,'-33'0,"15"0,1 0,4 0,3 0,0 0,3 0,18 0,6 0,6 0,14 0,14 0,6 0,-2 0,2 0,7 0,6 0,10 0,-5 0,-14 0,-6 0,3 0,7 0,8 0,5 0,6 0,5 0,2 0,0 0,-7 0,-3 0,5 0,10 0,9 0,2 0,-4 0,-7 0,-8 0,0 0,9 0,10 0,8 0,-3 0,-9 0,-4 0,-1 0,9 0,8 0,-1 0,-10 0,-5 0,-1 0,2 0,0 0,2 0,3 0,-3 0,-4 0,0 0,8 0,10 0,7 0,-2 0,-12 0,-3 0,7 0,11 0,7 0,-6 0,-10 0,-5 0,1 0,12 0,13 0,-6 0,-15 0,-1 0,5 0,9 0,7 0,-5 0,-15 0,0 0,9 0,6 0,5 0,-5 0,-15 0,1 0,8 0,7 0,5 0,-5 0,-6 0,-2 0,7 0,-3 0,-9 0,-6 0,-4 0,-1 0,7 0,3 0,1 0,-7 0,-13 0,-3 0,3 0,2 0,3 0,-4 0,-8 0,-5 0,-4 0,-1 0,3 0,-3 0,0 0,0 0,-2 0,-14 0,-20 0,-10 0,0 0,-5 0,-9 0,-5 0,-1 0,-3 0,0 0,-5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05:43:27.3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5225,'-23'31,"13"-19,5-5,0-1,3-4,10-12,7-9,4-5,2-4,6-6,7-10,2-2,-2 3,0 0,2-3,2-3,2-2,3-5,8-8,1-3,-1 1,3-2,-1 0,1-1,3-5,2-1,-1 0,-3 5,-3 4,0-1,3-3,1-1,-5 6,-2 2,1-2,6-6,4-6,-1 1,-4 5,-1 3,0-1,-1 1,0 0,-2 2,-3 5,-2 3,-1-1,6-6,6-8,-1 1,-2 4,0-2,1 0,-3 3,-4 6,-4 4,-1 3,0-2,2-1,3-4,4-6,2-2,0 0,-2 2,-1 2,0 0,0 0,-2 1,0 2,-1 1,2-3,-2 2,-3 5,-1 1,-1 0,-3 6,-7 6,0 3,1-3,-1 3,-7 7,-1 2,0-1,0 2,-7 7,-2 4,4-6,0 1,-5 6,1-1,5-7,2-4,2 0,1-2,3-4,-2 2,-3 4,0 1,2-4,4-4,0-1,-2 4,-7 8,-3 3,1 0,1-1,-2 1,-4 7,-7 8,-13 16,-7 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3:30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11376,'0'0'336,"0"0"98,0 0 397,0 0 54,0 0-195,0 0-108,0 0-228,8 2-78,31 9-79,5 2-24,8 8-34,0 4-10,-6 4-18,-1 1-5,3 4-12,-2 4 8,-2 1 34,-4 0 18,-5 0 36,-8 1 14,-9 5 18,-7 4 7,-5 6-4,-12 6-9,-9 6-32,-6-3-14,-5-14-26,1-16-10,11-10-28,4-6-5,4-7-2,2-6 1,-12 6-8,6-5 0,6-4-8,-4 3 1,6-4-4,0-1-2,-4 0-4,4 0 2,2 0-4,-2 2-5,-6 4-16,6-4-6,2-2-12,0 0-2558,0 0-10223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3:31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218 169 12448,'-2'-1'48,"-9"-1"66,7 0 268,-3-4 83,2 4 70,-13 1-22,-2 3-153,1 4-39,4 0-19,0 3-10,-1 8-15,-3 8-1,1 5-10,6 4-3,7 3-4,4 3-2,3 1-18,1-2-7,1-7-26,7 3-10,9 7-16,1-5-10,-1-11-26,3-11-7,5-6-18,5-3-5,3-5-12,-4-4 0,-3-9 2,0-10 3,3-9 12,-6 0 7,-12 2 2,-10-2-2,-9-10-12,-7-2-3,-4 0-6,-6 0-5,-8-1-16,-1 5-8,0 13-14,-3 6-2,-4 0-10,3 5-6,7 8-14,5 7-1,2 7-4,2 7-2,-1 9-4,5 4 1,3 1-10,7-2-3,5-1-4,4 0 2,3-3-4,8-2-1,9-2 0,9-4 0,3-5 0,0-6 0,-2-6 0,6-6 0,7-4 0,2-4 0,-2-9 0,-4-5 2,-2-5 4,-2-8 4,-6-4 4,-7 1 4,-3 12 4,-4 2 1,-2 0-6,-5 8-2646,-10 21-10581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3:32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56 607 11552,'0'0'457,"-5"-2"43,-16-6 151,16 6 23,3-1-51,-6-6-55,5 4-184,-1-6-59,1 0-67,0-3-26,1-6-31,6-4-11,6-2-30,7-3-1,6 0 26,8 1 11,8 1 16,4 6 3,-5 7-4,-6 5-2,-2 5-18,-5 4-5,-8 4-12,1 5-6,4 4-26,0 3-10,-3 4-14,-2 1-10,1 1-40,-2-1-7,-2 0-4,-6-2-2,-5-4-4,0-7 2,-2-5-2,0 7 2,-1-8-4,0-2 1,-2 0 4,-6 0 5,-1-9 10,0-7 3,-1-9 0,-3-8 0,1-6 2,3-2 3,0 0-4,3-1-2,2 2-4,1 6 1,1 11-10,2 2-3,2-3-6,4-1-2,2 3-6,3 5-2,0 6-6,0 4-1,0-3 0,1-1-2,2 2-10,-1 4 0,2 0-10,-1 1-2658,-12 4-10623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6.13562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9T06:32:01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13047 13117 1075 0,'0'0'0'0,"0"0"0"16,0 0 0-16,0 0 9 0,0 0-9 0,0 0 10 15,0 0-10-15,24 26 26 0,-24-26-26 0,22 15 27 0,-22-15-27 16,36 6 28-16,-36-6-28 0,39 4 28 0,-39-4-28 16,41 3 7-16,-41-3-7 0,48 0 7 0,-48 0-7 15,60-3 6-15,-60 3-6 0,65-8 6 0,-65 8-6 16,69-2 6-16,-69 2-6 0,74 0 6 0,-74 0-6 16,88-7 3-16,-88 7-3 0,93-6 4 0,-93 6-4 15,105-2 3-15,-105 2-3 0,109-1 3 0,-109 1-3 16,114-6 2-16,-114 6-2 0,121-2 2 0,-121 2-2 15,131 0 1-15,-131 0-1 0,138 2 2 0,-138-2-2 0,143 0 2 16,-143 0-2-16,153 0 2 0,-153 0-2 0,158-2 2 16,-158 2-2-16,164 0 2 0,-164 0-2 0,168-5 1 0,-168 5-1 15,181-4 1-15,-181 4-1 0,188-6 1 0,-188 6-1 16,188-7 1-16,-188 7-1 0,192-10 1 0,-192 10-1 16,184-11 2-16,-184 11-2 0,183-16 0 0,-183 16 0 15,184-15 1-15,-184 15-1 0,187-11 0 0,-187 11 0 16,190-14 1-16,-190 14-1 0,190-14 0 0,-190 14 0 15,190-17 1-15,-190 17-1 0,196-17 0 0,-196 17 0 0,191-20 1 16,-191 20-1-16,190-21 1 0,-190 21-1 0,189-22 1 16,-189 22-1-16,182-19 1 0,-182 19-1 0,177-13 1 15,-177 13-1-15,175-9 2 0,-175 9-2 0,170-9 2 16,-170 9-2-16,164-8 3 0,-164 8-3 0,153-7 3 16,-153 7-3-16,138 0 5 0,-138 0-5 0,126-2 5 15,-126 2-5-15,123-6 6 0,-123 6-6 0,116-2 6 16,-116 2-6-16,110 6 7 0,-110-6-7 0,106 7 8 15,-106-7-8-15,97 8 15 0,-97-8-15 0,89 7 15 16,-89-7-15-16,84 12 18 0,-84-12-18 0,80 14 19 0,-80-14-19 16,0 0-1049-16</inkml:trace>
  <inkml:trace contextRef="#ctx0" brushRef="#br0" timeOffset="1712.05">15156 13435 1142 0,'0'0'0'0,"0"0"0"0,0 0 0 16,0 0 7-16,0 0-7 0,0 0 7 0,0 0-7 15,0 0 19-15,0 0-19 0,0 0 20 0,0 0-20 16,0 0 20-16,0 0-20 0,0 0 20 0,0 0-20 16,0 0 7-16,0 0-7 0,-21 2 8 0,21-2-8 0,-5 8 6 15,5-8-6-15,-10 20 6 0,10-20-6 0,-5 45 3 16,5-45-3-16,-8 56 4 0,8-56-4 0,-5 70 2 16,5-70-2-16,-2 80 2 0,2-80-2 0,-6 90 0 0,6-90 0 15,-3 93 1-15,3-93-1 0,-6 100-1 0,6-100 1 16,-9 99 0-16,9-99 0 0,0 0-955 0</inkml:trace>
  <inkml:trace contextRef="#ctx0" brushRef="#br0" timeOffset="2087.29">15163 13768 929 0,'0'0'0'0,"0"21"0"0,0-21 0 0,-2 56 4 16,2-56-4-16,-5 80 5 0,5-80-5 0,-10 95 4 16,10-95-4-16,-11 106 4 0,11-106-4 0,-15 113 0 0,15-113 0 15,-18 115 0-15,18-115 0 0,-17 107-7 0,17-107 7 16,-15 96-7-16,15-96 7 0,0 0-699 0</inkml:trace>
  <inkml:trace contextRef="#ctx0" brushRef="#br0" timeOffset="2673.1">15268 13214 1119 0,'0'0'0'0,"5"13"0"16,-5-13 0-16,15 32 0 0,-15-32 0 0,21 46 0 15,-21-46 0-15,28 56-1 0,-28-56 1 0,35 58-1 16,-35-58 1-16,39 59-17 0,-39-59 17 0,54 54-16 16,-54-54 16-16,0 0-813 0</inkml:trace>
  <inkml:trace contextRef="#ctx0" brushRef="#br0" timeOffset="4174.77">13948 12784 895 0,'0'0'0'0,"0"0"0"15,0 0 0-15,0 0 0 0,0 0 0 0,-15 30 0 16,15-30 0-16,0 8-1 0,0-8 1 0,0 11 0 16,0-11 0-16,0 0-671 0</inkml:trace>
  <inkml:trace contextRef="#ctx0" brushRef="#br0" timeOffset="5826.48">19123 12585 1265 0,'0'0'0'0,"0"0"0"0,0 0 0 16,-10 2 9-16,10-2-9 0,-7 4 9 0,7-4-9 15,0 0 3-15,0 0-3 0,0 0 3 0,0 0-3 16,0 0-967-16</inkml:trace>
  <inkml:trace contextRef="#ctx0" brushRef="#br0" timeOffset="6231.1">21075 12377 1243 0,'0'0'0'0,"0"0"0"0,0 0 0 16,0 9 3-16,0-9-3 0,-5 8 4 0,5-8-4 15,0 0 8-15,0 0-8 0,0 0 8 0,0 0-8 16,0 0-950-16</inkml:trace>
  <inkml:trace contextRef="#ctx0" brushRef="#br0" timeOffset="17175.78">30092 9160 862 0,'0'0'0'0,"0"0"0"15,0 0 0-15,0 0 4 0,0 0-4 0,0 0 5 16,0 0-5-16,0 0 10 0,0 0-10 0,0 21 10 16,0-21-10-16,0 9 13 0,0-9-13 0,0 8 14 15,0-8-14-15,0 11 4 0,0-11-4 0,0 16 4 16,0-16-4-16,2 32 2 0,-2-32-2 0,1 34 2 16,-1-34-2-16,4 35 2 0,-4-35-2 0,4 37 3 15,-4-37-3-15,5 37 2 0,-5-37-2 0,8 49 2 16,-8-49-2-16,7 48 6 0,-7-48-6 0,8 52 6 15,-8-52-6-15,7 43 12 0,-7-43-12 0,8 45 12 0,-8-45-12 16,7 46 18-16,-7-46-18 0,8 50 18 0,-8-50-18 16,7 60 11-16,-7-60-11 0,8 67 12 0,-8-67-12 15,5 76 7-15,-5-76-7 0,2 80 8 0,-2-80-8 16,0 86 7-16,0-86-7 0,0 93 7 0,0-93-7 16,0 106 5-16,0-106-5 0,-4 113 5 0,4-113-5 15,-7 121 4-15,7-121-4 0,-11 125 5 0,11-125-5 0,-13 126 4 16,13-126-4-16,-13 132 5 0,13-132-5 0,-13 134 6 15,13-134-6-15,-14 136 6 0,14-136-6 0,-11 143 4 16,11-143-4-16,-11 142 5 0,11-142-5 0,-11 139 4 16,11-139-4-16,-15 134 4 0,15-134-4 0,-19 129 2 0,19-129-2 15,-20 126 3-15,20-126-3 0,-19 119 4 0,19-119-4 16,-15 116 5-16,15-116-5 0,-13 109 6 0,13-109-6 16,-11 101 6-16,11-101-6 0,-13 95 8 0,13-95-8 15,-13 87 9-15,13-87-9 0,-6 80 12 0,6-80-12 16,0 76 13-16,0-76-13 0,4 75 16 0,-4-75-16 0,4 70 16 15,-4-70-16-15,2 71 14 0,-2-71-14 0,4 63 15 16,-4-63-15-16,7 62 21 0,-7-62-21 0,7 57 22 16,-7-57-22-16,6 56 22 0,-6-56-22 0,6 54 23 15,-6-54-23-15,7 50 21 0,-7-50-21 0,6 45 22 16,-6-45-22-16,1 34 18 0,-1-34-18 0,0 27 18 16,0-27-18-16,0 28 13 0,0-28-13 0,0 25 13 15,0-25-13-15,-1 22 9 0,1-22-9 0,0 18 10 16,0-18-10-16,3 15 6 0,-3-15-6 0,4 15 6 15,-4-15-6-15,0 15 4 0,0-15-4 0,0 15 5 16,0-15-5-16,0 15 3 0,0-15-3 0,0 15 4 0,0-15-4 16,4 13 3-16,-4-13-3 0,0 17 3 0,0-17-3 15,-4 13 2-15,4-13-2 0,-4 16 3 0,4-16-3 16,-3 21 3-16,3-21-3 0,-2 20 3 0,2-20-3 16,-2 15 4-16,2-15-4 0,-4 17 5 0,4-17-5 15,-7 26 3-15,7-26-3 0,-8 30 4 0,8-30-4 16,-3 22 3-16,3-22-3 0,-4 28 3 0,4-28-3 0,-9 32 3 15,9-32-3-15,-12 29 4 0,12-29-4 0,-7 24 2 16,7-24-2-16,-6 27 2 0,6-27-2 0,-5 35 1 16,5-35-1-16,-6 32 2 0,6-32-2 0,-5 22 1 0,5-22-1 15,-4 22 1-15,4-22-1 0,-2 28 1 0,2-28-1 16,0 30 2-16,0-30-2 0,4 33 1 0,-4-33-1 16,2 38 1-16,-2-38-1 0,1 37 1 0,-1-37-1 15,4 33 1-15,-4-33-1 0,2 23 1 0,-2-23-1 16,2 20 1-16,-2-20-1 0,5 24 0 0,-5-24 0 0,6 24 1 15,-6-24-1-15,6 17 1 0,-6-17-1 0,3 15 2 16,-3-15-2-16,2 9 1 0,-2-9-1 0,2 10 2 16,-2-10-2-16,2 5 1 0,-2-5-1 0,0 0 1 15,0 0-1-15,0 11 0 0,0-11 0 0,0 0 1 16,0 0-1-16,0 0 0 0,0 0 0 0,-11-2 1 16,11 2-1-16,0 0-1173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36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1 926 9048,'0'0'320,"0"0"38,0 0 157,1-6 14,8-21-114,-8 24-370,1 0 1,-1 1-1,1-1 0,0 1 1,0 0-1,0 0 0,0 0 1,1-1-46,22-17 253,10-3-41,8-7-73,7-1-21,8 2-4,6-4-5,4-6-10,13-4-5,14-5-4,3-1 0,-6 10 13,0 4 16,3 3 33,3 3 10,0 4 13,9 3 5,8-1-8,1-3 0,-7-4-9,4 3-9,8 5-19,8 5-4,5-1-15,-1-4-10,-5 0-19,3 3-3,7 5-8,-2 3-1,-9-1-14,-4 1 0,-1 0-2,7 2 6,5 4 13,-4-2 4,-14-3 12,-3 0 3,0 5 7,4 4 4,7 0-8,-4-3 0,-8 0-8,-1 2 0,2 4-8,1 2 0,-2 1-8,0 1 0,0 2-10,-4 2-4,-3-1-10,1 0 1,3 2-4,3 5-1,1 4 2,-5 2 2,-8 0-8,-5-2 1,4 3-2,3 5 1,-1 7-10,-2 0-2,-6-3 0,-3 0 0,-1 2 2,1 4 6,0 5 6,2 3 5,-1 4 10,-2 0 3,-3-2 2,-4-2 4,-3-3 2,-3-1-2,1 2-10,3 6 1,2 5-4,-1 5-1,-3 0 0,-4 4 0,-4 4 2,0 1 2,2-7-10,1-5-2,-7 0 2,-7-1 2,-7-6-8,2-1 0,4-2-8,-3-3 2,-14-4 2,-11-8-1,-7-7-6,-3-7-2,-6-2-4,-6-6 2,-5-5-4,4 6-2,-5-8-6,-2-3-2399,0 0-9595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4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86 6808,'93'4'72,"7"0"8,17-2 32,17-2 8,16-5 1,7 0-8,5-4-51,9-1-18,10-3-15,0 1-1,-4 6-9,-3 2-5,1-4-3,0 1 2,-8 4-3,1 2-4,3 1-4,-4-5-1,-13 0 6,-6 3 2,-1 4 6,-8 3 2,-13 0 6,-10 1-2,-11-1-9,-7 4 3,-9 4 1,-7-2 0,-5-8 0,-5 1-2,-10 0-4,-10-4-2,-14-5 0,-6-2-2,-2 1-3,-3 2 2,-7-1-2,-8-2-986,-10 5-3955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37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84 0 7792,'0'0'0,"0"0"0,-27 19 64,27-19-64,-23 14 64,23-14-64,-17 9 8,17-9-8,-17 14 8,17-14-8,0 0-5952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37.5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361 0 7256,'-33'33'1,"2"-2"6,4-4 2,1-5 3,3-4-9,1-1-5,2 0-4,1 0-2,3-2 0,1-1 0,3-3 1,0-4 6,-1-2 1,-3 0 0,0 1 0,3-3 0,3 2 1,-2-2 6,3 0 1,5-1 0,-5 1-912,7-2-3648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39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944 1 8600,'-19'15'-14,"-22"15"-51,-14 6-8,-6 1 1,-2 6-7,4 7-26,1-3-19,0-7-47,0-6 20,-3-2 110,7-3 33,9-9 8,11-3 13,3-1 29,3-2 18,3-2 48,3-4 20,7-2 33,3-3 15,1 2 8,0 1 4,2-2-9,4-1-9,-6 5-20,6-4-8,-2 3-4,4-4-6,-5 4-15,4-3-6,-3 4-30,3-4-6,-4 1-15,5-1-3,0 3 6,2-6 1,1-1 0,-1 2 1,-2 6 7,2-6 12,1-2 24,0 2 15,0 5 17,0-5 6,0-2 12,0 1 7,0 6 23,0-5 9,0-2-2,0 0 13,0 0 40,0 0 15,-2 1 1,-6 4-4,6-4-15,2-1-2,-2 0-14,-5 0 8,6 0 30,1 0 10,-2 1-3,-7 2-6,7-2-16,2-1-12,0 3-31,-4 6-8,4-5-18,2 3-5,0-3-14,2 8-6,1 3-10,1 0 0,0-1-8,2 1 1,4 2-4,5 2-5,2 3-14,2 0-2,-1-4-10,1 3-4,3 8-10,4 0 2,-4-3 2,-1-1-4,-2 2-14,7 3-1,5 3-4,5-2-3,-2-7-10,-4-1 0,-1 3-10,1 4-3,-1 0-6,-2 2-2,1 2-6,1 7-2,2 6-6,0-5-2,-4-6-4,4-2 3,10 6 2,4 2 0,1 2 0,0 0-1,1 2-4,2-5 5,2-8 6,0-4 4,2 1 4,-6 0 2,-10 1 2,1 3 3,7 6-4,8-1-2,6-5-6,3-3-1,2 0 2,4 1 3,8 3-4,2 4-1,-4 0 2,-4-2 3,-4-4-4,0 1-1,5 2 2,7 2 3,4-5-4,5-8-2,2-6-4,-6 3 2,-13 5-4,-1-2-1,2-5 0,4-3-2,4 2-10,7 1 1,5 0-4,-2-1-1,-6 0 2,-6 0 3,-5 1-2,4-3 3,9 0 2,4 0 3,4-4 12,2-1 6,-3-1-2,-4-3 2,-5 0-4,1 0 2,9-2 10,7-3 3,5 1 0,-5-2-1,-11 3-4,-4-2 3,1 0 2,2-3 0,7-5 0,6 3 3,7 3 10,-5-2 2,-10-4-6,-4-5-1,1-4 0,10 1 2,6 1 6,0 0 4,-9-1-10,-7-4-3,-6-1-6,1-1-1,8-5 0,7-1-1,4 2-6,-5 0-3,-10 0-10,-4-2 0,1-4-8,1 2 2,-2 6 2,-1 1 0,3-3 2,-1-7 3,-8-6-2,-7-6 3,-3-5 2,3 1-2,4 4-10,2 4 1,-1-1-4,0-3-1,-3 1 0,-4 0-1,-11-2-4,-3-1 2,-1-1-4,0 0-2,-1 0-4,-3 4 2,-6 2-4,-3-5-1,4-10 0,3 2 0,-2 7 0,0 4 0,3-1 0,-7-2 0,-9 2 0,-6-1 0,2-5 0,-1 2 0,-5 9 0,1 6 0,-2 5 0,2-5 0,0-5 0,2 0-1,4 0-4,1 3 2,-5 2-2,-5-1 1,-1-3-8,-3 6 1,-2 8-2,-5 5 2,-6 1-2,0-2 3,2-2 4,2-1 3,-2 5-2,-2 6 2,-4 6-2,0-8 3,5-6 2,-5 5 0,2-1 0,4-1 0,-2 2 0,0 3 2,-5 7 4,-1 2 2,0 0 0,0 0 0,0 0 2,0 0 3,0 0-2,0 0 2,0 0-4,0 0-2813,0 0-11247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43.4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73 10208,'-4'1'241,"-18"2"52,0 2 189,-1 3 35,-2 2-41,-7 5-35,-7 8-114,3 4-48,9 0-95,-1 4-32,-2 7-32,1 3-7,5 1 7,1-2 16,-1 1 40,2-1 23,4-1 33,3 7 2,0 13-19,1-1-8,5-10-30,1-1-9,0 7-25,0-2-6,4-9 6,5-4 2,6 2 7,2-3 4,2-4-8,0-3-2,1-3-14,-2-5-4,-1-1 0,0-2-1,2 1-4,2-1-1,3 1-12,3 2 0,5 3 2,-3-2-1,-2-5-6,1-3-3,3 0-10,3-2 2,-1-6 4,1-2 2,0-1-10,4-1-3,6-1-4,0-3 3,-2-3 4,4-2 3,8-1-4,4-2-2,-1-2-4,-4-4 1,-6-7-8,-8-1 0,-5 2-10,4 1-3,4-2-4,-2-1 2,-3 1-2,-3 2 1,-1 4-10,-2 6-3,-4 2-4,-3-2 1,-4-3-8,0-2 0,1-2-8,0-1 4,-2-2 6,-4-1 1,-2 1-4,1-1 5,-1-2 6,1-10 1,0-17-4,2 1 3,-4 10 2,-7 6-1,-3-1-6,-2-1-1,1-2 2,1-4 2,-2-2-8,-2 1 2,1 11 2,0 0-1,-2-5-6,-6 1-2,-3 5-4,-1 3 2,1-2-4,-3 0-2,-2 0-4,-3 0 3,0-4 2,1 1 0,-1 3 0,-3 3 0,-6 5 2,-6 0 4,-5-5 2,4 1-1,10 2-4,2 4 3,-3 2 4,0 3 3,5 6-4,4 6-2,-2 1-4,-9 1 1,-5 5-10,1 2-3,8 4-4,1 8 2,-1 10-4,-1 4-1,5 4 0,-1 5-1,-2 5-4,-4-2 2,0-9-4,2-7-1,3-9 0,7-3-1,4-2-4,9-1 1,5-2-8,0-4-2728,5-7-10921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45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1068 1 8240,'-26'14'-7,"1"4"14,-5 4 34,-7 7 26,-8 8 50,-2 2 16,2 0-3,4 0 18,0 4 80,-7 5 64,-10 12 176,-3-2 37,1-8-26,7-8-22,8-5-57,5-1-23,2 1-51,4 1-20,5 4-20,1 2-13,-2 7-26,0 4-14,5-1-26,4 2-11,2 7-16,2 6-11,3 8-25,0 0-7,2-1-18,1-3-6,0 0-19,3-2-6,0 0 1,2 0 6,1 3 1,2-3 1,0-4 6,3-8 5,4-9 16,1-5 6,0-4 13,0 8 4,3 9-14,1-4-3,0-10-14,-1 0-4,2 6 2,4 4 3,3-1-2,-1-10 1,-6-8-10,0-3-2,4 3 2,4 0 2,1-6-8,3-1 0,0 3-10,-1-1-3,-4-1-4,0-1 3,5 3 4,3 5 4,2 1 4,-2-2 4,-4-5 4,2 1 2,7 3-8,2 5 2,0 0 2,-1 0-1,4 2-6,-5-2-5,-6-5-14,-2-3-1,1-3-4,3-3-2,1-5-4,-2 0 1,5 2-10,1 0-2,1 1 0,1-1 0,5 0 0,-3-3-2,-5-4-10,2 2 2,10 4 2,4-1-1,2-6-6,3-5 1,1 2 6,-6 0 5,-11-3-4,-3-1-1,1 0 0,6-1 0,1 1 2,0 1 2,0-4-8,2-4 1,1 0-2,1 0 2,9 0-4,4 0-2,-1 0-6,-9 0-2,-4 0-4,-2-3 2,0 0-4,0-3-2,-3 1-6,-6 0-2,-4 0-4,-1-1 3,2 0 2,5 0-1,-2 1-6,-2 2-2,-6 0-4,-3-3 2,-3 1-2,-4 3 2,-1 1-5,1-2-7,-1-2-9,1-5-30,-3-3-2660,-8 10-10621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47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10208,'23'23'289,"1"-8"16,1-3 46,-1-3 26,2 0 45,-1-2-20,0 2-116,0 2-41,0 0-42,1 1-11,-1-1 0,0-1 2,3 2 12,3-1 0,2 3-3,-2 3-2,-3 0-18,-1 3-7,0 4-24,3 4 8,-1 0 40,-4-3 7,-4 0-30,0 0-9,3 1-24,6 2-3,1 2-3,0 1-6,-4 2-17,-5-3-5,-4-5-10,0-5-3,1 0-18,0 0-1,0 2 4,-5-4 0,-4-6-12,0 0-1,4 3-4,2 3-3,-2 1-10,-2-2 0,-4 0-8,1 0 1,5 5-2,2-1 1,-2-3-8,-3-1 0,-4 4-10,2 3-2,4 6 2,0-3 4,-4-4 2,0-2-2,1 3-10,2 0 2,-2-3 2,-2-1 0,-2 3 2,1 2 2,1 5-8,-1 1 0,0-1-8,-5 5 0,2 1-8,1-7 1,0-12-4,1-2-1,0 4 0,-1 2 0,-2-4 0,0-2 0,0-1 2,2 0 4,1 2 2,-4 1 0,-2 0 2,1 0 4,1-1 2,-1 1 0,-1 0 2,0 0 3,0 3-2,2 4 3,1 3 4,0 1 3,-1-2-4,-2 2-2,0 3-4,0 1 1,0 6-8,0 0 1,0-5-2,0-8 2,0-2-4,0 4-1,1 7 0,1-4 0,-1-12 0,-1-1 0,0 3 0,0 2-1,0 0-4,0-2 2,0 2-2,0-1 3,0-2 2,0 0 0,0 3 0,0 1 0,0 2 0,-1 5 0,-2 3 0,-2 1 0,2 0 0,1-1-1,-1 3-4,0-1 2,0-1-2,0 5 2,-3 12-2,-2 0 2,-1-11-2,1-5 2,3-5-2,-1-2 2,-2 3-2,-3-1 2,-4-5-2,2-4 2,4-4-2,4 4 2,-1 5-2,1-3 2,-1-5-4,3-4-1,0-3 0,-1-4-1,0-2-4,-8 10-1,5 2-12,1 2 0,-3 2 2,-4-2-1,0-5-6,5-5 1,5-4 4,-7 9 2,-1-1 2,-3 1 3,-2 2-4,2 4-1,2 1 2,1 1 4,-1-1 4,1-2 3,-2-3-4,-1-5-1,4-3 0,5-4 0,-8 9 0,1 0 0,-2 0 0,-2 0 0,-1-1 2,0 0 3,-3 2-4,2 1-2,5-4-6,2-2-2,-5 0-4,-1 2 1,3 0-8,4 0 1,0 1-4,-2-1-1,-1 0 0,0-3 0,4 3 2,0 0 3,3-1-4,2-5-1,-12 7 2,6-4 4,6-5 2,-5 5 2,4-4 4,-3 3 2,3-3 0,-10 5-1,3 0-4,2 2 2,-4 4-2,-5 1-1,-2-2-14,2-1-9,4-1-20,3-3-2192,9-7-8767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54.3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 65 11016,'-3'-7'337,"-10"-18"115,9 16 440,1 0 81,2 7-131,-1 0-100,-3-6-259,3 6-87,2 4-104,-4 18-35,-6 22-52,-1 14-18,5 1-22,0 6-7,-2 18-12,0 13-6,3 10-14,-1 16 4,0 11 18,0 1 7,2 2 10,0 7 5,2 9 4,2-2 0,2-8-10,1-3-3,-1 0-20,1 3-9,1 2-14,1-3-4,0 2-12,1 4-2,-1 2-10,-2 0-3,-3-9-4,1-2 1,1 10-8,-2 7 1,0 1-2,0-4 2,0-6-4,0-2-2,1 0-4,2-10 2,-1-16-2,3-8 1,1 0-10,0-3-3,2-4-6,1-5-1,-1-2 0,-3-5-1,-2-10-6,0-10-1,1-10 0,1-7 0,0-1 2,0-1 3,1-4-4,1 0-2,1 8-6,0 0-2,-1-9-4,-1-9-1,-5-9-12,2-4-2,2-4-8,-3-7-2726,-2-10-10909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55.0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11912,'5'9'481,"-3"-5"43,1 4 152,-2-6-5,-1 0-190,0 7-85,1-5-168,4 6-52,0 4-56,-3 2-16,-1-2-24,-1 1-9,-2 4-30,-2 3-2009,3-17-8025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56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0 467 10568,'9'-9'128,"-5"5"18,7-6 77,6 0 64,12-2 162,10-2 19,2 5-105,9 4-13,14 2 61,11-2 13,10-2-25,9-1-13,8-5-19,2 2-4,-3 3-14,6 5-21,13 2-89,7 1-26,4 0-11,0-3-7,2-4-20,6-2 5,8 0 24,-2-2 9,-5-5-4,-4 2-5,1 3-14,4-3-4,1 0-14,-3 0-4,-8 3 2,0 0 0,3-3-12,2-2-5,0-2-18,-4 0-5,-5 3-14,2 0-6,0-3-10,-5 2-3,-16 3-18,-10 5-3,-9-3-8,-12 0 1,-11 3-2,-8 3 2,-10 4-4,-8 1-1,-6-3 0,2 3-1,2 0-6,-5 0 1,-13 0 4,-10 0 4,-8 0 6,0 0 5,6 0-2,-6 0 7,-2 0 18,2 0 8,5 0 16,-6 0 7,-1 0 12,0 0 6,0 0-2,2 0 2,6 3-4,-4-1-5,2 5-14,-2-1-1,11 19-2,0 13-1,2 14-12,1 15-2,0 10-10,1 5-4,-4-5-10,0 5-2,3 14-12,-1 15-2,-3 18-10,1 3-4,3-1-10,2 1 0,0 13-8,-1 7-2,1 6-12,-4 5-1,-7 3-4,0 10-1,2 6 0,0 3-1,0 5-4,0-3 2,3-5-4,1-5-2,1-1-4,1-3 2,0-9-2,-1-5 2,4-3-2,-5 2 3,-8 4 2,-7-5 0,-5-11 0,-3-1 0,-1 2 0,1-4 0,-1-7 0,-2-5 0,-4-1 0,1-2-1,1-1-4,2-5 2,-1-11-2,2-7 2,1-6-2,-3-8 2,2-11-2,1-10 3,1-7 2,-1-9 0,-1-14 2,2-14 3,4-13-2,4-11 2,0-1-4,-3 1-2,3-1-7,-1 0 0,1 0 0,-1 0 0,1 0 0,-1 1 0,0-1 0,1 0 0,-1 0 0,0 0 1,1-1-1,-1 1 0,1 0 0,-1 0 0,0 0 0,1 0 0,-1-1 0,1 1 0,-1 0 0,1 0 0,-1-1 0,0 1 0,-12-18-3064,11 13-12255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57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18 10120,'-18'-11'953,"7"6"20,9 4 61,2 1-104,0 0-468,-1 3-150,-3 15-127,-2 15-38,1 18-47,2 9-14,0 5-4,0 13 3,5 15 22,-2-2 6,-2-7 7,3-1 12,6 3 23,1 3 7,1-4 13,0-9 7,0-7 2,1-5-2,4-7-10,0-12-4,-4-16-24,-4-11-7,-3-6-18,0-7-5,8 5-12,1-5-5,0-4-18,2-1-5,8-1-12,2-3-1,-1 1-4,-4-2-1,-2 0 0,2-1 0,2 0 0,0 4 3,2 4 10,7 4 5,6 0 6,11 0 8,8 5 6,4 3-3,2 2-20,-2 0-5,2-1-12,7 2-4,8-2-14,8-1-6,11-1-10,9-3 1,10-2-2,4-2 3,4 0 2,6-3 4,7-1 16,2-3 7,-2-6 10,-4-2 5,2-1 4,10-2 2,6-2 0,-5 0 2,-9-2 6,-4 5 6,0 0 4,2-3 3,1-2-4,-4 2-1,-5 4 0,-3 2-4,-1-1-14,-2 1-2,-8 0-10,-7-4-3,-8-2-4,-6-3 1,0-2-8,4 1 1,-3 4-2,-3 2 2,-12 3-4,-12-3-2,-8-6-6,-11 0-2,-13 6-4,-7 6 3,-2 3 2,0 0 0,1 0 0,-5 0 0,-6 1 0,-2-2-1,5 0-4,1 0 5,-8 4 6,-7 0 4,0-2 6,7-5 8,-3 5 8,5 0 5,-8 1-4,-1 1-3,6 0-10,-4 0 0,3 0-8,-3-1-3,7-3-20,1-1-7,-2-3-10,-2-7-2807,-7 12-11235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5.2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10 7256,'-8'-4'41,"6"3"14,2 1 34,2-1 16,8-2 14,-3 3 6,15 8-2,5 1 17,0 4 55,5 4 21,6 5 33,8 6 31,11 5 72,4 0 39,1-5 66,2-2 15,0-4-24,3-3 25,2-1 109,-7-3 11,-12-1-57,-11-2-25,-8-3-63,-9-2-30,-9 0-51,-8-4-18,4 3-34,-5-2-14,-2 8-34,-8 9-14,-17 11-36,17-26-165,0 0 0,-1 0-1,0-1 1,-6 4-52,-39 19 201,-12-2-5,-12-1-16,-8 4-6,-10 4-12,-3 0-24,0-1-90,17-5-2283,64-22-9059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00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0 423 11464,'0'0'265,"0"0"90,0 0 338,0 0 64,0 0-98,0 0-71,0 0-201,0 0-71,0 0-79,11 0-25,41-1-40,10-5 0,8-3 22,5-5 2,-2-4-16,-1-1-6,9-1-10,8-3 0,10-4-10,10-2-3,11 1-6,5 0-2,-1 1-6,-1-1-3,7 0-12,9 1-4,5 5-12,-2 4-4,-7 4-10,-2 4 0,6 1-8,0 3-2,-2 0-12,0 1-1,1 5-4,4 0-3,3 0-10,0 0 0,-5 4-8,-3 3-2,-3 1-12,2 1-2,-5 3-10,-4 4-3,3 4-6,4 3-2,5 3-4,-4-1 2,-11 1-2,-6-3 3,-3-1 2,0 0 0,0 4 2,-3 4 4,-5-3 2,-3-5 0,-1-4 0,0 5 2,-2 7 4,-4-1 1,-4-5-4,-9-6 3,-10-3 2,-9 0 2,-9 1 4,-7 0 1,-6-2-4,-6-3 2,-4-2-4,-5-1-1,-8 0 0,-3 0-1,-7-3-4,-6-3 1,5 3-10,-7-4-2,-2-1-2516,0 0-10063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51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 8688,'0'0'297,"0"0"71,6 5 263,22 15 58,-23-18-556,1 1 0,-1-1-1,0-1 1,1 1 0,2 0-133,37 6 617,9 0-179,6 0-74,1 0-111,6-2-30,13 1-30,9-3-8,7-1-19,5 0-12,3-3-20,2-3 4,4 1 45,3 2 16,2-1 1,5-3 4,2-5 16,-3-3 5,-10 1 7,-5 0 4,-5 0-9,1 1-5,2 1-5,-5 3-3,-12 3-10,-8-2-6,-7-1-30,-12 1-6,-14 3 4,-7 1 0,-4 1-10,-6 1 0,-6 0-10,-8 2-8,-9-2-26,2 3-10,-4-3-28,0-1-10,6 0-24,-6 0-6,-2 0-14,0 0-2370,0 0-9467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5:52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1 13704,'0'0'121,"1"1"44,3 6 158,0-3 92,11 8 194,0-4 12,2-2-162,3-3-50,10 0-50,5 0-15,-1 0-24,-2 2-11,2 4-36,9 5-21,6 3-48,-1-1-18,-6-1-28,-6 1-14,0 4-30,-1 1-8,-2 1-14,-2-2-4,-2-6 2,-7-6 4,-5 1 4,0-3 3,0-3-4,-1 0-2,0 2-6,-4-1-2,-7-2-6,4 0-3,-7-1-12,0-1-2,6 0 0,-6 0-2,-2 0-10,-3 0 1,-13 4-2,-10 9 5,-17 6 6,-14 1 2,-8 3 0,-3 5 0,-6 9 2,48-22 2,-23 17-68,-25 28 58,1 4-7,-5-1-20,-9-3-6,-4-4-20,14-19-2719,61-30-10859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28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1005 7344,'0'0'113,"0"0"70,0 0 258,0 0 84,0 0 62,4 4-8,17 13-110,-4-8-54,3-3-126,5 0-29,8 2-8,0 2-7,1-2-34,-3-2-7,-3 1-9,4-1-3,4 2 0,5 2-7,4-2-26,3-2-6,3 0 6,-2 0-3,-8-1-16,-2 1-6,3 3-4,-1 4-8,-9 1-19,-3-3-3,2-3-9,4 1-7,1 2-15,1-3-2,2 0-14,-1-1-1,3-2-8,4 1-1,7-1-15,0-2-6,-5-1-3,-7 1 4,-4-3 1,-1 1-2,-2 2-3,1 2 4,-2 0 1,-4-1 1,-1-2 6,5 1-1,8 2-3,0-2 2,-8 0-3,0 1-2,3 4 0,1 0 1,-2-3 6,-3-3 1,-1 2 0,7-1-2,13 2-3,-3-2 4,-12 0 1,-2 0-2,9-1-3,-3 4 4,-10 0 1,4 3 0,9 4 1,-1-4 8,-1-4 14,0-2 10,6 2 13,-2-3 2,-1-4 0,0 0 4,4 5 17,6 1 10,4-4 1,-6-2-2,-12 2-5,-4 3-5,4-2-14,4-1-2,0-1-8,0-2-3,2 0-20,-2 0-6,-1 0-6,1 1-2,2-1-6,-4 1-1,-8-1 0,5 3-1,11 4-4,0 0 3,-8-2 2,-9-3 0,-6-3 2,-3 2 3,0 2-4,1-1 2,1-2 10,0-2 3,5-1 2,0 0 4,-3 1 2,-2-1 2,5-2 6,0-3 5,-3 0-2,-2 0 3,4-1 2,4 1 2,2 0 4,2 0 0,-1-1-10,5-2 0,5 0-10,-3 1-2,-8 2 0,-4 1-2,2-6-10,2 1 1,-3 1-2,-1-1 3,4-2 2,0 1 0,2 2 2,3 3 6,0 2 6,-1-3 2,-5 2 2,4-1 2,9 0-10,4 0-2,-8-2 0,0-1 0,6-4 0,-3 0 0,-6 3 0,-3 3-1,-3 0-6,6-5-1,8-8 2,-1 2 3,-9 3-2,-3-2 3,0-5 2,2 0 0,1 0 0,1 2-1,-3 2-6,3 1-1,11-1 0,-1 1 0,-8-1 2,-1 1 2,-1 0-8,-1 2 0,-1 3-8,0-1 1,6-7-4,-1 0-2,-9 6-4,-1 3 1,9-4-8,5-1 2,4-1 2,-7 3 0,-9 9 0,4-2 0,12-4 2,0 0 3,-12 2-4,-6-1-1,-1-5 2,0-1 4,-4 1 4,0 1 2,1-1-10,2 0-3,2 2-4,-4 4 3,-11 5 2,-2 2-1,0-1-4,-1-2 2,-1-2-2,-4 3 1,-5 5-8,5-5 1,-6 7-4,-1 0-1,6-6 2,-6 6 3,-1 0-4,6-5-1,-5 5-2,-2 2-12,0 0-7,0 0-22,0 0-2699,0 0-10779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04.3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808 64 10208,'-60'19'337,"9"2"75,4-1 280,2 7 45,1 4-115,-1 2-74,-3 1-176,4 0-67,11 3-89,2 9-27,2 9-35,0-2-4,5-16 28,1-3 16,-2 5 44,1 5 15,3 1 23,1 3 5,0 8-18,1 6-13,0 5-44,-2 8-16,0 5-30,3 4-10,8-4-10,4-9-3,1-2-18,-2-2-5,3 3-12,1 5 0,0 1 2,0 2-1,2 7-6,1-4 2,-2-7 12,0-7 7,2-6 2,2-2 0,-4 4 2,3-4 4,10-8 2,3 2-2,4 15-12,-2 3-2,-6-9 0,-1-9-1,1-3-6,0 0-3,2 3-10,-1 8 2,1 3 4,2-5-1,3-7-18,0-1-2,2 6-4,3 3 1,1-2 4,-1-7 4,0-13 6,1-3 8,1 3 6,1-4-2,-3-6-14,0-3-2,5 2-8,0 1 2,-1-6 4,3 0 3,3 1-4,4-1-1,-1-5 0,5-4 2,10 2 4,3-1 4,-4-5 4,-9 0 1,-7-2-4,-1-1-1,6-3-12,-3 2 0,-6 3 2,0-1-4,6-4-16,1 2-4,3 1 0,-2 0-2,2-2-10,1 0 1,-1-2-2,6 1 1,6 0-10,-3 3-3,-10-1-6,-1 1-2,6 2-6,-4 2-2,-8-2-4,1-5 3,8-5 2,-2 0-1,-5 0-4,2 2 2,10 2-2,4-3 3,-4-5 2,0-2 0,7-5 0,3-4 0,-3 0 2,-5 1 3,-3-1-2,-2 0 2,2-3-4,0-5-1,-2-4 0,-2-3 0,3 1 0,4 1 0,2-3 0,-2 2 0,-9 5 0,-1 1 0,6-1 0,0-8 0,4-9 2,1-7 4,-4-3 2,-8 3 3,-7 3 10,0 1 5,3 1 4,-3-1 2,-7 1 2,-3-1 0,3 0-12,-2 2-2,-5 4-10,-1-6-3,1-8-6,-1-6-1,-3-6 0,-2-3-1,-2 1-4,5 1 2,5 1-2,-1 3 2,-9 4-4,-1 6-1,2 10 0,0 0 0,-3-7 0,-1-5 0,0-3 0,0 1-1,-2 8-4,-2-1 2,0-5-2,0-3 2,0 1-2,0 7 2,0 10-2,-2 6 2,-3-1-2,-1-4 2,3-9-2,-3-1 2,-3 2-2,-5-5 2,-1-9-2,2-2 2,4 8-2,2 1 2,-1-1-2,-3 4 3,0 7 2,-1 5 0,-2 0 0,-2 1-1,-1 1-6,-3 0-1,-4-4 0,3 1 0,2 7 0,-2 0 0,-6-6 0,0 1 0,-1 9 0,0 6 0,-1 0 0,-3 2 0,-4 1 0,-5 0 0,-2 1 0,4 0 0,6 4 0,-5 5 0,-12 4 0,-1 3 0,7 0 0,4-3 0,-2 1 0,-5 2 0,-6 2 0,-4-1 0,-1-6 0,-3-2-1,1-3-4,8-3 2,9 2-2,1 2 2,-5-1-2,-4 0 2,0 1-2,5 7 2,0 4-2,-4 5-2,-9 4-18,-10 3-7,-9 4-24,8 2-3090,56-13-12349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05.5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422 9 11552,'-2'-2'400,"-7"-3"72,3 3 289,-12 5 19,-2 3-232,-2 4-100,-1 5-185,-3 5-62,-2 8-58,-3 6-18,-4 6-9,1 2 1,3 0-3,3 6-5,1 3-9,2 4 13,5 4 46,3 6 31,7 6 66,4 1 14,3-4-12,2-8-4,2-8-12,2-4-11,5-9-38,4-2-15,5 2-28,5 0-12,3 0-28,5-3-8,3-5-12,-3-6-3,1-3-6,1-4-2,4-5-4,3-2 3,1-6 4,6-5 3,5-2-4,1-3 1,-5-4 6,-7-4 6,-8-5 4,2-7 2,5-10-8,2-4 1,0-1-4,2-2-2,-2 1-6,-2 3-3,-6 4-12,-28 28-53,0 0-1,0-1 0,-1 0 0,0 0 1,1-3-13,16-49 52,-5-4 1,-8 2-2,-6 2 2,-4 0-2,-6-2 1,-8-3-8,-1 4 2,2 8 2,-5 5-1,-7 2-6,-2 4-2,-1 4-6,-2 5-2,-4 3-4,-5 7 2,-4 2-4,33 16-17,1 1-1,0 1 1,-9-2-8,-39 2 19,-6 7 1,2 9-8,1 7 1,3 4-2,4 2 2,2 0-4,6-1-2,9 0-6,5 3-3,1 7-10,27-30 9,1 0 0,0 0 0,1 1 0,-1-1 0,1 1 3,-8 34-35,4-8-2710,6-26-10821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17.7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1090 7608,'6'-30'144,"-4"7"44,-3 10 176,0 8 89,-4-8 183,4 1 19,1 0-127,0-2-56,0-1-95,0-2-29,-3 3-41,-2 5-11,5 4 0,2-8 0,-1 2 0,-1 7-3,0-6-10,0 8-1,0 0 13,0-5 8,0 6 1,0 1-7,0 1-26,3 11-11,0 15-16,2 26-11,1 23-27,-1 10-7,0-1-6,-2-2-7,-2-5-28,2-2-4,-1 4 4,4 3-3,2 3-20,1 0-2,2-4-4,-3-6-1,-3-5 0,-2-2 0,0 7 0,0 1 0,-6-6 0,1 2 0,4 2 0,1-4-2,0-2-12,1-10-7,3-14-20,2-1-2,2 8-4,0 4-5,-1-1-14,-1-6-1,-3-10-2,-1 0 1,4 3-10,2 6-2,-3 6 0,-3-6-1,-4-12-6,0-1-2,1 3-4,1-1 2,-1-9-2,0-15 2,-2-8-4,1 8-2,2-1-4,0-3 2,-3-7-4,2 0-2,4 7-4,-5-6 3,-1-3 2,1 2-1,2 6-6,-2-6-1,-1-2 2,0 0 3,0 0-4,0 0-1,0 0 0,0 0 0,0 0 0,0 0 0,0 0 0,0 0 2,0 0 4,0 0 2,0 0 2,0 0 3,0 0-2,0 0 3,0 0 2,0 0-1,0 0-4,0 0 3,0 0 2,0 0-1,0 0-4,0 0 2,0 0-2,0 0 1,0 0-10,0 0-3,0 0-6,2-2-1,5-3 0,-3 1 0,11-4-1,5 1-6,4 0-1,-2-1 0,-2 2 0,3 8 0,2 1 0,2-3 0,6-3 0,9-1 0,8-1 0,5 0 0,4 0 0,2 0 0,-4 1 0,-5 1 0,-1 3 0,5 3 0,3 1-1,8 1-4,4 1 1,3 2-8,5-1 1,3-4-4,1 0-1,-1-2 0,0 3 0,6 2 0,3 2 2,3-3 4,4-1 2,2-5 0,1-4 0,0-3 0,2 0 0,3 0 2,-2 6 3,4 2-2,-2-3 2,-3-8-2,-4 0 2,-5 8-4,-4 3-1,-5 0 0,3 0-1,10 0-4,-3-1 2,-12-2-2,-7-2 2,-3 0-2,-2 2 2,-2 2-4,-4 1-2,-8-3-6,-6 0-2,-6-4-4,-1 2 3,-5 6 4,-12 1 4,-10-3 4,-12-1 4,6-2 2,3 0 2,-2-2 4,-7-8 4,-5-3 3,0 0-2,2-9 2,1-13-2,0 0 3,-1 8 2,-1-2 0,-1-11 2,3-7 4,0-4 2,2-3 2,0-3 4,-1-9 2,-4-10 0,2-15 2,3-20 6,2-11 8,-2-2 8,0-5 6,1-5 2,1-9 2,1-5 4,3 2 0,0 7-10,-1 2 0,-1 0-8,-4 4 1,1 13-2,0 11-1,-4 12-12,-5 3 0,-5-1 2,-3 6-2,1 17-10,1 11 0,0 14-10,0 9-3,-4 9-6,4 6-2,4 9-6,2 8-6,2 7-22,-3-6-11,3 7-26,1 2-20,-2 4-72,-10 11-2662,9-11-10589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19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137 388 10928,'0'0'536,"-2"-6"106,-6-14 429,4 13 40,-3 3-286,6 2-124,-1 1-226,-6-5-79,3 6-106,-6 10-39,0 8-54,-2 11-17,2 18-16,5 20-6,3 15-12,3 12-6,3 7-16,2 8-4,4 2 0,4-2-2,1-1-12,3 1-6,0 0-16,-4-2-6,-4 0-12,-1-8-4,3-12-12,0-12-3,-3-13-6,-1-13-2,-5-14-6,1-13-2,-1-10-4,0-8 2,3 5-4,-5-8-24,0-1-1,0 0 1,1 0-1,-1 0 0,0 0 1,0 0-1,0 0 1,0 0-1,0 0 0,0 0 1,0 0-1,0 1 0,0-1 1,0 0-1,0 0 1,0 0-1,0 0 0,0 0 1,0 0-1,0 0 1,0 0-1,0 0 0,1 0 1,-1 0-1,0 0 1,0 0-1,0 0 0,0 0 1,0 0-1,0 0 1,0 0-1,0 0 0,0 0 1,0 0-1,1 0 0,-1 0 1,0 0-1,0 0 1,0 0-1,0 0 0,0 0 1,0 0-1,0 0 1,0 0-1,0 0 0,0 0 1,1 0-1,-1 0 1,0 0-1,0 0 0,0 0 1,0 0-1,0 0 0,0 0 1,0 0-1,0-1 1,0 1-1,0 0 0,11-10 19,-2-16 2,-1-20-4,-3-12-1,-4-13 0,-3-16 0,-3-17 0,-4-10 0,-2-2 0,2 0 2,3 5 6,-3 2 5,-4 3-2,-4 7 1,1 15-8,-1 19 1,1 17-4,1 12-2,1 6-6,-3-2-2,-1-3-4,1 4 2,6 7-2,3 6 2,1 2-4,4 0-1,1 3 0,6-3 0,8 1 0,4 5-1,7 1-4,14-1 2,13 1-2,-2 0 2,-10 1-4,1 3-1,13 2 2,9 0 3,2-2-2,3 0 3,3 2 2,10 3 0,16 2 0,4-1 0,-3-5 0,0-5 0,5-1 2,6-4 4,9 0 2,3-4 2,-5-3 6,-4-2 9,1-1 12,1-2 3,-1 2 0,0 4 2,-1 3 6,-4 0 5,-7-2-4,-3 2-1,2 0 0,4 1 0,-2 2 2,-7 2 2,-17 1-8,-14 0 0,-11 3-8,-10 2 1,-11 3-4,-1 0-1,5 0 0,-7 1-1,-12-1-4,-11 3 2,3 2-2,-6-1 2,1-1-4,7 0-1,-7 0 0,-2 0 2,1 0 4,6 0 4,-5 0 6,-2 0 6,0 0 4,0 0 4,0 0 2,0 0 0,0 0 0,0 0 0,0 0 2,0 0 3,2 3-2,7 14 2,-3 11-2,-1 14 2,1 16-2,3 6 3,1 6 2,-1 3 0,-3 6 0,-1 4 0,0 6 0,1 6 0,0 10 0,0 1-2,1-6-10,-2-4 4,-3-2 6,1 1 1,2-3-6,0 0-3,-2 3-10,-2-1 0,0-8-8,1-12 1,-4-10-4,1-6-3,0-7-10,1-8 1,0-12-4,0-8-2,0-4-4,0-2 2,0-2-2,1-1 2,3-3-4,-3-6-3,-1 3-2906,0-6-11581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2.3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417 68 8416,'11'-27'-4,"-5"11"-15,-2 7-2,-3 7-15,1 0 1,6-8 22,-6 8 3,-2 2-4,-3 2-1,-13 14 7,-11 22 7,-8 22 2,-5 14 15,-1 13 40,-5 15 41,-3 13 110,4 7 50,4-3 78,8-5 25,7-10 7,7-10-18,2-16-74,6-25-1414,9-43-5578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2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588 10 7160,'10'-3'40,"0"-1"36,-8 3 145,0 0 60,5 0 78,-5 1 5,-2 0-73,0 0-31,-1 3-48,-5 14-14,-8 20-4,-7 15-20,-5 12-68,-4 13-25,-5 12-25,19-54-3,-13 21-53,-30 33 50,-12 8-5,-9 13-9,-3 8 1,5-1-3,18-23-1304,49-75-5204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5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661 209 12720,'10'-9'289,"-7"5"3,0-5-9,-2 3 39,-4-13 172,-5-4 24,-6-4-67,-2 0-24,1 4-47,-7 3-18,-8-1-21,24 18-276,1 0 0,-1 0-1,0 1 1,0-1-1,-3 1-64,3 1 54,-1 0 0,1 0 0,-1 0 0,1 1-1,-6 0-53,2 1 61,1 0 0,0 1 0,0 0 0,-4 1-61,1 1 66,0 1 0,0 0 0,-5 4-66,-40 27 185,-1 14-20,-1 14-7,34-32-12,-11 18-146,16-17 72,1 0-1,1 2-71,-2 8 137,-6 27-137,-5 32 134,26-80-73,1 0 0,-1 11-61,4-25 24,1 1-1,0-1 1,0 1-1,1-1 1,1 9-24,-1-14 9,0 1 1,0 0 0,1-1 0,-1 1-1,1-1 1,-1 1 0,1-1-1,0 0 1,1 0 0,-1 0-1,2 2-9,0-2 12,0 1-1,0-1 0,0 0 0,0 0 1,0 0-1,1-1 0,0 0 0,-1 0 1,3 1-12,4 1 23,0-1 0,1 0 0,-1-1 0,10 1-23,-6-2 32,1 0 1,0-1-1,11-2-32,49-12 109,2-4 2,2-2-6,-5-6-2,-10-6-6,-9 3-5,-9 9-14,-11 6-8,-10 5-30,-4 7-13,-2 1-22,-6 1-2562,-11 0-10229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3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1190 1 7608,'2'0'49,"8"0"18,-8 0 50,-1 2 99,0 11 328,-6 9 85,-9 11-3,-6 12-16,-5 15-51,-10 8-30,-14 7-82,-10 16-39,-11 18-88,-8 11-37,-7 4-79,0 10-31,8 8-41,1-3-11,-3-6-18,39-73 1,-4 0-104,-46 49 112,3-14 8,16-13 8,17-19 1,20-22-18,15-16-6,11-16-19,6-16-1860,2 4-7412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3.4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832 0 10568,'0'15'32,"-3"2"0,-3 4 1,-3 13 79,-4 20 296,-4 15 80,-4 4 8,-11 6 0,-17 11-24,-12 16-17,-7 14-63,-2 5-35,0-6-73,0-3-27,-1 1-51,8-3-22,10-6-32,8-10-14,7-5-19,5-17-14,10-24-50,9-22-2003,11-24-7977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3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763 1 10208,'15'11'241,"-3"-3"42,-9-1 146,-6 23 22,-9 21-79,-4 18-10,-5 15 45,-7 6 18,13-52 13,-10 16-438,-28 43 432,-12 12-32,34-55-11,-5 19-389,-25 80 379,3 9-17,0-1-52,2 1-22,5 0-31,7-11-12,4-22-34,4-17-26,5-17-82,7-22-31,7-22-58,7-21-2172,8-25-8635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4.1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417 0 12000,'0'22'-4,"-1"23"-16,-8 17 17,-9 7 87,-8 5 59,-4 10 129,-4 15 45,-5 14 55,-6 7-7,-3 7-99,-2 3-38,-5-5-48,4-34-1836,41-74-7296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4.8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1033 1 12272,'0'0'241,"-6"2"27,-23 11 88,-1 9 21,-6 17-19,-6 19-32,-1 21-99,-2 21-26,-7 21-19,-10 13 0,-16 12 29,-11 14 10,-4 15-3,2-2-6,8-15-16,11-14-6,14-14-3,13-17-3,10-26-26,12-24-18,9-27-48,8-20-2161,5-13-8597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5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975 1 12984,'-14'31'5,"-15"26"22,-13 20 11,-3 14 28,-7 4 0,-3 1-19,-1 8 14,1 17 61,-8 13 30,-16 14 64,-3 1 26,4-6 44,8 2-1,6 4-41,9-15-16,11-21-40,9-12-16,8-8-40,9-20-24,9-22-72,7-21-1984,1-25-7881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5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1130 0 8056,'3'22'544,"2"7"38,-4-22-434,-1 0 0,0-1 0,0 1-1,0 0 1,-1 1-148,-1 2 190,0 0 1,-1 0-1,0 0 0,-4 6-190,-29 61 678,-9 12-52,-3 10-115,-6-1-46,-6 5-83,-4 20-30,3 27-31,-1 18-12,-2 8-35,-8 4-20,-13 6-35,-3-9-11,4-21-24,7-19-8,10-19-25,13-21-26,10-16-73,11-24-20,14-27-2027,16-25-8011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5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1137 0 9312,'13'15'97,"-12"-13"-85,0 0-1,0 0 0,0 0 1,-1 0-1,1 0 1,0 0-1,-1 0 1,0 0-1,1 0 1,-1 2-12,0 0 27,0 1 1,-1-1-1,1 1 1,-1-1-1,0 0 1,-1 4-28,-18 39 216,-15 14 136,-7 16 16,-3 16-89,-4 8-33,-6 6-35,-8 13 26,-6 19 125,0 13 30,2 13 1,-6-3-8,-6-13-51,-1-7-26,8-2-47,4-15-16,7-21-34,4-15-19,3-13-56,10-19-24,15-17-56,12-17-1897,13-19-7551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6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844 1 9944,'-7'40'41,"-9"34"167,-12 22 32,-12 8-56,-7 14-28,-2 16-72,2 16-7,3 16 30,-4 8 26,-12-3 61,-5 0 19,-4-1 23,0-15 7,5-22-14,11-19-8,8-19-34,7-17-15,7-17-40,11-19-1668,16-34-6649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36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593 0 11376,'10'28'72,"-9"-24"-61,-1 1 1,1-1 0,-1 0-1,0 1 1,-1-1-1,1 0 1,-1 4-12,-15 46 120,-10 16 89,-7 16 301,-9 15 58,-13 13-64,-3 10-50,-1 5-132,0 6-58,-2 10-95,-3-8-33,-2-20-56,13-32-1889,43-69-7519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6.3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0 154 12272,'0'0'417,"0"-2"38,0-7 129,0 7-4,0 0-143,1-10-57,3-4-104,7-6-37,9-5-62,10 3-8,7 7 13,5 5 2,9 6 1,-3 3 4,-10 3-2,-2 6 3,1 5 2,-3 3-6,-8 3-26,-8-1-7,-10 5-20,-8 4-9,-9 8-14,-12 6-5,-11 6-20,-8 1-7,-5 1-12,-3-7-3,-1-2-4,5-5 1,8-11-10,7-7-2,9-6 0,6-8-4,4-9-16,3-7-8,6-6-14,7-11-1,13-14-4,5 7-2367,-19 31-9467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2.0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560 0 12896,'0'0'377,"-6"0"102,-19 0 385,10 0 65,-2 0-122,-2 0-86,-1 0-219,0 1-87,-6 4-132,-4 8-31,25-9-203,-1-1-1,1 1 1,0 0 0,0 1 0,-1 1-49,-26 37 232,-4 14-56,-6 17-16,-5 21-26,0 6-14,5-2-32,6-5-10,4 2-10,10 1 0,10-5-10,11-67-32,1 0-1,1 11-25,1-17 10,1 0 1,1 0-1,1 2-10,1-1 12,0-1 1,7 12-13,-8-19 2,2 0-1,-1 0 1,2 0 0,-1 0-2,-3-7 0,0 0 1,1 0-1,-1-1 1,1 1-1,0-1 1,0 0-1,1 0 1,1 0-1,-3-1-1,1-1 1,0 1-1,1-1 1,-1-1-1,0 1 1,1-1 0,-1 0-1,0 0 1,1 0 0,42-2-2510,-38 0-10029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2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70 190 14064,'0'0'64,"0"0"9,0 0 39,0 0 64,0 0 200,0 0 43,-2 3-47,-8 11-19,5 5-26,-1 9-13,-2 11-21,0 13-15,3 8-42,1 0-14,2-7-28,-1-9-12,1-9-28,2-10-6,0-8-10,0-7-6,0-8-14,0-2-5,0 0-20,-2-6-6,-9-27-6,10 24-61,0 0 0,1 0-1,0 1 1,1-7-20,8-47 73,8-4-3,8 1-12,5 5-2,8 3 0,1-2 0,-3-3 0,-6 8-1,-6 14-6,-5 15-2,-18 24-43,0 0-1,0 0 0,1 0 1,-1 0-1,0 0 1,0 0-1,1 0 1,-1 0-1,1 1 1,-1-1-1,1 0 0,-1 1-3,1 0 3,-1 0-1,0 0 1,0 0-1,0 0 1,0 0-1,0 0 1,0 0-1,0 1 1,1-1-1,-1 0 1,0 1-1,0-1 1,0 1-1,0-1 1,0 1-1,0 0-2,25 21 42,-20-14-32,0-1 1,-1 1 0,0 0-1,0 2-10,2 3 10,-1 0 0,0 0 0,0 4-10,9 48 30,-1 0 2,-4 2 0,-1 2 0,-1 2 2,-2-4 4,-3-13 2,1-16 2,1-11 6,-2-5 6,-3-12 0,0-8-10,0-2-2568,0 0-10281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3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132 214 14240,'0'8'281,"0"-4"38,0 3 129,0-5 69,0-2 151,-5 5-11,-21 24-210,0 2-66,6 1-68,2 7-22,2 8-22,6 5-17,7 3-48,8-6-20,-3-41-145,1 0-1,-1-1 0,1 1 1,2 3-39,17 23 145,-20-32-129,0 1-1,1-1 1,-1 1 0,1-1-1,0 0 1,0 0 0,0 0-1,1 1-15,0-1 20,0-1-1,1 1 0,-1-1 0,0 0 0,0 0 0,5 0-19,29-1 93,3-9-10,-34 7-71,-1-1 1,0 0-1,1 0 0,-1-1 0,1 0-12,29-28 55,1-11-4,-5-8-1,-7-3-14,-9 2-6,-7-1-10,-5 5 1,-9 1-4,-6 4-2,-1 7-4,10 33-10,0 0 1,1 0 0,-1 0-1,0 1 1,-1-1 0,1 0-1,0 1 1,-2-2-2,1 2 1,1 1 1,-1-1-1,0 0 0,1 1 1,-1 0-1,0-1 0,0 1 1,-2-1-2,-26 0 14,-3 10 4,-6 12 3,-6 12-2,3 3 1,8-3-8,5 3 1,3 8-2,9 0 2,16-39-11,1 1-1,0 0 1,0-1-1,0 1 1,0 0-1,1 1-1,0-3 2,0 0-1,1 1 0,-1-1 0,1 0 0,0 0 0,0 0 0,1 3-1,-1-4 1,0 1 0,0-1 0,0 1 0,1-1 0,-1 0 0,1 1 0,0-1-1,0 0 1,0 1-1,1-1 1,0 0 0,0 0 0,0 0 0,0 0 0,0-1-1,1 1 1,-1-1 0,4 2-1,0-1 1,1-1-1,-1 1 1,1-1-1,0 0 1,2-1-1,0 0 1,-1 0 0,1-1 1,0 0-1,7-2-1,-5 0 1,-1-1-1,0 1 1,-1-2 0,2 0-1,46-28 5,5-7-2,5-4 2,3 2-2,-1-2 2,-4-8-4,-8-2-1,-10 4 0,-10 9 0,-9 9 0,-7 10 0,-8 6 2,-6 5 7,-6 9 12,-2 2 9,0 0 20,0 2 10,3 11 16,-3 18 7,-3 23 12,-2 7 6,6-4-4,7-9 1,6-7 4,2-1 0,-3 6-10,-2-2-2,-1-5-12,4-8-4,5-6-12,-1-8-5,-3-9-18,0-6-3,6-11-8,6-16-2,5-18-12,-6 4-2793,-21 30-11171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3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50 14424,'-7'18'52,"-10"13"209,-2 11 100,8-4 174,3-7 42,4-11-20,8-2-55,4-2-202,3-5-58,7-5-44,14-9-10,12-6-8,5-7-4,-42 13-138,-1 0 0,1 0 0,-1-1 0,7-4-38,-9 5 25,0-1 0,0 0 0,0 0 0,0 0 0,-1 0 0,3-4-25,15-33 154,-4 0 7,-8 11 14,-5 7 7,-4 2 4,-4 0 0,-2 7-12,-5 6-8,10 7-157,0 1 1,0 0-1,0 0 0,0 0 0,0 0 0,0 0 0,0 0 0,-1 0 0,1 0 0,0 0 0,0 0 0,0 1 0,0-1 0,0 0 0,0 1-9,-25 16 120,-13 20-32,-3 8-16,5 6-32,9-7-2605,23-35-10389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4.5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167 262 14328,'10'-22'201,"1"-4"28,-6-4 94,-4-3 54,0 1 109,0 7-9,-4 8-139,-7 5-40,9 12-281,1-1 0,-1 1 0,0 0 0,0-1 0,1 1 0,-1-1 0,0 1 0,0 0 0,0 0 0,0 0 0,0-1 0,0 1 0,1 0 0,-1 0 0,0 0 0,0 0-17,-23 9 265,-11 12-18,0 7-9,7 8-28,5 6-17,7 3-52,9-1-19,7-40-106,-1 1-1,2 0 1,-1-1 0,0 1 0,1 0-1,0 1-15,0-2 12,1-1 0,-1 1 0,1 0 0,0-1 0,-1 1 0,2-1 0,0 1-12,24 29 68,6-5-6,2-10-10,0-8-2,-3-4-14,-1-1-6,0 4-12,-4 5-4,-5 2-10,-5-2 1,-8 0-4,-3 0-1,-6 1 0,-11 4-1,-15 12-4,-6 3 2,3-6-2,-4-5 2,-11-3-4,1-4-1,12-4 0,9-4 0,8-1 0,5-3 0,7-3 0,2-1 0,5-2 0,24-12 0,17-13 2,11-8 3,8-2-2,2-4 2,0-6-2,2-11 2,3-8-2,1-3 2,-6 2-2,-3 3 3,-4 4 2,-13 7 0,-16 14 0,-11 9 3,-8 11 10,-9 10 10,-5 5 26,-14-3 15,13 7-54,1 1 0,-1-1 0,0 0-1,1 1 1,-1 0 0,0-1 0,1 1-1,-1 0 1,1 0 0,-2 1-10,-3 2 29,1 0 0,-1 0 0,1 1 0,-6 5-29,-29 33 138,2 9 6,3 10 2,8 7 0,6 5-14,5 0-9,6-7-22,3-13-9,5-15-14,9-5-4,10-2-14,9-5-6,-22-25-49,0 1 1,1-1-1,-1 0 1,1 0-1,-1-1 1,1 1-1,-1-1 1,1 1-6,2-1 8,1 1 0,-1-1 0,1 0 1,-1-1-1,6 0-8,47-5 23,4-9-3,-5-7-10,-4-7-3,-5-3-6,-13 7-2617,-29 19-10463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5.3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71 127 12360,'0'-10'152,"0"8"22,0 1 92,0-6 76,0 5 220,0 2 30,1 2-95,2 9-17,-7 17 8,-2 16-11,3 11-66,-2 13-23,-3 8-42,0 4-27,2-7-70,0-15-25,3-20-30,-2-13-14,-3-1-40,0-5-8,4-9-10,4-8-4,0-2-12,2 0-4,10-5-10,7-15-2,7-16-14,3-11-6,-3-12-12,-6-10-3,0-10-6,6 0-5,4 5-14,0 14-2,-6 13-10,-6 11-3,-4 10-6,-2 10-2,-1 9-4,3 9 2,6 6-4,-17-6-1,0 0 0,0 0 0,-1 0 0,1 1 0,-1-1 0,1 1 0,0 2 0,21 35 0,-3 11 0,-8 6 0,-7 4 0,-1 1 0,-1-4 0,-3-11 0,-3-5 0,-3 2 0,-1-8 0,1-12 2,1-13 4,4-7 2,-2 3 0,2-5 0,2-5 0,10-17 0,3-21 0,7-20 0,3-13 0,3-6 0,5 0 2,6 6 3,1 10-2,-31 52-7,0 0 0,1 0 0,4-2-4,30-23 4,-11 12 1,-14 10-2,-7 6 3,5 7 2,2 8 0,-18-5-7,1 0 0,-1 0 0,1 0-1,-1 0 1,0 0 0,0 1-1,1-1 1,-1 0 0,0 1 0,0-1-1,0 1 0,13 30 8,4 18 2,-14-34-3,-1 0 0,2 15-7,-4 37 16,-5 7 0,-1 4 0,0-2 2,-1-13 6,3-15 6,0-17 4,-1-11 3,0-5-4,2-6-2,1-8-6,5-3-3,8-2-2586,-9 2-10301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6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426 659 14152,'17'3'32,"-3"-1"-4,-4-3-15,-3-7 68,-5-13 270,-2-7 73,-4-5 8,-10-1 7,-9 2 1,-3 5-5,2 9-13,-3 6-17,-7 6-68,-2 6-30,-4 11-52,0 11-21,4 9-46,2 11-21,1 9-36,2 6-11,2 3-26,7 1-12,7-3-26,7-6-6,8-12-14,5-9-5,4-5-6,5-4-3,7-7-10,3-6 1,0-5-2,6-9 2,10-14-4,3-14-1,-1-9 2,-5-5 6,-1-6 6,1-2 5,-5 0 10,-4 2 6,-7 10 10,-6 8 5,-5 12 4,-3 11 5,-3 7 10,5-4 3,-7 7 0,-4 7-2,-7 22-12,-2 10-4,1 12-10,4 2 0,4 0-8,5 4-2,4 6-14,7-10-5,1-19-4,1-11 2,7-7-4,8-9-1,11-5 0,4-9-1,-35 6-11,-1-1-1,0 0 1,9-5-4,-8 2 4,0 1 0,-1-1 0,0-1 0,0-1-4,40-42 22,-5-6 2,-2 0 2,-7-2 4,-9 0 4,-7 5 8,-4 17 18,-6 10 11,-5 8 28,-5 6 13,0 9 6,-8-3 6,-13 7 16,-12 9-1,-7 15-22,33-19-90,0 1-1,0 0 0,1 1 1,-2 1-27,-15 28 80,9-3-10,9-8-28,7-2-8,10-1-12,11-2-2,11-2-10,2-4-3,-1-6-6,3-4-3,9-3-12,-5-1-6,-20 1-14,-17 2-4,-3 12-12,-7 11-1,-12 18-4,-9 8 1,-9-2 4,-2-9 4,1-6 4,2-8 4,7-7 4,7-7 4,9-7 6,10-5 6,-1-3 2,-3-7 2,11-8 4,15-17 2,19-17 0,13-10-1,10-5-6,7-4-7,1 1-28,-4 1-10,-4-1-16,-1 3-8,2 7-14,-6 2 6,-46 44 58,-1-2 0,10-14 34,12-34-55,-8-2 12,-8 7 7,-9 10 16,-5 12 7,-5 10 10,1 6 3,0 8 2,1 7 6,0-1 6,0 4 5,-2 6 12,-8 19 6,-3 17-2,3 17 3,3 9 2,3 0-1,-3-2-4,-1 1 2,2 2-4,1 2-1,-2 0 0,2-8-1,-1-9-4,-3-2 3,-4-1 2,-2-4 2,6-7 4,5-11 2,2-12 2,1-10 2,-2 4-8,3-6-2,0-3-12,2-3-4,11-12-18,2-19-20,3-16-25,1-9-84,-2 7-2710,-13 41-10771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6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1 13880,'-11'0'112,"6"1"-15,-7 5-58,7-1 53,-8 14 273,-4 2 92,-9 5 77,-3 6 16,4 5-3,5 8-3,4 8-26,8-1-30,10-7-96,6-5-41,7-4-70,-12-31-230,1 0 0,-1 0 0,1-1 0,0 1 0,3 1-51,-1 0 54,0-1 1,1-1-1,-1 1 0,8 3-54,-8-5 42,1 0 0,1 0 0,-1-1 0,0 0 0,5 1-42,0-1 71,0-1 1,1 0-1,6 0-71,41-6 198,1-11-76,-3-9-26,-3-5-30,-12 0-10,-7-1-24,-5-1-7,-5-5-20,-7 7-2598,-15 24-10373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6:47.3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0 14872,'14'5'17,"13"3"70,11 2 18,5-1 7,7 6 160,7 11 616,2 7 96,-45-23-739,-1 0 0,0 0-1,4 6-244,-6-5 218,0 1-1,-1 0 0,5 10-217,-6-10 191,-2 1 0,1 1-1,3 9-190,-4-4 180,-1-1 0,-1 1-1,0 1-179,-1 4 243,0-1 1,0 19-244,-3-15 230,-2-1 0,-3 24-230,-3-3 386,-7 21-386,-18 54 347,18-80-86,-17 35-261,21-56 55,0-1 0,-2 0 0,-1 0 0,-4 4-55,1-4 47,-2-1 1,0 0-1,-15 11-47,0-4 114,-33 22-114,41-32 23,0-1 1,-1-2-1,-5 2-23,4-5-1374,0-1 1,-8 1 1373,17-6-13982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6.13562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9T06:30:39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7365 5914 1299 0,'0'0'0'0,"0"0"0"0,0 0 0 0,0 0 29 0,0 0-29 15,0 0 29-15,0 0-29 0,32-7 65 0,-32 7-65 16,24-4 65-16,-24 4-65 0,28 0 51 0,-28 0-51 16,36 0 51-16,-36 0-51 0,39-6 36 0,-39 6-36 15,50-9 37-15,-50 9-37 0,58-7 20 0,-58 7-20 0,56-8 20 16,-56 8-20-16,54-7 12 0,-54 7-12 0,58-8 12 16,-58 8-12-16,65-7 19 0,-65 7-19 0,74-6 20 15,-74 6-20-15,88-9 20 0,-88 9-20 0,89-6 21 16,-89 6-21-16,84-9 22 0,-84 9-22 0,84-9 23 15,-84 9-23-15,91-4 21 0,-91 4-21 0,99 0 22 16,-99 0-22-16,103 4 19 0,-103-4-19 0,104 0 20 16,-104 0-20-16,102-6 18 0,-102 6-18 0,105-4 19 15,-105 4-19-15,113 0 17 0,-113 0-17 0,114-5 18 16,-114 5-18-16,116-4 15 0,-116 4-15 0,117-2 15 16,-117 2-15-16,117 2 13 0,-117-2-13 0,114 4 13 0,-114-4-13 15,106 5 13-15,-106-5-13 0,108 0 14 0,-108 0-14 16,114 4 12-16,-114-4-12 0,108 2 12 0,-108-2-12 15,99 4 13-15,-99-4-13 0,95 2 13 0,-95-2-13 16,93 7 11-16,-93-7-11 0,89 9 12 0,-89-9-12 16,90 6 11-16,-90-6-11 0,87 0 11 0,-87 0-11 15,79 0 7-15,-79 0-7 0,74 0 7 0,-74 0-7 16,62-4 5-16,-62 4-5 0,57 4 6 0,-57-4-6 0,45 6 4 16,-45-6-4-16,39 3 5 0,-39-3-5 0,25 0 1 15,-25 0-1-15,14-3 2 0,-14 3-2 0,10-2 0 16,-10 2 0-16,0 0 0 0,0 0 0 0,0 0-1665 0</inkml:trace>
  <inkml:trace contextRef="#ctx0" brushRef="#br0" timeOffset="316.56">8660 5775 862 0,'0'0'0'0,"-14"3"0"0,14-3 0 16,-36 4 9-16,36-4-9 0,-46 7 10 0,46-7-10 15,-47 8 8-15,47-8-8 0,-45 5 9 0,45-5-9 16,-35 10 5-16,35-10-5 0,-28 5 6 0,28-5-6 16,-34 10 0-16,34-10 0 0,-22 9 1 0,22-9-1 15,-9 4 0-15,9-4 0 0,0 0 0 0,0 0 0 16,0 0-683-16</inkml:trace>
  <inkml:trace contextRef="#ctx0" brushRef="#br0" timeOffset="1366.51">8368 5869 671 0,'0'0'0'0,"15"4"0"0,-15-4 0 0,30 0 6 15,-30 0-6-15,50 0 6 0,-50 0-6 0,65-4 11 16,-65 4-11-16,78-5 12 0,-78 5-12 0,79-9 29 15,-79 9-29-15,85-10 30 0,-85 10-30 0,94-5 43 0,-94 5-43 16,102-10 43-16,-102 10-43 0,110-13 43 0,-110 13-43 16,110-15 43-16,-110 15-43 0,114-14 37 0,-114 14-37 15,121-23 38-15,-121 23-38 0,124-24 51 0,-124 24-51 16,123-26 52-16,-123 26-52 0,125-28 53 0,-125 28-53 16,120-24 54-16,-120 24-54 0,111-19 47 0,-111 19-47 0,99-18 48 15,-99 18-48-15,90-11 42 0,-90 11-42 0,78-13 42 16,-78 13-42-16,61-6 37 0,-61 6-37 0,52-4 38 15,-52 4-38-15,27 0 32 0,-27 0-32 0,18 0 32 16,-18 0-32-16,8-2 47 0,-8 2-47 0,0 0 47 16,0 0-47-16,-12-2 44 0,12 2-44 0,-31 2 44 15,31-2-44-15,-58 6 40 0,58-6-40 0,-69 6 40 16,69-6-40-16,-86 9 47 0,86-9-47 0,-98 9 47 16,98-9-47-16,-118 9 47 0,118-9-47 0,-126 10 47 15,126-10-47-15,-125 11 41 0,125-11-41 0,-125 15 41 16,125-15-41-16,-132 17 34 0,132-17-34 0,-133 14 35 0,133-14-35 15,-128 15 27-15,128-15-27 0,-125 11 28 0,125-11-28 16,-119 10 23-16,119-10-23 0,-108 7 24 0,108-7-24 16,-103 8 18-16,103-8-18 0,-95 7 18 0,95-7-18 15,-88 9 15-15,88-9-15 0,-74 6 15 0,74-6-15 16,-60 4 13-16,60-4-13 0,-41 5 13 0,41-5-13 16,-24 2 8-16,24-2-8 0,-11 2 8 0,11-2-8 0,0 0 5 15,0 0-5-15,0 0 5 0,0 0-5 0,11 15 3 16,-11-15-3-16,24 9 3 0,-24-9-3 0,47 11 1 15,-47-11-1-15,63 8 2 0,-63-8-2 0,79 5 0 0,-79-5 0 16,83 0 0-16,-83 0 0 0,94 2-2 0,-94-2 2 16,104 4-2-16,-104-4 2 0,108 4-6 0,-108-4 6 15,114 5-6-15,-114-5 6 0,115 0-12 0,-115 0 12 16,117 0-11-16,-117 0 11 0,125 2-12 0,-125-2 12 16,129 4-12-16,-129-4 12 0,127 4-12 0,-127-4 12 0,119 0-11 15,-119 0 11-15,123 3-11 0,-123-3 11 0,115 6-10 16,-115-6 10-16,108 2-10 0,-108-2 10 0,105 3-10 15,-105-3 10-15,102 0-8 0,-102 0 8 0,95 0-8 16,-95 0 8-16,73-3-7 0,-73 3 7 0,56-2-6 16,-56 2 6-16,35-6-4 0,-35 6 4 0,23-3-4 15,-23 3 4-15,14-4-3 0,-14 4 3 0,8-4-3 16,-8 4 3-16,0 0-2 0,0 0 2 0,-8-7-2 16,8 7 2-16,-27-13-2 0,27 13 2 0,-41-10-1 15,41 10 1-15,-58-5-1 0,58 5 1 0,-69-10 0 16,69 10 0-16,-80-9-1 0,80 9 1 0,-90-9-1 0,90 9 1 15,-93-2 0-15,93 2 0 0,-100-2 0 0,100 2 0 16,-114-2-1-16,114 2 1 0,-121 0 0 0,121 0 0 16,-121 10-1-16,121-10 1 0,-131 3 0 0,131-3 0 15,-136-2-2-15,136 2 2 0,-136 0-1 0,136 0 1 16,-134 8-2-16,134-8 2 0,-134 11-2 0,134-11 2 16,-129 13-2-16,129-13 2 0,-128 15-2 0,128-15 2 0,-125 11-4 15,125-11 4-15,-121 17-3 0,121-17 3 0,-105 24-6 16,105-24 6-16,-89 24-5 0,89-24 5 0,-78 19-8 15,78-19 8-15,-62 20-8 0,62-20 8 0,-54 19-9 16,54-19 9-16,-37 15-8 0,37-15 8 0,-22 13-16 0,22-13 16 16,-10 5-15-16,10-5 15 0,0 10-21 0,0-10 21 15,11 9-21-15,-11-9 21 0,34 19-28 0,-34-19 28 16,47 11-28-16,-47-11 28 0,63 3-40 0,-63-3 40 16,82 0-39-16,-82 0 39 0,99 0-38 0,-99 0 38 15,110-3-37-15,-110 3 37 0,123-11-34 0,-123 11 34 0,128-17-33 16,-128 17 33-16,145-21-36 0,-145 21 36 0,151-24-35 15,-151 24 35-15,153-24-29 0,-153 24 29 0,164-28-28 16,-164 28 28-16,160-28-22 0,-160 28 22 0,157-26-21 16,-157 26 21-16,143-24-14 0,-143 24 14 0,133-24-13 15,-133 24 13-15,115-23-8 0,-115 23 8 0,99-24-8 16,-99 24 8-16,78-15-5 0,-78 15 5 0,60-13-5 16,-60 13 5-16,35-5-4 0,-35 5 4 0,21-6-3 15,-21 6 3-15,7-4-3 0,-7 4 3 0,-18 0-2 16,18 0 2-16,0 0-1155 0</inkml:trace>
  <inkml:trace contextRef="#ctx0" brushRef="#br0" timeOffset="12882.97">7721 5914 750 0,'0'0'0'0,"0"0"0"15,0 0 0-15,0 0-563 0</inkml:trace>
  <inkml:trace contextRef="#ctx0" brushRef="#br0" timeOffset="13032.66">7649 5855 1052 0,'0'0'0'0,"0"0"0"0,0 0 0 16,0 0 42-16,0 0-42 0,-36-13 42 0,36 13-42 15,-20-2 94-15,20 2-94 0,-34 0 95 0,34 0-95 16,-44 9 76-16,44-9-76 0,-51 20 77 0,51-20-77 16,-59 34 44-16,59-34-44 0,-67 48 44 0,67-48-44 15,-86 71 31-15,86-71-31 0,-97 78 31 0,97-78-31 0,-104 91 25 16,104-91-25-16,-114 99 25 0,114-99-25 0,-119 100 19 15,119-100-19-15,-118 97 19 0,118-97-19 0,-110 101-1 16,110-101 1-16,-95 87 0 0,95-87 0 0,0 0-1287 16</inkml:trace>
  <inkml:trace contextRef="#ctx0" brushRef="#br0" timeOffset="13466.79">8241 5855 1332 0,'0'0'0'0,"0"0"0"0,0 0 0 16,0 0-1-16,0 0 1 0,-5 9-1 0,5-9 1 0,-10 5-4 15,10-5 4-15,-20 10-3 0,20-10 3 0,-43 24 14 16,43-24-14-16,-56 30 14 0,56-30-14 0,-73 42 58 16,73-42-58-16,-74 56 59 0,74-56-59 0,-77 69 85 0,77-69-85 15,-87 76 86-15,87-76-86 0,-103 80 77 0,103-80-77 16,-100 84 77-16,100-84-77 0,-97 89 42 0,97-89-42 16,-82 97 42-16,82-97-42 0,0 0-1408 0</inkml:trace>
  <inkml:trace contextRef="#ctx0" brushRef="#br0" timeOffset="13767.85">8912 5693 1590 0,'0'0'0'0,"0"0"0"16,0 0 0-16,2 9 20 0,-2-9-20 0,-2 13 21 0,2-13-21 15,-9 15 53-15,9-15-53 0,-28 24 53 0,28-24-53 16,-47 37 61-16,47-37-61 0,-67 45 62 0,67-45-62 16,-89 52 46-16,89-52-46 0,-105 69 46 0,105-69-46 15,-110 93 32-15,110-93-32 0,-119 98 33 0,119-98-33 16,-117 99 26-16,117-99-26 0,-110 97 27 0,110-97-27 15,-99 106 1-15,99-106-1 0,-78 108 1 0,78-108-1 0,0 0-1554 16</inkml:trace>
  <inkml:trace contextRef="#ctx0" brushRef="#br0" timeOffset="14038.22">9631 5655 1612 0,'0'0'0'0,"0"0"0"16,0 0 0-16,13 23 2 0,-13-23-2 0,6 18 2 16,-6-18-2-16,4 25 2 0,-4-25-2 0,-19 33 3 15,19-33-3-15,-41 48 27 0,41-48-27 0,-63 62 27 16,63-62-27-16,-84 72 21 0,84-72-21 0,-88 92 22 15,88-92-22-15,-84 104 18 0,84-104-18 0,-76 100 19 16,76-100-19-16,-75 76 9 0,75-76-9 0,-63 73 10 0,63-73-10 16,0 0-1331-16</inkml:trace>
  <inkml:trace contextRef="#ctx0" brushRef="#br0" timeOffset="14278.97">10336 5760 1713 0,'0'0'0'16,"0"0"0"-16,0 0 0 0,5 18 3 0,-5-18-3 16,-5 24 3-16,5-24-3 0,-19 28 53 0,19-28-53 15,-26 43 54-15,26-43-54 0,-45 58 61 0,45-58-61 16,-54 67 62-16,54-67-62 0,-58 76 36 0,58-76-36 15,-65 78 37-15,65-78-37 0,-74 80 29 0,74-80-29 0,-69 82 29 16,69-82-29-16,0 0-1560 0</inkml:trace>
  <inkml:trace contextRef="#ctx0" brushRef="#br0" timeOffset="14518.7">10990 5620 1646 0,'0'0'0'0,"0"0"0"0,0 0 0 15,18 11 25-15,-18-11-25 0,15 23 26 0,-15-23-26 16,6 33 53-16,-6-33-53 0,-6 37 54 0,6-37-54 16,-20 49 118-16,20-49-118 0,-43 48 118 0,43-48-118 15,-64 60 65-15,64-60-65 0,-67 74 66 0,67-74-66 16,-78 91 40-16,78-91-40 0,-78 95 41 0,78-95-41 15,-75 97 19-15,75-97-19 0,-74 104 20 0,74-104-20 16,0 0-1719-16</inkml:trace>
  <inkml:trace contextRef="#ctx0" brushRef="#br0" timeOffset="14743.55">11651 5961 1881 0,'0'0'0'0,"0"5"0"15,0-5 0-15,0 22 58 0,0-22-58 0,0 43 59 16,0-43-59-16,-6 69 68 0,6-69-68 0,-9 80 69 16,9-80-69-16,-26 82 46 0,26-82-46 0,-37 86 46 15,37-86-46-15,-51 85 13 0,51-85-13 0,-55 86 14 16,55-86-14-16,0 0-1691 0</inkml:trace>
  <inkml:trace contextRef="#ctx0" brushRef="#br0" timeOffset="14909.05">12432 5951 1948 0,'0'0'0'0,"0"19"0"0,0-19 0 16,2 48 52-16,-2-48-52 0,-2 82 53 0,2-82-53 15,-13 119 24-15,13-119-24 0,-38 138 25 0,38-138-25 16,-76 152 1-16,76-152-1 0,-106 155 1 0,106-155-1 0,0 0-1578 16</inkml:trace>
  <inkml:trace contextRef="#ctx0" brushRef="#br0" timeOffset="16561.13">7969 6210 951 0,'0'0'0'16,"0"0"0"-16,0 0 0 0,0 0 0 16,0 0 0-16,-20-21 0 0,20 21 0 0,-6-3 0 0,6 3 0 0,-9-2 0 15,9 2 0-15,-15-4 0 0,15 4 0 0,-15-4 0 16,15 4 0-16,-15-1-5 0,15 1 5 0,-15 0-5 15,15 0 5-15,-9 0-8 0,9 0 8 0,-13 0-7 16,13 0 7-16,-11 0 0 0,11 0 0 0,-12 0 0 16,12 0 0-16,-9 5 13 0,9-5-13 0,-9 6 14 15,9-6-14-15,-4 9 47 0,4-9-47 0,0 0 47 16,0 0-47-16,-6 9 72 0,6-9-72 0,0 0 73 0,0 0-73 16,-5 10 64-16,5-10-64 0,0 0 64 15,0 0-64-15,-9 9 49 0,9-9-49 0,-2 5 49 0,2-5-49 16,0 0 35-16,0 0-35 0,-4 10 35 0,4-10-35 15,0 0 27-15,0 0-27 0,0 0 28 0,0 0-28 16,0 0 22-16,0 0-22 0,0 0 23 0,0 0-23 16,6-10 20-16,-6 10-20 0,5-13 20 0,-5 13-20 0,8-16 28 15,-8 16-28-15,5-23 28 0,-5 23-28 0,6-20 32 16,-6 20-32-16,4-19 33 0,-4 19-33 0,0-15 39 0,0 15-39 16,0-9 40-16,0 9-40 0,0-5 40 0,0 5-40 15,0 0 41-15,0 0-41 0,0-13 41 0,0 13-41 16,0-6 41-16,0 6-41 0,0 0 37 0,0 0-37 15,0-9 38-15,0 9-38 0,0 0 35 0,0 0-35 16,0 0 35-16,0 0-35 0,0-13 31 0,0 13-31 16,1-6 31-16,-1 6-31 0,0 0 25 0,0 0-25 15,10-13 26-15,-10 13-26 0,11-7 22 0,-11 7-22 0,19-10 23 16,-19 10-23-16,29-13 19 0,-29 13-19 0,36-15 20 16,-36 15-20-16,37-15 16 0,-37 15-16 0,39-14 17 15,-39 14-17-15,45-13 16 0,-45 13-16 0,50-12 16 16,-50 12-16-16,49-9 15 0,-49 9-15 0,44-9 16 15,-44 9-16-15,36-10 13 0,-36 10-13 0,39-9 14 16,-39 9-14-16,46-15 14 0,-46 15-14 0,53-9 14 16,-53 9-14-16,55-9 9 0,-55 9-9 0,64-10 10 15,-64 10-10-15,69-11 7 0,-69 11-7 0,69-13 7 16,-69 13-7-16,59-15 7 0,-59 15-7 0,54-13 7 0,-54 13-7 16,60-9 6-16,-60 9-6 0,60-6 7 0,-60 6-7 15,63-11 5-15,-63 11-5 0,65-11 6 0,-65 11-6 16,69-15 7-16,-69 15-7 0,69-11 7 0,-69 11-7 15,56-9 6-15,-56 9-6 0,58-10 7 0,-58 10-7 16,63-14 5-16,-63 14-5 0,65-10 6 0,-65 10-6 16,71-5 5-16,-71 5-5 0,73 0 6 0,-73 0-6 0,74 0 4 15,-74 0-4-15,69 0 5 0,-69 0-5 0,64-4 4 16,-64 4-4-16,61 0 4 0,-61 0-4 0,69 0 3 16,-69 0-3-16,75 0 4 0,-75 0-4 0,76 4 3 15,-76-4-3-15,71 0 4 0,-71 0-4 0,59-10 3 16,-59 10-3-16,60-9 4 0,-60 9-4 0,63-5 4 0,-63 5-4 15,60-8 4-15,-60 8-4 0,58-6 3 0,-58 6-3 16,56-11 4-16,-56 11-4 0,59-9 3 0,-59 9-3 16,52-9 3-16,-52 9-3 0,38-4 4 0,-38 4-4 15,33 0 5-15,-33 0-5 0,30-6 4 0,-30 6-4 0,28-5 4 16,-28 5-4-16,20-4 4 0,-20 4-4 0,15-5 5 16,-15 5-5-16,15 0 4 0,-15 0-4 0,11 0 4 15,-11 0-4-15,14 0 3 0,-14 0-3 0,5 0 4 16,-5 0-4-16,0 0 3 0,0 0-3 0,0 0 3 15,0 0-3-15,0 0 3 0,0 0-3 0,0 0 4 16,0 0-4-16,0 0 4 0,0 0-4 0,-5 5 4 16,5-5-4-16,-15 6 3 0,15-6-3 0,-28 9 3 15,28-9-3-15,-36 9 3 0,36-9-3 0,-44 4 3 16,44-4-3-16,-54 6 1 0,54-6-1 0,-60 9 2 16,60-9-2-16,-67 9 0 0,67-9 0 0,-71 15 1 0,71-15-1 15,-75 15 0-15,75-15 0 0,-74 19 0 0,74-19 0 16,-82 18 0-16,82-18 0 0,-84 15 0 0,84-15 0 15,-91 11-1-15,91-11 1 0,-91 13 0 0,91-13 0 16,-86 13-2-16,86-13 2 0,-90 11-2 0,90-11 2 16,-108 10-5-16,108-10 5 0,-104 9-4 0,104-9 4 15,-104 15-7-15,104-15 7 0,-99 11-7 0,99-11 7 0,-97 13-8 16,97-13 8-16,-95 13-7 0,95-13 7 0,-95 9-7 16,95-9 7-16,-91 12-7 0,91-12 7 0,-82 13-5 15,82-13 5-15,-82 7-4 0,82-7 4 0,-90 7-4 16,90-7 4-16,-89 6-3 0,89-6 3 0,-84 4-3 0,84-4 3 15,-78 2-3-15,78-2 3 0,-64 0-3 0,64 0 3 16,-50-2-2-16,50 2 2 0,-41-4-7 0,41 4 7 16,-34-4-7-16,34 4 7 0,-35 4-17 0,35-4 17 15,-30 6-17-15,30-6 17 0,0 0-1957 0</inkml:trace>
  <inkml:trace contextRef="#ctx0" brushRef="#br0" timeOffset="17730.95">7760 9575 1254 0,'0'0'0'0,"0"0"0"0,0 0 0 0,0 0 62 15,0 0-62-15,0 0 63 0,0 0-63 0,0 0 126 16,0 0-126-16,0 0 127 0,0 0-127 0,0 0 86 15,0 0-86-15,0 0 87 0,0 0-87 0,0 0 43 0,0 0-43 16,-3-22 44-16,3 22-44 0,0 0 25 0,0 0-25 16,13-9 25-16,-13 9-25 0,20-4 18 0,-20 4-18 15,25-4 19-15,-25 4-19 0,22-2 13 0,-22 2-13 16,32-2 13-16,-32 2-13 0,41-1 12 0,-41 1-12 0,44 0 13 16,-44 0-13-16,43-4 11 0,-43 4-11 15,45 0 11-15,-45 0-11 0,45 4 10 0,-45-4-10 0,50 3 11 16,-50-3-11-16,48 2 11 0,-48-2-11 0,45 0 12 15,-45 0-12-15,45-2 11 0,-45 2-11 0,46-3 11 16,-46 3-11-16,58-10 13 0,-58 10-13 0,58-9 14 16,-58 9-14-16,67-9 14 0,-67 9-14 0,69-10 15 15,-69 10-15-15,67-7 10 0,-67 7-10 0,65-8 10 16,-65 8-10-16,64-9 12 0,-64 9-12 0,68-5 13 16,-68 5-13-16,66-6 11 0,-66 6-11 0,70-9 12 15,-70 9-12-15,75-10 16 0,-75 10-16 0,73-14 16 0,-73 14-16 16,63-15 14-16,-63 15-14 0,63-17 15 0,-63 17-15 15,66-17 17-15,-66 17-17 0,69-13 17 0,-69 13-17 16,74-15 19-16,-74 15-19 0,71-16 20 0,-71 16-20 16,63-21 16-16,-63 21-16 0,58-20 17 0,-58 20-17 15,52-15 14-15,-52 15-14 0,58-13 15 0,-58 13-15 16,54-19 12-16,-54 19-12 0,65-15 13 0,-65 15-13 16,75-13 11-16,-75 13-11 0,72-9 11 0,-72 9-11 0,62-6 9 15,-62 6-9-15,61-5 9 0,-61 5-9 0,66-6 8 16,-66 6-8-16,68-5 9 0,-68 5-9 0,66-4 6 0,-66 4-6 15,72 0 7-15,-72 0-7 0,71 2 6 0,-71-2-6 16,67 2 7-16,-67-2-7 0,60 0 5 0,-60 0-5 16,52-2 6-16,-52 2-6 0,58-2 4 0,-58 2-4 15,54-6 5-15,-54 6-5 0,48-3 4 0,-48 3-4 16,45-6 4-16,-45 6-4 0,45-7 1 0,-45 7-1 16,35-10 1-16,-35 10-1 0,24-9 0 0,-24 9 0 0,6-15 0 15,-6 15 0-15,0 0-1932 0</inkml:trace>
  <inkml:trace contextRef="#ctx0" brushRef="#br0" timeOffset="19036.84">8823 9789 1030 0,'0'0'0'0,"0"0"0"0,0 0 0 16,-10 2 0-16,10-2 0 0,-9 4 0 0,9-4 0 15,0 0 1-15,0 0-1 0,0 0 1 0,0 0-1 0,0 0 0 16,0 0 0-16,0 0 1 0,0 0-1 0,0 0 2 15,0 0-2-15,11 3 3 0,-11-3-3 0,28 0 1 16,-28 0-1-16,35 6 2 0,-35-6-2 0,43 7 4 0,-43-7-4 16,51 8 5-16,-51-8-5 0,63 6 46 0,-63-6-46 15,71 7 46-15,-71-7-46 0,69 9 69 0,-69-9-69 16,71 6 69-16,-71-6-69 0,76 9 90 0,-76-9-90 16,86 13 91-16,-86-13-91 0,89 17 82 0,-89-17-82 15,89 15 82-15,-89-15-82 0,82 9 72 0,-82-9-72 16,81 9 72-16,-81-9-72 0,89 10 72 0,-89-10-72 0,97 7 72 15,-97-7-72-15,91 6 59 0,-91-6-59 0,92-4 60 16,-92 4-60-16,83-6 50 0,-83 6-50 0,86-13 51 16,-86 13-51-16,80-11 49 0,-80 11-49 0,82-17 49 15,-82 17-49-15,75-16 41 0,-75 16-41 0,69-19 41 16,-69 19-41-16,59-20 40 0,-59 20-40 0,56-25 41 16,-56 25-41-16,54-26 28 0,-54 26-28 0,52-27 29 15,-52 27-29-15,47-27 31 0,-47 27-31 0,43-22 32 16,-43 22-32-16,39-17 28 0,-39 17-28 0,26-13 29 15,-26 13-29-15,13-9 24 0,-13 9-24 0,8-5 25 0,-8 5-25 16,3-10 19-16,-3 10-19 0,-5-9 20 0,5 9-20 16,-15-13 13-16,15 13-13 0,-24-17 14 0,24 17-14 15,-38-26 12-15,38 26-12 0,-46-22 12 0,46 22-12 16,-54-15 7-16,54 15-7 0,-60-13 8 0,60 13-8 16,-60-19 4-16,60 19-4 0,-69-13 5 0,69 13-5 15,-83-2 2-15,83 2-2 0,-88 2 3 0,88-2-3 16,-91 10 1-16,91-10-1 0,-92 14 2 0,92-14-2 0,-91 21 0 15,91-21 0-15,-93 20 0 0,93-20 0 0,-102 13 0 16,102-13 0-16,-101 15 0 0,101-15 0 0,-93 17 0 16,93-17 0-16,-95 17 0 0,95-17 0 0,-103 15 0 0,103-15 0 15,-102 15 0-15,102-15 0 0,-95 14-1 0,95-14 1 16,-86 15 0-16,86-15 0 0,-78 10-1 0,78-10 1 16,-80 5 0-16,80-5 0 0,-79 8-1 0,79-8 1 15,-78 1 0-15,78-1 0 0,-69 0-1 0,69 0 1 0,-59-1 0 16,59 1 0-16,-51-6-1 0,51 6 1 0,-44-4 0 15,44 4 0-15,-30-5-1 0,30 5 1 0,-28-8-1 16,28 8 1-16,-26-7-1 0,26 7 1 0,-25-4 0 16,25 4 0-16,-24-5 0 0,24 5 0 0,-24-4 0 15,24 4 0-15,-20-6 0 0,20 6 0 0,-19-7 0 16,19 7 0-16,-17-8 0 0,17 8 0 0,-9-3 0 16,9 3 0-16,0 0 0 0,0 0 0 0,-10-10 0 15,10 10 0-15,0 0 0 0,0 0 0 0,0 0 0 16,0 0 0-16,0 0 0 0,0 0 0 0,15 0 0 15,-15 0 0-15,25 0 0 0,-25 0 0 0,29 0 0 0,-29 0 0 16,36 10-1-16,-36-10 1 0,39 5 0 0,-39-5 0 16,45 10-1-16,-45-10 1 0,48 5 0 0,-48-5 0 15,56 8-2-15,-56-8 2 0,67 11-1 0,-67-11 1 16,76 11-2-16,-76-11 2 0,82 9-2 0,-82-9 2 16,84 8-3-16,-84-8 3 0,84 5-3 0,-84-5 3 15,86 4-3-15,-86-4 3 0,93 2-3 0,-93-2 3 0,95 0-3 16,-95 0 3-16,99-8-2 0,-99 8 2 0,93-13-1 15,-93 13 1-15,88-18 0 0,-88 18 0 0,85-21 0 16,-85 21 0-16,88-22 0 0,-88 22 0 0,84-21 0 16,-84 21 0-16,74-18 1 0,-74 18-1 0,69-24 1 0,-69 24-1 15,62-25 2-15,-62 25-2 0,67-24 3 0,-67 24-3 16,61-18 3-16,-61 18-3 0,62-19 4 0,-62 19-4 16,56-15 4-16,-56 15-4 0,41-13 4 0,-41 13-4 15,31-5 5-15,-31 5-5 0,21-4 5 0,-21 4-5 16,9-2 6-16,-9 2-6 0,0 0 7 0,0 0-7 0,8 0 7 15,-8 0-7-15,0 0 9 0,0 0-9 0,0 0 9 16,0 0-9-16,0 0 9 0,0 0-9 0,-17 0 10 16,17 0-10-16,-38 0 9 0,38 0-9 0,-46 0 10 15,46 0-10-15,-52 0 9 0,52 0-9 0,-52 0 9 16,52 0-9-16,-54 7 10 0,54-7-10 0,-53 13 11 16,53-13-11-16,-52 15 10 0,52-15-10 0,-54 23 10 15,54-23-10-15,-54 20 7 0,54-20-7 0,-60 21 7 16,60-21-7-16,-63 18 6 0,63-18-6 0,-69 19 7 15,69-19-7-15,-65 22 1 0,65-22-1 0,-60 28 1 0,60-28-1 16,-57 32-3-16,57-32 3 0,-69 33-3 0,69-33 3 16,0 0-2173-16</inkml:trace>
  <inkml:trace contextRef="#ctx0" brushRef="#br0" timeOffset="22235.69">8532 6108 1713 0,'0'0'0'0,"0"0"0"0,0 0 0 0,20 29 0 16,-20-29 0-16,19 24 0 0,-19-24 0 0,11 19-3 15,-11-19 3-15,10 15-3 0,-10-15 3 0,0 0-1281 0</inkml:trace>
  <inkml:trace contextRef="#ctx0" brushRef="#br0" timeOffset="22370.79">8776 6085 1198 0,'0'0'0'0,"0"0"0"15,0 0 0-15,0 13 0 0,0-13 0 0,0 6 0 16,0-6 0-16,0 0-899 0</inkml:trace>
  <inkml:trace contextRef="#ctx0" brushRef="#br0" timeOffset="23617.08">23438 5255 1041 0,'0'0'0'0,"0"0"0"0,0 0 0 15,0 0 24-15,0 0-24 0,7-18 24 0,-7 18-24 0,0 0 35 16,0 0-35-16,8-9 35 0,-8 9-35 0,0 0 25 15,0 0-25-15,15-15 25 0,-15 15-25 0,13-4 18 16,-13 4-18-16,18-6 19 0,-18 6-19 0,23-7 8 0,-23 7-8 16,30-7 9-16,-30 7-9 0,35-4 4 0,-35 4-4 15,41-6 4-15,-41 6-4 0,43-9 2 0,-43 9-2 16,50-9 2-16,-50 9-2 0,64 0 24 0,-64 0-24 16,67 0 25-16,-67 0-25 0,70 0 46 0,-70 0-46 15,73 3 47-15,-73-3-47 0,80 6 59 0,-80-6-59 0,88 9 60 16,-88-9-60-16,95 6 54 0,-95-6-54 0,99 5 54 15,-99-5-54-15,100 6 41 0,-100-6-41 0,108 7 41 16,-108-7-41-16,112 6 28 0,-112-6-28 0,117 4 29 16,-117-4-29-16,114 0 23 0,-114 0-23 0,114 0 23 15,-114 0-23-15,115 5 16 0,-115-5-16 0,114 6 16 16,-114-6-16-16,104 13 10 0,-104-13-10 0,99 9 10 16,-99-9-10-16,93 9 7 0,-93-9-7 0,84 12 7 15,-84-12-7-15,69 15 1 0,-69-15-1 0,50 13 1 16,-50-13-1-16,0 0-1423 0</inkml:trace>
  <inkml:trace contextRef="#ctx0" brushRef="#br0" timeOffset="24141.78">24234 5175 1612 0,'0'0'0'0,"0"0"0"15,0 0 0-15,-10 0 13 0,10 0-13 0,-9 0 14 16,9 0-14-16,-11-3 26 0,11 3-26 0,-21 0 26 15,21 0-26-15,-33 3 44 0,33-3-44 0,-49 14 45 0,49-14-45 16,-52 16 50-16,52-16-50 0,-58 24 51 0,58-24-51 16,-69 32 51-16,69-32-51 0,-80 30 52 0,80-30-52 15,-85 37 49-15,85-37-49 0,-90 43 49 0,90-43-49 16,-89 52 36-16,89-52-36 0,-88 58 37 0,88-58-37 16,-87 54 28-16,87-54-28 0,-77 52 29 0,77-52-29 0,-58 42 19 15,58-42-19-15,-42 36 19 0,42-36-19 0,-25 22 15 16,25-22-15-16,-15 15 15 0,15-15-15 0,-9 4 5 15,9-4-5-15,-4-8 6 0,4 8-6 0,0 0-1719 16</inkml:trace>
  <inkml:trace contextRef="#ctx0" brushRef="#br0" timeOffset="24472.52">24418 5309 1579 0,'0'0'0'0,"0"0"0"16,0 0 0-16,2-9 4 0,-2 9-4 0,2-9 4 16,-2 9-4-16,-2-6 6 0,2 6-6 0,-15-9 6 15,15 9-6-15,-32-6 41 0,32 6-41 0,-46 0 41 16,46 0-41-16,-64 10 35 0,64-10-35 0,-74 20 35 0,74-20-35 15,-78 30 17-15,78-30-17 0,-80 37 18 0,80-37-18 16,-84 47 10-16,84-47-10 0,-86 57 11 0,86-57-11 16,-91 60 6-16,91-60-6 0,-88 65 6 0,88-65-6 15,-78 61 2-15,78-61-2 0,-64 51 2 0,64-51-2 16,-41 37 0-16,41-37 0 0,-26 20 0 0,26-20 0 16,-13 13-2-16,13-13 2 0,0 0-1 0,0 0 1 15,0 0-1365-15</inkml:trace>
  <inkml:trace contextRef="#ctx0" brushRef="#br0" timeOffset="24712.07">24841 5170 1377 0,'0'0'0'15,"6"5"0"-15,-6-5 0 0,9 23 9 0,-9-23-9 16,7 26 10-16,-7-26-10 0,-3 28 20 0,3-28-20 0,-13 30 20 15,13-30-20-15,-34 33 47 0,34-33-47 0,-48 28 48 16,48-28-48-16,-69 20 33 0,69-20-33 0,-80 25 33 16,80-25-33-16,-88 31 40 0,88-31-40 0,-101 39 41 15,101-39-41-15,-110 52 38 0,110-52-38 0,-109 62 39 16,109-62-39-16,-103 67 14 0,103-67-14 0,-95 63 15 16,95-63-15-16,0 0-1338 0</inkml:trace>
  <inkml:trace contextRef="#ctx0" brushRef="#br0" timeOffset="24968.09">25145 5233 1523 0,'0'0'0'0,"0"9"0"0,0-9 0 0,0 25 9 15,0-25-9-15,-8 33 9 0,8-33-9 0,-18 30 49 16,18-30-49-16,-34 28 49 0,34-28-49 0,-50 30 25 16,50-30-25-16,-60 33 25 0,60-33-25 0,-69 41 23 15,69-41-23-15,-74 43 23 0,74-43-23 0,-80 43 23 0,80-43-23 16,-73 48 24-16,73-48-24 0,-56 45 15 0,56-45-15 16,-37 31 15-16,37-31-15 0,0 0-1359 0</inkml:trace>
  <inkml:trace contextRef="#ctx0" brushRef="#br0" timeOffset="25148.46">25637 5248 1556 0,'0'0'0'0,"-8"19"0"16,8-19 0-16,-20 37 37 0,20-37-37 0,-41 48 38 15,41-48-38-15,-69 52 74 0,69-52-74 0,-88 58 75 16,88-58-75-16,-104 67 36 0,104-67-36 0,-118 69 37 15,118-69-37-15,-119 65 17 0,119-65-17 0,-123 45 18 16,123-45-18-16,0 0-1416 0</inkml:trace>
  <inkml:trace contextRef="#ctx0" brushRef="#br0" timeOffset="26183.82">26557 3706 828 0,'0'0'0'15,"2"-43"0"-15,-2 43 0 0,0 0-621 0</inkml:trace>
  <inkml:trace contextRef="#ctx0" brushRef="#br0" timeOffset="28000.89">23140 8747 1310 0,'0'0'0'0,"0"0"0"0,0 0 0 0,0 0-2 0,0 0 2 16,-28-7-2-16,28 7 2 0,0 0-980 0</inkml:trace>
  <inkml:trace contextRef="#ctx0" brushRef="#br0" timeOffset="28885.71">23311 8487 1321 0,'0'0'0'0,"0"0"0"0,0 0 0 16,0 0 52-16,0 0-52 0,0 0 53 0,0 0-53 15,0 0 138-15,0 0-138 0,0 11 139 0,0-11-139 0,0 9 75 16,0-9-75-16,0 13 75 0,0-13-75 0,0 13 50 16,0-13-50-16,2 21 50 0,-2-21-50 0,4 30 46 15,-4-30-46-15,7 29 47 0,-7-29-47 0,8 23 45 16,-8-23-45-16,11 20 46 0,-11-20-46 0,15 23 43 0,-15-23-43 15,15 26 44-15,-15-26-44 0,15 27 39 0,-15-27-39 16,15 32 39-16,-15-32-39 0,16 35 33 0,-16-35-33 16,19 34 33-16,-19-34-33 0,11 26 29 0,-11-26-29 15,13 24 30-15,-13-24-30 0,21 26 24 0,-21-26-24 16,20 28 25-16,-20-28-25 0,21 21 21 0,-21-21-21 0,22 22 22 16,-22-22-22-16,26 19 15 0,-26-19-15 0,32 16 16 15,-32-16-16-15,30 10 13 0,-30-10-13 0,33 7 13 16,-33-7-13-16,37 7 11 0,-37-7-11 0,43 8 11 15,-43-8-11-15,51 2 12 0,-51-2-12 0,52 2 12 16,-52-2-12-16,46 0 11 0,-46 0-11 0,45-2 11 16,-45 2-11-16,47-2 10 0,-47 2-10 0,52-4 11 15,-52 4-11-15,54-4 10 0,-54 4-10 0,59-1 10 16,-59 1-10-16,60-6 11 0,-60 6-11 0,60-4 11 16,-60 4-11-16,56-5 12 0,-56 5-12 0,54-6 12 0,-54 6-12 15,54-2 11-15,-54 2-11 0,59-2 12 0,-59 2-12 16,66-9 12-16,-66 9-12 0,65-11 13 0,-65 11-13 15,69-13 11-15,-69 13-11 0,70-19 12 0,-70 19-12 16,69-15 11-16,-69 15-11 0,66-14 11 0,-66 14-11 16,61-15 8-16,-61 15-8 0,58-13 9 0,-58 13-9 15,56-15 8-15,-56 15-8 0,56-17 8 0,-56 17-8 16,56-15 6-16,-56 15-6 0,59-18 7 0,-59 18-7 16,58-23 5-16,-58 23-5 0,54-24 6 0,-54 24-6 0,50-20 4 15,-50 20-4-15,52-23 5 0,-52 23-5 0,56-24 5 16,-56 24-5-16,56-28 6 0,-56 28-6 0,52-28 6 15,-52 28-6-15,49-30 6 0,-49 30-6 0,48-35 5 0,-48 35-5 16,45-35 6-16,-45 35-6 0,41-43 4 0,-41 43-4 16,39-43 4-16,-39 43-4 0,37-39 3 0,-37 39-3 15,40-43 3-15,-40 43-3 0,42-39 1 0,-42 39-1 16,43-33 1-16,-43 33-1 0,38-32 0 0,-38 32 0 0,28-20 0 16,-28 20 0-16,16-15 0 0,-16 15 0 0,11-13 0 15,-11 13 0-15,10-11-4 0,-10 11 4 0,5-13-4 16,-5 13 4-16,-2-15-12 0,2 15 12 0,-14-23-12 15,14 23 12-15,0 0-2181 0</inkml:trace>
  <inkml:trace contextRef="#ctx0" brushRef="#br0" timeOffset="29126.67">22732 9878 963 0,'0'0'0'0,"0"0"0"0,0 0 0 16,0 0 0-16,0 0 0 0,11 0 0 0,-11 0 0 0,0 0-723 15</inkml:trace>
  <inkml:trace contextRef="#ctx0" brushRef="#br0" timeOffset="29381.98">23067 10057 884 0,'0'0'0'0,"0"0"0"16,0 0 0-16,-9 11 0 0,9-11 0 0,-6 11 0 0,6-11 0 15,0 0-663-15</inkml:trace>
  <inkml:trace contextRef="#ctx0" brushRef="#br0" timeOffset="30252.45">23067 10144 918 0,'0'0'0'0,"0"0"0"0,0 0 0 16,0 0 23-16,0 0-23 0,0 0 24 0,0 0-24 15,0 0 53-15,0 0-53 0,0 0 53 0,0 0-53 16,0 0 82-16,0 0-82 0,0 0 82 0,0 0-82 16,0 0 73-16,0 0-73 0,6-11 73 0,-6 11-73 15,2-24 59-15,-2 24-59 0,0-41 60 0,0 41-60 0,-4-56 51 16,4 56-51-16,-4-59 52 0,4 59-52 0,-9-62 46 15,9 62-46-15,-9-66 46 0,9 66-46 0,-12-75 31 16,12 75-31-16,-15-84 31 0,15 84-31 0,-16-93 25 0,16 93-25 16,-21-96 25-16,21 96-25 0,-22-95 26 0,22 95-26 15,-21-97 26-15,21 97-26 0,-16-89 22 0,16 89-22 16,-13-82 23-16,13 82-23 0,-12-80 18 0,12 80-18 16,-7-69 19-16,7 69-19 0,-4-59 15 0,4 59-15 15,-2-47 16-15,2 47-16 0,0-35 13 0,0 35-13 0,2-32 13 16,-2 32-13-16,2-26 11 0,-2 26-11 0,4-20 12 15,-4 20-12-15,4-23 9 0,-4 23-9 0,5-20 9 16,-5 20-9-16,8-32 6 0,-8 32-6 0,7-26 6 16,-7 26-6-16,4-22 4 0,-4 22-4 0,2-17 5 15,-2 17-5-15,3-15 3 0,-3 15-3 0,6-11 4 16,-6 11-4-16,7-8 2 0,-7 8-2 0,8-9 2 16,-8 9-2-16,7-13 1 0,-7 13-1 0,11-11 2 15,-11 11-2-15,17-9 2 0,-17 9-2 0,26-10 2 16,-26 10-2-16,32 0 4 0,-32 0-4 0,43 2 5 0,-43-2-5 15,54 4 7-15,-54-4-7 0,67 4 7 0,-67-4-7 16,82 0 9-16,-82 0-9 0,91-6 10 0,-91 6-10 16,101-7 9-16,-101 7-9 0,106-10 10 0,-106 10-10 15,117-9 9-15,-117 9-9 0,123-9 10 0,-123 9-10 16,127-6 11-16,-127 6-11 0,131-5 11 0,-131 5-11 16,137-19 8-16,-137 19-8 0,146-19 9 0,-146 19-9 15,156-20 8-15,-156 20-8 0,161-24 9 0,-161 24-9 0,156-34 7 16,-156 34-7-16,155-37 7 0,-155 37-7 0,151-30 7 15,-151 30-7-15,147-29 7 0,-147 29-7 0,140-23 5 16,-140 23-5-16,130-24 6 0,-130 24-6 0,117-24 4 0,-117 24-4 16,107-19 5-16,-107 19-5 0,91-11 2 0,-91 11-2 15,80-7 2-15,-80 7-2 0,69-6 0 0,-69 6 0 16,58-4 1-16,-58 4-1 0,46 0 0 0,-46 0 0 16,36 4 0-16,-36-4 0 0,22 2-1 0,-22-2 1 15,15 2-1-15,-15-2 1 0,11 0-2 0,-11 0 2 0,9 2-2 16,-9-2 2-16,6 3-3 0,-6-3 3 0,0 0-3 15,0 0 3-15,9 4-2 0,-9-4 2 0,0 0-2 16,0 0 2-16,0 0-1 0,0 0 1 0,0 0-1 16,0 0 1-16,0 0-1 0,0 0 1 0,0 0 0 15,0 0 0-15,0 0 0 0,0 0 0 0,0 0 0 16,0 0 0-16,0 0 0 0,0 0 0 0,0 0 0 16,0 0 0-16,0 0 0 0,0 0 0 0,0 0 0 15,0 0 0-15,0 0 0 0,0 0 0 0,0 0 0 16,0 0 0-16,0 0 0 0,0 0 0 0,0 0 1 0,0 0-1 15,0 0 1-15,0 0-1 0,8 0 2 0,-8 0-2 16,0 0 2-16,0 0-2 0,0 0 3 0,0 0-3 16,7 8 3-16,-7-8-3 0,6 7 4 0,-6-7-4 15,5 7 4-15,-5-7-4 0,8 13 5 0,-8-13-5 16,9 15 5-16,-9-15-5 0,15 24 5 0,-15-24-5 16,21 41 5-16,-21-41-5 0,24 64 6 0,-24-64-6 15,28 95 5-15,-28-95-5 0,24 124 5 0,-24-124-5 0,17 168 4 16,-17-168-4-16,9 206 5 0,-9-206-5 0,0 0-1735 15</inkml:trace>
  <inkml:trace contextRef="#ctx0" brushRef="#br0" timeOffset="33960.23">23067 5869 1287 0,'0'0'0'16,"0"0"0"-16,0 0 0 0,0 0 19 0,0 0-19 0,0 0 19 16,0 0-19-16,0 0 55 0,0 0-55 0,-18-18 56 15,18 18-56-15,0 0 54 0,0 0-54 0,0 0 54 16,0 0-54-16,-8-9 36 0,8 9-36 0,0 0 36 16,0 0-36-16,-4-6 24 0,4 6-24 0,0 0 24 15,0 0-24-15,-3-9 21 0,3 9-21 0,0 0 21 16,0 0-21-16,2-6 17 0,-2 6-17 0,0 0 17 15,0 0-17-15,7-9 14 0,-7 9-14 0,9-6 14 16,-9 6-14-16,23-4 16 0,-23 4-16 0,29-5 16 16,-29 5-16-16,36-4 16 0,-36 4-16 0,41-2 16 0,-41 2-16 15,50-2 16-15,-50 2-16 0,58-1 17 0,-58 1-17 16,65 0 16-16,-65 0-16 0,71-4 16 0,-71 4-16 16,73-2 14-16,-73 2-14 0,78-2 14 0,-78 2-14 15,89-2 13-15,-89 2-13 0,90 0 13 0,-90 0-13 16,97-5 9-16,-97 5-9 0,98-8 10 0,-98 8-10 15,101-5 7-15,-101 5-7 0,99-2 8 0,-99 2-8 16,102-2 6-16,-102 2-6 0,103-2 6 0,-103 2-6 0,102 2 6 16,-102-2-6-16,103 4 6 0,-103-4-6 0,100 3 5 15,-100-3-5-15,103 2 5 0,-103-2-5 0,102-2 5 16,-102 2-5-16,99 0 5 0,-99 0-5 0,95 6 4 0,-95-6-4 16,93 0 5-16,-93 0-5 0,97 0 4 0,-97 0-4 15,95-6 4-15,-95 6-4 0,90 0 3 0,-90 0-3 16,87 2 4-16,-87-2-4 0,88 4 3 0,-88-4-3 15,80 0 4-15,-80 0-4 0,72 0 3 0,-72 0-3 16,68-4 3-16,-68 4-3 0,65-2 3 0,-65 2-3 0,59 0 3 16,-59 0-3-16,53 6 3 0,-53-6-3 0,44 6 4 15,-44-6-4-15,36 3 3 0,-36-3-3 0,29 0 3 16,-29 0-3-16,27 0 2 0,-27 0-2 0,20 2 3 16,-20-2-3-16,11 2 2 0,-11-2-2 0,8 0 3 15,-8 0-3-15,0 0 3 0,0 0-3 0,9 0 4 16,-9 0-4-16,0 0 5 0,0 0-5 0,0 0 6 15,0 0-6-15,6 0 7 0,-6 0-7 0,0 0 8 16,0 0-8-16,0 0 11 0,0 0-11 0,0 0 12 16,0 0-12-16,0 0 15 0,0 0-15 0,0 0 16 0,0 0-16 15,0 0 16-15,0 0-16 0,0 0 16 0,0 0-16 16,0 0 14-16,0 0-14 0,0 0 15 0,0 0-15 16,0 0 13-16,0 0-13 0,0 0 13 0,0 0-13 15,0 0 11-15,0 0-11 0,0 0 12 0,0 0-12 16,0 0 10-16,0 0-10 0,0 0 11 0,0 0-11 15,7-4 8-15,-7 4-8 0,0 0 9 0,0 0-9 16,0 0 6-16,0 0-6 0,9 6 7 0,-9-6-7 16,0 0 6-16,0 0-6 0,8 7 7 0,-8-7-7 0,7 6 5 15,-7-6-5-15,8 2 6 0,-8-2-6 0,0 0 4 16,0 0-4-16,9 3 5 0,-9-3-5 0,0 0 5 16,0 0-5-16,0 0 5 0,0 0-5 0,0 0 4 0,0 0-4 15,0 0 4-15,0 0-4 0,0 0 3 0,0 0-3 16,0 0 4-16,0 0-4 0,0 0 1 0,0 0-1 15,0 0 1-15,0 0-1 0,0 0-1 0,0 0 1 16,-11-3 0-16,11 3 0 0,0 0-10 0,0 0 10 16,-11-8-9-16,11 8 9 0,-10-3-29 0,10 3 29 0,-11-4-28 15,11 4 28-15,-11-6-44 0,11 6 44 0,-11-5-43 16,11 5 43-16,-9-4-56 0,9 4 56 0,-8-6-55 16,8 6 55-16,0 0-57 0,0 0 57 0,-11 0-57 15,11 0 57-15,0 0-50 0,0 0 50 0,0 0-49 16,0 0 49-16,-8-5-36 0,8 5 36 0,0 0-36 15,0 0 36-15,0 0-24 0,0 0 24 0,0 0-23 16,0 0 23-16,2 11-4 0,-2-11 4 0,8 9-4 16,-8-9 4-16,5 10 0 0,-5-10 0 0,8 9 1 15,-8-9-1-15,13 15 7 0,-13-15-7 0,13 24 8 0,-13-24-8 16,15 24 19-16,-15-24-19 0,18 34 20 16,-18-34-20-16,17 46 29 0,-17-46-29 0,17 54 29 0,-17-54-29 15,9 61 29-15,-9-61-29 0,6 67 29 0,-6-67-29 16,4 69 28-16,-4-69-28 0,5 71 28 0,-5-71-28 15,8 58 21-15,-8-58-21 0,7 57 22 0,-7-57-22 16,8 58 17-16,-8-58-17 0,5 65 17 0,-5-65-17 16,0 73 16-16,0-73-16 0,-2 72 17 0,2-72-17 0,-3 67 12 15,3-67-12-15,-4 71 12 0,4-71-12 0,-6 72 12 16,6-72-12-16,-7 80 13 0,7-80-13 0,-8 88 14 16,8-88-14-16,-5 82 15 0,5-82-15 0,-8 74 15 0,8-74-15 15,-5 69 16-15,5-69-16 0,-2 56 16 0,2-56-16 16,-2 56 16-16,2-56-16 0,-4 55 20 0,4-55-20 15,-3 52 20-15,3-52-20 0,-4 49 19 0,4-49-19 16,-2 43 20-16,2-43-20 0,-2 42 21 0,2-42-21 16,-2 36 21-16,2-36-21 0,-4 26 20 0,4-26-20 15,-5 20 20-15,5-20-20 0,-8 19 18 0,8-19-18 0,-7 18 19 16,7-18-19-16,-6 17 16 0,6-17-16 0,-5 13 16 16,5-13-16-16,-10 10 15 0,10-10-15 0,-5 9 16 15,5-9-16-15,-4 9 15 0,4-9-15 0,-4 8 16 16,4-8-16-16,-7 13 13 0,7-13-13 0,-9 18 14 15,9-18-14-15,-8 21 12 0,8-21-12 0,-4 22 12 16,4-22-12-16,-3 13 11 0,3-13-11 0,-4 13 11 16,4-13-11-16,-4 11 10 0,4-11-10 0,-2 15 10 15,2-15-10-15,-1 9 8 0,1-9-8 0,-2 10 8 16,2-10-8-16,-2 11 9 0,2-11-9 0,-4 9 10 0,4-9-10 16,-5 6 9-16,5-6-9 0,-8 3 9 0,8-3-9 15,-9 4 9-15,9-4-9 0,-17 6 9 0,17-6-9 16,-30 5 8-16,30-5-8 0,-39 10 9 0,39-10-9 15,-43 9 10-15,43-9-10 0,-45 4 10 0,45-4-10 16,-46 5 10-16,46-5-10 0,-52 0 10 0,52 0-10 16,-60 2 9-16,60-2-9 0,-69 4 10 0,69-4-10 15,-82 4 9-15,82-4-9 0,-91 5 9 0,91-5-9 0,-99 19 7 16,99-19-7-16,-104 18 8 0,104-18-8 0,-106 25 6 16,106-25-6-16,-108 24 6 0,108-24-6 0,-112 24 5 15,112-24-5-15,-114 24 5 0,114-24-5 0,-115 24 4 16,115-24-4-16,-112 19 4 0,112-19-4 0,-103 18 3 0,103-18-3 15,-102 21 4-15,102-21-4 0,-101 20 2 0,101-20-2 16,-99 23 2-16,99-23-2 0,-95 15 1 0,95-15-1 16,-85 18 2-16,85-18-2 0,-75 19 2 0,75-19-2 15,-74 17 2-15,74-17-2 0,-79 16 2 0,79-16-2 0,-76 15 2 16,76-15-2-16,-67 11 1 0,67-11-1 0,-62 10 1 16,62-10-1-16,-57 7 1 0,57-7-1 0,-49 8 2 15,49-8-2-15,-46 7 1 0,46-7-1 0,-40 9 2 16,40-9-2-16,-27 4 1 0,27-4-1 0,-27 2 2 15,27-2-2-15,-29-2 1 0,29 2-1 0,-28-2 1 16,28 2-1-16,-19 2 1 0,19-2-1 0,-15 2 2 16,15-2-2-16,-13 4 1 0,13-4-1 0,-9 0 2 15,9 0-2-15,-8 0 2 0,8 0-2 0,0 0 2 16,0 0-2-16,-11 0 1 0,11 0-1 0,0 0 2 16,0 0-2-16,0 0 1 0,0 0-1 0,-7 0 2 0,7 0-2 15,0 0 1-15,0 0-1 0,0 0 1 0,0 0-1 16,0 0 1-16,0 0-1 0,0 0 1 0,0 0-1 15,0 0 1-15,0 0-1 0,0 0 2 0,0 0-2 16,0 0 1-16,0 0-1 0,0 0 2 0,0 0-2 16,0 0 2-16,0 0-2 0,-11-4 2 0,11 4-2 15,-8-2 2-15,8 2-2 0,-7-4 2 0,7 4-2 0,-10-15 2 16,10 15-2-16,-11-26 3 0,11 26-3 0,-7-41 2 16,7 41-2-16,-10-48 3 0,10 48-3 0,-5-54 3 15,5 54-3-15,-10-63 3 0,10 63-3 0,-5-78 2 16,5 78-2-16,-8-90 2 0,8 90-2 0,-5-102 1 0,5 102-1 15,-8-113 2-15,8 113-2 0,-11-131 1 0,11 131-1 16,-13-143 2-16,13 143-2 0,-13-149 1 0,13 149-1 16,-11-150 1-16,11 150-1 0,-11-160 0 0,11 160 0 15,-11-159 1-15,11 159-1 0,-12-152 0 0,12 152 0 16,-7-138 0-16,7 138 0 0,-4-121 0 0,4 121 0 0,-5-109 0 16,5 109 0-16,-2-106 0 0,2 106 0 0,0-101 0 15,0 101 0-15,7-85-1 0,-7 85 1 0,4-80-1 16,-4 80 1-16,4-66-2 0,-4 66 2 0,3-55-2 15,-3 55 2-15,6-45-3 0,-6 45 3 0,7-37-3 16,-7 37 3-16,6-34-5 0,-6 34 5 0,4-22-5 16,-4 22 5-16,2-11-6 0,-2 11 6 0,3-10-6 15,-3 10 6-15,0 0-7 0,0 0 7 0,8-9-6 16,-8 9 6-16,0 0-7 0,0 0 7 0,9-5-7 16,-9 5 7-16,8-4-9 0,-8 4 9 0,7-2-8 0,-7 2 8 15,7-4-9-15,-7 4 9 0,8 0-9 0,-8 0 9 16,7 0-9-16,-7 0 9 0,10 0-9 0,-10 0 9 15,15 0-9-15,-15 0 9 0,16 0-8 0,-16 0 8 16,19 0-7-16,-19 0 7 0,28 0-7 0,-28 0 7 16,41 0-7-16,-41 0 7 0,45 4-7 0,-45-4 7 15,46 9-6-15,-46-9 6 0,51 11-6 0,-51-11 6 16,55 4-6-16,-55-4 6 0,66 8-6 0,-66-8 6 0,82 11-8 16,-82-11 8-16,91 11-7 0,-91-11 7 0,101 9-7 15,-101-9 7-15,111 10-6 0,-111-10 6 0,123 5-6 16,-123-5 6-16,127 6-5 0,-127-6 5 0,134 3-6 0,-134-3 6 15,140 6-6-15,-140-6 6 0,138 9-5 0,-138-9 5 16,140 8-5-16,-140-8 5 0,134 2-5 0,-134-2 5 16,130 3-5-16,-130-3 5 0,131 2-5 0,-131-2 5 15,128 4-4-15,-128-4 4 0,131 0-5 0,-131 0 5 16,128-4-5-16,-128 4 5 0,121-2-5 0,-121 2 5 0,114-3-5 16,-114 3 5-16,106 0-13 0,-106 0 13 0,101 0-13 15,-101 0 13-15,93-2-20 0,-93 2 20 0,86 0-19 16,-86 0 19-16,74 0-23 0,-74 0 23 0,65-2-22 15,-65 2 22-15,54-6-22 0,-54 6 22 0,43-3-21 16,-43 3 21-16,32 0-18 0,-32 0 18 0,22-2-18 16,-22 2 18-16,17-4-24 0,-17 4 24 0,11-2-23 15,-11 2 23-15,0 0-29 0,0 0 29 0,11 6-29 16,-11-6 29-16,8 0-34 0,-8 0 34 0,0 0-33 16,0 0 33-16,0 0-1737 0</inkml:trace>
  <inkml:trace contextRef="#ctx0" brushRef="#br0" timeOffset="37548.49">23513 8857 1433 0,'0'0'0'0,"0"0"0"0,0 0 0 16,0 0 53-16,0 0-53 0,0 0 53 0,0 0-53 16,3 19 111-16,-3-19-111 0,0 0 112 0,0 0-112 15,2 9 84-15,-2-9-84 0,4 9 84 0,-4-9-84 16,2 15 40-16,-2-15-40 0,5 13 40 0,-5-13-40 15,8 11 26-15,-8-11-26 0,7 13 27 0,-7-13-27 0,13 10 19 16,-13-10-19-16,17 15 20 0,-17-15-20 0,19 18 13 16,-19-18-13-16,18 11 14 0,-18-11-14 0,19 8 10 15,-19-8-10-15,22 5 10 0,-22-5-10 0,30 2 8 0,-30-2-8 16,30 4 9-16,-30-4-9 0,24 4 11 0,-24-4-11 16,28 2 12-16,-28-2-12 0,35 1 12 0,-35-1-12 15,38 2 13-15,-38-2-13 0,28 0 12 0,-28 0-12 16,28-2 12-16,-28 2-12 0,35-1 11 0,-35 1-11 15,39-2 12-15,-39 2-12 0,45 0 10 0,-45 0-10 16,50-8 11-16,-50 8-11 0,54-9 9 0,-54 9-9 0,64-11 10 16,-64 11-10-16,70-15 8 0,-70 15-8 0,69-15 8 15,-69 15-8-15,64-19 7 0,-64 19-7 0,67-20 8 16,-67 20-8-16,72-19 9 0,-72 19-9 0,79-18 9 16,-79 18-9-16,84-19 9 0,-84 19-9 0,85-22 9 15,-85 22-9-15,78-21 9 0,-78 21-9 0,75-18 9 16,-75 18-9-16,73-19 10 0,-73 19-10 0,70-17 10 15,-70 17-10-15,69-16 8 0,-69 16-8 0,67-11 9 16,-67 11-9-16,60-10 8 0,-60 10-8 0,56-13 8 16,-56 13-8-16,54-15 9 0,-54 15-9 0,52-11 10 0,-52 11-10 15,51-9 11-15,-51 9-11 0,46-8 11 0,-46 8-11 16,45-1 10-16,-45 1-10 0,37 0 11 0,-37 0-11 16,26 0 10-16,-26 0-10 0,21 1 11 0,-21-1-11 15,16-1 8-15,-16 1-8 0,17-4 8 0,-17 4-8 16,15-2 8-16,-15 2-8 0,11 2 8 0,-11-2-8 15,8 4 6-15,-8-4-6 0,0 0 7 0,0 0-7 16,11 3 5-16,-11-3-5 0,0 0 6 0,0 0-6 0,7 0 2 16,-7 0-2-16,0 0 2 0,0 0-2 0,0 0-1937 15</inkml:trace>
  <inkml:trace contextRef="#ctx0" brushRef="#br0" timeOffset="39365.15">23660 9065 963 0,'0'0'0'15,"0"0"0"-15,0 0 0 0,0 0 14 0,0 0-14 16,20 12 15-16,-20-12-15 0,0 0 53 0,0 0-53 16,17 3 53-16,-17-3-53 0,28 4 73 0,-28-4-73 0,39 2 74 15,-39-2-74-15,45-4 54 0,-45 4-54 0,44-5 55 16,-44 5-55-16,43-4 24 0,-43 4-24 0,47-2 24 16,-47 2-24-16,58 0 16 0,-58 0-16 0,65-4 17 15,-65 4-17-15,69-2 16 0,-69 2-16 0,73-3 17 16,-73 3-17-16,78-4 19 0,-78 4-19 0,76-7 20 15,-76 7-20-15,77-13 24 0,-77 13-24 0,82-15 24 16,-82 15-24-16,89-24 30 0,-89 24-30 0,93-25 30 16,-93 25-30-16,88-18 31 0,-88 18-31 0,82-24 32 15,-82 24-32-15,80-26 29 0,-80 26-29 0,80-27 29 16,-80 27-29-16,84-27 33 0,-84 27-33 0,80-25 33 16,-80 25-33-16,78-22 30 0,-78 22-30 0,71-24 30 0,-71 24-30 15,61-24 25-15,-61 24-25 0,56-25 26 0,-56 25-26 16,51-18 20-16,-51 18-20 0,44-17 20 0,-44 17-20 15,41-22 16-15,-41 22-16 0,39-21 16 0,-39 21-16 16,34-24 13-16,-34 24-13 0,30-18 14 0,-30 18-14 16,22-19 8-16,-22 19-8 0,17-15 9 0,-17 15-9 0,11-20 9 15,-11 20-9-15,9-17 10 0,-9 17-10 0,6-11 9 16,-6 11-9-16,6-8 9 0,-6 8-9 0,0 0 7 16,0 0-7-16,5-11 7 0,-5 11-7 0,0 0 7 0,0 0-7 15,8-11 7-15,-8 11-7 0,0 0 6 0,0 0-6 16,0 0 6-16,0 0-6 0,0 0 5 0,0 0-5 15,7-4 5-15,-7 4-5 0,0 0 4 0,0 0-4 16,0 0 4-16,0 0-4 0,0 0 3 0,0 0-3 16,6 10 4-16,-6-10-4 0,0 0 3 0,0 0-3 15,-4 14 3-15,4-14-3 0,-11 25 3 0,11-25-3 0,-17 33 4 16,17-33-4-16,-19 30 4 0,19-30-4 0,-26 28 4 16,26-28-4-16,-41 22 3 0,41-22-3 0,-44 22 4 15,44-22-4-15,-45 23 3 0,45-23-3 0,-49 22 3 16,49-22-3-16,-54 24 2 0,54-24-2 0,-54 30 3 15,54-30-3-15,-54 26 2 0,54-26-2 0,-63 26 3 16,63-26-3-16,-75 21 1 0,75-21-1 0,-78 22 2 16,78-22-2-16,-76 24 0 0,76-24 0 0,-78 24 1 15,78-24-1-15,-81 17 0 0,81-17 0 0,-87 19 1 16,87-19-1-16,-97 22 0 0,97-22 0 0,-97 24 0 0,97-24 0 16,-87 22 0-16,87-22 0 0,-86 21 0 0,86-21 0 15,-86 17 0-15,86-17 0 0,-86 16 0 0,86-16 0 16,-85 25 0-16,85-25 0 0,-82 22 0 0,82-22 0 15,-79 20 0-15,79-20 0 0,-74 13 0 0,74-13 0 16,-69 13 0-16,69-13 0 0,-67 12 0 0,67-12 0 16,-67 11 0-16,67-11 0 0,-65 11 0 0,65-11 0 15,-58 7 0-15,58-7 0 0,-50 6 0 0,50-6 0 0,-41 5-1 16,41-5 1-16,-36 4 0 0,36-4 0 0,-24 4-1 16,24-4 1-16,-17 0 0 0,17 0 0 0,-13-2-1 15,13 2 1-15,-11-2-1 0,11 2 1 0,-9 0-1 0,9 0 1 16,-8 0-1-16,8 0 1 0,0 0-2 0,0 0 2 15,0 0-2-15,0 0 2 0,0 0-3 0,0 0 3 16,0 0-3-16,0 0 3 0,0 0-5 0,0 0 5 16,0 0-5-16,0 0 5 0,13-4-8 0,-13 4 8 15,19-1-7-15,-19 1 7 0,24-4-10 0,-24 4 10 0,35-4-9 16,-35 4 9-16,41-2-10 0,-41 2 10 0,47-3-9 16,-47 3 9-16,48 0-10 0,-48 0 10 0,55-2-9 15,-55 2 9-15,63-4-10 0,-63 4 10 0,58-6-9 16,-58 6 9-16,56-9-9 0,-56 9 9 0,54-9-9 15,-54 9 9-15,65-8-10 0,-65 8 10 0,72-7-10 16,-72 7 10-16,84-9-16 0,-84 9 16 0,88-15-15 16,-88 15 15-16,82-19-14 0,-82 19 14 0,82-24-14 15,-82 24 14-15,87-24-13 0,-87 24 13 0,90-26-13 16,-90 26 13-16,91-26-10 0,-91 26 10 0,84-24-10 16,-84 24 10-16,69-28-13 0,-69 28 13 0,63-25-12 15,-63 25 12-15,58-20-27 0,-58 20 27 0,48-17-26 0,-48 17 26 16,0 0-1382-16</inkml:trace>
  <inkml:trace contextRef="#ctx0" brushRef="#br0" timeOffset="41542.92">15070 11054 1556 0,'0'0'0'0,"0"0"0"0,0 0 0 16,0 0 31-16,0 0-31 0,0 0 32 0,0 0-32 16,-15-24 95-16,15 24-95 0,-17-15 96 0,17 15-96 0,-16-15 94 15,16 15-94-15,-21-13 95 0,21 13-95 0,-24-7 55 16,24 7-55-16,-28-4 55 0,28 4-55 0,-22-4 31 15,22 4-31-15,-25 4 32 0,25-4-32 0,-39 15 25 0,39-15-25 16,-44 22 26-16,44-22-26 0,-51 32 21 0,51-32-21 16,-52 43 22-16,52-43-22 0,-50 57 15 0,50-57-15 15,-51 65 15-15,51-65-15 0,-48 86 20 0,48-86-20 16,-45 87 21-16,45-87-21 0,-41 95 22 0,41-95-22 16,-37 106 22-16,37-106-22 0,-34 125 23 0,34-125-23 15,-31 128 23-15,31-128-23 0,-39 127 19 0,39-127-19 0,-36 130 19 16,36-130-19-16,-28 145 14 0,28-145-14 0,-16 145 14 15,16-145-14-15,-10 149 12 0,10-149-12 0,-3 149 12 16,3-149-12-16,5 153 9 0,-5-153-9 0,17 143 9 16,-17-143-9-16,32 137 7 0,-32-137-7 0,35 131 7 15,-35-131-7-15,33 121 5 0,-33-121-5 0,36 117 6 16,-36-117-6-16,39 110 5 0,-39-110-5 0,48 104 6 16,-48-104-6-16,54 100 7 0,-54-100-7 0,69 91 7 15,-69-91-7-15,84 88 9 0,-84-88-9 0,86 84 9 16,-86-84-9-16,84 78 7 0,-84-78-7 0,89 74 8 15,-89-74-8-15,103 69 9 0,-103-69-9 0,100 61 10 0,-100-61-10 16,105 54 9-16,-105-54-9 0,106 43 9 0,-106-43-9 16,108 35 9-16,-108-35-9 0,112 28 9 0,-112-28-9 15,112 21 10-15,-112-21-10 0,110 13 11 0,-110-13-11 16,111 5 15-16,-111-5-15 0,108-3 16 0,-108 3-16 16,110-12 18-16,-110 12-18 0,108-20 18 0,-108 20-18 15,101-28 23-15,-101 28-23 0,108-39 23 0,-108 39-23 0,116-41 21 16,-116 41-21-16,108-50 22 0,-108 50-22 0,97-58 20 15,-97 58-20-15,95-61 20 0,-95 61-20 0,98-65 17 16,-98 65-17-16,97-65 17 0,-97 65-17 0,90-71 14 0,-90 71-14 16,83-75 14-16,-83 75-14 0,84-78 12 0,-84 78-12 15,80-78 13-15,-80 78-13 0,73-82 11 0,-73 82-11 16,75-83 11-16,-75 83-11 0,74-88 12 0,-74 88-12 16,67-91 12-16,-67 91-12 0,52-95 11 0,-52 95-11 15,49-100 11-15,-49 100-11 0,46-101 10 0,-46 101-10 0,45-100 11 16,-45 100-11-16,43-99 8 0,-43 99-8 0,32-93 8 15,-32 93-8-15,24-97 8 0,-24 97-8 0,19-94 8 16,-19 94-8-16,11-95 7 0,-11 95-7 0,5-99 8 16,-5 99-8-16,-2-97 9 0,2 97-9 0,-11-93 10 15,11 93-10-15,-15-91 9 0,15 91-9 0,-18-91 9 16,18 91-9-16,-28-89 9 0,28 89-9 0,-30-90 9 16,30 90-9-16,-35-87 7 0,35 87-7 0,-40-86 8 15,40 86-8-15,-41-83 7 0,41 83-7 0,-48-86 8 16,48 86-8-16,-50-84 7 0,50 84-7 0,-67-78 7 0,67 78-7 15,-77-76 7-15,77 76-7 0,-84-73 8 0,84 73-8 16,-82-74 6-16,82 74-6 0,-83-67 6 0,83 67-6 16,-92-65 6-16,92 65-6 0,-91-61 7 0,91 61-7 15,-95-58 5-15,95 58-5 0,-95-48 6 0,95 48-6 16,-99-41 3-16,99 41-3 0,-102-32 4 0,102 32-4 16,-110-24 3-16,110 24-3 0,-114-19 3 0,114 19-3 15,-102-11 2-15,102 11-2 0,-107-4 2 0,107 4-2 0,-115 4 2 16,115-4-2-16,-112 9 2 0,112-9-2 0,-106 17 0 15,106-17 0-15,-110 21 1 0,110-21-1 0,-119 31 0 16,119-31 0-16,-120 39 0 0,120-39 0 0,-104 52 0 16,104-52 0-16,-102 54 0 0,102-54 0 0,-108 52-1 0,108-52 1 15,-103 51 0-15,103-51 0 0,-95 55-1 0,95-55 1 16,-84 56 0-16,84-56 0 0,-76 60-2 0,76-60 2 16,-73 61-1-16,73-61 1 0,-78 63-4 0,78-63 4 15,-71 62-3-15,71-62 3 0,-63 61-6 0,63-61 6 0,-54 71-5 16,54-71 5-16,-45 87-14 0,45-87 14 0,-34 91-14 15,34-91 14-15,-24 105-29 0,24-105 29 0,-17 111-28 16,17-111 28-16,-11 114-29 0,11-114 29 0,-3 119-29 16,3-119 29-16,0 0-2340 0</inkml:trace>
  <inkml:trace contextRef="#ctx0" brushRef="#br0" timeOffset="42667.99">15817 11847 1467 0,'0'0'0'0,"0"0"0"15,0 0 0-15,-20 11 41 0,20-11-41 0,-24 15 42 16,24-15-42-16,-38 20 66 16,38-20-66-16,-37 21 67 0,37-21-67 0,-43 18 80 0,43-18-80 0,-37 17 80 0,37-17-80 15,-24 15 47-15,24-15-47 0,-25 17 47 16,25-17-47-16,-35 26 51 0,35-26-51 0,-34 33 52 0,34-33-52 16,-27 37 47-16,27-37-47 0,-25 45 48 0,25-45-48 15,-20 50 38-15,20-50-38 0,-17 49 38 0,17-49-38 16,-9 52 32-16,9-52-32 0,-10 56 33 0,10-56-33 0,-5 59 26 15,5-59-26-15,-4 61 26 0,4-61-26 0,-2 58 25 16,2-58-25-16,2 62 25 0,-2-62-25 0,9 67 19 16,-9-67-19-16,13 68 20 0,-13-68-20 0,21 73 18 15,-21-73-18-15,20 74 18 0,-20-74-18 0,25 75 15 0,-25-75-15 16,29 69 15-16,-29-69-15 0,30 67 11 0,-30-67-11 16,39 59 11-16,-39-59-11 0,41 48 10 0,-41-48-10 15,49 45 10-15,-49-45-10 0,54 45 14 0,-54-45-14 16,48 37 15-16,-48-37-15 0,45 30 17 0,-45-30-17 15,45 22 18-15,-45-22-18 0,44 17 17 0,-44-17-17 0,51 7 18 16,-51-7-18-16,54 0 20 0,-54 0-20 0,59-4 20 16,-59 4-20-16,64-3 21 0,-64 3-21 0,59-10 21 15,-59 10-21-15,54-18 20 0,-54 18-20 0,51-28 20 16,-51 28-20-16,45-35 19 0,-45 35-19 0,48-38 19 16,-48 38-19-16,48-42 16 0,-48 42-16 0,51-47 16 15,-51 47-16-15,46-54 15 0,-46 54-15 0,47-58 16 16,-47 58-16-16,46-59 11 0,-46 59-11 0,43-65 12 15,-43 65-12-15,32-75 12 0,-32 75-12 0,28-78 12 16,-28 78-12-16,20-78 13 0,-20 78-13 0,15-72 13 0,-15 72-13 16,10-67 13-16,-10 67-13 0,7-73 14 0,-7 73-14 15,2-72 12-15,-2 72-12 0,-4-69 13 0,4 69-13 16,-5-65 10-16,5 65-10 0,-15-62 10 0,15 62-10 16,-15-59 9-16,15 59-9 0,-24-56 10 0,24 56-10 15,-28-47 7-15,28 47-7 0,-32-50 7 0,32 50-7 16,-37-48 7-16,37 48-7 0,-43-49 7 0,43 49-7 15,-47-44 6-15,47 44-6 0,-50-39 6 0,50 39-6 0,-50-32 6 16,50 32-6-16,-54-24 6 0,54 24-6 0,-54-22 5 16,54 22-5-16,-60-17 5 0,60 17-5 0,-71-17 5 15,71 17-5-15,-69-11 6 0,69 11-6 0,-69-6 4 16,69 6-4-16,-67-3 5 0,67 3-5 0,-61 3 3 0,61-3-3 16,-62 10 3-16,62-10-3 0,-61 14 2 0,61-14-2 15,-65 27 3-15,65-27-3 0,-64 33 1 0,64-33-1 16,-59 47 2-16,59-47-2 0,-49 61 0 0,49-61 0 15,-48 67 1-15,48-67-1 0,-36 72-1 0,36-72 1 16,-30 84-1-16,30-84 1 0,-26 101-10 0,26-101 10 0,-18 111-10 16,18-111 10-16,0 0-2315 0</inkml:trace>
  <inkml:trace contextRef="#ctx0" brushRef="#br0" timeOffset="47397.82">14770 14159 1355 0,'0'0'0'0,"0"0"0"0,0 0 0 16,0 0 41-16,0 0-41 0,0 0 41 15,0 0-41-15,-20 11 112 0,20-11-112 0,0 0 112 0,0 0-112 16,-6-3 93-16,6 3-93 0,0 0 93 0,0 0-93 16,0 0 50-16,0 0-50 0,0 0 50 0,0 0-50 15,-9-6 32-15,9 6-32 0,0 0 32 0,0 0-32 16,0 0 23-16,0 0-23 0,0 0 23 0,0 0-23 16,0 0 17-16,0 0-17 0,9 2 18 0,-9-2-18 0,15 9 16 15,-15-9-16-15,20 11 17 0,-20-11-17 0,25 13 17 16,-25-13-17-16,18 12 18 0,-18-12-18 0,21 9 17 15,-21-9-17-15,20 13 18 0,-20-13-18 0,24 20 17 0,-24-20-17 16,27 19 17-16,-27-19-17 0,20 13 17 0,-20-13-17 16,22 11 17-16,-22-11-17 0,36 15 16 0,-36-15-16 15,39 17 17-15,-39-17-17 0,39 13 14 0,-39-13-14 16,45 11 15-16,-45-11-15 0,46 11 13 0,-46-11-13 0,49 7 13 16,-49-7-13-16,50 4 17 0,-50-4-17 0,49 2 17 15,-49-2-17-15,39 2 17 0,-39-2-17 0,39 2 17 16,-39-2-17-16,39 2 17 0,-39-2-17 0,45 3 17 15,-45-3-17-15,48 4 19 0,-48-4-19 0,52 2 19 16,-52-2-19-16,54-2 18 0,-54 2-18 0,58-2 19 16,-58 2-19-16,56 2 15 0,-56-2-15 0,50 2 16 15,-50-2-16-15,43 2 15 0,-43-2-15 0,39 0 16 16,-39 0-16-16,45-4 12 0,-45 4-12 0,43-4 12 16,-43 4-12-16,46-3 14 0,-46 3-14 0,49-2 14 15,-49 2-14-15,45 0 14 0,-45 0-14 0,44-2 15 0,-44 2-15 16,47-6 15-16,-47 6-15 0,43-5 15 0,-43 5-15 15,33-6 15-15,-33 6-15 0,30-5 16 0,-30 5-16 16,30-6 18-16,-30 6-18 0,30-9 18 0,-30 9-18 16,31-15 15-16,-31 15-15 0,32-15 16 0,-32 15-16 15,26-13 12-15,-26 13-12 0,24-11 12 0,-24 11-12 16,25-11 9-16,-25 11-9 0,20-10 9 0,-20 10-9 16,17-5 5-16,-17 5-5 0,17-8 6 0,-17 8-6 15,20-9 5-15,-20 9-5 0,24-9 6 0,-24 9-6 0,21-4 5 16,-21 4-5-16,17-2 6 0,-17 2-6 0,18-4 4 15,-18 4-4-15,19-5 5 0,-19 5-5 0,15-6 4 16,-15 6-4-16,9-5 4 0,-9 5-4 0,11-6 5 0,-11 6-5 16,13-6 6-16,-13 6-6 0,13-5 6 0,-13 5-6 15,13-2 6-15,-13 2-6 0,6 0 4 0,-6 0-4 16,0 0 5-16,0 0-5 0,9 0 3 0,-9 0-3 16,0 0 4-16,0 0-4 0,6 0 3 0,-6 0-3 15,0 0 3-15,0 0-3 0,0 0 2 0,0 0-2 0,7-7 2 16,-7 7-2-16,0 0 1 0,0 0-1 0,0 0 2 15,0 0-2-15,0 0 2 0,0 0-2 0,8-2 2 16,-8 2-2-16,0 0 1 0,0 0-1 0,0 0 2 16,0 0-2-16,-11 9 2 0,11-9-2 0,-15 7 2 15,15-7-2-15,-36 14 2 0,36-14-2 0,-43 14 2 16,43-14-2-16,-42 13 2 0,42-13-2 0,-47 13 2 16,47-13-2-16,-50 15 2 0,50-15-2 0,-52 19 2 15,52-19-2-15,-53 19 2 0,53-19-2 0,-48 18 3 16,48-18-3-16,-50 19 2 0,50-19-2 0,-54 15 2 0,54-15-2 15,-64 7 1-15,64-7-1 0,-69 6 1 0,69-6-1 16,-67 7 0-16,67-7 0 0,-65 9 1 0,65-9-1 16,-60 10 0-16,60-10 0 0,-56 9 0 0,56-9 0 15,-54 9-1-15,54-9 1 0,-57 11 0 0,57-11 0 16,-64 13-1-16,64-13 1 0,-61 8-1 0,61-8 1 16,-54 4-2-16,54-4 2 0,-50 1-1 0,50-1 1 0,-51 0-3 15,51 0 3-15,-43-1-3 0,43 1 3 0,-42-6-4 16,42 6 4-16,-40-6-4 0,40 6 4 0,-31-11-6 15,31 11 6-15,-36-13-6 0,36 13 6 0,-35-15-6 16,35 15 6-16,-37-14-6 0,37 14 6 0,-39-14-6 0,39 14 6 16,-36-11-6-16,36 11 6 0,-26-7-8 0,26 7 8 15,-24-9-7-15,24 9 7 0,-28-15-8 0,28 15 8 16,-24-13-8-16,24 13 8 0,-23-6-9 0,23 6 9 16,-18-2-8-16,18 2 8 0,-21 0-8 0,21 0 8 15,-19 0-8-15,19 0 8 0,-14 0-8 0,14 0 8 0,-15 2-8 16,15-2 8-16,-15 4-8 0,15-4 8 0,-13 4-8 15,13-4 8-15,-13 3-8 0,13-3 8 0,-10 4-8 16,10-4 8-16,-7 4-7 0,7-4 7 0,0 0-7 16,0 0 7-16,-11 3-6 0,11-3 6 0,0 0-5 15,0 0 5-15,-10 4-5 0,10-4 5 0,0 0-4 16,0 0 4-16,0 0-4 0,0 0 4 0,0 8-4 16,0-8 4-16,0 0-3 0,0 0 3 0,10 14-3 15,-10-14 3-15,13 10-4 0,-13-10 4 0,22 9-3 16,-22-9 3-16,30 8-3 0,-30-8 3 0,39 3-3 15,-39-3 3-15,45 0-2 0,-45 0 2 0,46-2-2 0,-46 2 2 16,56-1-2-16,-56 1 2 0,60-2-2 0,-60 2 2 16,60 0-1-16,-60 0 1 0,59-2-1 0,-59 2 1 15,60-2-1-15,-60 2 1 0,61-2 0 0,-61 2 0 16,65-2-1-16,-65 2 1 0,75 0 0 0,-75 0 0 16,78 0 0-16,-78 0 0 0,82-4 0 0,-82 4 0 15,77-3 0-15,-77 3 0 0,69-6 0 0,-69 6 0 0,70-7 0 16,-70 7 0-16,73-11 0 0,-73 11 0 0,76-13 0 15,-76 13 0-15,73-15 0 0,-73 15 0 0,63-17 0 16,-63 17 0-16,56-19 0 0,-56 19 0 0,58-20 0 16,-58 20 0-16,60-21 0 0,-60 21 0 0,54-20 0 0,-54 20 0 15,59-19 0-15,-59 19 0 0,60-16 0 0,-60 16 0 16,60-17 0-16,-60 17 0 0,50-17 0 0,-50 17 0 16,48-13 1-16,-48 13-1 0,36-13 0 0,-36 13 0 15,33-11 1-15,-33 11-1 0,30-9 1 0,-30 9-1 16,30-10 2-16,-30 10-2 0,26-11 2 0,-26 11-2 0,28-11 2 15,-28 11-2-15,24-11 3 0,-24 11-3 0,21-13 3 16,-21 13-3-16,18-13 3 0,-18 13-3 0,17-11 4 16,-17 11-4-16,19-12 4 0,-19 12-4 0,15-7 5 15,-15 7-5-15,15-7 4 0,-15 7-4 0,9-6 4 16,-9 6-4-16,5-2 4 0,-5 2-4 0,0 0 5 16,0 0-5-16,10-4 4 0,-10 4-4 0,0 0 4 15,0 0-4-15,0 0 2 0,0 0-2 0,9-5 3 16,-9 5-3-16,0 0 1 0,0 0-1 0,0 0 2 15,0 0-2-15,2-8 0 0,-2 8 0 0,-4-7 0 0,4 7 0 16,0 0-2101-16</inkml:trace>
  <inkml:trace contextRef="#ctx0" brushRef="#br0" timeOffset="49243.72">14779 11432 974 0,'0'0'0'16,"0"0"0"-16,0 0 0 0,0 0 11 0,0 0-11 15,0 0 12-15,0 0-12 0,0 0 29 0,0 0-29 0,0 0 30 16,0 0-30-16,0 0 32 0,0 0-32 0,0 0 32 16,0 0-32-16,0 0 38 0,0 0-38 0,0 0 38 15,0 0-38-15,0 0 58 0,0 0-58 0,0 0 59 16,0 0-59-16,0 0 66 0,0 0-66 0,0 0 67 16,0 0-67-16,0 0 68 0,0 0-68 0,0 0 68 15,0 0-68-15,0 0 58 0,0 0-58 0,0 0 59 16,0 0-59-16,30 9 60 0,-30-9-60 0,34-11 61 15,-34 11-61-15,30-13 54 0,-30 13-54 0,29-19 55 16,-29 19-55-16,36-20 44 0,-36 20-44 0,43-24 45 16,-43 24-45-16,50-24 42 0,-50 24-42 0,54-19 43 0,-54 19-43 15,61-22 37-15,-61 22-37 0,69-25 38 0,-69 25-38 16,73-26 32-16,-73 26-32 0,71-26 32 0,-71 26-32 16,73-26 29-16,-73 26-29 0,76-22 29 0,-76 22-29 15,82-15 24-15,-82 15-24 0,80-17 25 0,-80 17-25 16,80-13 21-16,-80 13-21 0,82-13 22 0,-82 13-22 15,78-9 17-15,-78 9-17 0,81-7 17 0,-81 7-17 0,83-4 16 16,-83 4-16-16,80-6 17 0,-80 6-17 0,77-3 14 16,-77 3-14-16,74-4 14 0,-74 4-14 0,75-4 12 15,-75 4-12-15,78-4 13 0,-78 4-13 0,80-1 11 0,-80 1-11 16,79 0 11-16,-79 0-11 0,70 0 10 0,-70 0-10 16,69-2 10-16,-69 2-10 0,60-8 9 0,-60 8-9 15,60-2 10-15,-60 2-10 0,63 0 8 0,-63 0-8 16,60 2 8-16,-60-2-8 0,55 0 7 0,-55 0-7 15,53-2 8-15,-53 2-8 0,48 0 7 0,-48 0-7 0,41-3 8 16,-41 3-8-16,24-2 6 0,-24 2-6 0,23 2 6 16,-23-2-6-16,18 3 6 0,-18-3-6 0,15 2 7 15,-15-2-7-15,13 0 6 0,-13 0-6 0,6-2 7 16,-6 2-7-16,0 0 5 0,0 0-5 0,9-3 6 16,-9 3-6-16,0 0 6 0,0 0-6 0,6 0 6 15,-6 0-6-15,0 0 6 0,0 0-6 0,0 0 6 16,0 0-6-16,0 0 9 0,0 0-9 0,-15-6 10 15,15 6-10-15,-19-4 8 0,19 4-8 0,-26-3 8 16,26 3-8-16,-35-6 5 0,35 6-5 0,-43-6 6 0,43 6-6 16,-50-3 4-16,50 3-4 0,-58 2 5 15,58-2-5-15,-56 5 3 0,56-5-3 0,-60 2 4 0,60-2-4 16,-63 4 2-16,63-4-2 0,-65 3 2 0,65-3-2 16,-75 6 1-16,75-6-1 0,-76 9 1 0,76-9-1 15,-82 10 1-15,82-10-1 0,-86 7 1 0,86-7-1 16,-86 13 0-16,86-13 0 0,-89 13 0 0,89-13 0 15,-97 11 0-15,97-11 0 0,-97 13 0 0,97-13 0 16,-100 17 0-16,100-17 0 0,-97 17 0 0,97-17 0 0,-94 15 0 16,94-15 0-16,-93 18 0 0,93-18 0 0,-95 13-1 15,95-13 1-15,-91 15 0 0,91-15 0 0,-76 15-1 16,76-15 1-16,-75 15 0 0,75-15 0 0,-76 13-1 0,76-13 1 16,-75 13 0-16,75-13 0 0,-76 17-1 0,76-17 1 15,-73 11 0-15,73-11 0 0,-65 13 0 0,65-13 0 16,-64 13 0-16,64-13 0 0,-50 15 0 0,50-15 0 15,-48 15 0-15,48-15 0 0,-51 13 0 0,51-13 0 16,-48 11 0-16,48-11 0 0,-41 5 0 0,41-5 0 0,-35 6 0 16,35-6 0-16,-30 8-1 0,30-8 1 0,-23 5 0 15,23-5 0-15,-11 6-1 0,11-6 1 0,-9 5 0 16,9-5 0-16,0 0-1 0,0 0 1 0,-6 10 0 16,6-10 0-16,0 0-1 0,0 0 1 0,0 0 0 15,0 0 0-15,8 3-1 0,-8-3 1 0,22 0-1 16,-22 0 1-16,39 4-2 0,-39-4 2 0,51 0-2 15,-51 0 2-15,48-9-6 0,-48 9 6 0,52-10-5 16,-52 10 5-16,52-13-7 0,-52 13 7 0,60-11-6 16,-60 11 6-16,63-17-6 0,-63 17 6 0,75-20-6 15,-75 20 6-15,84-20-8 0,-84 20 8 0,89-27-7 0,-89 27 7 16,80-22-7-16,-80 22 7 0,88-22-6 0,-88 22 6 16,100-22-7-16,-100 22 7 0,103-23-7 0,-103 23 7 15,104-24-7-15,-104 24 7 0,108-24-7 0,-108 24 7 16,101-19-5-16,-101 19 5 0,99-13-4 0,-99 13 4 15,91-5-4-15,-91 5 4 0,89-4-4 0,-89 4 4 16,82-4-3-16,-82 4 3 0,82-2-3 0,-82 2 3 0,81 2-3 16,-81-2 3-16,83 2-2 0,-83-2 2 0,82 0-2 15,-82 0 2-15,77-2-2 0,-77 2 2 0,69-2-2 16,-69 2 2-16,67-5-2 0,-67 5 2 0,65-4-2 0,-65 4 2 16,63-2-2-16,-63 2 2 0,60 0-1 0,-60 0 1 15,60-2-1-15,-60 2 1 0,54-3-1 0,-54 3 1 16,50-2-1-16,-50 2 1 0,43 3-1 0,-43-3 1 15,35 2 0-15,-35-2 0 0,23 0 0 0,-23 0 0 16,18 2 0-16,-18-2 0 0,13 4 0 0,-13-4 0 16,11 2 0-16,-11-2 0 0,0 0 0 0,0 0 0 0,10 0 0 15,-10 0 0-15,0 0 1 0,0 0-1 0,7 0 1 16,-7 0-1-16,0 0 2 0,0 0-2 0,0 0 3 16,0 0-3-16,0 0 4 0,0 0-4 0,-7 0 4 15,7 0-4-15,-15-2 1 0,15 2-1 0,-23 0 2 16,23 0-2-16,0 0-1972 0</inkml:trace>
  <inkml:trace contextRef="#ctx0" brushRef="#br0" timeOffset="50310.36">14429 9856 1321 0,'0'0'0'0,"0"0"0"0,0 0 0 15,-5-4 27-15,5 4-27 0,0 0 28 0,0 0-28 16,-10-1 64-16,10 1-64 0,0 0 64 0,0 0-64 15,0 0 61-15,0 0-61 0,0 0 62 0,0 0-62 16,0 0 38-16,0 0-38 0,0 0 39 0,0 0-39 16,0 0 43-16,0 0-43 0,0 0 44 0,0 0-44 15,0 0 45-15,0 0-45 0,0 0 45 0,0 0-45 0,0 0 40 16,0 0-40-16,0 0 40 0,0 0-40 0,0 0 37 16,0 0-37-16,0 0 38 0,0 0-38 0,0 0 32 15,0 0-32-15,0 0 32 0,0 0-32 0,0 0 26 0,0 0-26 16,0 0 26-16,0 0-26 0,0 0 22 0,0 0-22 15,-5 18 23-15,5-18-23 0,-10 30 18 0,10-30-18 16,-5 35 18-16,5-35-18 0,-4 28 13 0,4-28-13 16,4 32 13-16,-4-32-13 0,5 52 9 0,-5-52-9 15,13 63 10-15,-13-63-10 0,0 0-1709 0</inkml:trace>
  <inkml:trace contextRef="#ctx0" brushRef="#br0" timeOffset="51135.25">14511 11460 1478 0,'0'0'0'0,"0"0"0"15,0 0 0-15,0 0 0 0,0 0 0 0,0 0 1 16,0 0-1-16,-7-6 57 0,7 6-57 0,0 0 58 16,0 0-58-16,0 0 76 0,0 0-76 0,13-5 76 15,-13 5-76-15,20-15 67 0,-20 15-67 0,24-13 68 16,-24 13-68-16,26-6 51 0,-26 6-51 0,34-4 52 16,-34 4-52-16,45-7 37 0,-45 7-37 0,54-11 37 0,-54 11-37 15,54-13 47-15,-54 13-47 0,59-13 47 0,-59 13-47 16,62-13 37-16,-62 13-37 0,67-21 37 0,-67 21-37 15,76-22 41-15,-76 22-41 0,82-24 41 0,-82 24-41 16,90-24 38-16,-90 24-38 0,89-32 38 0,-89 32-38 16,88-32 29-16,-88 32-29 0,93-29 30 0,-93 29-30 15,106-26 25-15,-106 26-25 0,106-25 25 0,-106 25-25 16,101-20 19-16,-101 20-19 0,102-17 20 0,-102 17-20 16,114-13 15-16,-114 13-15 0,108-13 16 0,-108 13-16 0,99-13 13 15,-99 13-13-15,95-11 13 0,-95 11-13 0,95-8 11 16,-95 8-11-16,95-5 12 0,-95 5-12 0,97 0 10 0,-97 0-10 15,86 0 11-15,-86 0-11 0,78-4 10 0,-78 4-10 16,78-2 10-16,-78 2-10 0,75 2 9 0,-75-2-9 16,71 4 10-16,-71-4-10 0,61-4 9 0,-61 4-9 15,60-4 9-15,-60 4-9 0,50-1 7 0,-50 1-7 16,41 1 7-16,-41-1-7 0,30 4 8 0,-30-4-8 0,22 4 9 16,-22-4-9-16,19 4 7 0,-19-4-7 0,15 5 7 15,-15-5-7-15,11 2 6 0,-11-2-6 0,9 6 6 16,-9-6-6-16,8 9 1 0,-8-9-1 0,3 9 2 15,-3-9-2-15,0 0-2063 0</inkml:trace>
  <inkml:trace contextRef="#ctx0" brushRef="#br0" timeOffset="52427.39">15023 14308 1310 0,'0'0'0'0,"0"0"0"0,0 0 0 0,-7 6 22 16,7-6-22-16,0 0 22 0,0 0-22 0,-9 1 50 15,9-1-50-15,0 0 50 0,0 0-50 0,0 0 47 0,0 0-47 16,0 0 47-16,0 0-47 0,0 0 34 0,0 0-34 16,0 0 35-16,0 0-35 0,0 0 47 0,0 0-47 15,-6 0 47-15,6 0-47 0,0 0 55 0,0 0-55 16,0 0 55-16,0 0-55 0,0 0 53 0,0 0-53 16,0 0 54-16,0 0-54 0,0 0 48 0,0 0-48 0,0-7 49 15,0 7-49-15,0 0 38 0,0 0-38 0,0 0 38 16,0 0-38-16,11 0 29 0,-11 0-29 0,11 4 30 15,-11-4-30-15,17 5 24 0,-17-5-24 0,26 8 24 16,-26-8-24-16,30 9 21 0,-30-9-21 0,39 7 21 16,-39-7-21-16,39 4 23 0,-39-4-23 0,41 2 24 15,-41-2-24-15,43 2 21 0,-43-2-21 0,41 4 22 16,-41-4-22-16,34 3 18 0,-34-3-18 0,31 6 18 16,-31-6-18-16,40 9 15 0,-40-9-15 0,42 10 15 15,-42-10-15-15,43 7 14 0,-43-7-14 0,47 7 15 16,-47-7-15-16,50 8 13 0,-50-8-13 0,51 4 13 0,-51-4-13 15,54-2 11-15,-54 2-11 0,52-6 12 0,-52 6-12 16,44-4 12-16,-44 4-12 0,45-3 13 0,-45 3-13 16,39-10 13-16,-39 10-13 0,45-11 13 0,-45 11-13 15,45-9 12-15,-45 9-12 0,50-6 12 0,-50 6-12 16,52-3 11-16,-52 3-11 0,56-2 11 0,-56 2-11 16,60-4 10-16,-60 4-10 0,63-6 11 0,-63 6-11 15,54-5 9-15,-54 5-9 0,54 0 10 0,-54 0-10 0,62 5 8 16,-62-5-8-16,63 6 8 0,-63-6-8 0,63 0 6 15,-63 0-6-15,66-2 7 0,-66 2-7 0,63-4 6 16,-63 4-6-16,61-9 6 0,-61 9-6 0,54-18 5 0,-54 18-5 16,53-25 5-16,-53 25-5 0,54-28 4 0,-54 28-4 15,54-31 5-15,-54 31-5 0,52-36 3 0,-52 36-3 16,48-31 4-16,-48 31-4 0,43-26 4 0,-43 26-4 16,43-21 4-16,-43 21-4 0,43-18 3 0,-43 18-3 0,33-15 4 15,-33 15-4-15,21-11 3 0,-21 11-3 0,17-10 3 16,-17 10-3-16,15-7 3 0,-15 7-3 0,13-7 4 15,-13 7-4-15,11-6 3 0,-11 6-3 0,7-4 3 16,-7 4-3-16,0 0 3 0,0 0-3 0,8-5 3 16,-8 5-3-16,0 0 2 0,0 0-2 0,7-8 3 15,-7 8-3-15,0 0 1 0,0 0-1 0,0 0 2 16,0 0-2-16,0 0 1 0,0 0-1 0,0 0 1 16,0 0-1-16,0 0 0 0,0 0 0 0,0 0 1 15,0 0-1-15,0 0 0 0,0 0 0 0,2-5 0 16,-2 5 0-16,0 0 0 0,0 0 0 0,0 0 0 15,0 0 0-15,0 0-1 0,0 0 1 0,0 0-1 0,0 0 1 16,0 0-5-16,0 0 5 0,0 0-5 0,0 0 5 16,0 0-17-16,0 0 17 0,0-12-17 0,0 12 17 15,0 0-2020-15</inkml:trace>
  <inkml:trace contextRef="#ctx0" brushRef="#br0" timeOffset="53087.41">15201 14397 1142 0,'0'0'0'0,"0"0"0"0,0 0 0 16,0-7 13-16,0 7-13 0,0 0 14 0,0 0-14 16,0 0 28-16,0 0-28 0,0 0 29 0,0 0-29 15,13-6 34-15,-13 6-34 0,11 0 35 0,-11 0-35 0,20 2 18 16,-20-2-18-16,28 4 18 0,-28-4-18 0,30 4 15 15,-30-4-15-15,26 1 16 0,-26-1-16 0,22-1 13 16,-22 1-13-16,28-2 13 0,-28 2-13 0,40-2 11 16,-40 2-11-16,48-4 12 0,-48 4-12 0,58-5 20 0,-58 5-20 15,67-14 20-15,-67 14-20 0,76-18 30 0,-76 18-30 16,78-19 30-16,-78 19-30 0,71-15 27 0,-71 15-27 16,71-16 27-16,-71 16-27 0,76-26 35 0,-76 26-35 15,81-26 35-15,-81 26-35 0,80-21 31 0,-80 21-31 16,76-18 32-16,-76 18-32 0,71-21 28 0,-71 21-28 0,63-24 29 15,-63 24-29-15,65-22 38 0,-65 22-38 0,69-25 39 16,-69 25-39-16,71-29 33 0,-71 29-33 0,67-38 34 16,-67 38-34-16,62-35 30 0,-62 35-30 0,58-35 30 15,-58 35-30-15,50-30 31 0,-50 30-31 0,45-24 31 16,-45 24-31-16,39-21 25 0,-39 21-25 0,35-16 26 16,-35 16-26-16,0 0-1554 0</inkml:trace>
  <inkml:trace contextRef="#ctx0" brushRef="#br0" timeOffset="54993.5">14852 9759 1332 0,'0'0'0'0,"0"0"0"16,0 0 0-16,-13-18 49 0,13 18-49 0,-11-21 50 15,11 21-50-15,-15-13 94 0,15 13-94 0,-9-16 95 16,9 16-95-16,-15-15 58 0,15 15-58 0,-13-11 58 15,13 11-58-15,-10-8 34 0,10 8-34 0,0 0 35 16,0 0-35-16,-7-7 27 0,7 7-27 0,0 0 28 16,0 0-28-16,0 0 30 0,0 0-30 0,-9 0 31 0,9 0-31 15,0 0 31-15,0 0-31 0,-12 7 31 0,12-7-31 16,-9 26 32-16,9-26-32 0,-7 43 32 0,7-43-32 16,-2 61 26-16,2-61-26 0,5 75 27 0,-5-75-27 15,13 91 21-15,-13-91-21 0,13 100 21 0,-13-100-21 16,10 114 18-16,-10-114-18 0,5 115 19 0,-5-115-19 15,2 129 13-15,-2-129-13 0,2 124 14 0,-2-124-14 0,0 116 13 16,0-116-13-16,0 113 14 0,0-113-14 0,0 113 10 16,0-113-10-16,-4 108 11 0,4-108-11 0,-7 101 9 15,7-101-9-15,-13 87 10 0,13-87-10 0,-11 84 9 16,11-84-9-16,-11 78 9 0,11-78-9 0,-10 71 7 0,10-71-7 16,-7 54 7-16,7-54-7 0,-6 39 8 0,6-39-8 15,-5 28 9-15,5-28-9 0,-6 22 10 0,6-22-10 16,0 17 10-16,0-17-10 0,0 13 10 0,0-13-10 15,0 9 10-15,0-9-10 0,0 0 11 0,0 0-11 16,0 0 11-16,0 0-11 0,0 9 12 0,0-9-12 0,0 0 13 16,0 0-13-16,-4 8 11 0,4-8-11 0,0 0 12 15,0 0-12-15,-15 4 13 0,15-4-13 0,-11 3 13 16,11-3-13-16,-9 0 10 0,9 0-10 0,-11 4 10 16,11-4-10-16,-10 6 9 0,10-6-9 0,-9 1 10 15,9-1-10-15,-6 4 9 0,6-4-9 0,0 0 9 16,0 0-9-16,-13 8 8 0,13-8-8 0,-7 3 9 15,7-3-9-15,-9 4 7 0,9-4-7 0,-10 4 7 16,10-4-7-16,-7 4 7 0,7-4-7 0,0 0 7 16,0 0-7-16,-11 7 6 0,11-7-6 0,0 0 6 0,0 0-6 15,-6 13 6-15,6-13-6 0,-6 9 6 0,6-9-6 16,-3 6 4-16,3-6-4 0,-4 7 4 0,4-7-4 16,-2 8 3-16,2-8-3 0,0 0 3 0,0 0-3 15,-4 13 2-15,4-13-2 0,0 0 3 0,0 0-3 16,-1 11 1-16,1-11-1 0,1 7 2 0,-1-7-2 15,4 8 1-15,-4-8-1 0,2 7 2 0,-2-7-2 16,4 10 1-16,-4-10-1 0,5 7 1 0,-5-7-1 16,8 7 1-16,-8-7-1 0,15 6 1 0,-15-6-1 0,24 7 1 15,-24-7-1-15,30 6 1 0,-30-6-1 0,31 4 1 16,-31-4-1-16,38-2 2 0,-38 2-2 0,44-6 1 16,-44 6-1-16,51-9 2 0,-51 9-2 0,44-7 2 0,-44 7-2 15,47-6 2-15,-47 6-2 0,48-7 2 0,-48 7-2 16,58-6 2-16,-58 6-2 0,64-7 1 0,-64 7-1 15,72-8 2-15,-72 8-2 0,86-7 0 0,-86 7 0 16,89-10 1-16,-89 10-1 0,84-13 0 0,-84 13 0 0,90-15 1 16,-90 15-1-16,100-18 0 0,-100 18 0 0,103-21 1 15,-103 21-1-15,99-18 0 0,-99 18 0 0,98-19 0 16,-98 19 0-16,106-22 0 0,-106 22 0 0,109-21 0 16,-109 21 0-16,104-16 0 0,-104 16 0 0,106-15 0 15,-106 15 0-15,101-15 0 0,-101 15 0 0,102-19 0 16,-102 19 0-16,108-18 0 0,-108 18 0 0,105-19 0 15,-105 19 0-15,95-15 0 0,-95 15 0 0,93-9 0 16,-93 9 0-16,93-9 0 0,-93 9 0 0,86-6 1 16,-86 6-1-16,82 0 1 0,-82 0-1 0,74-4 1 15,-74 4-1-15,69-3 0 0,-69 3 0 0,67-2 1 0,-67 2-1 16,69-4 1-16,-69 4-1 0,67 0 1 0,-67 0-1 16,54 0 1-16,-54 0-1 0,51-4 2 0,-51 4-2 15,42-7 3-15,-42 7-3 0,36-6 3 0,-36 6-3 16,26 2 4-16,-26-2-4 0,19 2 4 0,-19-2-4 15,14 0 4-15,-14 0-4 0,15-4 4 0,-15 4-4 16,10-3 5-16,-10 3-5 0,5-6 6 0,-5 6-6 0,0 0 6 16,0 0-6-16,10 0 6 0,-10 0-6 0,0 0 8 15,0 0-8-15,0 0 8 0,0 0-8 0,0 0 10 16,0 0-10-16,0 0 10 0,0 0-10 0,0 0 10 16,0 0-10-16,0 0 10 0,0 0-10 0,0-8 11 0,0 8-11 15,0-9 12-15,0 9-12 0,0-15 11 0,0 15-11 16,-8-20 11-16,8 20-11 0,-5-24 12 0,5 24-12 15,-8-32 12-15,8 32-12 0,-15-39 13 0,15 39-13 16,-18-48 13-16,18 48-13 0,-21-54 13 0,21 54-13 16,-24-69 14-16,24 69-14 0,-24-95 12 0,24 95-12 0,-30-115 13 15,30 115-13-15,-37-132 11 0,37 132-11 0,-27-160 12 16,27 160-12-16,-11-194 7 0,11 194-7 0,2-251 8 16,-2 251-8-16,13-298 5 0,-13 298-5 0,24-309 5 15,-24 309-5-15,32-305 1 0,-32 305-1 0,34-277 2 16,-34 277-2-16,0 0-2208 0</inkml:trace>
  <inkml:trace contextRef="#ctx0" brushRef="#br0" timeOffset="55850.98">14986 13724 1511 0,'0'0'0'15,"0"0"0"-15,0 0 0 0,0 0 62 0,0 0-62 16,-24 15 63-16,24-15-63 0,-9 5 133 0,9-5-133 16,-6 8 133-16,6-8-133 0,-5 13 89 0,5-13-89 15,-10 22 90-15,10-22-90 0,-7 32 45 0,7-32-45 0,-8 33 46 16,8-33-46-16,-7 36 29 0,7-36-29 0,-6 44 29 16,6-44-29-16,-2 54 23 0,2-54-23 0,2 67 24 15,-2-67-24-15,8 76 20 0,-8-76-20 0,11 93 20 16,-11-93-20-16,15 114 16 0,-15-114-16 0,18 130 17 15,-18-130-17-15,21 155 10 0,-21-155-10 0,26 167 11 16,-26-167-11-16,32 197 7 0,-32-197-7 0,35 199 8 16,-35-199-8-16,32 184 6 0,-32-184-6 0,28 157 6 15,-28-157-6-15,16 121 4 0,-16-121-4 0,14 91 5 16,-14-91-5-16,11 65 2 0,-11-65-2 0,9 44 2 0,-9-44-2 16,9 25 0-16,-9-25 0 0,4 9 0 0,-4-9 0 15,0 0-1809-15</inkml:trace>
  <inkml:trace contextRef="#ctx0" brushRef="#br0" timeOffset="56720.98">14785 13968 1209 0,'0'0'0'0,"0"0"0"15,0 0 0-15,0 0 35 0,0 0-35 0,-6 0 36 16,6 0-36-16,0 0 68 0,0 0-68 0,6 1 69 16,-6-1-69-16,0 0 48 0,0 0-48 0,15 10 49 15,-15-10-49-15,19 9 45 0,-19-9-45 0,24 11 46 16,-24-11-46-16,30 13 37 0,-30-13-37 0,35 9 38 16,-35-9-38-16,43 0 38 0,-43 0-38 0,50-5 38 0,-50 5-38 15,60-8 49-15,-60 8-49 0,69-7 49 0,-69 7-49 16,84-7 52-16,-84 7-52 0,91-8 53 0,-91 8-53 15,97-13 44-15,-97 13-44 0,104-13 45 0,-104 13-45 16,119-13 46-16,-119 13-46 0,123-15 46 0,-123 15-46 16,123-17 40-16,-123 17-40 0,129-20 40 0,-129 20-40 15,130-26 33-15,-130 26-33 0,133-32 34 0,-133 32-34 0,137-39 27 16,-137 39-27-16,135-41 27 0,-135 41-27 0,132-39 25 16,-132 39-25-16,123-37 26 0,-123 37-26 0,115-37 24 15,-115 37-24-15,112-37 25 0,-112 37-25 0,105-36 21 0,-105 36-21 16,95-30 22-16,-95 30-22 0,82-22 20 0,-82 22-20 15,72-20 20-15,-72 20-20 0,64-17 16 0,-64 17-16 16,54-13 17-16,-54 13-17 0,48-9 14 0,-48 9-14 16,39-8 14-16,-39 8-14 0,30-4 14 0,-30 4-14 15,19-1 14-15,-19 1-14 0,13 0 12 0,-13 0-12 0,9-2 13 16,-9 2-13-16,0 0 11 0,0 0-11 0,13-8 12 16,-13 8-12-16,0 0 10 0,0 0-10 0,9-3 11 15,-9 3-11-15,0 0 9 0,0 0-9 0,0 0 10 16,0 0-10-16,0 0 8 0,0 0-8 0,0 0 8 15,0 0-8-15,0 0 7 0,0 0-7 0,8-8 8 16,-8 8-8-16,0 0 6 0,0 0-6 0,0 0 6 16,0 0-6-16,0 0 6 0,0 0-6 0,0 0 7 15,0 0-7-15,0 0 6 0,0 0-6 0,0 0 7 16,0 0-7-16,0 0 6 0,0 0-6 0,0 0 7 16,0 0-7-16,0 0 7 0,0 0-7 0,0 0 7 0,0 0-7 15,0 0 7-15,0 0-7 0,0 0 7 0,0 0-7 16,0 0 9-16,0 0-9 0,-11 4 9 0,11-4-9 15,-13 18 10-15,13-18-10 0,-17 36 11 0,17-36-11 16,-19 48 12-16,19-48-12 0,-11 63 12 0,11-63-12 16,-7 95 13-16,7-95-13 0,-2 129 14 0,2-129-14 15,5 167 12-15,-5-167-12 0,10 225 13 0,-10-225-13 0,13 315 8 16,-13-315-8-16,20 368 8 0,-20-368-8 16,30 409 4-16,-30-409-4 0,22 391 4 0,-22-391-4 0,0 0-2213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6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0 12448,'0'0'169,"2"0"38,5 0 129,-6 0 73,-3 3 166,-9 11 7,2 1-132,-2 2-48,-1 3-51,-3 9-14,-5 10-20,2 2-17,6-9-48,12-29-219,-1 1 0,1-1 0,0 1 0,0-1-1,0 1 1,0-1 0,1 4-33,0-4 27,0 1 0,0-1-1,0 1 1,1-1 0,-1 1 0,1-1 0,1 3-27,0-3 22,-1 0 0,1 0 0,-1 0 0,1 0 1,0 0-1,0-1 0,0 1 0,1-1-22,3 2 40,0 0-1,0 0 1,0 0 0,6 1-40,-5-2 38,1 0 0,0-1 1,0 0-1,6 0-38,-3-1 45,1-1-1,-1 0 0,10-1-44,44-11 122,5-6-26,0-5-8,1-5-24,-14 1-2339,-47 21-9347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6.13562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9T06:32:28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4534 1579 0,'0'0'0'0,"0"0"0"0,0 0 0 0,-48-19 52 16,48 19-52-16,-51-15 52 0,51 15-52 0,-57-18 101 0,57 18-101 15,-65-15 102-15,65 15-102 0,-71-10 70 0,71 10-70 16,-77-9 70-16,77 9-70 0,-74 4 31 0,74-4-31 16,-75 5 31-16,75-5-31 0,-74 10 18 0,74-10-18 15,-88 18 19-15,88-18-19 0,-95 21 14 0,95-21-14 16,-99 33 15-16,99-33-15 0,-95 47 10 0,95-47-10 0,-93 54 11 16,93-54-11-16,-104 61 8 0,104-61-8 0,-105 63 8 15,105-63-8-15,-102 71 6 0,102-71-6 0,-95 76 6 16,95-76-6-16,-93 88 5 0,93-88-5 0,-93 95 5 15,93-95-5-15,-90 102 2 0,90-102-2 0,-80 108 2 16,80-108-2-16,-78 117 1 0,78-117-1 0,-75 123 1 16,75-123-1-16,-74 124 0 0,74-124 0 0,-78 134 1 15,78-134-1-15,-69 134 0 0,69-134 0 0,-66 138 1 16,66-138-1-16,-59 143 0 0,59-143 0 0,-54 155 0 16,54-155 0-16,-52 162 0 0,52-162 0 0,-47 167 0 15,47-167 0-15,-43 169 0 0,43-169 0 0,-41 171 0 0,41-171 0 16,-45 177 0-16,45-177 0 0,-48 177 0 0,48-177 0 15,-41 182 0-15,41-182 0 0,-39 183 0 0,39-183 0 16,-36 191 0-16,36-191 0 0,-31 192 0 0,31-192 0 16,-23 188 0-16,23-188 0 0,-24 186 0 0,24-186 0 15,-18 188-1-15,18-188 1 0,-15 187-1 0,15-187 1 16,-10 194-2-16,10-194 2 0,-2 195-2 0,2-195 2 0,2 186-3 16,-2-186 3-16,10 190-3 0,-10-190 3 0,15 188-3 15,-15-188 3-15,18 182-3 0,-18-182 3 0,21 179-5 16,-21-179 5-16,29 171-4 0,-29-171 4 0,36 164-5 0,-36-164 5 15,48 165-4-15,-48-165 4 0,56 173-5 0,-56-173 5 16,62 183-5-16,-62-183 5 0,56 182-8 0,-56-182 8 16,59 186-8-16,-59-186 8 0,64 182-7 0,-64-182 7 15,69 183-7-15,-69-183 7 0,74 182-5 0,-74-182 5 16,78 179-5-16,-78-179 5 0,84 178-4 0,-84-178 4 16,90 179-4-16,-90-179 4 0,89 176-4 0,-89-176 4 0,103 173-4 15,-103-173 4-15,106 168-4 0,-106-168 4 0,108 164-3 16,-108-164 3-16,104 160-3 0,-104-160 3 0,112 160-3 15,-112-160 3-15,128 158-3 0,-128-158 3 0,125 150-2 16,-125-150 2-16,123 140-3 0,-123-140 3 0,123 130-2 16,-123-130 2-16,131 125-2 0,-131-125 2 0,136 123-1 15,-136-123 1-15,136 117-1 0,-136-117 1 0,141 113-1 16,-141-113 1-16,146 110-1 0,-146-110 1 0,151 100 0 16,-151-100 0-16,164 99 0 0,-164-99 0 0,164 93 0 15,-164-93 0-15,162 86 0 0,-162-86 0 0,167 82 0 0,-167-82 0 16,174 78 0-16,-174-78 0 0,173 72 0 0,-173-72 0 15,177 67 0-15,-177-67 0 0,183 65 0 0,-183-65 0 16,188 60 0-16,-188-60 0 0,193 48 0 0,-193-48 0 16,198 36 0-16,-198-36 0 0,194 27 0 0,-194-27 0 15,197 23 0-15,-197-23 0 0,202 11 0 0,-202-11 0 16,203 0 0-16,-203 0 0 0,212-9 0 0,-212 9 0 16,212-21 0-16,-212 21 0 0,222-26 0 0,-222 26 0 0,227-30 0 15,-227 30 0-15,235-41 0 0,-235 41 0 0,237-50 0 16,-237 50 0-16,237-61 1 0,-237 61-1 0,236-71 1 15,-236 71-1-15,242-95 2 0,-242 95-2 0,243-113 2 16,-243 113-2-16,236-129 3 0,-236 129-3 0,235-141 2 0,-235 141-2 16,227-151 3-16,-227 151-3 0,228-163 0 0,-228 163 0 15,220-170 1-15,-220 170-1 0,203-175 0 0,-203 175 0 16,197-176 0-16,-197 176 0 0,183-183-1 0,-183 183 1 16,160-180-1-16,-160 180 1 0,153-180-5 0,-153 180 5 15,141-188-4-15,-141 188 4 0,129-192-4 0,-129 192 4 0,106-188-4 16,-106 188 4-16,91-184-6 0,-91 184 6 0,77-186-6 15,-77 186 6-15,69-192-3 0,-69 192 3 0,63-203-2 16,-63 203 2-16,50-208-1 0,-50 208 1 0,40-212 0 16,-40 212 0-16,27-219 0 0,-27 219 0 0,21-227 0 15,-21 227 0-15,6-240 7 0,-6 240-7 0,0-244 8 16,0 244-8-16,-6-244 18 0,6 244-18 0,-15-258 18 16,15 258-18-16,-19-263 25 0,19 263-25 0,-24-264 25 15,24 264-25-15,-31-273 24 0,31 273-24 0,-38-272 24 0,38 272-24 16,-41-273 22-16,41 273-22 0,-44-278 22 0,44 278-22 15,-45-275 18-15,45 275-18 0,-54-273 18 0,54 273-18 16,-60-274 8-16,60 274-8 0,-69-272 8 0,69 272-8 16,-78-269 2-16,78 269-2 0,-84-263 3 0,84 263-3 15,-93-254-1-15,93 254 1 0,-101-244-1 0,101 244 1 16,-104-235-18-16,104 235 18 0,-112-214-18 0,112 214 18 16,-110-202-41-16,110 202 41 0,-119-197-40 0,119 197 40 0,-127-196-43 15,127 196 43-15,-130-190-42 0,130 190 42 0,-136-173-37 16,136 173 37-16,-140-173-37 0,140 173 37 0,-156-167-17 15,156 167 17-15,-159-164-17 0,159 164 17 0,-154-149-7 16,154 149 7-16,-159-143-7 0,159 143 7 0,-162-141 0 0,162 141 0 16,-164-134 0-16,164 134 0 0,-173-121 3 0,173 121-3 15,-179-115 4-15,179 115-4 0,-171-105 24 0,171 105-24 16,-179-96 24-16,179 96-24 0,-183-90 38 0,183 90-38 16,-182-83 38-16,182 83-38 0,-189-80 39 0,189 80-39 0,-188-73 39 15,188 73-39-15,-196-61 31 0,196 61-31 0,-197-49 32 16,197 49-32-16,-199-33 25 0,199 33-25 0,-203-22 26 15,203 22-26-15,-211-2 17 0,211 2-17 0,-209 15 18 16,209-15-18-16,-212 33 11 0,212-33-11 0,-218 47 11 16,218-47-11-16,-226 67 6 0,226-67-6 0,-227 78 7 15,227-78-7-15,-220 91 3 0,220-91-3 0,-225 113 4 16,225-113-4-16,-224 131 2 0,224-131-2 0,-227 139 2 16,227-139-2-16,-227 147 1 0,227-147-1 0,-222 160 1 15,222-160-1-15,-224 180 0 0,224-180 0 0,-218 192 0 16,218-192 0-16,-207 195 0 0,207-195 0 0,-197 203 0 0,197-203 0 15,0 0-1799-15</inkml:trace>
  <inkml:trace contextRef="#ctx0" brushRef="#br0" timeOffset="6530.73">25771 4902 1052 0,'0'0'0'0,"0"0"0"0,0 0 0 16,0 0 2-16,0 0-2 0,22-24 3 0,-22 24-3 15,9-17 18-15,-9 17-18 0,14-17 18 0,-14 17-18 16,22-24 32-16,-22 24-32 0,28-28 32 0,-28 28-32 16,31-24 30-16,-31 24-30 0,36-28 30 0,-36 28-30 15,41-37 13-15,-41 37-13 0,48-41 13 0,-48 41-13 16,60-46 8-16,-60 46-8 0,67-49 8 0,-67 49-8 0,69-48 23 15,-69 48-23-15,71-50 23 0,-71 50-23 0,72-51 63 16,-72 51-63-16,73-52 63 0,-73 52-63 0,71-57 64 16,-71 57-64-16,69-58 64 0,-69 58-64 0,67-58 64 0,-67 58-64 15,60-52 64-15,-60 52-64 0,50-52 49 0,-50 52-49 16,46-48 50-16,-46 48-50 0,41-39 38 0,-41 39-38 16,38-38 38-16,-38 38-38 0,33-33 29 0,-33 33-29 15,28-24 29-15,-28 24-29 0,19-19 24 0,-19 19-24 16,13-13 24-16,-13 13-24 0,9-11 18 0,-9 11-18 0,0 0 19 15,0 0-19-15,10-9 19 0,-10 9-19 0,0 0 20 16,0 0-20-16,0 0 20 0,0 0-20 0,0 0 21 16,0 0-21-16,0 0 19 0,0 0-19 0,0 0 20 15,0 0-20-15,3-6 18 0,-3 6-18 0,0 0 19 16,0 0-19-16,0 0 17 0,0 0-17 0,0 0 18 16,0 0-18-16,0 0 13 0,0 0-13 0,0 0 14 15,0 0-14-15,8-9 11 0,-8 9-11 0,0 0 12 16,0 0-12-16,0 0 9 0,0 0-9 0,0 0 9 15,0 0-9-15,0 0 5 0,0 0-5 0,0 0 6 0,0 0-6 16,0 0 3-16,0 0-3 0,0 0 4 0,0 0-4 16,0 0-1712-16</inkml:trace>
  <inkml:trace contextRef="#ctx0" brushRef="#br0" timeOffset="9294.14">18335 5931 1545 0,'0'0'0'0,"0"0"0"0,0 0 0 15,0 0 7-15,0 0-7 0,24-8 7 0,-24 8-7 16,7 4 1-16,-7-4-1 0,0 0 2 0,0 0-2 16,13 0-6-16,-13 0 6 0,11-4-5 0,-11 4 5 15,0 0-1164-15</inkml:trace>
  <inkml:trace contextRef="#ctx0" brushRef="#br0" timeOffset="10539.37">26980 5899 1444 0,'0'0'0'0,"0"0"0"15,0 0 0-15,0 0 34 0,0 0-34 0,0 0 34 16,0 0-34-16,0 0 80 0,0 0-80 0,0 0 80 16,0 0-80-16,0 0 61 0,0 0-61 0,0 0 62 15,0 0-62-15,0 0 37 0,0 0-37 0,0 0 38 16,0 0-38-16,0 0 20 0,0 0-20 0,17-30 20 16,-17 30-20-16,22-33 20 0,-22 33-20 0,34-47 20 15,-34 47-20-15,48-59 30 0,-48 59-30 0,54-67 30 0,-54 67-30 16,51-76 31-16,-51 76-31 0,44-77 32 0,-44 77-32 15,43-76 30-15,-43 76-30 0,45-85 30 0,-45 85-30 16,48-94 31-16,-48 94-31 0,54-93 31 0,-54 93-31 16,60-87 34-16,-60 87-34 0,63-82 34 0,-63 82-34 15,62-80 28-15,-62 80-28 0,52-69 28 0,-52 69-28 16,43-67 21-16,-43 67-21 0,35-61 22 0,-35 61-22 0,24-47 17 16,-24 47-17-16,21-33 18 0,-21 33-18 0,11-17 14 15,-11 17-14-15,8-9 14 0,-8 9-14 0,0 0 10 16,0 0-10-16,5-9 11 0,-5 9-11 0,0 0 5 15,0 0-5-15,0 0 6 0,0 0-6 0,0 0 3 0,0 0-3 16,-4 9 3-16,4-9-3 0,-15 24 0 0,15-24 0 16,-20 39 0-16,20-39 0 0,0 0-1848 0</inkml:trace>
  <inkml:trace contextRef="#ctx0" brushRef="#br0" timeOffset="11079.65">26950 5907 1422 0,'0'0'0'0,"0"0"0"0,0 0 0 16,8-8 5-16,-8 8-5 0,16-20 5 0,-16 20-5 0,34-47 19 0,-34 47-19 15,41-59 19-15,-41 59-19 0,45-84 31 0,-45 84-31 16,48-91 32-16,-48 91-32 0,56-93 37 0,-56 93-37 16,58-110 37-16,-58 110-37 0,61-125 55 0,-61 125-55 15,62-122 55-15,-62 122-55 0,61-106 58 0,-61 106-58 0,65-105 59 16,-65 105-59-16,68-100 51 0,-68 100-51 0,59-93 52 15,-59 93-52-15,49-86 40 0,-49 86-40 0,41-67 40 16,-41 67-40-16,33-55 30 0,-33 55-30 0,26-36 31 16,-26 36-31-16,17-22 24 0,-17 22-24 0,11-11 25 15,-11 11-25-15,8-10 17 0,-8 10-17 0,5-9 17 16,-5 9-17-16,0 0 6 0,0 0-6 0,0 0 6 16,0 0-6-16,0 0-1630 0</inkml:trace>
  <inkml:trace contextRef="#ctx0" brushRef="#br0" timeOffset="14233.3">26089 5812 929 0,'0'0'0'0,"-26"-15"0"0,26 15 0 16,0 0-697-16</inkml:trace>
  <inkml:trace contextRef="#ctx0" brushRef="#br0" timeOffset="16004.1">22152 6779 1321 0,'0'0'0'0,"0"0"0"0,0 0 0 16,0 0 1-16,0 0-1 0,0 0 2 0,0 0-2 0,0 0 11 16,0 0-11-16,0 0 11 0,0 0-11 0,0 0 49 15,0 0-49-15,0 0 49 0,0 0-49 0,30-37 42 16,-30 37-42-16,30-32 42 0,-30 32-42 0,32-37 36 15,-32 37-36-15,39-46 37 0,-39 46-37 0,43-45 48 0,-43 45-48 16,44-48 49-16,-44 48-49 0,45-43 59 0,-45 43-59 16,37-43 60-16,-37 43-60 0,34-34 47 0,-34 34-47 15,28-29 47-15,-28 29-47 0,22-26 35 0,-22 26-35 16,21-21 36-16,-21 21-36 0,18-18 25 0,-18 18-25 16,17-12 26-16,-17 12-26 0,15-7 17 0,-15 7-17 0,11-6 17 15,-11 6-17-15,9-3 7 0,-9 3-7 0,0 0 7 16,0 0-7-16,10 3 1 0,-10-3-1 0,0 0 2 15,0 0-2-15,0 0-1563 0</inkml:trace>
  <inkml:trace contextRef="#ctx0" brushRef="#br0" timeOffset="16274.64">22272 7233 1556 0,'0'0'0'0,"0"0"0"0,0 0 0 16,0 0 3-16,0 0-3 0,0 0 3 0,0 0-3 0,9-6 1 15,-9 6-1-15,13-14 1 0,-13 14-1 0,24-32 51 16,-24 32-51-16,37-39 52 0,-37 39-52 0,45-43 36 15,-45 43-36-15,45-43 37 0,-45 43-37 0,43-48 31 0,-43 48-31 16,48-47 32-16,-48 47-32 0,0 0-1353 0</inkml:trace>
  <inkml:trace contextRef="#ctx0" brushRef="#br0" timeOffset="19186.98">12387 10890 1500 0,'0'0'0'0,"0"0"0"0,0 0 0 0,0 0 61 0,0 0-61 15,0 0 62-15,0 0-62 0,-21 6 95 0,21-6-95 16,0 0 96-16,0 0-96 0,-9 15 80 0,9-15-80 15,-9 26 80-15,9-26-80 0,-9 45 35 0,9-45-35 0,0 61 35 16,0-61-35-16,9 78 18 0,-9-78-18 0,15 99 19 16,-15-99-19-16,24 121 11 0,-24-121-11 0,32 149 11 15,-32-149-11-15,37 180 7 0,-37-180-7 0,46 220 8 16,-46-220-8-16,58 254 4 0,-58-254-4 0,56 268 5 16,-56-268-5-16,58 272 5 0,-58-272-5 0,54 251 6 15,-54-251-6-15,45 220 4 0,-45-220-4 0,39 180 5 16,-39-180-5-16,35 141 5 0,-35-141-5 0,34 114 5 15,-34-114-5-15,24 93 9 0,-24-93-9 0,20 72 10 16,-20-72-10-16,17 54 11 0,-17-54-11 0,13 36 12 16,-13-36-12-16,4 22 12 0,-4-22-12 0,6 13 12 15,-6-13-12-15,0 8 9 0,0-8-9 0,0-10 10 0,0 10-10 16,0 0-1682-16</inkml:trace>
  <inkml:trace contextRef="#ctx0" brushRef="#br0" timeOffset="19937.5">12381 10957 1355 0,'0'0'0'0,"0"0"0"0,0 0 0 0,0 10 24 15,0-10-24-15,0 0 24 0,0 0-24 0,10 2 69 16,-10-2-69-16,16-8 69 0,-16 8-69 0,30-13 60 16,-30 13-60-16,39-17 61 0,-39 17-61 0,43-20 32 0,-43 20-32 15,51-24 32-15,-51 24-32 0,63-26 32 0,-63 26-32 16,80-30 33-16,-80 30-33 0,93-32 29 0,-93 32-29 15,105-37 29-15,-105 37-29 0,104-43 30 0,-104 43-30 16,114-42 30-16,-114 42-30 0,123-40 42 0,-123 40-42 16,123-42 43-16,-123 42-43 0,119-45 42 0,-119 45-42 0,119-54 43 15,-119 54-43-15,119-56 36 0,-119 56-36 0,114-54 36 16,-114 54-36-16,97-48 34 0,-97 48-34 0,84-41 35 16,-84 41-35-16,70-30 27 0,-70 30-27 0,56-24 28 15,-56 24-28-15,38-17 21 0,-38 17-21 0,26-11 21 16,-26 11-21-16,18-5 21 0,-18 5-21 0,15 0 21 15,-15 0-21-15,6 0 24 0,-6 0-24 0,0 0 24 16,0 0-24-16,9-6 24 0,-9 6-24 0,0 0 24 16,0 0-24-16,0 0 22 0,0 0-22 0,0 0 22 15,0 0-22-15,0 0 20 0,0 0-20 0,0 0 20 0,0 0-20 16,0 0-1905-16</inkml:trace>
  <inkml:trace contextRef="#ctx0" brushRef="#br0" timeOffset="21979.2">11630 11263 1579 0,'0'0'0'0,"0"0"0"16,0 0 0-16,0 0 36 0,0 0-36 0,0 0 36 15,0 0-36-15,0 0 73 0,0 0-73 0,-13 35 74 16,13-35-74-16,4 37 45 0,-4-37-45 0,4 43 46 16,-4-43-46-16,11 43 19 0,-11-43-19 0,11 41 20 15,-11-41-20-15,19 46 8 0,-19-46-8 0,28 63 9 16,-28-63-9-16,37 84 4 0,-37-84-4 0,49 97 5 0,-49-97-5 15,48 113 2-15,-48-113-2 0,50 123 3 0,-50-123-3 16,39 128 3-16,-39-128-3 0,40 125 4 0,-40-125-4 16,29 108 4-16,-29-108-4 0,25 95 4 0,-25-95-4 15,20 80 9-15,-20-80-9 0,15 67 10 0,-15-67-10 16,9 56 16-16,-9-56-16 0,6 41 16 0,-6-41-16 16,4 28 12-16,-4-28-12 0,5 20 12 0,-5-20-12 0,6 19 13 15,-6-19-13-15,4 14 13 0,-4-14-13 0,0 0-1557 16</inkml:trace>
  <inkml:trace contextRef="#ctx0" brushRef="#br0" timeOffset="22415.17">11636 12474 1735 0,'0'0'0'0,"0"0"0"16,0 0 0-16,0 0 27 0,0 0-27 0,-6 7 28 16,6-7-28-16,0 0 74 0,0 0-74 0,0 0 75 15,0 0-75-15,0 0 50 0,0 0-50 0,10 11 51 16,-10-11-51-16,17 11 30 0,-17-11-30 0,28 15 31 16,-28-15-31-16,39 19 20 0,-39-19-20 0,46 24 21 15,-46-24-21-15,54 28 16 0,-54-28-16 0,58 32 17 16,-58-32-17-16,60 29 20 0,-60-29-20 0,54 32 20 0,-54-32-20 15,46 34 18-15,-46-34-18 0,39 33 19 0,-39-33-19 16,34 28 18-16,-34-28-18 0,26 26 19 0,-26-26-19 16,22 24 17-16,-22-24-17 0,21 22 18 0,-21-22-18 15,15 19 21-15,-15-19-21 0,9 17 22 0,-9-17-22 16,11 18 22-16,-11-18-22 0,6 13 23 0,-6-13-23 16,4 8 23-16,-4-8-23 0,0 0 24 0,0 0-24 0,0 0 23 15,0 0-23-15,0-15 24 0,0 15-24 16,-6-48 24-16,6 48-24 0,-9-67 24 0,9 67-24 0,-15-82 26 15,15 82-26-15,-13-91 27 0,13 91-27 0,-6-101 23 16,6 101-23-16,0-108 24 0,0 108-24 0,6-117 13 0,-6 117-13 16,7-113 13-16,-7 113-13 0,0 0-2010 0</inkml:trace>
  <inkml:trace contextRef="#ctx0" brushRef="#br0" timeOffset="23195.19">10954 13309 1601 0,'0'0'0'0,"0"0"0"15,0 0 0-15,-15-4 53 0,15 4-53 0,-11-3 54 0,11 3-54 0,-9-10 94 16,9 10-94-16,-6-11 95 0,6 11-95 0,-4-13 72 0,4 13-72 16,0-24 72-16,0 24-72 0,0-32 34 0,0 32-34 15,2-35 34-15,-2 35-34 0,10-34 30 0,-10 34-30 16,18-29 30-16,-18 29-30 0,30-34 22 0,-30 34-22 16,39-28 23-16,-39 28-23 0,49-17 18 0,-49 17-18 15,52-5 18-15,-52 5-18 0,58 5 13 0,-58-5-13 0,55 21 13 16,-55-21-13-16,60 33 8 0,-60-33-8 0,58 40 8 15,-58-40-8-15,48 39 5 0,-48-39-5 0,41 42 5 16,-41-42-5-16,34 49 2 0,-34-49-2 0,20 44 3 16,-20-44-3-16,11 45 1 0,-11-45-1 0,8 37 2 15,-8-37-2-15,6 26 1 0,-6-26-1 0,-4 21 1 16,4-21-1-16,-6 16 2 0,6-16-2 0,-5 14 3 16,5-14-3-16,-6 7 6 0,6-7-6 0,-15-4 6 15,15 4-6-15,-33-15 10 0,33 15-10 0,-34-28 10 16,34 28-10-16,-30-40 16 0,30 40-16 0,-24-60 16 15,24 60-16-15,-22-76 24 0,22 76-24 0,-19-82 24 0,19 82-24 16,-11-86 28-16,11 86-28 0,-4-83 28 0,4 83-28 16,0-79 27-16,0 79-27 0,4-72 28 0,-4 72-28 15,5-62 27-15,-5 62-27 0,6-48 27 0,-6 48-27 16,6-33 23-16,-6 33-23 0,5-23 23 0,-5 23-23 16,4-13 18-16,-4 13-18 0,4-9 19 0,-4 9-19 15,7-7 13-15,-7 7-13 0,9-6 14 0,-9 6-14 0,10-6 10 16,-10 6-10-16,11 0 10 0,-11 0-10 0,13 4 6 15,-13-4-6-15,11 4 6 0,-11-4-6 0,13 2 4 16,-13-2-4-16,15 2 5 0,-15-2-5 0,15 1 3 16,-15-1-3-16,11 4 3 0,-11-4-3 0,8 2 1 0,-8-2-1 15,0 0 2-15,0 0-2 0,11 4 0 0,-11-4 0 16,2-11 1-16,-2 11-1 0,0 0-2067 0</inkml:trace>
  <inkml:trace contextRef="#ctx0" brushRef="#br0" timeOffset="24020.93">12178 10425 1310 0,'0'0'0'0,"0"0"0"0,0 0 0 16,0 0-3-16,0 0 3 0,32-18-3 0,-32 18 3 16,34-19-1-16,-34 19 1 0,44-28 0 0,-44 28 0 15,60-35 0-15,-60 35 0 0,65-43 0 0,-65 43 0 16,73-46 6-16,-73 46-6 0,84-49 7 0,-84 49-7 0,85-44 63 15,-85 44-63-15,90-51 63 0,-90 51-63 0,91-57 89 16,-91 57-89-16,89-60 89 0,-89 60-89 0,75-61 91 16,-75 61-91-16,73-58 92 0,-73 58-92 0,70-48 72 15,-70 48-72-15,66-39 73 0,-66 39-73 0,65-28 52 0,-65 28-52 16,58-24 52-16,-58 24-52 0,44-17 40 0,-44 17-40 16,34-11 40-16,-34 11-40 0,24-6 29 0,-24 6-29 15,15-4 30-15,-15 4-30 0,9-1 22 0,-9 1-22 16,8-4 22-16,-8 4-22 0,0 0 15 0,0 0-15 0,7-6 15 15,-7 6-15-15,0 0 11 0,0 0-11 0,-2-7 11 16,2 7-11-16,0 0-1716 0</inkml:trace>
  <inkml:trace contextRef="#ctx0" brushRef="#br0" timeOffset="24726.91">12357 9296 1455 0,'0'0'0'0,"0"0"0"0,0 0 0 0,-5 0 62 0,5 0-62 16,0 0 62-16,0 0-62 0,-10 6 89 0,10-6-89 15,0 0 89-15,0 0-89 0,0 9 54 0,0-9-54 16,6 22 55-16,-6-22-55 0,11 43 21 0,-11-43-21 15,15 60 22-15,-15-60-22 0,19 70 12 0,-19-70-12 0,20 67 13 16,-20-67-13-16,19 60 8 0,-19-60-8 0,20 54 8 16,-20-54-8-16,30 50 6 0,-30-50-6 0,30 39 7 15,-30-39-7-15,28 22 5 0,-28-22-5 0,26 12 5 16,-26-12-5-16,37 0 4 0,-37 0-4 0,41-12 4 16,-41 12-4-16,41-22 8 0,-41 22-8 0,39-30 8 15,-39 30-8-15,36-33 11 0,-36 33-11 0,33-35 12 16,-33 35-12-16,34-36 27 0,-34 36-27 0,24-44 27 15,-24 44-27-15,11-62 37 0,-11 62-37 0,4-59 37 16,-4 59-37-16,-13-52 37 0,13 52-37 0,-21-51 37 0,21 51-37 16,-30-48 36-16,30 48-36 0,-35-41 36 0,35 41-36 15,-39-32 28-15,39 32-28 0,-39-22 29 0,39 22-29 16,-39-11 19-16,39 11-19 0,-41 0 20 0,41 0-20 16,-43 13 12-16,43-13-12 0,-39 26 12 0,39-26-12 15,-36 41 8-15,36-41-8 0,-29 50 9 0,29-50-9 16,-27 60 6-16,27-60-6 0,-14 63 6 0,14-63-6 15,-4 59 4-15,4-59-4 0,4 51 4 0,-4-51-4 0,11 29 2 16,-11-29-2-16,15 23 2 0,-15-23-2 0,20 18 2 16,-20-18-2-16,34 6 2 0,-34-6-2 0,44-9 1 15,-44 9-1-15,54-28 1 0,-54 28-1 0,66-49 0 16,-66 49 0-16,78-72 1 0,-78 72-1 0,93-89 1 0,-93 89-1 16,91-95 2-16,-91 95-2 0,88-93 0 0,-88 93 0 15,73-105 1-15,-73 105-1 0,0 0-1850 0</inkml:trace>
  <inkml:trace contextRef="#ctx0" brushRef="#br0" timeOffset="30266.71">21142 8178 1198 0,'0'0'0'0,"0"0"0"16,0 0 0-16,0 0 26 0,0 0-26 0,0 0 27 0,0 0-27 15,0 0 59-15,0 0-59 0,0 0 59 0,0 0-59 16,0 0 66-16,0 0-66 0,0 0 66 0,0 0-66 16,0 0 38-16,0 0-38 0,23-5 38 0,-23 5-38 15,13-2 25-15,-13 2-25 0,15-4 26 0,-15 4-26 16,18-4 20-16,-18 4-20 0,25-2 20 0,-25 2-20 0,31-9 15 15,-31 9-15-15,32-7 16 0,-32 7-16 0,33-8 23 16,-33 8-23-16,36-7 24 0,-36 7-24 0,48-8 38 16,-48 8-38-16,49-7 38 0,-49 7-38 0,46-9 37 15,-46 9-37-15,45-12 38 0,-45 12-38 0,49-9 34 16,-49 9-34-16,46-13 34 0,-46 13-34 0,49-9 33 0,-49 9-33 16,46-8 33-16,-46 8-33 0,43-3 27 0,-43 3-27 15,43 0 27-15,-43 0-27 0,45 3 23 0,-45-3-23 16,39 6 23-16,-39-6-23 0,30 4 20 0,-30-4-20 15,22 5 20-15,-22-5-20 0,19 2 16 0,-19-2-16 16,16 4 17-16,-16-4-17 0,19 4 12 0,-19-4-12 0,15 1 13 16,-15-1-13-16,7 4 9 0,-7-4-9 0,0 0 10 15,0 0-10-15,8 6 8 0,-8-6-8 0,0 0 9 16,0 0-9-16,0 0 6 0,0 0-6 0,0 0 7 16,0 0-7-16,0 0 6 0,0 0-6 0,0 0 7 15,0 0-7-15,-17 3 6 0,17-3-6 0,-26 2 7 16,26-2-7-16,-43 8 7 0,43-8-7 0,-47 7 7 15,47-7-7-15,-48 11 7 0,48-11-7 0,-48 10 7 16,48-10-7-16,-47 7 6 0,47-7-6 0,-48 7 6 16,48-7-6-16,-53 10 5 0,53-10-5 0,-52 15 5 0,52-15-5 15,-48 11 3-15,48-11-3 0,-54 9 4 0,54-9-4 16,-60 9 2-16,60-9-2 0,-54 10 3 0,54-10-3 16,-48 3 1-16,48-3-1 0,-38 6 2 0,38-6-2 15,-26 2 1-15,26-2-1 0,-20 0 1 0,20 0-1 16,-19 0 0-16,19 0 0 0,-17 0 1 0,17 0-1 15,-13 0 0-15,13 0 0 0,-7 0 0 0,7 0 0 0,0 0 0 16,0 0 0-16,0 0 0 0,0 0 0 0,-8 0 0 16,8 0 0-16,0 0 0 0,0 0 0 0,0 0-1 15,0 0 1-15,0 0 0 0,0 0 0 0,0 0-2 0,0 0 2 16,13 7-1-16,-13-7 1 0,17 2-3 0,-17-2 3 16,28 0-2-16,-28 0 2 0,39-2-5 0,-39 2 5 15,45-3-4-15,-45 3 4 0,48-6-7 0,-48 6 7 16,49-9-6-16,-49 9 6 0,48-10-7 0,-48 10 7 15,47-13-7-15,-47 13 7 0,41-14-7 0,-41 14 7 16,43-15-6-16,-43 15 6 0,44-12-7 0,-44 12 7 0,45-7-6 16,-45 7 6-16,36-6-7 0,-36 6 7 0,33-3-7 15,-33 3 7-15,22 0-7 0,-22 0 7 0,25 2-7 16,-25-2 7-16,30 5-5 0,-30-5 5 0,24 6-5 16,-24-6 5-16,13 0-5 0,-13 0 5 0,0 0-5 15,0 0 5-15,0 0-4 0,0 0 4 0,0 0-4 16,0 0 4-16,0 0-5 0,0 0 5 0,0 0-4 15,0 0 4-15,2 9-4 0,-2-9 4 0,-10 0-4 16,10 0 4-16,0 0-1671 0</inkml:trace>
  <inkml:trace contextRef="#ctx0" brushRef="#br0" timeOffset="41001.37">6031 2631 1377 0,'0'0'0'0,"0"0"0"0,0 0 0 0,10 27 12 15,-10-27-12-15,15 23 13 0,-15-23-13 0,15 20 45 16,-15-20-45-16,24 13 45 0,-24-13-45 0,41 15 55 16,-41-15-55-16,48 2 56 0,-48-2-56 0,54-6 30 15,-54 6-30-15,51-14 30 0,-51 14-30 0,39-28 15 0,-39 28-15 16,35-34 16-16,-35 34-16 0,34-35 9 0,-34 35-9 16,24-43 10-16,-24 43-10 0,17-41 9 0,-17 41-9 15,9-41 9-15,-9 41-9 0,0-52 13 0,0 52-13 16,-6-48 14-16,6 48-14 0,-15-41 16 0,15 41-16 15,-24-36 17-15,24 36-17 0,-26-24 17 0,26 24-17 16,-32-18 17-16,32 18-17 0,-41-15 19 0,41 15-19 0,-48-4 20 16,48 4-20-16,-50 4 19 0,50-4-19 0,-51 11 19 15,51-11-19-15,-39 28 16 0,39-28-16 0,-33 39 16 16,33-39-16-16,-32 56 14 0,32-56-14 0,-28 54 14 16,28-54-14-16,-24 54 10 0,24-54-10 0,-15 46 11 15,15-46-11-15,-6 47 8 0,6-47-8 0,4 41 8 16,-4-41-8-16,15 42 3 0,-15-42-3 0,24 38 3 15,-24-38-3-15,0 0-1504 0</inkml:trace>
  <inkml:trace contextRef="#ctx0" brushRef="#br0" timeOffset="41692.58">6944 2054 1388 0,'0'0'0'0,"0"0"0"16,0 0 0-16,0 0 3 0,0 0-3 0,-9-4 4 15,9 4-4-15,0 0 28 0,0 0-28 0,0 0 29 16,0 0-29-16,0 0 32 0,0 0-32 0,0 0 32 16,0 0-32-16,0 0 15 0,0 0-15 0,0 0 16 0,0 0-16 15,6 9 14-15,-6-9-14 0,5 15 14 0,-5-15-14 16,13 28 10-16,-13-28-10 0,17 43 11 0,-17-43-11 16,19 48 7-16,-19-48-7 0,16 58 7 0,-16-58-7 15,23 67 1-15,-23-67-1 0,24 63 2 0,-24-63-2 16,30 52 0-16,-30-52 0 0,30 43 0 0,-30-43 0 15,29 30 0-15,-29-30 0 0,36 22 0 0,-36-22 0 16,33 6 0-16,-33-6 0 0,32-6 0 0,-32 6 0 0,34-9 0 16,-34 9 0-16,33-24 1 0,-33 24-1 0,36-39 1 15,-36 39-1-15,29-47 1 0,-29 47-1 0,26-61 7 0,-26 61-7 16,23-63 8-16,-23 63-8 0,15-58 18 0,-15 58-18 16,5-58 19-16,-5 58-19 0,0-48 28 0,0 48-28 15,-15-43 28-15,15 43-28 0,-20-33 34 0,20 33-34 16,-24-25 35-16,24 25-35 0,-34-18 29 0,34 18-29 15,-39-4 29-15,39 4-29 0,-45 9 27 0,45-9-27 16,-56 23 28-16,56-23-28 0,-72 35 25 0,72-35-25 0,-71 48 26 16,71-48-26-16,-69 65 20 0,69-65-20 0,-48 82 20 15,48-82-20-15,-34 95 2 0,34-95-2 0,-15 91 3 16,15-91-3-16,0 0-1502 0</inkml:trace>
  <inkml:trace contextRef="#ctx0" brushRef="#br0" timeOffset="42172.09">9437 1619 1198 0,'0'0'0'16,"0"0"0"-16,0 0 0 0,0 0 22 0,0 0-22 15,0 0 22-15,0 0-22 0,-16-25 36 0,16 25-36 16,-4-9 37-16,4 9-37 0,-6-15 74 0,6 15-74 0,-13-18 75 16,13 18-75-16,-9-15 51 0,9 15-51 15,-7-17 51-15,7 17-51 0,-6-6 42 0,6 6-42 0,0 0 43 16,0 0-43-16,-4-9 39 0,4 9-39 0,0 6 39 16,0-6-39-16,0 22 35 0,0-22-35 0,2 39 36 15,-2-39-36-15,4 47 31 0,-4-47-31 0,4 53 31 16,-4-53-31-16,5 66 16 0,-5-66-16 0,6 67 17 15,-6-67-17-15,13 63 10 0,-13-63-10 0,17 61 10 16,-17-61-10-16,14 49 7 0,-14-49-7 0,15 39 7 16,-15-39-7-16,15 24 4 0,-15-24-4 0,23 15 4 15,-23-15-4-15,0 0-1453 0</inkml:trace>
  <inkml:trace contextRef="#ctx0" brushRef="#br0" timeOffset="42682.64">9875 1552 963 0,'0'0'0'15,"0"0"0"-15,0 0 0 0,-3 14 36 0,3-14-36 16,-4 10 37-16,4-10-37 0,0 0 39 0,0 0-39 15,-2 9 40-15,2-9-40 0,-4 6 24 0,4-6-24 16,-3 18 25-16,3-18-25 0,-2 34 9 0,2-34-9 0,0 33 10 16,0-33-10-16,3 34 9 0,-3-34-9 0,12 29 10 15,-12-29-10-15,18 34 11 0,-18-34-11 0,21 28 12 16,-21-28-12-16,24 20 19 0,-24-20-19 0,22 13 19 16,-22-13-19-16,28 6 17 0,-28-6-17 0,26 0 18 15,-26 0-18-15,23-6 19 0,-23 6-19 0,20-5 20 16,-20 5-20-16,11-10 23 0,-11 10-23 0,10-7 24 15,-10 7-24-15,5-7 28 0,-5 7-28 0,4-13 29 16,-4 13-29-16,2-15 49 0,-2 15-49 0,-2-19 50 16,2 19-50-16,-9-33 51 0,9 33-51 0,-15-30 51 15,15 30-51-15,-21-32 44 0,21 32-44 0,-24-24 44 0,24 24-44 16,-26-24 39-16,26 24-39 0,-28-28 40 0,28 28-40 16,-30-26 35-16,30 26-35 0,-30-22 36 0,30 22-36 15,-26-19 28-15,26 19-28 0,-28-9 29 0,28 9-29 16,-29 0 24-16,29 0-24 0,-30 9 24 0,30-9-24 15,-26 19 20-15,26-19-20 0,-25 27 21 0,25-27-21 16,-20 39 17-16,20-39-17 0,-17 43 17 0,17-43-17 16,-11 52 12-16,11-52-12 0,-6 62 13 0,6-62-13 0,0 63 8 15,0-63-8-15,10 52 8 0,-10-52-8 0,0 0-1576 16</inkml:trace>
  <inkml:trace contextRef="#ctx0" brushRef="#br0" timeOffset="43538.35">10425 1308 1261 0,'0'0'0'0,"0"0"32"0,0 0-32 15,-4 9 32-15,4-9-32 0,-5 6 22 16,5-6-22-16,-6 9 23 0,6-9-23 0,0 0 7 0,0 0-7 15,-6 9 8-15,6-9-8 0,0 6 3 0,0-6-3 16,2 9 4-16,-2-9-4 0,0 6 1 0,0-6-1 16,0 13 2-16,0-13-2 0,6 15 0 0,-6-15 0 15,7 22 1-15,-7-22-1 0,8 20 0 0,-8-20 0 0,7 19 0 16,-7-19 0-16,8 15 0 0,-8-15 0 0,9 15 0 16,-9-15 0-16,13 18 0 0,-13-18 0 0,15 19 0 15,-15-19 0-15,9 15 0 0,-9-15 0 0,8 9 0 16,-8-9 0-16,9 11 0 0,-9-11 0 0,13 10 0 15,-13-10 0-15,11 9 0 0,-11-9 0 0,13 9 0 16,-13-9 0-16,12 4 0 0,-12-4 0 0,0 0 0 16,0 0 0-16,11 6 0 0,-11-6 0 0,7 3 1 15,-7-3-1-15,8 0 0 0,-8 0 0 0,7 0 1 16,-7 0-1-16,11 0 2 0,-11 0-2 0,10-3 2 16,-10 3-2-16,14 0 6 0,-14 0-6 0,12-6 6 0,-12 6-6 15,13-4 15-15,-13 4-15 0,7-11 16 0,-7 11-16 16,13-18 24-16,-13 18-24 0,15-32 25 0,-15 32-25 15,11-39 35-15,-11 39-35 0,6-43 35 0,-6 43-35 16,0-43 38-16,0 43-38 0,-2-39 39 0,2 39-39 16,-9-30 33-16,9 30-33 0,-12-27 34 0,12 27-34 15,-22-30 33-15,22 30-33 0,-26-28 33 0,26 28-33 0,-35-15 29 16,35 15-29-16,-43-9 30 0,43 9-30 0,-47-10 27 16,47 10-27-16,-52 0 28 0,52 0-28 0,-50 10 21 15,50-10-21-15,-45 18 22 0,45-18-22 0,-39 30 15 16,39-30-15-16,-36 39 15 0,36-39-15 0,-35 47 9 0,35-47-9 15,-32 61 10-15,32-61-10 0,-22 69 5 0,22-69-5 16,-20 71 6-16,20-71-6 0,-10 57 0 0,10-57 0 16,0 43 1-16,0-43-1 0,0 0-1494 0</inkml:trace>
  <inkml:trace contextRef="#ctx0" brushRef="#br0" timeOffset="44184.94">11571 1092 1394 0,'0'0'0'0,"0"0"82"16,0 0-82-16,0 0 82 0,0 0-82 0,0 0 54 0,0 0-54 0,0 9 54 16,0-9-54-16,0 0 18 0,0 0-18 0,0 0 18 15,0 0-18-15,5 10 10 0,-5-10-10 0,10 15 11 0,-10-15-11 16,11 26 8-16,-11-26-8 0,15 37 8 0,-15-37-8 15,11 43 6-15,-11-43-6 0,7 37 7 0,-7-37-7 16,2 33 5-16,-2-33-5 0,4 30 5 0,-4-30-5 16,4 19 5-16,-4-19-5 0,5 14 6 0,-5-14-6 15,0 10 4-15,0-10-4 0,0 0 5 0,0 0-5 16,0 0-1337-16</inkml:trace>
  <inkml:trace contextRef="#ctx0" brushRef="#br0" timeOffset="44664.64">11889 1131 1136 0,'0'0'0'0,"0"0"31"0,0 0-31 0,10 34 31 16,-10-34-31-16,9 20 28 0,-9-20-28 0,21 13 29 15,-21-13-29-15,29 9 16 0,-29-9-16 0,34 4 17 16,-34-4-17-16,34-9 11 0,-34 9-11 0,35-13 11 16,-35 13-11-16,32-21 9 0,-32 21-9 0,37-22 10 15,-37 22-10-15,39-24 10 0,-39 24-10 0,35-24 11 0,-35 24-11 16,25-19 15-16,-25 19-15 0,16-24 16 0,-16 24-16 15,15-34 20-15,-15 34-20 0,10-39 20 0,-10 39-20 16,0-37 25-16,0 37-25 0,-6-30 25 0,6 30-25 16,-9-24 25-16,9 24-25 0,-15-18 26 0,15 18-26 15,-21-14 25-15,21 14-25 0,-20-7 26 0,20 7-26 16,-30-4 25-16,30 4-25 0,-30 4 25 0,30-4-25 16,-33 11 22-16,33-11-22 0,-34 19 22 0,34-19-22 0,-26 30 27 15,26-30-27-15,-26 37 28 0,26-37-28 0,-28 52 21 16,28-52-21-16,-30 50 22 0,30-50-22 0,-28 41 20 15,28-41-20-15,-17 34 20 0,17-34-20 0,-11 14 14 0,11-14-14 16,0 10 15-16,0-10-15 0,11 0 10 0,-11 0-10 16,21 0 11-16,-21 0-11 0,0 0-1392 0</inkml:trace>
  <inkml:trace contextRef="#ctx0" brushRef="#br0" timeOffset="45084.61">12450 843 1080 0,'0'0'0'16,"-3"15"36"-16,3-15-36 0,-13 54 36 0,13-54-36 15,-13 55 31-15,13-55-31 0,-4 39 31 0,4-39-31 16,0 25 16-16,0-25-16 0,5 13 16 0,-5-13-16 16,13 11 14-16,-13-11-14 0,23 4 14 0,-23-4-14 15,30-8 12-15,-30 8-12 0,33-11 12 0,-33 11-12 16,36-28 11-16,-36 28-11 0,37-33 11 0,-37 33-11 16,35-36 21-16,-35 36-21 0,32-37 22 0,-32 37-22 0,28-33 28 15,-28 33-28-15,20-34 29 0,-20 34-29 0,21-28 31 16,-21 28-31-16,15-26 32 0,-15 26-32 0,7-22 52 15,-7 22-52-15,0-15 52 0,0 15-52 0,-4-13 51 0,4 13-51 16,-11-11 51-16,11 11-51 0,-20-15 47 0,20 15-47 16,-32-10 48-16,32 10-48 0,-41 0 38 0,41 0-38 15,-50 10 38-15,50-10-38 0,-49 17 29 0,49-17-29 16,-48 31 30-16,48-31-30 0,-56 45 8 0,56-45-8 16,-54 57 9-16,54-57-9 0,0 0-1452 0</inkml:trace>
  <inkml:trace contextRef="#ctx0" brushRef="#br0" timeOffset="49664.53">9372 3557 1343 0,'0'0'0'0,"0"0"0"0,0 0 0 15,0 0 13-15,0 0-13 0,0 0 14 0,0 0-14 0,0 0 30 16,0 0-30-16,0 0 30 0,0 0-30 0,32 52 28 16,-32-52-28-16,32 48 29 0,-32-48-29 0,31 67 12 15,-31-67-12-15,39 77 12 0,-39-77-12 0,43 78 6 16,-43-78-6-16,36 72 6 0,-36-72-6 0,26 62 4 15,-26-62-4-15,20 46 5 0,-20-46-5 0,17 36 2 0,-17-36-2 16,11 22 3-16,-11-22-3 0,11 15 2 0,-11-15-2 16,8 4 2-16,-8-4-2 0,0 0-1156 0</inkml:trace>
  <inkml:trace contextRef="#ctx0" brushRef="#br0" timeOffset="50069.61">9831 3475 1108 0,'0'0'0'0,"0"0"0"15,0 0 0-15,0 17-6 0,0-17 6 0,-4 32-6 16,4-32 6-16,-9 52 10 0,9-52-10 0,-12 57 10 16,12-57-10-16,-13 58 40 0,13-58-40 0,-5 58 40 15,5-58-40-15,-4 61 42 0,4-61-42 0,4 54 42 0,-4-54-42 16,3 33 52-16,-3-33-52 0,15 25 53 0,-15-25-53 15,25 20 54-15,-25-20-54 0,37 9 55 0,-37-9-55 16,48-1 51-16,-48 1-51 0,51-15 52 0,-51 15-52 16,52-28 50-16,-52 28-50 0,50-43 51 0,-50 43-51 15,34-58 45-15,-34 58-45 0,26-61 46 0,-26 61-46 16,18-62 34-16,-18 62-34 0,6-59 34 0,-6 59-34 16,0-52 27-16,0 52-27 0,-4-52 27 0,4 52-27 0,-5-45 20 15,5 45-20-15,-12-41 21 0,12 41-21 0,-14-24 16 16,14 24-16-16,-15-19 17 0,15 19-17 0,-19-11 13 0,19 11-13 15,-24 2 14-15,24-2-14 0,-30 26 11 0,30-26-11 16,-34 36 12-16,34-36-12 0,-35 46 6 0,35-46-6 16,-30 54 7-16,30-54-7 0,-15 61 2 0,15-61-2 15,-11 58 2-15,11-58-2 0,-4 39 0 0,4-39 0 16,4 32 1-16,-4-32-1 0,0 0-1540 0</inkml:trace>
  <inkml:trace contextRef="#ctx0" brushRef="#br0" timeOffset="50445.45">10233 3304 1399 0,'0'0'0'0,"0"0"0"16,0 0 0-16,0 0 13 0,0 0-13 0,0 0 14 16,0 0-14-16,9 19 50 0,-9-19-50 0,4 29 50 0,-4-29-50 15,8 47 59-15,-8-47-59 0,9 48 60 0,-9-48-60 16,13 52 37-16,-13-52-37 0,15 51 38 0,-15-51-38 15,17 46 25-15,-17-46-25 0,20 39 26 0,-20-39-26 16,32 28 32-16,-32-28-32 0,44 19 33 0,-44-19-33 16,51 0 35-16,-51 0-35 0,50-15 35 0,-50 15-35 15,49-28 43-15,-49 28-43 0,35-39 44 0,-35 39-44 16,28-47 40-16,-28 47-40 0,17-48 40 0,-17 48-40 16,13-58 31-16,-13 58-31 0,0-61 32 0,0 61-32 0,-6-62 25 15,6 62-25-15,-9-57 26 0,9 57-26 0,-15-50 19 16,15 50-19-16,-19-38 20 0,19 38-20 0,-15-24 18 15,15 24-18-15,-24-9 18 0,24 9-18 0,-41 5 15 0,41-5-15 16,-48 28 15-16,48-28-15 0,-49 52 13 0,49-52-13 16,-41 60 13-16,41-60-13 0,-37 71 8 0,37-71-8 15,-26 61 9-15,26-61-9 0,-21 43 4 0,21-43-4 16,-15 30 4-16,15-30-4 0,0 0-1758 0</inkml:trace>
  <inkml:trace contextRef="#ctx0" brushRef="#br0" timeOffset="51197.5">11079 3371 1366 0,'0'0'0'0,"0"0"0"0,0 0 0 0,0 0 5 15,0 0-5-15,0 0 5 0,0 0-5 0,-7 9 6 16,7-9-6-16,0 0 6 0,0 0-6 0,0-9 37 0,0 9-37 16,1-6 37-16,-1 6-37 0,4-9 31 0,-4 9-31 15,6-15 32-15,-6 15-32 0,9-22 27 0,-9 22-27 16,15-24 27-16,-15 24-27 0,0 0-1185 0</inkml:trace>
  <inkml:trace contextRef="#ctx0" brushRef="#br0" timeOffset="51570.35">11375 2978 1299 0,'0'0'0'0,"0"0"0"16,0 0 0-16,0 0 19 0,0 0-19 16,0 0 20-16,0 0-20 0,8 10 64 0,-8-10-64 0,0 0 64 15,0 0-64-15,-4 9 54 0,4-9-54 0,0 11 55 16,0-11-55-16,4 24 39 0,-4-24-39 0,7 28 40 15,-7-28-40-15,9 23 34 0,-9-23-34 0,15 16 34 0,-15-16-34 16,21 19 30-16,-21-19-30 0,28 9 30 0,-28-9-30 16,31 4 25-16,-31-4-25 0,38-7 26 0,-38 7-26 15,33-17 22-15,-33 17-22 0,30-24 23 0,-30 24-23 16,21-34 19-16,-21 34-19 0,14-37 20 0,-14 37-20 16,6-37 23-16,-6 37-23 0,0-39 23 0,0 39-23 15,-6-54 23-15,6 54-23 0,-14-51 24 0,14 51-24 16,-21-40 21-16,21 40-21 0,-19-38 22 0,19 38-22 0,-20-22 22 15,20 22-22-15,-28-11 22 0,28 11-22 0,-41 4 18 16,41-4-18-16,-43 14 18 0,43-14-18 0,-41 30 15 16,41-30-15-16,-30 43 16 0,30-43-16 0,-29 47 8 0,29-47-8 15,-19 44 8-15,19-44-8 0,-9 34 3 0,9-34-3 16,0 24 3-16,0-24-3 0,0 0-1640 0</inkml:trace>
  <inkml:trace contextRef="#ctx0" brushRef="#br0" timeOffset="51780.41">11947 2534 1489 0,'0'0'0'0,"15"-6"0"15,-15 6 0-15,34-18 23 0,-34 18-23 0,41-25 23 16,-41 25-23-16,41-22 39 0,-41 22-39 0,43-11 40 16,-43 11-40-16,33 0 45 0,-33 0-45 0,32 15 45 15,-32-15-45-15,30 30 32 0,-30-30-32 0,24 46 32 16,-24-46-32-16,13 71 38 0,-13-71-38 0,2 82 38 15,-2-82-38-15,-6 91 31 0,6-91-31 0,-15 85 31 0,15-85-31 16,-30 69 13-16,30-69-13 0,-35 65 14 0,35-65-14 16,0 0-1450-16</inkml:trace>
  <inkml:trace contextRef="#ctx0" brushRef="#br0" timeOffset="52096.21">8942 3155 1579 0,'0'0'0'16,"-6"9"0"-16,6-9 0 0,-9 30 27 0,9-30-27 15,-9 52 28-15,9-52-28 0,0 77 60 0,0-77-60 0,1 91 61 16,-1-91-61-16,8 95 37 0,-8-95-37 0,20 106 38 16,-20-106-38-16,36 119 20 0,-36-119-20 0,54 121 20 15,-54-121-20-15,72 106 16 0,-72-106-16 0,90 82 16 16,-90-82-16-16,110 59 8 0,-110-59-8 0,132 30 9 16,-132-30-9-16,149 0 0 0,-149 0 0 0,172-28 0 15,-172 28 0-15,0 0-1440 0</inkml:trace>
  <inkml:trace contextRef="#ctx0" brushRef="#br0" timeOffset="52457.03">12201 1788 1478 0,'0'0'0'0,"0"0"0"0,0 0 0 16,9-21 30-16,-9 21-30 0,9-18 30 0,-9 18-30 0,2-11 81 16,-2 11-81-16,2-10 82 0,-2 10-82 0,0 0 66 15,0 0-66-15,11 0 67 0,-11 0-67 0,11 17 39 0,-11-17-39 16,13 37 40-16,-13-37-40 0,10 56 31 0,-10-56-31 16,0 63 31-16,0-63-31 0,-8 69 23 0,8-69-23 15,-5 65 23-15,5-65-23 0,0 43 14 0,0-43-14 16,9 33 14-16,-9-33-14 0,19 25 8 0,-19-25-8 15,35 11 9-15,-35-11-9 0,48 4 6 0,-48-4-6 0,56-10 6 16,-56 10-6-16,54-20 4 0,-54 20-4 0,58-28 5 16,-58 28-5-16,65-34 4 0,-65 34-4 0,69-42 4 15,-69 42-4-15,75-54 4 0,-75 54-4 0,74-51 4 16,-74 51-4-16,69-39 0 0,-69 39 0 0,60-24 0 16,-60 24 0-16,0 0-1578 0</inkml:trace>
  <inkml:trace contextRef="#ctx0" brushRef="#br0" timeOffset="52667.28">13330 2188 1366 0,'0'0'0'0,"0"0"0"0,0 0 0 16,20 15 27-16,-20-15-27 0,15 11 28 0,-15-11-28 15,17 13 73-15,-17-13-73 0,15 20 73 0,-15-20-73 16,15 43 70-16,-15-43-70 0,15 52 71 0,-15-52-71 15,13 58 36-15,-13-58-36 0,9 52 36 0,-9-52-36 0,9 43 24 16,-9-43-24-16,12 39 24 0,-12-39-24 0,3 30 18 16,-3-30-18-16,6 31 19 0,-6-31-19 0,0 0-1399 15</inkml:trace>
  <inkml:trace contextRef="#ctx0" brushRef="#br0" timeOffset="52862.52">13173 2543 1500 0,'0'0'0'16,"0"0"0"-16,0 0 0 0,13-9 17 0,-13 9-17 0,21-10 17 16,-21 10-17-16,30-11 33 0,-30 11-33 0,44-13 33 15,-44 13-33-15,54-20 26 0,-54 20-26 0,56-24 26 16,-56 24-26-16,52-34 26 0,-52 34-26 0,51-33 26 16,-51 33-26-16,54-34 25 0,-54 34-25 0,45-22 26 15,-45 22-26-15,35-9 13 0,-35 9-13 0,28 7 13 16,-28-7-13-16,0 0-1336 0</inkml:trace>
  <inkml:trace contextRef="#ctx0" brushRef="#br0" timeOffset="53177.22">11726 4184 1702 0,'0'0'0'0,"-6"0"0"0,6 0 0 0,-26 0 0 0,26 0 0 16,-24 2 0-16,24-2 0 0,-19 7-2 0,19-7 2 16,-15 17-2-16,15-17 2 0,-20 32 34 0,20-32-34 15,-15 48 34-15,15-48-34 0,-13 58 44 0,13-58-44 16,-8 70 45-16,8-70-45 0,-4 82 49 0,4-82-49 15,4 91 49-15,-4-91-49 0,13 101 41 0,-13-101-41 16,23 100 41-16,-23-100-41 0,29 91 28 0,-29-91-28 0,45 82 28 16,-45-82-28-16,60 77 9 0,-60-77-9 0,69 52 9 15,-69-52-9-15,0 0-1582 0</inkml:trace>
  <inkml:trace contextRef="#ctx0" brushRef="#br0" timeOffset="53388">12216 4415 1579 0,'0'0'0'0,"0"0"0"16,0 0 0-16,0 0 33 0,0 0-33 0,0 0 33 0,0 0-33 15,3 13 102-15,-3-13-102 0,-5 24 102 16,5-24-102-16,-8 48 83 0,8-48-83 0,-2 63 83 0,2-63-83 16,0 73 45-16,0-73-45 0,2 80 45 0,-2-80-45 15,8 78 32-15,-8-78-32 0,7 71 32 0,-7-71-32 16,9 56 28-16,-9-56-28 0,14 39 28 0,-14-39-28 15,14 24 11-15,-14-24-11 0,17 4 12 0,-17-4-12 16,0 0-1686-16</inkml:trace>
  <inkml:trace contextRef="#ctx0" brushRef="#br0" timeOffset="53733.29">12417 4482 1612 0,'0'0'0'15,"0"0"0"-15,0 0 0 0,0 0 38 0,0 0-38 16,5 5 38-16,-5-5-38 0,0 0 33 0,0 0-33 15,6 28 34-15,-6-28-34 0,9 43 78 0,-9-43-78 16,19 58 79-16,-19-58-79 0,20 72 47 0,-20-72-47 16,25 71 48-16,-25-71-48 0,24 61 39 0,-24-61-39 0,26 43 40 15,-26-43-40-15,30 30 35 0,-30-30-35 0,33 18 35 16,-33-18-35-16,39 0 25 0,-39 0-25 0,32-3 26 16,-32 3-26-16,22-13 21 0,-22 13-21 0,17-25 22 15,-17 25-22-15,10-33 19 0,-10 33-19 0,0-43 19 16,0 43-19-16,-12-48 16 0,12 48-16 0,-18-50 16 15,18 50-16-15,-26-51 17 0,26 51-17 0,-25-44 18 16,25 44-18-16,-28-39 15 0,28 39-15 0,-20-28 15 16,20 28-15-16,-11-15 15 0,11 15-15 0,-10-8 15 15,10 8-15-15,-9-2 15 0,9 2-15 0,-13 10 16 0,13-10-16 16,-20 24 8-16,20-24-8 0,-17 33 9 0,17-33-9 16,-13 36 2-16,13-36-2 0,-2 31 2 0,2-31-2 15,0 21 0-15,0-21 0 0,2 15 0 0,-2-15 0 16,0 0-1851-16</inkml:trace>
  <inkml:trace contextRef="#ctx0" brushRef="#br0" timeOffset="54032.82">12767 4467 1556 0,'0'0'0'0,"0"0"0"0,0 0 0 0,9 18 26 0,-9-18-26 15,8 26 27-15,-8-26-27 0,7 38 62 0,-7-38-62 16,11 42 63-16,-11-42-63 0,15 45 75 0,-15-45-75 15,19 43 75-15,-19-43-75 0,15 31 51 0,-15-31-51 16,20 25 52-16,-20-25-52 0,30 20 41 0,-30-20-41 16,32 7 42-16,-32-7-42 0,32-13 32 0,-32 13-32 0,29-29 32 15,-29 29-32-15,25-37 26 0,-25 37-26 0,20-43 26 16,-20 43-26-16,15-45 16 0,-15 45-16 0,11-46 16 16,-11 46-16-16,6-43 11 0,-6 43-11 0,2-34 11 15,-2 34-11-15,-2-24 6 0,2 24-6 0,-6-15 7 16,6 15-7-16,-5-13 5 0,5 13-5 0,-6-5 5 15,6 5-5-15,0 0 3 0,0 0-3 0,0 0 3 16,0 0-3-16,-7 3 0 0,7-3 0 0,-6 10 0 16,6-10 0-16,0 0-1702 0</inkml:trace>
  <inkml:trace contextRef="#ctx0" brushRef="#br0" timeOffset="54183.82">13434 4428 1366 0,'0'0'0'0,"8"-4"0"0,-8 4 0 16,22-6 9-16,-22 6-9 0,26-16 9 0,-26 16-9 15,24-17 19-15,-24 17-19 0,26-28 20 0,-26 28-20 0,0 0-1068 16</inkml:trace>
  <inkml:trace contextRef="#ctx0" brushRef="#br0" timeOffset="54558.4">13723 4007 1422 0,'0'0'0'0,"0"0"0"16,0 0 0-16,13 9 1 0,-13-9-1 0,6 12 2 15,-6-12-2-15,0 13 33 0,0-13-33 0,1 18 34 16,-1-18-34-16,4 39 56 0,-4-39-56 0,6 43 57 15,-6-43-57-15,7 43 37 0,-7-43-37 0,8 39 38 16,-8-39-38-16,15 43 48 0,-15-43-48 0,22 33 49 16,-22-33-49-16,32 19 45 0,-32-19-45 0,35 5 45 15,-35-5-45-15,37-5 37 0,-37 5-37 0,34-15 37 16,-34 15-37-16,35-22 29 0,-35 22-29 0,26-30 30 0,-26 30-30 16,19-34 15-16,-19 34-15 0,15-37 16 0,-15 37-16 15,5-37 12-15,-5 37-12 0,0-33 13 0,0 33-13 16,-5-34 10-16,5 34-10 0,-11-30 11 0,11 30-11 15,-13-24 8-15,13 24-8 0,-17-15 8 0,17 15-8 16,-19-15 7-16,19 15-7 0,-20-13 8 0,20 13-8 16,-17-3 3-16,17 3-3 0,-17 3 3 0,17-3-3 15,-28 4 0-15,28-4 0 0,-26 9 0 0,26-9 0 0,0 0-1586 16</inkml:trace>
  <inkml:trace contextRef="#ctx0" brushRef="#br0" timeOffset="54783.91">14086 3654 1455 0,'0'0'0'0,"11"0"0"16,-11 0 0-16,25 0 10 0,-25 0-10 16,33 9 10-16,-33-9-10 0,41 19 23 0,-41-19-23 0,39 24 23 15,-39-24-23-15,34 30 41 0,-34-30-41 0,30 46 41 16,-30-46-41-16,26 58 43 0,-26-58-43 0,18 63 44 15,-18-63-44-15,10 71 35 0,-10-71-35 0,0 67 35 16,0-67-35-16,-10 76 29 0,10-76-29 0,-18 82 30 16,18-82-30-16,0 0-1365 0</inkml:trace>
  <inkml:trace contextRef="#ctx0" brushRef="#br0" timeOffset="55099.11">14064 2964 1444 0,'0'0'0'0,"7"-4"0"0,-7 4 0 0,21-15-1 16,-21 15 1-16,20-19 0 0,-20 19 0 0,21-15 8 16,-21 15-8-16,18-13 8 0,-18 13-8 0,17-1 16 15,-17 1-16-15,23 9 17 0,-23-9-17 0,26 24 41 0,-26-24-41 16,28 30 41-16,-28-30-41 0,15 39 59 0,-15-39-59 15,14 46 59-15,-14-46-59 0,8 49 60 0,-8-49-60 16,7 46 61-16,-7-46-61 0,8 39 46 0,-8-39-46 16,13 30 46-16,-13-30-46 0,20 13 34 0,-20-13-34 15,30-5 34-15,-30 5-34 0,43-28 26 0,-43 28-26 16,47-47 27-16,-47 47-27 0,57-58 18 0,-57 58-18 0,56-72 18 16,-56 72-18-16,58-86 3 0,-58 86-3 0,45-82 4 15,-45 82-4-15,0 0-1552 0</inkml:trace>
  <inkml:trace contextRef="#ctx0" brushRef="#br0" timeOffset="56449.57">11295 6506 1646 0,'0'0'0'0,"0"0"0"0,0 0 0 16,0 0 49-16,0 0-49 0,0 0 50 0,0 0-50 16,0 0 83-16,0 0-83 0,-11 28 84 0,11-28-84 15,11 33 50-15,-11-33-50 0,15 48 50 0,-15-48-50 16,21 67 14-16,-21-67-14 0,33 73 15 0,-33-73-15 0,45 87 6 16,-45-87-6-16,48 92 7 0,-48-92-7 0,51 89 0 15,-51-89 0-15,41 85 1 0,-41-85-1 0,31 64-1 16,-31-64 1-16,21 46 0 0,-21-46 0 0,15 24-5 15,-15-24 5-15,5 15-5 0,-5-15 5 0,0 0-9 0,0 0 9 16,0 0-8-16,0 0 8 0,-18-24-12 0,18 24 12 16,-25-33-11-16,25 33 11 0,-29-54-6 0,29 54 6 15,-38-56-5-15,38 56 5 0,-46-63-1 0,46 63 1 16,-53-66 0-16,53 66 0 0,-54-81 1 0,54 81-1 16,-57-88 1-16,57 88-1 0,-51-95 7 0,51 95-7 0,-48-96 8 15,48 96-8-15,-39-90 17 0,39 90-17 0,-32-72 18 16,32 72-18-16,-22-43 20 0,22 43-20 0,-13-34 20 15,13 34-20-15,-4-18 15 0,4 18-15 0,-6-11 16 16,6 11-16-16,0 0 13 0,0 0-13 0,-3-8 14 16,3 8-14-16,0 0 8 0,0 0-8 0,18-2 9 15,-18 2-9-15,30-5 5 0,-30 5-5 0,39-10 5 16,-39 10-5-16,60-9 4 0,-60 9-4 0,74-24 4 16,-74 24-4-16,92-35 3 0,-92 35-3 0,106-51 3 15,-106 51-3-15,110-61 2 0,-110 61-2 0,123-67 3 0,-123 67-3 16,134-73 3-16,-134 73-3 0,142-74 3 0,-142 74-3 15,151-69 3-15,-151 69-3 0,145-67 4 0,-145 67-4 16,127-67 3-16,-127 67-3 0,121-61 4 0,-121 61-4 16,108-48 5-16,-108 48-5 0,104-45 5 0,-104 45-5 15,93-37 5-15,-93 37-5 0,86-28 6 0,-86 28-6 16,65-21 5-16,-65 21-5 0,58-18 5 0,-58 18-5 16,45-10 4-16,-45 10-4 0,31-9 5 0,-31 9-5 0,23-4 3 15,-23 4-3-15,11 0 3 0,-11 0-3 0,13 0 2 16,-13 0-2-16,5-1 2 0,-5 1-2 0,0 0 3 15,0 0-3-15,0 0 4 0,0 0-4 0,0 0 4 16,0 0-4-16,10 0 4 0,-10 0-4 0,0 0 7 0,0 0-7 16,0 0 8-16,0 0-8 0,0 0 11 0,0 0-11 15,9 5 12-15,-9-5-12 0,13 9 13 0,-13-9-13 16,24 28 14-16,-24-28-14 0,38 36 11 0,-38-36-11 16,39 46 11-16,-39-46-11 0,45 52 8 0,-45-52-8 0,44 50 9 15,-44-50-9-15,37 53 7 0,-37-53-7 0,38 46 7 16,-38-46-7-16,31 39 3 0,-31-39-3 0,32 32 4 15,-32-32-4-15,32 30 1 0,-32-30-1 0,26 20 2 16,-26-20-2-16,17 17 0 0,-17-17 0 0,11 15 1 16,-11-15-1-16,9 16 0 0,-9-16 0 0,4 23 0 15,-4-23 0-15,0 28 0 0,0-28 0 0,-8 29 0 16,8-29 0-16,-20 30 0 0,20-30 0 0,-30 32 0 16,30-32 0-16,-39 39 0 0,39-39 0 0,-50 44 0 15,50-44 0-15,-69 58-1 0,69-58 1 0,-88 65 0 16,88-65 0-16,-100 63-2 0,100-63 2 0,-120 71-2 0,120-71 2 15,-138 86-4-15,138-86 4 0,-147 93-4 0,147-93 4 16,-164 113-7-16,164-113 7 0,-181 119-6 0,181-119 6 16,-190 129-8-16,190-129 8 0,-191 124-7 0,191-124 7 15,-189 118-13-15,189-118 13 0,-164 104-13 0,164-104 13 16,-151 85-13-16,151-85 13 0,-130 62-12 0,130-62 12 16,0 0-1733-16</inkml:trace>
  <inkml:trace contextRef="#ctx0" brushRef="#br0" timeOffset="57245.59">11651 6433 1724 0,'0'0'0'0,"0"0"0"16,0 0 0-16,-21 0 63 0,21 0-63 0,-14 0 63 15,14 0-63-15,0 0 121 0,0 0-121 0,-10 0 122 16,10 0-122-16,-11 6 98 0,11-6-98 0,-9 2 99 15,9-2-99-15,-8 1 44 0,8-1-44 0,0 0 45 0,0 0-45 16,-7 10 24-16,7-10-24 0,2 20 24 0,-2-20-24 16,13 36 16-16,-13-36-16 0,22 46 16 0,-22-46-16 15,32 61 12-15,-32-61-12 0,37 67 13 0,-37-67-13 16,43 67 9-16,-43-67-9 0,39 69 9 0,-39-69-9 16,39 65 7-16,-39-65-7 0,32 52 7 0,-32-52-7 15,28 41 4-15,-28-41-4 0,20 28 5 0,-20-28-5 0,11 15 0 16,-11-15 0-16,10 8 1 0,-10-8-1 0,0 0-1895 15</inkml:trace>
  <inkml:trace contextRef="#ctx0" brushRef="#br0" timeOffset="57651.39">11875 6396 1646 0,'0'0'0'15,"0"0"0"-15,0 0 0 0,0 0 46 0,0 0-46 16,0 0 46-16,0 0-46 0,0-6 85 0,0 6-85 0,3 10 86 15,-3-10-86-15,10 29 61 0,-10-29-61 0,11 39 62 16,-11-39-62-16,18 49 30 0,-18-49-30 0,27 57 30 16,-27-57-30-16,33 71 20 0,-33-71-20 0,34 65 20 15,-34-65-20-15,29 56 17 0,-29-56-17 0,30 45 18 16,-30-45-18-16,32 31 14 0,-32-31-14 0,37 17 15 16,-37-17-15-16,39 2 11 0,-39-2-11 0,43-11 11 15,-43 11-11-15,47-24 7 0,-47 24-7 0,39-28 7 16,-39 28-7-16,35-30 4 0,-35 30-4 0,26-32 5 15,-26 32-5-15,15-35 0 0,-15 35 0 0,8-32 1 16,-8 32-1-16,-2-26-1 0,2 26 1 0,-2-22 0 0,2 22 0 16,-6-19-1-16,6 19 1 0,0-11 0 0,0 11 0 15,0 0-1-15,0 0 1 0,0 0 0 0,0 0 0 16,0 0-1-16,0 0 1 0,15 11 0 0,-15-11 0 16,25 41 0-16,-25-41 0 0,26 54 0 0,-26-54 0 15,24 52 1-15,-24-52-1 0,24 62 1 0,-24-62-1 0,26 69 3 16,-26-69-3-16,28 76 3 0,-28-76-3 0,30 76 5 15,-30-76-5-15,30 80 6 0,-30-80-6 0,31 73 5 16,-31-73-5-16,34 63 6 0,-34-63-6 0,0 0-1701 16</inkml:trace>
  <inkml:trace contextRef="#ctx0" brushRef="#br0" timeOffset="57891.11">12462 5899 1735 0,'0'0'0'0,"0"0"0"15,0 0 0-15,0 0 9 0,0 0-9 0,9 4 9 16,-9-4-9-16,9 11 9 0,-9-11-9 0,17 26 10 16,-17-26-10-16,20 50 59 0,-20-50-59 0,25 65 60 15,-25-65-60-15,28 77 48 0,-28-77-48 0,29 82 49 16,-29-82-49-16,40 85 42 0,-40-85-42 0,39 86 43 15,-39-86-43-15,44 82 20 0,-44-82-20 0,45 81 20 0,-45-81-20 16,0 0-1585-16</inkml:trace>
  <inkml:trace contextRef="#ctx0" brushRef="#br0" timeOffset="58131.16">12253 7637 1724 0,'0'0'0'0,"0"0"0"0,0 0 0 0,11 13 5 0,-11-13-5 16,34 0 5-16,-34 0-5 0,59-24 38 0,-59 24-38 16,84-43 38-16,-84 43-38 0,110-82 87 0,-110 82-87 15,147-110 87-15,-147 110-87 0,203-156 55 0,-203 156-55 16,269-203 56-16,-269 203-56 0,329-238 46 0,-329 238-46 0,336-236 46 15,-336 236-46-15,0 0-1641 0</inkml:trace>
  <inkml:trace contextRef="#ctx0" brushRef="#br0" timeOffset="59437.5">8867 5782 1489 0,'0'0'0'16,"0"0"0"-16,0 0 0 0,0 0 31 0,0 0-31 0,26 15 31 15,-26-15-31-15,30 9 65 0,-30-9-65 0,39 21 65 16,-39-21-65-16,54 28 56 0,-54-28-56 0,64 37 56 16,-64-37-56-16,65 44 26 0,-65-44-26 0,69 49 27 15,-69-49-27-15,63 46 16 0,-63-46-16 0,71 43 16 16,-71-43-16-16,73 34 10 0,-73-34-10 0,67 24 10 15,-67-24-10-15,61 16 11 0,-61-16-11 0,45 13 12 16,-45-13-12-16,24 4 12 0,-24-4-12 0,17-7 12 16,-17 7-12-16,13-21 13 0,-13 21-13 0,6-33 14 15,-6 33-14-15,-4-52 18 0,4 52-18 0,-17-64 19 0,17 64-19 16,-33-76 27-16,33 76-27 0,-49-95 28 0,49 95-28 16,-61-109 33-16,61 109-33 0,-64-127 34 0,64 127-34 15,-59-141 43-15,59 141-43 0,-58-145 44 0,58 145-44 16,-50-153 46-16,50 153-46 0,-54-164 46 0,54 164-46 15,-66-176 44-15,66 176-44 0,-67-172 44 0,67 172-44 16,-61-152 33-16,61 152-33 0,-60-143 34 0,60 143-34 0,-54-132 22 16,54 132-22-16,-54-120 23 0,54 120-23 0,-45-100 17 15,45 100-17-15,-48-95 17 0,48 95-17 0,-49-85 12 16,49 85-12-16,-50-79 12 0,50 79-12 0,-54-65 9 16,54 65-9-16,-45-54 9 0,45 54-9 0,-35-46 5 0,35 46-5 15,-34-39 6-15,34 39-6 0,-26-39 3 0,26 39-3 16,-15-39 4-16,15 39-4 0,-9-34 2 0,9 34-2 15,0-37 2-15,0 37-2 0,9-39 1 0,-9 39-1 16,27-43 2-16,-27 43-2 0,50-43 0 0,-50 43 0 0,67-46 1 16,-67 46-1-16,80-54 0 0,-80 54 0 0,99-56 0 15,-99 56 0-15,134-59 0 0,-134 59 0 0,156-77 0 16,-156 77 0-16,189-106-1 0,-189 106 1 0,227-119 0 16,-227 119 0-16,257-123-1 0,-257 123 1 0,276-134 0 15,-276 134 0-15,289-154-1 0,-289 154 1 0,300-153-1 16,-300 153 1-16,301-148-1 0,-301 148 1 0,308-140-1 15,-308 140 1-15,306-134-1 0,-306 134 1 0,301-128 0 16,-301 128 0-16,297-130-1 0,-297 130 1 0,281-120 0 16,-281 120 0-16,263-96-1 0,-263 96 1 0,242-80 0 15,-242 80 0-15,222-58-1 0,-222 58 1 0,197-54-1 0,-197 54 1 16,0 0-1951-16</inkml:trace>
  <inkml:trace contextRef="#ctx0" brushRef="#br0" timeOffset="62365.59">21498 8096 1097 0,'0'0'0'0,"0"0"0"0,0 0 0 0,0 0 55 16,0 0-55-16,-15 23 55 0,15-23-55 0,0 0 113 0,0 0-113 15,0 0 114-15,0 0-114 0,0 0 69 0,0 0-69 16,0 0 69-16,0 0-69 0,0 0 22 0,0 0-22 16,0 0 23-16,0 0-23 0,0 0 15 0,0 0-15 15,0 0 16-15,0 0-16 0,0 0 7 0,0 0-7 0,0 0 7 16,0 0-7-16,0 0-1247 0</inkml:trace>
  <inkml:trace contextRef="#ctx0" brushRef="#br0" timeOffset="76267.42">22041 8946 1377 0,'0'0'0'0,"0"0"0"0,0 0 0 16,0 0 60-16,0 0-60 0,0 0 60 0,0 0-60 0,0 0 114 16,0 0-114-16,0 0 115 0,0 0-115 0,0 0 71 15,0 0-71-15,0 0 72 0,0 0-72 0,0 0 34 16,0 0-34-16,0 26 34 0,0-26-34 0,11 41 20 0,-11-41-20 16,13 47 20-16,-13-47-20 0,15 58 15 0,-15-58-15 15,15 68 16-15,-15-68-16 0,14 82 12 0,-14-82-12 16,14 95 13-16,-14-95-13 0,11 101 13 0,-11-101-13 15,9 104 13-15,-9-104-13 0,2 97 11 0,-2-97-11 16,2 87 12-16,-2-87-12 0,2 80 11 0,-2-80-11 16,3 67 11-16,-3-67-11 0,6 59 10 0,-6-59-10 0,0 45 10 15,0-45-10-15,0 30 11 0,0-30-11 0,0 15 11 16,0-15-11-16,2 9 9 0,-2-9-9 0,2 9 9 16,-2-9-9-16,2 6 7 0,-2-6-7 0,0 0 7 15,0 0-7-15,0 0 4 0,0 0-4 0,1 7 5 16,-1-7-5-16,0 0 3 0,0 0-3 0,0 0 3 15,0 0-3-15,0 0 0 0,0 0 0 0,2-9 0 16,-2 9 0-16,0 0-1645 0</inkml:trace>
  <inkml:trace contextRef="#ctx0" brushRef="#br0" timeOffset="76702.47">21916 9834 1388 0,'0'0'0'16,"0"0"0"-16,0 0 0 0,0 0 31 0,0 0-31 16,0 7 31-16,0-7-31 0,0 0 58 0,0 0-58 0,0 0 59 15,0 0-59-15,0 0 75 0,0 0-75 0,15 17 75 16,-15-17-75-16,18 22 40 0,-18-22-40 0,21 32 40 16,-21-32-40-16,20 39 29 0,-20-39-29 0,17 39 29 15,-17-39-29-15,15 39 24 0,-15-39-24 0,15 30 25 16,-15-30-25-16,11 22 21 0,-11-22-21 0,7 15 21 15,-7-15-21-15,6 8 23 0,-6-8-23 0,7 5 24 16,-7-5-24-16,12-4 26 0,-12 4-26 0,22-26 26 16,-22 26-26-16,37-63 28 0,-37 63-28 0,51-93 29 15,-51 93-29-15,67-130 25 0,-67 130-25 0,82-147 25 0,-82 147-25 16,100-173 14-16,-100 173-14 0,99-182 14 0,-99 182-14 16,0 0-1635-16</inkml:trace>
  <inkml:trace contextRef="#ctx0" brushRef="#br0" timeOffset="79570.71">28146 10492 1310 0,'0'0'0'0,"0"0"0"0,0 0 0 16,0 0 27-16,0 0-27 0,0 0 27 0,0 0-27 16,-20 21 59-16,20-21-59 0,0 0 59 0,0 0-59 0,0 0 67 15,0 0-67-15,-7 4 67 0,7-4-67 0,0 0 40 16,0 0-40-16,0 0 41 0,0 0-41 0,0 0 27 15,0 0-27-15,-8 0 27 0,8 0-27 0,0 0 20 16,0 0-20-16,0 0 21 0,0 0-21 0,0 0 18 0,0 0-18 16,-4 9 19-16,4-9-19 0,0 0 17 0,0 0-17 15,-5 11 17-15,5-11-17 0,-2 9 14 0,2-9-14 16,0 13 15-16,0-13-15 0,0 10 18 0,0-10-18 16,0 9 19-16,0-9-19 0,-2 15 20 0,2-15-20 15,-4 15 21-15,4-15-21 0,-2 18 24 0,2-18-24 0,0 13 25 16,0-13-25-16,0 15 22 0,0-15-22 0,0 19 23 15,0-19-23-15,0 26 18 0,0-26-18 0,0 28 19 16,0-28-19-16,0 24 15 0,0-24-15 0,0 20 16 16,0-20-16-16,-3 23 13 0,3-23-13 0,-6 20 13 15,6-20-13-15,-4 24 11 0,4-24-11 0,-1 32 12 16,1-32-12-16,-2 39 9 0,2-39-9 0,0 45 9 16,0-45-9-16,3 46 4 0,-3-46-4 0,6 52 5 15,-6-52-5-15,11 62 2 0,-11-62-2 0,17 67 3 16,-17-67-3-16,20 82 0 0,-20-82 0 0,21 87 0 15,-21-87 0-15,15 100-2 0,-15-100 2 0,15 107-1 0,-15-107 1 16,18 115-9-16,-18-115 9 0,19 119-9 0,-19-119 9 16,17 125-17-16,-17-125 17 0,13 124-17 0,-13-124 17 15,9 123-24-15,-9-123 24 0,9 126-24 0,-9-126 24 16,8 121-25-16,-8-121 25 0,4 121-25 0,-4-121 25 16,0 119-23-16,0-119 23 0,-2 125-22 0,2-125 22 15,-4 125-21-15,4-125 21 0,-4 117-21 0,4-117 21 0,-5 113-13 16,5-113 13-16,-4 106-13 0,4-106 13 0,-2 101-5 15,2-101 5-15,-2 97-4 0,2-97 4 0,-3 85 0 16,3-85 0-16,-2 75 0 0,2-75 0 0,-2 61 1 16,2-61-1-16,-4 58 2 0,4-58-2 0,-6 52 7 0,6-52-7 15,-5 43 7-15,5-43-7 0,-2 29 5 0,2-29-5 16,0 17 6-16,0-17-6 0,0 0-1475 0</inkml:trace>
  <inkml:trace contextRef="#ctx0" brushRef="#br0" timeOffset="79961.53">27893 13560 1534 0,'0'0'0'0,"-6"9"0"0,6-9 0 16,-13 25 11-16,13-25-11 0,-13 26 11 0,13-26-11 15,-9 18 64-15,9-18-64 0,-9 23 65 0,9-23-65 16,-10 27 65-16,10-27-65 0,-3 34 65 0,3-34-65 16,3 32 33-16,-3-32-33 0,12 33 33 0,-12-33-33 15,20 39 23-15,-20-39-23 0,26 37 23 0,-26-37-23 16,26 36 22-16,-26-36-22 0,24 33 23 0,-24-33-23 0,21 32 13 15,-21-32-13-15,17 28 14 0,-17-28-14 0,11 20 10 16,-11-20-10-16,9 13 10 0,-9-13-10 0,8 6 7 16,-8-6-7-16,11-2 8 0,-11 2-8 0,15-9 6 0,-15 9-6 15,20-25 6-15,-20 25-6 0,28-41 3 0,-28 41-3 16,30-63 4-16,-30 63-4 0,32-87 3 0,-32 87-3 16,33-108 3-16,-33 108-3 0,0 0-1545 0</inkml:trace>
  <inkml:trace contextRef="#ctx0" brushRef="#br0" timeOffset="84975.57">23304 13495 559 0,'0'0'0'0,"0"0"0"15,0 0 0-15,0 0-420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9:52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1493 336 10392,'-49'-23'89,"5"3"28,3-1 94,-2-2 33,-9-6 23,-6-1-3,0 6-32,46 20-166,0 2 0,1-1 0,-10 0-66,11 3 25,0-1 0,-1 1-1,1 1 1,-2 0-25,-2 1 27,1 1 0,-1 0 0,-6 4-27,-53 23 95,-8 11 8,-3 10 1,58-32-53,2 0 0,-10 11-51,12-8 49,1 0 0,-12 18-49,8-6 92,-19 36-92,-23 56 77,5 9-2,7 6-14,6 15-1,1 22-9,-2 6-7,-1 2-15,4-1 0,10 5-3,11-5-5,10-15-9,14-11 0,10-9-8,11-6 1,9-3-3,-10-74-2,3 2 0,29 61 0,6-2 0,3-3 0,-35-77-2,17 23 2,-16-36-2,0 0-1,6 2 3,6 4-3,25 21 3,53 36-6,8-6-4,4-8-4,6-4-4,5-1-4,12-4-4,7-8-4,-1-8-5,-6-8-10,3-7-5,9-8-3,0-9 4,-4-12 2,-3-10 6,2-9 1,-2-9 1,-90 3 6,16-6 33,-36 5-16,0-2 0,2-3 16,3-4-31,35-20 31,-27 8-21,19-15 21,-12 2-4,5-8 4,-14 7 2,17-21-2,-31 25 14,30-42-14,33-61 25,-5-13 38,1-10 22,-5-11 54,-8-10 21,-6-10 33,-13 1 11,-18 10-9,-16 1-3,-14-1 0,-13 8 0,-13 14 0,-9 9-7,-14-1-26,16 107-84,-2 1 0,-3-2-75,-6-5 146,-17-27-146,-32-55 140,-7 7-16,-12 3-10,-10 1-20,59 79-1,-28-22-93,27 32 116,-38-25-116,16 18 137,-6 1-137,-74-38 183,3 10 24,7 9 32,-10 5 16,-16 3 26,-2 7 2,10 7-20,-2 9-6,77 23-18,-1 3-239,-78 1 234,8 12-14,86 0-12,-12 5-208,24-1 176,-28 11-176,-53 24 166,-6 12-12,2 7-8,13 3-28,80-39-15,-29 24-103,26-13 67,-13 16-67,7-3 54,-1 6-54,-51 72 26,17-16-2489,69-91-9939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9:53.4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469 234 9672,'-27'15'160,"4"-1"32,2-4 129,-7 2 19,-10 4-73,-2 3-43,0 1-95,2-1-28,-3 5-35,-1 6-12,34-22-37,-1 0-1,1 0 1,-5 6-17,7-6 12,1 1 1,-1-1 0,1 1-1,-3 8-12,1 1 31,0 0 0,-1 12-31,-9 52 66,5 19 12,6 11 7,6 7 22,3 1 3,0-2-3,9-3 1,8-7-9,-10-68-5,10 21-94,19 34 90,-27-70-46,2-1 1,8 13-45,-6-16 47,0-1 1,12 12-48,35 29 97,-1-11 6,1-10-1,4-10-4,2-8-1,-49-18-46,1-1 1,12 1-52,-11-2 52,-1-2 0,14-2-52,45-8 105,5-7 3,3-8-8,-3-7 3,-55 18 1,20-14-104,29-25 102,2-13-4,-2-9 0,-5-5 13,-2 0 8,-2 3 2,-7 2 10,-7-3 18,-42 54-67,0 0 0,3-12-82,-6 9 93,-1 0 1,0-8-94,10-55 192,-10-3 1,-7 2 6,-3 63 1,-5-27-200,1 33 99,-1-1 0,-4-13-99,0 11 98,0 0-1,-5-7-97,1 5 197,-17-24-197,-23-23 195,-7-3 2,-7-4-4,-5 7 3,46 50 16,-22-14-212,-26-11 215,-2 8-6,-3 11-2,-4 8-4,-8 8-2,-8 7-18,0 11-7,66 0-26,-23 5-150,30-3 69,1 1 0,-6 4-69,11-3 37,0 0 0,1 2 1,-2 1-38,-2 4 51,0 0 0,-10 11-51,-50 48 74,-3 11-12,-1 5-30,61-61-21,3 2 0,-5 8-11,8-8 5,2 0 0,-6 17-5,-16 50-2468,32-78-9903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9:54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0 10656,'0'0'168,"0"0"46,0 0 188,0 0 20,0 0-99,0 0-51,0 0-120,-5 5-37,-13 15-47,12-13-19,3 2-26,2-6-9,1-2-6,2 6-6,8-8-1,-8 0 7,-1 0 8,5-6 7,-4 5 3,-2 2 13,0 0 12,-3 1 18,-9 2 11,9-2 8,1-1 8,-6 0 8,6 0-1,2 0-31,0 0-1735,0 0-6906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9:57.6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67 106 8152,'-5'0'104,"-17"3"9,14-1 38,-1 5 33,7-5 96,0 1 21,-8 8-10,7-6-2,-2 5 6,5-10-290,0 0 0,0 0 1,0 0-1,0 0 0,0 0 1,0 0-1,0 0 0,0 0 0,0 0 1,0 0-1,0 0 0,0 1 1,0-1-1,0 0 0,0 0 1,0 0-1,0 0 0,0 0 1,0 0-1,0 0 0,0 0 0,0 0 1,0 1-1,0-1 0,0 0 1,0 0-1,0 0 0,0 0 1,0 0-1,0 0 0,0 0 1,0 0-1,0 0 0,0 1 1,0-1-1,0 0 0,0 0 0,0 0 1,0 0-1,1 0 0,-1 0 1,0 0-1,0 0 0,0 0 1,0 0-1,0 0 0,0 0 1,0 0-1,0 0 0,0 0 0,0 0 1,1 0-1,-1 0 0,0 0 1,0 0-1,0 0 0,0 0-5,16 8 331,13 3 10,13 4-3,12-5-4,8-9-4,7-5 6,11 1 33,12-4 8,10-4-18,3-5-12,2-3-46,0 3-10,-8 4-14,-6 0-9,-6-2-40,-1 1-9,-1 2-14,-10-1 0,-13 2-3,-13-1-4,-13 3-5,-12 1-3,-6 1-12,-9 2-4,-5 3-12,4 1-10,-4 0-30,3 0-8,-6 0-12,-1 0-6,0 0-26,0 0-2259,0 0-9013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49:58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34 307 12808,'-18'-10'-167,"6"0"34,9 0 113,3-4 42,1-4 61,4-4 25,3 0 23,2 0 22,-1 3 71,3 5 25,5 6 14,8 6-7,8 5-56,9 11-17,2 13-30,-5 7-13,-10 4-40,-6 5-11,-3 9-19,-17-39-50,0 0 1,-1 0 0,0 7-21,-2-7 20,0 0-1,0 0 1,-2 6-20,-8 28 59,-5-16-15,-4-6-6,-8 2-4,3-3-2,6-10 0,0-8 4,16-6-32,0 1 1,0-1 0,1 0-1,-1 0 1,0 0 0,0-1 0,0 1-1,1 0 1,-1-1 0,0 1 0,1-1-5,-1 0 4,0 1 1,1-1-1,-1 0 1,1 0 0,0-1-1,-1 1 1,1 0-1,0 0 1,0-1 0,0 1-1,0 0 1,0-1 0,-1-1-5,-1-2 15,1-1 0,-1 1 1,1-1-1,1 0 1,-2-3-16,-5-46 96,7 38-28,1-1 0,2-13-68,11-44 153,10-7 14,-15 58-78,1 1 1,7-9-90,27-40 197,3 9-13,-3 13-88,-7 17-2129,-29 27-8447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01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8240,'0'0'689,"0"0"22,0 0 65,0 0-39,0 0-217,5 2-79,18 7-114,-4 6-22,4 7 13,5 3 0,2 3-4,5 0-9,4 2-26,2 4-9,5 5-3,7 6 5,7 8 7,4 5-1,0 0-4,3-1-8,1-5-19,1 2-1,-2 7 2,-6 10 0,-3 8 0,3 2-6,5 0-28,4 4-14,-3 5-30,-4 1-8,-4-5-12,-2 4-5,-4 8-18,-4 12-7,-8 7-24,-5 2-4,-4-5-10,-4 3-4,-6 7-12,-4 12-4,-4 13-10,-2 1 0,-4 1-10,-3-3-3,-3-3-6,-2-3-2,-1-8-4,2-6 2,3-4-4,-2-2-3,-4-6-10,-3-6 1,-1-4-2,0-9 2,-4-5-4,-3-7-1,-2-13 0,-2-1-1,1-5-4,5-17 2,6-21-4,-1-5-1,-6 2 0,-1-5-1,8-14-4,-4 3-1,9-9 6,0 0 0,0 1 0,0-1-1,0 0 1,0 0 0,-1 0-1,1 0 1,0 0 0,0 0 0,0 0-1,0 0 1,0 0 0,0 0 0,0 0-1,0 0 1,0 1 0,0-1-1,-1 0 1,1 0 0,0 0 0,0 0-1,0 0 1,0 0 0,0 0 0,0 0-1,0 0 1,0 0 0,-1 0-1,1 0 1,0 0 0,0 0 0,0 0-1,0 0 1,0 0 0,0 0-1,0 0 1,0 0 0,-1 0 0,1-1-1,0 1 1,0 0 0,0 0 0,0 0-1,0 0 1,0 0 0,0 0-1,0 0 1,0 0 0,0 0 0,0 0-1,-1 0 1,1-1 0,0 1 0,0 0-1,0 0 1,0 0 0,0 0-1,0 0 1,0 0 0,0 0 0,0 0-1,0-1 1,0 1 0,0 0-1,0 0 1,0 0 0,0 0 0,0 0 0,-9-15-2494,7 11-9901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01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23 141 13792,'-8'9'16,"4"-6"48,-4 4 192,6-5 65,2 0 70,3 7-9,0-6-100,11 1-28,4 8-3,6 4-4,4 12-32,2 19-15,2 20-30,1 11-4,0 0 2,1-2 3,2 5 12,-3-3 14,-7-14 28,-3-13 10,-2-15 10,-5-10 1,-3-8-12,-2-6-7,3-7-22,7-7-13,9-5-30,-26 6-137,1-1 1,-1 0-1,1 0 1,-1 0 0,0-1-1,2-1-25,22-25 133,2-13-9,6-12-14,6-6-1,6-4-2,7-3 2,9-1-2,5-5 3,2-4 4,1 0 4,-1 9 2,-11 13-10,-20 15-44,-9 13-16,-7 11-26,-2 1-6,0-3-14,-2-5-9,-4-4-20,-5 4-2663,-9 19-10649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02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191 72 12808,'-16'-12'8,"3"2"12,2 1 49,-2 0 83,-3 2 264,15 7-368,-1-1 1,0 1-1,0 0 1,0 0-1,0 0 0,0 0 1,0 1-1,0-1 1,0 0-1,0 1-48,-1 0 53,0 0 0,0 0 0,1 0-1,-1 1 1,1-1 0,-1 1 0,1 0 0,0-1 0,-1 1-53,-1 2 79,1 0 0,-1 0 0,1 0 0,0 0 0,0 1 1,-2 2-80,0 4 153,0-1 1,0 1 0,-2 10-154,-8 49 453,6 17-34,6 13-21,6 7-62,8-5-29,-5-71-54,8 27-253,13 18 239,-19-59-122,1 0 1,8 13-118,-9-18 58,0-2 1,0 1 0,1-1-1,0 0-58,-2-4 37,0 0 0,-1 0 0,2-1 0,-1 0 0,1 0 0,0-1-37,-2-1 27,0 0 0,0-1 0,0 0 0,0 0 0,1 0 0,-1-1 0,1 0 0,2 0-27,0-1 32,0 0 0,0-1 0,0 1 0,0-2 0,0 1 0,6-3-32,-4 0 36,0 0 1,-1 0-1,0-1 1,0 0-1,5-3-36,-4 0 39,0 0-1,-1 0 0,1-1 1,2-5-39,1-1 71,0-1 0,6-11-71,23-40 114,-7-5-8,-5-3-12,-24 54-49,-2 0 0,2-13-45,1-40 76,-7 1-5,-5-4-6,-5 2-3,-9 11-10,-5 10 4,-2 17 6,0 12 9,22 23-59,0 0 0,1 1 1,-2-1-1,1 1 0,0-1 0,0 1 0,0 0 0,-2 0-12,1 0 13,0 1 0,0-1-1,0 1 1,0 0 0,0 0-1,0 1 1,0-1 0,-1 1-13,-1 0 15,-1 1 0,1 0 0,0 1 0,0-1 0,0 1 0,-1 0-15,-3 4 22,0-1-1,0 1 0,0 1 1,0 1-22,-45 47 74,-2 14-3,38-42-4,-13 28-67,-9 31 66,9 0-12,8-4-2,4-8-8,6-12 0,6-14-8,7-16-2,1-31-32,0-1-1,0 0 0,0 1 1,0-1-1,0 0 0,0 0 1,1 1-1,-1-1 0,1 0 1,-1 0-1,1 1 0,-1-1 1,1 0-1,-1 0 0,1 0 1,0 0-2,0 0 1,1-1 0,-1 1 0,0-1 0,1 1 0,-1-1 0,0 1 0,1-1 1,-1 0-1,1 0 0,-1 0 0,1 0 0,-1 0 0,0 0 0,1 0 0,-1 0 0,1-1 1,-1 1-1,1-1-1,7 0 2,0-2 0,0 1 1,0-1-1,-1-1 1,6-2-3,6-5 4,0-1 0,-1 0 0,7-8-4,28-23 4,9-13-4,75-84 5,19-43-4,-20 12-2659,-109 137-10635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05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85 10840,'-11'-30'593,"3"5"99,5 8 376,3 6 37,0 9-243,0 2-120,-3 4-227,-14 22-87,12-16-356,1 0 1,0 0 0,1 1-1,0 1-72,-1 6 82,1 0-1,1 0 0,0 9-81,4 82 196,6 23-22,-3 18-42,-1 16-11,2 22-18,2 9-6,0 6-20,1-1-6,2-6-4,3-9 1,2-18-10,2-18-4,-2-15-10,1-14 0,-1-13-8,1-18-2,-3-20-14,-5-21-6,0-20-12,-2-15-2351,-6-13-9397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8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0 12272,'0'0'512,"0"0"73,0 0 294,0 0 11,0 0-243,0 0-118,0 0-244,-4 7-73,-14 30-48,15-26-128,1 0-1,0 0 0,1 0 1,0 0-36,-3 57 98,3 15-15,5 12-20,1 8-3,3 7-10,2-2-2,-1-1 0,0-1-1,4 6-6,1 4-2,-2 6-6,-2-2-2,-1-10-4,-3 1 1,0 11-10,-1 8-3,1 1-4,-2-4 3,0-6 2,-1-4 0,5-1 0,3 0 0,0 0 0,1-8 0,2-11 2,-1-4 2,-1 2-8,-1 2 2,1 1 2,-1-5 0,-1-4 0,-2-7-1,-2-6-4,-5-1 2,-1 1-2,2 5 3,1-1 2,0-1 0,0-2 0,0-2-1,-2-5-4,0-3 2,-1-2-2,3 3 3,0 9 2,-1 0 0,1-3 2,0 4 3,1 5-2,4-4 3,2-8 4,1-10 6,-6-9 6,-4 5 6,-3 9 16,-1 6 10,0-3 22,-1-5 14,-3-2 18,-1-3 6,5 1 4,2-5 2,1-10 0,0-9-1,1-10-4,2-3-2,5-1-20,0-5-7,-3-8-12,-3-5-6,1 4-14,-1-4-9,4 3-34,-2-5-9,4-2-12,-6 0-2560,-2 0-10237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07.5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193 502 10656,'17'14'225,"-3"-2"34,5-3 113,14-3-11,21-3-153,18-3-36,19-5-8,24-3-1,22 0-14,12 3 3,12 1 7,16-1 1,19-1 0,18 1-2,20-2-4,19-4-6,15-3-16,21-3-6,25-6-3,9-4-3,13-2-24,2-2-1,1 3 1,-5-3-2,-4-2-4,-1 3-5,-2 3-10,-4 2-5,-9-1-3,-19 3 2,-15 4-3,-20 1-2,-22 1 0,-13 4 0,-16 4 0,-24 3 0,-22 0 0,-16-2-3,-20 0-9,-12 2 5,-12 2 14,-18 1 5,-19 5-9,-9 1-5,-10 3-4,-1-1 3,1 0 22,-4 1 9,-11 4 17,-6 6 9,0 7 4,2 8 4,2 13 4,3 12 3,2 12-2,-5 12-3,-6 8-24,-1 6-4,2-1-10,-3 4-6,-3 10-14,4 9-2,9 10-10,6-1-6,-2-9-16,-4-5-6,1 0-10,1-1 1,-3-4-2,-4-5 2,-4-8-2,0-9 3,0-10 4,-3-7 4,-5-5 4,-1-1 6,2-5 8,-2-9 8,-4-9 8,0 3 8,3 6 8,1-4 8,-3-17 6,-5-11 6,-6-2 18,-2 2 8,-4 5 2,-4 0-2,-7-2-12,12-14-91,0-1-1,-1-1 1,1 1-1,0-1 0,-4 2-22,-45 10 114,-12-2 2,-10-2-10,-12 1-6,-17 0-16,-11-1-6,-9-2-12,-13 0-6,-13 0-16,-10 5-5,-10 2-6,-17 1-3,-14 0-12,-12 4-2,-7 9 0,-13 1-2,-15-4-10,-2 2 1,-1 5-4,-2-3-1,4-1 0,-5-4-1,-7-2-4,-4 0 1,-3 0-10,2-2-2,9-2 0,8 0-2,8-2-12,9-3-4,3-4-10,6-4-4,9-6-24,7-5-7,2-1-20,8 1-7,11-3-10,6-1 0,0 4-10,6 1-4,7 2-12,9-1-2,10 2 2,5 0 3,6 1-2,6-3 9,5-1 22,10-1 8,13 1 6,10 6 9,9 9 12,6 3 10,7 2 28,8-3 13,8-7 6,5-6 5,4-2 10,9 0 5,12-2 4,9 1 5,4 1 10,1-2 6,-3-5 12,1-4 3,4-2-12,3 3-2283,6 10-9135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09.9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12 470 9312,'-2'-4'337,"-6"-16"110,7 5 417,4-6 85,6-8-73,5-8-72,8-7-233,7-2-93,9-2-132,9 2-50,-36 36-219,1 0 0,0 1 1,7-2-78,-9 5 53,1 1 0,0 0 0,0 0 0,6 0-53,-7 2 49,1 0 0,0 1 1,-1 1-1,9-1-49,-8 2 46,1 0 0,-1 1 0,1 1 0,3 0-46,-3 1 32,0 0 0,-1 0 0,0 1 0,4 3-32,-6-3 22,0 1 1,0 0-1,-1 0 0,0 1 1,4 3-23,-2 1 22,-1-1 0,0 1 0,-1 0 0,1 1-22,25 44 78,-28-44-61,-1 1-1,0 0 1,1 8-17,-3-8 14,0 1-1,-1 0 1,1 8-14,-3 47 21,-8 4-7,-8-3-10,-6-6 1,16-52-4,0 0-1,-1 0 0,-5 6 0,6-8 0,-1-1 0,0-1 0,0 1 0,-2 0 0,1-2 0,1-1 0,-1 1 0,0-1 0,-2 0 0,-28 9 0,36-13 0,0-1 0,0 0 0,0 1 0,0-1 0,0 0 0,-1 0 0,1 0 0,0-1 0,0 1 0,0 0 0,0-1 0,0 1 0,0-1 0,-1-1 1,1 1-1,-1-1 0,1 1 0,0-1 1,0 0-1,0 0 0,0 0 0,0 0 1,0 0-1,0 0 0,0-1 0,-2-3 3,-1-1-1,1 0 1,1 0 0,-1 0-1,1-3-2,-1-1 8,1 0-1,0-1 0,1 0 1,0-1-8,0-1 27,1 0 1,1 0-1,1-13-27,0 11 36,2 0 0,0 0-1,5-12-35,23-55 149,11-3 19,7-2 32,1 9 6,-7 17-10,-10 16-6,-11 18-28,-8 14-14,-3 9-40,1 7-19,2 4-52,0 0-2336,-11-4-9297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10.4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51 13080,'0'-11'24,"-3"-2"0,-1 3 1,2 6 103,0-6 392,1 8 105,-1 2 13,-8 0-4,6 13-20,1 21-29,0 23-91,3 23-39,3 17-70,1 9-34,0 3-70,-4 7-30,-5 13-52,-1 10-17,1 0-30,0-5-13,-1-11-20,0-14-6,1-12-20,5-4-9,5-1-16,0-12-8,-7-20-16,4-16-8,8-4-14,0-8-4,-2-11-12,-3-10-4,-4-7-14,-1 2-2554,0-4-10203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10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27 12448,'-1'2'-32,"-1"4"18,2-4 77,0-2 44,-2 2 82,-4 8 19,5-8-24,-1 1 1,-8 7 13,7-4-5,-1 10-26,2 4-10,4 8-9,4 8 7,2 8 17,0-1 8,1-5 16,-1-4 8,-3 1 16,-1-5 2,-2-7-4,2-10 11,-2-9 55,3 6 20,-2-8 6,6-1 4,6-4 4,11-12-6,14-18-30,7-7-6,1-2-10,2-3-7,1 0-20,-2-2-11,1-2-40,-3 1-20,-5 3-58,-12 16-2524,-25 24-10043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11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1 767 13080,'0'0'200,"0"0"32,2 0 128,11-4 85,17-2 214,18-3 11,21-2-163,15 2-67,14 4-120,18 3-28,22 2-10,19-1-12,18-1-42,12 1-6,13 1 2,19 0-5,19-1-22,22-3-2,17-2 10,11-3 2,3-2-4,7-3-2,10-1-18,10-4-7,8-6-24,7 0-4,6-2-8,-4-2 0,-6-4-8,-8-1-2,-13-1-14,-14 3-5,-9 3-6,-13 2-3,-9 1-12,-10 0-3,-6-2-4,-6 5 3,-13 4 4,-20 4 4,-30 1 4,-17 2 2,-16 3-8,-12 4 1,-17-1-4,-19-2-2,-14 0-6,-15 2-2,-14 2-4,-13-1-3,-11 0-24,-11 0-7,-9-1-20,-7 3-6,-1-7-6,-14-12-2,-20-16-6,-5 5-2881,29 27-11519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11.9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416 1 15768,'0'13'152,"2"1"17,3-1 71,13 2 64,13 5 168,10-1 45,7-6-2,9-1 11,11 6 34,3 3-9,-2-1-68,2-2-33,5 1-76,-5 3-25,-8 3-34,-7-5-14,-10-1-36,-9-3-21,-11-6-46,-6-1-13,-4 1-18,-7 0-5,-10-4-12,-14 16-5,-20 10-18,21-21-67,-1 0 0,-12 6-60,-56 23 96,-20 3-11,-18 7-36,-15 10-15,-21 8-28,-24 5-12,-29 9-26,28-10-2998,146-58-11981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50:12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185 177 13256,'8'-14'14,"5"-9"61,2-1 42,-4 2 94,-5 5 106,-2 3 317,0 4 78,-3 8 0,-1 2-19,-2 1-73,-13 11-23,-17 23-36,-9 23-13,-2 17-14,29-45-276,1 1 0,1 1-258,-1 8 442,-4 25-442,-4 50 411,5-2-52,9-14-29,8-20-76,7-19-24,-6-55-196,-1 1-1,1-1 0,0 1 1,0-1-1,0 0 0,2 3-33,-2-5 18,0 0 1,0-1-1,0 1 0,0-1 0,1 0 0,-1 0 0,0 0 0,1 0 1,0 0-1,2 1-18,0 0 20,0-1 0,1 1 0,-1-1 0,1-1 0,-1 1 0,1-1 0,1 1-20,1-1 21,0-1 0,0 1 1,0-1-1,0-1 0,0 1 1,5-2-22,-1-1 25,-1 0 1,1 0 0,0-2-1,7-3-25,2-2 44,-1-1 0,10-7-44,-2-2 56,17-16-56,-19 14 42,21-25-42,-30 27 7,0 0 0,12-21-7,-13 15 4,-1-1-1,4-13-3,-7 12 1,-2-1 1,2-8-2,-4 5 5,4-27-5,-3-25 3,-10 9 2,-1 55-4,-1 1 1,-4-14-2,4 20 2,-1-1 0,-1 2 0,-6-13-2,6 15 3,0 1-1,-1-1 0,-1 1 1,-5-6-3,5 7 3,0 1 0,0 1 0,-1-1 0,1 1 1,-4-1-4,1 0 6,0 2 0,0 0 0,-1 0 0,-4-1-6,4 2 7,1 1 1,-1 1 0,0 0-1,-5-1-7,7 2 7,0 1 0,0 0-1,0 1 1,0-1 0,-6 3-7,5-1 8,1 0 0,0 1 0,0 0 0,0 1 0,-4 2-8,2 0 12,-1 1 0,1 0 0,0 1 0,-2 2-12,1 1 18,1 0 0,-1 1 0,-6 9-18,3 0 28,1 0 0,-3 7-28,4-6 28,2 1-1,-3 9-27,7-13 17,1 0 0,0 1 0,1 4-17,2-7 17,1 1 0,0 0 1,1 5-18,1-14 8,1 0 1,0 0 0,0 0 0,0 0 0,3 8-9,-2-12 4,0 0 0,0-1 0,0 0 1,0 1-1,0-1 0,1 0 0,0 0 1,0 0-1,0-1 0,2 2-4,0 0 4,0-1 0,0 0-1,0 0 1,1-1 0,-1 0-1,1 0 1,0 0 0,4 1-4,1-1 4,0 0 1,0 0 0,0-1-1,0 0 1,1-1 0,1-1-5,13 1 6,0-2 1,0-1 0,7-2-7,0-2 5,-1-1 1,0-1 0,2-3-6,14-7-1,-1-2 1,0-2 0,106-60-20,8-15-72,-26 13-2942,-108 67-11709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8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13432,'0'0'8,"0"2"-3,2 5 40,7-5 201,3 4 60,5 5 44,12 6 43,12 6 135,6 12 55,5 9 64,4 4-8,-4 0-102,-4-2-45,-3-4-78,-1 0-32,2-3-60,1-3-29,-6-5-66,-5-2-19,-6-3-26,-5-3-12,2-4-26,-3-6-14,-6-6-44,-8-4-18,-7-3-40,7-1-11,2-9-18,1-8-2611,-10 14-10441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05:34:38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423 1 13880,'0'0'24,"-2"3"1,-7 14 6,2 4 67,-1 6 268,-3 6 71,-1 7 23,-3 8 7,-8 10-14,-5 9 0,-1 6-2,-2 4-9,-4 1-44,-1 0-22,3 5-58,2 2-30,0-6-62,3-10-32,0-11-76,7-23-2485,17-29-9875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1C2B-F282-49E6-A109-54A237364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926C-FAF0-436B-B673-A51E2119D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BA21-95A5-4B76-AF38-6EAEE1E3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8C9B-9499-4B78-AD51-35211C22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8F45-633F-4AA3-8A15-4E5E2628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3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630-4E1F-4EF1-A1C0-17999CD2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45AE7-87A3-4E05-8579-AE2B85F2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99AC-DB1A-4601-8138-87F06B97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D52C8-3A65-4A22-BD88-06CD472A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FBAB-C69B-43C7-954C-30C467AF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2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D34A6-074A-427F-B596-513D76952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1418E-DFE8-4C50-B49A-019432D97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5D97B-A35D-42B9-B058-05920314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F6C0-C118-4B0C-95FE-8192398A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DC0C-5116-4485-B5CF-0C72818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F22B-08E8-40A6-AB32-11A74971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3733-1333-449F-9A66-3F914F84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9F69-6CBE-40A4-8B22-0CF7ECAB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3E77-6768-4D0A-B9B9-47C3C4DD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57DB-87FE-4581-AD1B-4FC0AEBA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969A-2370-42BA-95D9-177455C3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42B6C-94A8-47D8-BE9E-304DC369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627E-E935-4F0D-B5B0-638A8E3E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870D-CA08-4747-B585-6DC17D7E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DCE6-14D9-4CC2-9C5F-F237A72D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DBEC-41F0-4F0D-A0FF-7F57784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F1CD-645C-4A8F-9B49-53488F81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F3F6D-4383-453E-B63A-70B1547B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B7609-EFAF-468E-9543-2CF17137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79255-AEF7-434F-B471-1AF092ED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5019-6F37-4FEE-8D1A-064C6C76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4B57-C02F-4420-8D62-AAF585F0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0EEA2-2BD3-4407-A37D-8908B56C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A718C-1012-468C-B41D-ABAC3C00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D5B8F-5572-4538-BED7-C5C36CD16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3BF3E-E9ED-4C2E-AB01-9683F0F2F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05D2B-9D78-4187-B2E7-8DA557BA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3BE8-C073-47A6-BC49-294F60BD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9107C-F3ED-4986-8F09-238A3095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8533-B523-4F1D-B44A-F8EF210D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AEF2B-F9FC-4703-B2F2-B5F97545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578D6-57BC-4AB9-9E8D-FAFEE665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EECFF-00F5-404D-BF5C-3BC8C5CB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208BF-F195-492F-8FA6-689FC599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D317C-8F4C-4375-B6FF-278E4858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39F5-20FB-46F0-A544-24131200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0846-574C-4AE8-BAD2-8614F66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3070-4650-4A3B-94CF-586FD56D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964AE-69AB-437A-A4E8-8B155D79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1575-03D1-4093-BBC3-4EBA7C18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9BDD-0E87-4646-801A-71A92DEC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18E9A-049B-41A9-AF82-BCDED533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0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5AF3-E4AA-48BA-B206-35986055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57A18-1B57-4434-A08E-4CE96D15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174A-C141-4292-92DD-29A89371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3B47-0BD0-4B6D-BD0D-95BDDB68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BF184-80C2-4B60-975C-B13F054A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89A57-6F67-45A4-B95F-9CC7BFBD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1DF06-381F-41FD-A428-827CCB43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CE6A-56D0-4F35-A467-93548160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77D4-9112-43AC-B90B-0B9275580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C26B-E959-4DF7-9B67-231A85D9BA76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C45E-E4E0-4AE2-BAE4-FFFA965D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2744-EC57-428F-88E9-B7252B72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F103-3155-49FB-A7B5-69A46C73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5.xml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image" Target="../media/image37.png"/><Relationship Id="rId42" Type="http://schemas.openxmlformats.org/officeDocument/2006/relationships/customXml" Target="../ink/ink39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52.xml"/><Relationship Id="rId16" Type="http://schemas.openxmlformats.org/officeDocument/2006/relationships/customXml" Target="../ink/ink26.xml"/><Relationship Id="rId11" Type="http://schemas.openxmlformats.org/officeDocument/2006/relationships/image" Target="../media/image32.png"/><Relationship Id="rId32" Type="http://schemas.openxmlformats.org/officeDocument/2006/relationships/customXml" Target="../ink/ink34.xml"/><Relationship Id="rId37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customXml" Target="../ink/ink47.xml"/><Relationship Id="rId74" Type="http://schemas.openxmlformats.org/officeDocument/2006/relationships/customXml" Target="../ink/ink55.xml"/><Relationship Id="rId79" Type="http://schemas.openxmlformats.org/officeDocument/2006/relationships/image" Target="../media/image66.png"/><Relationship Id="rId5" Type="http://schemas.openxmlformats.org/officeDocument/2006/relationships/image" Target="../media/image29.png"/><Relationship Id="rId61" Type="http://schemas.openxmlformats.org/officeDocument/2006/relationships/image" Target="../media/image57.png"/><Relationship Id="rId82" Type="http://schemas.openxmlformats.org/officeDocument/2006/relationships/customXml" Target="../ink/ink59.xml"/><Relationship Id="rId19" Type="http://schemas.openxmlformats.org/officeDocument/2006/relationships/image" Target="../media/image36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40.png"/><Relationship Id="rId30" Type="http://schemas.openxmlformats.org/officeDocument/2006/relationships/customXml" Target="../ink/ink33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61.png"/><Relationship Id="rId77" Type="http://schemas.openxmlformats.org/officeDocument/2006/relationships/image" Target="../media/image65.png"/><Relationship Id="rId8" Type="http://schemas.openxmlformats.org/officeDocument/2006/relationships/customXml" Target="../ink/ink22.xml"/><Relationship Id="rId51" Type="http://schemas.openxmlformats.org/officeDocument/2006/relationships/image" Target="../media/image52.png"/><Relationship Id="rId72" Type="http://schemas.openxmlformats.org/officeDocument/2006/relationships/customXml" Target="../ink/ink54.xml"/><Relationship Id="rId80" Type="http://schemas.openxmlformats.org/officeDocument/2006/relationships/customXml" Target="../ink/ink58.xml"/><Relationship Id="rId3" Type="http://schemas.openxmlformats.org/officeDocument/2006/relationships/image" Target="../media/image28.png"/><Relationship Id="rId12" Type="http://schemas.openxmlformats.org/officeDocument/2006/relationships/customXml" Target="../ink/ink2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28.xml"/><Relationship Id="rId41" Type="http://schemas.openxmlformats.org/officeDocument/2006/relationships/image" Target="../media/image47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23.xml"/><Relationship Id="rId31" Type="http://schemas.openxmlformats.org/officeDocument/2006/relationships/image" Target="../media/image42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57.xml"/><Relationship Id="rId81" Type="http://schemas.openxmlformats.org/officeDocument/2006/relationships/image" Target="../media/image67.png"/><Relationship Id="rId4" Type="http://schemas.openxmlformats.org/officeDocument/2006/relationships/customXml" Target="../ink/ink20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27.xml"/><Relationship Id="rId39" Type="http://schemas.openxmlformats.org/officeDocument/2006/relationships/image" Target="../media/image46.png"/><Relationship Id="rId34" Type="http://schemas.openxmlformats.org/officeDocument/2006/relationships/customXml" Target="../ink/ink35.xml"/><Relationship Id="rId50" Type="http://schemas.openxmlformats.org/officeDocument/2006/relationships/customXml" Target="../ink/ink43.xml"/><Relationship Id="rId55" Type="http://schemas.openxmlformats.org/officeDocument/2006/relationships/image" Target="../media/image54.png"/><Relationship Id="rId76" Type="http://schemas.openxmlformats.org/officeDocument/2006/relationships/customXml" Target="../ink/ink56.xml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2" Type="http://schemas.openxmlformats.org/officeDocument/2006/relationships/customXml" Target="../ink/ink19.xml"/><Relationship Id="rId29" Type="http://schemas.openxmlformats.org/officeDocument/2006/relationships/image" Target="../media/image41.png"/><Relationship Id="rId24" Type="http://schemas.openxmlformats.org/officeDocument/2006/relationships/customXml" Target="../ink/ink30.xml"/><Relationship Id="rId40" Type="http://schemas.openxmlformats.org/officeDocument/2006/relationships/customXml" Target="../ink/ink38.xml"/><Relationship Id="rId45" Type="http://schemas.openxmlformats.org/officeDocument/2006/relationships/image" Target="../media/image49.png"/><Relationship Id="rId66" Type="http://schemas.openxmlformats.org/officeDocument/2006/relationships/customXml" Target="../ink/ink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customXml" Target="../ink/ink60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" Type="http://schemas.openxmlformats.org/officeDocument/2006/relationships/customXml" Target="../ink/ink61.xml"/><Relationship Id="rId21" Type="http://schemas.openxmlformats.org/officeDocument/2006/relationships/customXml" Target="../ink/ink70.xml"/><Relationship Id="rId34" Type="http://schemas.openxmlformats.org/officeDocument/2006/relationships/image" Target="../media/image88.png"/><Relationship Id="rId7" Type="http://schemas.openxmlformats.org/officeDocument/2006/relationships/customXml" Target="../ink/ink63.xml"/><Relationship Id="rId12" Type="http://schemas.openxmlformats.org/officeDocument/2006/relationships/image" Target="../media/image77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customXml" Target="../ink/ink65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85.png"/><Relationship Id="rId10" Type="http://schemas.openxmlformats.org/officeDocument/2006/relationships/image" Target="../media/image76.png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" Type="http://schemas.openxmlformats.org/officeDocument/2006/relationships/image" Target="../media/image73.png"/><Relationship Id="rId9" Type="http://schemas.openxmlformats.org/officeDocument/2006/relationships/customXml" Target="../ink/ink64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73.xml"/><Relationship Id="rId30" Type="http://schemas.openxmlformats.org/officeDocument/2006/relationships/image" Target="../media/image86.png"/><Relationship Id="rId8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5AD-9FD1-4D8A-A828-D02D70B32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Iris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55958-1082-4B49-ABE3-84366CA61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25" y="5192713"/>
            <a:ext cx="2247900" cy="6175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Ravitha 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1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62685-A788-44C5-BD5A-6CA4CE36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26006"/>
            <a:ext cx="3188426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1A41BA-4EF7-46F1-9F12-B8676426F808}"/>
              </a:ext>
            </a:extLst>
          </p:cNvPr>
          <p:cNvSpPr/>
          <p:nvPr/>
        </p:nvSpPr>
        <p:spPr>
          <a:xfrm>
            <a:off x="5331550" y="2172493"/>
            <a:ext cx="2295526" cy="1695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Points in the  edge filtered Image Corresponding to the circle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73DD26-0549-4297-9E14-4F6E7CC7D45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83789" y="3020219"/>
            <a:ext cx="114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62B9F63-6F8E-4A2D-BD8E-C22F6818334A}"/>
              </a:ext>
            </a:extLst>
          </p:cNvPr>
          <p:cNvSpPr/>
          <p:nvPr/>
        </p:nvSpPr>
        <p:spPr>
          <a:xfrm>
            <a:off x="8896350" y="2172493"/>
            <a:ext cx="2371725" cy="1695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every Possible value of </a:t>
            </a:r>
            <a:r>
              <a:rPr lang="en-US" dirty="0" err="1"/>
              <a:t>Cx</a:t>
            </a:r>
            <a:r>
              <a:rPr lang="en-US" dirty="0"/>
              <a:t> and Cy , I Check for whether point satisfy the condition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6E2B3B-0BF2-4EA7-A567-9CE660ABFFAA}"/>
              </a:ext>
            </a:extLst>
          </p:cNvPr>
          <p:cNvCxnSpPr>
            <a:endCxn id="10" idx="1"/>
          </p:cNvCxnSpPr>
          <p:nvPr/>
        </p:nvCxnSpPr>
        <p:spPr>
          <a:xfrm>
            <a:off x="7715250" y="3020219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D8E4E530-3257-4A02-9BA1-CD58BBC6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69381"/>
              </p:ext>
            </p:extLst>
          </p:nvPr>
        </p:nvGraphicFramePr>
        <p:xfrm>
          <a:off x="7128239" y="4089618"/>
          <a:ext cx="1768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85">
                  <a:extLst>
                    <a:ext uri="{9D8B030D-6E8A-4147-A177-3AD203B41FA5}">
                      <a16:colId xmlns:a16="http://schemas.microsoft.com/office/drawing/2014/main" val="2397938782"/>
                    </a:ext>
                  </a:extLst>
                </a:gridCol>
                <a:gridCol w="294685">
                  <a:extLst>
                    <a:ext uri="{9D8B030D-6E8A-4147-A177-3AD203B41FA5}">
                      <a16:colId xmlns:a16="http://schemas.microsoft.com/office/drawing/2014/main" val="2256814904"/>
                    </a:ext>
                  </a:extLst>
                </a:gridCol>
                <a:gridCol w="294685">
                  <a:extLst>
                    <a:ext uri="{9D8B030D-6E8A-4147-A177-3AD203B41FA5}">
                      <a16:colId xmlns:a16="http://schemas.microsoft.com/office/drawing/2014/main" val="676222746"/>
                    </a:ext>
                  </a:extLst>
                </a:gridCol>
                <a:gridCol w="294685">
                  <a:extLst>
                    <a:ext uri="{9D8B030D-6E8A-4147-A177-3AD203B41FA5}">
                      <a16:colId xmlns:a16="http://schemas.microsoft.com/office/drawing/2014/main" val="1782180228"/>
                    </a:ext>
                  </a:extLst>
                </a:gridCol>
                <a:gridCol w="294685">
                  <a:extLst>
                    <a:ext uri="{9D8B030D-6E8A-4147-A177-3AD203B41FA5}">
                      <a16:colId xmlns:a16="http://schemas.microsoft.com/office/drawing/2014/main" val="3009873929"/>
                    </a:ext>
                  </a:extLst>
                </a:gridCol>
                <a:gridCol w="294685">
                  <a:extLst>
                    <a:ext uri="{9D8B030D-6E8A-4147-A177-3AD203B41FA5}">
                      <a16:colId xmlns:a16="http://schemas.microsoft.com/office/drawing/2014/main" val="1394558829"/>
                    </a:ext>
                  </a:extLst>
                </a:gridCol>
              </a:tblGrid>
              <a:tr h="2422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73489"/>
                  </a:ext>
                </a:extLst>
              </a:tr>
              <a:tr h="2422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97510"/>
                  </a:ext>
                </a:extLst>
              </a:tr>
              <a:tr h="2422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66907"/>
                  </a:ext>
                </a:extLst>
              </a:tr>
              <a:tr h="2422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7272"/>
                  </a:ext>
                </a:extLst>
              </a:tr>
              <a:tr h="2422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73766"/>
                  </a:ext>
                </a:extLst>
              </a:tr>
              <a:tr h="2422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949"/>
                  </a:ext>
                </a:extLst>
              </a:tr>
              <a:tr h="24220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897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8D33E91-D9C2-431A-A7D7-3D72534DCF03}"/>
              </a:ext>
            </a:extLst>
          </p:cNvPr>
          <p:cNvSpPr txBox="1"/>
          <p:nvPr/>
        </p:nvSpPr>
        <p:spPr>
          <a:xfrm>
            <a:off x="9086850" y="4981575"/>
            <a:ext cx="260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Populate the accumulator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05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7DB-215E-414A-A9B3-0FF66B98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r>
              <a:rPr lang="en-US" dirty="0"/>
              <a:t>Maximum response in the array correspond to possible circle coordinate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B4DEF-C366-4502-844E-2680D7F3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96" y="2333625"/>
            <a:ext cx="4245429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69637-42D0-499C-90E8-58F86E59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28" y="2326850"/>
            <a:ext cx="4840276" cy="34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8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5185-3E87-48ED-866C-5D39A806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 can be extended for non –fixed 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C5CF2-FC5C-4914-A0E0-9780D9A9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229" y="1825625"/>
            <a:ext cx="6561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3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EBB1-D05C-43BA-9B85-F1D30B38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noise mask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D9B77-361F-418D-8C9C-DE97ACD19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Eyelid and eyelashes constitute noise</a:t>
                </a:r>
              </a:p>
              <a:p>
                <a:r>
                  <a:rPr lang="en-US" dirty="0"/>
                  <a:t>Detecting eyelid regions is performed by locating lines in the upper and lower part of disk</a:t>
                </a:r>
              </a:p>
              <a:p>
                <a:r>
                  <a:rPr lang="en-US" dirty="0"/>
                  <a:t>Hough Transform can be used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Use parametric Equation of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D9B77-361F-418D-8C9C-DE97ACD19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D4AD93-2D0D-4C30-81AC-4A57D12CA242}"/>
                  </a:ext>
                </a:extLst>
              </p14:cNvPr>
              <p14:cNvContentPartPr/>
              <p14:nvPr/>
            </p14:nvContentPartPr>
            <p14:xfrm>
              <a:off x="9328035" y="3210690"/>
              <a:ext cx="360" cy="27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D4AD93-2D0D-4C30-81AC-4A57D12CA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0035" y="3192690"/>
                <a:ext cx="36000" cy="27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CE3ADC-D973-4BD5-AEBE-F940360E8249}"/>
                  </a:ext>
                </a:extLst>
              </p14:cNvPr>
              <p14:cNvContentPartPr/>
              <p14:nvPr/>
            </p14:nvContentPartPr>
            <p14:xfrm>
              <a:off x="7575195" y="5156130"/>
              <a:ext cx="415224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CE3ADC-D973-4BD5-AEBE-F940360E82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7195" y="5138130"/>
                <a:ext cx="41878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DA1B8DD-084F-4EFE-9833-91B355F88104}"/>
              </a:ext>
            </a:extLst>
          </p:cNvPr>
          <p:cNvGrpSpPr/>
          <p:nvPr/>
        </p:nvGrpSpPr>
        <p:grpSpPr>
          <a:xfrm>
            <a:off x="9342075" y="3249210"/>
            <a:ext cx="1486440" cy="1902240"/>
            <a:chOff x="9342075" y="3249210"/>
            <a:chExt cx="1486440" cy="19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9E8CD2-2B41-484A-AE64-B1675E27CC24}"/>
                    </a:ext>
                  </a:extLst>
                </p14:cNvPr>
                <p14:cNvContentPartPr/>
                <p14:nvPr/>
              </p14:nvContentPartPr>
              <p14:xfrm>
                <a:off x="9342075" y="3249210"/>
                <a:ext cx="1486440" cy="190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9E8CD2-2B41-484A-AE64-B1675E27CC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24075" y="3231210"/>
                  <a:ext cx="1522080" cy="19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1377A3-26F2-413C-B901-5AA0E8789A0C}"/>
                    </a:ext>
                  </a:extLst>
                </p14:cNvPr>
                <p14:cNvContentPartPr/>
                <p14:nvPr/>
              </p14:nvContentPartPr>
              <p14:xfrm>
                <a:off x="9630795" y="4833210"/>
                <a:ext cx="202320" cy="316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1377A3-26F2-413C-B901-5AA0E8789A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13155" y="4815210"/>
                  <a:ext cx="237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E9BD36-4934-4A42-8FDB-86FFB34AE6BB}"/>
                    </a:ext>
                  </a:extLst>
                </p14:cNvPr>
                <p14:cNvContentPartPr/>
                <p14:nvPr/>
              </p14:nvContentPartPr>
              <p14:xfrm>
                <a:off x="9910155" y="4748250"/>
                <a:ext cx="226440" cy="232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E9BD36-4934-4A42-8FDB-86FFB34AE6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92515" y="4730610"/>
                  <a:ext cx="2620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CD0892-F508-465A-8B3E-4A174AC04FBF}"/>
                  </a:ext>
                </a:extLst>
              </p14:cNvPr>
              <p14:cNvContentPartPr/>
              <p14:nvPr/>
            </p14:nvContentPartPr>
            <p14:xfrm>
              <a:off x="9744195" y="3967770"/>
              <a:ext cx="182160" cy="21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CD0892-F508-465A-8B3E-4A174AC04F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26195" y="3950130"/>
                <a:ext cx="2178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E45EF4-5A1F-4F7E-9C46-D2BF5C2693A6}"/>
                  </a:ext>
                </a:extLst>
              </p14:cNvPr>
              <p14:cNvContentPartPr/>
              <p14:nvPr/>
            </p14:nvContentPartPr>
            <p14:xfrm>
              <a:off x="4696920" y="3297600"/>
              <a:ext cx="6169320" cy="194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E45EF4-5A1F-4F7E-9C46-D2BF5C2693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87560" y="3288240"/>
                <a:ext cx="618804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34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9C9879-0E4B-40E1-A27B-D3ADA73D5D4D}"/>
                  </a:ext>
                </a:extLst>
              </p14:cNvPr>
              <p14:cNvContentPartPr/>
              <p14:nvPr/>
            </p14:nvContentPartPr>
            <p14:xfrm>
              <a:off x="2143515" y="2055450"/>
              <a:ext cx="3109320" cy="66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9C9879-0E4B-40E1-A27B-D3ADA73D5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5875" y="2037810"/>
                <a:ext cx="314496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EA1349-16D1-411B-8303-B853E6E17009}"/>
                  </a:ext>
                </a:extLst>
              </p14:cNvPr>
              <p14:cNvContentPartPr/>
              <p14:nvPr/>
            </p14:nvContentPartPr>
            <p14:xfrm>
              <a:off x="2210115" y="2309610"/>
              <a:ext cx="30600" cy="2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EA1349-16D1-411B-8303-B853E6E170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115" y="2291610"/>
                <a:ext cx="662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4E96DE-D7E0-4769-9034-BFDFD7854CE1}"/>
                  </a:ext>
                </a:extLst>
              </p14:cNvPr>
              <p14:cNvContentPartPr/>
              <p14:nvPr/>
            </p14:nvContentPartPr>
            <p14:xfrm>
              <a:off x="1854075" y="2493570"/>
              <a:ext cx="129960" cy="9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4E96DE-D7E0-4769-9034-BFDFD7854C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6435" y="2475570"/>
                <a:ext cx="165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833DC7-15CC-4F9F-AB21-4B838FC64067}"/>
                  </a:ext>
                </a:extLst>
              </p14:cNvPr>
              <p14:cNvContentPartPr/>
              <p14:nvPr/>
            </p14:nvContentPartPr>
            <p14:xfrm>
              <a:off x="1712235" y="2452890"/>
              <a:ext cx="3446280" cy="1031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833DC7-15CC-4F9F-AB21-4B838FC640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4595" y="2435250"/>
                <a:ext cx="348192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07EF4A-E898-4276-9BD4-07E041FDB6FA}"/>
                  </a:ext>
                </a:extLst>
              </p14:cNvPr>
              <p14:cNvContentPartPr/>
              <p14:nvPr/>
            </p14:nvContentPartPr>
            <p14:xfrm>
              <a:off x="3119475" y="2434890"/>
              <a:ext cx="462960" cy="509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07EF4A-E898-4276-9BD4-07E041FDB6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1475" y="2416890"/>
                <a:ext cx="4986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B7DB6E-705C-4BF4-B1AD-0995528F2660}"/>
                  </a:ext>
                </a:extLst>
              </p14:cNvPr>
              <p14:cNvContentPartPr/>
              <p14:nvPr/>
            </p14:nvContentPartPr>
            <p14:xfrm>
              <a:off x="2694315" y="2105490"/>
              <a:ext cx="888480" cy="1354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B7DB6E-705C-4BF4-B1AD-0995528F26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6315" y="2087850"/>
                <a:ext cx="924120" cy="13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4183B1E-9D0C-4776-B3BB-6AC6A221B173}"/>
                  </a:ext>
                </a:extLst>
              </p14:cNvPr>
              <p14:cNvContentPartPr/>
              <p14:nvPr/>
            </p14:nvContentPartPr>
            <p14:xfrm>
              <a:off x="3640035" y="2046450"/>
              <a:ext cx="452880" cy="1396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4183B1E-9D0C-4776-B3BB-6AC6A221B1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2395" y="2028450"/>
                <a:ext cx="488520" cy="14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9B8A68A-622A-4717-BD3A-BBD6FEE8A984}"/>
                  </a:ext>
                </a:extLst>
              </p14:cNvPr>
              <p14:cNvContentPartPr/>
              <p14:nvPr/>
            </p14:nvContentPartPr>
            <p14:xfrm>
              <a:off x="2441955" y="1734690"/>
              <a:ext cx="62280" cy="211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9B8A68A-622A-4717-BD3A-BBD6FEE8A9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3955" y="1717050"/>
                <a:ext cx="97920" cy="21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752411-E44A-4B3F-95F3-E8B8F52D955C}"/>
                  </a:ext>
                </a:extLst>
              </p14:cNvPr>
              <p14:cNvContentPartPr/>
              <p14:nvPr/>
            </p14:nvContentPartPr>
            <p14:xfrm>
              <a:off x="2521155" y="1674930"/>
              <a:ext cx="9000" cy="55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752411-E44A-4B3F-95F3-E8B8F52D95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3155" y="1656930"/>
                <a:ext cx="44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CDDB3E-7AB8-48AA-A295-AACB1B26CF3D}"/>
                  </a:ext>
                </a:extLst>
              </p14:cNvPr>
              <p14:cNvContentPartPr/>
              <p14:nvPr/>
            </p14:nvContentPartPr>
            <p14:xfrm>
              <a:off x="2412795" y="1650450"/>
              <a:ext cx="1965960" cy="2418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CDDB3E-7AB8-48AA-A295-AACB1B26CF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94795" y="1632810"/>
                <a:ext cx="2001600" cy="24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551A63-D8A8-4BFF-90A1-D05AD99BC3AF}"/>
                  </a:ext>
                </a:extLst>
              </p14:cNvPr>
              <p14:cNvContentPartPr/>
              <p14:nvPr/>
            </p14:nvContentPartPr>
            <p14:xfrm>
              <a:off x="2428275" y="3653490"/>
              <a:ext cx="1931040" cy="527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551A63-D8A8-4BFF-90A1-D05AD99BC3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0635" y="3635850"/>
                <a:ext cx="19666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DF7F27-42DF-4173-9085-33EEC66EAE47}"/>
                  </a:ext>
                </a:extLst>
              </p14:cNvPr>
              <p14:cNvContentPartPr/>
              <p14:nvPr/>
            </p14:nvContentPartPr>
            <p14:xfrm>
              <a:off x="7674555" y="1846290"/>
              <a:ext cx="2344320" cy="224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DF7F27-42DF-4173-9085-33EEC66EAE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56555" y="1828650"/>
                <a:ext cx="23799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B70CF1D-9416-472A-BFF0-EEC5F81DF6DB}"/>
                  </a:ext>
                </a:extLst>
              </p14:cNvPr>
              <p14:cNvContentPartPr/>
              <p14:nvPr/>
            </p14:nvContentPartPr>
            <p14:xfrm>
              <a:off x="5701395" y="2662410"/>
              <a:ext cx="983520" cy="39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B70CF1D-9416-472A-BFF0-EEC5F81DF6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3395" y="2644410"/>
                <a:ext cx="10191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51CE1C-E3F7-42E7-B30D-B488A7F3BB7F}"/>
                  </a:ext>
                </a:extLst>
              </p14:cNvPr>
              <p14:cNvContentPartPr/>
              <p14:nvPr/>
            </p14:nvContentPartPr>
            <p14:xfrm>
              <a:off x="6423555" y="2580690"/>
              <a:ext cx="332640" cy="295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51CE1C-E3F7-42E7-B30D-B488A7F3BB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05555" y="2563050"/>
                <a:ext cx="3682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170179-0418-4126-9B7F-5823587CCAD0}"/>
                  </a:ext>
                </a:extLst>
              </p14:cNvPr>
              <p14:cNvContentPartPr/>
              <p14:nvPr/>
            </p14:nvContentPartPr>
            <p14:xfrm>
              <a:off x="7577715" y="2746650"/>
              <a:ext cx="2416680" cy="510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170179-0418-4126-9B7F-5823587CCA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60075" y="2728650"/>
                <a:ext cx="2452320" cy="54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10E8A6D-87AE-4220-B381-A27FFD3E0311}"/>
              </a:ext>
            </a:extLst>
          </p:cNvPr>
          <p:cNvGrpSpPr/>
          <p:nvPr/>
        </p:nvGrpSpPr>
        <p:grpSpPr>
          <a:xfrm>
            <a:off x="8040315" y="835770"/>
            <a:ext cx="1609920" cy="2915640"/>
            <a:chOff x="8040315" y="835770"/>
            <a:chExt cx="1609920" cy="29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7A9071-935A-462B-A6FA-6A610F0D4A69}"/>
                    </a:ext>
                  </a:extLst>
                </p14:cNvPr>
                <p14:cNvContentPartPr/>
                <p14:nvPr/>
              </p14:nvContentPartPr>
              <p14:xfrm>
                <a:off x="8249835" y="1859610"/>
                <a:ext cx="1213200" cy="138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7A9071-935A-462B-A6FA-6A610F0D4A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32195" y="1841610"/>
                  <a:ext cx="1248840" cy="14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8AE990-1B70-42DA-AFDB-53A4191F7860}"/>
                    </a:ext>
                  </a:extLst>
                </p14:cNvPr>
                <p14:cNvContentPartPr/>
                <p14:nvPr/>
              </p14:nvContentPartPr>
              <p14:xfrm>
                <a:off x="8613075" y="2258490"/>
                <a:ext cx="365040" cy="447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8AE990-1B70-42DA-AFDB-53A4191F78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95075" y="2240490"/>
                  <a:ext cx="4006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4AB234-6051-4C9B-8265-8EEED51256A8}"/>
                    </a:ext>
                  </a:extLst>
                </p14:cNvPr>
                <p14:cNvContentPartPr/>
                <p14:nvPr/>
              </p14:nvContentPartPr>
              <p14:xfrm>
                <a:off x="8040315" y="835770"/>
                <a:ext cx="1609920" cy="124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4AB234-6051-4C9B-8265-8EEED51256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2675" y="817770"/>
                  <a:ext cx="164556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9D35F1-AFD3-453F-9F61-95D98DDDAEB2}"/>
                    </a:ext>
                  </a:extLst>
                </p14:cNvPr>
                <p14:cNvContentPartPr/>
                <p14:nvPr/>
              </p14:nvContentPartPr>
              <p14:xfrm>
                <a:off x="8239035" y="2952570"/>
                <a:ext cx="1254600" cy="790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9D35F1-AFD3-453F-9F61-95D98DDDAE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21035" y="2934570"/>
                  <a:ext cx="129024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02B256-093F-4DD8-B12C-7A407847925E}"/>
                    </a:ext>
                  </a:extLst>
                </p14:cNvPr>
                <p14:cNvContentPartPr/>
                <p14:nvPr/>
              </p14:nvContentPartPr>
              <p14:xfrm>
                <a:off x="8326155" y="3116370"/>
                <a:ext cx="162720" cy="428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02B256-093F-4DD8-B12C-7A40784792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08155" y="3098370"/>
                  <a:ext cx="198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0CDDB9-271D-4D87-9FE2-EAD7E197623F}"/>
                    </a:ext>
                  </a:extLst>
                </p14:cNvPr>
                <p14:cNvContentPartPr/>
                <p14:nvPr/>
              </p14:nvContentPartPr>
              <p14:xfrm>
                <a:off x="8433795" y="3176850"/>
                <a:ext cx="223560" cy="387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0CDDB9-271D-4D87-9FE2-EAD7E19762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16155" y="3158850"/>
                  <a:ext cx="2592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501039-AD1D-4EC4-9341-7C20195A1F1A}"/>
                    </a:ext>
                  </a:extLst>
                </p14:cNvPr>
                <p14:cNvContentPartPr/>
                <p14:nvPr/>
              </p14:nvContentPartPr>
              <p14:xfrm>
                <a:off x="8437035" y="3083610"/>
                <a:ext cx="434520" cy="667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501039-AD1D-4EC4-9341-7C20195A1F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9035" y="3065970"/>
                  <a:ext cx="47016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D5C492-E4C0-4BA5-BBB8-E9D1ADD4D49A}"/>
                    </a:ext>
                  </a:extLst>
                </p14:cNvPr>
                <p14:cNvContentPartPr/>
                <p14:nvPr/>
              </p14:nvContentPartPr>
              <p14:xfrm>
                <a:off x="8838795" y="2976690"/>
                <a:ext cx="299880" cy="62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D5C492-E4C0-4BA5-BBB8-E9D1ADD4D4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20795" y="2958690"/>
                  <a:ext cx="33552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E0FF1CA-B097-40EF-ADFE-D76729C1C5BF}"/>
                    </a:ext>
                  </a:extLst>
                </p14:cNvPr>
                <p14:cNvContentPartPr/>
                <p14:nvPr/>
              </p14:nvContentPartPr>
              <p14:xfrm>
                <a:off x="9092235" y="2907930"/>
                <a:ext cx="285480" cy="80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E0FF1CA-B097-40EF-ADFE-D76729C1C5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74235" y="2890290"/>
                  <a:ext cx="32112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D6787F-06F3-41F9-8C8D-AE70B500AE7F}"/>
                    </a:ext>
                  </a:extLst>
                </p14:cNvPr>
                <p14:cNvContentPartPr/>
                <p14:nvPr/>
              </p14:nvContentPartPr>
              <p14:xfrm>
                <a:off x="9301035" y="3263970"/>
                <a:ext cx="150480" cy="424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D6787F-06F3-41F9-8C8D-AE70B500AE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83395" y="3245970"/>
                  <a:ext cx="1861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30DBC89-80AC-461C-ACAA-9BEFFA3C8C60}"/>
                    </a:ext>
                  </a:extLst>
                </p14:cNvPr>
                <p14:cNvContentPartPr/>
                <p14:nvPr/>
              </p14:nvContentPartPr>
              <p14:xfrm>
                <a:off x="8096115" y="1083810"/>
                <a:ext cx="372240" cy="710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30DBC89-80AC-461C-ACAA-9BEFFA3C8C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78115" y="1066170"/>
                  <a:ext cx="40788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472D86-2AB6-4449-91A6-B6882CE1AE9F}"/>
                    </a:ext>
                  </a:extLst>
                </p14:cNvPr>
                <p14:cNvContentPartPr/>
                <p14:nvPr/>
              </p14:nvContentPartPr>
              <p14:xfrm>
                <a:off x="8365755" y="1151130"/>
                <a:ext cx="351360" cy="77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472D86-2AB6-4449-91A6-B6882CE1AE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47755" y="1133490"/>
                  <a:ext cx="3870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0B9287-18F8-40B5-8A8D-BD6A7B4E2E22}"/>
                    </a:ext>
                  </a:extLst>
                </p14:cNvPr>
                <p14:cNvContentPartPr/>
                <p14:nvPr/>
              </p14:nvContentPartPr>
              <p14:xfrm>
                <a:off x="8638995" y="1098930"/>
                <a:ext cx="410400" cy="88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0B9287-18F8-40B5-8A8D-BD6A7B4E2E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21355" y="1080930"/>
                  <a:ext cx="44604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A7D848-437F-42C5-BD6D-9A11737B3F26}"/>
                    </a:ext>
                  </a:extLst>
                </p14:cNvPr>
                <p14:cNvContentPartPr/>
                <p14:nvPr/>
              </p14:nvContentPartPr>
              <p14:xfrm>
                <a:off x="8905035" y="1075890"/>
                <a:ext cx="416880" cy="80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5A7D848-437F-42C5-BD6D-9A11737B3F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87035" y="1057890"/>
                  <a:ext cx="4525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3A67A5-277F-4CC2-8171-D461AFFC4DC4}"/>
                    </a:ext>
                  </a:extLst>
                </p14:cNvPr>
                <p14:cNvContentPartPr/>
                <p14:nvPr/>
              </p14:nvContentPartPr>
              <p14:xfrm>
                <a:off x="9179715" y="1155450"/>
                <a:ext cx="304200" cy="81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3A67A5-277F-4CC2-8171-D461AFFC4D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61715" y="1137810"/>
                  <a:ext cx="3398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4D06D0-D16D-47D4-8E78-7D5E1F87F1C9}"/>
                    </a:ext>
                  </a:extLst>
                </p14:cNvPr>
                <p14:cNvContentPartPr/>
                <p14:nvPr/>
              </p14:nvContentPartPr>
              <p14:xfrm>
                <a:off x="9273675" y="1582050"/>
                <a:ext cx="217800" cy="49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4D06D0-D16D-47D4-8E78-7D5E1F87F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56035" y="1564050"/>
                  <a:ext cx="25344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CEEB6D-8111-4585-B94F-3557FF8F1ECA}"/>
              </a:ext>
            </a:extLst>
          </p:cNvPr>
          <p:cNvGrpSpPr/>
          <p:nvPr/>
        </p:nvGrpSpPr>
        <p:grpSpPr>
          <a:xfrm>
            <a:off x="7697595" y="4232010"/>
            <a:ext cx="2978640" cy="625680"/>
            <a:chOff x="7697595" y="4232010"/>
            <a:chExt cx="297864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2FAB23-60F1-4A2A-8430-2E50B32B4DEF}"/>
                    </a:ext>
                  </a:extLst>
                </p14:cNvPr>
                <p14:cNvContentPartPr/>
                <p14:nvPr/>
              </p14:nvContentPartPr>
              <p14:xfrm>
                <a:off x="7697595" y="4409850"/>
                <a:ext cx="201600" cy="447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2FAB23-60F1-4A2A-8430-2E50B32B4D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79955" y="4391850"/>
                  <a:ext cx="2372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865FBB-8441-4117-952B-FCAC852AEE75}"/>
                    </a:ext>
                  </a:extLst>
                </p14:cNvPr>
                <p14:cNvContentPartPr/>
                <p14:nvPr/>
              </p14:nvContentPartPr>
              <p14:xfrm>
                <a:off x="7966155" y="4537290"/>
                <a:ext cx="165600" cy="24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865FBB-8441-4117-952B-FCAC852AEE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8155" y="4519650"/>
                  <a:ext cx="201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77C1C7-A3E5-4698-B34E-8A85772B8EF2}"/>
                    </a:ext>
                  </a:extLst>
                </p14:cNvPr>
                <p14:cNvContentPartPr/>
                <p14:nvPr/>
              </p14:nvContentPartPr>
              <p14:xfrm>
                <a:off x="8260635" y="4513170"/>
                <a:ext cx="392040" cy="244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77C1C7-A3E5-4698-B34E-8A85772B8E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2635" y="4495530"/>
                  <a:ext cx="427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134669-6455-4360-9E8A-EB9F152DA1CC}"/>
                    </a:ext>
                  </a:extLst>
                </p14:cNvPr>
                <p14:cNvContentPartPr/>
                <p14:nvPr/>
              </p14:nvContentPartPr>
              <p14:xfrm>
                <a:off x="8508675" y="4284570"/>
                <a:ext cx="102600" cy="10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134669-6455-4360-9E8A-EB9F152DA1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0675" y="4266930"/>
                  <a:ext cx="138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405740-F80F-4C6C-A1CA-DE6550F9FDCA}"/>
                    </a:ext>
                  </a:extLst>
                </p14:cNvPr>
                <p14:cNvContentPartPr/>
                <p14:nvPr/>
              </p14:nvContentPartPr>
              <p14:xfrm>
                <a:off x="8753475" y="4431090"/>
                <a:ext cx="373680" cy="269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405740-F80F-4C6C-A1CA-DE6550F9FD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35475" y="4413090"/>
                  <a:ext cx="409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491E84-3AAA-437D-952A-E950538A75BF}"/>
                    </a:ext>
                  </a:extLst>
                </p14:cNvPr>
                <p14:cNvContentPartPr/>
                <p14:nvPr/>
              </p14:nvContentPartPr>
              <p14:xfrm>
                <a:off x="9260715" y="4396530"/>
                <a:ext cx="320040" cy="25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491E84-3AAA-437D-952A-E950538A75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43075" y="4378530"/>
                  <a:ext cx="355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D75849-6732-4943-84C4-9A977FB0B73F}"/>
                    </a:ext>
                  </a:extLst>
                </p14:cNvPr>
                <p14:cNvContentPartPr/>
                <p14:nvPr/>
              </p14:nvContentPartPr>
              <p14:xfrm>
                <a:off x="9666075" y="4232010"/>
                <a:ext cx="587880" cy="394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D75849-6732-4943-84C4-9A977FB0B7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48075" y="4214370"/>
                  <a:ext cx="6235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DC8126-B21B-4493-B4D4-36D395BFB082}"/>
                    </a:ext>
                  </a:extLst>
                </p14:cNvPr>
                <p14:cNvContentPartPr/>
                <p14:nvPr/>
              </p14:nvContentPartPr>
              <p14:xfrm>
                <a:off x="10233435" y="4345410"/>
                <a:ext cx="210960" cy="179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DC8126-B21B-4493-B4D4-36D395BFB0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5795" y="4327770"/>
                  <a:ext cx="246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F138CE-EB9D-4024-8CFE-9C5F8265224C}"/>
                    </a:ext>
                  </a:extLst>
                </p14:cNvPr>
                <p14:cNvContentPartPr/>
                <p14:nvPr/>
              </p14:nvContentPartPr>
              <p14:xfrm>
                <a:off x="10473195" y="4253970"/>
                <a:ext cx="203040" cy="451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F138CE-EB9D-4024-8CFE-9C5F826522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55555" y="4235970"/>
                  <a:ext cx="238680" cy="4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4FC7692-D4E5-4532-94DB-6F6D53316CAC}"/>
                  </a:ext>
                </a:extLst>
              </p14:cNvPr>
              <p14:cNvContentPartPr/>
              <p14:nvPr/>
            </p14:nvContentPartPr>
            <p14:xfrm>
              <a:off x="2338200" y="1318680"/>
              <a:ext cx="7223400" cy="4398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4FC7692-D4E5-4532-94DB-6F6D53316CA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28840" y="1309320"/>
                <a:ext cx="7242120" cy="44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00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9A7DE6C-19A2-4413-A6E7-8D265779F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0" y="2014189"/>
            <a:ext cx="3188426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DCC3C-4EF9-4F0D-9A61-716DC5D5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66" y="476607"/>
            <a:ext cx="5773410" cy="55553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9D9E82-8063-40EA-A9BB-1E61893055A1}"/>
                  </a:ext>
                </a:extLst>
              </p14:cNvPr>
              <p14:cNvContentPartPr/>
              <p14:nvPr/>
            </p14:nvContentPartPr>
            <p14:xfrm>
              <a:off x="252720" y="251640"/>
              <a:ext cx="9928800" cy="537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9D9E82-8063-40EA-A9BB-1E61893055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360" y="242280"/>
                <a:ext cx="9947520" cy="53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7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A3BA-639E-4454-B626-00E1DDA8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37A74-B8FC-4694-A9B5-D2FA0B354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Iris region is normalized to have the same size</a:t>
                </a:r>
              </a:p>
              <a:p>
                <a:r>
                  <a:rPr lang="en-US" dirty="0"/>
                  <a:t>Pseudo – Polar normalization of </a:t>
                </a:r>
                <a:r>
                  <a:rPr lang="en-US" dirty="0" err="1"/>
                  <a:t>Daugman</a:t>
                </a:r>
                <a:endParaRPr lang="en-US" dirty="0"/>
              </a:p>
              <a:p>
                <a:r>
                  <a:rPr lang="en-US" dirty="0"/>
                  <a:t>Remap each pixel within iris region from Cartesian Coordinate to Pseudo polar coordinate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where r denotes the radial co-ordinate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denote the angular coordinate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37A74-B8FC-4694-A9B5-D2FA0B354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9E85C0B-D760-4C8C-92EC-71B9E1871553}"/>
              </a:ext>
            </a:extLst>
          </p:cNvPr>
          <p:cNvGrpSpPr/>
          <p:nvPr/>
        </p:nvGrpSpPr>
        <p:grpSpPr>
          <a:xfrm>
            <a:off x="2857755" y="4166130"/>
            <a:ext cx="2266200" cy="1890000"/>
            <a:chOff x="2857755" y="4166130"/>
            <a:chExt cx="2266200" cy="18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B7DDE1-B777-409F-9001-807FBD3060A0}"/>
                    </a:ext>
                  </a:extLst>
                </p14:cNvPr>
                <p14:cNvContentPartPr/>
                <p14:nvPr/>
              </p14:nvContentPartPr>
              <p14:xfrm>
                <a:off x="2857755" y="4272690"/>
                <a:ext cx="1635480" cy="1669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B7DDE1-B777-409F-9001-807FBD3060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115" y="4255050"/>
                  <a:ext cx="1671120" cy="17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7DEDBA-1EF5-4B2C-8660-490BFA63A80B}"/>
                    </a:ext>
                  </a:extLst>
                </p14:cNvPr>
                <p14:cNvContentPartPr/>
                <p14:nvPr/>
              </p14:nvContentPartPr>
              <p14:xfrm>
                <a:off x="3310995" y="4732770"/>
                <a:ext cx="647640" cy="72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7DEDBA-1EF5-4B2C-8660-490BFA63A8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2995" y="4714770"/>
                  <a:ext cx="68328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23C694-111F-4FA2-9B79-A76D977966DF}"/>
                    </a:ext>
                  </a:extLst>
                </p14:cNvPr>
                <p14:cNvContentPartPr/>
                <p14:nvPr/>
              </p14:nvContentPartPr>
              <p14:xfrm>
                <a:off x="3565155" y="5111850"/>
                <a:ext cx="14760" cy="18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23C694-111F-4FA2-9B79-A76D977966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7155" y="5093850"/>
                  <a:ext cx="50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70F24D-9DC4-404A-9903-689D6F0D1A74}"/>
                    </a:ext>
                  </a:extLst>
                </p14:cNvPr>
                <p14:cNvContentPartPr/>
                <p14:nvPr/>
              </p14:nvContentPartPr>
              <p14:xfrm>
                <a:off x="3904275" y="4986570"/>
                <a:ext cx="581760" cy="7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70F24D-9DC4-404A-9903-689D6F0D1A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86635" y="4968570"/>
                  <a:ext cx="617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E03515-70C9-4210-B659-4F83B17BD875}"/>
                    </a:ext>
                  </a:extLst>
                </p14:cNvPr>
                <p14:cNvContentPartPr/>
                <p14:nvPr/>
              </p14:nvContentPartPr>
              <p14:xfrm>
                <a:off x="4045395" y="5177370"/>
                <a:ext cx="136080" cy="230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E03515-70C9-4210-B659-4F83B17BD8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27755" y="5159370"/>
                  <a:ext cx="171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5313CB-80DF-4028-A03B-5E158265082E}"/>
                    </a:ext>
                  </a:extLst>
                </p14:cNvPr>
                <p14:cNvContentPartPr/>
                <p14:nvPr/>
              </p14:nvContentPartPr>
              <p14:xfrm>
                <a:off x="4173195" y="4166130"/>
                <a:ext cx="608760" cy="170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5313CB-80DF-4028-A03B-5E15826508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55555" y="4148130"/>
                  <a:ext cx="644400" cy="17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377739-9286-4A63-A55A-DE906F60A58D}"/>
                    </a:ext>
                  </a:extLst>
                </p14:cNvPr>
                <p14:cNvContentPartPr/>
                <p14:nvPr/>
              </p14:nvContentPartPr>
              <p14:xfrm>
                <a:off x="4533915" y="5712690"/>
                <a:ext cx="490680" cy="343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377739-9286-4A63-A55A-DE906F60A5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16275" y="5695050"/>
                  <a:ext cx="526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DC8842-3C80-4A9E-A9A4-720AD8B89425}"/>
                    </a:ext>
                  </a:extLst>
                </p14:cNvPr>
                <p14:cNvContentPartPr/>
                <p14:nvPr/>
              </p14:nvContentPartPr>
              <p14:xfrm>
                <a:off x="4831275" y="4739970"/>
                <a:ext cx="292680" cy="33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DC8842-3C80-4A9E-A9A4-720AD8B894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3635" y="4721970"/>
                  <a:ext cx="32832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A4E0F9-0214-4F18-8F36-4DC76CCFCADA}"/>
              </a:ext>
            </a:extLst>
          </p:cNvPr>
          <p:cNvGrpSpPr/>
          <p:nvPr/>
        </p:nvGrpSpPr>
        <p:grpSpPr>
          <a:xfrm>
            <a:off x="6315195" y="4148850"/>
            <a:ext cx="4197600" cy="2163960"/>
            <a:chOff x="6315195" y="4148850"/>
            <a:chExt cx="4197600" cy="21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B56BC3-BB5C-491E-9DB5-29FFC7FAB286}"/>
                    </a:ext>
                  </a:extLst>
                </p14:cNvPr>
                <p14:cNvContentPartPr/>
                <p14:nvPr/>
              </p14:nvContentPartPr>
              <p14:xfrm>
                <a:off x="7010355" y="4391850"/>
                <a:ext cx="78120" cy="102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B56BC3-BB5C-491E-9DB5-29FFC7FAB2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92715" y="4373850"/>
                  <a:ext cx="11376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8EADAA-B87B-4111-A1B7-F8B641DCC161}"/>
                    </a:ext>
                  </a:extLst>
                </p14:cNvPr>
                <p14:cNvContentPartPr/>
                <p14:nvPr/>
              </p14:nvContentPartPr>
              <p14:xfrm>
                <a:off x="6954915" y="4148850"/>
                <a:ext cx="3557880" cy="1185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8EADAA-B87B-4111-A1B7-F8B641DCC1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36915" y="4131210"/>
                  <a:ext cx="3593520" cy="12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CE279B-5EAF-4A1F-BC2B-69F9CEB5EB87}"/>
                    </a:ext>
                  </a:extLst>
                </p14:cNvPr>
                <p14:cNvContentPartPr/>
                <p14:nvPr/>
              </p14:nvContentPartPr>
              <p14:xfrm>
                <a:off x="6315195" y="4751850"/>
                <a:ext cx="249840" cy="27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CE279B-5EAF-4A1F-BC2B-69F9CEB5EB8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97555" y="4734210"/>
                  <a:ext cx="285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60A3AD-8608-4F2F-B177-F23F08B192DF}"/>
                    </a:ext>
                  </a:extLst>
                </p14:cNvPr>
                <p14:cNvContentPartPr/>
                <p14:nvPr/>
              </p14:nvContentPartPr>
              <p14:xfrm>
                <a:off x="6733875" y="4447650"/>
                <a:ext cx="22320" cy="708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60A3AD-8608-4F2F-B177-F23F08B192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15875" y="4430010"/>
                  <a:ext cx="5796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F42D03-40FD-4F25-86FA-25C0EF124437}"/>
                    </a:ext>
                  </a:extLst>
                </p14:cNvPr>
                <p14:cNvContentPartPr/>
                <p14:nvPr/>
              </p14:nvContentPartPr>
              <p14:xfrm>
                <a:off x="6624075" y="5075490"/>
                <a:ext cx="207720" cy="160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F42D03-40FD-4F25-86FA-25C0EF1244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06435" y="5057850"/>
                  <a:ext cx="243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BE3644-3C59-43B9-A7A1-62AC2A18DC01}"/>
                    </a:ext>
                  </a:extLst>
                </p14:cNvPr>
                <p14:cNvContentPartPr/>
                <p14:nvPr/>
              </p14:nvContentPartPr>
              <p14:xfrm>
                <a:off x="6783555" y="5423610"/>
                <a:ext cx="3433680" cy="27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BE3644-3C59-43B9-A7A1-62AC2A18DC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65915" y="5405610"/>
                  <a:ext cx="3469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C0CD00-362A-4D3A-88C4-EB3161811768}"/>
                    </a:ext>
                  </a:extLst>
                </p14:cNvPr>
                <p14:cNvContentPartPr/>
                <p14:nvPr/>
              </p14:nvContentPartPr>
              <p14:xfrm>
                <a:off x="9823035" y="5331810"/>
                <a:ext cx="474120" cy="345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C0CD00-362A-4D3A-88C4-EB31618117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05395" y="5314170"/>
                  <a:ext cx="5097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BD06F7-ED6D-4E8F-847C-2AD394979C55}"/>
                    </a:ext>
                  </a:extLst>
                </p14:cNvPr>
                <p14:cNvContentPartPr/>
                <p14:nvPr/>
              </p14:nvContentPartPr>
              <p14:xfrm>
                <a:off x="8377275" y="5959650"/>
                <a:ext cx="384840" cy="353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BD06F7-ED6D-4E8F-847C-2AD394979C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59635" y="5941650"/>
                  <a:ext cx="420480" cy="38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342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F071-98DF-4716-B122-4CF4037D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0ACC7-81B1-4EC2-B5F2-D608A307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91" y="895350"/>
            <a:ext cx="5102202" cy="4629150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E6D25DD-62EE-4CFD-A255-0EC2F48CD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46" y="1828435"/>
            <a:ext cx="3328158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61A01-AD14-4DA8-88F2-3BE59EE1F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point on radial direction at distance r and at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is expressed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61A01-AD14-4DA8-88F2-3BE59EE1F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46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9C87-21AE-4B39-AC7B-FF43F9B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16270-0ED7-48CE-B7DD-CC49E1C3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96" y="449263"/>
            <a:ext cx="3719146" cy="6043612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E7E59FC-A999-433D-8E85-55AA114E8E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346" y="1943529"/>
            <a:ext cx="3328158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E236-248A-4351-BC7C-EADA6A08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A229-E3CB-45E9-8F4E-ABFD6570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3011" cy="4351338"/>
          </a:xfrm>
        </p:spPr>
        <p:txBody>
          <a:bodyPr/>
          <a:lstStyle/>
          <a:p>
            <a:r>
              <a:rPr lang="en-US" dirty="0"/>
              <a:t>Iris remains invariant during the entire lifecycle of a person</a:t>
            </a:r>
          </a:p>
          <a:p>
            <a:r>
              <a:rPr lang="en-US" dirty="0"/>
              <a:t>Colored area between the sclera and the pupil</a:t>
            </a:r>
          </a:p>
          <a:p>
            <a:r>
              <a:rPr lang="en-US" dirty="0"/>
              <a:t>Rich in texture</a:t>
            </a:r>
            <a:endParaRPr lang="en-IN" dirty="0"/>
          </a:p>
        </p:txBody>
      </p:sp>
      <p:pic>
        <p:nvPicPr>
          <p:cNvPr id="1028" name="Picture 4" descr="Iris image with typical elements labeled.">
            <a:extLst>
              <a:ext uri="{FF2B5EF4-FFF2-40B4-BE49-F238E27FC236}">
                <a16:creationId xmlns:a16="http://schemas.microsoft.com/office/drawing/2014/main" id="{C4905165-1F73-47B4-A01D-B60C71A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11" y="2171700"/>
            <a:ext cx="5782090" cy="369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ADBFD3-4800-4DFC-BAD7-7AB31F9575E5}"/>
                  </a:ext>
                </a:extLst>
              </p14:cNvPr>
              <p14:cNvContentPartPr/>
              <p14:nvPr/>
            </p14:nvContentPartPr>
            <p14:xfrm>
              <a:off x="7597800" y="2500200"/>
              <a:ext cx="4332240" cy="365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ADBFD3-4800-4DFC-BAD7-7AB31F957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8440" y="2490840"/>
                <a:ext cx="4350960" cy="36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38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3F80A5-5C41-40FA-B447-1A987033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93" y="365125"/>
            <a:ext cx="3429258" cy="6265805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2F91A83-193A-4777-BD02-63C193F03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10" y="2413480"/>
            <a:ext cx="4598448" cy="27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9195-43F9-443D-A1FA-E24E8C5F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Diagram of Iris Recognition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C3784-68F8-4E98-A01C-E1DE750D46FE}"/>
              </a:ext>
            </a:extLst>
          </p:cNvPr>
          <p:cNvSpPr/>
          <p:nvPr/>
        </p:nvSpPr>
        <p:spPr>
          <a:xfrm>
            <a:off x="1657350" y="2590800"/>
            <a:ext cx="17621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Near Infrared Source/ lens Filter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0FF9D-9A15-40FB-8F8D-A5F68FBEA4D0}"/>
              </a:ext>
            </a:extLst>
          </p:cNvPr>
          <p:cNvSpPr/>
          <p:nvPr/>
        </p:nvSpPr>
        <p:spPr>
          <a:xfrm>
            <a:off x="4000500" y="2590800"/>
            <a:ext cx="17621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B6740-DF93-41EA-B3A3-452BF68856F4}"/>
              </a:ext>
            </a:extLst>
          </p:cNvPr>
          <p:cNvSpPr/>
          <p:nvPr/>
        </p:nvSpPr>
        <p:spPr>
          <a:xfrm>
            <a:off x="6343650" y="2590800"/>
            <a:ext cx="17621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438AC-0C3C-4B6A-A51E-B802085BBCD7}"/>
              </a:ext>
            </a:extLst>
          </p:cNvPr>
          <p:cNvSpPr/>
          <p:nvPr/>
        </p:nvSpPr>
        <p:spPr>
          <a:xfrm>
            <a:off x="8772527" y="1531144"/>
            <a:ext cx="176212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Matching</a:t>
            </a:r>
            <a:endParaRPr lang="en-IN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B013E6B-DE89-4943-B1A4-9A791C92EBE8}"/>
              </a:ext>
            </a:extLst>
          </p:cNvPr>
          <p:cNvSpPr/>
          <p:nvPr/>
        </p:nvSpPr>
        <p:spPr>
          <a:xfrm>
            <a:off x="8362952" y="4819650"/>
            <a:ext cx="2581273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613067-1966-427E-BF48-43D1C4AB21A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19475" y="3200400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0BBE0E-8B6E-49EA-BF20-6B5FC2BD2AA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762625" y="3200400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A53F6F-7D62-4F18-A8FD-B00EDBF5F34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105775" y="2140744"/>
            <a:ext cx="666752" cy="10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48B7D4-C943-4F7A-8FB1-E8EC88738FDC}"/>
              </a:ext>
            </a:extLst>
          </p:cNvPr>
          <p:cNvCxnSpPr>
            <a:stCxn id="5" idx="1"/>
            <a:endCxn id="8" idx="2"/>
          </p:cNvCxnSpPr>
          <p:nvPr/>
        </p:nvCxnSpPr>
        <p:spPr>
          <a:xfrm flipV="1">
            <a:off x="9653589" y="2750344"/>
            <a:ext cx="1" cy="206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90DDE-BDA3-4A34-AF7D-C75D7789BB1B}"/>
              </a:ext>
            </a:extLst>
          </p:cNvPr>
          <p:cNvSpPr/>
          <p:nvPr/>
        </p:nvSpPr>
        <p:spPr>
          <a:xfrm>
            <a:off x="1238250" y="2028825"/>
            <a:ext cx="4781548" cy="2305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DB666A-E065-4ED6-81E5-7C3EA6262161}"/>
              </a:ext>
            </a:extLst>
          </p:cNvPr>
          <p:cNvSpPr txBox="1"/>
          <p:nvPr/>
        </p:nvSpPr>
        <p:spPr>
          <a:xfrm>
            <a:off x="3238500" y="467201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Module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C5FC6C-3E54-4E7F-9B7D-3A4B393CCBB0}"/>
              </a:ext>
            </a:extLst>
          </p:cNvPr>
          <p:cNvSpPr txBox="1"/>
          <p:nvPr/>
        </p:nvSpPr>
        <p:spPr>
          <a:xfrm>
            <a:off x="7669549" y="6123543"/>
            <a:ext cx="19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Module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A4E52-23E8-4B70-B6F8-F79CBE13F2EF}"/>
              </a:ext>
            </a:extLst>
          </p:cNvPr>
          <p:cNvSpPr txBox="1"/>
          <p:nvPr/>
        </p:nvSpPr>
        <p:spPr>
          <a:xfrm>
            <a:off x="570782" y="5167481"/>
            <a:ext cx="611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are Captured at a distance of 30-50 cm</a:t>
            </a:r>
          </a:p>
          <a:p>
            <a:r>
              <a:rPr lang="en-US" dirty="0"/>
              <a:t>Using Near infrared source of different wavelength 700-900 nm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0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D513-12D6-40CE-90F2-66DF4983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Phases of Iris Image Processing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AB150-DE77-44D2-A7A4-ECD8D30B777A}"/>
              </a:ext>
            </a:extLst>
          </p:cNvPr>
          <p:cNvSpPr/>
          <p:nvPr/>
        </p:nvSpPr>
        <p:spPr>
          <a:xfrm>
            <a:off x="1343025" y="3124200"/>
            <a:ext cx="142875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 Image Capturing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7288F-DA9F-4BFB-8786-09F1EC67B86C}"/>
              </a:ext>
            </a:extLst>
          </p:cNvPr>
          <p:cNvSpPr/>
          <p:nvPr/>
        </p:nvSpPr>
        <p:spPr>
          <a:xfrm>
            <a:off x="3162304" y="3124198"/>
            <a:ext cx="1819271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 Segmentation and Localization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22E3C-97D6-43A5-B47F-451E532C092D}"/>
              </a:ext>
            </a:extLst>
          </p:cNvPr>
          <p:cNvSpPr/>
          <p:nvPr/>
        </p:nvSpPr>
        <p:spPr>
          <a:xfrm>
            <a:off x="5372104" y="3124197"/>
            <a:ext cx="1647821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07C81-70B3-4916-9275-A47031871C88}"/>
              </a:ext>
            </a:extLst>
          </p:cNvPr>
          <p:cNvSpPr/>
          <p:nvPr/>
        </p:nvSpPr>
        <p:spPr>
          <a:xfrm>
            <a:off x="7396166" y="3124197"/>
            <a:ext cx="1728784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871C1-B830-42C6-81EE-CC9428697D65}"/>
              </a:ext>
            </a:extLst>
          </p:cNvPr>
          <p:cNvSpPr/>
          <p:nvPr/>
        </p:nvSpPr>
        <p:spPr>
          <a:xfrm>
            <a:off x="9515479" y="3229769"/>
            <a:ext cx="20574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Recognition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64C79-57C1-443E-A18C-2718EA944563}"/>
              </a:ext>
            </a:extLst>
          </p:cNvPr>
          <p:cNvSpPr/>
          <p:nvPr/>
        </p:nvSpPr>
        <p:spPr>
          <a:xfrm>
            <a:off x="9515479" y="4652960"/>
            <a:ext cx="20574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  <a:endParaRPr lang="en-IN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B5D4994-80F3-41DE-89F4-E16CD29955BC}"/>
              </a:ext>
            </a:extLst>
          </p:cNvPr>
          <p:cNvSpPr/>
          <p:nvPr/>
        </p:nvSpPr>
        <p:spPr>
          <a:xfrm>
            <a:off x="9253542" y="1334291"/>
            <a:ext cx="2581273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 Code Database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1E9FB4-DCBD-4A56-A47E-62F319BB1A1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71775" y="3629023"/>
            <a:ext cx="3905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9F30E0-B94B-40C2-8E0A-00E1C846A4C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81575" y="3629022"/>
            <a:ext cx="390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FA9164-751D-4299-B417-BDD60CF9A844}"/>
              </a:ext>
            </a:extLst>
          </p:cNvPr>
          <p:cNvCxnSpPr/>
          <p:nvPr/>
        </p:nvCxnSpPr>
        <p:spPr>
          <a:xfrm flipH="1" flipV="1">
            <a:off x="7396166" y="3615531"/>
            <a:ext cx="185734" cy="1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A8E71-0C8D-434B-A5A0-242C45FB27CC}"/>
              </a:ext>
            </a:extLst>
          </p:cNvPr>
          <p:cNvCxnSpPr>
            <a:stCxn id="6" idx="3"/>
          </p:cNvCxnSpPr>
          <p:nvPr/>
        </p:nvCxnSpPr>
        <p:spPr>
          <a:xfrm>
            <a:off x="7019925" y="3629022"/>
            <a:ext cx="37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FE2743-8BBD-402C-9A33-E8DD3BC9ABF7}"/>
              </a:ext>
            </a:extLst>
          </p:cNvPr>
          <p:cNvCxnSpPr/>
          <p:nvPr/>
        </p:nvCxnSpPr>
        <p:spPr>
          <a:xfrm>
            <a:off x="9124950" y="3629022"/>
            <a:ext cx="390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FA4A64-746C-4E98-A623-A6926F739835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10544179" y="2477291"/>
            <a:ext cx="0" cy="75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F186F4-490A-4885-BCCE-84AC7DF26A7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544179" y="4001294"/>
            <a:ext cx="0" cy="6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3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DF2C-0915-46AB-BCFB-5F12548D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Noteworthy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D31F-DAFF-4243-8D76-471331FD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Daugman</a:t>
            </a:r>
            <a:r>
              <a:rPr lang="en-US" dirty="0"/>
              <a:t> (1994)</a:t>
            </a:r>
          </a:p>
          <a:p>
            <a:pPr lvl="1"/>
            <a:r>
              <a:rPr lang="en-US" dirty="0"/>
              <a:t>Detection of iris</a:t>
            </a:r>
          </a:p>
          <a:p>
            <a:pPr lvl="1"/>
            <a:r>
              <a:rPr lang="en-US" dirty="0"/>
              <a:t>Pseudo Polar Normalization</a:t>
            </a:r>
          </a:p>
          <a:p>
            <a:pPr lvl="1"/>
            <a:r>
              <a:rPr lang="en-US" dirty="0"/>
              <a:t>Usage of Gabor Wavelets</a:t>
            </a:r>
          </a:p>
          <a:p>
            <a:r>
              <a:rPr lang="en-US" dirty="0" err="1"/>
              <a:t>Wildes</a:t>
            </a:r>
            <a:r>
              <a:rPr lang="en-US" dirty="0"/>
              <a:t> (1997)</a:t>
            </a:r>
          </a:p>
          <a:p>
            <a:pPr lvl="1"/>
            <a:r>
              <a:rPr lang="en-US" dirty="0"/>
              <a:t>Hough Transform</a:t>
            </a:r>
          </a:p>
          <a:p>
            <a:pPr lvl="1"/>
            <a:r>
              <a:rPr lang="en-US" dirty="0"/>
              <a:t>Multiresolution Pyramidal representation of iris pattern</a:t>
            </a:r>
          </a:p>
          <a:p>
            <a:pPr lvl="1"/>
            <a:r>
              <a:rPr lang="en-US" dirty="0"/>
              <a:t>Normalized Correlation factor for each frequency band</a:t>
            </a:r>
          </a:p>
          <a:p>
            <a:pPr lvl="1"/>
            <a:r>
              <a:rPr lang="en-US" dirty="0"/>
              <a:t>Linear Discriminant analysis</a:t>
            </a:r>
          </a:p>
          <a:p>
            <a:r>
              <a:rPr lang="en-US" dirty="0" err="1"/>
              <a:t>Masek</a:t>
            </a:r>
            <a:r>
              <a:rPr lang="en-US" dirty="0"/>
              <a:t> (2003)(open source)</a:t>
            </a:r>
          </a:p>
          <a:p>
            <a:pPr lvl="1"/>
            <a:r>
              <a:rPr lang="en-US" dirty="0"/>
              <a:t>Hough Transform</a:t>
            </a:r>
          </a:p>
          <a:p>
            <a:pPr lvl="1"/>
            <a:r>
              <a:rPr lang="en-US" dirty="0"/>
              <a:t>Pseudo polar normalization</a:t>
            </a:r>
          </a:p>
          <a:p>
            <a:pPr lvl="1"/>
            <a:r>
              <a:rPr lang="en-US" dirty="0"/>
              <a:t>1D Gabor Filtering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52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0AFF-11BD-4395-85EC-9EFC4BE1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Stages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EF5A-BDA1-436D-B57C-C14929D7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of ROI</a:t>
            </a:r>
          </a:p>
          <a:p>
            <a:r>
              <a:rPr lang="en-US" dirty="0"/>
              <a:t>Removal of Noise</a:t>
            </a:r>
          </a:p>
          <a:p>
            <a:r>
              <a:rPr lang="en-US" dirty="0"/>
              <a:t>Pseudo Polar Normalization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Matching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0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81F8-3292-4DEE-876C-BB097CB2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ROI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CA11-98F1-43D4-9A4E-D03A4A3B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is bounded by two circles </a:t>
            </a:r>
          </a:p>
          <a:p>
            <a:pPr lvl="1"/>
            <a:r>
              <a:rPr lang="en-US" dirty="0"/>
              <a:t>an outer circle representing the boundary between iris and sclera</a:t>
            </a:r>
          </a:p>
          <a:p>
            <a:pPr lvl="1"/>
            <a:r>
              <a:rPr lang="en-US" dirty="0"/>
              <a:t>Inner circle representing the boundary between iris and pupil</a:t>
            </a:r>
          </a:p>
          <a:p>
            <a:pPr lvl="1"/>
            <a:r>
              <a:rPr lang="en-US" dirty="0"/>
              <a:t>Circular Hough Transform is used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43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1D42-DF88-4B92-B4F1-AFB4F39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Hough Transform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FA625-98F9-4248-B18B-D2B7C7706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79675"/>
              </a:xfrm>
            </p:spPr>
            <p:txBody>
              <a:bodyPr/>
              <a:lstStyle/>
              <a:p>
                <a:r>
                  <a:rPr lang="en-US" dirty="0"/>
                  <a:t>Uses parametric equation of the circle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If point x ,y corresponds to the circle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dirty="0"/>
                  <a:t>, then it would satisfy the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FA625-98F9-4248-B18B-D2B7C7706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79675"/>
              </a:xfrm>
              <a:blipFill>
                <a:blip r:embed="rId2"/>
                <a:stretch>
                  <a:fillRect l="-1043" t="-3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4DDFEF7-588B-4F07-BE99-490F359B3F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2" y="2064181"/>
            <a:ext cx="3188426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9F5C07-37CD-4964-A0CD-0CF048B7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2064181"/>
            <a:ext cx="3188426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603F3-3E8D-4C17-A217-65DF67F63806}"/>
                  </a:ext>
                </a:extLst>
              </p:cNvPr>
              <p:cNvSpPr txBox="1"/>
              <p:nvPr/>
            </p:nvSpPr>
            <p:spPr>
              <a:xfrm>
                <a:off x="613138" y="5381625"/>
                <a:ext cx="3257550" cy="535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40,40,30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603F3-3E8D-4C17-A217-65DF67F63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38" y="5381625"/>
                <a:ext cx="3257550" cy="535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288BA7-2C4B-4F18-BD8F-F1B9B83E4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98599"/>
              </p:ext>
            </p:extLst>
          </p:nvPr>
        </p:nvGraphicFramePr>
        <p:xfrm>
          <a:off x="8928464" y="2064181"/>
          <a:ext cx="2832102" cy="295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17">
                  <a:extLst>
                    <a:ext uri="{9D8B030D-6E8A-4147-A177-3AD203B41FA5}">
                      <a16:colId xmlns:a16="http://schemas.microsoft.com/office/drawing/2014/main" val="2397938782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2256814904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676222746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782180228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3009873929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1394558829"/>
                    </a:ext>
                  </a:extLst>
                </a:gridCol>
              </a:tblGrid>
              <a:tr h="422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73489"/>
                  </a:ext>
                </a:extLst>
              </a:tr>
              <a:tr h="422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97510"/>
                  </a:ext>
                </a:extLst>
              </a:tr>
              <a:tr h="422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66907"/>
                  </a:ext>
                </a:extLst>
              </a:tr>
              <a:tr h="422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7272"/>
                  </a:ext>
                </a:extLst>
              </a:tr>
              <a:tr h="422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73766"/>
                  </a:ext>
                </a:extLst>
              </a:tr>
              <a:tr h="422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949"/>
                  </a:ext>
                </a:extLst>
              </a:tr>
              <a:tr h="422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89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E071AF-5A81-465C-A786-DE9FBDF9CA89}"/>
              </a:ext>
            </a:extLst>
          </p:cNvPr>
          <p:cNvSpPr txBox="1"/>
          <p:nvPr/>
        </p:nvSpPr>
        <p:spPr>
          <a:xfrm>
            <a:off x="9372600" y="5649166"/>
            <a:ext cx="1931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Accumulator Array</a:t>
            </a:r>
          </a:p>
          <a:p>
            <a:r>
              <a:rPr lang="en-US" dirty="0"/>
              <a:t>Fixed R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4594CA-E2EF-4CE6-B652-60C3FEA86F1D}"/>
              </a:ext>
            </a:extLst>
          </p:cNvPr>
          <p:cNvGrpSpPr/>
          <p:nvPr/>
        </p:nvGrpSpPr>
        <p:grpSpPr>
          <a:xfrm>
            <a:off x="9326595" y="1578450"/>
            <a:ext cx="1601640" cy="248040"/>
            <a:chOff x="9326595" y="1578450"/>
            <a:chExt cx="160164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D874B5-8184-4806-8984-4D998666B5B8}"/>
                    </a:ext>
                  </a:extLst>
                </p14:cNvPr>
                <p14:cNvContentPartPr/>
                <p14:nvPr/>
              </p14:nvContentPartPr>
              <p14:xfrm>
                <a:off x="9326595" y="1700130"/>
                <a:ext cx="1601640" cy="34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D874B5-8184-4806-8984-4D998666B5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08595" y="1682490"/>
                  <a:ext cx="1637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22B0AE-279C-47F4-8019-212DF2267A0D}"/>
                    </a:ext>
                  </a:extLst>
                </p14:cNvPr>
                <p14:cNvContentPartPr/>
                <p14:nvPr/>
              </p14:nvContentPartPr>
              <p14:xfrm>
                <a:off x="10602435" y="1578450"/>
                <a:ext cx="321480" cy="24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22B0AE-279C-47F4-8019-212DF2267A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84435" y="1560810"/>
                  <a:ext cx="3571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DD41A6-E5E2-4DBF-B490-EAAC5C737068}"/>
              </a:ext>
            </a:extLst>
          </p:cNvPr>
          <p:cNvGrpSpPr/>
          <p:nvPr/>
        </p:nvGrpSpPr>
        <p:grpSpPr>
          <a:xfrm>
            <a:off x="10031115" y="1031970"/>
            <a:ext cx="704520" cy="436680"/>
            <a:chOff x="10031115" y="1031970"/>
            <a:chExt cx="70452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2960CA-ECB1-4287-BF0F-9FFD70ACE092}"/>
                    </a:ext>
                  </a:extLst>
                </p14:cNvPr>
                <p14:cNvContentPartPr/>
                <p14:nvPr/>
              </p14:nvContentPartPr>
              <p14:xfrm>
                <a:off x="10031115" y="1031970"/>
                <a:ext cx="291240" cy="28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2960CA-ECB1-4287-BF0F-9FFD70ACE0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13475" y="1014330"/>
                  <a:ext cx="326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C611FF-087E-48ED-A02F-AC1CE43DD987}"/>
                    </a:ext>
                  </a:extLst>
                </p14:cNvPr>
                <p14:cNvContentPartPr/>
                <p14:nvPr/>
              </p14:nvContentPartPr>
              <p14:xfrm>
                <a:off x="10381755" y="1296210"/>
                <a:ext cx="159120" cy="17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C611FF-087E-48ED-A02F-AC1CE43DD98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63755" y="1278210"/>
                  <a:ext cx="194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1E361E-971B-4CE3-91B3-DB5D076AE379}"/>
                    </a:ext>
                  </a:extLst>
                </p14:cNvPr>
                <p14:cNvContentPartPr/>
                <p14:nvPr/>
              </p14:nvContentPartPr>
              <p14:xfrm>
                <a:off x="10541595" y="1310970"/>
                <a:ext cx="194040" cy="11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1E361E-971B-4CE3-91B3-DB5D076AE3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23955" y="1292970"/>
                  <a:ext cx="2296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D5AE0A-ED93-4927-B04D-492F2B3E1A94}"/>
              </a:ext>
            </a:extLst>
          </p:cNvPr>
          <p:cNvGrpSpPr/>
          <p:nvPr/>
        </p:nvGrpSpPr>
        <p:grpSpPr>
          <a:xfrm>
            <a:off x="8464395" y="2325810"/>
            <a:ext cx="373320" cy="2229120"/>
            <a:chOff x="8464395" y="2325810"/>
            <a:chExt cx="373320" cy="22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CCD6C9-96B9-4578-9CDF-AB95F2CECB66}"/>
                    </a:ext>
                  </a:extLst>
                </p14:cNvPr>
                <p14:cNvContentPartPr/>
                <p14:nvPr/>
              </p14:nvContentPartPr>
              <p14:xfrm>
                <a:off x="8551875" y="2325810"/>
                <a:ext cx="132120" cy="209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CCD6C9-96B9-4578-9CDF-AB95F2CECB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33875" y="2307810"/>
                  <a:ext cx="167760" cy="21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80A676-D5EC-4A3B-9D90-63A2321565C6}"/>
                    </a:ext>
                  </a:extLst>
                </p14:cNvPr>
                <p14:cNvContentPartPr/>
                <p14:nvPr/>
              </p14:nvContentPartPr>
              <p14:xfrm>
                <a:off x="8464395" y="4238490"/>
                <a:ext cx="288000" cy="21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80A676-D5EC-4A3B-9D90-63A2321565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46395" y="4220490"/>
                  <a:ext cx="323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93E5DC-3B5A-4324-A9CA-E05B441C30BB}"/>
                    </a:ext>
                  </a:extLst>
                </p14:cNvPr>
                <p14:cNvContentPartPr/>
                <p14:nvPr/>
              </p14:nvContentPartPr>
              <p14:xfrm>
                <a:off x="8685435" y="4181610"/>
                <a:ext cx="152280" cy="37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93E5DC-3B5A-4324-A9CA-E05B441C30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67795" y="4163970"/>
                  <a:ext cx="187920" cy="40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EE28D-DE77-40BB-BC0C-FD1075F16BD1}"/>
              </a:ext>
            </a:extLst>
          </p:cNvPr>
          <p:cNvGrpSpPr/>
          <p:nvPr/>
        </p:nvGrpSpPr>
        <p:grpSpPr>
          <a:xfrm>
            <a:off x="8442435" y="4927890"/>
            <a:ext cx="392040" cy="675000"/>
            <a:chOff x="8442435" y="4927890"/>
            <a:chExt cx="39204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AE9708-F265-4382-85F9-84EC5D5FCF84}"/>
                    </a:ext>
                  </a:extLst>
                </p14:cNvPr>
                <p14:cNvContentPartPr/>
                <p14:nvPr/>
              </p14:nvContentPartPr>
              <p14:xfrm>
                <a:off x="8442435" y="4927890"/>
                <a:ext cx="262800" cy="28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AE9708-F265-4382-85F9-84EC5D5FCF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24795" y="4909890"/>
                  <a:ext cx="298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159AE6-7320-4188-8519-7A5F569F0699}"/>
                    </a:ext>
                  </a:extLst>
                </p14:cNvPr>
                <p14:cNvContentPartPr/>
                <p14:nvPr/>
              </p14:nvContentPartPr>
              <p14:xfrm>
                <a:off x="8681115" y="5144250"/>
                <a:ext cx="153360" cy="45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159AE6-7320-4188-8519-7A5F569F06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63115" y="5126250"/>
                  <a:ext cx="189000" cy="494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71B700-2A81-49BE-9495-5DDC38FCA824}"/>
              </a:ext>
            </a:extLst>
          </p:cNvPr>
          <p:cNvSpPr txBox="1"/>
          <p:nvPr/>
        </p:nvSpPr>
        <p:spPr>
          <a:xfrm>
            <a:off x="5476875" y="1209675"/>
            <a:ext cx="20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Filtered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97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393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Iris Recognition</vt:lpstr>
      <vt:lpstr>Iris</vt:lpstr>
      <vt:lpstr>General Diagram of Iris Recognition</vt:lpstr>
      <vt:lpstr>Main Phases of Iris Image Processing</vt:lpstr>
      <vt:lpstr>Noteworthy Works</vt:lpstr>
      <vt:lpstr>Three Important Stages</vt:lpstr>
      <vt:lpstr>Extraction of ROI</vt:lpstr>
      <vt:lpstr>Circular Hough Transform</vt:lpstr>
      <vt:lpstr>PowerPoint Presentation</vt:lpstr>
      <vt:lpstr>PowerPoint Presentation</vt:lpstr>
      <vt:lpstr>PowerPoint Presentation</vt:lpstr>
      <vt:lpstr>The same can be extended for non –fixed R</vt:lpstr>
      <vt:lpstr>Construction of noise mask</vt:lpstr>
      <vt:lpstr>PowerPoint Presentation</vt:lpstr>
      <vt:lpstr>PowerPoint Presentation</vt:lpstr>
      <vt:lpstr>Normalization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Ravitha N</dc:creator>
  <cp:lastModifiedBy>Ravitha N</cp:lastModifiedBy>
  <cp:revision>9</cp:revision>
  <dcterms:created xsi:type="dcterms:W3CDTF">2020-05-09T03:10:03Z</dcterms:created>
  <dcterms:modified xsi:type="dcterms:W3CDTF">2020-05-09T09:24:24Z</dcterms:modified>
</cp:coreProperties>
</file>