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0" r:id="rId3"/>
    <p:sldId id="291" r:id="rId4"/>
    <p:sldId id="293" r:id="rId5"/>
    <p:sldId id="294" r:id="rId6"/>
    <p:sldId id="303" r:id="rId7"/>
    <p:sldId id="30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1T20:25:25.7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 0 11016,'1'5'313,"4"14"94,-4-18-316,-1 0 0,0 1 1,1-1-1,-1 0 0,0 0 0,1 0 1,-1 1-1,0-1 0,0 0 1,0 0-1,0 1 0,0-1 1,0 0-1,0 0 0,-1 0 1,1 1-1,0-1 0,-1 1-91,-1 3 143,0 0-1,1 1 1,0-1-1,0 0 1,0 1 0,1-1-1,0 1 1,0-1-1,0 2-142,0 22 371,-1 2-75,-2 4-56,0 7-24,0 5-56,3-1-17,2-7-31,-2 1-14,-4 9-19,0 4-3,5 3-10,2-5-2,-3-13 0,-3-1-1,1 1-4,1-2 5,2-6 8,1-2 5,1 3-2,1-4 2,0-7-4,-1-3-3,-1 4-10,1 0 1,-1-1-2,-1-4-1,-1-4-14,0-3-2210,0-7-8827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1T20:25:47.8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31 13432,'0'0'473,"0"0"67,-2-4 248,-5-13 31,6 13-142,1 4-89,0 0-234,0 0-82,0 0-94,-2-1-29,-3-4-36,4 8-11,8 19-12,1 18-6,4 20-16,0 8-2,-3 1 4,-2 4 0,2 4-10,1 4-3,-1 5-20,0-1-7,-1-10-12,-1-13-3,2-19-4,3-14 2,1-8-4,-3-8-1,-6-9 0,3 1 0,-5-4 0,0-1 0,5 0 2,-4-2 3,2-6-2,-1 0 2,-2 5-2,3-8 2,-4 2-4,0 6-2,4-4-4,-2 5 2,5-1-5,6 2-7,2 2-3,6 2-12,5 2-4,8 0-12,4-5-12,3-2-42,5 0-12,3 1-24,5-1-10,3 0-30,3-3-10,2-3-12,1-3 4,-6-2 22,-8 2 10,-8 4 4,-7-1 10,-2-1 24,-3 2 14,-5 5 18,-4 4 10,-3 5 20,-6-1 9,-9-4 10,1 5 6,-2-4 10,3 3 5,-2-3 4,3 3 2,-4-5 0,-2-1-2094,0 0-8379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57:55.0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22 108 12272,'-8'8'313,"4"-7"63,-4-1 232,6-2 36,4-8-105,6-2-63,11-6-143,9-2-45,1 4-57,7 2-21,8 1-21,5 2-6,1 10-4,0 7 2,-3 5-2,-7 3-3,-9 3-24,-6 2-3,-5 3-4,-4-3-5,-5 1-16,-5 0-6,-6 3-12,-6 1-6,-8 2-16,-6-3-12,-5-4-32,-9-5-13,-5-5-22,4-3-10,10-3-22,7-3-2322,14 0-9269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57:55.4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1 108 12088,'1'-3'121,"6"-11"56,0-1 205,2-1 66,6 0 64,2 0-3,0 6-74,-1 5-29,1-1-35,-3 1-20,-4 4-62,-6 5-24,6 17-50,-9 4-18,-4 0-36,-7 1-19,-11 1-42,-2-1-2180,19-21-8697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57:57.6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33 266 11640,'-5'-3'176,"-16"-10"105,16 8 422,3-2 110,2 5 23,0-1-61,3-11-287,5-3-100,6 1-111,6-1-32,6 2-34,11-2-11,6-6-26,4-3-3,-2 4 10,5 6 1,6 1-10,-4 2-2,-10 0-12,-8 5-2,-6 8-8,-6 3-6,-6-2-28,-3 3-6,0 6-10,-2 3-6,-5 1-16,-5 4-5,-5 6-4,-7 2 1,-10-2-10,-12 1 0,-11 0 4,-9 0 2,-6-2 0,-5 0-1,3-2-6,11-2-1,14-5 0,7-4 2,-1-4 4,4-3 2,8-5 2,8 0 2,7 0-10,-3-6-3,5 3-6,2-10-2,8 0-6,8-2-7,8-3-28,6 2-2572,-25 14-10267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57:58.2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221 94 13080,'-2'0'160,"-6"0"-14,6 0-52,2 0 74,-2 0 352,-5 0 70,5 0-68,5-2-26,12-10-32,12 0-10,15-2-3,2 1-17,-6 3-78,-10 5-30,-7 3-44,0-2-19,6-3-38,-1-2-18,-3 5-36,-3 6-9,0 3-12,-2 1-8,-7-2-28,-8-1-8,1 8-12,-3 1-2,-1 0-8,-6 2 0,-10 7-8,-8 1 4,-3-1 6,-10 2-3,-15 7-20,-6 0-2,-2-2-4,0-4-2,2-6-6,9-5-1,13-3 0,7-9-1,2-6-6,6-3 1,9 3 6,8 2 1,-3-10-18,2-3-6,3-1-18,6 0-2682,-2 13-10723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57:58.9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262 66 11552,'0'0'400,"0"0"24,0 0 96,2-1 48,6-3 96,-3 2-7,8-7-121,-1 0-49,0-2-94,2 0-23,-1 3-12,-4 3-12,-4 3-44,6-1-24,-5 2-60,5 2-24,-6 2-44,0 5-16,-2-3-28,0 12-9,-3 10-20,-9 4-6,-7 1-6,-4-1-3,-5-6-10,-2 1 0,-1 1-10,-4-3-2,-3-1 2,-1-3 2,2-6-8,2-7 1,1-6-4,3-1-1,8 0 0,10-1 3,6-1 10,-5-4 3,7 1 2,3-12 6,9-9 8,6-2 2,3 3-14,-15 21-44,-1 1 0,1-1 0,0 1 0,1 0-1,-1 0 1,1 0-8,37-17 41,4-1-3,-9 1-12,-6 3-3,0 4-4,5 4 1,2 4-8,4 4 0,6 1-8,-3 1 1,-15 4-4,-9 6-1,0 0 0,-1 0-1,-4 6-4,-4 2 2,-8 2-4,-4-18 6,0 0 0,0-1 0,-1 1 0,0 0 0,1 0-1,-1-1 1,0 1 0,-1 1 1,-18 29-13,15-26 10,-1-1 1,0 1 0,0-2-1,-4 3 3,-33 21-8,-4-7 0,2-3 2,3-8 4,1-7 2,3-7-2,4-3-12,2-9-6,27 11 13,0 1 1,0-2-1,0 1 0,0 0 0,-2-4 7,-15-23-2524,18 25-9961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1:50:02.9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 0 11016,'0'10'16,"0"-8"64,0-2 33,-1 1 71,-2 5 17,2-5-18,1-1-3,0 0-8,0 0 12,0 0 40,0 0 20,0 0 23,0 0 9,0 0 16,2 0 2,5 0-4,-6 0-5,-1 0-9,2 0-4,4-1-24,-5 1-5,-1 0-15,0 0-7,0 0-10,0 0-5,0 0-3,0 0-2,0 0-18,0 0-5,0 0-14,1 1-6,4 5-10,-4-4-2,-1-2-14,0 1-8,0 6-14,0-5-1,0-2-2,0 1 3,0 5 2,0-5 3,0-1 12,0 0 7,0 0 2,0 0 0,0 0 0,0 0-4,0 0-14,0 0-5,0 0-20,0 0-2510,0 0-10021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04:02.9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448 1 10392,'0'0'433,"0"0"54,0 0 194,0 0 34,0 0-78,0 0-58,-4 8-175,-15 30-67,5-2-89,-2 2-28,-1 8-41,0 6-21,0 5-35,-3 6-6,-4 6-3,-4 1-2,-6-4 0,-2-2 2,1-5 13,4-2 3,5 1-12,4-3-2,6-11-10,2-8-4,2-7-10,4-3 0,5-2-8,0-4 1,-1-3-4,-1-3-2,1-4-4,2-6 2,-1 3-4,1-3-2,-3 5-4,3-5 2,-2 6-2,4-8 5,0-2 6,0 0 2,0 0 0,0 0-1,0 0-4,0 0-1,0 0-12,0 0-2,0 0-8,0 0 0,0 0-10,0 0-3,0 0-6,0 0-2,0 0-4,0 0 3,0 0 2,0 0 0,0 0 0,0 0 0,0 0 0,0 0-2,0 0-10,0 0 1,0 0-4,0 2-2,4 8-6,-1-6-1,7 6-1,1-1-7,-7-6-11,3 5-17,-5-6-2381,-2-2-9509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04:03.9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 10032,'0'0'21,"0"0"54,2 0 17,9 0 16,4 0 10,2 0 29,8 0 30,12-2 77,10-2 42,7 4 96,2 2 16,0 6-32,0-1-19,-2-4-42,2-2-26,5 2-58,1 0-22,4-1-25,1 1-12,1 1-40,5 1-9,6 0-15,3-2-7,-2-6-10,-11-2-5,-11 0-4,-4-2-4,0 2-3,-3 2 5,-4 2 7,-6 1-1,-9-1-3,-6 1 4,-2 0 2,-5 0 4,-13 0-3,3 0-6,-7 0-15,0 0-1,7 0-9,-7 0-6,-2 0-9,0 0 1,0 0-2,-2-1 0,-9-2-15,-5 1-8,-5-1-15,2 0-2049,15 2-8201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04:04.7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10840,'0'0'-15,"0"0"11,0 0 24,0 0 28,0 0 72,0 0 19,0 0-14,0 0 11,2 2 40,4 6 27,-5-6 49,-1-2 21,0 0 38,0 0 10,0 0 6,0 2-7,0 5-32,0-6-11,0-1-9,0 2-9,0 6-47,0-5-15,0-3-9,0 1-1,0 6-15,0-5-12,0-2-32,0 0-14,0 0-20,0 0-13,0 0-26,0 0-2055,0 0-8192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04:06.5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1001 954 10568,'0'0'161,"0"0"36,0 0 126,0 0 34,0 0-3,0 0-21,0 0-74,0 0-10,0 0 38,0 0 7,0 0-4,1-1-8,1-8-20,0-4-17,0-9-42,3-8-13,4-4-3,5-1 5,5-3 8,2 1 5,-1 0-3,2-1-6,4-12-15,1-8 4,-1-7 12,-3-1 6,-1 8 12,0 11 2,-6 11-20,-4 6-11,-3 3-26,0-2-7,5-8-20,1 6-9,-2 14-14,-8 12-5,4-5-20,-7 6-9,-1-5-14,2 4-1,5-6-2,-6 9 1,-1-1-10,5-6-3,-5 7-6,-1 2-3,2-1-12,5-4-3,-5 4-4,-2 1 2,1-2-4,2-5-1,-2 5 0,-1 2-1,0 0-4,0 0 2,0 0-2,0 0 2,0 0-4,0 0-1,0 0 0,0 0 0,0 0 0,0 0 0,0 0 0,0 0 0,0 0 0,0 0 0,2 0 0,6-2 0,-6 1 0,-2 1 0,0 0 0,0 0 0,0 0 0,0 0 2,0 0 4,0 0 4,0 0 3,-3-1-2,-12-4 2,-4 1-4,-2 4-1,-1 0 0,0 0 0,-6 0 0,-2 0-1,-3 0-4,-3 0 2,0 0-2,1 0 1,-2 0-8,-4 0 1,-3 0-2,1-1 3,7-2 2,3 2 0,-4 1 0,-8 1 0,-7 1 2,3-4 3,6-3-2,3 0 2,-4 2-2,0 2 3,4 1 2,0 1 0,-1 1 0,3 0-1,6-2-4,3-1 2,-1 3-2,0 4 2,5-4-2,5-2 2,3 0-4,0 1-2,0 2-4,1 2 3,-4-2 2,1-3 0,2 0 0,3 0 0,0 0 0,4 0 0,6 0 0,-9 0 0,1 0 0,8 1-1,-4 3-2498,6-4-9968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04:10.4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80 9136,'17'-1'56,"-3"0"36,3-2 145,10 1 44,11-1 14,10 3-2,11 2-34,-2-2 10,-10-6 61,-1 1 16,3-1 13,0-2-3,0-1-41,2 1-18,3 1-26,-10 1-17,-12 5-35,-6 0-11,1 0-24,1 1-5,-6 2-15,-5 1-3,-3-3 6,1 0-5,-1 0-20,-5 0-5,-7 0 7,0 0 5,6 0-3,-6 0-4,-1 0-3,6 0 2,-5 0-3,-2 0 0,0 0 11,0-2 2,3-5-6,-3 6 2,0 1 10,0 0 2,0 0-6,0 0-2,0 0-6,0 0-5,0 0-14,0 0-1,0 0-2,0 0-1,0 0-12,0 0-5,0 0-20,0 0-6,-2-2-4,-6-3 1,6 3-8,2 2 4,0 0 6,0 0 2,0 0 0,0 0-1,0 0-4,0 0-1,0 0-12,0 0-1,0 0-2,0 0 1,2 0-10,6 0 0,-6 0 6,0 0 6,5 2 2,-2 1 0,11 9 0,0-5 0,3-1 0,2 3-2,-1 5-10,1 3 0,3 3-8,4 5 1,0 5-2,0-1 2,3-2-4,0-1-2,0 7-6,-1 3-2,1 0-4,3 6 2,5 2-4,2 0-2,0 1-4,-1-6 2,-4-9-4,2-1-1,3 2 2,-1-2 2,-8-5-8,-3-5 1,1 1-2,0-1 2,-7-4-4,-7-2-2,-4-1-4,-3-1 3,2-1 2,-2-2 0,-4-5 2,4 3 4,-7-5 2,0 1 2,5 3 4,-6-3 2,-1-2 0,0 0 0,2 1 2,6 4 3,-6-4-4,-2-1 1,1 2 4,0 6 2,-1-6 2,0-2 3,0 0-4,0 0-2,0 0-4,0 0 3,0 0 2,0 0-1,0 0-4,0 0 2,0 0-4,0 0-2,0 0-4,0 0 1,0 0-8,0 0 1,0 0-2,0 0 2,0 0-4,0 0-1,0 0 0,0 0 0,0 0 0,0 0 0,2 2 0,3 4 0,-3-1-1,-2 4-4,0-5 2,0 4-2,1-4 2,4 3-2,-3-3 2,1 5-2,-2-4 2,0 4-2,0-4 3,-1 4 2,0-5 0,0 4 0,0-6 0,0-2 0,1 2 0,5 5 0,-5-5 0,-1-2 0,0 2-1,0 6-4,0-6 3,0-2 2,0 0 0,0 0 0,0 0 0,0 0 0,0 0 0,0 0 0,0 0 0,0 0 0,0 0 0,0 0 0,0 0 0,0 0 0,0 0 0,0 0 0,0 0 0,0 0 0,0-2-1,0-6-4,0 6 3,-2 2 1,-6-2-6,-2-4 1,8 5 4,2 1 2,0 0 0,-3-1-1,-7-5-7,-2-1-5,1 1 3,0-3 2,0 1 0,3-2 0,3 0 0,-7-2 0,0 1 0,-1-3 0,2-3 0,-1 2 0,1 7 0,0 0 0,5-1 0,7 9 0,-1-1 0,0 1 0,0 0 0,0 0 0,1-1 0,-1 1 0,0 0 0,0 0 0,1 0 0,-1 0 0,0-1 0,0 1 0,1 0 0,-1 0 0,0 0 0,0 0 0,1 0 0,-1 0 0,0 0 0,1 0 0,-1 0 0,0 0 0,0 0 0,1 0 0,-1 0 0,0 0 0,1 0 0,-1 0 0,0 0 0,0 0 0,1 0 0,-1 1 0,14 9 0,3 3 0,-1 1 0,1 0-1,2 0-4,0 0 2,-2-1-2,-2 2 2,-1 1-2,2-2 2,1 0-2,0 0 2,0 0-2,3 0 2,2-1-2,0-3 2,0-2-2,-3-2 2,-2 3-2,1 4 2,-1 2-2,-2 1 2,-1-3-2,-2-2 2,-1-1-2,-1-2 2,-6-5-2,8 7 2,-7-6-2,6 4 2,-6-4-2,4 3 2,-5-2-2,1 9 2,-1-8-2,4 3 2,-6-7-4,-1-1 1,5 4 3,-5-4-4,1 0 1,5 4 3,-5-4-4,-2-1-2,0 0-4,0 0-2741,0 0-10973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04:11.8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11104,'0'0'-151,"0"0"31,0 0 104,0 0 43,0 0 50,0 0 38,0 0 81,0 0 37,2 0 71,7 0 25,-5 1 13,4 4-4,-2-3-19,8 5-6,0-1-18,-1 3 4,2 3 18,2 2-8,5 2-66,-1 6-12,-1 0 1,4-3-10,6-2-35,5-3-3,2 0 8,-2 1 5,0 1-4,-4-2-7,-4 0-26,-1-2-7,1-1-18,-2-1-6,-4 2-18,-2-1-3,3 0-10,1 1-4,-1 1-10,0 0 1,-4-1-4,-3-3-3,-3-1-12,0 0-3,4 0-4,2-2 2,-1 0-2,-6-4 1,-7-1-8,3 3 0,-6-3-8,-1-1 0,0 0-8,0 0 0,2 0-8,3 3 1,-3-3-4,-2 0-1,0 0 2,0 0 3,0 0-4,0 0-2,0 0-4,0 0 1,0 0-18,0 0-32,0 0-2353,0 0-9395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04:12.6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0 300 9672,'0'0'49,"0"0"16,3 0 45,11-1 27,1-2 71,3-2 37,7-1 61,8-2 23,9 0 38,11-1 17,8-1 32,3 2 21,1 1 55,-2-2 3,-4-4-62,-4-3-28,-3 2-66,4 2-22,7 1-35,4 0-21,1-1-41,6 1-15,5 0-35,-3 1-13,-13 1-9,-7-1-3,-4-3-18,4 0-2,5 4-4,-4 0-3,-9 2-12,-5 2-3,-3 6-6,9-1 2,11-4 10,-4 0 2,-17 3-6,-9-2-1,-3-2 2,-6 0 4,-10 2 4,-7 2 2,4 0-10,-5 1-2,4 0 2,-5 0 2,0 0-8,6 0 0,-6 0-10,-2 0-3,0 0-4,0 0-1,0 0-14,0 0-6,0 0-10,0 0 0,-3 0-8,-11 0-3,-4 0-20,-4 0-7,-3-1-12,0-1-2488,20 1-9947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04:14.9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1077 1 10568,'0'0'9,"0"0"52,0 0 189,0 0 75,0 0 118,0 0 15,0 0-52,0 0-22,-2 1-32,-8 5-15,-7 10-25,-5 7-3,-5 4-2,-5 2-4,-3 8-31,1 2-14,0 1-19,-2 2 2,-6 2 14,-3 5 2,-2 0-18,-3-6-3,-2-9-10,3-4-4,10-7-12,2-5-3,0 3-4,2-2-2,12-2-18,5-5-10,6-4-36,1 0-13,-3 1-14,-3 0-4,1-1-12,4 0-4,6-5-14,-5 7-6,5-7-12,-4 2-2,7-4 0,1 0-2,-6 5-10,6-4 1,2-2-2,-1 2 2,-6 6-4,5-6-1,2-2 0,-2 0 0,-6 4 2,6-3 4,2-1 2,0 0-1,0 0-4,0 0 2,0 0-2,0 0 2,0 0-4,0 0-2,0 0-6,0 0-1,0 0 2,0 0 3,0 0-4,0 0-2,0 0-4,0 0 2,-1 0-4,-5 0-2,4 0-4,1 1 2,-6 5-4,5-5-1,2-1 0,0 2-1,-3 5-4,3-5 2,0-2-4,0 2-2,0 6-4,-3-5 1,-6 0-10,6 0-3,0 4-4,0-3 2,-3 7-4,0 1-2,0-3-6,4-4-2,-1 6-4,0-5 2,-8 9-2,-1-2 3,3-4 2,4-4 2,-8 8 4,1-4 2,2-4 2,6-2 3,-7 4-2,7-4 3,-2 5 2,3-4 2,-5 2 3,6-5-4,0 1 1,-5 5 3,6-5-4,-1-1 1,-6 5 3,6-5-4,2-1-1,0 0 0,2 0 0,6 0 0,-6 0 0,-2-2-4,4-7-16,-3 6-2522,-1 3-10075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1T20:25:27.0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0 105 12088,'5'-7'280,"-2"4"76,6 0 305,1 5 46,1 2-142,3 1-72,2-3-162,0 0-43,-3-1-25,0-1-17,7 2-35,2 3-10,-1-1-18,-2-4-5,0-3-14,5 3-2,6 3 4,3 0-6,-1-4-30,0-4-8,2 1-14,0 0-6,0 1-10,-4 3 2,0 0 2,4 0-1,8-2-6,-5-3-2,-14 3-4,-9 2-1,-1 2-12,-1 1-4,1-1-12,-2 0-1,-9-2-2,-1 1 2,5 4-2,-3-3 3,4 1 2,-6-3-1,-1 0-6,2 0-2,4-3-6,-5 2-2,-1 1-6,2 1-2,4 2-4,-4-3 2,0 0-4,3 0-3,-2 0-10,3-1 1,-2-1-2,11-6 1,-1 0-8,-1 0 1,1-2-4,0 1-1,-2 0 0,0 0-2,4 2-10,2 2-7,1 1-34,-3-1-21,-2 0-60,-1 0-29,-2 1-66,0 0-34,-3 1-84,-6 2-39,-1 0-74,6-4-42,-4 4-110,3 0-1915,-5 1-7553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04:16.1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710 0 9136,'-13'20'-23,"3"3"22,-4 5 65,-5 9 40,-7 6 97,0-3 59,3-5 119,-3 0 54,-11 1 102,-7 3 34,-5 3 38,-1 2-15,1 3-95,4-3-36,6-2-67,6-6-24,6-9-19,4 1-12,2 4-47,4-6-22,7-14-36,6-7-17,-10 13-25,3-1-7,1-7-20,5-5-10,-6 6-20,6-6-5,-2 4-14,3-6-6,-4-2-10,6 0 0,2-1-10,-1 1-3,-6 5-6,5-5-3,2-1-12,-2 2-6,-6 6-14,6-6-4,2-2-14,-1 2-5,-2 5-6,2-5-2,1-2-6,0 0-5,0 0-14,0 0-2286,0 0-9145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04:16.9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10656,'0'2'225,"0"6"34,0-6 113,0-2 28,0 0 1,0 0-18,0 2-95,0 7-24,0-6 0,0-1 6,0 9 29,0-7 13,0 4 7,0-6 1,0-2 1,0 2 0,3 5-19,-2-3-9,0 4-11,0-4-7,4 2-22,-2-1-9,6 6-14,3 1-6,4-1-26,4 0-10,4 1-16,5 2-6,-1 3-12,5 6-6,6 3-16,0 2-5,1-3-4,-2 1 2,2 1-2,2 1 2,4-1-2,-6-2-1,-12-4-12,-6-2-5,1 3-18,-1-3-5,0-2-12,-6-3-2,-7 0-8,0 0 0,4 0-10,1-1-3,-4-5-6,-6-5-2,3 6-4,-3-6-1,8 4-12,-9-5-1,-1-1-4,6 5-1,-6-3 2,2 4 3,-3-5-4,-1-2 1,1 0 4,6-1 1,-5 0-4,-2 1 2,0 0-2,0 0 2,0 0-4,0 0-1,0 0 0,0 0-1,0 0-4,0 0 2,0 0-4,0 0-1,0 0-4,0 0-16,0 0-2633,0 0-10517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1:57:40.8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92 178 9672,'4'2'200,"15"7"46,-12-5 189,5 2 34,-6-5-66,12-1-26,2 0-50,0 0-24,0-2-62,0-5-17,-1 0-25,-2-5-7,-3-1 0,-5 1-10,-5 7-36,6-9-17,-2-1-26,-4 0-10,-4-2-9,-5 0 0,-7 3-8,-5 3 1,-7-1-3,-3-1-4,2 3-3,2 6 2,1 7-2,-1 2 5,1 1 7,3 2 2,2 4 7,3-1 9,0 3 14,0 2 5,0 0-8,3 1 0,5-3-8,0 1 0,1 2-9,3 6-2,2 3 6,2-2 2,1-6 6,2-1 0,4-1 3,1 1 3,1 0-4,-3-8-3,-3-5-10,10 2 0,3-2-8,1-4 2,1-4 4,-1-1 3,-2-4-4,-2-3-5,1-1-14,0 0 2,-5 3 6,-6 7 1,6-3-4,-9 3 2,-1-8-2,-3-1 2,-4 0-4,-3-1-3,-1 2-12,-4-1-2,-2-3 0,2 1 0,4 6 0,6 7-1,-3-2-6,3 2-1,-4-1 2,4 2 2,-7 6-8,0 2 0,0 3-8,3 0 0,0 0-8,1 0 1,5-1-4,1-5-2,-2 4-4,2-5 2,2 1-2,-1-3-2401,0-2-9613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1:57:44.1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31 0 9584,'0'0'137,"0"6"40,0 17 141,1-4 46,0 0 49,2 3 6,-3-1-46,0-3-32,0-4-99,0 1-34,1 1-32,2 0-8,-1-2 0,3-4 0,-3-8 0,-1 0-3,6 8-9,-3-6 1,4 3-3,-4-5-6,5 0-16,-4-2-6,6-2-3,-6 1 5,7 0 7,-7-1 1,4-6 0,-6 4-3,3-5-10,-1-4-6,-3-3-9,-2-6-1,-2-8-14,-3 4 7,-1 8 23,3 6 2,-1 0-9,-4-2-3,-5-1-18,0-1-5,5 6-14,4 7-5,-2-2-6,2 4-3,-4 1-10,3 4 1,-10 13-2,2 2 1,4 1-8,1 7 1,3 6-2,2-4 3,1-7 2,2-6 0,2 2 2,0-2 3,-2-2-2,0-5 3,1-4 2,3 6 0,-1-6 0,5 1 0,-4-4 2,5 1 3,-4-1-2,9-1 2,0-7-2,0-2 3,0 1 2,-4 1 2,-8 5 6,0-1 4,6-11-10,-2 1-3,0 1-4,-4-1 1,-4 2-8,0-2 0,1-2-8,1 2 1,0 8-2,0-6 1,0 8-8,0 2 0,0 0-10,0 3-3,-1 11-4,-2 3 2,-2-1-4,1-1-2,0 5-6,2-2-1,2-6 2,0-7 4,0 4 2,0-4 0,0 6 0,0 0 0,0-7 2,0 5 3,0-7-2,0-2 1,0 0-8,2 1 1,5 3-2,-6-3 2,1-3-2,6-4 5,-4 4 6,3-1 4,-3 0 4,4-5 2,-6 2 0,-2-9 0,-4 0 2,-1-1 3,2 2-4,1 5-1,1 4 2,-5-6 3,2 6-4,-8 0-2,9 3-4,1 1 2,-6-2-4,8 3-24,0 0-1,0 0 1,0 0-1,0 0 0,0 0 1,0 0-1,0 0 0,-1-1 1,1 1-1,0 0 1,0 0-1,0 0 0,0 0 1,0 0-1,0 0 1,0 0-1,0 0 0,0 0 1,0 0-1,-1 0 0,1 0 1,0 1-1,0-1 1,0 0-1,0 0 0,0 0 1,0 0-1,0 0 1,0 0-1,0 0 0,0 0 1,0 0-1,-1 0 0,1 0 1,0 0-1,0 0 1,0 0-1,0 0 0,0 0 1,0 1-1,0-1 1,0 0-1,0 0 0,0 0 1,0 0-1,0 0 0,0 0 1,0 0-1,0 0 1,0 0-1,0 0 0,0 1 1,0-1-1,0 0 1,0 0-1,0 0 0,0 0 1,0 0-1,0 0 0,-5 15 19,1-2 2,3-8-4,-2 6-1,2-5 0,1 6-1,0-9-4,1-2 2,2 6-2,-2-5 2,1-1-2,4 2 2,-1-3-4,7-3-2,-1 2-4,1 1 2,-1-2-4,1-2-1,-1 0-2516,-9 4-10063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1:57:47.0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161 0 11552,'0'0'225,"0"0"43,0 0 152,0 0 39,-2 1-14,-7 6-34,-2-1-143,0 0-51,-1 3-58,2 4-15,-2 4 1,1 3 12,-4 5 29,1 2 6,1-4 1,3 3 12,2 4 29,3 2 4,0-2-4,2-7-8,0-9-21,0-2-6,0-1-6,3-2-5,0-4-14,3 6-4,-1-5-12,3 3-5,-1-6-18,8-2-5,3-7-14,7-6-4,8-9 0,0-7-2,-5-2-10,-9 4 0,-4 7-10,-6 3-3,-1-3-4,0-1 1,-2 4-8,-3 4 1,-3 1-2,-1 1-1,0 6-12,-10-5-1,0 7-2,0 5 2,-1 3-4,0 5-2,1 8-6,4 4-2,2-1-6,2-3-2,2-3-4,1-1-1,3-1-12,3 0-1,1-1-4,-3-3-1,1-6 0,4 5-1,-3-6-4,9-2 3,0-5 2,2-5 0,0-3 0,-1-1 0,-2-1 0,-2 0-1,-1 0-4,0 0 3,-3 1 2,-5-1 0,-2 0 0,-3 0 0,0 4 0,2 6-1,-8-4-4,-1-1 2,1 5-2,0 7 2,-2 10-2,0 2 3,3-1 2,4 0-1,6 1-4,3 2 2,0 4-2,0-1 2,3-3-2,0-3 2,0-5-2,-1-5 3,9 6 2,0-6-1,2-4-6,4-3-2,2-2-4,-3-3 2,-3 0-2,-4-4 2,-1-2-2,0-2 2,-3 2-2,-2 2 3,0-4 1,-6 4-6,-11 10-1,-1 3 0,-3 5 0,-3 10 2,2 6 3,5-1-2,5-4 2,0-1-2,3 0 2,1 3-2,2 1 2,5-1-4,4-2-1,-8-16 0,0 1 0,0-1 0,0 0 0,1 1 0,-1-1 0,1 0 0,-1 0 0,1 0 0,-1 0 0,2 1 0,22 7-2606,-19-7-10427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1:57:48.9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64 113 9224,'0'0'329,"0"0"14,-2-4 34,-7-15 0,5 14-51,-3 3-42,3 0-111,-7-1-28,9 2-19,2 1-2,0 0 16,0 0 6,0 0 12,0 0 7,0 4 23,1 13 11,5 0 1,2-1-4,3-4-15,-1-5 15,-6-3 55,6 5 21,-4-5 33,7 0 19,-1-3 23,0-4 3,1-1-4,1-1-12,-4 1-37,-6 0-11,4-11-12,-3 2-7,-1 2-22,-4-1-15,-4-4-42,0 0-15,-1 2-36,2 3-15,0 7-26,-8-8-3,0 3-2,-1 4-3,-3 7-24,-1 3-7,1 1-18,0 0-3,-2 3-8,1 4 1,5 4-4,4-2-1,2 0 2,2 3 2,1 3-10,2 0-2,1-8 0,0-9-1,4 3-6,-2-4-1,4-1 0,-2-2-1,10-5-4,-2 1 2,1-5-2,2-5 3,1-4 2,-1-4 0,-2 0 0,-3 3 0,-3 8 0,-5 6 0,2-7 0,-7 0 0,-2 1 2,-1 1 3,2 5-2,-6-4 2,-2 7-2,1 2 2,5 2-4,-8 11-1,1 7 0,1 1 0,4-1 0,0-1 0,5 0 0,2 2-1,2-2-4,1-3 3,-3-6 2,0-8 2,2-1 4,10 2 2,0-4 0,4-3-1,4-2-6,2-5-2,-1-3-6,4-1-3,8 1-12,-1 4-2431,-25 8-9717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1:57:55.3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72 41 9672,'0'0'160,"0"0"50,0 0 205,0 0 54,0 0-2,1 5-32,3 16-142,-2-6-48,3 1-67,-3 3-24,-2-7-20,1-7 0,2 4 29,0-4 9,7 6-9,2-1 1,2-4 17,2-3 14,2-4 17,9-4 5,9-8 7,1-4 5,-10 3-3,-4-1-5,-1-3-9,-4 3-3,-8 9-19,-7 1-13,2-11-25,-3 3-7,-2 9-18,-5-4-5,-7-1-14,-8-1-6,-7 2-10,-3 8-2,-1 5-14,-3 4-5,-4 3-4,4-1-1,10-2-12,3 5-2,-3 8-8,6-1 4,5-6 6,3-2 1,0 1-6,-1 2-1,5 3 0,3 0-1,1-4-6,2-1-1,3 3 2,3 2 2,2-3-8,3-5 2,1-2 2,2-4 2,1-2 6,3-3 6,4-3 2,4-3 3,5-5 10,4-3 7,-2-2 18,-2-1 4,-1-1-12,-6 4-4,-12 6-12,-10 5-2,2-5-10,-2 3-3,3-6-4,-7 0 2,-5-2-2,-7-1 1,-3 3-8,-3 5 2,-2 3 2,0 1-2,3 1-12,2 1-3,2 0-6,2 1-2,-1 5-4,0 5 2,3 3-4,5 1-1,4 2 0,-1-3 0,3 1 0,0 1-1,0 0-4,3-3 3,-1-2 2,0-6 0,9 7 0,1-3 0,0-3 0,2-6 2,6-3 4,2-2 2,0 0 0,1-4 0,-2-2 2,-2 0 4,-7 4 4,-7 4 3,4-4-4,-7 2-2,-2-6-4,-2 5 3,-10-8 2,-5 3-1,-5 0-4,0 3 3,3 2 2,0 4-2,-2 2-10,2 2 1,1 4-4,1-1-1,6-3 0,7-1-1,-3 7-4,3 6 2,2 6-2,2 0 2,2-2-4,5 0-2,4 1-4,4 2 2,2-4-2,3-10 2,3-7-2,6-5 2,8-5-4,-3-1-1,-13 2 2,-6 1 3,1-5-2,-3-4 3,-7 0 4,-6 5 4,-2 7 2,-11-11 2,-8-1 4,-3 1 2,2 5 2,1 8 3,-3 3-2,-1 2 1,6 3-8,1 5 1,1 5-4,1-1-3,0-5-10,5-4-2615,9-5-10467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1:58:22.31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68 12 9400,'0'0'185,"0"0"36,0 0 125,0 0 30,0 0 1,0 0-10,-3 5-62,-10 14-33,10-15-89,3-4-23,-2 2 0,-6 5-3,6-5-9,2-2 0,-2 2-8,-5 6-1,6-6-15,-1-1-7,-4 6-9,5-5-1,1-2-14,0 2-2,0 5-15,0-6-6,0-1-3,0 0 4,0 0 2,0 0 4,0 0-2,0 0 6,0 0 14,0 0 8,0 0 2,0 0 6,0 0 2,0 0 3,0 0-8,0 0 3,0 0 1,0 0-3,0 0-9,0 0 3,0 3 1,0 9-2,0-1-4,-1 0-1,-2 3 6,-2 2-2,0-1-9,2-5 1,3-6-4,0 3-2,0-6-6,0 1-3,0 6-12,0-6-2,1 1 0,5 6-1,-3-6-4,5 2 2,-3-4-2,10-2 7,-2 1 18,2-2 3,-1-5-4,-2-2 2,0 1-2,1-1 2,4-1-4,0-1-3,-5 4-12,-8 2-3,6-11-4,-5 4 1,-5-2-10,-4-4-3,0-3-6,-2 0 1,0 4 6,1 6 4,3 8-8,-5-1 0,2 1-10,-7-3 0,1 2 4,1 3 2,6 3 2,-7 4 3,7-3-4,-6 9-2,1 6-4,0 5 1,3 3-8,3-3 1,3-5-4,2-3-2,1 2-6,0-2-1,1-4 0,-2-7 0,4 7 0,-3-6 0,4 4 0,-2-6 0,11 2 0,-6-4 0,-5-1 0,9-4 0,3 0 2,0-2 6,-1-1 8,-5 2 6,-6 0 4,5-11 4,-6 6 2,-3 6-1,-1-5-4,-1 1 2,-4-17-2,-7 0 5,-1 4 6,4 8 2,6 9 2,-3-4 2,5 6-8,-1 1 0,-7-3-8,4 6-3,-4 12-18,3 3-3,1 5-8,2 3 0,1-3-8,2-7 1,1-6-2,0-5 2,1 8-2,-1-7 2,2 6-4,7-1-1,2-3 0,1-2 2,-8-4 4,5-1 2,-8 0 0,0-1 2,6-5 4,-4 5 2,3 1 0,-6 0 2,-1 0 3,1-3-4,0-11 1,-5 3 4,-3 1 1,5 5-4,-4-4 2,4 7-2,0 0 2,-7-3-4,5 2-1,-4 0 0,4 3-1,-3 2-6,3 2-1,-4 10 0,4-1 0,2 3 0,5 1 0,0-3-1,6-2-6,8 2-1,0-10 0,2-5 2,-4 0 3,-5-4-4,-5-7-1,-8-2 0,-10-3 2,-6-2 4,0 3 2,2 2 0,2 3 2,-1 2 3,0 7-2,-1 4 2,0 4-2,0 0 2,0 4-2,-1 3 1,8-2-8,6-7 1,-2 9-2,2-1 2,2-1-4,1 2-1,10-4 0,3-4 0,2-5 0,10-5-1,13-4-4,-4-2-2586,-27 9-10355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1:58:24.88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292 122 10928,'0'0'305,"0"0"80,0 0 301,0 0 40,0 0-131,0 0-75,-5-1-185,-13-2-67,13 2-79,3 2-22,-6 6-30,5-3-10,-3 4-30,5-4-8,3 3-18,0-2-3,2 13-9,-1-1-5,-1-7-3,0-7 6,6 0 14,-2-2 13,8-2 24,0-1 12,-1-2 6,1-5 9,0-2 26,-1 0 3,-2-1-16,-8-2-5,-5-3-4,-4-2 2,1-1-4,-1-1-2,-3 2-4,-5 5 2,-3 3-4,-2 4-6,-3 2-20,0 0-7,0 2-26,-1 7-8,-3 9-12,-1 3-4,0 0-10,5 2 1,7 1-4,2 4-1,1 7 0,3-4 0,4-7 2,5-1 3,5 6-4,4-1-1,3-6 2,3-5 4,5 1 2,-1-2-1,-5-8-4,1-5 3,1-1 2,1-3 0,-1-2 2,-1-3 6,-5-2 6,-4-4 2,1 0 2,-3 0 6,-2-2 8,-1 5 5,-1 9-2,0-7 1,0 7-10,0-4-6,0 6-14,0 3-2,0 0-10,0 0-4,0 2-10,0 7 1,0 5-4,0 10-2,3 14-6,0-1-2,-2-15-4,-1-6 2,2-2-2,2-3 2,6-1-4,4-4-1,-3-9 0,0-6 0,0-8 0,0-13 2,0-8 4,-6 1 4,-5 3 6,-5 10 8,-4 2 4,-4-2-10,-4 5-3,2 7-4,-1 6 2,0 5-2,-5 3 2,-6 6-4,-4 7-2,-2 7-4,0 5 2,0 6-4,7 2-1,8-1 0,5-6-1,4-9-4,1-6-2561,6-11-10253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1:58:27.26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92 138 11736,'0'0'409,"0"0"71,2-5 264,6-16 49,-5 13-82,4-4-75,-3 6-233,4-8-79,-5 2-81,-4-1-25,-4 0-28,-2 0-7,3 3-6,3 9-3,1 1-12,-2-2 0,-8-4 4,5 5 0,-10 1-10,2 3 0,3 3-8,-3 5 1,0 6-4,0 5-2,4 4-6,4 10-5,4 9-14,1 2 0,1-10 2,0-6-2,3 0-12,1 1-6,3 2-16,1-4-5,0-12-4,0-4-1,3-1-12,-2-2-2,-7-8-10,7 3 0,2-6 4,4-7 2,3-6 2,1-6 3,-1-4-2,-6-4 5,-4-3 8,-4 0 5,-4 3-4,-4 4-3,-3 2-10,-1 1 0,-4-1-8,2 6 0,4 10-10,-8-5-3,0 6-6,-1 1-2,1 3-4,2 4 2,-1 1-4,1 4-3,0 5-10,3 2 1,2 0-2,3-2 2,1 0-4,2 4-1,2 3 0,4-2-1,0-2-4,2-6 2,1-4-2,-5-4 2,9 3-4,10-8 1,-5 0 3,-1-3-2,-3-2 2,-4-4-2,-1-2 3,-1-1 2,-8-4 0,-8-4 0,-2-2 0,4 2 2,3 5 3,0 8-4,0 5-1,-6-1 0,5 3 0,-6 4 0,7 0 0,-3 6 0,2-4-1,-6 8-4,6 5 2,3-1-2,1-3 2,0-2-2,0-6 2,1 8-4,4-2-1,2-2 2,-4-7 4,7-4 2,-6 0 0,7-6 0,-9 6 0,0 0 0,4-11 0,-2-3-2,-12 7-2748,6 7-10945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1T20:25:27.7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12984,'0'12'-8,"0"12"-32,0 5 0,0-1 33,0-2 39,1 4 104,1 4 43,0 3 49,2 5 22,3 4 45,3 0 16,-1-1 2,0 2-8,0 4-50,1 4-16,-1-3-30,-2-6-12,-2-7-34,0-6-8,0-5-14,2-2 1,1-3 4,-1-4 0,-2-3-14,1 0-12,0 3-30,0-1-12,-1-4-28,-3-6-9,-1-4-20,2 3-2167,-2-5-8651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1:58:29.16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 0 10744,'10'0'25,"-8"0"52,0 0 190,4 0 69,-4 0 71,-2 0-2,0 0-74,0 0-19,0 0 0,0 0 4,0 0 17,0 0 22,0 0 49,0 0 5,0 0-26,0 0-11,1 2-15,0 10 3,-5 2 6,-5 3-2,-2 0-14,3 4-8,3 7-28,2-1-12,0-5-30,0-7-17,1-5-36,2-5-14,1 5-34,1-5-9,2 4-12,-3-6-5,2-2-18,9 3-7,1-7-26,1-5-7,5-6-6,3-6-3,-3-4-12,-4 0 0,-7 7 4,-3 4 2,-4 9 0,-1-9-2,2 1-12,-2 3 0,-1 5 6,-4-6 2,4 8-14,-2 1-2,-7-5 6,6 4 4,-3 0-10,2 2-3,-10 7-6,2-1-1,5-2 2,3 1 6,-8 10 6,3-2 2,2 1 2,3 3 2,1 4-8,4-2 0,3-4-8,0-5 1,-1-6-2,2 6 1,0-7-8,4 0 1,-4-3-4,11-3-2,1-2-4,4-3 2,-1-1-2,0-2 3,1-3 2,-4-3 2,-7 1 4,-3 1 1,-4 4-4,-2 6 3,-1-4 2,-1 6-1,-7-1-6,7 3-1,-1 1 2,-12-4 3,1 6-4,0 4-1,3 3 2,1 1 2,2 0-10,1-2-3,3-4-4,-5 7 2,5-5-4,1 6-1,2-7 0,1 4-1,0-7-4,0-2 2,0 2-2,0 5 2,0-5-4,0-4-2,0-8-8,1-7-13,1-1-2920,-1 15-11675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1:58:58.2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59 67 9848,'0'0'225,"0"0"48,0 0 174,0 0 45,0 0-8,0 0-24,0 0-104,0 0-44,0 0-89,0 0-22,0 0 6,0 0-1,0 0-4,0 0 3,0 0 23,0 0 8,0 0-8,0 0 0,0 0-9,0 0-6,0 0-9,0 0 1,3 4-3,8 15-6,-7-13-15,2 1 0,-2-3-2,7 4 2,-2-5-2,-5-1 3,5 1 2,-7-2-2,-2-1-10,2 0-4,6 0-24,-6 0-4,-2 0-8,0 0 1,0 0-4,2-2-3,4-5-12,-5 6-2,-2-1 2,-1-7 2,-1 6-10,-8-5-4,0 2-10,1 2 0,6 1-8,-10-2 1,2 0-4,-1 4-3,-4 6-12,1 3-3,7 2-4,4-1 1,2-5-10,-2 8-3,2-7-6,0 3-1,2-3 2,1 9 2,0-3-8,1-7 2,2 8 2,-2-9-1,0-1-6,3 7-2,0-4-4,11 8 3,-2-7 2,-1-6-1,2-2-4,2-1 3,-2 0 2,-5 0 0,-4 2 2,8-5 4,-2 0 4,-7 4 2,5-1-8,-5 0 2,-1-4 2,0 3-1,3-4-4,-4 4 3,-2-5 2,0 4-1,-1-6-6,0 9-2,1 0-4,0-6 2,0 6-4,0 2-2,0 0-4,0 0 2,-2 1-2,-8 7 2,5 5-4,2 1-1,1 0 2,-1-2 4,1-3 2,1-5 0,-1 8 0,2-7 0,4 6 2,-3-7 3,1 4-2,-1-6 2,-1-2-4,2 2-2,3 5-4,-2-5 3,4-2 2,-3-1 0,4-2 2,-4 1 3,3-2-2,-6 3 3,0-1 2,1-6-1,-1 3-4,-1-8 2,0 8-4,0-4-1,0 6 2,-2 1 3,-6-10-4,3 7-1,-4-4 0,7 6-1,0 3-4,-7-1 2,5 0-4,-3-1-1,1 3 0,-11 11-1,1-1-4,6-4 2,7-4-2,-2 5 2,2-4-2,-1 5 2,-1 4-5,2-1-5,3-1 3,2-1 2,0-5 0,7 6 0,4 0 0,6 0 0,2-1 0,-2-5 2,-3-4 3,-4-4-2,0-2 2,2-1-4,-1-2-1,-2 2 0,-8 2 0,3-10 0,-2 1 0,0 3 2,-1 1 4,-2 4 2,-1-8 0,-1-1 0,-3-2 2,-6-6 4,-3-2 2,0 5 2,1 4 3,3 4-4,0 0-1,1 0 0,-3 4 0,0 6 2,-1 6 3,-2 4-4,-4 5-2,-2 2-6,4 0-2,4-2-4,1-1 2,0-1-4,0 0-2,3 1-4,1-1 3,3-1 2,9 0 0,7 0 0,9-3 0,4-4 0,0-4 0,-4-4 0,-3-1 0,-4-1 0,0-5 0,-3-3 2,-3-3 3,1-3-4,1-4 1,-4-6 4,-6 3 2,-3 4 0,-2 6-1,0 2-4,2 2 3,3 4 2,0 7 0,-2 1 0,-8-4-1,-5 4-4,1 2 2,2 6-4,-4 7-1,-5 9 0,0 2-1,6-6-4,4-4 2,0-2-2,2 0 2,5-3-4,6 2-1,0 1 0,-2-1 0,6 1 0,7 0 2,-1-7 4,2-6 2,3-5 0,0-3 2,-4-1 4,-4-1 2,-4-2 0,-1-2 2,-2-2 3,1 2-2,0 4 2,-2 5-4,0-5-2,-2 5-4,-6-9 2,2 5-4,2 6-1,-8-1 0,-3 6 0,-3 3 0,1 4-1,5 5-4,2 2 2,4-1-2,1-2 2,3-2-2,1 0 2,1-2-2,0-4 2,2 6-2,0-5 3,5 4 2,-3-6-1,7 2-4,-7-5 2,4-2-2,-7 1 3,0-1 1,5-4-4,-5 4 3,0-1 1,6-5-4,-6 5 3,-2 1 1,0-6-7,0 5-7,0 2-3014,0 0-12053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1:59:04.0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78 8328,'0'0'137,"0"0"-1,0 0-25,0 0-2,0 0 22,0 0-9,6-3-51,21-14-15,-9 6-25,-4 3-10,-5 3-9,-7 4 3,-1 0 1,2-6 2,-2 5 13,-1 2 10,0 0 13,0-2 7,0-8 22,-2 8 7,-9-1 12,7 2 11,-4-1 39,4 1 16,-3 0 8,3 2 1,-4 8-19,1 3-13,-2-2-25,0-2-3,4-4-3,-5 12-2,4 4 0,4 1-3,-1-1-9,3-5 0,2-6-8,-1-4 3,0 6 2,0-6 6,-1 5 1,0-8 4,0-2 16,2 2 4,7 4 0,-5-3 0,4-1 1,-3-2 4,6-4-2,0 0 0,-1 1-15,-6 1-6,5-5-4,-6 3-5,-1-3-10,0 4-5,3-5-3,-4 4 1,2-3-8,-3 5 1,0 2-2,0 0-2,0 0-19,0 0-8,0 2-4,0 5-4,0-3-4,0 7-5,-3 1-9,1-3 1,2-7-3,1 0-4,2 5-3,0-4 2,5 1-3,-3-3-4,7-4-3,0 0 2,-1 0-2,-1-1 4,-6 1 2,6-9 6,-7 6 2,-1-5 6,-1 5 1,0-4 0,-1 7 0,0 3 1,-2-2 6,-7-6-1,4 5-3,-6-3 2,-1 5-3,1 4-2,-1 2 1,1 1 4,2-1-3,4-1-4,-4 7-3,5 0 4,1 3 2,3 2 3,4-2-9,0-3-3,1-1 0,-1-5-2,12 6-3,-4-4 4,0-7 1,2-5-2,1-1-3,2-2 4,-3 0 2,-3-3 6,-5 0 1,-3-3 1,-2-3 6,-1 0-1,-2 4-3,-4 1 4,-4 1 2,-3 0 4,5 4-3,5 5-4,-5-2-3,4 5 1,-5 6-9,-4 3-6,-5 4-9,-3 2 1,4-4-3,9-2-1996,6-8-7972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1:59:05.1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0 302 9944,'26'-12'9,"-1"0"3,4-5-9,10-5 13,9-1 65,-2 2 43,-11 4 87,0-5 35,4-5 60,-5 3 3,-8 11-41,-7 4-17,-7 0-46,-3-1-18,-5 0-46,0 6-14,5-5-30,-4 5-8,5-2-18,-7 5-2,-3 1-3,0 0-5,0-2-10,4-5-5,-3 5-4,-1 2-1,0 0 7,0 0 4,0 0-8,0 0 1,0 0-3,0 0-4,0 0-4,0 0-5,0 0-9,1-2 0,5-6-8,-5 6 1,-1 2-3,2-1-4,5-4-3,-5 4 4,-2 1-2,-2 0-9,-7 0-7,-5 4-34,-4 7-32,-4 5-110,-3 3-49,1 2-104,-2 1-39,-3-1-67,2-8-1356,21-10-5348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1:59:05.4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103 0 6176,'-21'11'24,"4"-3"12,5-5 49,8-1 20,-6 4 14,6-3-7,-5 0-56,6-2-13,2-1-15,-6 0-7,3 1-12,-4 5-6,6-4 4,2-2 2,0 0 7,0 0-857,0 0-3455</inkml:trace>
  <inkml:trace contextRef="#ctx0" brushRef="#br0" timeOffset="1">90 11 5104,'0'0'0,"0"0"0,0 0 0,0 0-3832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1:59:06.3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13 10928,'0'0'-8,"2"-2"-11,6-6-41,-6 6 9,-1 4 61,3 7 31,0-7 71,6-1 55,4 2 129,5 2 62,6 1 124,3 0 22,4-1-31,10 1-10,7 2-30,-4 0-16,-12-5-51,-6 0-25,-1 2-42,-4 0-22,-2-1-42,1-1-18,3-1-25,0 1-7,-6 0-20,-9-1-7,-4 0-10,10 2-2,1-1-14,-2-3-10,-5 0-26,-7 0-6,0 1-14,7 3-6,-7-3-12,-2-1-3,2 1-4,6 2 1,-6-2-8,-2-1 1,0 0-2,0 0 5,0 0 6,0 0 2,0 0 2,0 0 2,0 0-8,0 0 2,0 0 2,0 0 0,0 0 0,0 0 0,0 0 0,0 0 0,2 0 0,5 0 0,-5 0 2,-2 0 3,1 2-2,5 7 1,-5-4-8,-1 3 1,1-4-2,1 8 2,-1 3-2,-2 10 3,-5 15 2,1 16-1,2 12-6,-3 2-1,-3-3 0,-1 7-2,-1 15-12,6-3-2503,4-69-10005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1:58:00.4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10392,'0'0'153,"7"2"75,24 9 279,2-1 66,4-4-9,9-2-48,7-1-200,2 1-60,-2 6-56,-6-3-19,-10-6-34,-3-3-10,0 2-19,-1 3-9,1 1-9,-4-1 0,-4 0-9,4-3-2,4-3 6,-2 1-3,-6-1-15,-6 0 0,-3 0-3,-3 0-4,-3 1-3,-1-1-3,-6 1-24,5-4-7,-5 3-19,4-4-1944,-6 6-7748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1:58:01.1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233 1 10928,'0'0'112,"0"0"18,0 0 77,0 0 46,0 0 93,0 0 18,0 2-15,0 7 2,0-3 1,-1 11 4,-2 0 17,-5 2 0,-8 5-34,1 8-15,5 8-40,3 5-16,-4-1-40,-3-2-12,1 0-24,3-1-7,2-4-20,1-4-7,-4-5-10,0-3-2,-3 1-14,0-1-8,6 1-14,-1 7-5,-5 6-20,1-2-7,4-4-12,4-7-2252,3-21-9003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1:58:02.4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64 10568,'0'0'288,"0"0"37,0 0 151,0 0 101,0 0 127,1-4-378,2-14-125,0 13-57,7-1-17,1-3-30,0 1-4,1 0-2,2 3 8,6 6 18,2 5 12,0-1 14,1-1 6,2-2-2,5 4 14,4 2 46,-1 1 14,2 0-2,3 1 1,5 1-8,3 0 1,3 0-4,-6-3-6,-12 0-20,-9-1-7,-2-4-24,-1-1-7,1-1-18,-1-1-5,-2 0-14,-2 0-6,2-1-12,1-2-8,-1-2-28,-7 1-2271,-9 3-9061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1:58:02.9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202 0 8600,'-18'25'552,"3"1"56,3 2 225,1 9 10,-3 9-207,-2 7-92,2 2-159,0-3-57,-1 1-88,1-7-23,0-5-18,1-5-6,2-5-18,3-2-4,1 2-14,4-3-6,1-5-31,1-8-1911,1-12-7610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1T20:25:28.4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35 9136,'5'-7'137,"-4"6"32,0-1 110,4-5 65,-1 3 136,9-5 40,2 5 8,4 4 20,6 0 55,2 0 11,-4 0-4,1 0-10,4 0-31,-1 0-24,0 3-82,3 1-31,6 3-58,2 2-30,0-2-64,3-2-25,5 2-38,5 1-17,3-1-32,4-2-13,1-3-22,-7-4-6,-11-3-4,-7 1-1,-4-3-14,-2 1-5,-2 3-6,-3 0-5,-1-1-16,0 2-6,1 2-12,-4 2-2479,-16-2-9909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1:58:04.0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23 11736,'0'0'193,"1"0"48,6 0 174,-5 0 40,0 0-31,6 0-38,-2-1-116,14-3-29,3-1 6,11 2 9,16 2 32,6 1 9,-5-3 7,-9 1 0,-8-1-25,0 2-16,9 1-31,1 1-14,-2 2-26,2 2-7,1-2-20,-1-2-7,-7-1-10,-6 0-2,-3 0-14,-3 0-8,-3 0-14,-5 0-5,-7 0-20,-5 0-10,8 0-20,2 0-5,1 0-14,-6 0-8,-9 0-2374,-1 0-9439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1:58:04.4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323 0 11912,'-10'0'52,"6"0"177,-3 0 72,5 0 93,2 0-1,-2 1-90,-8 3-25,0 6-3,-2 3-3,-2 4-24,0 3-3,1 6-2,-1 3 6,0 7 14,-3 12 2,0 10-18,4 0 0,3-4 0,-1-4 1,-6-2 2,-5 7-6,-1 11-42,2 2-18,7-3-30,3-15-9,0-15-18,3-15-2315,7-16-9257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1:58:05.5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 10744,'0'0'249,"0"0"66,0 0 242,0 0 52,0 0-51,0 0-54,5-1-160,15-3-60,-4 3-80,1 1-26,8 0-19,12 1 2,15 4 13,6 3 6,5-1 16,7 2 1,6 3-10,-1 1-3,-8-3 1,-9-6-1,-10-1-26,-5 4-11,-4 1-20,4 2-5,1 0-12,-7-1-9,-11-1-36,-7-4-14,-4-1-20,-5-1-5,-5 0-14,6 1-2169,-8-2-8661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1:58:05.9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117 0 9048,'-2'2'25,"-5"6"6,6-6 2,1-2 16,-3 3 46,-7 14 17,0 5 7,2 2 23,2 3 92,1 6 39,-4 12 70,-2 8 22,3 6 22,2 7 10,4 6 22,-2 0-3,-4-5-31,0-2-12,3-2-35,1-6-20,5-6-36,4-7-24,1-4-51,-2-12-1898,-3-23-7555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1:58:07.0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11192,'0'0'89,"0"0"35,0 0 120,0 0 31,0 0-14,5 2-22,15 11-95,-8 4-31,-2 9-26,1 9-7,-2 11 0,-3 9 5,2 9 23,0 11 12,-3 3 7,-5 6 1,-2 3 1,0-11 4,4-20-2,3-11 0,1-4-15,-4-6-11,-4-8-25,0-5-9,2-1-31,2-3-1822,-1-14-7252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1:58:07.9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 0 11824,'-1'2'41,"-6"5"36,5-5 126,2-2 76,0 0 161,0 0 32,0 0-31,0 0-8,0 0-18,0 0-15,2 0-57,7 3-25,6-3-35,8 1-18,12 1-52,13 3-21,10 3-32,2 0-13,-2-3-22,8-1-7,8-4-12,-1-3-15,-3 1-52,-6-1-14,-6 3-18,-9 4-2186,-39-3-8739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1:58:08.8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 53 11912,'-11'-9'265,"8"7"63,3 2 231,0 0 39,0 0-67,-1-1-60,-5-5-190,5 4-56,2 1-50,4-6-4,-4 5 18,-1 2 12,0 0 13,0 0 0,1-2-3,3-6 2,-2 6-4,-2 2 2,2-2 10,6-5-2,-6 6-22,-2 1-5,1 0 0,6 4-4,-5-1-14,0 10-4,-4 6-12,1 9-2,2 6-8,3 9-3,0 11-18,-3 9-7,-1 5-24,0 7-4,0 7-8,0 9-4,3 4-24,3 3-3,5 0-2,-4-29-2526,-5-56-10115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1:58:09.8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11376,'0'0'200,"0"0"73,0 0 295,0 0 64,0 0-56,0 0-53,0 0-174,0 0-62,0 0-95,0 0-31,0 0-26,0 0-6,11 2 6,39 8-1,-1-1-3,6 2 2,16 0-2,6-3 2,-2 3-3,-2-3-5,-2-8-11,4-6-3,6-2-6,3-3-18,3-3-70,-9 3-2128,-62 9-8449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1:59:45.3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8600,'0'0'88,"0"0"62,0 0 252,0 0 88,0 0 109,0 0 9,3 5-88,11 19-51,-3-4-130,-1-1-32,-4 4-15,1 6-4,3 12 1,0 9 10,-3 8 17,-4 3 0,2 0-15,1-1-10,-1 2-46,-2 6-6,-5 3 1,2-9-3,3-14-10,-4-6-10,-4 3-25,2 0-6,0-4-12,-1-5-4,-3-2-14,0 0-5,3-1-6,5 1-2,3 1-6,-1-2-3,-3-6-12,0 1-4,1 6-12,1 2-4,1-2-10,0-4-2,2-5-14,1-1-6,-1-2-12,-2-1-2,-3-2 0,0 1-2,3 2-10,-1 6 2,1 4 2,1 6 0,-3 3 0,-1-3-1,-1-3-6,-1 0-2,3 6-4,-1 4 3,-3 5 2,1 3-1,2-2-6,2-3-2,-2-9-4,0-3 2,0-2-4,-3 1-2,-2 0-4,0-1 2,2-1-4,0 4-1,0 7 0,0 2 0,1-3 0,0-3-1,3 2-4,-1 9 3,-3 11 2,-2 0-1,0-2-4,1-3 2,0-4-4,-1-7-2486,4-37-9941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1:59:47.0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28 10120,'0'0'240,"0"0"46,0 0 188,0 0 51,0 0 23,6-1-27,18-2-147,-9 6-61,-4-1-89,1-1-27,4-1-35,4 0-10,2 3 1,3 2 3,2-2-9,4 0-2,3 0 7,-1 3 4,-2 2-8,2 0 1,-2-2-3,4 3-6,6 4-15,7 1 3,5-1 7,0-4-2,-5-5-10,-9-3-3,-7 0-1,-3-1 1,2 0 2,2 0 0,0 0-12,1 0-5,0-1-18,1 0-3,3-3-8,-2 2-2,2 4-12,-5 2-2,-4-2-10,-3 1 0,0-3 4,10 0 2,10 3 2,1 3 2,-10-1-8,-7-2 1,1-1-2,-1 1 1,-3-3-8,-3-3 1,2 1-2,1-1 1,1-2-10,1-2-3,3 2-6,3-1-2,2 1-4,1-4 2,2 0-4,2 0-1,3 2 0,2 1 2,6-2 6,2 1 2,-3 1-12,-7 5-1,-9 0-2,-4-4 1,-1-3-8,2 1 1,1 3-2,-3 1 2,-3-2-2,5 0 2,6 0-2,-2 2 2,-9 2-2,-5 1 2,0 0-2,1 0 3,1 0 2,-1-3 0,-2 1 0,-1-2 2,-2 0 4,-2 1 2,-5 5 0,-6-2 0,8 0 0,-3-3 0,-6 3 0,5-2 0,-7 2 0,-3 0 0,0 0 2,0 0 4,0 0 4,0 0 3,0 0-4,0 0-1,0 0 0,0 0 0,-2 3 2,-10 9 2,-2 0-10,-2-3-2,-4-3 0,1-1-1,-1 4-6,4 5-2,-1 2-6,-1-1-3,-1-2-10,1-4-2386,14-7-9549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1T20:25:30.4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 1 9496,'0'0'489,"0"0"124,0 0 477,0 0 62,0 0-224,0 0-103,0 0-186,0 0-86,0 0-153,0 0-47,0 0-50,-2 4-18,-5 14-34,4 2-10,0 2-20,-1 7-10,0 10-20,2 10-5,2 8-14,2 3-9,2 4-22,-3 6-9,-2 8-16,-1 2-6,5-5-10,4-8 0,1-9-10,-1-14 0,-4-12 4,-3-7 1,1-2-6,0-5-5,4-8-14,-4-6-4,0 3-14,-1-5-9,0-2-20,0 2-5,0 4-22,0-5-36,0-1-2524,0 0-10063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1:59:48.9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2840 0 11288,'0'0'9,"0"0"7,0 0 7,0 0 29,2 0 113,5 0 31,-4 2-8,2 8 9,-1 5 30,4 7 28,5 13 66,0 11 34,-1 13 50,-1 12 6,3 16-46,2 4-13,-1-4-25,-2 2-17,1 8-35,-2 9-15,-2 6-40,3-8-15,4-17-34,-2-12-11,-3-6-24,-3-1-7,2-3-18,0-2-3,-3-5-10,-2-2-2,-2 0 2,2-3 7,3-9 12,-1 1 3,-4 5 2,-1-2 2,3-13-10,-1-9-3,0-3-6,-1 0-3,-3 4-12,-3 0-4,-3-3-12,2 4-4,3 4-12,-1 0-2,-2-7 0,-2-3-1,1 6-4,0-1-1,1-4-12,1-1 2,2 3 6,0-1 1,0-1-6,-1-3-2,-2-4-4,-2 2 2,2 4-4,3 2-1,3-2 0,0-2-1,-1-8-4,-2 0 2,0 7-4,0 2-1,0-11 2,0-5 3,0 6-4,0-5 1,0 3 4,0-7 1,0 0-4,0 8 2,0-6-4,0 3-2,1-4-4,1 6 2,-1-7-4,-1-1-1,0 6 0,0-5 0,0-2 2,0 2 4,0 6 2,0-6 0,0-2 0,0 0-1,0 0-4,0 0 2,0 0-2,0 0 3,0 0 2,0 0-1,0 0-4,-2 2 2,-4 5-2,5-6 3,-1 1 2,-5 4-1,6-5-4,-1-1 2,-6 0-2,4 0 3,-3 0 2,3 0-1,-4 0-6,5 0-2,-4 0-4,3 0 2,-4 0-2,3 0 2,-10 0-4,2 0-1,2 0 0,-3 1-1,-3 2-4,-3 4 2,1 1-2,-1-2 2,-1-1-2,4-2 2,3 0-2,0-1 3,-6-2 1,0 0-6,2 0-1,0 0 0,1 0 0,0 0 0,-3 1 0,-4 2 0,0 2 0,3 1 0,1-3 0,1 0 0,-4-1 0,-2 1 0,-2 0 0,1 0 2,3 0 3,-3-1-2,-7 1 2,-9 0-4,-8-1-1,-7-2 0,1 1 0,6 2 2,5 2 3,4 0-2,-4 2 2,-5-2-4,2-3-1,8 1 2,3-3 3,1 0-2,1 0 2,3 0-2,-4 0 2,-12 0-4,-4 0-1,-1 0 0,2 0 0,1 0 0,5 0 0,7 0 0,1 1 0,0 2 0,-1 1 0,-2-2 0,1-1 0,6-1 0,4 0 0,-1 4 0,0 0 0,2 2 0,-6 3 0,-10 4 0,-9 1 0,-3 0 0,3-3 0,10-5 0,2 0 0,-4 3 0,-8 2 0,-3 2 0,4-2 0,11-2 0,1 0 0,-4-1 0,0 0 0,3 1 0,-2 2 0,-8 0 0,2 0 0,6 0 0,6-4 0,5-6 0,7-3 0,7 1 0,6 1 0,1-1-1,9 0-2611,2 1-10422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1:59:17.7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9848,'0'0'208,"0"0"77,0 0 310,0 0 74,0 0-9,0 0-49,6 3-206,21 9-64,1-4-67,4 0-30,-1 0-48,-3-2-19,-2-3-26,5 0-10,6 3-9,-1-1-7,-4-2-34,0 3-7,3 0-8,4 1 0,-4-1-8,-7-1 1,-5 1-3,-5 0-4,-1-1-4,-2-3-2,-3 1 0,-7-2-3,5 3-9,-7-3-2001,-3-1-8015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1:59:18.4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200 6 11736,'0'0'113,"0"0"22,0 0 65,0 0 9,0 0-25,-2 0-1,-7 0 2,5-1 11,-4-1 24,6 1 16,2 1 24,-2 0 9,-5-1-2,5 0-2,0 1-18,-9 0-4,7 1-14,-4 2-5,-2 8-25,0 9-15,-1 11-31,0 7-8,-1 5-18,1-1-2,-1 0-4,-2 1-6,-2 5-20,2-5-3,4-10-10,4-9-2155,5-20-8613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1:59:21.5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 0 9848,'1'3'520,"1"6"53,-1-7 215,0 0-55,2 5-451,-2-6-140,-1-1-100,1 3-29,2 6-9,-1-5 1,2 6-5,-1-1-6,-2-4-2,2 10 0,-3-4-2,-1-6-3,-3 5 1,2-5-8,2 3 0,0-5-9,0 4-6,0-5-10,0 0-3,0 6 0,0-6 0,0-2 0,0 2 0,0 5 1,0-5 6,0-2 2,0 0 7,0 0 7,0 0 2,-1 0 6,-6 2 1,5-1 0,2-1 1,-2 0 7,-6 0 8,6 0 9,0 0 14,-5 0 16,6 0 33,1 0 17,-2 0 38,-5 0 13,5 0 17,2 0 18,-2-1 34,-6-2 16,6 2 13,2 1 3,-1 2 6,-6 5 5,5-6 17,2-1 4,0 0-19,0 0-6,0 0 1,0 3 0,0 6-18,1-5-3,2 6-10,2-3-10,16 18-32,4 1-10,3-1-12,3-1-6,3 2-16,-2-1-5,-4 0-4,-2-6-1,1-4-12,-2-2-2,-5-1-10,-2-1-6,-1 0-16,-1-3-5,0 0-4,-4-3 1,-7-3-10,4 4-2,-7-4 0,0-1 0,8 5 0,-8-5-2,0-1-10,6 0 2,-6 0 2,-2 0 0,0 0 0,0 0-1,0 0-4,0 0-2,0 0-20,-2-2-7,-6-7-2446,6 6-9741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1:59:21.9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228 1 10840,'-7'12'24,"5"-7"1,-1 6 7,2-5 37,-1 10 125,-6 6 38,-3 5 32,-1 4 25,-1 5 71,-1 8 31,0 5 34,2-2 6,1-13-31,0-5-14,-3-2-19,-3-5-10,1-4-34,2-4-14,4 0-35,5-5-22,2-6-47,-5 6-15,3-6-30,-7 3-16,10-5-30,2-1-2169,0 0-8659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1:59:25.2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9672,'0'0'257,"0"0"48,0 0 174,0 0 28,0 0-79,0 0-51,0 0-121,0 0-35,0 0-35,2 0-5,6 2 23,-3 1 8,14 10-8,4-4 9,9-3 29,0-1 3,-3 1-10,-7 0-6,-7 0-9,-4-1-7,1 0-34,2 0-8,2 1-14,0-3-1,-6 0-9,-6-1-10,6 4-26,-8-5-7,0 0 1,7 5 0,-4-4-20,3-2-13,-6 0-30,-2 0-2098,0 0-8377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1:59:25.6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119 1 11192,'0'2'153,"0"6"23,0-6 71,-2-1 49,-7 6 128,5-1 16,0 12-63,-2 3-8,-2 6 13,0 3-1,3 0-10,-1 7-6,-3 10-10,-1-1-14,4-10-42,1-4-18,-3 3-27,-2 7-14,-1 0-30,6-9-18,3-17-56,1-13-2232,1-3-8889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1:59:28.0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 6 10656,'0'0'296,"0"0"37,0 0 150,-2 2 14,-7 5-90,7-6-58,-1-2-138,-9-2-39,7 2-16,-4 1-2,7 0 13,2 0 18,0 0 46,0 0 21,0 0 23,1-2 1,4-5-16,7 6-11,6 1-26,4 0-17,1 0-35,-1 0-11,1 0-24,2 0-7,2 0-18,-3 0-3,-3 0-10,-4 0-6,0 0-16,-1 0-6,-2 0-12,-2 2-6,-1 4-14,3-1-1,2-2-2,-4-1 2,-7-1-4,7-1-3,-7 1-10,7 2 1,-9-2-4,-3-1-2202,0 0-8805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1:59:28.4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101 1 9672,'-2'2'360,"-5"5"53,5-3 215,-2 11-3,-4 16-242,-2 6-87,-2-3-121,4 13-37,2 17-20,0 7-8,-2-2-4,-1-10-2,2-9 1,6-13 3,1-12-8,-2-6-4,-4 2-24,4-3-1724,2-15-6889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1:59:29.4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276 51 10296,'-8'-19'0,"6"7"33,1 8 135,1-3 76,0 5 152,0 2 29,0 0-50,0 0 80,0 0 283,0 0-188,0 0-73,-2-1-9,-6-3 0,6 2-8,0 5-9,-11 13-46,1 6-17,3 6-42,1 8-27,-1 7-70,-2 10-23,0 11-28,0 10-14,-3 10-30,-3 1-9,0-5-20,1 2-10,-4 6-22,1 5-9,1-6-14,2-9-6,6-4-26,1-8-10,1-17-16,6-18-2413,1-25-9637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1T20:25:31.2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84 10840,'1'0'8,"5"2"49,-2 1 198,5 7 70,5-4 87,2-6 32,6 0 24,10-4 19,11-4 34,3-3-4,-2-3-67,2 3-32,5 3-52,1 1-22,0-2-31,-4 3-12,-5 2-36,-2 2-17,-1-2-32,-3-1-16,-8 3-32,-3 2-13,4 0-20,-1-3-6,-7 1-18,-3 0-3,-2 2-10,-4 0-6,-4 0-16,-8 0-6,2-1-12,8-1-7,1 7-20,-1 4-5,-3-3-12,-6-3-2,1 5-11,0 1-10,-5-1-11,2-7-2339,0-1-9363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1:59:30.3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10 10656,'0'2'88,"0"7"21,0-7 86,0-2 39,0 0 76,2 0 12,5 1-19,-5-1-2,-2 0-2,2 2 6,9 7 13,3-5 6,11 1 17,13 0-1,7-4-41,8-4-18,6-1-25,8-1-11,2-4-34,2-1-7,3 2-8,-3 3-3,-6 4-18,-2 1-7,1-3-24,1 1-11,2 2-36,0 0-22,1 1-54,-9 2-2158,-47-2-8581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1:59:31.4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90 23 10480,'-7'-10'57,"5"8"-2,2 0-31,-3-5 46,3 5 221,0 2 81,0 0 87,0 0 27,0 0 28,0 0-4,0 0-36,0 0-30,0 0-80,0 0-32,0 0-47,-3 2-14,-7 7-30,3 10-6,-1 14-15,1 12-10,4 14-21,3 12-7,0 16-12,0 6-7,0 0-22,0 1-9,0 7-16,0 6-9,0 0-20,0-1-3,-1-5-8,-2-16 1,-5-18-4,3-11-3,-1-3-12,0-6-7,0-7-22,2-9-2287,3-25-9131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1:59:32.4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10744,'0'0'376,"1"0"54,6 0 220,-5 0 22,-2 0-128,0 0-74,0 0-163,0 0-39,2 0-8,8 0 0,2 0-8,7 1-5,5 2-31,10 6-10,13 4-3,7 1 1,6 0-8,6 0-2,7 5-14,6 5-9,7 4-22,5-4-9,-4-9-16,0-3-2,2-3 6,4-4-4,4-3-40,0 1-18,0-3-46,-6-3-13,-13 2-6,-21 0-2252,-46 1-9009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1:59:55.5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199 2676 10032,'0'0'409,"0"0"72,0 0 269,0 0 48,0 0-68,0 0-52,0 0-131,0 0-64,0 0-143,0 0-48,0 0-48,0 0-16,0 0-15,0 0-5,0 0-24,0 0-8,0 0-26,0 0-4,2-6 4,7-18 4,-7 6 4,-1-2 1,2-4-6,-1-6 1,1-11 6,2-9 6,1-7 4,0 3 2,0 9-10,3 0-6,4-8-16,0-5-8,-1 3-14,-4 1-4,0 3-12,1-1-2,-1-5-10,1-1 1,0-6 12,-2-4 7,-4 6 4,1 6 4,4-3 4,3-2 0,2 2-12,0 4-2,-6 7-8,-4 1 0,3 3-10,2-2-3,0-8-6,1-5-2,1 0-4,-5 7 2,-6 12-4,1 8-1,5-1 0,-2 3-1,-3 6-4,3-1 1,-1-5-10,1 1-2,-3 8 0,0 3-1,0-1-6,0-3-2,1 3-6,2-1-1,-1-1 0,4 0-1,0 4-4,-1-3 1,3-4-8,0 1 1,-2 1-4,-2-2-2,1-4-4,0-2 2,-2 7-2,0 2 3,3-4 2,-1-2-1,0 5-6,1 4-2,0 4-4,2 0 2,3 0-2,-3-2 2,-2 0-4,0 2-1,0 2 0,-1 1-1,-3 0-4,-2 1 3,1 6 2,1-5 0,-1 6 0,0 2 0,5-6 0,-5 5 0,-1 0 0,0-6 0,0 6 0,2 1-1,5-2-4,-6 2 3,-1 1 2,0 0 0,0 0 0,3 0 0,5 0 0,-5 0 0,6 0 0,4 4-1,6 0-4,13 1 2,15-1-2,7-2 2,1-2-2,-8-2 2,-9 2-4,-1-1-1,7-4 0,0 3 0,-4 1 0,3-2 0,9-2 0,4-1 0,-2 1 0,-1 2 0,8 2 0,1-2 0,1-1 0,1 1 0,0 5 0,-10 1 0,-9-6 0,-2 0 0,6 1 0,0 3 0,-3 3 0,2 1 0,1 0 2,-2-1 3,-8-1-2,4 0 2,11 0-2,-2 0 2,-13-1-2,-8 2 2,0 0-2,0 0 2,-3-4-2,-2-3 2,1-1-2,0 3 2,-4 0-4,-3 1-1,3-3 0,8-2 0,3 0 2,-4 2 3,-8 2-2,-6 1 2,-2-3-2,0 3 2,3 0-4,4 0-1,3 0 0,0 0 0,-5 0 0,-4 0 0,-1 0 0,4 0 0,3 0 0,1 0 0,-5 0 0,-2 0 0,-1 0 2,5 0 3,3 0-2,-1 0 2,-7 0-2,-9 0 2,4 0-2,-4 0 2,7 0-4,2-1-1,-3 0 2,-7-1 3,3-3-2,-6 3 3,1 2 1,6 0-4,-6 0 3,-2 0 2,0 0 0,0 0 0,0 0 0,0 0 0,0 0 0,0 0 0,0 0 0,0 0 2,0 0 4,0 0 2,2 2 2,5 3 4,-5-1 2,1 7 2,-3 1 4,0 2 4,0 7 3,0 8-4,0 7-1,0 4 2,0 1 3,0 1-4,0 1-3,1 5-10,0 1 1,-3-7-4,-3 4-1,-1 9 0,-3 5-1,-3 5-4,1-1 2,6-2-2,3 2 2,-3 3-2,3 2 2,3-3-2,-1-5 3,-6-6 4,-2 1 3,1 7-4,4 1-1,5 0 0,-3-1 0,-4 1 0,-3 1-1,-3-1-6,0-2-1,0-3 0,1-5 0,2-7 2,2-1 3,-2 9-4,-6 2-1,-2-5 0,0-6 0,1-4 0,1 2 0,0 9 0,4 4 0,4-2 2,-1-6 3,-2-6-2,-4-3 3,-2-2 2,1-2 0,7-2 0,1-4 0,-2 2 0,-3 1-1,-3 3-4,0 0 2,5-5-2,4-3 2,0-2-4,-1 0-1,-3 3 0,-1-6 0,2-7 2,1-4 3,2 2-2,-1 0 3,-2-1 4,1-4 4,4-4 2,-3 6 0,5-8 0,-1-1 0,-3 5 2,3-5 3,2-2-4,0 0-1,0 0 0,0 0-1,0 0-4,0 0 2,0 0-4,0 0-1,0 0 0,0 0-1,0 0-6,0 0-1,0 0 0,0 0 0,0 0 0,0 0 0,0 0 0,0 0 2,0 0 4,0 0 1,0 0-4,0 0 2,0 0-2,0 0 2,0 0-2,-2 0 2,-9 0-2,0 0 3,-1 3 4,1 3 3,-7 0-2,-7-1 2,-2 0-2,0-1 2,-2-2-4,-9 1-1,-11-2 0,-6 4 0,-1 0 2,6 0 3,2 1-4,-2-4-1,2-3 0,-6-3 0,-6 1 0,3-2-1,7 0-4,-2-2 2,-5-3-2,-3-2 2,3-1-2,-3-1 3,-6 3 2,-2 2-1,2-2-4,3 1 2,1 1-2,4 0 2,4-1-2,4 2 2,4 4-2,-3 4 2,-9-1-4,-5-1-1,0 5 0,1 0 0,4-1 0,5-2 0,7 0 0,1 1-1,-1 2-4,2 1 2,9-1-2,2-2 2,-1-2-4,2-1-1,4 0 0,0-2 0,-8 2 0,-3 2 0,-1 5 0,7-3 0,12-2 0,0-1 0,-6 0 2,3-2 3,4 0-4,8 0-1,-1-2 0,1 0 0,1 3 0,-1 1-2,3 1-12,8 0-3190,1 0-12751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00:00.2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14 694 10840,'0'0'304,"0"0"68,0 0 272,0 0 57,0 0-42,0 0-67,0 0-223,0 0-69,0 0-73,0 0-29,-3-5-35,-6-14-8,8 15-84,2 4-1,13-1 77,15-4 17,17 3 10,14 4 29,4 4 14,-6 5 14,-7 2 1,0 1-24,6 1-10,6 7-28,3 6-8,-1 3-12,8 6-8,13 6-28,3-2-2,-9-3 8,-7-3 5,-3 0-2,6 4 5,13 4 8,8-1 8,7-6 8,-2-5 2,-8 0-14,-6 0-2,3-2 6,8 2 2,8 3-14,7 0-4,4-3 0,-2-3-4,-7 0-14,1-4-2,13-4-8,5-4 0,2-2-10,-2-5-6,-4-4-14,4-1 0,9-1 4,1-3 2,-6 1-10,-1 6-3,3 10-4,7 0 1,13-4-8,-2-4 1,-7-1-2,5 4 1,9 0-8,1-3 0,-10-9-8,0-5 2,5-1 2,3 0-1,2-3-6,0-6-2,-2-7-4,-1-4 3,0 1 2,-2-3-1,-8-6-4,1-1 2,3 0-4,-5-6-2,-14-4-4,-3-1 2,5 1-2,4 0 2,-2-1-2,-74 22 2,1-3-21,49-30 19,-1-1 2,2 0-2,4 3 3,4 4 2,-8 1-1,-14-1-4,-7 1 2,0 1-2,-1 5 2,-1 8-4,1 2-1,2 0 2,-6-5 3,-12-2-2,-5-5 2,-4-3-4,3-1-2,0 0-4,-3 6 2,-3 11-4,0 8-1,-1 2 0,-5 3 0,-14 6 0,-9 3-1,-6 2-4,-5 0 2,-1-1-2,-2 3 2,-10 5-2,-6 2 2,8-4-2,-6 1 2,9-6-5,-3 4-2867,-9 4-11440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00:01.2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71 10120,'8'-10'128,"-6"8"24,0 1 97,6-6 24,-3 2-18,5-7-8,-7 10-31,-1 0-2,6-5 29,-2 3 20,11-5 33,1 3 14,-1 3 29,5 3 20,7 3 33,7 3 10,6 2 13,1 0-4,-3-2-46,-3-1-18,0 4-46,3 2-15,3-4-30,4-3-16,0-1-30,-2-1-9,-3 1-20,4-1-11,8-4-26,-2-3-4,-6-1-8,-1 4-2,-1 2-14,-4-1-6,-8-1-10,-7-1-3,-7 0-18,-3 0-5,-1 3-12,2 0-1,-4 0-4,-7 0-1,4 0 0,-7 0 0,-2 0 0,2 0 0,5 0 2,-5 0 3,-2 0-2,2 0 2,6 0-2,-6 0 5,-2 0 8,0 0 6,0 0 4,0 0 6,0 0 6,0 0 1,0 0-4,0 0 2,0 0-4,0 0-2,0 0-6,0 0-2,0 0-4,0 0 1,0 0-10,0 0 0,0 0 4,0 0 2,0 0 0,0 0-1,0 0-4,0 0 2,0 0-2,0 0 2,1 2-2,5 7 2,-5-5-2,-1 5 2,0-2-4,1 21-1,-6 16 0,-3 12-1,-3 4-6,-3 10-3,-6 19-10,-2 7 0,-3-1-8,1-18-2812,20-62-11257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4T02:55:45.4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56:49.1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54 64 12088,'0'0'176,"0"0"49,0 0 199,0 0 45,0 0-34,0 0-52,0 0-190,0 0-54,0 0-47,0 0-19,0 0-25,1 6-4,2 18-9,-2-15-3,1 3 0,0-6-3,7 9-9,-4-4 3,-2-8 1,7 3 0,-5-5 1,8-4 7,0-3 8,1-3 7,0-7 1,-1 1 6,-3 0 28,-3 1 11,-6-2 22,-1 1 6,-1-1 6,-1 3-2,-3 9-9,-12-6 0,2 5-9,1 5-7,0 4-17,-3 1-7,0 0-14,0 5-2,2 6-10,1 1 0,2 2 4,3-1 1,4 0-6,2 0-2,1-6-4,2-8 1,1 5-8,1-5-2,6 4-14,7-4-5,13-5-4,3-5 3,0-5 4,-3-2 4,-3-4 2,-2 1 2,-4-1 4,-7 5 4,-8 7 4,1-9 6,-3 0 16,-2-1 4,0 4 2,0 9 6,-3 1 8,-13-2 2,-2 2-12,-4 4 2,-4 9 6,0 4 1,3-2-4,4 3 2,2 4-2,7 0-1,3-8-12,5-8-4,-3 4-14,3-5-5,-4 4-6,5-6-3,1-2-10,1 2 1,7 5-4,3-5-2349,-9-2-9391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57:00.1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863 0 10032,'-3'6'216,"-12"14"54,9-13 221,-1 0 24,3-1-142,-8 16-48,-4 3-67,-1 3-40,3 0-83,-1 0-19,-1 2-8,2 4 7,1 0 17,2 4 9,-2 10 23,-1 4 8,-4-6-8,-2-1 1,3 4-3,-6 0-8,-10-6-19,2-1-7,4-3-25,4 4-9,0 9-4,-4-3-6,2-6-16,2-4-8,-2 0-15,-3 3 0,4 2-3,4 1-1,3-1 7,0-7 3,-2-7-14,-3-5-1,2-5-9,2 0-5,4 2-3,0 0 2,1-5-3,2-2 0,-1 2 12,1-1 3,-2 0 6,-2-2 5,6-6 17,5-4 12,-5 11 13,4-4 3,2-6 7,-4 5 3,4-5-14,-2 5 1,3-8 2,2-2 2,-2 2 6,-6 6 6,6-6 2,2-2-1,-2 2-4,-5 5 1,6-6-8,1-1-2,0 0-14,0 0-6,0 0-12,0 0-4,0 0-10,0 0-2,0 0-12,0 0-2,0 0-10,0 0-3,0 0-4,0 0 2,0 0-2245,0 0-8966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56:53.1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142 248 10656,'0'0'368,"0"0"54,0 0 220,0 0 16,0 0-147,0 0-70,0 0-147,0 0-56,0 0-68,0 0-25,0 0-25,0 0-3,0 0-3,0 0 3,0 0 23,0 0 12,0 0 8,0 0 8,0 0 7,0 0 5,0 0 17,0 0 12,2-6 12,6-20 2,-8 25-213,0 0 0,0 1 0,0-1 0,0 0 0,0 1-1,0-1 1,0 0 0,0 0 0,0 1 0,0-1 0,0 0 0,-1 1 0,1-1-1,0 0 1,0 1 0,-1-1 0,1 1 0,-1-1 0,1 0 0,0 1 0,-1-1-1,1 1-9,-10-10 218,7 5 6,-3-6 1,5 8-20,0 0-9,-3-6-16,4 7-8,-2 0-14,-6-5-5,6 5-18,0 1-5,-5-6-14,5 5-6,2 2-12,-2-1-6,-6-1-14,6 3-4,3 8-14,2 3-5,1-3-6,-1-5-3,9 5-10,5-7 2,5-4 2,3-1-1,-5-2-6,-3-1-1,0-6 2,-2-1 4,-3-1 2,-7 0 0,-4 0 2,-5-3 6,-3 1 8,-5 0 5,-2 5-2,-5 1 3,-2-1 2,-1 1 2,1 5 6,5 4 5,1 3-2,6 2 1,5-1-10,-6 7-6,0 2-14,0 4-2,3 4-10,5 2-3,4 3-6,4-4-2,0-9-4,3-1 2,1 1-2,3-2 2,1-4-4,0-3-1,1-4 0,2-4-1,4-6-4,-1 0 2,-6 0-2,-6-3 2,-5-2-2,-4 2 2,-2 4-2,-2 5 3,-13-7 4,-3 3 3,-3 4-4,-3 7-1,1 3 0,0 8 0,-1 7 0,4-1-1,9-8-6,10-7-2,-5 6-2716,6-8-10844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1T20:25:31.7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1 10656,'1'2'225,"4"5"43,-4-5 151,-1-2 43,0 2 28,0 3-30,0-3-143,0-1-36,0 5-19,-1-2-8,-1 10-3,-2 1 2,0 4-2,1 10 0,3 8-15,2 9-7,-1 7-9,0 0-1,2-2-14,-1 1 0,0 0-4,1 3-2,1 0-4,1-2-3,0 0-26,0 0-14,-1 1-30,-1-10-14,-2-13-40,0-9-11,1-6-18,2-6-5,-4-6-14,0 4-2254,0-6-9003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56:54.7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1674 8 12088,'-2'-1'80,"-4"-4"29,4 4 119,2 1 32,0 0-8,0 0-19,-2 3-83,-4 12-25,1-5-10,3-6-3,-3 5 0,5-4-3,6 6-9,-2-1 13,-1-5 46,9 4 20,2-4 18,2-3 14,-2-2 17,-5-1-2,-4-1-19,6-2-2,-8 3-3,-1-1-6,6-2-16,-5 0-11,-3-8-25,-5 1 0,-5 3 6,-5 6 1,0 2-6,1 2-5,2 3-14,1 1-1,1-2-2,5-1-3,-6 4-24,7-3-4,-2 4-8,5-6-2,1-2-14,0 2-5,5 5-4,8-6 5,7-3 6,2-4-2,2 0-14,-3 1-1,-4-3-2,-5-1-1,-2 5-14,-6 2-5,5-2-4,-6 3 1,-3 1-8,0 0 1,0 0-2,0 0 3,0 0 4,0 0 4,-3 2 4,-12 5 2,-3-2-10,-1 1-2,3-1 2,2 2 3,-2 1-4,-6 5-1,0 4 2,-1 0 4,-3-1 4,-4 1 4,-3 3 2,-1 2 0,1 1 2,-2 3 4,-1 7 2,1 1 3,0-2 10,-5 0 2,-8 5-6,-3 0-1,4-4 0,1 2-1,-1 1-6,1-1-2,2-1-6,-1-3-3,-4-1-12,0-2-4,9 0-10,3 0 1,4 0-4,-1 0-1,2 0 0,-6-1 0,-10 0 2,-4 3 3,6 3-2,9-4 2,10-5-2,-1-2 2,-4 1-2,5-2 1,7-7-8,5-2 1,4-1-2,1 2 3,-3 4 1,-1-2-4,0 0 3,-1-1 1,4-1-6,1 1-1,-1 0 0,0 0 0,-1 3 0,1 2 0,-3 0 0,-2-1 0,2 0 0,2 1 0,1-2 0,0-3 0,0-2 0,2 0 0,-3 4 0,6-4-1,3-8-4,-5 2-2561,6-5-10253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56:56.3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 79 10928,'0'2'17,"0"5"24,0-6 77,0-1 31,0 0 55,0 0 32,0 0 55,0 0 27,-2 1 61,-6 1 16,6-1-14,1 0-1,-6 5-9,5-5-15,2-1-48,-1 2-20,-5 5-31,4-5-14,2-2-47,0 0-19,0 0-26,2 0-13,5 3-19,-5-3-5,-1-2-12,5-6-5,-5 6-18,1 0-2,4-5-4,-5 6-3,0-1-12,5-5-2,-4 3 0,2-4-1,-2 3-6,1-8-1,-2 8 0,-1-4 0,0 6 0,0 1 3,0-7 10,0 6 5,0 1 6,0-6 8,0 6 6,0 2 5,0-1 10,0-6 2,0 5-6,0 2-2,0 0-6,0 0 1,0 0 4,0 0-3,3 2-22,14 8-7,4 9-10,6 2 2,4 1 4,9 2 2,4 3-8,5 3 1,-1-4-2,-2-4 2,-6 0-2,-3 1 1,0 3-8,2 3 4,2 6 6,-1 0 1,-1-4-4,0 0 1,-2 1-8,1 4 0,4 4-8,-5-5-2,-7-11-12,-4-4-1,1 2-4,4-4-1,-1-3 0,-5-3 0,-7 3 0,-7 1 0,-2 0 0,2-2 0,2 3 2,3 0 3,-1-1-2,-2 2 2,-2 6-2,-4 3 3,-1-6 2,6-1-1,4 2-4,-1 2 1,-3 1-8,-3-6 2,0-4 2,2-2 0,3 0 0,5 1-1,1 5-4,-2 3 2,-1 0-2,-2-2 3,2 2 2,1-4 0,-1-6 0,-6-6 0,-6-2 0,10 10-1,-3-1-4,-3-5 2,-4-4-2,9 6 3,0-4 4,0 0 3,-1 3-2,-3-1 2,-6-4-2,8 5 2,-7-4-2,9 3 2,-3-1-2,1-2 2,-3 1-2,-5-4 3,5 1 2,-4 0 0,7 3 0,-3-1 0,-4-3 2,9 2 4,0-1 2,0 0-1,-4-1-4,-8-1 2,-2-1-2,2 0 2,4 0-4,-4 0-2,0 0-4,6 0 2,-6 0-4,-2 0-2,0 0-6,2 1-2,5 2-4,-5-2-2659,-2-1-10649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57:05.8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1037 12 11192,'-14'-6'20,"5"1"81,8 4 55,1 1 120,0 0 23,0 0-47,0 0 6,0 2 76,0 6 20,0-6 13,0-2 9,0 0 7,0 0-13,0 0-51,0 0-16,1 3-31,8 8-14,0 0-20,3 3-16,3 3-37,7 3-13,9 7-14,3 3-5,-3-4-20,-2 3-9,1 5-14,0 1-8,-2-4-28,-2 0-4,5 6 4,2-5-1,-1-8-20,-6-7-5,-9-5 0,0 3 0,9 5 2,0-1 2,-7-7-8,-4-5 1,-4 4-2,-5 2 3,-3-3 2,-1-7-1,7 5-6,3-1-1,-3-2 2,-5-2 2,5 4-8,-5-3 2,5 9 2,-4-3-1,-2-5-4,5 6 2,-4-6-4,3 3-3,-3-2-10,5 9 0,-3 0-8,-1 1 1,0-2-4,2-3-2,-3-1-4,-1-5 3,4 5 2,-2-5 2,9 7 4,-8-6 2,3 5 0,-5-5-1,8 6-4,2-3 2,-1 0-4,1 0-1,-4-2 0,-5-3-1,8 8-4,-1-2 2,-1-2-2,1 1 3,-1 0 2,-8-6 0,0 5 0,0-4 0,9 5 0,0 0 2,-2 4 3,-1 1-4,-3-5-1,-4-4 0,4 9 0,5 3 0,0-3 0,0 1-1,-5 1-4,0-1 2,0-2-2,-1-2 2,-2 0-2,-2 0 3,-1-2 2,1-5-1,5 10-4,0-1 3,0 1 2,-1-1 0,-1-4 0,-2-4 0,0 6 0,0-5 0,5 9 2,-3-5 4,-1-6 2,3 7 0,-4-7 0,0 3 0,2-2 2,10 9 2,1-1-8,-1-4 1,-4-3-2,-7-2 3,3 8 2,-3-6-1,4 5-4,-3-5 2,4 4-2,-4-5 2,3 7-2,-4-7 2,5 4-2,-4-5 3,3-1 2,-3-1-1,5 4-4,-4-2 2,4 4-2,-7-6 2,-2-2-2,2 1 2,6 3-2,-6-2 2,-2-2-4,0 0-1,0 0 0,2 0 0,5 0 0,-5 0 0,-2 0 0,2 0 0,6 0 0,-6 0 0,-2 0 0,0 0 0,1 0-1,8 0-6,-2 0-2,-5 0-6,-2 0-1,0 0 0,0 0 0,0 0 0,0 0 0,0 0 0,0 0 0,0 0 0,0 0 0,0 0 0,0 0 0,0 0-1,0 0-4,0 0 2,0 0-2,0 0 2,0 0-2,0 0 2,0 0-2,0 0 3,0 0 2,-2 0 2,-5 3 3,3-1-2,-9 6 3,-1-4 2,-2 0 0,0 1 0,2 0 0,2-2 0,1-1 0,-1 1 0,-3 1 0,-6-3 0,-3 0 0,1-1 0,0 0 0,-7 3 0,0 2 0,3-2 0,-2-2-1,-6-1-4,-4 0 2,3 0-2,3 0 2,-1 2-4,1 4-2,-1-4-6,3 1-2,0 0-6,-7-1-1,-5-1 0,0-1-1,2 0-4,-2 0 2,-1 4-2,2 0 3,4-2 2,7-2 2,-2 0 4,0 0 4,3 0 4,0 0 2,-6 0 2,3 0 4,5 0 2,0 0 0,-2 0 0,2 0 0,10 0 0,1 0 0,-4 0 2,-9 1 3,-8 2-2,0 0 3,6 2 2,3-3 0,0 2 0,5-1 0,6-2 2,3 0 4,-2-1 2,0 0 0,2 0 0,1 0 0,-1 0 0,6 0 0,4 0 2,-10 0 3,4 0-4,6 0-1,-6 0 0,6-1 2,-5-3 6,6 3 4,-7-1-8,0 1 1,-1 1-4,1-2-1,0-1 0,0 1 0,-1 2 2,2 0 2,0 0-8,5 0 1,-7 0-4,7 0-2,-5 0-4,4 0 3,-5 0 2,8 0 0,1 0 2,-8 0 3,6 0-2,-5 0 2,6 0-2,1 0 2,-6 0-2,3 0 3,-10 0 4,4 0 2,7 0-8,-5 0 1,6 0-2,2 1 3,-6 2 2,3 0 0,-4 3 0,6-5 0,2-1 0,-2 1-1,-5 5-4,6-4 3,1-2 2,-2 0 0,-6 0 0,6 0 0,2 0 2,0 0 3,0 0-2,0 0 3,0 0 2,0 0 0,0 0 0,0 0-1,0 0-4,0 0 1,0 0-8,-2 0 2,-5 0 2,5 0 0,2 0 2,-2 0 4,-6 1 2,6-1 0,2 0 0,-1 2-1,-6 6-4,5-6 2,2-2-2,-2 2 3,-6 2 2,6-3 0,2-1 2,-2 0 3,-8 0-4,6 1 1,-7 1 4,7 1 2,-4 4 2,2-5 3,-12 0-4,1-1-1,3-1 2,5 0 3,4 0-4,-7 0-1,10 0 2,0 0 4,-6 0 2,3 0-1,-4 0-4,5 0 2,-6 0-4,8 0-2,2 0-6,0 0-2,0 0-4,0 0 1,0 0-8,2-2 0,12-6-10,9-2-2687,-17 7-10741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57:07.0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241 22 9848,'-24'-9'457,"8"4"43,10 3 152,-10 0 27,-6 1-63,0-2-58,3 3-163,3 3-52,2 0-62,-2 0-13,-5 2-9,1 1-5,10-4-3,6-1 0,-5 4-15,7-4-7,2-1-9,-1 2-4,-1 5-24,2-3-3,5 11-4,4 2-7,8 4-26,4 2-7,3-1-18,8 1-5,6 4-12,-3 0-5,-11-4-20,-7 1-9,-1 4-14,3 4-1,6 1-2,2-3 1,-2-4-10,-5-1-4,-4 2-12,-2-2-2,-2-5 0,4-2-1,5-2-4,3-4 1,-2 1-10,-5 1-2,-6-2 0,1-1-1,-1 3-6,0 3-2,0-2-4,1 0 2,3 0-2,3-2 2,2-2-2,-2 1 2,-3 2-4,-3 2 1,-1-3 4,3 0 2,3-2 0,2 1 0,6 1 0,-1 0 0,-9-4 0,-3-3 0,2 0 0,5 2 0,-3 2 0,-1 2 0,0-1 0,0 1-1,-2-2-4,0 3 2,1 0-2,2 0 2,-2-2-2,-4-2 2,0 2-2,1 2 2,0 0-2,0 0 2,0-2-2,1 1 2,-4-2-4,-2 3-1,-1 4 0,0-2 2,-2-6 4,-2-5 1,2 4-4,-3-6 3,0-2-2375,0 0-9509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57:07.9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548 1 11464,'-2'0'313,"-6"0"47,6 0 168,0 0 28,-7 2-72,-2 3-56,2 1-168,4-4-53,-6 5-62,6-3-16,-6 4-18,6-4-2,-9 4-3,-2 0-2,-3 7 1,0 5 3,2 2-8,0 4-1,1 5-15,-1 8-4,-1 4 1,-1-2 4,-3-7-3,0 1-4,0 3-3,3 0 2,3-7-2,3-6 2,2-3-4,-1 3-3,1 4-12,0 1 0,0-3 6,-1 2 2,2 2-14,1-1-5,1-10-6,2-5-3,1 1-12,-2-1-2,0-1 0,-4 0 0,2 3 2,4-2 3,0-1-2,1-2 3,1-3 2,1-4-1,-2 6-4,1-5 3,-5 7 2,5-7-1,-1 3-4,4-7 2,0-2-4,0 0-2202,0 0-8805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57:09.6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290 0 9496,'-5'7'152,"-16"24"49,0-5 199,2-6 71,3-4 65,2-4-24,3-4-159,7-6-56,-5 3-82,7-4-26,0 1-34,-5 3-7,2-2-9,-6 0-5,6-1-4,-3 3-2,4-4 0,-3-1-3,6 0-10,-1 1-3,-6 5 0,6-4-2,2-2-4,-2 0-9,-5 1-25,5-1-7,2 0-18,-2 0-4,-6 0-15,6 0-6,2 0-4,0 0-2,0 0 0,0 0-2,0 0-3,0 0 4,0 0 1,0 0 0,0 2 0,0 6 0,0-6 1,0-2 6,-1 3 1,-5 6-2,3-5-4,-4 3-2,3-3 0,-4 4-2,5-4-3,-4 3 2,3-4-2,-4 4 2,4-3-2,-3 4 4,5-5 1,-2 4-2,1-3-3,-5 1 2,6-1-2,1 5 2,1-6-3,0-3-1918,0 0-7664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57:13.9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913 0 11376,'0'0'200,"0"0"52,0 0 208,0 0 50,0 0-4,0 0-32,0 0-116,0 0-53,0 0-89,0 0-20,-5 0-8,-19 2 4,23-2-178,0 0 0,0 1 1,-1-1-1,1 1 0,0-1 1,0 1-1,0-1 0,0 1 0,0 0 1,0-1-1,0 1 0,1 0 1,-1 0-1,0 0-14,-7 9 201,5-5-18,-9 10 0,-4 3 1,0-3 6,1-2 29,-3 2 9,-9 9-10,-3 5-6,3-1-16,0-1-1,1 3 10,-2 5-1,-2 2-16,1-2-6,0-6-12,1-3-7,1-2-22,1-2-6,2-5-4,1-2 2,3-1-4,0 0-6,2 2-22,1-2-5,5-4 2,0 1 0,-1 5-14,0-1-4,4 0 2,0 0 0,0 1-12,-1 0-2,-2-5-10,4-3-4,2-4-10,-9 9-2,5-4-12,6-5-1,-6 6-2,6-4 2,-5 9-4,4-7-2,2-4-6,-5 8-2,4-7-4,-3 4 3,3-5 2,-4 2 0,6-5 2,2-1 3,-1 2-2,-6 5 3,5-6 2,1 2 0,-5 5 0,4-6-1,2-2-4,-1 1 2,-5 6-2,5-5 1,1 0-8,0 8 1,0-8-4,0 1-1,0 10 0,0 0 0,-2-4 2,-1-6 3,-8 4-4,6-3-2,-3 4-4,5-2 2,-1 13-2,1-1 2,1-9-2,-1-4 3,-5 9 2,1-1 0,2 0 0,-1 1 0,-5-2-1,2-8-7,8-4-2664,1 0-10630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57:14.6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 1 11912,'0'2'424,"0"6"54,0-6 221,0-2 17,-2 1-169,-4 6-89,5-5-180,-1-1-60,-6 1-51,6-1-12,2-1-15,-2 0-3,-5 0 7,6 0 8,1 0 6,-2 0 1,-6 0-6,6 0-2,2 1-4,0 6 1,0-5-8,0-2 1,0 2-4,0 6-5,0-6-14,0-2-2,0 2-10,2 5-2,-1-6 2,-1-1 2,2 2-10,5 2-3,-6-3-6,-1-1-5,2 0-14,6 0-2,-6 0-10,-2 0-4,3 0-10,6-3 0,-7 3-8,0 0 0,5 0-8,-6 0 1,-1 0-4,2 0-2,6 0-6,-6 0-2,-2 0-6,0 0-1,0 0-4,0 0-14,0 0-2457,0 0-9827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57:15.3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67 0 11288,'0'2'280,"0"5"41,0-5 167,-2-1 83,-8 6 146,-1-1-17,-3 2-232,2-4-71,7-2-67,-4 3-30,6-2-47,2 4-14,2-4-32,2 4-17,1-1-44,11 11-15,-1-2-20,2-1-6,6 5-20,7 8-7,5 3-12,8-3-6,5-4-16,4-5-5,0-2-6,-1 6-2,4 5-6,4 1-2,4-2-4,1-3 2,-5 2-4,-5 2-1,-9-2 0,-5-1-1,0 0-4,0 4 3,-3 1 2,-5-2-1,-2-3-4,2-2 1,1-4-8,2-2 1,-3 1-2,-4 0 2,-2-3-4,-4-4-1,-4-3 2,-3-1 4,0 3 2,-1 1 2,1-2 4,0-2 5,3-1 10,0-2 6,-2 0 10,-3-1 5,-7-1 4,3 2 2,-6-3 2,-1 0 2,6 0-8,-3 0 1,4 0-2,-3 0 1,8 0-8,-8 0-2,4 0-12,-6 0-4,-3 0-2357,0 0-9381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57:16.8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12088,'0'0'-176,"0"0"42,0 0 172,0 0 91,0 0 199,0 0 53,0 0-2,2 2 16,4 6 50,0 3-2,0 0-78,6-1-22,4 4-31,7 6-16,7 6-31,4 2-16,-1-1-50,0 0-14,1 4-18,3-2-10,4-1-34,-3-2-10,-2-1-20,-5 4-9,-2 0-16,0-2-5,1 0-4,0 1 1,1 2-10,-1-2-3,-2-3-6,-2-1-1,0-3 0,1-2 0,-3 1 2,-3-4 4,-1 1 2,1 0-1,-2-1-6,-1-2-1,-1 0 2,2 1 3,2-4-4,1 0-2,1 3-6,1 2-1,1-2 2,-1-2 3,-1-1-4,-3 1-2,0-2-4,2-1 2,0-1-4,-3-2-3,-2-1-10,-4-2 2,1 0 2,4 0-1,2 2-6,-6-2-1,-9-2 2,4 3 3,-4-3-2,7-1 3,-3 2 2,-5 0-1,5 3-4,-4-4 2,3-1-4,-6 0-1,-1 0 2,6 0 3,-5 0-4,0 0-1,6 0 0,-6 0 0,-2 0 0,0 0 0,0 0 0,-3 0 0,-13 0 3,6 0 12,5 1 9,-12 2 8,0 2 5,-4 4-2,-7 6 2,-7 6-4,-7 4-2,-9-4-6,-4-2-2,-3 9-4,0 6 2,5 6-2,2-2 2,-2-4-2,4-6 2,9-3-4,3-2-2,3 2-4,1 0 1,2-3-8,3-2 2,0 0 2,0-1-1,0 0-4,1-2 2,1-3-2,3-2 2,0 1-2,-1 4 2,-5 3-2,4-1 2,10-4-2,6-2 2,4-4-4,3-4-1,-1 7 0,1-7 0,-4 5 0,3-4-1,-3 10-4,2-4 2,1 0-2,1-1 2,0 1-4,2 1-2461,0-11-9839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1T20:25:32.6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19 115 12000,'0'0'297,"0"0"46,-2 0 161,-4 0 16,4 0-96,2 0-50,-1-1-99,-5-2-30,4 2-34,2 1-6,0 0-3,0 0-4,2-2-3,5-7 6,4 3 13,6 2 3,11 1 7,5 1 4,2-2-8,3-1-3,3 3-20,-1-2-9,2-2-14,3-1-6,6 5-26,0 2-7,-6 0-4,-7-3-1,-7 1-14,-2-4-9,-1-2-20,0 0-3,-1 1-8,-1 1-2,-3 4-12,-5-1-2,-3 1-10,-5-2-3,-6 3-6,6 0-2,-6 2-6,5 4-3,-5-3-10,5 2 1,-9-4-21,0 0 1,0 0-1,0 0 0,0 0 0,0 0 1,0 0-1,1 0 0,-1 0 1,0 0-1,0 0 0,0 0 0,0 0 1,0 0-1,0 0 0,0 0 1,0 0-1,0 0 0,0 0 0,0 0 1,0 0-1,0 0 0,0 0 1,0 0-1,0 0 0,1 0 0,-1 0 1,0 1-1,0-1 0,0 0 1,0 0-1,0 0 0,0 0 0,0 0 1,0 0-1,0 0 0,0 0 1,0 0-1,0 0 0,0 0 0,0 0 1,0 1-1,0-1 0,0 0 1,0 0-1,0 0 0,0 0 0,0 0 1,0 0-1,0 0 0,-1 0 1,1 0-1,0 0 0,0 0 0,0 0 1,0 0-1,0 0 0,0 1 0,0-1 1,0 0-1,0 0 0,0 0 0,-6 10 14,0 2-10,-1-2-2471,6-8-9891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57:18.1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395 0 11824,'0'0'312,"0"0"45,0 0 182,0 0 31,0 0-52,0 0-49,0 0-137,0 0-37,0 0-30,0 0-8,0 0-19,0 0-9,-1 2-9,-6 8-2,1 2-12,1 9-5,-4 13-18,-1 11-10,4 6-34,2 7-7,1 7-8,-3 6-4,-1 3-24,-4-1-7,0-6-18,-1-5-3,2 0-10,1 3-4,1 7-10,2 0 0,0 1-8,0-3-2,-3 1-12,-5-5-2,-2-7-10,0-5-3,-1-1-4,4 4 2,3 3-4,1-1-2,-4-3-4,0 0 1,4 1-8,0-5 1,-2-13-2,0 0 3,2 8 2,-1 0 0,1-16 2,1-6 4,3-1 2,1-5 0,-2-3 0,-4 2 2,7-7 6,3-9 6,-1 0 5,-2 7 12,2-5 7,1 3 4,-1-3 4,-1 4 4,0-3 3,-4 10-4,5-4-2,1-6-6,0 5-2,0-5-6,0 3-3,0-6-10,0 0-2,0 5-12,0-6-2389,0-1-9555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57:19.7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 0 11376,'-13'12'-192,"10"-7"33,0 6 135,4 3 57,0 11 77,-1 13 20,0 9 12,2 6 15,2 2 55,5 2 19,3 7 1,2 6-6,-1 4-20,1-3-8,2-8-3,-1-5-7,-1-1-41,-1 1-13,1 3-4,2-3 0,-2-9 12,1 0 6,1 2 17,-1 1 14,-2-5 18,2 1 8,3 4-2,1-2 0,-2-8-15,-2-3-7,1 5-10,0 3-6,-3 3-10,-2-3-2,2-8 6,1-2-1,-3-2-5,-1 4-2,1 9-6,2 1-2,0 1-4,-2-7-1,-4-3-14,-1-3-4,5-5 0,-1-4 0,-2-1 0,-1 1-2,4 2-10,-1-3 1,-4-4-2,-3-6 1,1 0-8,0 4 0,0 8-8,-4 3 0,0-6-8,2-7 0,1-4-8,0-1 1,0-1-2,0 1 2,0 0-4,-1 0-2,1 1-4,-3 0 2,0 0-2,0 1 2,0-6-2,0-5 2,0 11-4,0-4-1,0 0 0,0-2-1,0-1-6,0-4-3,0 6-10,0-8 0,0-1-8,0 6 1,0-6-4,0-2-5,0 0-16,0 0-2582,0 0-10315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57:25.9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2718 0 11464,'0'0'265,"0"0"103,0 0 391,-5 2 83,-14 4-52,12-3-81,-5 9-266,-3 0-86,-3-2-73,-4-2-27,0-2-52,5-2-11,3-1 4,-1-1 5,-2 1 10,-2-3-2,0 0-20,2 0 5,0 0 24,-3-3 8,-5 1-8,-6-1-3,-4 3-20,1 0-9,5-1-14,-3-3-4,-5-3-12,-2-1-2,2 1-10,-4 1-3,-7 2-4,0-1-1,7 2-14,-1 3-6,-7 3-12,-5 3-4,1 2-10,-2 0 0,-7-5-8,-4 0 2,-3-1 4,-1 4 3,3 0-4,4-1-2,3 4-6,5-2-3,6-3-12,-6 2-4,-11 5-10,-5 2 0,2 1-8,7-3 0,6-5-8,2 0 1,2 2-2,5 2 1,3-1-10,3-4-3,1-1-4,2 0 1,2 1-8,5 0 1,3 0-4,1 2-1,-3 0 0,-4 1 0,-1-3 0,3-1 0,8-1 0,1 0-1,-2 3-4,3 0 2,6 2-2,3-1 3,0 0 2,0-5 0,-4-2 0,5 0 0,8 0-1,-3 0-4,5 0 3,0 0 1,-6 0-7,6 0-7,2 0-2833,0 0-11327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57:26.7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798 25 12632,'0'0'177,"0"-2"22,0-5 65,0 6 38,-2-1 93,-7-4-4,6 5-127,1-1-34,-11-2-4,12 4-211,0 1 1,-1-1-1,1 0 1,0 1-1,0-1 1,0 1-1,0-1 1,0 1 0,-1 0-1,1-1 1,0 1-1,0 0 1,1 0-1,-1 0 1,0 0-16,-31 29 272,-16 16 12,-9 13-8,-4-1 5,1-1 12,3-5 5,1-1 6,-1 3 2,0 0-14,5-1-10,9-6-26,7-7-6,8-7-14,2-7-4,4-5 2,5-4-2,5-9-26,7-4-10,-5 7-16,4-2-10,4-5-26,-4 5-7,5-6-18,1-3-5,0 0-12,0 0-2,0 0-10,0 0-3,2-2-4,7-5-1,-3 4-14,9-5-6,-2 0-10,-2 3 0,1 0-8,4 0 0,4 2-8,1 2 0,-3 1-8,2 1 1,7 3-4,8 10-2,8 8-4,1 5 2,-8 2-4,-4 2-1,-4 1 0,3 5-2,1 2-10,-2-4 1,-7-11-4,-1-6-1,5-3 0,-1-3 0,-8-4 0,-6-1 2,-1 1 4,-2-3 2,-7-4-2762,-2-1-11051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57:38.6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172 33 10208,'-6'2'393,"-16"6"124,14-6 478,-9-2 73,-1 0-201,3 1-109,3 2-228,1 5-85,-3 2-105,1-1-32,3-4-42,6-3-19,-3 1-36,5-2-10,2-1-20,0 2-11,-3 6-26,5-5-2,8 2 4,14-2 8,20-7 20,12-5 8,2-2 2,-8 0-2,-10 2-10,-2 1 0,1 0-10,4-3-7,-3 1-20,1 1-7,4 4-26,-3 1-7,-7 1-6,2 1-5,5-1-16,-3 2-4,-11 1 0,-5 0-1,-3 0-4,3 0 2,6 0-2,-5 1 1,-13 1-8,-8 1 0,-1 3-8,-1-2-2,1 4-12,-5-2-2,-17 14-8,-9 0 1,-9 0-4,-6-4-1,-4 1 0,-2 0-1,-2-1-4,2-5 3,5-5 2,2-2 0,-1 1 0,1 0-1,5 0-4,-2-1 2,-12-1-4,4-4-1,12-7 0,7-4 0,-1-1 0,3 0-1,7 2-4,3 3 2,3 2-2,2 2 2,1 0-4,0 3-1,4 1 0,15 0-1,-4 0-4,2 0 2,0 0-4,7 0-2663,-9 0-10651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57:39.7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35 128 10480,'0'0'384,"0"0"18,0 0 76,0 0-8,-2 0-100,-6 0-61,6 0-137,0 0-37,-5 0-31,5 0-7,2 0 6,-2 0 10,-6 0 38,6 0 11,4 0 13,9-2 8,9-4 2,6-5 6,5-3 1,1-3-7,-1 3-25,0 0-4,-5 1-9,-1 3-5,6 3-4,3 1-6,1 1-15,-5 0-1,-6 2-9,-1 3-6,1 3-9,0 2 0,-6 3-8,-9-1 2,-4-4 4,10 3 0,-4-3-12,-7-1-4,3 4-12,-4-3-1,3 4-4,-4-4-5,0 5-14,-3-4-1,-9 4-4,-1 0-1,-4-3 0,-7 1-1,-5 3-4,-4 4 2,-3 3-4,-2-2-2,1-3-4,4-2 3,5-1 2,1-2 4,3-3 16,2-1 7,1-2 10,2 0 3,3 0 2,2-2 8,-1-1 20,-1 0 7,0 2-4,-1 1-2,6 0-6,4-1-2,-6-2-4,5 1-1,-4-1-14,8 2-4,0 1 0,-6 0-2,6 0-10,2 0 0,0-2-8,2-8-3,2 5-20,9-6-2414,-10 8-9637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57:40.5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204 116 8504,'-2'-2'313,"-5"-3"40,6 3 142,1 2 17,0 0-89,0 0-51,0 0-111,0 0-14,0 0 33,0 0 5,0 0-10,2-2-5,9-7-3,4 3-4,2 0-31,8-3-11,11-7-10,1 1-9,-6 5-19,4 2-2,10-1-2,-2-1 0,-11 4-14,-4 5-1,-3 5-8,1 1-5,-1 1-31,-3-3-8,-2 2 0,-4 0 0,-6-2 0,-6-3-3,5 0-9,-7 0 0,-2 0-8,2 2 0,3 6-8,-4-8-83,-1 0 1,0 0-1,0 0 1,0 0-1,0 0 1,0 0-1,0 1 0,0-1 1,0 0-1,0 0 1,0 0-1,0 0 1,0 0-1,0 0 1,0 0-1,0 0 1,0 0-1,0 0 0,0 1 1,0-1-1,0 0 1,0 0-1,0 0 1,0 0-1,0 0 1,0 0-1,0 0 1,0 0-1,0 0 0,0 0 1,0 1-1,0-1 1,0 0-1,0 0 1,0 0-1,0 0 1,0 0-1,0 0 1,0 0-1,0 0 0,0 0 1,0 0-1,0 0 1,0 0-1,0 1 1,-1-1-1,1 0 1,0 0-1,0 0 0,0 0 1,0 0-1,0 0 1,0 0-1,0 0 1,0 0-1,0 0-1,-13 8 61,-8 3-7,-13 4-10,-4 0-2,3-2-12,-3-4-1,-6-2-2,0 1 3,7-4 2,2-2 2,-1 4 6,4-3 8,1-1 8,-1 1 9,-7 0 12,1 0 3,9-1 0,6 2 0,-1-1 0,2-1-1,5 1-4,3-1-1,3-2-12,6 0-2,-6 0-10,6 0-3,-1 0-6,4 0-5,2 0-16,0 0-5,0 0-2273,0 0-9074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57:41.2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58 66 10840,'1'2'176,"1"6"20,-1-6 81,1-3 36,9-6 45,0 1-4,4 1-51,5-2-18,7 1-35,6-2-9,3-2 6,2 1 5,3 1 17,-1 3 4,-5 4-19,-1 1-10,0-3-15,-3 2-2,-7 1-14,-1 2-6,3 4-31,-2-1-8,-10-3-1,-9-1-4,4 4-20,-7-4-6,-2 2-18,-4 13-5,-10 1-12,-8 3-6,-6 1-26,-5-2-7,-7-1-4,-7-2 1,-4 0-10,4-2-3,6-5-6,2-4-2,-2-1-6,3-5 1,7-3 6,4-3 8,2 1 6,3-2 4,6 0 4,2 0-2,3-4-14,5-5-4,8-4-12,7-3-2301,-7 19-9203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57:43.2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1 182 10744,'0'0'521,"0"0"95,0 0 359,0 0 35,0 0-212,0 0-110,0 0-223,0 0-77,2-5-106,7-15-35,-2 13-38,14-4-14,3 0-20,7-1-7,5-2-26,2 0-7,1-1-6,-1-2 2,4 0 10,4 3 2,6 3-4,-2 3-1,-12 3-14,-3 4-4,4 3 2,-1 2 0,-8 1-12,1-1-2,7 0-10,-3-1-4,-14 0-10,-3 1-2,-2 3-12,-4-2-2,-9-4-10,-3 0-4,4 6-10,-3-3-2,2 4-12,-7-1-2,-19 15-8,-10 3 0,-9 0-8,-2-6 0,1-4-8,4-1 1,2-3-4,2-2-1,-1-1 0,1-2 0,2-4 0,5-2 0,7-2 0,1-5 0,-4-3 2,-1-4 4,6 1 2,6 2 2,9 8 4,-6-6 5,5-2 10,1 2 5,2 5 4,-2-3 1,3 5-4,1 0 2,-2-6-4,1 6-3,1 2-12,0 0-2564,0 0-10251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57:44.0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45 10840,'16'-5'377,"-4"-1"54,2 0 193,12 3 24,18 2-95,0-1-66,-11-2-190,1 1-57,12 2-56,3-3-9,-2 0 2,2 2 6,4 2 1,-1-1 0,-5-1 1,-1 1 8,0 2 13,-7 2-2,-10 3-15,-3 2 0,1 2-2,-4-2-3,-9-3-26,-10-2-11,6 9-20,-6 0-2,-7-1-2,-9 2-3,-13 4-24,-6 3-4,-4-2-10,-2-4-3,-6-2-4,3-3 2,5 0-4,-4-2 1,-4 1 6,-1 0 6,8-4 4,7-2 3,5-2-4,3 1 1,-1 2 6,-3 2 9,-2-1 12,5-3 1,7-1-10,6 0 0,5 0-8,-4 0-2,6 0-14,0 0-8,-4 0-14,4 0-5,2 0-20,-1-2-9,-2-5-14,3 4-2,7-5-15,-3 2-22,6-6-2530,-8 9-10115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1T20:25:35.4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20 9672,'0'22'281,"2"-3"119,1-1 455,1 8 75,4 9-148,3 6-88,5-4-195,1-3-74,2-3-115,2-2-41,3 1-42,0 5-14,-3 11-10,4 10-9,5 8-19,5 11-4,5 17-14,6 9-1,6 4-8,10 3 0,12 5-8,2 4-2,-3 1-14,-4-2-6,-2-3-12,2-2 1,5 1 12,8-1 6,8-4-2,0-6 6,-6-4 12,0-4 5,-1-5 6,-2-4 5,2-2-4,-44-47 5,11 7-158,48 28 178,-3-2 1,-3-1-22,2-4-3,7-2 4,7 0 1,6-1-6,-4-4-2,-11-8-6,2-8-2,10-5-4,0-7-1,-1-4-14,0-3-6,2 0-12,9-5 1,11-3 12,-3-3 6,-9-2-2,4 2-1,11 5-12,-1 1-2,-7-2-8,4 0 0,3 0-10,1-5-7,-4-4-20,0 0-2,0-1-4,0-4-3,2-4-10,-4 0 2,-5 1 2,1 0 0,1-6 0,-9-5-1,-11-4-6,-3-1-1,1 2 2,3-4 3,2-7-4,-7-3-1,-13 1 0,-7 0-1,-1 0-4,0-6 2,-1-4-4,0 2-2,0 4-6,-6 1-2,-7 1-4,-6-1 2,0 0-2,4 1 2,1 2-4,2 0-1,5 0 0,-2 0-1,-9 0-4,-6 0 2,-2-1-2,0-1 3,2-3 2,0-5 0,1-1 0,4-1-1,5 3-4,-1 4 2,-7 0-2,-4-1 2,-6-1-2,0-2 2,4-1-4,-1 0-1,1-2 0,4 0 0,3 0 0,2 0 0,-5-4 2,-5-3 3,-2 2-2,-2 2 2,-5 6-2,1 1 2,5 3-2,0-3 2,-2-2-4,1-3-1,4 1 0,3 2 0,1 4 0,-4-1 0,-4-3 0,-5-1 0,-5 3 0,-2 2-1,1 0-4,1 1 2,-2 1-2,-1 0 2,-3 2-2,2-2 2,4-3-2,-4 1 2,-5 8-2,2 2 2,7-4-2,2-1 2,-8 5-2,-5 1 2,-5-2-2,-1 0 2,-1 3-2,1-3 2,5-6-2,-3 1 2,-6 8-2,1 2 2,6-6-2,1 2 2,0 3-2,-3 4 2,-2 1-2,4-6 2,2-3-2,-1 0 2,-3 0-2,1 1 2,4-2-2,1-2 3,3 1 2,-3 4-1,-5 5-4,0-5 2,4-8-2,-3 0 2,-10 2-2,-3 4 2,1 4-2,0 4 2,-2 3-2,-3 2 2,1 2-2,1 0 2,-1-1-2,-1-1 2,-4 2-2,1 2 3,1-3 2,1-1 0,-1 6 0,-3 7 0,-1 1 0,0 0 0,0 0 0,0 0 0,0 0 0,0 0 0,0 0 0,0 0 0,0 0 0,0 0 0,1 1-1,3 7-10,-3 0-15,-1-6-3037,0-2-12147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57:44.9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11 105 13704,'-2'2'80,"-5"6"44,5-6 177,2-2 66,0 0 66,3-1-1,8-2-89,2 1-30,9 0-25,14-6-15,12-10-52,3 0-21,-6 6-30,1 3-10,4-3-26,2 2-4,1 2 6,3 2 8,1 3 6,-11 0-2,-18 1-14,-4 5-4,8 4-14,-3 1-6,-11-2-10,-8-3 0,-5-1-10,4 6-6,-6-4-14,1 4-4,-1 4-14,-7 5-6,-9 5-10,-3-1-3,0-2-18,-11 1-3,-17 8-10,-5-4-4,3-9-10,0-6-2,-9-5-14,1-5-6,4-7-10,5-1 1,5 1-4,4 3-2,5 0-4,3-4 2,3-5-4,6-2 3,8 6 16,7 6 7,-3-4 12,5 4 7,-2-3 2,4 4 0,1-5-2,-1 6-10,0 2-2347,0 0-9395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57:45.5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138 128 9672,'-27'-10'305,"7"1"48,10 4 173,5 2 27,-11-6-57,1 0-27,2 2-66,4 1 13,5 5 103,-6 1 17,8 0-32,1-2-24,-4-5-64,4 5-31,6 0-57,24-7-20,18 3-40,9-3-16,-2-1-40,-3 2-14,4 2-30,-1 1-10,-6 3-12,-2 5-6,0 7-16,-5 3-9,-11 1-22,-7 1-6,-4 1-6,-6-2-2,-4-5-4,-6-4-1,4 13-12,-3-5-2,-5-9-10,-4 5-3,1-4-6,-4 5-3,-3 1-12,-13 3-3,-16 1-4,-9-4 2,3-7-4,0-4-1,-1-3 0,2 1-1,5-1-6,1 1-1,-4-2 2,2-1 2,12 0-8,5-1 1,3 3-4,6 0-2431,12 3-9723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57:48.3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95 139 12000,'-11'-5'297,"9"2"7,3-8 8,7 0 57,3 0 206,2 2 25,8 1-120,3-3-43,-1 0-67,3-1-20,8 1-3,1 0-5,-6 3-28,6 2-16,13 3-46,-1-1-18,-11 1-28,0 3-11,10 3-20,-1 2-5,-11 0-14,-8 0-5,-6-1-6,-8 0-7,-8 1-26,3 16-6,-1 5-12,-6-22-81,1-1 0,-1 1 0,0 0 0,-1-1 0,1 1-1,-1 0 1,1 0-13,-2 1 13,1-1 0,-1 1-1,0-1 1,0 0 0,0 0-1,-2 3-12,-21 23 70,-6-5-12,-5-3-4,-4-2-10,0-3-2,3-3-12,-4-3-2,-9-3-10,4-2-3,10-5-6,4-5-2,0 0-4,2-1 2,5 3-4,0-4-1,2-1 0,4-1 0,3 0 0,1 2-1,-8 2-4,-1 1 2,6 1-2,9-1 1,4 3-8,-6 0 1,8 0-4,3 0-1,0 0 0,0 0-1,3-2-6,11-4-1,7 0 2,6 0 3,1-2-2,0-3 3,4-1 2,2-2-1,-3-1-4,1-2 1,1 0-10,2 1-2,1-1 0,-2 4 0,-6 4 2,-6 3 4,-1 0 2,5 0 2,5 1 4,-1 0 4,-9 2 6,-5 2 6,-2 1 2,-1 1 0,2 4 2,-3 7 4,-4 5 2,-3 2 2,-2 3 4,-2 0 4,-1-3 4,-1-2 2,-6-1 0,-11 5 2,-6 0 3,-4 0-4,0-2-2,-1 1-6,-5 5-3,-9-1-10,2-4 1,9-6-4,3-3-1,-1-1 0,0-1-1,4-3-4,0-3 1,-4 0-8,3-3 1,5-5-2,4-4 3,5-4 2,5 3 0,5 5 0,-3-7 0,-2-4 0,0 4 0,6 7 2,-4-4 3,4 7-4,4-1-1,8-10 0,8 2 2,-5 8 3,7 0-4,4-2-1,4 2 0,-4 2-1,-2 1-6,-1-1-1,5 0 0,5 1 0,3 0 2,-4 0 3,-9 1-2,-4 1 2,1 3-4,1 0-1,-1-1 0,-1 1 2,-5 1 4,-3-2 2,-5-1 0,6 4 0,-8-3 2,-2 4 3,0-3-2,-1 10 3,-5-2 2,-8 3 0,-10 10 0,-3 6 0,-1-1 0,2-7-1,-1-3-4,-1-7 2,1-3-4,1-2-3,0-1-10,5 0 0,4-2-8,0-4 1,0 1-2,-2-4 3,-2-3 2,0-1 0,6-2 2,6 3 3,5 1-2,-5-2 3,4 2 2,-4-3 0,6 2 0,-2-7 0,4 9 0,1 0 0,-1-8 0,2 6 0,4-4 0,1 4-1,13-7-4,-1-1 2,1 1-2,2 0-1,1-1-14,0 2-6,-2 0-12,3 1-3,3 5-4,1 1-1,-6 1-14,0-2 0,5-4 16,-1 1 6,-5 3 6,-3 0 6,1-2 4,1 1 4,2 10 4,-1 0 4,-5-3 2,-1 1 0,3 1 2,-5-3 4,-8 2 4,5 5 4,-5-5 2,4 6 2,-1 4 4,-1 2 2,-4 2 0,-2-1 0,-4-4 2,-10 4 4,-10 8 2,-1 2 0,2-6 0,-4-3 0,-14-1 2,2-3 4,11-3 2,4-1 0,-1-1 0,1 0 0,4-3 0,6-3 0,3-2 0,1-1-1,5 0-4,-5-2 2,8 2-2,-1 0 2,-7-1-2,7 1 2,2 0-5,-4-6-5,6 4 2,9-3-2,7-2 2,8-6-2,8-2 2,2 3-2,-2 5 2,-4 7-4,0 4-1,1 5 0,0 3 0,-6 3 0,-6 0 0,-5 1 0,-8 5 0,-5 0 0,-5-1 0,-5-2 0,-8 1 0,-7 2 0,-9 7 0,-6 3 0,5-7-1,9-8-4,4-8 2,1-7-2,2-3 2,0-2-4,4-1-6,5-3-22,4-5-11,2-8-26,4 0-2233,0 17-8927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57:50.2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108 185 12088,'0'0'34,"0"0"173,1-2 88,5-7 161,-4 7 29,-2 0-41,0-6-3,0 3 14,3-6 1,-1 0-25,1-1-23,1-2-65,3-1-16,5 1-6,2 2-14,6 1-52,8-3-14,5-2-18,2 3-1,-4 6 4,1 4 2,3 3-10,0-1-7,0-1-20,-6 2-9,-6 3-28,-5 2-9,-4 0-18,-4-2-7,-6 0-24,3 5-7,-3-3-18,8 10-5,-7 0-12,-8 2-2,-2-1-8,-5 2-2,-7 4-14,-8 6-5,-11 2-4,-6-4 1,-4-5-8,0-4 1,5-4-4,-3-4-1,-6-6 0,3-1-1,12-2-4,5-3 2,3-5-4,7-1-1,3 1 0,3-3 0,3-3 0,5-3 0,6 3 0,5 0-1,4-2-4,3 0 2,4 2-4,6 4-3,7 2-10,4 3 0,7-1-8,7-2-2,8-2-12,-1 2 0,-5 2 2,-2 1-2,3-3-12,-6-1-3,-12 0-4,-2 4 2,4 4-2,-2 1 2,-9-2-2,-8 5 3,-1 4 4,0 4-1,-4-2-18,-8-4-6,2 11-20,-3-3-9,-2 1-16,-5 5-8,-8 6-16,-8 3-1,-8 3 12,1-2 1,2-3-24,-4-1-4,-8 0-10,-3-4 2,-4-9 18,4-4 11,4-2 14,7-3 15,8-3 36,6-2 18,2 1 22,2-2 10,2-5 16,2-3 6,1-1 4,6-5 4,10-5 4,6-4 4,7 3 6,10 3 8,11-2 6,-6 4 4,-11 9 4,-2 9 2,10 3 2,0 2 3,-8 4-4,-5 1-1,-2 2 2,-1 0 6,-2 6 6,0 7 1,-5-3-6,-4-1-1,-3 6 2,-6 4 2,-2-1-8,-4-5 2,-5-2 2,-6-1-1,-7-1-6,3-4-2,0-5-6,-9-4-2,-13-2-4,5-3 3,15-3 2,8-6-2,4 0-10,3-4 1,6-3-4,4-2-1,5-6 2,5-1 3,4 1-2,4-1 2,-1 2-4,1 4-2,0 5-4,2 6 1,7 7-8,1 3 1,-2 4-2,-3 1 2,-7 5-4,1 4-1,4 5 0,-4-2 0,-10-6 0,-4 1 0,-2 4 0,-2 1-1,-8 1-4,-9 6 2,-10 8-2,-1-5 2,2-11-4,-3-10-1,-5-5 0,2-3 0,10-4 0,6-8-2,2-9-10,5-3 1,4 2-4,7 1-2,6 1-6,2 1-2,6-1-6,2 3-2,1 3-4,0 5 1,-3 6-10,0 3-11,0 2-38,-3 0-2258,-8-5-8997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57:51.4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175 93 12808,'26'-6'1,"-4"0"27,0-2 88,8-6 45,9-5 78,3 5 48,0 3 97,-5 3 40,-4 3 64,1 4 4,-4 1-48,-5 3-28,-7 3-63,0 5-23,5 5-44,-2-2-22,-8-3-56,-7 1-15,-2 3-20,-5 10-10,-8 9-22,-8 1-9,-1-6-16,-4-1-13,-7-1-36,0-5-11,5-8-24,-8-5-4,-21-4-10,-7-4-4,4-4-10,2-6 1,2-6-2,7 2 2,14 9-4,4-4-1,-6-5 0,3-1 0,11 4 0,6-1 0,8 0 0,7-2 2,10-3 3,11-9-2,10-2 3,10 5 2,8 2 0,7 3 0,1 1 2,2 3 4,0 4 4,-4 1 6,-10 2 8,-13 3 8,-5 3 6,2 3 4,0 2 3,-6 0-4,-9 0-2,-11-2-6,5 11-3,-4 2-12,-8 7-3,-11 10-6,-12 9-2,-5 3-6,3-4-3,-1-9-10,-6-7-16,-13-4-74,7-8-2419,32-11-9605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57:51.9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162 148 12808,'12'-6'64,"3"1"17,7-2 70,6-4 86,5-5 279,2 0 49,-6 4-99,-3 2-34,1-3-32,0-2-20,-1 1-47,-4 6-13,-6 8-24,-2 5-16,2 5-58,-1 4-19,-1-1-22,-3 2-9,-3 5-14,-5 3-5,-6-1-20,-9 0-10,-7 4-22,-7 4-9,-5-2-16,1-5-10,1-5-26,-11-4-6,-18-4-12,-8-1-2,5-4-10,12-7-2,14-6 0,4-3-1,1-3-4,8-3 2,9 0-2,8-2 3,6 1 2,11-9 0,10-14 2,-16 32-7,-1 0 1,2 1 0,-1 0-1,4-2-3,-3 3 5,1 0-1,0 1 0,0 0 1,8-4-5,38-16 20,1 6-10,-3 5-4,-10 9-10,-13 5-2406,-23 1-9629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57:52.5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 94 13168,'-10'0'168,"6"0"94,-3 0 381,5 0 77,2 0-88,0 0-64,0 0-186,4-1-50,13-9-14,15-7 3,14-1 12,7 2-2,-1 6-20,-2 3-9,-5-2-30,-10 4-16,-9 7-32,-6 3-13,-3 2-22,1 1-14,3 8-38,-3 1-17,-9-3-32,-5 0-13,-1 1-22,-4 2-9,-8 8-14,-7 4-4,-7-2-14,-10-4-5,-9-4-6,-2-6-2,2-7-4,1-5 1,-3-3-10,3-4-3,15-2-6,9-6-2,5-3-6,4-2-2,2-3-4,6-2-1,3-3-12,7 0-8,9 1-30,2 7-2516,-16 15-10031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57:52.9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 89 12272,'-19'-10'184,"8"2"40,9 5 161,0-8 51,2-2 23,2 4-26,2 5-122,13-7-29,9-1 13,9 6 21,6 5 56,-3 3 13,-7 7-18,-6 5-11,-4 4-42,-5 5-22,-4 2-46,-4-1-28,-5 1-76,-7 7-29,-7 10-50,-5-3-15,-4-13-24,-2-9-6,21-16-17,0 0-1,-1 0 1,1-1-1,-1 1 0,1 0 1,-1-1-1,1 1 0,-1-1 1,0 1-1,1-1 0,-2 0 0,2 0 0,0 0 0,0 0 0,0 0 0,0-1 0,0 1 0,0 0 0,0-1 0,0 1 0,0-1 0,0 1 0,0-1 0,1 1-1,-1-1 1,0 0 0,0 1 0,0-1 0,1 0 0,-2 0 0,0-2-1,0-1 1,-1 1-1,1 0 0,0-1 1,0 0-1,1 1 0,-1-1 1,1 0 0,-10-41-2321,9 35-9279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57:53.9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25 233 12272,'-6'-11'224,"3"9"18,-5-2 76,5 1 54,1-5 144,1 4 13,0-3-89,1 6-32,0-2-57,5-11-19,1-1-16,7-1-19,8-4-59,3 1-18,2 2-14,6 3-2,6 4-10,0 5-2,0 5 0,-8 2 0,-9 3 0,-3 1-4,-1 4-14,-2 6-6,0 5-24,-5 1-6,-7-5-14,-6 1-9,-6 7-22,-8 5-9,-4-2-14,-4 0-2,-5-1-8,-3-5 0,0-8-10,5-5-3,5-5-6,-1-7-2,-6-7-4,2-3 1,10 1-8,9-4 1,3-8-4,4-10-2,4-8-4,7 1 2,5 9-4,8 1-1,6-1 2,-1 5 3,-4 6-4,-3 7-3,2 5-10,-1 7-2555,-17 1-10227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4T02:57:54.5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0 160 12808,'0'0'225,"0"0"26,0 0 82,6-4 46,19-13 81,3-4-22,0-4-164,1 1-52,-1 3-35,6 5-2,8 2 14,4 3 12,1 5 18,-7 6 15,-7 3 22,-1 5 2,2 5-16,-3 0-4,-7-6 2,-6 0-4,-6 3-28,-7 7-13,-5 2-34,-6 4-11,-11 4-24,-8 5-11,-9 3-36,-8-2-13,-7-3-14,0-7-2,4-6-10,5-10-6,2-8-14,3-3-1,5 0-2,6-1 1,2-3-8,4-5 0,7-4-10,6-3-3,7-4-6,3-3-2,2 4-4,3 4-2465,-8 15-9869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6A3A-5A8D-4E13-9439-D25346B16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5C797-2117-46FB-8377-B6BBCE7FF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DA30D-45C7-40B0-8996-64DCA78EC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9D07-2EA5-478E-B229-653F16362472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A73D3-E5BC-4550-AE67-D7EB0974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CF4C6-2C74-49FC-94C0-71CB89F4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D7AF-FFB8-44D6-87E5-6AFAC921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91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4CCC-9D22-4BCF-A520-BB96E6FA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D5DAA-FE0D-4B54-8B2E-6B6E4BA0C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336E0-C6A7-484E-9AD0-C45E1822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9D07-2EA5-478E-B229-653F16362472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E588-61B7-4C57-A981-8A85C03D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5BFA4-16E9-470F-B5C1-9CC960E1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D7AF-FFB8-44D6-87E5-6AFAC921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07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118A9-CD08-4738-A7AC-7B1529CCB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AED28-F4B9-4E03-9350-739CB1622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9CB7E-9CBA-45A3-BC21-E9E8BF7ED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9D07-2EA5-478E-B229-653F16362472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A8D21-CEEE-40EC-B5DE-C081EAEF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DC511-ECFF-4E2A-BA44-F0D7F6D7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D7AF-FFB8-44D6-87E5-6AFAC921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77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2195-A6BC-4F90-BE82-E22BEA51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F95FC-015F-4648-BFDD-ECC699F57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D8A84-A622-441C-BF28-1D14D7DD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9D07-2EA5-478E-B229-653F16362472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FBBF4-8629-4F7A-BDAC-AD032862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BFB6-C9AE-4B29-ABB4-E7E78C4E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D7AF-FFB8-44D6-87E5-6AFAC921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6CE6-1511-40E0-A774-44212274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21737-A2F2-4729-9E60-68CF6805D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1AC79-A11F-4B88-AAB1-C55D4D17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9D07-2EA5-478E-B229-653F16362472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66FE-FBB7-4CEF-A439-38721BA4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B2917-6EE2-4B93-B4C3-980FF621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D7AF-FFB8-44D6-87E5-6AFAC921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46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3CA3D-0194-4C1C-A0C7-D8A15562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73D4F-495B-452F-96FC-038B7FEFF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B417B-DD82-4E35-874F-A80DD9535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64BA7-AC76-4ED0-B9B5-9CC21F9D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9D07-2EA5-478E-B229-653F16362472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4A44D-E98B-41A0-A4A4-E3F96E18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68D3B-260B-4A5A-BE21-B09FE410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D7AF-FFB8-44D6-87E5-6AFAC921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03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E85E-B554-49F6-BBCD-BF64F9952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95B40-69B5-4E14-9D26-11403C773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98657-CCBA-45D9-B1FD-F6641C59C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C2BF4-8484-49E3-9496-D989A785B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B311BF-D9DF-4F2E-AC75-26533CE89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D39DB-7EB2-42F6-897F-28EA5B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9D07-2EA5-478E-B229-653F16362472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044AE-81F0-403E-B2DF-929E4CCD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DFBDFD-AAA2-413C-987E-D72C326E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D7AF-FFB8-44D6-87E5-6AFAC921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75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22D3-E1D3-48D4-8BE7-63A67A6E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89879-86B0-4D1C-9372-634607DD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9D07-2EA5-478E-B229-653F16362472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8BFD6-273F-4FCF-A807-FC435ADB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B65F8-9FE5-4C41-B0CE-31DEC525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D7AF-FFB8-44D6-87E5-6AFAC921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50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D1183-DBDB-4158-93F4-3EA0FF45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9D07-2EA5-478E-B229-653F16362472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0AFD2-4ABA-4A44-A357-CFD7B85D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78DB9-9A59-487F-A429-CB02BFCC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D7AF-FFB8-44D6-87E5-6AFAC921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0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137C-173A-49E4-81E1-A2A534093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06DCC-6D72-48A1-83E0-81FA070E9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D95CC-2697-46AD-A695-F385D367C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63E80-5DCD-4D83-8A07-8187453A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9D07-2EA5-478E-B229-653F16362472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5BB0B-6EB8-4419-B82A-8490D7B3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EF162-3B96-40B5-B326-04FF7132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D7AF-FFB8-44D6-87E5-6AFAC921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07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9B8AE-2DC0-4229-BE30-72A862467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A30BE-5854-4B83-A727-9E109FFB9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25EB1-2391-499B-A358-51B3D73D5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1F33D-3AD8-480B-9CEA-68EC0AFA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9D07-2EA5-478E-B229-653F16362472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B09B8-24F4-46E5-A9EA-18924442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582D0-A0B1-46F3-96A5-E70BD295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D7AF-FFB8-44D6-87E5-6AFAC921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95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52699-69F4-47CC-854D-E0200CDD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149FF-016F-4A17-8415-B67EBF413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8961B-604C-4E52-BF6E-B812D45BD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C9D07-2EA5-478E-B229-653F16362472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8CD64-44B5-4830-B4B0-E73A38539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0398F-9495-4638-B4CE-1F547FBED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BD7AF-FFB8-44D6-87E5-6AFAC921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9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9.png"/><Relationship Id="rId18" Type="http://schemas.openxmlformats.org/officeDocument/2006/relationships/customXml" Target="../ink/ink8.xml"/><Relationship Id="rId3" Type="http://schemas.openxmlformats.org/officeDocument/2006/relationships/image" Target="../media/image2.png"/><Relationship Id="rId21" Type="http://schemas.openxmlformats.org/officeDocument/2006/relationships/image" Target="../media/image103.png"/><Relationship Id="rId7" Type="http://schemas.openxmlformats.org/officeDocument/2006/relationships/image" Target="../media/image96.png"/><Relationship Id="rId12" Type="http://schemas.openxmlformats.org/officeDocument/2006/relationships/customXml" Target="../ink/ink5.xml"/><Relationship Id="rId17" Type="http://schemas.openxmlformats.org/officeDocument/2006/relationships/image" Target="../media/image101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98.png"/><Relationship Id="rId5" Type="http://schemas.openxmlformats.org/officeDocument/2006/relationships/image" Target="../media/image95.png"/><Relationship Id="rId15" Type="http://schemas.openxmlformats.org/officeDocument/2006/relationships/image" Target="../media/image100.png"/><Relationship Id="rId23" Type="http://schemas.openxmlformats.org/officeDocument/2006/relationships/image" Target="../media/image104.png"/><Relationship Id="rId10" Type="http://schemas.openxmlformats.org/officeDocument/2006/relationships/customXml" Target="../ink/ink4.xml"/><Relationship Id="rId19" Type="http://schemas.openxmlformats.org/officeDocument/2006/relationships/image" Target="../media/image102.png"/><Relationship Id="rId4" Type="http://schemas.openxmlformats.org/officeDocument/2006/relationships/customXml" Target="../ink/ink1.xml"/><Relationship Id="rId9" Type="http://schemas.openxmlformats.org/officeDocument/2006/relationships/image" Target="../media/image97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7.png"/><Relationship Id="rId18" Type="http://schemas.openxmlformats.org/officeDocument/2006/relationships/customXml" Target="../ink/ink18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15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customXml" Target="../ink/ink17.xml"/><Relationship Id="rId20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6.png"/><Relationship Id="rId24" Type="http://schemas.openxmlformats.org/officeDocument/2006/relationships/customXml" Target="../ink/ink21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10" Type="http://schemas.openxmlformats.org/officeDocument/2006/relationships/customXml" Target="../ink/ink14.xml"/><Relationship Id="rId19" Type="http://schemas.openxmlformats.org/officeDocument/2006/relationships/image" Target="../media/image10.png"/><Relationship Id="rId4" Type="http://schemas.openxmlformats.org/officeDocument/2006/relationships/customXml" Target="../ink/ink11.xml"/><Relationship Id="rId9" Type="http://schemas.openxmlformats.org/officeDocument/2006/relationships/image" Target="../media/image5.png"/><Relationship Id="rId14" Type="http://schemas.openxmlformats.org/officeDocument/2006/relationships/customXml" Target="../ink/ink16.xml"/><Relationship Id="rId22" Type="http://schemas.openxmlformats.org/officeDocument/2006/relationships/customXml" Target="../ink/ink20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4.xml"/><Relationship Id="rId21" Type="http://schemas.openxmlformats.org/officeDocument/2006/relationships/image" Target="../media/image23.png"/><Relationship Id="rId42" Type="http://schemas.openxmlformats.org/officeDocument/2006/relationships/customXml" Target="../ink/ink42.xml"/><Relationship Id="rId47" Type="http://schemas.openxmlformats.org/officeDocument/2006/relationships/image" Target="../media/image36.png"/><Relationship Id="rId63" Type="http://schemas.openxmlformats.org/officeDocument/2006/relationships/image" Target="../media/image44.png"/><Relationship Id="rId68" Type="http://schemas.openxmlformats.org/officeDocument/2006/relationships/customXml" Target="../ink/ink55.xml"/><Relationship Id="rId84" Type="http://schemas.openxmlformats.org/officeDocument/2006/relationships/customXml" Target="../ink/ink63.xml"/><Relationship Id="rId89" Type="http://schemas.openxmlformats.org/officeDocument/2006/relationships/image" Target="../media/image57.png"/><Relationship Id="rId16" Type="http://schemas.openxmlformats.org/officeDocument/2006/relationships/customXml" Target="../ink/ink29.xml"/><Relationship Id="rId11" Type="http://schemas.openxmlformats.org/officeDocument/2006/relationships/image" Target="../media/image18.png"/><Relationship Id="rId32" Type="http://schemas.openxmlformats.org/officeDocument/2006/relationships/customXml" Target="../ink/ink37.xml"/><Relationship Id="rId37" Type="http://schemas.openxmlformats.org/officeDocument/2006/relationships/image" Target="../media/image31.png"/><Relationship Id="rId53" Type="http://schemas.openxmlformats.org/officeDocument/2006/relationships/image" Target="../media/image39.png"/><Relationship Id="rId58" Type="http://schemas.openxmlformats.org/officeDocument/2006/relationships/customXml" Target="../ink/ink50.xml"/><Relationship Id="rId74" Type="http://schemas.openxmlformats.org/officeDocument/2006/relationships/customXml" Target="../ink/ink58.xml"/><Relationship Id="rId79" Type="http://schemas.openxmlformats.org/officeDocument/2006/relationships/image" Target="../media/image52.png"/><Relationship Id="rId5" Type="http://schemas.openxmlformats.org/officeDocument/2006/relationships/image" Target="../media/image15.png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26.png"/><Relationship Id="rId30" Type="http://schemas.openxmlformats.org/officeDocument/2006/relationships/customXml" Target="../ink/ink36.xml"/><Relationship Id="rId35" Type="http://schemas.openxmlformats.org/officeDocument/2006/relationships/image" Target="../media/image30.png"/><Relationship Id="rId43" Type="http://schemas.openxmlformats.org/officeDocument/2006/relationships/image" Target="../media/image34.png"/><Relationship Id="rId48" Type="http://schemas.openxmlformats.org/officeDocument/2006/relationships/customXml" Target="../ink/ink45.xml"/><Relationship Id="rId56" Type="http://schemas.openxmlformats.org/officeDocument/2006/relationships/customXml" Target="../ink/ink49.xml"/><Relationship Id="rId64" Type="http://schemas.openxmlformats.org/officeDocument/2006/relationships/customXml" Target="../ink/ink53.xml"/><Relationship Id="rId69" Type="http://schemas.openxmlformats.org/officeDocument/2006/relationships/image" Target="../media/image47.png"/><Relationship Id="rId77" Type="http://schemas.openxmlformats.org/officeDocument/2006/relationships/image" Target="../media/image51.png"/><Relationship Id="rId8" Type="http://schemas.openxmlformats.org/officeDocument/2006/relationships/customXml" Target="../ink/ink25.xml"/><Relationship Id="rId51" Type="http://schemas.openxmlformats.org/officeDocument/2006/relationships/image" Target="../media/image38.png"/><Relationship Id="rId72" Type="http://schemas.openxmlformats.org/officeDocument/2006/relationships/customXml" Target="../ink/ink57.xml"/><Relationship Id="rId80" Type="http://schemas.openxmlformats.org/officeDocument/2006/relationships/customXml" Target="../ink/ink61.xml"/><Relationship Id="rId85" Type="http://schemas.openxmlformats.org/officeDocument/2006/relationships/image" Target="../media/image55.png"/><Relationship Id="rId3" Type="http://schemas.openxmlformats.org/officeDocument/2006/relationships/image" Target="../media/image14.png"/><Relationship Id="rId12" Type="http://schemas.openxmlformats.org/officeDocument/2006/relationships/customXml" Target="../ink/ink27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33" Type="http://schemas.openxmlformats.org/officeDocument/2006/relationships/image" Target="../media/image29.png"/><Relationship Id="rId38" Type="http://schemas.openxmlformats.org/officeDocument/2006/relationships/customXml" Target="../ink/ink40.xml"/><Relationship Id="rId46" Type="http://schemas.openxmlformats.org/officeDocument/2006/relationships/customXml" Target="../ink/ink44.xml"/><Relationship Id="rId59" Type="http://schemas.openxmlformats.org/officeDocument/2006/relationships/image" Target="../media/image42.png"/><Relationship Id="rId67" Type="http://schemas.openxmlformats.org/officeDocument/2006/relationships/image" Target="../media/image46.png"/><Relationship Id="rId20" Type="http://schemas.openxmlformats.org/officeDocument/2006/relationships/customXml" Target="../ink/ink31.xml"/><Relationship Id="rId41" Type="http://schemas.openxmlformats.org/officeDocument/2006/relationships/image" Target="../media/image33.png"/><Relationship Id="rId54" Type="http://schemas.openxmlformats.org/officeDocument/2006/relationships/customXml" Target="../ink/ink48.xml"/><Relationship Id="rId62" Type="http://schemas.openxmlformats.org/officeDocument/2006/relationships/customXml" Target="../ink/ink52.xml"/><Relationship Id="rId70" Type="http://schemas.openxmlformats.org/officeDocument/2006/relationships/customXml" Target="../ink/ink56.xml"/><Relationship Id="rId75" Type="http://schemas.openxmlformats.org/officeDocument/2006/relationships/image" Target="../media/image50.png"/><Relationship Id="rId83" Type="http://schemas.openxmlformats.org/officeDocument/2006/relationships/image" Target="../media/image54.png"/><Relationship Id="rId88" Type="http://schemas.openxmlformats.org/officeDocument/2006/relationships/customXml" Target="../ink/ink6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customXml" Target="../ink/ink35.xml"/><Relationship Id="rId36" Type="http://schemas.openxmlformats.org/officeDocument/2006/relationships/customXml" Target="../ink/ink39.xml"/><Relationship Id="rId49" Type="http://schemas.openxmlformats.org/officeDocument/2006/relationships/image" Target="../media/image37.png"/><Relationship Id="rId57" Type="http://schemas.openxmlformats.org/officeDocument/2006/relationships/image" Target="../media/image41.png"/><Relationship Id="rId10" Type="http://schemas.openxmlformats.org/officeDocument/2006/relationships/customXml" Target="../ink/ink26.xml"/><Relationship Id="rId31" Type="http://schemas.openxmlformats.org/officeDocument/2006/relationships/image" Target="../media/image28.png"/><Relationship Id="rId44" Type="http://schemas.openxmlformats.org/officeDocument/2006/relationships/customXml" Target="../ink/ink43.xml"/><Relationship Id="rId52" Type="http://schemas.openxmlformats.org/officeDocument/2006/relationships/customXml" Target="../ink/ink47.xml"/><Relationship Id="rId60" Type="http://schemas.openxmlformats.org/officeDocument/2006/relationships/customXml" Target="../ink/ink51.xml"/><Relationship Id="rId65" Type="http://schemas.openxmlformats.org/officeDocument/2006/relationships/image" Target="../media/image45.png"/><Relationship Id="rId73" Type="http://schemas.openxmlformats.org/officeDocument/2006/relationships/image" Target="../media/image49.png"/><Relationship Id="rId78" Type="http://schemas.openxmlformats.org/officeDocument/2006/relationships/customXml" Target="../ink/ink60.xml"/><Relationship Id="rId81" Type="http://schemas.openxmlformats.org/officeDocument/2006/relationships/image" Target="../media/image53.png"/><Relationship Id="rId86" Type="http://schemas.openxmlformats.org/officeDocument/2006/relationships/customXml" Target="../ink/ink64.xml"/><Relationship Id="rId4" Type="http://schemas.openxmlformats.org/officeDocument/2006/relationships/customXml" Target="../ink/ink23.xml"/><Relationship Id="rId9" Type="http://schemas.openxmlformats.org/officeDocument/2006/relationships/image" Target="../media/image17.png"/><Relationship Id="rId13" Type="http://schemas.openxmlformats.org/officeDocument/2006/relationships/image" Target="../media/image19.png"/><Relationship Id="rId18" Type="http://schemas.openxmlformats.org/officeDocument/2006/relationships/customXml" Target="../ink/ink30.xml"/><Relationship Id="rId39" Type="http://schemas.openxmlformats.org/officeDocument/2006/relationships/image" Target="../media/image32.png"/><Relationship Id="rId34" Type="http://schemas.openxmlformats.org/officeDocument/2006/relationships/customXml" Target="../ink/ink38.xml"/><Relationship Id="rId50" Type="http://schemas.openxmlformats.org/officeDocument/2006/relationships/customXml" Target="../ink/ink46.xml"/><Relationship Id="rId55" Type="http://schemas.openxmlformats.org/officeDocument/2006/relationships/image" Target="../media/image40.png"/><Relationship Id="rId76" Type="http://schemas.openxmlformats.org/officeDocument/2006/relationships/customXml" Target="../ink/ink59.xml"/><Relationship Id="rId7" Type="http://schemas.openxmlformats.org/officeDocument/2006/relationships/image" Target="../media/image16.png"/><Relationship Id="rId71" Type="http://schemas.openxmlformats.org/officeDocument/2006/relationships/image" Target="../media/image48.png"/><Relationship Id="rId2" Type="http://schemas.openxmlformats.org/officeDocument/2006/relationships/customXml" Target="../ink/ink22.xml"/><Relationship Id="rId29" Type="http://schemas.openxmlformats.org/officeDocument/2006/relationships/image" Target="../media/image27.png"/><Relationship Id="rId24" Type="http://schemas.openxmlformats.org/officeDocument/2006/relationships/customXml" Target="../ink/ink33.xml"/><Relationship Id="rId40" Type="http://schemas.openxmlformats.org/officeDocument/2006/relationships/customXml" Target="../ink/ink41.xml"/><Relationship Id="rId45" Type="http://schemas.openxmlformats.org/officeDocument/2006/relationships/image" Target="../media/image35.png"/><Relationship Id="rId66" Type="http://schemas.openxmlformats.org/officeDocument/2006/relationships/customXml" Target="../ink/ink54.xml"/><Relationship Id="rId87" Type="http://schemas.openxmlformats.org/officeDocument/2006/relationships/image" Target="../media/image56.png"/><Relationship Id="rId61" Type="http://schemas.openxmlformats.org/officeDocument/2006/relationships/image" Target="../media/image43.png"/><Relationship Id="rId82" Type="http://schemas.openxmlformats.org/officeDocument/2006/relationships/customXml" Target="../ink/ink62.xml"/><Relationship Id="rId1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dev/auto_examples/features_detection/plot_gabor.html" TargetMode="Externa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1.png"/><Relationship Id="rId21" Type="http://schemas.openxmlformats.org/officeDocument/2006/relationships/customXml" Target="../ink/ink75.xml"/><Relationship Id="rId42" Type="http://schemas.openxmlformats.org/officeDocument/2006/relationships/image" Target="../media/image89.png"/><Relationship Id="rId47" Type="http://schemas.openxmlformats.org/officeDocument/2006/relationships/customXml" Target="../ink/ink88.xml"/><Relationship Id="rId63" Type="http://schemas.openxmlformats.org/officeDocument/2006/relationships/customXml" Target="../ink/ink96.xml"/><Relationship Id="rId68" Type="http://schemas.openxmlformats.org/officeDocument/2006/relationships/image" Target="../media/image112.png"/><Relationship Id="rId16" Type="http://schemas.openxmlformats.org/officeDocument/2006/relationships/image" Target="../media/image76.png"/><Relationship Id="rId11" Type="http://schemas.openxmlformats.org/officeDocument/2006/relationships/customXml" Target="../ink/ink70.xml"/><Relationship Id="rId24" Type="http://schemas.openxmlformats.org/officeDocument/2006/relationships/image" Target="../media/image80.png"/><Relationship Id="rId32" Type="http://schemas.openxmlformats.org/officeDocument/2006/relationships/image" Target="../media/image84.png"/><Relationship Id="rId37" Type="http://schemas.openxmlformats.org/officeDocument/2006/relationships/customXml" Target="../ink/ink83.xml"/><Relationship Id="rId40" Type="http://schemas.openxmlformats.org/officeDocument/2006/relationships/image" Target="../media/image88.png"/><Relationship Id="rId45" Type="http://schemas.openxmlformats.org/officeDocument/2006/relationships/customXml" Target="../ink/ink87.xml"/><Relationship Id="rId53" Type="http://schemas.openxmlformats.org/officeDocument/2006/relationships/customXml" Target="../ink/ink91.xml"/><Relationship Id="rId58" Type="http://schemas.openxmlformats.org/officeDocument/2006/relationships/image" Target="../media/image107.png"/><Relationship Id="rId66" Type="http://schemas.openxmlformats.org/officeDocument/2006/relationships/image" Target="../media/image111.png"/><Relationship Id="rId74" Type="http://schemas.openxmlformats.org/officeDocument/2006/relationships/image" Target="../media/image115.png"/><Relationship Id="rId79" Type="http://schemas.openxmlformats.org/officeDocument/2006/relationships/customXml" Target="../ink/ink104.xml"/><Relationship Id="rId5" Type="http://schemas.openxmlformats.org/officeDocument/2006/relationships/customXml" Target="../ink/ink67.xml"/><Relationship Id="rId61" Type="http://schemas.openxmlformats.org/officeDocument/2006/relationships/customXml" Target="../ink/ink95.xml"/><Relationship Id="rId19" Type="http://schemas.openxmlformats.org/officeDocument/2006/relationships/customXml" Target="../ink/ink74.xml"/><Relationship Id="rId14" Type="http://schemas.openxmlformats.org/officeDocument/2006/relationships/image" Target="../media/image75.png"/><Relationship Id="rId22" Type="http://schemas.openxmlformats.org/officeDocument/2006/relationships/image" Target="../media/image79.png"/><Relationship Id="rId27" Type="http://schemas.openxmlformats.org/officeDocument/2006/relationships/customXml" Target="../ink/ink78.xml"/><Relationship Id="rId30" Type="http://schemas.openxmlformats.org/officeDocument/2006/relationships/image" Target="../media/image83.png"/><Relationship Id="rId35" Type="http://schemas.openxmlformats.org/officeDocument/2006/relationships/customXml" Target="../ink/ink82.xml"/><Relationship Id="rId43" Type="http://schemas.openxmlformats.org/officeDocument/2006/relationships/customXml" Target="../ink/ink86.xml"/><Relationship Id="rId48" Type="http://schemas.openxmlformats.org/officeDocument/2006/relationships/image" Target="../media/image92.png"/><Relationship Id="rId56" Type="http://schemas.openxmlformats.org/officeDocument/2006/relationships/image" Target="../media/image106.png"/><Relationship Id="rId64" Type="http://schemas.openxmlformats.org/officeDocument/2006/relationships/image" Target="../media/image110.png"/><Relationship Id="rId69" Type="http://schemas.openxmlformats.org/officeDocument/2006/relationships/customXml" Target="../ink/ink99.xml"/><Relationship Id="rId77" Type="http://schemas.openxmlformats.org/officeDocument/2006/relationships/customXml" Target="../ink/ink103.xml"/><Relationship Id="rId8" Type="http://schemas.openxmlformats.org/officeDocument/2006/relationships/image" Target="../media/image72.png"/><Relationship Id="rId51" Type="http://schemas.openxmlformats.org/officeDocument/2006/relationships/customXml" Target="../ink/ink90.xml"/><Relationship Id="rId72" Type="http://schemas.openxmlformats.org/officeDocument/2006/relationships/image" Target="../media/image114.png"/><Relationship Id="rId80" Type="http://schemas.openxmlformats.org/officeDocument/2006/relationships/image" Target="../media/image118.png"/><Relationship Id="rId3" Type="http://schemas.openxmlformats.org/officeDocument/2006/relationships/customXml" Target="../ink/ink66.xml"/><Relationship Id="rId12" Type="http://schemas.openxmlformats.org/officeDocument/2006/relationships/image" Target="../media/image74.png"/><Relationship Id="rId17" Type="http://schemas.openxmlformats.org/officeDocument/2006/relationships/customXml" Target="../ink/ink73.xml"/><Relationship Id="rId25" Type="http://schemas.openxmlformats.org/officeDocument/2006/relationships/customXml" Target="../ink/ink77.xml"/><Relationship Id="rId33" Type="http://schemas.openxmlformats.org/officeDocument/2006/relationships/customXml" Target="../ink/ink81.xml"/><Relationship Id="rId38" Type="http://schemas.openxmlformats.org/officeDocument/2006/relationships/image" Target="../media/image87.png"/><Relationship Id="rId46" Type="http://schemas.openxmlformats.org/officeDocument/2006/relationships/image" Target="../media/image91.png"/><Relationship Id="rId59" Type="http://schemas.openxmlformats.org/officeDocument/2006/relationships/customXml" Target="../ink/ink94.xml"/><Relationship Id="rId67" Type="http://schemas.openxmlformats.org/officeDocument/2006/relationships/customXml" Target="../ink/ink98.xml"/><Relationship Id="rId20" Type="http://schemas.openxmlformats.org/officeDocument/2006/relationships/image" Target="../media/image78.png"/><Relationship Id="rId41" Type="http://schemas.openxmlformats.org/officeDocument/2006/relationships/customXml" Target="../ink/ink85.xml"/><Relationship Id="rId54" Type="http://schemas.openxmlformats.org/officeDocument/2006/relationships/image" Target="../media/image105.png"/><Relationship Id="rId62" Type="http://schemas.openxmlformats.org/officeDocument/2006/relationships/image" Target="../media/image109.png"/><Relationship Id="rId70" Type="http://schemas.openxmlformats.org/officeDocument/2006/relationships/image" Target="../media/image113.png"/><Relationship Id="rId75" Type="http://schemas.openxmlformats.org/officeDocument/2006/relationships/customXml" Target="../ink/ink10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5" Type="http://schemas.openxmlformats.org/officeDocument/2006/relationships/customXml" Target="../ink/ink72.xml"/><Relationship Id="rId23" Type="http://schemas.openxmlformats.org/officeDocument/2006/relationships/customXml" Target="../ink/ink76.xml"/><Relationship Id="rId28" Type="http://schemas.openxmlformats.org/officeDocument/2006/relationships/image" Target="../media/image82.png"/><Relationship Id="rId36" Type="http://schemas.openxmlformats.org/officeDocument/2006/relationships/image" Target="../media/image86.png"/><Relationship Id="rId49" Type="http://schemas.openxmlformats.org/officeDocument/2006/relationships/customXml" Target="../ink/ink89.xml"/><Relationship Id="rId57" Type="http://schemas.openxmlformats.org/officeDocument/2006/relationships/customXml" Target="../ink/ink93.xml"/><Relationship Id="rId10" Type="http://schemas.openxmlformats.org/officeDocument/2006/relationships/image" Target="../media/image73.png"/><Relationship Id="rId31" Type="http://schemas.openxmlformats.org/officeDocument/2006/relationships/customXml" Target="../ink/ink80.xml"/><Relationship Id="rId44" Type="http://schemas.openxmlformats.org/officeDocument/2006/relationships/image" Target="../media/image90.png"/><Relationship Id="rId52" Type="http://schemas.openxmlformats.org/officeDocument/2006/relationships/image" Target="../media/image94.png"/><Relationship Id="rId60" Type="http://schemas.openxmlformats.org/officeDocument/2006/relationships/image" Target="../media/image108.png"/><Relationship Id="rId65" Type="http://schemas.openxmlformats.org/officeDocument/2006/relationships/customXml" Target="../ink/ink97.xml"/><Relationship Id="rId73" Type="http://schemas.openxmlformats.org/officeDocument/2006/relationships/customXml" Target="../ink/ink101.xml"/><Relationship Id="rId78" Type="http://schemas.openxmlformats.org/officeDocument/2006/relationships/image" Target="../media/image117.png"/><Relationship Id="rId4" Type="http://schemas.openxmlformats.org/officeDocument/2006/relationships/image" Target="../media/image70.png"/><Relationship Id="rId9" Type="http://schemas.openxmlformats.org/officeDocument/2006/relationships/customXml" Target="../ink/ink69.xml"/><Relationship Id="rId13" Type="http://schemas.openxmlformats.org/officeDocument/2006/relationships/customXml" Target="../ink/ink71.xml"/><Relationship Id="rId18" Type="http://schemas.openxmlformats.org/officeDocument/2006/relationships/image" Target="../media/image77.png"/><Relationship Id="rId39" Type="http://schemas.openxmlformats.org/officeDocument/2006/relationships/customXml" Target="../ink/ink84.xml"/><Relationship Id="rId34" Type="http://schemas.openxmlformats.org/officeDocument/2006/relationships/image" Target="../media/image85.png"/><Relationship Id="rId50" Type="http://schemas.openxmlformats.org/officeDocument/2006/relationships/image" Target="../media/image93.png"/><Relationship Id="rId55" Type="http://schemas.openxmlformats.org/officeDocument/2006/relationships/customXml" Target="../ink/ink92.xml"/><Relationship Id="rId76" Type="http://schemas.openxmlformats.org/officeDocument/2006/relationships/image" Target="../media/image116.png"/><Relationship Id="rId7" Type="http://schemas.openxmlformats.org/officeDocument/2006/relationships/customXml" Target="../ink/ink68.xml"/><Relationship Id="rId71" Type="http://schemas.openxmlformats.org/officeDocument/2006/relationships/customXml" Target="../ink/ink100.xml"/><Relationship Id="rId2" Type="http://schemas.openxmlformats.org/officeDocument/2006/relationships/image" Target="../media/image1.png"/><Relationship Id="rId29" Type="http://schemas.openxmlformats.org/officeDocument/2006/relationships/customXml" Target="../ink/ink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955D-4AAF-41E8-B6DC-DCB632A747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 Face Recognition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47C1F-31B0-43C3-A731-FCFA26058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Part – 3</a:t>
            </a:r>
          </a:p>
          <a:p>
            <a:endParaRPr lang="en-US" sz="3200" b="1" dirty="0">
              <a:solidFill>
                <a:srgbClr val="0070C0"/>
              </a:solidFill>
            </a:endParaRPr>
          </a:p>
          <a:p>
            <a:pPr algn="r"/>
            <a:r>
              <a:rPr lang="en-IN" dirty="0">
                <a:solidFill>
                  <a:srgbClr val="FF0000"/>
                </a:solidFill>
              </a:rPr>
              <a:t>Ravitha N</a:t>
            </a:r>
          </a:p>
        </p:txBody>
      </p:sp>
    </p:spTree>
    <p:extLst>
      <p:ext uri="{BB962C8B-B14F-4D97-AF65-F5344CB8AC3E}">
        <p14:creationId xmlns:p14="http://schemas.microsoft.com/office/powerpoint/2010/main" val="636807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A590-155C-4771-AFB9-36E0AA79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Face recognition Technique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BB1C-27C8-4B61-90AD-7A01B3551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5136"/>
            <a:ext cx="10515600" cy="4351338"/>
          </a:xfrm>
        </p:spPr>
        <p:txBody>
          <a:bodyPr/>
          <a:lstStyle/>
          <a:p>
            <a:r>
              <a:rPr lang="en-US" dirty="0"/>
              <a:t>Combination of Local and Global recognition approach</a:t>
            </a:r>
          </a:p>
          <a:p>
            <a:r>
              <a:rPr lang="en-US" dirty="0"/>
              <a:t> Statistical shape model</a:t>
            </a:r>
          </a:p>
          <a:p>
            <a:pPr lvl="1"/>
            <a:r>
              <a:rPr lang="en-US" dirty="0"/>
              <a:t>Models a face image using set of coordinates that define the contour of a face</a:t>
            </a:r>
          </a:p>
          <a:p>
            <a:pPr lvl="1"/>
            <a:r>
              <a:rPr lang="en-US" dirty="0"/>
              <a:t>Using M face vectors corresponding to M face images, mean face shape is measured by aligning and averaging the shapes of considered face  using </a:t>
            </a:r>
            <a:r>
              <a:rPr lang="en-US" b="1" dirty="0">
                <a:solidFill>
                  <a:srgbClr val="FF0000"/>
                </a:solidFill>
              </a:rPr>
              <a:t>Procrustes method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87C423-C2BB-4231-8658-4997ADAC4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4344422"/>
            <a:ext cx="1890713" cy="1786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590309-D37F-40A2-99D4-FF603A2F0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212" y="3799397"/>
            <a:ext cx="46386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08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C25D-8CC9-48CF-9FDE-26F101D66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611"/>
            <a:ext cx="10515600" cy="1325563"/>
          </a:xfrm>
        </p:spPr>
        <p:txBody>
          <a:bodyPr/>
          <a:lstStyle/>
          <a:p>
            <a:r>
              <a:rPr lang="en-US" dirty="0"/>
              <a:t>Procrustes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8B09E-F3A7-4C54-9393-27E08CE53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Translation</a:t>
            </a:r>
          </a:p>
          <a:p>
            <a:pPr marL="0" indent="0">
              <a:buNone/>
            </a:pPr>
            <a:r>
              <a:rPr lang="en-US" dirty="0"/>
              <a:t>Rotation</a:t>
            </a:r>
          </a:p>
          <a:p>
            <a:pPr marL="0" indent="0">
              <a:buNone/>
            </a:pPr>
            <a:r>
              <a:rPr lang="en-US" dirty="0"/>
              <a:t>Scale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17D449-1771-4C11-8253-6F17613B1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1228724"/>
            <a:ext cx="6686550" cy="514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91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9E44-4B43-4E54-AEE0-5E2EF8B3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Procrustes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4E883-CC31-4F8A-A2A4-56D8B08B9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Arbitrarily choose a reference shape (typically by selecting it among the available instances)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Superimpose all instances to current reference shape(eliminating, translation, scale and rotation components)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the mean shape of the current set of superimposed shapes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Procrustes distance between mean and reference shape is above a threshold, set reference to mean shape and continue to step 2.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2399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68FA-3772-420A-B07C-64979519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Shape Model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20116-5103-45F4-8337-A1EF385884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Once all the images in the dataset are aligned, compact representation of the data points can be obtained using PCA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Each shape is represented by N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𝑁𝑖</m:t>
                            </m:r>
                          </m:sub>
                        </m:sSub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sub>
                        </m:sSub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𝑁𝑖</m:t>
                            </m:r>
                          </m:sub>
                        </m:sSub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Reduced representation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IN" i="0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Where p represents the set of eigen vectors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20116-5103-45F4-8337-A1EF385884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822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823E5F-1F5A-4C59-8138-74A5F7FAB4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90575"/>
                <a:ext cx="10515600" cy="5386388"/>
              </a:xfrm>
            </p:spPr>
            <p:txBody>
              <a:bodyPr/>
              <a:lstStyle/>
              <a:p>
                <a:r>
                  <a:rPr lang="en-US" dirty="0"/>
                  <a:t>In active shape model, alignment is carried out by iterative evolution of shape </a:t>
                </a:r>
              </a:p>
              <a:p>
                <a:pPr marL="0" indent="0">
                  <a:buNone/>
                </a:pPr>
                <a:r>
                  <a:rPr lang="en-US" dirty="0"/>
                  <a:t>	by varying parameters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IN" dirty="0"/>
                  <a:t> and parameters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Active Shape Model uses only geometric information</a:t>
                </a:r>
              </a:p>
              <a:p>
                <a:r>
                  <a:rPr lang="en-IN" dirty="0"/>
                  <a:t>Statistical Texture model uses texture bounded by face shape and the alignment is carried out using piecewise affine warping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823E5F-1F5A-4C59-8138-74A5F7FAB4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90575"/>
                <a:ext cx="10515600" cy="5386388"/>
              </a:xfrm>
              <a:blipFill>
                <a:blip r:embed="rId2"/>
                <a:stretch>
                  <a:fillRect l="-1043" t="-1925" r="-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omparison of piecewise affine transformation (left) and perspective transformation (right) of a square checkerboard ">
            <a:extLst>
              <a:ext uri="{FF2B5EF4-FFF2-40B4-BE49-F238E27FC236}">
                <a16:creationId xmlns:a16="http://schemas.microsoft.com/office/drawing/2014/main" id="{657E6416-09F6-4913-8D13-CE98D61C2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3943349"/>
            <a:ext cx="51625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31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4D64F-61C6-46CF-B665-883C8040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that affect the performance of Face recognition systems and Potential Solutions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D8D00-F9A7-43C3-9C59-EECFE73FF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Illumination</a:t>
            </a:r>
          </a:p>
          <a:p>
            <a:pPr lvl="1"/>
            <a:r>
              <a:rPr lang="en-US" dirty="0"/>
              <a:t>Lighting Variations</a:t>
            </a:r>
          </a:p>
          <a:p>
            <a:pPr lvl="1"/>
            <a:r>
              <a:rPr lang="en-US" dirty="0"/>
              <a:t>How to avoid? Obtain images in infrared domain</a:t>
            </a:r>
          </a:p>
          <a:p>
            <a:r>
              <a:rPr lang="en-US" dirty="0"/>
              <a:t>Pose</a:t>
            </a:r>
          </a:p>
          <a:p>
            <a:pPr lvl="1"/>
            <a:r>
              <a:rPr lang="en-US" dirty="0"/>
              <a:t>Use of EBGM and Multiview systems can greatly solve the problem</a:t>
            </a:r>
          </a:p>
          <a:p>
            <a:r>
              <a:rPr lang="en-IN" dirty="0"/>
              <a:t>Occlusion</a:t>
            </a:r>
          </a:p>
          <a:p>
            <a:pPr lvl="1"/>
            <a:r>
              <a:rPr lang="en-IN" dirty="0"/>
              <a:t>This problem is prevalent in video surveillance systems</a:t>
            </a:r>
          </a:p>
          <a:p>
            <a:r>
              <a:rPr lang="en-IN" dirty="0"/>
              <a:t>Facial Expression</a:t>
            </a:r>
          </a:p>
          <a:p>
            <a:pPr lvl="1"/>
            <a:r>
              <a:rPr lang="en-IN" dirty="0"/>
              <a:t>Active shape and Texture Models </a:t>
            </a:r>
          </a:p>
          <a:p>
            <a:r>
              <a:rPr lang="en-IN" dirty="0"/>
              <a:t>Three dimensional Modelling</a:t>
            </a:r>
          </a:p>
          <a:p>
            <a:pPr lvl="1"/>
            <a:r>
              <a:rPr lang="en-IN" dirty="0"/>
              <a:t>To characterize the depth information</a:t>
            </a:r>
          </a:p>
          <a:p>
            <a:r>
              <a:rPr lang="en-IN" dirty="0"/>
              <a:t>Spoofing</a:t>
            </a:r>
          </a:p>
          <a:p>
            <a:pPr lvl="1"/>
            <a:r>
              <a:rPr lang="en-IN" dirty="0"/>
              <a:t>Fake fingerprints</a:t>
            </a:r>
          </a:p>
          <a:p>
            <a:pPr lvl="1"/>
            <a:r>
              <a:rPr lang="en-IN" dirty="0"/>
              <a:t>Liveliness Detection (Texture Analysis , eye blinking detection)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66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B3B14-1E42-450D-836D-2F66BA92D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5130"/>
            <a:ext cx="10515600" cy="53818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Elastic Bunch Graph Matching Techniques (distortion invariant representation)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Grid of k nodes is superimposed on a face</a:t>
            </a:r>
          </a:p>
          <a:p>
            <a:pPr marL="0" indent="0">
              <a:buNone/>
            </a:pPr>
            <a:r>
              <a:rPr lang="en-US" dirty="0"/>
              <a:t>And features are extracted from each grid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AF13F-8F99-4BF3-AB95-6F06B4562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06" y="1898001"/>
            <a:ext cx="3877324" cy="29443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7A9D31-1CD1-4EE4-BA52-6463106A6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627" y="1893424"/>
            <a:ext cx="3877324" cy="2944343"/>
          </a:xfrm>
          <a:prstGeom prst="rect">
            <a:avLst/>
          </a:prstGeom>
        </p:spPr>
      </p:pic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C4CC6453-8E78-49B8-9AC4-6871F117E07B}"/>
              </a:ext>
            </a:extLst>
          </p:cNvPr>
          <p:cNvGraphicFramePr>
            <a:graphicFrameLocks noGrp="1"/>
          </p:cNvGraphicFramePr>
          <p:nvPr/>
        </p:nvGraphicFramePr>
        <p:xfrm>
          <a:off x="7617232" y="2776866"/>
          <a:ext cx="1709530" cy="1828800"/>
        </p:xfrm>
        <a:graphic>
          <a:graphicData uri="http://schemas.openxmlformats.org/drawingml/2006/table">
            <a:tbl>
              <a:tblPr firstRow="1" bandRow="1">
                <a:effectLst>
                  <a:reflection stA="0" endPos="65000" dist="50800" dir="5400000" sy="-100000" algn="bl" rotWithShape="0"/>
                </a:effectLst>
                <a:tableStyleId>{5C22544A-7EE6-4342-B048-85BDC9FD1C3A}</a:tableStyleId>
              </a:tblPr>
              <a:tblGrid>
                <a:gridCol w="341906">
                  <a:extLst>
                    <a:ext uri="{9D8B030D-6E8A-4147-A177-3AD203B41FA5}">
                      <a16:colId xmlns:a16="http://schemas.microsoft.com/office/drawing/2014/main" val="3072059119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475239980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3219136639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508031032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2601249894"/>
                    </a:ext>
                  </a:extLst>
                </a:gridCol>
              </a:tblGrid>
              <a:tr h="3173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500498"/>
                  </a:ext>
                </a:extLst>
              </a:tr>
              <a:tr h="3173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717237"/>
                  </a:ext>
                </a:extLst>
              </a:tr>
              <a:tr h="3173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801338"/>
                  </a:ext>
                </a:extLst>
              </a:tr>
              <a:tr h="3173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789489"/>
                  </a:ext>
                </a:extLst>
              </a:tr>
              <a:tr h="3173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032128"/>
                  </a:ext>
                </a:extLst>
              </a:tr>
            </a:tbl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7A97B95A-0992-4D16-AAED-DD675260700E}"/>
              </a:ext>
            </a:extLst>
          </p:cNvPr>
          <p:cNvGrpSpPr/>
          <p:nvPr/>
        </p:nvGrpSpPr>
        <p:grpSpPr>
          <a:xfrm>
            <a:off x="4155777" y="3811336"/>
            <a:ext cx="4498920" cy="1682280"/>
            <a:chOff x="4155777" y="3811336"/>
            <a:chExt cx="4498920" cy="168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D7C8B09-15AF-4428-9F62-669219E0F6DB}"/>
                    </a:ext>
                  </a:extLst>
                </p14:cNvPr>
                <p14:cNvContentPartPr/>
                <p14:nvPr/>
              </p14:nvContentPartPr>
              <p14:xfrm>
                <a:off x="4223097" y="3865696"/>
                <a:ext cx="10440" cy="368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D7C8B09-15AF-4428-9F62-669219E0F6D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05097" y="3847696"/>
                  <a:ext cx="4608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787CDFB-28F6-40A2-96A8-5FEC3DED1242}"/>
                    </a:ext>
                  </a:extLst>
                </p14:cNvPr>
                <p14:cNvContentPartPr/>
                <p14:nvPr/>
              </p14:nvContentPartPr>
              <p14:xfrm>
                <a:off x="4182777" y="3811336"/>
                <a:ext cx="368280" cy="44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787CDFB-28F6-40A2-96A8-5FEC3DED124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64777" y="3793696"/>
                  <a:ext cx="4039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92E3BA0-5514-4CF3-9C7C-34EFD3E3D7EC}"/>
                    </a:ext>
                  </a:extLst>
                </p14:cNvPr>
                <p14:cNvContentPartPr/>
                <p14:nvPr/>
              </p14:nvContentPartPr>
              <p14:xfrm>
                <a:off x="4511457" y="3872176"/>
                <a:ext cx="54720" cy="332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92E3BA0-5514-4CF3-9C7C-34EFD3E3D7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93457" y="3854536"/>
                  <a:ext cx="903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88BBB9-7D58-4BD1-BCB8-CA34DE708CF6}"/>
                    </a:ext>
                  </a:extLst>
                </p14:cNvPr>
                <p14:cNvContentPartPr/>
                <p14:nvPr/>
              </p14:nvContentPartPr>
              <p14:xfrm>
                <a:off x="4155777" y="4186096"/>
                <a:ext cx="366840" cy="23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88BBB9-7D58-4BD1-BCB8-CA34DE708CF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37777" y="4168456"/>
                  <a:ext cx="4024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9D42B92-3EA2-4945-B33A-AC5272ADA2E8}"/>
                    </a:ext>
                  </a:extLst>
                </p14:cNvPr>
                <p14:cNvContentPartPr/>
                <p14:nvPr/>
              </p14:nvContentPartPr>
              <p14:xfrm>
                <a:off x="8325297" y="3879016"/>
                <a:ext cx="15120" cy="347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9D42B92-3EA2-4945-B33A-AC5272ADA2E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307657" y="3861376"/>
                  <a:ext cx="507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926E04-AC82-40D6-BB35-E9FC92F4D16D}"/>
                    </a:ext>
                  </a:extLst>
                </p14:cNvPr>
                <p14:cNvContentPartPr/>
                <p14:nvPr/>
              </p14:nvContentPartPr>
              <p14:xfrm>
                <a:off x="8314497" y="3872536"/>
                <a:ext cx="322560" cy="38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926E04-AC82-40D6-BB35-E9FC92F4D1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96497" y="3854536"/>
                  <a:ext cx="3582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39CDA25-D167-4EBB-8AF3-D489237C7F72}"/>
                    </a:ext>
                  </a:extLst>
                </p14:cNvPr>
                <p14:cNvContentPartPr/>
                <p14:nvPr/>
              </p14:nvContentPartPr>
              <p14:xfrm>
                <a:off x="8637057" y="3889456"/>
                <a:ext cx="17640" cy="328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39CDA25-D167-4EBB-8AF3-D489237C7F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19057" y="3871816"/>
                  <a:ext cx="532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FAC42DD-626A-4DA2-B87A-E0D4C11B600E}"/>
                    </a:ext>
                  </a:extLst>
                </p14:cNvPr>
                <p14:cNvContentPartPr/>
                <p14:nvPr/>
              </p14:nvContentPartPr>
              <p14:xfrm>
                <a:off x="8327817" y="4177816"/>
                <a:ext cx="288360" cy="41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FAC42DD-626A-4DA2-B87A-E0D4C11B60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09817" y="4160176"/>
                  <a:ext cx="324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C00CA4F-6A69-447C-91F5-9746A33BCA0E}"/>
                    </a:ext>
                  </a:extLst>
                </p14:cNvPr>
                <p14:cNvContentPartPr/>
                <p14:nvPr/>
              </p14:nvContentPartPr>
              <p14:xfrm>
                <a:off x="4387257" y="4218856"/>
                <a:ext cx="3941640" cy="1274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C00CA4F-6A69-447C-91F5-9746A33BCA0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69257" y="4201216"/>
                  <a:ext cx="3977280" cy="131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DC59BAE-5986-4E48-8FD4-7E75BE875A43}"/>
                  </a:ext>
                </a:extLst>
              </p14:cNvPr>
              <p14:cNvContentPartPr/>
              <p14:nvPr/>
            </p14:nvContentPartPr>
            <p14:xfrm>
              <a:off x="6915537" y="5328016"/>
              <a:ext cx="415080" cy="3304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DC59BAE-5986-4E48-8FD4-7E75BE875A4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97537" y="5310016"/>
                <a:ext cx="450720" cy="36612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8259767-88B9-4CA8-AAF8-F08447760F9F}"/>
              </a:ext>
            </a:extLst>
          </p:cNvPr>
          <p:cNvSpPr txBox="1"/>
          <p:nvPr/>
        </p:nvSpPr>
        <p:spPr>
          <a:xfrm>
            <a:off x="7286621" y="5465957"/>
            <a:ext cx="308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Will Features will be similar ??</a:t>
            </a: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CFBFAD3A-02D9-48D8-AD4B-8C34E08D6979}"/>
              </a:ext>
            </a:extLst>
          </p:cNvPr>
          <p:cNvGraphicFramePr>
            <a:graphicFrameLocks noGrp="1"/>
          </p:cNvGraphicFramePr>
          <p:nvPr/>
        </p:nvGraphicFramePr>
        <p:xfrm>
          <a:off x="3532492" y="2766454"/>
          <a:ext cx="1709530" cy="1828800"/>
        </p:xfrm>
        <a:graphic>
          <a:graphicData uri="http://schemas.openxmlformats.org/drawingml/2006/table">
            <a:tbl>
              <a:tblPr firstRow="1" bandRow="1">
                <a:effectLst>
                  <a:reflection stA="0" endPos="65000" dist="50800" dir="5400000" sy="-100000" algn="bl" rotWithShape="0"/>
                </a:effectLst>
                <a:tableStyleId>{5C22544A-7EE6-4342-B048-85BDC9FD1C3A}</a:tableStyleId>
              </a:tblPr>
              <a:tblGrid>
                <a:gridCol w="341906">
                  <a:extLst>
                    <a:ext uri="{9D8B030D-6E8A-4147-A177-3AD203B41FA5}">
                      <a16:colId xmlns:a16="http://schemas.microsoft.com/office/drawing/2014/main" val="3072059119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475239980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3219136639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508031032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2601249894"/>
                    </a:ext>
                  </a:extLst>
                </a:gridCol>
              </a:tblGrid>
              <a:tr h="3173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500498"/>
                  </a:ext>
                </a:extLst>
              </a:tr>
              <a:tr h="3173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717237"/>
                  </a:ext>
                </a:extLst>
              </a:tr>
              <a:tr h="3173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801338"/>
                  </a:ext>
                </a:extLst>
              </a:tr>
              <a:tr h="3173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789489"/>
                  </a:ext>
                </a:extLst>
              </a:tr>
              <a:tr h="3173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032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14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0E5D40-0F67-4898-8673-DE459AB7A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06" y="1898001"/>
            <a:ext cx="3877324" cy="29443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954E79-350A-4D9A-9F9A-1D9E55A57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627" y="1893424"/>
            <a:ext cx="3877324" cy="2944343"/>
          </a:xfrm>
          <a:prstGeom prst="rect">
            <a:avLst/>
          </a:prstGeom>
        </p:spPr>
      </p:pic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988EE2D8-D0D7-4800-8292-15FDFDA0F545}"/>
              </a:ext>
            </a:extLst>
          </p:cNvPr>
          <p:cNvGraphicFramePr>
            <a:graphicFrameLocks noGrp="1"/>
          </p:cNvGraphicFramePr>
          <p:nvPr/>
        </p:nvGraphicFramePr>
        <p:xfrm>
          <a:off x="7617232" y="2776866"/>
          <a:ext cx="1709530" cy="1828800"/>
        </p:xfrm>
        <a:graphic>
          <a:graphicData uri="http://schemas.openxmlformats.org/drawingml/2006/table">
            <a:tbl>
              <a:tblPr firstRow="1" bandRow="1">
                <a:effectLst>
                  <a:reflection stA="0" endPos="65000" dist="50800" dir="5400000" sy="-100000" algn="bl" rotWithShape="0"/>
                </a:effectLst>
                <a:tableStyleId>{5C22544A-7EE6-4342-B048-85BDC9FD1C3A}</a:tableStyleId>
              </a:tblPr>
              <a:tblGrid>
                <a:gridCol w="341906">
                  <a:extLst>
                    <a:ext uri="{9D8B030D-6E8A-4147-A177-3AD203B41FA5}">
                      <a16:colId xmlns:a16="http://schemas.microsoft.com/office/drawing/2014/main" val="3072059119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475239980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3219136639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508031032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2601249894"/>
                    </a:ext>
                  </a:extLst>
                </a:gridCol>
              </a:tblGrid>
              <a:tr h="3173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500498"/>
                  </a:ext>
                </a:extLst>
              </a:tr>
              <a:tr h="3173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717237"/>
                  </a:ext>
                </a:extLst>
              </a:tr>
              <a:tr h="3173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801338"/>
                  </a:ext>
                </a:extLst>
              </a:tr>
              <a:tr h="3173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789489"/>
                  </a:ext>
                </a:extLst>
              </a:tr>
              <a:tr h="3173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032128"/>
                  </a:ext>
                </a:extLst>
              </a:tr>
            </a:tbl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21E48AB4-CAB8-411C-9202-B8E54EAF3A92}"/>
              </a:ext>
            </a:extLst>
          </p:cNvPr>
          <p:cNvGraphicFramePr>
            <a:graphicFrameLocks noGrp="1"/>
          </p:cNvGraphicFramePr>
          <p:nvPr/>
        </p:nvGraphicFramePr>
        <p:xfrm>
          <a:off x="3532492" y="2766454"/>
          <a:ext cx="1709530" cy="1828800"/>
        </p:xfrm>
        <a:graphic>
          <a:graphicData uri="http://schemas.openxmlformats.org/drawingml/2006/table">
            <a:tbl>
              <a:tblPr firstRow="1" bandRow="1">
                <a:effectLst>
                  <a:reflection stA="0" endPos="65000" dist="50800" dir="5400000" sy="-100000" algn="bl" rotWithShape="0"/>
                </a:effectLst>
                <a:tableStyleId>{5C22544A-7EE6-4342-B048-85BDC9FD1C3A}</a:tableStyleId>
              </a:tblPr>
              <a:tblGrid>
                <a:gridCol w="341906">
                  <a:extLst>
                    <a:ext uri="{9D8B030D-6E8A-4147-A177-3AD203B41FA5}">
                      <a16:colId xmlns:a16="http://schemas.microsoft.com/office/drawing/2014/main" val="3072059119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475239980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3219136639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508031032"/>
                    </a:ext>
                  </a:extLst>
                </a:gridCol>
                <a:gridCol w="341906">
                  <a:extLst>
                    <a:ext uri="{9D8B030D-6E8A-4147-A177-3AD203B41FA5}">
                      <a16:colId xmlns:a16="http://schemas.microsoft.com/office/drawing/2014/main" val="2601249894"/>
                    </a:ext>
                  </a:extLst>
                </a:gridCol>
              </a:tblGrid>
              <a:tr h="3173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500498"/>
                  </a:ext>
                </a:extLst>
              </a:tr>
              <a:tr h="3173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717237"/>
                  </a:ext>
                </a:extLst>
              </a:tr>
              <a:tr h="3173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801338"/>
                  </a:ext>
                </a:extLst>
              </a:tr>
              <a:tr h="3173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789489"/>
                  </a:ext>
                </a:extLst>
              </a:tr>
              <a:tr h="3173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03212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9133F58-8599-4C4C-9352-881DEE0E8FCD}"/>
              </a:ext>
            </a:extLst>
          </p:cNvPr>
          <p:cNvSpPr txBox="1"/>
          <p:nvPr/>
        </p:nvSpPr>
        <p:spPr>
          <a:xfrm>
            <a:off x="1987826" y="5088835"/>
            <a:ext cx="951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During Matching face, nodes are moved until features corresponding to new position matches with </a:t>
            </a:r>
          </a:p>
          <a:p>
            <a:r>
              <a:rPr lang="en-US" dirty="0"/>
              <a:t>reference node features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FBB897-75A7-470F-A623-056DE69C5CFF}"/>
              </a:ext>
            </a:extLst>
          </p:cNvPr>
          <p:cNvSpPr txBox="1"/>
          <p:nvPr/>
        </p:nvSpPr>
        <p:spPr>
          <a:xfrm>
            <a:off x="2886323" y="1065475"/>
            <a:ext cx="175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Image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DB58E0-DB6A-4C21-9EE9-F81A0FCA9D7F}"/>
              </a:ext>
            </a:extLst>
          </p:cNvPr>
          <p:cNvSpPr txBox="1"/>
          <p:nvPr/>
        </p:nvSpPr>
        <p:spPr>
          <a:xfrm>
            <a:off x="6903197" y="1065475"/>
            <a:ext cx="118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Image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1A70785-BD75-4790-818A-58624D88E60B}"/>
                  </a:ext>
                </a:extLst>
              </p14:cNvPr>
              <p14:cNvContentPartPr/>
              <p14:nvPr/>
            </p14:nvContentPartPr>
            <p14:xfrm>
              <a:off x="8808057" y="4072336"/>
              <a:ext cx="9720" cy="169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1A70785-BD75-4790-818A-58624D88E6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90057" y="4054336"/>
                <a:ext cx="45360" cy="5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E915F710-8CBE-46F2-8A5B-9490FCD2405C}"/>
              </a:ext>
            </a:extLst>
          </p:cNvPr>
          <p:cNvGrpSpPr/>
          <p:nvPr/>
        </p:nvGrpSpPr>
        <p:grpSpPr>
          <a:xfrm>
            <a:off x="7805085" y="3846090"/>
            <a:ext cx="1462320" cy="994680"/>
            <a:chOff x="7805085" y="3846090"/>
            <a:chExt cx="1462320" cy="99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0A101C0-A325-4AAB-9DFC-024709B18502}"/>
                    </a:ext>
                  </a:extLst>
                </p14:cNvPr>
                <p14:cNvContentPartPr/>
                <p14:nvPr/>
              </p14:nvContentPartPr>
              <p14:xfrm>
                <a:off x="7824885" y="3890370"/>
                <a:ext cx="161640" cy="4125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0A101C0-A325-4AAB-9DFC-024709B1850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07245" y="3872730"/>
                  <a:ext cx="19728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F8FF240-84B9-464B-B957-9FC0C9FF7F8D}"/>
                    </a:ext>
                  </a:extLst>
                </p14:cNvPr>
                <p14:cNvContentPartPr/>
                <p14:nvPr/>
              </p14:nvContentPartPr>
              <p14:xfrm>
                <a:off x="7805085" y="4251450"/>
                <a:ext cx="586800" cy="180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F8FF240-84B9-464B-B957-9FC0C9FF7F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87445" y="4233810"/>
                  <a:ext cx="6224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EE2A63C-D7E7-4CB4-9E14-A0C5D004990F}"/>
                    </a:ext>
                  </a:extLst>
                </p14:cNvPr>
                <p14:cNvContentPartPr/>
                <p14:nvPr/>
              </p14:nvContentPartPr>
              <p14:xfrm>
                <a:off x="8333925" y="3846090"/>
                <a:ext cx="3600" cy="16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EE2A63C-D7E7-4CB4-9E14-A0C5D00499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15925" y="3828450"/>
                  <a:ext cx="392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F8CE3CB-51CF-4F83-BBCB-A7ED5DF0B6E8}"/>
                    </a:ext>
                  </a:extLst>
                </p14:cNvPr>
                <p14:cNvContentPartPr/>
                <p14:nvPr/>
              </p14:nvContentPartPr>
              <p14:xfrm>
                <a:off x="7942605" y="3882450"/>
                <a:ext cx="510480" cy="343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F8CE3CB-51CF-4F83-BBCB-A7ED5DF0B6E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24965" y="3864450"/>
                  <a:ext cx="5461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3698C20-2D3D-47E3-8E2B-07EDCB8404D9}"/>
                    </a:ext>
                  </a:extLst>
                </p14:cNvPr>
                <p14:cNvContentPartPr/>
                <p14:nvPr/>
              </p14:nvContentPartPr>
              <p14:xfrm>
                <a:off x="8354445" y="3873810"/>
                <a:ext cx="813240" cy="437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3698C20-2D3D-47E3-8E2B-07EDCB8404D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36445" y="3855810"/>
                  <a:ext cx="84888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F77077E-2267-4FD1-BAA8-AE4CD893703B}"/>
                    </a:ext>
                  </a:extLst>
                </p14:cNvPr>
                <p14:cNvContentPartPr/>
                <p14:nvPr/>
              </p14:nvContentPartPr>
              <p14:xfrm>
                <a:off x="8317725" y="4282770"/>
                <a:ext cx="276120" cy="148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F77077E-2267-4FD1-BAA8-AE4CD893703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00085" y="4264770"/>
                  <a:ext cx="311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AA1F315-0714-401A-AF84-068866EC9F50}"/>
                    </a:ext>
                  </a:extLst>
                </p14:cNvPr>
                <p14:cNvContentPartPr/>
                <p14:nvPr/>
              </p14:nvContentPartPr>
              <p14:xfrm>
                <a:off x="8579445" y="4342530"/>
                <a:ext cx="687960" cy="108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AA1F315-0714-401A-AF84-068866EC9F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61445" y="4324530"/>
                  <a:ext cx="723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BFF0DD2-811D-4128-A442-74D9EB468CFF}"/>
                    </a:ext>
                  </a:extLst>
                </p14:cNvPr>
                <p14:cNvContentPartPr/>
                <p14:nvPr/>
              </p14:nvContentPartPr>
              <p14:xfrm>
                <a:off x="8235285" y="4433970"/>
                <a:ext cx="387720" cy="338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BFF0DD2-811D-4128-A442-74D9EB468CF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17645" y="4416330"/>
                  <a:ext cx="42336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B057F1C-7E13-41EE-B4D4-882C93FF48C6}"/>
                    </a:ext>
                  </a:extLst>
                </p14:cNvPr>
                <p14:cNvContentPartPr/>
                <p14:nvPr/>
              </p14:nvContentPartPr>
              <p14:xfrm>
                <a:off x="8054205" y="4286370"/>
                <a:ext cx="255600" cy="299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B057F1C-7E13-41EE-B4D4-882C93FF48C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36565" y="4268370"/>
                  <a:ext cx="2912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3111FD3-3D9F-4BD0-ACAC-4D8ADE73AA74}"/>
                    </a:ext>
                  </a:extLst>
                </p14:cNvPr>
                <p14:cNvContentPartPr/>
                <p14:nvPr/>
              </p14:nvContentPartPr>
              <p14:xfrm>
                <a:off x="8013885" y="4613610"/>
                <a:ext cx="271800" cy="227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3111FD3-3D9F-4BD0-ACAC-4D8ADE73AA7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96245" y="4595970"/>
                  <a:ext cx="307440" cy="262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2319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29D71B-31C6-44E3-BD6D-CFB54B111A8A}"/>
                  </a:ext>
                </a:extLst>
              </p14:cNvPr>
              <p14:cNvContentPartPr/>
              <p14:nvPr/>
            </p14:nvContentPartPr>
            <p14:xfrm>
              <a:off x="2855085" y="2776890"/>
              <a:ext cx="116640" cy="120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29D71B-31C6-44E3-BD6D-CFB54B111A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7445" y="2758890"/>
                <a:ext cx="15228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460F45-959F-4B10-A48A-B0CA8A4BE74A}"/>
                  </a:ext>
                </a:extLst>
              </p14:cNvPr>
              <p14:cNvContentPartPr/>
              <p14:nvPr/>
            </p14:nvContentPartPr>
            <p14:xfrm>
              <a:off x="4641765" y="2736570"/>
              <a:ext cx="62640" cy="113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460F45-959F-4B10-A48A-B0CA8A4BE7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4125" y="2718570"/>
                <a:ext cx="9828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A900A0A-AFF7-4E9D-AE2A-87C2E3DC900D}"/>
                  </a:ext>
                </a:extLst>
              </p14:cNvPr>
              <p14:cNvContentPartPr/>
              <p14:nvPr/>
            </p14:nvContentPartPr>
            <p14:xfrm>
              <a:off x="2894685" y="4761570"/>
              <a:ext cx="107280" cy="150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A900A0A-AFF7-4E9D-AE2A-87C2E3DC90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77045" y="4743570"/>
                <a:ext cx="1429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72EAFDD-FBCC-4EC0-A070-CED1FE8E5DC1}"/>
                  </a:ext>
                </a:extLst>
              </p14:cNvPr>
              <p14:cNvContentPartPr/>
              <p14:nvPr/>
            </p14:nvContentPartPr>
            <p14:xfrm>
              <a:off x="4730325" y="4884690"/>
              <a:ext cx="93960" cy="68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72EAFDD-FBCC-4EC0-A070-CED1FE8E5D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12685" y="4867050"/>
                <a:ext cx="12960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22958E0-61CE-4AF4-8DFB-DFC8EE860F3F}"/>
                  </a:ext>
                </a:extLst>
              </p14:cNvPr>
              <p14:cNvContentPartPr/>
              <p14:nvPr/>
            </p14:nvContentPartPr>
            <p14:xfrm>
              <a:off x="3708285" y="3811530"/>
              <a:ext cx="139680" cy="122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22958E0-61CE-4AF4-8DFB-DFC8EE860F3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90285" y="3793890"/>
                <a:ext cx="17532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845DAF9-E657-4722-8F00-B50D9617F260}"/>
                  </a:ext>
                </a:extLst>
              </p14:cNvPr>
              <p14:cNvContentPartPr/>
              <p14:nvPr/>
            </p14:nvContentPartPr>
            <p14:xfrm>
              <a:off x="8000925" y="2748450"/>
              <a:ext cx="84240" cy="94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845DAF9-E657-4722-8F00-B50D9617F26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83285" y="2730450"/>
                <a:ext cx="1198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B487AE5-E26E-4517-ACB4-98EBCD5496C6}"/>
                  </a:ext>
                </a:extLst>
              </p14:cNvPr>
              <p14:cNvContentPartPr/>
              <p14:nvPr/>
            </p14:nvContentPartPr>
            <p14:xfrm>
              <a:off x="9717405" y="2668530"/>
              <a:ext cx="132840" cy="125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B487AE5-E26E-4517-ACB4-98EBCD5496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699765" y="2650530"/>
                <a:ext cx="1684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975C9D6-1350-4FFC-BF4D-52DEFC20A9F9}"/>
                  </a:ext>
                </a:extLst>
              </p14:cNvPr>
              <p14:cNvContentPartPr/>
              <p14:nvPr/>
            </p14:nvContentPartPr>
            <p14:xfrm>
              <a:off x="8133045" y="4635930"/>
              <a:ext cx="70200" cy="170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975C9D6-1350-4FFC-BF4D-52DEFC20A9F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15045" y="4618290"/>
                <a:ext cx="1058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36E6DFE-4AB9-45E4-BBFD-BF08562A2884}"/>
                  </a:ext>
                </a:extLst>
              </p14:cNvPr>
              <p14:cNvContentPartPr/>
              <p14:nvPr/>
            </p14:nvContentPartPr>
            <p14:xfrm>
              <a:off x="9809205" y="4749690"/>
              <a:ext cx="70200" cy="802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36E6DFE-4AB9-45E4-BBFD-BF08562A288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91565" y="4731690"/>
                <a:ext cx="10584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3FA3FDD-3712-40D6-BD5A-4640BEB6B9EB}"/>
                  </a:ext>
                </a:extLst>
              </p14:cNvPr>
              <p14:cNvContentPartPr/>
              <p14:nvPr/>
            </p14:nvContentPartPr>
            <p14:xfrm>
              <a:off x="9456045" y="3527490"/>
              <a:ext cx="90720" cy="1119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3FA3FDD-3712-40D6-BD5A-4640BEB6B9E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38045" y="3509850"/>
                <a:ext cx="12636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27220BC-9D89-440C-B053-3199C0BB35CD}"/>
                  </a:ext>
                </a:extLst>
              </p14:cNvPr>
              <p14:cNvContentPartPr/>
              <p14:nvPr/>
            </p14:nvContentPartPr>
            <p14:xfrm>
              <a:off x="8813445" y="3886770"/>
              <a:ext cx="75960" cy="90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27220BC-9D89-440C-B053-3199C0BB35C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95445" y="3869130"/>
                <a:ext cx="1116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F6D4AED-0C2C-43FC-ABEB-EC6F8DA0B35C}"/>
              </a:ext>
            </a:extLst>
          </p:cNvPr>
          <p:cNvGrpSpPr/>
          <p:nvPr/>
        </p:nvGrpSpPr>
        <p:grpSpPr>
          <a:xfrm>
            <a:off x="9068325" y="3670410"/>
            <a:ext cx="279360" cy="274680"/>
            <a:chOff x="9068325" y="3670410"/>
            <a:chExt cx="27936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847577A-22AB-4380-84BC-AC4C9F179D40}"/>
                    </a:ext>
                  </a:extLst>
                </p14:cNvPr>
                <p14:cNvContentPartPr/>
                <p14:nvPr/>
              </p14:nvContentPartPr>
              <p14:xfrm>
                <a:off x="9116925" y="3750330"/>
                <a:ext cx="173160" cy="108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847577A-22AB-4380-84BC-AC4C9F179D4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98925" y="3732330"/>
                  <a:ext cx="2088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3AAA511-1F85-4F33-8D2B-E3155FDF928B}"/>
                    </a:ext>
                  </a:extLst>
                </p14:cNvPr>
                <p14:cNvContentPartPr/>
                <p14:nvPr/>
              </p14:nvContentPartPr>
              <p14:xfrm>
                <a:off x="9068325" y="3842490"/>
                <a:ext cx="37080" cy="16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3AAA511-1F85-4F33-8D2B-E3155FDF928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50685" y="3824490"/>
                  <a:ext cx="727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FEFB103-91AD-44C5-AA5E-259E25159A8D}"/>
                    </a:ext>
                  </a:extLst>
                </p14:cNvPr>
                <p14:cNvContentPartPr/>
                <p14:nvPr/>
              </p14:nvContentPartPr>
              <p14:xfrm>
                <a:off x="9124845" y="3670410"/>
                <a:ext cx="222840" cy="274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FEFB103-91AD-44C5-AA5E-259E25159A8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07205" y="3652770"/>
                  <a:ext cx="258480" cy="31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0A7902E-54EB-4EAA-BE14-EC53A73CBCDA}"/>
              </a:ext>
            </a:extLst>
          </p:cNvPr>
          <p:cNvGrpSpPr/>
          <p:nvPr/>
        </p:nvGrpSpPr>
        <p:grpSpPr>
          <a:xfrm>
            <a:off x="3125445" y="3168570"/>
            <a:ext cx="1454040" cy="1343160"/>
            <a:chOff x="3125445" y="3168570"/>
            <a:chExt cx="1454040" cy="134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9BA394C-ADF5-47BB-AF21-58175902AB02}"/>
                    </a:ext>
                  </a:extLst>
                </p14:cNvPr>
                <p14:cNvContentPartPr/>
                <p14:nvPr/>
              </p14:nvContentPartPr>
              <p14:xfrm>
                <a:off x="3201045" y="3299970"/>
                <a:ext cx="292320" cy="25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9BA394C-ADF5-47BB-AF21-58175902AB0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83045" y="3282330"/>
                  <a:ext cx="3279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FE67E3D-2136-40CC-AF4B-E8E9949D8BE7}"/>
                    </a:ext>
                  </a:extLst>
                </p14:cNvPr>
                <p14:cNvContentPartPr/>
                <p14:nvPr/>
              </p14:nvContentPartPr>
              <p14:xfrm>
                <a:off x="3290325" y="3168570"/>
                <a:ext cx="83880" cy="271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E67E3D-2136-40CC-AF4B-E8E9949D8BE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72325" y="3150930"/>
                  <a:ext cx="1195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39E92E0-2422-4AFE-8707-063EE8B4A9F6}"/>
                    </a:ext>
                  </a:extLst>
                </p14:cNvPr>
                <p14:cNvContentPartPr/>
                <p14:nvPr/>
              </p14:nvContentPartPr>
              <p14:xfrm>
                <a:off x="4171965" y="3328410"/>
                <a:ext cx="271800" cy="44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39E92E0-2422-4AFE-8707-063EE8B4A9F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53965" y="3310770"/>
                  <a:ext cx="3074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3AA29DE-52CF-41F1-98ED-D5CEE49D2075}"/>
                    </a:ext>
                  </a:extLst>
                </p14:cNvPr>
                <p14:cNvContentPartPr/>
                <p14:nvPr/>
              </p14:nvContentPartPr>
              <p14:xfrm>
                <a:off x="4267365" y="3176850"/>
                <a:ext cx="72720" cy="237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3AA29DE-52CF-41F1-98ED-D5CEE49D207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49365" y="3158850"/>
                  <a:ext cx="1083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5B6042D-9741-4A2C-882C-431BED9EF0DB}"/>
                    </a:ext>
                  </a:extLst>
                </p14:cNvPr>
                <p14:cNvContentPartPr/>
                <p14:nvPr/>
              </p14:nvContentPartPr>
              <p14:xfrm>
                <a:off x="4268445" y="4381770"/>
                <a:ext cx="311040" cy="8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5B6042D-9741-4A2C-882C-431BED9EF0D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50805" y="4363770"/>
                  <a:ext cx="3466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8E7B8DF-0F6E-4E61-8465-3578F3445ACB}"/>
                    </a:ext>
                  </a:extLst>
                </p14:cNvPr>
                <p14:cNvContentPartPr/>
                <p14:nvPr/>
              </p14:nvContentPartPr>
              <p14:xfrm>
                <a:off x="4352685" y="4206090"/>
                <a:ext cx="116280" cy="300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8E7B8DF-0F6E-4E61-8465-3578F3445AC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35045" y="4188090"/>
                  <a:ext cx="1519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D10A25A-B15D-498B-974A-A8C371FC1AB5}"/>
                    </a:ext>
                  </a:extLst>
                </p14:cNvPr>
                <p14:cNvContentPartPr/>
                <p14:nvPr/>
              </p14:nvContentPartPr>
              <p14:xfrm>
                <a:off x="3125445" y="4323810"/>
                <a:ext cx="353880" cy="50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D10A25A-B15D-498B-974A-A8C371FC1AB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07445" y="4305810"/>
                  <a:ext cx="389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5005841-1D87-4C2E-87E8-09C0D30AD3C3}"/>
                    </a:ext>
                  </a:extLst>
                </p14:cNvPr>
                <p14:cNvContentPartPr/>
                <p14:nvPr/>
              </p14:nvContentPartPr>
              <p14:xfrm>
                <a:off x="3351885" y="4161810"/>
                <a:ext cx="42480" cy="333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5005841-1D87-4C2E-87E8-09C0D30AD3C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33885" y="4143810"/>
                  <a:ext cx="7812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0F859BF-40C6-4437-83F1-A4844F08E78D}"/>
                    </a:ext>
                  </a:extLst>
                </p14:cNvPr>
                <p14:cNvContentPartPr/>
                <p14:nvPr/>
              </p14:nvContentPartPr>
              <p14:xfrm>
                <a:off x="3322005" y="3583290"/>
                <a:ext cx="37800" cy="333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0F859BF-40C6-4437-83F1-A4844F08E78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04005" y="3565290"/>
                  <a:ext cx="734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9302DD8-E636-40C7-8D5E-0261777CA4B8}"/>
                    </a:ext>
                  </a:extLst>
                </p14:cNvPr>
                <p14:cNvContentPartPr/>
                <p14:nvPr/>
              </p14:nvContentPartPr>
              <p14:xfrm>
                <a:off x="3638805" y="3375570"/>
                <a:ext cx="277920" cy="16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9302DD8-E636-40C7-8D5E-0261777CA4B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20805" y="3357570"/>
                  <a:ext cx="3135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778DFB7-734B-41F0-A3FB-012D62A58846}"/>
                    </a:ext>
                  </a:extLst>
                </p14:cNvPr>
                <p14:cNvContentPartPr/>
                <p14:nvPr/>
              </p14:nvContentPartPr>
              <p14:xfrm>
                <a:off x="4288245" y="3651690"/>
                <a:ext cx="27000" cy="342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778DFB7-734B-41F0-A3FB-012D62A5884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70605" y="3634050"/>
                  <a:ext cx="626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A3995B3-32D4-4EED-A4F0-20C95E5CCEB7}"/>
                    </a:ext>
                  </a:extLst>
                </p14:cNvPr>
                <p14:cNvContentPartPr/>
                <p14:nvPr/>
              </p14:nvContentPartPr>
              <p14:xfrm>
                <a:off x="3687045" y="4466010"/>
                <a:ext cx="343080" cy="25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A3995B3-32D4-4EED-A4F0-20C95E5CCEB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69045" y="4448010"/>
                  <a:ext cx="3787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BCDCE9F-9731-4DAE-A505-310456D469B4}"/>
                    </a:ext>
                  </a:extLst>
                </p14:cNvPr>
                <p14:cNvContentPartPr/>
                <p14:nvPr/>
              </p14:nvContentPartPr>
              <p14:xfrm>
                <a:off x="3325605" y="3332010"/>
                <a:ext cx="42480" cy="1062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BCDCE9F-9731-4DAE-A505-310456D469B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07965" y="3314010"/>
                  <a:ext cx="78120" cy="10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9AF215-6B72-4EA1-882A-026A8F5A86F5}"/>
                    </a:ext>
                  </a:extLst>
                </p14:cNvPr>
                <p14:cNvContentPartPr/>
                <p14:nvPr/>
              </p14:nvContentPartPr>
              <p14:xfrm>
                <a:off x="3346125" y="3385650"/>
                <a:ext cx="984600" cy="59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9AF215-6B72-4EA1-882A-026A8F5A86F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28125" y="3367650"/>
                  <a:ext cx="10202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647BB2A-85E4-4894-88AB-4EF9FC6E2356}"/>
                    </a:ext>
                  </a:extLst>
                </p14:cNvPr>
                <p14:cNvContentPartPr/>
                <p14:nvPr/>
              </p14:nvContentPartPr>
              <p14:xfrm>
                <a:off x="3262245" y="3415530"/>
                <a:ext cx="1140840" cy="1096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647BB2A-85E4-4894-88AB-4EF9FC6E235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44605" y="3397530"/>
                  <a:ext cx="1176480" cy="11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6383F03-EA4D-4863-A604-28264F68945B}"/>
              </a:ext>
            </a:extLst>
          </p:cNvPr>
          <p:cNvGrpSpPr/>
          <p:nvPr/>
        </p:nvGrpSpPr>
        <p:grpSpPr>
          <a:xfrm>
            <a:off x="8632005" y="3122490"/>
            <a:ext cx="1203480" cy="1273680"/>
            <a:chOff x="8632005" y="3122490"/>
            <a:chExt cx="1203480" cy="12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C546FBC-027F-49F6-B5F6-2F7C4AE644A0}"/>
                    </a:ext>
                  </a:extLst>
                </p14:cNvPr>
                <p14:cNvContentPartPr/>
                <p14:nvPr/>
              </p14:nvContentPartPr>
              <p14:xfrm>
                <a:off x="9569445" y="3155970"/>
                <a:ext cx="210960" cy="44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C546FBC-027F-49F6-B5F6-2F7C4AE644A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51445" y="3138330"/>
                  <a:ext cx="2466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DDA832B-C0DC-46E5-A974-B6D1C129EFEE}"/>
                    </a:ext>
                  </a:extLst>
                </p14:cNvPr>
                <p14:cNvContentPartPr/>
                <p14:nvPr/>
              </p14:nvContentPartPr>
              <p14:xfrm>
                <a:off x="9606525" y="3122490"/>
                <a:ext cx="72360" cy="153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DDA832B-C0DC-46E5-A974-B6D1C129EFE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588885" y="3104490"/>
                  <a:ext cx="1080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D6F8950-F1D3-4C4E-85C4-29C373F0FBB7}"/>
                    </a:ext>
                  </a:extLst>
                </p14:cNvPr>
                <p14:cNvContentPartPr/>
                <p14:nvPr/>
              </p14:nvContentPartPr>
              <p14:xfrm>
                <a:off x="9681405" y="4210410"/>
                <a:ext cx="154080" cy="176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D6F8950-F1D3-4C4E-85C4-29C373F0FBB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63765" y="4192410"/>
                  <a:ext cx="1897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98DB0B0-444F-4925-8A05-7C9525520441}"/>
                    </a:ext>
                  </a:extLst>
                </p14:cNvPr>
                <p14:cNvContentPartPr/>
                <p14:nvPr/>
              </p14:nvContentPartPr>
              <p14:xfrm>
                <a:off x="9740445" y="4217610"/>
                <a:ext cx="82080" cy="178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98DB0B0-444F-4925-8A05-7C952552044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22805" y="4199970"/>
                  <a:ext cx="117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6E3684E-0B56-47E7-B5DF-B4289C6786A1}"/>
                    </a:ext>
                  </a:extLst>
                </p14:cNvPr>
                <p14:cNvContentPartPr/>
                <p14:nvPr/>
              </p14:nvContentPartPr>
              <p14:xfrm>
                <a:off x="8679165" y="4143090"/>
                <a:ext cx="111240" cy="36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6E3684E-0B56-47E7-B5DF-B4289C6786A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61525" y="4125090"/>
                  <a:ext cx="146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4637F4B-4572-4FB5-9002-034CB2527AAC}"/>
                    </a:ext>
                  </a:extLst>
                </p14:cNvPr>
                <p14:cNvContentPartPr/>
                <p14:nvPr/>
              </p14:nvContentPartPr>
              <p14:xfrm>
                <a:off x="8728845" y="4102410"/>
                <a:ext cx="43200" cy="187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4637F4B-4572-4FB5-9002-034CB2527AA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710845" y="4084770"/>
                  <a:ext cx="788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EC786E7-A91D-47B8-BEAA-6FB5046275FF}"/>
                    </a:ext>
                  </a:extLst>
                </p14:cNvPr>
                <p14:cNvContentPartPr/>
                <p14:nvPr/>
              </p14:nvContentPartPr>
              <p14:xfrm>
                <a:off x="8703285" y="3237690"/>
                <a:ext cx="140400" cy="9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EC786E7-A91D-47B8-BEAA-6FB5046275F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85645" y="3220050"/>
                  <a:ext cx="1760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5D07587-D98C-49AC-9C81-CC56D36EC82B}"/>
                    </a:ext>
                  </a:extLst>
                </p14:cNvPr>
                <p14:cNvContentPartPr/>
                <p14:nvPr/>
              </p14:nvContentPartPr>
              <p14:xfrm>
                <a:off x="8767725" y="3144090"/>
                <a:ext cx="36360" cy="221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5D07587-D98C-49AC-9C81-CC56D36EC82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750085" y="3126450"/>
                  <a:ext cx="720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631531D-F5F4-4D6D-9D16-8C714D6822E4}"/>
                    </a:ext>
                  </a:extLst>
                </p14:cNvPr>
                <p14:cNvContentPartPr/>
                <p14:nvPr/>
              </p14:nvContentPartPr>
              <p14:xfrm>
                <a:off x="8728845" y="3401130"/>
                <a:ext cx="99720" cy="447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631531D-F5F4-4D6D-9D16-8C714D6822E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10845" y="3383130"/>
                  <a:ext cx="13536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9E58158-3FD7-4235-ADF5-063343B2D97A}"/>
                    </a:ext>
                  </a:extLst>
                </p14:cNvPr>
                <p14:cNvContentPartPr/>
                <p14:nvPr/>
              </p14:nvContentPartPr>
              <p14:xfrm>
                <a:off x="9016485" y="3227970"/>
                <a:ext cx="410760" cy="18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9E58158-3FD7-4235-ADF5-063343B2D97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998485" y="3209970"/>
                  <a:ext cx="4464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A1F6E00-8AAC-4A47-B3F8-66BC4393F9D6}"/>
                    </a:ext>
                  </a:extLst>
                </p14:cNvPr>
                <p14:cNvContentPartPr/>
                <p14:nvPr/>
              </p14:nvContentPartPr>
              <p14:xfrm>
                <a:off x="9725685" y="3403650"/>
                <a:ext cx="32760" cy="54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A1F6E00-8AAC-4A47-B3F8-66BC4393F9D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707685" y="3385650"/>
                  <a:ext cx="6840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88548EE-2615-423A-B153-D236AA933C52}"/>
                    </a:ext>
                  </a:extLst>
                </p14:cNvPr>
                <p14:cNvContentPartPr/>
                <p14:nvPr/>
              </p14:nvContentPartPr>
              <p14:xfrm>
                <a:off x="8984085" y="4234170"/>
                <a:ext cx="558720" cy="75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88548EE-2615-423A-B153-D236AA933C5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966445" y="4216170"/>
                  <a:ext cx="5943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7FC2F98-8055-4746-B7F6-C24BD12B2EEF}"/>
                    </a:ext>
                  </a:extLst>
                </p14:cNvPr>
                <p14:cNvContentPartPr/>
                <p14:nvPr/>
              </p14:nvContentPartPr>
              <p14:xfrm>
                <a:off x="8632005" y="3183690"/>
                <a:ext cx="1153080" cy="1132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7FC2F98-8055-4746-B7F6-C24BD12B2EE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14365" y="3165690"/>
                  <a:ext cx="1188720" cy="116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B0F265C-90C2-43F1-BBA7-A0193CE5C941}"/>
              </a:ext>
            </a:extLst>
          </p:cNvPr>
          <p:cNvGrpSpPr/>
          <p:nvPr/>
        </p:nvGrpSpPr>
        <p:grpSpPr>
          <a:xfrm>
            <a:off x="4544565" y="5151090"/>
            <a:ext cx="3731400" cy="686160"/>
            <a:chOff x="4544565" y="5151090"/>
            <a:chExt cx="3731400" cy="68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7CA070C-0386-416F-8A27-B9AA00D23BE9}"/>
                    </a:ext>
                  </a:extLst>
                </p14:cNvPr>
                <p14:cNvContentPartPr/>
                <p14:nvPr/>
              </p14:nvContentPartPr>
              <p14:xfrm>
                <a:off x="4544565" y="5226330"/>
                <a:ext cx="3731400" cy="610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7CA070C-0386-416F-8A27-B9AA00D23BE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26925" y="5208690"/>
                  <a:ext cx="3767040" cy="64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A291832-EB47-49B8-9839-69B84DBAC7EB}"/>
                    </a:ext>
                  </a:extLst>
                </p14:cNvPr>
                <p14:cNvContentPartPr/>
                <p14:nvPr/>
              </p14:nvContentPartPr>
              <p14:xfrm>
                <a:off x="7853325" y="5151090"/>
                <a:ext cx="419040" cy="256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A291832-EB47-49B8-9839-69B84DBAC7E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835685" y="5133450"/>
                  <a:ext cx="454680" cy="291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A672B62-744C-4B12-A42F-75DC1EC22B5A}"/>
              </a:ext>
            </a:extLst>
          </p:cNvPr>
          <p:cNvSpPr txBox="1"/>
          <p:nvPr/>
        </p:nvSpPr>
        <p:spPr>
          <a:xfrm>
            <a:off x="4330725" y="1009650"/>
            <a:ext cx="3040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Movement in the grid position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19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53D3-2E96-419B-8739-38A14DF4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for Elastic Graph Matching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18C5C-E2F8-4433-A17B-9A6BAC86A0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Training stage </a:t>
                </a:r>
              </a:p>
              <a:p>
                <a:pPr lvl="1"/>
                <a:r>
                  <a:rPr lang="en-US" dirty="0"/>
                  <a:t>Grid with k nodes considered</a:t>
                </a:r>
              </a:p>
              <a:p>
                <a:pPr lvl="1"/>
                <a:r>
                  <a:rPr lang="en-US" dirty="0"/>
                  <a:t>Node position is indicated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At each node position, M feature values are extracted using 2D Gabor Filter bank</a:t>
                </a:r>
              </a:p>
              <a:p>
                <a:pPr marL="457200" lvl="1" indent="0">
                  <a:buNone/>
                </a:pPr>
                <a:endParaRPr lang="en-IN" dirty="0"/>
              </a:p>
              <a:p>
                <a:pPr marL="457200" lvl="1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18C5C-E2F8-4433-A17B-9A6BAC86A0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2FFCB3B-0A5C-4E97-BC36-D3DBF429C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438" y="3429000"/>
            <a:ext cx="4929188" cy="12794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0EBEB-73BC-419D-B66D-A51C30D5E419}"/>
                  </a:ext>
                </a:extLst>
              </p:cNvPr>
              <p:cNvSpPr txBox="1"/>
              <p:nvPr/>
            </p:nvSpPr>
            <p:spPr>
              <a:xfrm>
                <a:off x="1343025" y="4924425"/>
                <a:ext cx="10306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𝑑𝑒𝑛𝑜𝑡𝑒𝑠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𝑑𝑒𝑛𝑜𝑡𝑒𝑠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𝑜𝑟𝑖𝑒𝑛𝑡𝑎𝑡𝑖𝑜𝑛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𝑑𝑒𝑛𝑜𝑡𝑒𝑠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𝑠𝑐𝑎𝑙𝑒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𝑛𝑜𝑟𝑚𝑎𝑙𝑖𝑧𝑖𝑛𝑔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𝑓𝑎𝑐𝑡𝑜𝑟𝑠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0EBEB-73BC-419D-B66D-A51C30D5E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025" y="4924425"/>
                <a:ext cx="1030673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A39A7E-1F20-4E2A-9817-8EA7E1F76214}"/>
                  </a:ext>
                </a:extLst>
              </p:cNvPr>
              <p:cNvSpPr txBox="1"/>
              <p:nvPr/>
            </p:nvSpPr>
            <p:spPr>
              <a:xfrm>
                <a:off x="3638550" y="5509135"/>
                <a:ext cx="3595600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𝑗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e>
                          </m:d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e>
                          </m:d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⋅⋯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A39A7E-1F20-4E2A-9817-8EA7E1F76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550" y="5509135"/>
                <a:ext cx="3595600" cy="404983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89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FE41D4D-6D9B-48AE-80DD-1D9AF4254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113" y="4152900"/>
            <a:ext cx="23336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A906E6C-F858-4B80-82D6-718E1D851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113" y="733425"/>
            <a:ext cx="23336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648C7C7-19D7-4C96-BD9F-F3CFBD0A7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152900"/>
            <a:ext cx="24860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339AF904-207A-494B-8C98-A9E4652B7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763" y="4152900"/>
            <a:ext cx="24860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3FC0DCE3-89E8-4603-9CED-3365F1D48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763" y="733425"/>
            <a:ext cx="23907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F0692B-8392-4C45-8DE8-448A66EC706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743" t="14238" r="6188" b="11376"/>
          <a:stretch/>
        </p:blipFill>
        <p:spPr>
          <a:xfrm>
            <a:off x="333375" y="733425"/>
            <a:ext cx="6081713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6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7169CE0-8E81-4C1D-9721-B6EE7C2FBB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00" y="782094"/>
            <a:ext cx="4172125" cy="52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8C86181-759A-4FE1-867E-254DDE26DFA6}"/>
              </a:ext>
            </a:extLst>
          </p:cNvPr>
          <p:cNvSpPr/>
          <p:nvPr/>
        </p:nvSpPr>
        <p:spPr>
          <a:xfrm>
            <a:off x="5600700" y="296733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hlinkClick r:id="rId3"/>
              </a:rPr>
              <a:t>Reference:</a:t>
            </a:r>
          </a:p>
          <a:p>
            <a:r>
              <a:rPr lang="en-IN" dirty="0">
                <a:hlinkClick r:id="rId3"/>
              </a:rPr>
              <a:t>https://scikit-image.org/docs/dev/auto_examples/features_detection/plot_gabor.html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180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1A24-9ED2-4C84-940C-385BB100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for Elastic Graph Matching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BE3B78-3E41-4B1D-9BA2-DB18118A39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Inference Stage (	Test Image is presented)</a:t>
                </a:r>
              </a:p>
              <a:p>
                <a:pPr lvl="1"/>
                <a:r>
                  <a:rPr lang="en-US" dirty="0"/>
                  <a:t>Grid of k nodes are considered</a:t>
                </a:r>
              </a:p>
              <a:p>
                <a:pPr lvl="1"/>
                <a:r>
                  <a:rPr lang="en-US" dirty="0"/>
                  <a:t>Nodes are moved until the criterion  reaches the minimum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d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b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i="0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  <m:sup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</m:e>
                        </m:d>
                        <m:r>
                          <a:rPr lang="en-IN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en-IN" dirty="0"/>
                  <a:t> Euclidean distance between the feature vectors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IN" dirty="0"/>
                  <a:t> position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b>
                      <m:sup/>
                      <m:e>
                        <m:d>
                          <m:d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  <m:r>
                              <a:rPr lang="en-IN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IN" i="0" dirty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p>
                        </m:sSubSup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IN" dirty="0"/>
                  <a:t> node movement with respect to the neighbouring nodes.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/>
                  <a:t> will adjust grid deformation rigidity.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BE3B78-3E41-4B1D-9BA2-DB18118A39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742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E9A35-D502-4730-8AB8-1C860A62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Bunch Graph Matching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238F3-9DBA-4115-8F28-9CD42DDA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5071782"/>
          </a:xfrm>
        </p:spPr>
        <p:txBody>
          <a:bodyPr>
            <a:normAutofit/>
          </a:bodyPr>
          <a:lstStyle/>
          <a:p>
            <a:r>
              <a:rPr lang="en-US" dirty="0"/>
              <a:t>Node correspond to particular region in face. (eyes, nose and mouth)</a:t>
            </a:r>
          </a:p>
          <a:p>
            <a:r>
              <a:rPr lang="en-US" dirty="0"/>
              <a:t>For each analyzed image , a Gabor feature is associated with each node.</a:t>
            </a:r>
          </a:p>
          <a:p>
            <a:pPr lvl="1"/>
            <a:r>
              <a:rPr lang="en-US" dirty="0"/>
              <a:t>Node -&gt; bunch of feature vectors</a:t>
            </a:r>
          </a:p>
          <a:p>
            <a:pPr lvl="1"/>
            <a:r>
              <a:rPr lang="en-US" dirty="0"/>
              <a:t>Vectors may characterize open , closed eyes</a:t>
            </a:r>
          </a:p>
          <a:p>
            <a:r>
              <a:rPr lang="en-US" dirty="0"/>
              <a:t>During inference stage, initial grid evolves </a:t>
            </a:r>
          </a:p>
          <a:p>
            <a:pPr marL="0" indent="0">
              <a:buNone/>
            </a:pPr>
            <a:r>
              <a:rPr lang="en-US" dirty="0"/>
              <a:t>through  Elastic Graph Matching Technique</a:t>
            </a:r>
          </a:p>
          <a:p>
            <a:pPr marL="0" indent="0">
              <a:buNone/>
            </a:pPr>
            <a:r>
              <a:rPr lang="en-US" dirty="0"/>
              <a:t>Until the feature vector is close to those in </a:t>
            </a:r>
          </a:p>
          <a:p>
            <a:pPr marL="0" indent="0">
              <a:buNone/>
            </a:pPr>
            <a:r>
              <a:rPr lang="en-US" dirty="0"/>
              <a:t>the  bunches of FBG (Face Bunch Graph)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ECEBBA-9541-42FC-ACFB-C459F9DE2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476" y="3107676"/>
            <a:ext cx="3877324" cy="29443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58A0DED-97F3-4DDE-B53A-F1B57586EDF2}"/>
                  </a:ext>
                </a:extLst>
              </p14:cNvPr>
              <p14:cNvContentPartPr/>
              <p14:nvPr/>
            </p14:nvContentPartPr>
            <p14:xfrm>
              <a:off x="-628995" y="621921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58A0DED-97F3-4DDE-B53A-F1B57586ED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46995" y="620157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D9D1CC8-246B-4705-9597-845E036290FB}"/>
                  </a:ext>
                </a:extLst>
              </p14:cNvPr>
              <p14:cNvContentPartPr/>
              <p14:nvPr/>
            </p14:nvContentPartPr>
            <p14:xfrm>
              <a:off x="9053565" y="4290330"/>
              <a:ext cx="84600" cy="61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D9D1CC8-246B-4705-9597-845E036290F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35925" y="4272330"/>
                <a:ext cx="120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1DA602D-C85B-4BF2-ACD0-39F720C3D2C1}"/>
                  </a:ext>
                </a:extLst>
              </p14:cNvPr>
              <p14:cNvContentPartPr/>
              <p14:nvPr/>
            </p14:nvContentPartPr>
            <p14:xfrm>
              <a:off x="9282885" y="3882450"/>
              <a:ext cx="311040" cy="550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1DA602D-C85B-4BF2-ACD0-39F720C3D2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65245" y="3864450"/>
                <a:ext cx="346680" cy="58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9DD38B42-BC38-478A-BAE7-AA8008C4F80C}"/>
              </a:ext>
            </a:extLst>
          </p:cNvPr>
          <p:cNvGrpSpPr/>
          <p:nvPr/>
        </p:nvGrpSpPr>
        <p:grpSpPr>
          <a:xfrm>
            <a:off x="7971765" y="3827370"/>
            <a:ext cx="2287080" cy="1698120"/>
            <a:chOff x="7971765" y="3827370"/>
            <a:chExt cx="2287080" cy="169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E299516-77CF-4D65-B311-2BA50F88DB6E}"/>
                    </a:ext>
                  </a:extLst>
                </p14:cNvPr>
                <p14:cNvContentPartPr/>
                <p14:nvPr/>
              </p14:nvContentPartPr>
              <p14:xfrm>
                <a:off x="10164525" y="4373130"/>
                <a:ext cx="94320" cy="89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E299516-77CF-4D65-B311-2BA50F88DB6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146525" y="4355130"/>
                  <a:ext cx="1299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245DB50-F5A8-4FD3-B17C-1C697E639559}"/>
                    </a:ext>
                  </a:extLst>
                </p14:cNvPr>
                <p14:cNvContentPartPr/>
                <p14:nvPr/>
              </p14:nvContentPartPr>
              <p14:xfrm>
                <a:off x="9047445" y="3827370"/>
                <a:ext cx="646200" cy="527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245DB50-F5A8-4FD3-B17C-1C697E63955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29445" y="3809730"/>
                  <a:ext cx="68184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6A6AC43-B0B7-4138-9572-98E6E900D256}"/>
                    </a:ext>
                  </a:extLst>
                </p14:cNvPr>
                <p14:cNvContentPartPr/>
                <p14:nvPr/>
              </p14:nvContentPartPr>
              <p14:xfrm>
                <a:off x="9627045" y="3878490"/>
                <a:ext cx="610920" cy="490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6A6AC43-B0B7-4138-9572-98E6E900D25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609045" y="3860850"/>
                  <a:ext cx="64656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B216E4D-56B5-4A42-A101-1E5ABDC6C569}"/>
                    </a:ext>
                  </a:extLst>
                </p14:cNvPr>
                <p14:cNvContentPartPr/>
                <p14:nvPr/>
              </p14:nvContentPartPr>
              <p14:xfrm>
                <a:off x="9204405" y="3926730"/>
                <a:ext cx="817560" cy="563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B216E4D-56B5-4A42-A101-1E5ABDC6C56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186405" y="3908730"/>
                  <a:ext cx="85320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F36D5AD-6DE5-4F08-B55B-87D9A4FA8352}"/>
                    </a:ext>
                  </a:extLst>
                </p14:cNvPr>
                <p14:cNvContentPartPr/>
                <p14:nvPr/>
              </p14:nvContentPartPr>
              <p14:xfrm>
                <a:off x="9186405" y="4430010"/>
                <a:ext cx="385560" cy="402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F36D5AD-6DE5-4F08-B55B-87D9A4FA835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168765" y="4412010"/>
                  <a:ext cx="42120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E27EA8F-3B92-4BD7-9B47-6CBE047395A4}"/>
                    </a:ext>
                  </a:extLst>
                </p14:cNvPr>
                <p14:cNvContentPartPr/>
                <p14:nvPr/>
              </p14:nvContentPartPr>
              <p14:xfrm>
                <a:off x="9773925" y="4450170"/>
                <a:ext cx="197640" cy="334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E27EA8F-3B92-4BD7-9B47-6CBE047395A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56285" y="4432530"/>
                  <a:ext cx="23328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ACB6E54-A801-4FE1-ABD8-EE3D7E7F520A}"/>
                    </a:ext>
                  </a:extLst>
                </p14:cNvPr>
                <p14:cNvContentPartPr/>
                <p14:nvPr/>
              </p14:nvContentPartPr>
              <p14:xfrm>
                <a:off x="9633165" y="4812690"/>
                <a:ext cx="104400" cy="99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ACB6E54-A801-4FE1-ABD8-EE3D7E7F520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15525" y="4794690"/>
                  <a:ext cx="1400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955F625-754B-40AB-B12C-EC18EFD2B2C3}"/>
                    </a:ext>
                  </a:extLst>
                </p14:cNvPr>
                <p14:cNvContentPartPr/>
                <p14:nvPr/>
              </p14:nvContentPartPr>
              <p14:xfrm>
                <a:off x="9281085" y="4845090"/>
                <a:ext cx="329040" cy="365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955F625-754B-40AB-B12C-EC18EFD2B2C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263445" y="4827090"/>
                  <a:ext cx="3646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8AF050B-F892-47A3-8D7B-6CC3A82EBE70}"/>
                    </a:ext>
                  </a:extLst>
                </p14:cNvPr>
                <p14:cNvContentPartPr/>
                <p14:nvPr/>
              </p14:nvContentPartPr>
              <p14:xfrm>
                <a:off x="9265605" y="5220210"/>
                <a:ext cx="22680" cy="24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8AF050B-F892-47A3-8D7B-6CC3A82EBE7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247965" y="5202570"/>
                  <a:ext cx="583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15DEE32-9AC0-48B4-8936-51442AFC2017}"/>
                    </a:ext>
                  </a:extLst>
                </p14:cNvPr>
                <p14:cNvContentPartPr/>
                <p14:nvPr/>
              </p14:nvContentPartPr>
              <p14:xfrm>
                <a:off x="9249045" y="5232810"/>
                <a:ext cx="504720" cy="292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15DEE32-9AC0-48B4-8936-51442AFC201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31045" y="5214810"/>
                  <a:ext cx="5403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8BE59E2-0B41-4561-9E7C-62DD53580375}"/>
                    </a:ext>
                  </a:extLst>
                </p14:cNvPr>
                <p14:cNvContentPartPr/>
                <p14:nvPr/>
              </p14:nvContentPartPr>
              <p14:xfrm>
                <a:off x="9614085" y="4905570"/>
                <a:ext cx="473400" cy="610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8BE59E2-0B41-4561-9E7C-62DD5358037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596085" y="4887570"/>
                  <a:ext cx="50904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7F1BF80-91AD-442B-BF62-5954BC02F412}"/>
                    </a:ext>
                  </a:extLst>
                </p14:cNvPr>
                <p14:cNvContentPartPr/>
                <p14:nvPr/>
              </p14:nvContentPartPr>
              <p14:xfrm>
                <a:off x="10045365" y="4409850"/>
                <a:ext cx="142200" cy="785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7F1BF80-91AD-442B-BF62-5954BC02F41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027725" y="4391850"/>
                  <a:ext cx="177840" cy="8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F65ECAC-F6B1-47DF-BC35-2071B8FBC385}"/>
                    </a:ext>
                  </a:extLst>
                </p14:cNvPr>
                <p14:cNvContentPartPr/>
                <p14:nvPr/>
              </p14:nvContentPartPr>
              <p14:xfrm>
                <a:off x="9089925" y="4365570"/>
                <a:ext cx="209520" cy="951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F65ECAC-F6B1-47DF-BC35-2071B8FBC38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072285" y="4347570"/>
                  <a:ext cx="245160" cy="9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FCBC41A-C33B-41B8-A0B4-49B6F4DBF88A}"/>
                    </a:ext>
                  </a:extLst>
                </p14:cNvPr>
                <p14:cNvContentPartPr/>
                <p14:nvPr/>
              </p14:nvContentPartPr>
              <p14:xfrm>
                <a:off x="8118645" y="4349370"/>
                <a:ext cx="978480" cy="101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FCBC41A-C33B-41B8-A0B4-49B6F4DBF88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01005" y="4331370"/>
                  <a:ext cx="10141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1B32E2A-A252-4C18-B3A0-98A07D5C04AC}"/>
                    </a:ext>
                  </a:extLst>
                </p14:cNvPr>
                <p14:cNvContentPartPr/>
                <p14:nvPr/>
              </p14:nvContentPartPr>
              <p14:xfrm>
                <a:off x="7971765" y="4253250"/>
                <a:ext cx="287280" cy="388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1B32E2A-A252-4C18-B3A0-98A07D5C04A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954125" y="4235250"/>
                  <a:ext cx="322920" cy="42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61A4D4D-9919-4D07-8140-7897DF55F889}"/>
              </a:ext>
            </a:extLst>
          </p:cNvPr>
          <p:cNvGrpSpPr/>
          <p:nvPr/>
        </p:nvGrpSpPr>
        <p:grpSpPr>
          <a:xfrm>
            <a:off x="7611405" y="4477170"/>
            <a:ext cx="324720" cy="272520"/>
            <a:chOff x="7611405" y="4477170"/>
            <a:chExt cx="32472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DEA3693-1C6A-48C9-9425-CC7B1793A4BA}"/>
                    </a:ext>
                  </a:extLst>
                </p14:cNvPr>
                <p14:cNvContentPartPr/>
                <p14:nvPr/>
              </p14:nvContentPartPr>
              <p14:xfrm>
                <a:off x="7611405" y="4477170"/>
                <a:ext cx="324720" cy="72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DEA3693-1C6A-48C9-9425-CC7B1793A4B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593405" y="4459170"/>
                  <a:ext cx="360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980AB45-45A8-475C-BA4F-D71037590771}"/>
                    </a:ext>
                  </a:extLst>
                </p14:cNvPr>
                <p14:cNvContentPartPr/>
                <p14:nvPr/>
              </p14:nvContentPartPr>
              <p14:xfrm>
                <a:off x="7681245" y="4559610"/>
                <a:ext cx="195480" cy="67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980AB45-45A8-475C-BA4F-D7103759077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63245" y="4541970"/>
                  <a:ext cx="2311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B4A2CFB-A481-481D-AA56-53A7D3EC4F10}"/>
                    </a:ext>
                  </a:extLst>
                </p14:cNvPr>
                <p14:cNvContentPartPr/>
                <p14:nvPr/>
              </p14:nvContentPartPr>
              <p14:xfrm>
                <a:off x="7643805" y="4615770"/>
                <a:ext cx="258840" cy="62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B4A2CFB-A481-481D-AA56-53A7D3EC4F1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626165" y="4597770"/>
                  <a:ext cx="294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9995627-E46E-43F7-9306-FA5CFE59B4A0}"/>
                    </a:ext>
                  </a:extLst>
                </p14:cNvPr>
                <p14:cNvContentPartPr/>
                <p14:nvPr/>
              </p14:nvContentPartPr>
              <p14:xfrm>
                <a:off x="7700685" y="4677330"/>
                <a:ext cx="215280" cy="72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9995627-E46E-43F7-9306-FA5CFE59B4A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682685" y="4659690"/>
                  <a:ext cx="25092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1F609E2-EAFD-4FD2-A888-D7DC5AF96712}"/>
              </a:ext>
            </a:extLst>
          </p:cNvPr>
          <p:cNvGrpSpPr/>
          <p:nvPr/>
        </p:nvGrpSpPr>
        <p:grpSpPr>
          <a:xfrm>
            <a:off x="10223205" y="4356930"/>
            <a:ext cx="359640" cy="259920"/>
            <a:chOff x="10223205" y="4356930"/>
            <a:chExt cx="359640" cy="25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D885BB0-D7FB-4988-A30A-E1ABD1787EF2}"/>
                    </a:ext>
                  </a:extLst>
                </p14:cNvPr>
                <p14:cNvContentPartPr/>
                <p14:nvPr/>
              </p14:nvContentPartPr>
              <p14:xfrm>
                <a:off x="10223205" y="4356930"/>
                <a:ext cx="287280" cy="81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D885BB0-D7FB-4988-A30A-E1ABD1787EF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05565" y="4338930"/>
                  <a:ext cx="3229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2C6C299-B201-4F63-9D2E-DDC9FFF2F0F5}"/>
                    </a:ext>
                  </a:extLst>
                </p14:cNvPr>
                <p14:cNvContentPartPr/>
                <p14:nvPr/>
              </p14:nvContentPartPr>
              <p14:xfrm>
                <a:off x="10227885" y="4426050"/>
                <a:ext cx="300600" cy="84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2C6C299-B201-4F63-9D2E-DDC9FFF2F0F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209885" y="4408050"/>
                  <a:ext cx="336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14F71FF-80A3-4ED2-87C5-6E2A9CBE94B6}"/>
                    </a:ext>
                  </a:extLst>
                </p14:cNvPr>
                <p14:cNvContentPartPr/>
                <p14:nvPr/>
              </p14:nvContentPartPr>
              <p14:xfrm>
                <a:off x="10311405" y="4503810"/>
                <a:ext cx="271440" cy="86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14F71FF-80A3-4ED2-87C5-6E2A9CBE94B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293405" y="4485810"/>
                  <a:ext cx="3070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49B2450-4F5F-4440-BFBA-C11158CBD4F2}"/>
                    </a:ext>
                  </a:extLst>
                </p14:cNvPr>
                <p14:cNvContentPartPr/>
                <p14:nvPr/>
              </p14:nvContentPartPr>
              <p14:xfrm>
                <a:off x="10330125" y="4539810"/>
                <a:ext cx="230760" cy="77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49B2450-4F5F-4440-BFBA-C11158CBD4F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312125" y="4522170"/>
                  <a:ext cx="26640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F0F2422-C513-4EF6-A8AD-53B8F18746D7}"/>
              </a:ext>
            </a:extLst>
          </p:cNvPr>
          <p:cNvGrpSpPr/>
          <p:nvPr/>
        </p:nvGrpSpPr>
        <p:grpSpPr>
          <a:xfrm>
            <a:off x="9078045" y="4858050"/>
            <a:ext cx="1158480" cy="875880"/>
            <a:chOff x="9078045" y="4858050"/>
            <a:chExt cx="1158480" cy="87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6EFCDD6-1FE2-45FC-A2D3-4AC2092FC503}"/>
                    </a:ext>
                  </a:extLst>
                </p14:cNvPr>
                <p14:cNvContentPartPr/>
                <p14:nvPr/>
              </p14:nvContentPartPr>
              <p14:xfrm>
                <a:off x="9980925" y="5170530"/>
                <a:ext cx="255600" cy="300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6EFCDD6-1FE2-45FC-A2D3-4AC2092FC50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963285" y="5152890"/>
                  <a:ext cx="2912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D66EACB-4650-4209-9C5D-905B35586148}"/>
                    </a:ext>
                  </a:extLst>
                </p14:cNvPr>
                <p14:cNvContentPartPr/>
                <p14:nvPr/>
              </p14:nvContentPartPr>
              <p14:xfrm>
                <a:off x="9587085" y="5481570"/>
                <a:ext cx="260280" cy="252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D66EACB-4650-4209-9C5D-905B3558614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569085" y="5463930"/>
                  <a:ext cx="2959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9E4480D-592B-4679-B129-BC7D82E9B896}"/>
                    </a:ext>
                  </a:extLst>
                </p14:cNvPr>
                <p14:cNvContentPartPr/>
                <p14:nvPr/>
              </p14:nvContentPartPr>
              <p14:xfrm>
                <a:off x="9078045" y="5258730"/>
                <a:ext cx="250200" cy="122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9E4480D-592B-4679-B129-BC7D82E9B89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060405" y="5241090"/>
                  <a:ext cx="2858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5DE0850-31C0-4D22-AF82-4C6A2C794723}"/>
                    </a:ext>
                  </a:extLst>
                </p14:cNvPr>
                <p14:cNvContentPartPr/>
                <p14:nvPr/>
              </p14:nvContentPartPr>
              <p14:xfrm>
                <a:off x="9121965" y="5339370"/>
                <a:ext cx="201960" cy="116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5DE0850-31C0-4D22-AF82-4C6A2C79472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104325" y="5321370"/>
                  <a:ext cx="2376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95D4AF8-DC95-42CD-B7CA-E809E4F3C347}"/>
                    </a:ext>
                  </a:extLst>
                </p14:cNvPr>
                <p14:cNvContentPartPr/>
                <p14:nvPr/>
              </p14:nvContentPartPr>
              <p14:xfrm>
                <a:off x="9141045" y="5437650"/>
                <a:ext cx="169560" cy="93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95D4AF8-DC95-42CD-B7CA-E809E4F3C34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123045" y="5420010"/>
                  <a:ext cx="2052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73FE448-538A-48A5-AE09-7016AF0950B1}"/>
                    </a:ext>
                  </a:extLst>
                </p14:cNvPr>
                <p14:cNvContentPartPr/>
                <p14:nvPr/>
              </p14:nvContentPartPr>
              <p14:xfrm>
                <a:off x="9188205" y="5492010"/>
                <a:ext cx="100800" cy="109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73FE448-538A-48A5-AE09-7016AF0950B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170565" y="5474370"/>
                  <a:ext cx="1364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23C4CDA-E571-4DDC-A346-FF8EF67BAF54}"/>
                    </a:ext>
                  </a:extLst>
                </p14:cNvPr>
                <p14:cNvContentPartPr/>
                <p14:nvPr/>
              </p14:nvContentPartPr>
              <p14:xfrm>
                <a:off x="9528405" y="4858050"/>
                <a:ext cx="133920" cy="131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23C4CDA-E571-4DDC-A346-FF8EF67BAF5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510765" y="4840050"/>
                  <a:ext cx="1695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EA991F4-FFE1-43C5-86E9-38BA2D717D69}"/>
                    </a:ext>
                  </a:extLst>
                </p14:cNvPr>
                <p14:cNvContentPartPr/>
                <p14:nvPr/>
              </p14:nvContentPartPr>
              <p14:xfrm>
                <a:off x="9493125" y="4971450"/>
                <a:ext cx="195480" cy="117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EA991F4-FFE1-43C5-86E9-38BA2D717D6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475125" y="4953810"/>
                  <a:ext cx="2311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08BE8EC-D816-46E5-84F6-868AC9A6C0AA}"/>
                    </a:ext>
                  </a:extLst>
                </p14:cNvPr>
                <p14:cNvContentPartPr/>
                <p14:nvPr/>
              </p14:nvContentPartPr>
              <p14:xfrm>
                <a:off x="9485205" y="5038050"/>
                <a:ext cx="184320" cy="106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08BE8EC-D816-46E5-84F6-868AC9A6C0A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467205" y="5020050"/>
                  <a:ext cx="2199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9802E48-3DFB-43BA-A2C0-0ED71C607FA5}"/>
                    </a:ext>
                  </a:extLst>
                </p14:cNvPr>
                <p14:cNvContentPartPr/>
                <p14:nvPr/>
              </p14:nvContentPartPr>
              <p14:xfrm>
                <a:off x="9553245" y="5101770"/>
                <a:ext cx="52920" cy="57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9802E48-3DFB-43BA-A2C0-0ED71C607FA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535245" y="5084130"/>
                  <a:ext cx="885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D6C0030-1D9B-4A98-B465-0ECC65EEC15C}"/>
              </a:ext>
            </a:extLst>
          </p:cNvPr>
          <p:cNvGrpSpPr/>
          <p:nvPr/>
        </p:nvGrpSpPr>
        <p:grpSpPr>
          <a:xfrm>
            <a:off x="9589965" y="3778770"/>
            <a:ext cx="316440" cy="244440"/>
            <a:chOff x="9589965" y="3778770"/>
            <a:chExt cx="316440" cy="24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D1DCFD7-E985-4CB3-8D30-F9519483BF37}"/>
                    </a:ext>
                  </a:extLst>
                </p14:cNvPr>
                <p14:cNvContentPartPr/>
                <p14:nvPr/>
              </p14:nvContentPartPr>
              <p14:xfrm>
                <a:off x="9589965" y="3778770"/>
                <a:ext cx="211680" cy="119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D1DCFD7-E985-4CB3-8D30-F9519483BF3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571965" y="3761130"/>
                  <a:ext cx="247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46AAF46-43E8-4667-99D1-7165F417B82E}"/>
                    </a:ext>
                  </a:extLst>
                </p14:cNvPr>
                <p14:cNvContentPartPr/>
                <p14:nvPr/>
              </p14:nvContentPartPr>
              <p14:xfrm>
                <a:off x="9631365" y="3845010"/>
                <a:ext cx="212400" cy="111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46AAF46-43E8-4667-99D1-7165F417B82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613365" y="3827010"/>
                  <a:ext cx="2480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70A3CEC-32F8-4E50-B7D8-D36FABC1B1F0}"/>
                    </a:ext>
                  </a:extLst>
                </p14:cNvPr>
                <p14:cNvContentPartPr/>
                <p14:nvPr/>
              </p14:nvContentPartPr>
              <p14:xfrm>
                <a:off x="9691485" y="3895050"/>
                <a:ext cx="214920" cy="128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70A3CEC-32F8-4E50-B7D8-D36FABC1B1F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673485" y="3877050"/>
                  <a:ext cx="250560" cy="163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DF9B3F7A-D556-4A67-8030-87F0434F98D8}"/>
              </a:ext>
            </a:extLst>
          </p:cNvPr>
          <p:cNvSpPr txBox="1"/>
          <p:nvPr/>
        </p:nvSpPr>
        <p:spPr>
          <a:xfrm>
            <a:off x="9089925" y="6176010"/>
            <a:ext cx="1877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Face Bunch Graph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24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604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2D Face Recognition</vt:lpstr>
      <vt:lpstr>PowerPoint Presentation</vt:lpstr>
      <vt:lpstr>PowerPoint Presentation</vt:lpstr>
      <vt:lpstr>PowerPoint Presentation</vt:lpstr>
      <vt:lpstr>Procedure for Elastic Graph Matching</vt:lpstr>
      <vt:lpstr>PowerPoint Presentation</vt:lpstr>
      <vt:lpstr>PowerPoint Presentation</vt:lpstr>
      <vt:lpstr>Procedure for Elastic Graph Matching</vt:lpstr>
      <vt:lpstr>Elastic Bunch Graph Matching</vt:lpstr>
      <vt:lpstr>Hybrid Face recognition Technique</vt:lpstr>
      <vt:lpstr>Procrustes Method</vt:lpstr>
      <vt:lpstr>Procrustes Method</vt:lpstr>
      <vt:lpstr>Active Shape Model</vt:lpstr>
      <vt:lpstr>PowerPoint Presentation</vt:lpstr>
      <vt:lpstr>Factors that affect the performance of Face recognition systems and Potential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Ravitha N</dc:creator>
  <cp:lastModifiedBy>Ravitha N</cp:lastModifiedBy>
  <cp:revision>15</cp:revision>
  <dcterms:created xsi:type="dcterms:W3CDTF">2020-05-04T01:43:20Z</dcterms:created>
  <dcterms:modified xsi:type="dcterms:W3CDTF">2020-05-04T07:53:20Z</dcterms:modified>
</cp:coreProperties>
</file>