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3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9" r:id="rId15"/>
    <p:sldId id="287" r:id="rId16"/>
    <p:sldId id="290" r:id="rId17"/>
    <p:sldId id="291" r:id="rId18"/>
    <p:sldId id="292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tha N" userId="a18ab8633b9f9308" providerId="LiveId" clId="{5828157D-64CE-490F-8595-ADE5FD289E16}"/>
    <pc:docChg chg="undo redo custSel addSld modSld">
      <pc:chgData name="Ravitha N" userId="a18ab8633b9f9308" providerId="LiveId" clId="{5828157D-64CE-490F-8595-ADE5FD289E16}" dt="2020-05-02T06:27:56.420" v="4001" actId="20577"/>
      <pc:docMkLst>
        <pc:docMk/>
      </pc:docMkLst>
      <pc:sldChg chg="modSp mod">
        <pc:chgData name="Ravitha N" userId="a18ab8633b9f9308" providerId="LiveId" clId="{5828157D-64CE-490F-8595-ADE5FD289E16}" dt="2020-05-01T17:10:52.579" v="1310" actId="207"/>
        <pc:sldMkLst>
          <pc:docMk/>
          <pc:sldMk cId="636807737" sldId="256"/>
        </pc:sldMkLst>
        <pc:spChg chg="mod">
          <ac:chgData name="Ravitha N" userId="a18ab8633b9f9308" providerId="LiveId" clId="{5828157D-64CE-490F-8595-ADE5FD289E16}" dt="2020-05-01T17:10:07.900" v="1273" actId="20577"/>
          <ac:spMkLst>
            <pc:docMk/>
            <pc:sldMk cId="636807737" sldId="256"/>
            <ac:spMk id="2" creationId="{0C2F955D-4AAF-41E8-B6DC-DCB632A7477F}"/>
          </ac:spMkLst>
        </pc:spChg>
        <pc:spChg chg="mod">
          <ac:chgData name="Ravitha N" userId="a18ab8633b9f9308" providerId="LiveId" clId="{5828157D-64CE-490F-8595-ADE5FD289E16}" dt="2020-05-01T17:10:52.579" v="1310" actId="207"/>
          <ac:spMkLst>
            <pc:docMk/>
            <pc:sldMk cId="636807737" sldId="256"/>
            <ac:spMk id="3" creationId="{95E47C1F-31B0-43C3-A731-FCFA26058371}"/>
          </ac:spMkLst>
        </pc:spChg>
      </pc:sldChg>
      <pc:sldChg chg="addSp delSp modSp mod">
        <pc:chgData name="Ravitha N" userId="a18ab8633b9f9308" providerId="LiveId" clId="{5828157D-64CE-490F-8595-ADE5FD289E16}" dt="2020-05-01T16:27:15.590" v="124" actId="9405"/>
        <pc:sldMkLst>
          <pc:docMk/>
          <pc:sldMk cId="3997368381" sldId="273"/>
        </pc:sldMkLst>
        <pc:grpChg chg="del mod">
          <ac:chgData name="Ravitha N" userId="a18ab8633b9f9308" providerId="LiveId" clId="{5828157D-64CE-490F-8595-ADE5FD289E16}" dt="2020-05-01T16:23:54.698" v="72"/>
          <ac:grpSpMkLst>
            <pc:docMk/>
            <pc:sldMk cId="3997368381" sldId="273"/>
            <ac:grpSpMk id="43" creationId="{0F8B4DD2-F8DC-40A8-A5AE-D8FA47DA73FA}"/>
          </ac:grpSpMkLst>
        </pc:grpChg>
        <pc:grpChg chg="mod">
          <ac:chgData name="Ravitha N" userId="a18ab8633b9f9308" providerId="LiveId" clId="{5828157D-64CE-490F-8595-ADE5FD289E16}" dt="2020-05-01T16:19:47.653" v="25"/>
          <ac:grpSpMkLst>
            <pc:docMk/>
            <pc:sldMk cId="3997368381" sldId="273"/>
            <ac:grpSpMk id="55" creationId="{C9BF615E-ECC0-4210-9F0E-5D5145FB7CC1}"/>
          </ac:grpSpMkLst>
        </pc:grpChg>
        <pc:grpChg chg="del mod">
          <ac:chgData name="Ravitha N" userId="a18ab8633b9f9308" providerId="LiveId" clId="{5828157D-64CE-490F-8595-ADE5FD289E16}" dt="2020-05-01T16:23:55.939" v="74"/>
          <ac:grpSpMkLst>
            <pc:docMk/>
            <pc:sldMk cId="3997368381" sldId="273"/>
            <ac:grpSpMk id="61" creationId="{15A3A4BD-BA71-4FA9-95E5-919BD5BE8BBB}"/>
          </ac:grpSpMkLst>
        </pc:grpChg>
        <pc:grpChg chg="del mod">
          <ac:chgData name="Ravitha N" userId="a18ab8633b9f9308" providerId="LiveId" clId="{5828157D-64CE-490F-8595-ADE5FD289E16}" dt="2020-05-01T16:24:00.960" v="76"/>
          <ac:grpSpMkLst>
            <pc:docMk/>
            <pc:sldMk cId="3997368381" sldId="273"/>
            <ac:grpSpMk id="68" creationId="{9D88B868-44CC-4BBD-BF11-E5498E20A1AB}"/>
          </ac:grpSpMkLst>
        </pc:grpChg>
        <pc:grpChg chg="mod">
          <ac:chgData name="Ravitha N" userId="a18ab8633b9f9308" providerId="LiveId" clId="{5828157D-64CE-490F-8595-ADE5FD289E16}" dt="2020-05-01T16:19:47.653" v="27"/>
          <ac:grpSpMkLst>
            <pc:docMk/>
            <pc:sldMk cId="3997368381" sldId="273"/>
            <ac:grpSpMk id="71" creationId="{2F8C4920-FFA3-4F3F-8563-AB857363F41C}"/>
          </ac:grpSpMkLst>
        </pc:grpChg>
        <pc:grpChg chg="del mod">
          <ac:chgData name="Ravitha N" userId="a18ab8633b9f9308" providerId="LiveId" clId="{5828157D-64CE-490F-8595-ADE5FD289E16}" dt="2020-05-01T16:24:03.962" v="79"/>
          <ac:grpSpMkLst>
            <pc:docMk/>
            <pc:sldMk cId="3997368381" sldId="273"/>
            <ac:grpSpMk id="73" creationId="{1725409D-4951-4192-98D1-C78E90D3C75E}"/>
          </ac:grpSpMkLst>
        </pc:grpChg>
        <pc:grpChg chg="del mod">
          <ac:chgData name="Ravitha N" userId="a18ab8633b9f9308" providerId="LiveId" clId="{5828157D-64CE-490F-8595-ADE5FD289E16}" dt="2020-05-01T16:24:08.353" v="82"/>
          <ac:grpSpMkLst>
            <pc:docMk/>
            <pc:sldMk cId="3997368381" sldId="273"/>
            <ac:grpSpMk id="78" creationId="{DBB2C155-8166-47EE-AA3B-516C1933775E}"/>
          </ac:grpSpMkLst>
        </pc:grpChg>
        <pc:grpChg chg="mod">
          <ac:chgData name="Ravitha N" userId="a18ab8633b9f9308" providerId="LiveId" clId="{5828157D-64CE-490F-8595-ADE5FD289E16}" dt="2020-05-01T16:24:08.353" v="82"/>
          <ac:grpSpMkLst>
            <pc:docMk/>
            <pc:sldMk cId="3997368381" sldId="273"/>
            <ac:grpSpMk id="85" creationId="{38BD8EDC-1A8D-4C6E-A636-3350BE351D0F}"/>
          </ac:grpSpMkLst>
        </pc:grpChg>
        <pc:grpChg chg="mod">
          <ac:chgData name="Ravitha N" userId="a18ab8633b9f9308" providerId="LiveId" clId="{5828157D-64CE-490F-8595-ADE5FD289E16}" dt="2020-05-01T16:24:17.282" v="85"/>
          <ac:grpSpMkLst>
            <pc:docMk/>
            <pc:sldMk cId="3997368381" sldId="273"/>
            <ac:grpSpMk id="88" creationId="{493D3B72-8378-423A-A349-07CBA4663D3D}"/>
          </ac:grpSpMkLst>
        </pc:grpChg>
        <pc:grpChg chg="del mod">
          <ac:chgData name="Ravitha N" userId="a18ab8633b9f9308" providerId="LiveId" clId="{5828157D-64CE-490F-8595-ADE5FD289E16}" dt="2020-05-01T16:24:49.155" v="92"/>
          <ac:grpSpMkLst>
            <pc:docMk/>
            <pc:sldMk cId="3997368381" sldId="273"/>
            <ac:grpSpMk id="102" creationId="{DDBDAEA0-2CE2-49CB-BD80-106B4FD639C1}"/>
          </ac:grpSpMkLst>
        </pc:grpChg>
        <pc:grpChg chg="del mod">
          <ac:chgData name="Ravitha N" userId="a18ab8633b9f9308" providerId="LiveId" clId="{5828157D-64CE-490F-8595-ADE5FD289E16}" dt="2020-05-01T16:24:52.230" v="94"/>
          <ac:grpSpMkLst>
            <pc:docMk/>
            <pc:sldMk cId="3997368381" sldId="273"/>
            <ac:grpSpMk id="113" creationId="{8827AA16-2637-4F04-8D27-5F9097AA4E60}"/>
          </ac:grpSpMkLst>
        </pc:grpChg>
        <pc:grpChg chg="mod">
          <ac:chgData name="Ravitha N" userId="a18ab8633b9f9308" providerId="LiveId" clId="{5828157D-64CE-490F-8595-ADE5FD289E16}" dt="2020-05-01T16:26:48.766" v="120"/>
          <ac:grpSpMkLst>
            <pc:docMk/>
            <pc:sldMk cId="3997368381" sldId="273"/>
            <ac:grpSpMk id="115" creationId="{5FCCC414-EA31-4A5E-A17F-7017A5C001E0}"/>
          </ac:grpSpMkLst>
        </pc:grpChg>
        <pc:grpChg chg="mod">
          <ac:chgData name="Ravitha N" userId="a18ab8633b9f9308" providerId="LiveId" clId="{5828157D-64CE-490F-8595-ADE5FD289E16}" dt="2020-05-01T16:20:54.740" v="57"/>
          <ac:grpSpMkLst>
            <pc:docMk/>
            <pc:sldMk cId="3997368381" sldId="273"/>
            <ac:grpSpMk id="117" creationId="{2A21F5D3-ECE5-408E-B9A9-72AEBA133C74}"/>
          </ac:grpSpMkLst>
        </pc:grpChg>
        <pc:grpChg chg="mod">
          <ac:chgData name="Ravitha N" userId="a18ab8633b9f9308" providerId="LiveId" clId="{5828157D-64CE-490F-8595-ADE5FD289E16}" dt="2020-05-01T16:24:52.230" v="94"/>
          <ac:grpSpMkLst>
            <pc:docMk/>
            <pc:sldMk cId="3997368381" sldId="273"/>
            <ac:grpSpMk id="122" creationId="{8FBD2448-57C4-449A-93C0-AF46E4BBEA28}"/>
          </ac:grpSpMkLst>
        </pc:grpChg>
        <pc:grpChg chg="del mod">
          <ac:chgData name="Ravitha N" userId="a18ab8633b9f9308" providerId="LiveId" clId="{5828157D-64CE-490F-8595-ADE5FD289E16}" dt="2020-05-01T16:25:53.722" v="105"/>
          <ac:grpSpMkLst>
            <pc:docMk/>
            <pc:sldMk cId="3997368381" sldId="273"/>
            <ac:grpSpMk id="129" creationId="{07DC5582-FBFD-4EDC-85F9-0F1E2A87E699}"/>
          </ac:grpSpMkLst>
        </pc:grpChg>
        <pc:grpChg chg="del mod">
          <ac:chgData name="Ravitha N" userId="a18ab8633b9f9308" providerId="LiveId" clId="{5828157D-64CE-490F-8595-ADE5FD289E16}" dt="2020-05-01T16:25:53.722" v="105"/>
          <ac:grpSpMkLst>
            <pc:docMk/>
            <pc:sldMk cId="3997368381" sldId="273"/>
            <ac:grpSpMk id="133" creationId="{BDAADF68-D28C-4452-A2CA-B0D1493C5E7E}"/>
          </ac:grpSpMkLst>
        </pc:grpChg>
        <pc:grpChg chg="mod">
          <ac:chgData name="Ravitha N" userId="a18ab8633b9f9308" providerId="LiveId" clId="{5828157D-64CE-490F-8595-ADE5FD289E16}" dt="2020-05-01T16:25:53.722" v="105"/>
          <ac:grpSpMkLst>
            <pc:docMk/>
            <pc:sldMk cId="3997368381" sldId="273"/>
            <ac:grpSpMk id="134" creationId="{E6631FE4-8BC6-4407-A9E5-EEB2DD50F3EA}"/>
          </ac:grpSpMkLst>
        </pc:grpChg>
        <pc:grpChg chg="del mod">
          <ac:chgData name="Ravitha N" userId="a18ab8633b9f9308" providerId="LiveId" clId="{5828157D-64CE-490F-8595-ADE5FD289E16}" dt="2020-05-01T16:26:19.259" v="111"/>
          <ac:grpSpMkLst>
            <pc:docMk/>
            <pc:sldMk cId="3997368381" sldId="273"/>
            <ac:grpSpMk id="138" creationId="{F8BBC1F8-0774-4DE1-BD44-48376D1D5C8C}"/>
          </ac:grpSpMkLst>
        </pc:grpChg>
        <pc:grpChg chg="del mod">
          <ac:chgData name="Ravitha N" userId="a18ab8633b9f9308" providerId="LiveId" clId="{5828157D-64CE-490F-8595-ADE5FD289E16}" dt="2020-05-01T16:26:27.529" v="113"/>
          <ac:grpSpMkLst>
            <pc:docMk/>
            <pc:sldMk cId="3997368381" sldId="273"/>
            <ac:grpSpMk id="140" creationId="{CAF0B293-F6DE-4C69-B522-D3655AC33E0C}"/>
          </ac:grpSpMkLst>
        </pc:grpChg>
        <pc:grpChg chg="del mod">
          <ac:chgData name="Ravitha N" userId="a18ab8633b9f9308" providerId="LiveId" clId="{5828157D-64CE-490F-8595-ADE5FD289E16}" dt="2020-05-01T16:26:34.885" v="116"/>
          <ac:grpSpMkLst>
            <pc:docMk/>
            <pc:sldMk cId="3997368381" sldId="273"/>
            <ac:grpSpMk id="142" creationId="{6EE95527-8C75-4E04-9D1C-EF4E1C662BEE}"/>
          </ac:grpSpMkLst>
        </pc:grpChg>
        <pc:grpChg chg="del mod">
          <ac:chgData name="Ravitha N" userId="a18ab8633b9f9308" providerId="LiveId" clId="{5828157D-64CE-490F-8595-ADE5FD289E16}" dt="2020-05-01T16:26:37.729" v="118"/>
          <ac:grpSpMkLst>
            <pc:docMk/>
            <pc:sldMk cId="3997368381" sldId="273"/>
            <ac:grpSpMk id="145" creationId="{68E3BB26-D743-4D25-93F3-FE215DCCDA32}"/>
          </ac:grpSpMkLst>
        </pc:grpChg>
        <pc:grpChg chg="mod">
          <ac:chgData name="Ravitha N" userId="a18ab8633b9f9308" providerId="LiveId" clId="{5828157D-64CE-490F-8595-ADE5FD289E16}" dt="2020-05-01T16:27:07.693" v="123"/>
          <ac:grpSpMkLst>
            <pc:docMk/>
            <pc:sldMk cId="3997368381" sldId="273"/>
            <ac:grpSpMk id="147" creationId="{DA115ED0-E867-419B-80AF-7BA506B037AC}"/>
          </ac:grpSpMkLst>
        </pc:grpChg>
        <pc:inkChg chg="add del">
          <ac:chgData name="Ravitha N" userId="a18ab8633b9f9308" providerId="LiveId" clId="{5828157D-64CE-490F-8595-ADE5FD289E16}" dt="2020-04-30T10:43:25.003" v="1"/>
          <ac:inkMkLst>
            <pc:docMk/>
            <pc:sldMk cId="3997368381" sldId="273"/>
            <ac:inkMk id="3" creationId="{7A3882BB-2E71-4DD1-8988-9AE32E4BFE5B}"/>
          </ac:inkMkLst>
        </pc:inkChg>
        <pc:inkChg chg="add del">
          <ac:chgData name="Ravitha N" userId="a18ab8633b9f9308" providerId="LiveId" clId="{5828157D-64CE-490F-8595-ADE5FD289E16}" dt="2020-05-01T16:19:38.662" v="7"/>
          <ac:inkMkLst>
            <pc:docMk/>
            <pc:sldMk cId="3997368381" sldId="273"/>
            <ac:inkMk id="3" creationId="{9FC03EBC-5ACE-4B5A-987C-488B2177A436}"/>
          </ac:inkMkLst>
        </pc:inkChg>
        <pc:inkChg chg="add">
          <ac:chgData name="Ravitha N" userId="a18ab8633b9f9308" providerId="LiveId" clId="{5828157D-64CE-490F-8595-ADE5FD289E16}" dt="2020-05-01T16:21:05.474" v="58" actId="9405"/>
          <ac:inkMkLst>
            <pc:docMk/>
            <pc:sldMk cId="3997368381" sldId="273"/>
            <ac:inkMk id="4" creationId="{6EC0378F-60DD-4274-B1A4-1164E41E0FAA}"/>
          </ac:inkMkLst>
        </pc:inkChg>
        <pc:inkChg chg="add">
          <ac:chgData name="Ravitha N" userId="a18ab8633b9f9308" providerId="LiveId" clId="{5828157D-64CE-490F-8595-ADE5FD289E16}" dt="2020-05-01T16:21:10.805" v="59" actId="9405"/>
          <ac:inkMkLst>
            <pc:docMk/>
            <pc:sldMk cId="3997368381" sldId="273"/>
            <ac:inkMk id="7" creationId="{B685A99C-BC38-46C7-B343-6FF6DC116F59}"/>
          </ac:inkMkLst>
        </pc:inkChg>
        <pc:inkChg chg="add del">
          <ac:chgData name="Ravitha N" userId="a18ab8633b9f9308" providerId="LiveId" clId="{5828157D-64CE-490F-8595-ADE5FD289E16}" dt="2020-05-01T16:22:07.929" v="63"/>
          <ac:inkMkLst>
            <pc:docMk/>
            <pc:sldMk cId="3997368381" sldId="273"/>
            <ac:inkMk id="8" creationId="{397CB78C-75DA-4CBF-BF89-32CDBE822B20}"/>
          </ac:inkMkLst>
        </pc:inkChg>
        <pc:inkChg chg="add del">
          <ac:chgData name="Ravitha N" userId="a18ab8633b9f9308" providerId="LiveId" clId="{5828157D-64CE-490F-8595-ADE5FD289E16}" dt="2020-05-01T16:22:05.810" v="62"/>
          <ac:inkMkLst>
            <pc:docMk/>
            <pc:sldMk cId="3997368381" sldId="273"/>
            <ac:inkMk id="9" creationId="{C85F7937-44BB-4B17-AD01-94B434A662E3}"/>
          </ac:inkMkLst>
        </pc:inkChg>
        <pc:inkChg chg="add">
          <ac:chgData name="Ravitha N" userId="a18ab8633b9f9308" providerId="LiveId" clId="{5828157D-64CE-490F-8595-ADE5FD289E16}" dt="2020-05-01T16:22:31.779" v="64" actId="9405"/>
          <ac:inkMkLst>
            <pc:docMk/>
            <pc:sldMk cId="3997368381" sldId="273"/>
            <ac:inkMk id="10" creationId="{34CF1F4B-AEE1-463A-B824-3423D87339B2}"/>
          </ac:inkMkLst>
        </pc:inkChg>
        <pc:inkChg chg="add">
          <ac:chgData name="Ravitha N" userId="a18ab8633b9f9308" providerId="LiveId" clId="{5828157D-64CE-490F-8595-ADE5FD289E16}" dt="2020-05-01T16:22:39.496" v="65" actId="9405"/>
          <ac:inkMkLst>
            <pc:docMk/>
            <pc:sldMk cId="3997368381" sldId="273"/>
            <ac:inkMk id="11" creationId="{01EECF33-301E-4ADA-91B9-3B84B962CFD7}"/>
          </ac:inkMkLst>
        </pc:inkChg>
        <pc:inkChg chg="add">
          <ac:chgData name="Ravitha N" userId="a18ab8633b9f9308" providerId="LiveId" clId="{5828157D-64CE-490F-8595-ADE5FD289E16}" dt="2020-05-01T16:23:06.406" v="66" actId="9405"/>
          <ac:inkMkLst>
            <pc:docMk/>
            <pc:sldMk cId="3997368381" sldId="273"/>
            <ac:inkMk id="12" creationId="{CEAAB278-85A0-454A-A779-C8C860F972DD}"/>
          </ac:inkMkLst>
        </pc:inkChg>
        <pc:inkChg chg="add">
          <ac:chgData name="Ravitha N" userId="a18ab8633b9f9308" providerId="LiveId" clId="{5828157D-64CE-490F-8595-ADE5FD289E16}" dt="2020-05-01T16:23:20.741" v="67" actId="9405"/>
          <ac:inkMkLst>
            <pc:docMk/>
            <pc:sldMk cId="3997368381" sldId="273"/>
            <ac:inkMk id="14" creationId="{C35EDF32-79F4-4B37-8F31-580702DEA78B}"/>
          </ac:inkMkLst>
        </pc:inkChg>
        <pc:inkChg chg="del">
          <ac:chgData name="Ravitha N" userId="a18ab8633b9f9308" providerId="LiveId" clId="{5828157D-64CE-490F-8595-ADE5FD289E16}" dt="2020-05-01T16:25:07.955" v="97"/>
          <ac:inkMkLst>
            <pc:docMk/>
            <pc:sldMk cId="3997368381" sldId="273"/>
            <ac:inkMk id="18" creationId="{2A125E1B-1875-45A8-B125-5EA744F5CA84}"/>
          </ac:inkMkLst>
        </pc:inkChg>
        <pc:inkChg chg="del">
          <ac:chgData name="Ravitha N" userId="a18ab8633b9f9308" providerId="LiveId" clId="{5828157D-64CE-490F-8595-ADE5FD289E16}" dt="2020-05-01T16:19:36.784" v="4"/>
          <ac:inkMkLst>
            <pc:docMk/>
            <pc:sldMk cId="3997368381" sldId="273"/>
            <ac:inkMk id="23" creationId="{534F1EC0-1ADF-41F3-B56E-95EE71464FA9}"/>
          </ac:inkMkLst>
        </pc:inkChg>
        <pc:inkChg chg="del">
          <ac:chgData name="Ravitha N" userId="a18ab8633b9f9308" providerId="LiveId" clId="{5828157D-64CE-490F-8595-ADE5FD289E16}" dt="2020-05-01T16:26:47.957" v="119"/>
          <ac:inkMkLst>
            <pc:docMk/>
            <pc:sldMk cId="3997368381" sldId="273"/>
            <ac:inkMk id="31" creationId="{5F8D4D60-59E1-4F66-A8DD-19882583BA34}"/>
          </ac:inkMkLst>
        </pc:inkChg>
        <pc:inkChg chg="add mod">
          <ac:chgData name="Ravitha N" userId="a18ab8633b9f9308" providerId="LiveId" clId="{5828157D-64CE-490F-8595-ADE5FD289E16}" dt="2020-05-01T16:24:08.353" v="82"/>
          <ac:inkMkLst>
            <pc:docMk/>
            <pc:sldMk cId="3997368381" sldId="273"/>
            <ac:inkMk id="34" creationId="{0AC7A5D4-C694-4ABA-ACAD-323E0C256641}"/>
          </ac:inkMkLst>
        </pc:inkChg>
        <pc:inkChg chg="add mod">
          <ac:chgData name="Ravitha N" userId="a18ab8633b9f9308" providerId="LiveId" clId="{5828157D-64CE-490F-8595-ADE5FD289E16}" dt="2020-05-01T16:24:08.353" v="82"/>
          <ac:inkMkLst>
            <pc:docMk/>
            <pc:sldMk cId="3997368381" sldId="273"/>
            <ac:inkMk id="35" creationId="{A83D1C58-63C6-4666-A3CC-C3D3195072CD}"/>
          </ac:inkMkLst>
        </pc:inkChg>
        <pc:inkChg chg="del">
          <ac:chgData name="Ravitha N" userId="a18ab8633b9f9308" providerId="LiveId" clId="{5828157D-64CE-490F-8595-ADE5FD289E16}" dt="2020-05-01T16:20:54.740" v="57"/>
          <ac:inkMkLst>
            <pc:docMk/>
            <pc:sldMk cId="3997368381" sldId="273"/>
            <ac:inkMk id="40" creationId="{4055B702-0D30-4BFA-956F-2149A288FDF9}"/>
          </ac:inkMkLst>
        </pc:inkChg>
        <pc:inkChg chg="del">
          <ac:chgData name="Ravitha N" userId="a18ab8633b9f9308" providerId="LiveId" clId="{5828157D-64CE-490F-8595-ADE5FD289E16}" dt="2020-05-01T16:19:35.430" v="3"/>
          <ac:inkMkLst>
            <pc:docMk/>
            <pc:sldMk cId="3997368381" sldId="273"/>
            <ac:inkMk id="41" creationId="{CDF9F926-3D66-4CEE-B0EB-73694950C392}"/>
          </ac:inkMkLst>
        </pc:inkChg>
        <pc:inkChg chg="del">
          <ac:chgData name="Ravitha N" userId="a18ab8633b9f9308" providerId="LiveId" clId="{5828157D-64CE-490F-8595-ADE5FD289E16}" dt="2020-05-01T16:19:50.893" v="28"/>
          <ac:inkMkLst>
            <pc:docMk/>
            <pc:sldMk cId="3997368381" sldId="273"/>
            <ac:inkMk id="42" creationId="{8BE6968E-A18B-43FB-AED8-EE5931AF4662}"/>
          </ac:inkMkLst>
        </pc:inkChg>
        <pc:inkChg chg="del">
          <ac:chgData name="Ravitha N" userId="a18ab8633b9f9308" providerId="LiveId" clId="{5828157D-64CE-490F-8595-ADE5FD289E16}" dt="2020-05-01T16:19:36.800" v="6"/>
          <ac:inkMkLst>
            <pc:docMk/>
            <pc:sldMk cId="3997368381" sldId="273"/>
            <ac:inkMk id="44" creationId="{ED739804-F6BD-4BA9-A839-26BF6C29DA79}"/>
          </ac:inkMkLst>
        </pc:inkChg>
        <pc:inkChg chg="del">
          <ac:chgData name="Ravitha N" userId="a18ab8633b9f9308" providerId="LiveId" clId="{5828157D-64CE-490F-8595-ADE5FD289E16}" dt="2020-05-01T16:19:36.799" v="5"/>
          <ac:inkMkLst>
            <pc:docMk/>
            <pc:sldMk cId="3997368381" sldId="273"/>
            <ac:inkMk id="45" creationId="{C0973AED-9222-400A-BF48-F1F0F6BECEB0}"/>
          </ac:inkMkLst>
        </pc:inkChg>
        <pc:inkChg chg="del">
          <ac:chgData name="Ravitha N" userId="a18ab8633b9f9308" providerId="LiveId" clId="{5828157D-64CE-490F-8595-ADE5FD289E16}" dt="2020-05-01T16:19:47.653" v="25"/>
          <ac:inkMkLst>
            <pc:docMk/>
            <pc:sldMk cId="3997368381" sldId="273"/>
            <ac:inkMk id="46" creationId="{D46C03D2-505A-4955-979B-83C6599F704C}"/>
          </ac:inkMkLst>
        </pc:inkChg>
        <pc:inkChg chg="del">
          <ac:chgData name="Ravitha N" userId="a18ab8633b9f9308" providerId="LiveId" clId="{5828157D-64CE-490F-8595-ADE5FD289E16}" dt="2020-05-01T16:19:47.652" v="18"/>
          <ac:inkMkLst>
            <pc:docMk/>
            <pc:sldMk cId="3997368381" sldId="273"/>
            <ac:inkMk id="47" creationId="{046762AB-D4CB-40A2-BC6D-DAB3D3AE385E}"/>
          </ac:inkMkLst>
        </pc:inkChg>
        <pc:inkChg chg="del">
          <ac:chgData name="Ravitha N" userId="a18ab8633b9f9308" providerId="LiveId" clId="{5828157D-64CE-490F-8595-ADE5FD289E16}" dt="2020-05-01T16:19:47.652" v="22"/>
          <ac:inkMkLst>
            <pc:docMk/>
            <pc:sldMk cId="3997368381" sldId="273"/>
            <ac:inkMk id="48" creationId="{5FD05D2F-7549-4F4F-99C7-54387A6D221F}"/>
          </ac:inkMkLst>
        </pc:inkChg>
        <pc:inkChg chg="del">
          <ac:chgData name="Ravitha N" userId="a18ab8633b9f9308" providerId="LiveId" clId="{5828157D-64CE-490F-8595-ADE5FD289E16}" dt="2020-05-01T16:19:47.650" v="9"/>
          <ac:inkMkLst>
            <pc:docMk/>
            <pc:sldMk cId="3997368381" sldId="273"/>
            <ac:inkMk id="49" creationId="{9C6858FF-8820-4EC8-831C-4CD1A896FFF9}"/>
          </ac:inkMkLst>
        </pc:inkChg>
        <pc:inkChg chg="add mod">
          <ac:chgData name="Ravitha N" userId="a18ab8633b9f9308" providerId="LiveId" clId="{5828157D-64CE-490F-8595-ADE5FD289E16}" dt="2020-05-01T16:24:08.353" v="82"/>
          <ac:inkMkLst>
            <pc:docMk/>
            <pc:sldMk cId="3997368381" sldId="273"/>
            <ac:inkMk id="50" creationId="{FCF0727D-EBAD-4626-8D21-213B1AE6DA97}"/>
          </ac:inkMkLst>
        </pc:inkChg>
        <pc:inkChg chg="del">
          <ac:chgData name="Ravitha N" userId="a18ab8633b9f9308" providerId="LiveId" clId="{5828157D-64CE-490F-8595-ADE5FD289E16}" dt="2020-05-01T16:19:47.650" v="12"/>
          <ac:inkMkLst>
            <pc:docMk/>
            <pc:sldMk cId="3997368381" sldId="273"/>
            <ac:inkMk id="51" creationId="{3668B8A6-936C-43AA-8265-2EBFDDA3A094}"/>
          </ac:inkMkLst>
        </pc:inkChg>
        <pc:inkChg chg="del">
          <ac:chgData name="Ravitha N" userId="a18ab8633b9f9308" providerId="LiveId" clId="{5828157D-64CE-490F-8595-ADE5FD289E16}" dt="2020-05-01T16:19:47.652" v="21"/>
          <ac:inkMkLst>
            <pc:docMk/>
            <pc:sldMk cId="3997368381" sldId="273"/>
            <ac:inkMk id="52" creationId="{AEC86FD0-A64C-4FA0-BE86-1821C6478FA7}"/>
          </ac:inkMkLst>
        </pc:inkChg>
        <pc:inkChg chg="del">
          <ac:chgData name="Ravitha N" userId="a18ab8633b9f9308" providerId="LiveId" clId="{5828157D-64CE-490F-8595-ADE5FD289E16}" dt="2020-05-01T16:19:47.651" v="14"/>
          <ac:inkMkLst>
            <pc:docMk/>
            <pc:sldMk cId="3997368381" sldId="273"/>
            <ac:inkMk id="53" creationId="{B7C62852-D687-4180-984B-59E92D3E7C53}"/>
          </ac:inkMkLst>
        </pc:inkChg>
        <pc:inkChg chg="del">
          <ac:chgData name="Ravitha N" userId="a18ab8633b9f9308" providerId="LiveId" clId="{5828157D-64CE-490F-8595-ADE5FD289E16}" dt="2020-05-01T16:19:47.651" v="17"/>
          <ac:inkMkLst>
            <pc:docMk/>
            <pc:sldMk cId="3997368381" sldId="273"/>
            <ac:inkMk id="54" creationId="{1CD6B1D0-9825-4FF3-9603-B76219991BDE}"/>
          </ac:inkMkLst>
        </pc:inkChg>
        <pc:inkChg chg="del">
          <ac:chgData name="Ravitha N" userId="a18ab8633b9f9308" providerId="LiveId" clId="{5828157D-64CE-490F-8595-ADE5FD289E16}" dt="2020-05-01T16:19:47.652" v="19"/>
          <ac:inkMkLst>
            <pc:docMk/>
            <pc:sldMk cId="3997368381" sldId="273"/>
            <ac:inkMk id="56" creationId="{FB7964A9-6D69-429E-88BC-0D12877F3551}"/>
          </ac:inkMkLst>
        </pc:inkChg>
        <pc:inkChg chg="del">
          <ac:chgData name="Ravitha N" userId="a18ab8633b9f9308" providerId="LiveId" clId="{5828157D-64CE-490F-8595-ADE5FD289E16}" dt="2020-05-01T16:19:47.653" v="27"/>
          <ac:inkMkLst>
            <pc:docMk/>
            <pc:sldMk cId="3997368381" sldId="273"/>
            <ac:inkMk id="57" creationId="{7631A4D9-C50F-47EF-910F-B2EA5F75B663}"/>
          </ac:inkMkLst>
        </pc:inkChg>
        <pc:inkChg chg="del">
          <ac:chgData name="Ravitha N" userId="a18ab8633b9f9308" providerId="LiveId" clId="{5828157D-64CE-490F-8595-ADE5FD289E16}" dt="2020-05-01T16:19:47.650" v="13"/>
          <ac:inkMkLst>
            <pc:docMk/>
            <pc:sldMk cId="3997368381" sldId="273"/>
            <ac:inkMk id="58" creationId="{E1D89B95-C8B2-44E8-A414-C928179A26A6}"/>
          </ac:inkMkLst>
        </pc:inkChg>
        <pc:inkChg chg="del">
          <ac:chgData name="Ravitha N" userId="a18ab8633b9f9308" providerId="LiveId" clId="{5828157D-64CE-490F-8595-ADE5FD289E16}" dt="2020-05-01T16:19:47.650" v="10"/>
          <ac:inkMkLst>
            <pc:docMk/>
            <pc:sldMk cId="3997368381" sldId="273"/>
            <ac:inkMk id="59" creationId="{2498B94C-F2C2-4905-B23A-EB52C0E46238}"/>
          </ac:inkMkLst>
        </pc:inkChg>
        <pc:inkChg chg="del">
          <ac:chgData name="Ravitha N" userId="a18ab8633b9f9308" providerId="LiveId" clId="{5828157D-64CE-490F-8595-ADE5FD289E16}" dt="2020-05-01T16:19:47.653" v="24"/>
          <ac:inkMkLst>
            <pc:docMk/>
            <pc:sldMk cId="3997368381" sldId="273"/>
            <ac:inkMk id="60" creationId="{112C5ADE-C765-4F24-A115-A363DCD8C856}"/>
          </ac:inkMkLst>
        </pc:inkChg>
        <pc:inkChg chg="del">
          <ac:chgData name="Ravitha N" userId="a18ab8633b9f9308" providerId="LiveId" clId="{5828157D-64CE-490F-8595-ADE5FD289E16}" dt="2020-05-01T16:19:47.650" v="11"/>
          <ac:inkMkLst>
            <pc:docMk/>
            <pc:sldMk cId="3997368381" sldId="273"/>
            <ac:inkMk id="62" creationId="{9009BCDB-560D-4E9A-8879-4202E9589500}"/>
          </ac:inkMkLst>
        </pc:inkChg>
        <pc:inkChg chg="del">
          <ac:chgData name="Ravitha N" userId="a18ab8633b9f9308" providerId="LiveId" clId="{5828157D-64CE-490F-8595-ADE5FD289E16}" dt="2020-05-01T16:19:47.653" v="23"/>
          <ac:inkMkLst>
            <pc:docMk/>
            <pc:sldMk cId="3997368381" sldId="273"/>
            <ac:inkMk id="63" creationId="{804569DC-F9DD-4108-8CD8-BC199AD83381}"/>
          </ac:inkMkLst>
        </pc:inkChg>
        <pc:inkChg chg="del">
          <ac:chgData name="Ravitha N" userId="a18ab8633b9f9308" providerId="LiveId" clId="{5828157D-64CE-490F-8595-ADE5FD289E16}" dt="2020-05-01T16:19:47.653" v="26"/>
          <ac:inkMkLst>
            <pc:docMk/>
            <pc:sldMk cId="3997368381" sldId="273"/>
            <ac:inkMk id="64" creationId="{3D2569F7-CF76-4C8C-A19D-560F1EE2776D}"/>
          </ac:inkMkLst>
        </pc:inkChg>
        <pc:inkChg chg="add mod">
          <ac:chgData name="Ravitha N" userId="a18ab8633b9f9308" providerId="LiveId" clId="{5828157D-64CE-490F-8595-ADE5FD289E16}" dt="2020-05-01T16:24:08.353" v="82"/>
          <ac:inkMkLst>
            <pc:docMk/>
            <pc:sldMk cId="3997368381" sldId="273"/>
            <ac:inkMk id="65" creationId="{4B9350EB-A354-4D4A-B682-0E43176D7B1F}"/>
          </ac:inkMkLst>
        </pc:inkChg>
        <pc:inkChg chg="del">
          <ac:chgData name="Ravitha N" userId="a18ab8633b9f9308" providerId="LiveId" clId="{5828157D-64CE-490F-8595-ADE5FD289E16}" dt="2020-05-01T16:19:47.651" v="16"/>
          <ac:inkMkLst>
            <pc:docMk/>
            <pc:sldMk cId="3997368381" sldId="273"/>
            <ac:inkMk id="66" creationId="{7ACF9C22-FC35-4C5B-950D-CA335BB80EB8}"/>
          </ac:inkMkLst>
        </pc:inkChg>
        <pc:inkChg chg="del">
          <ac:chgData name="Ravitha N" userId="a18ab8633b9f9308" providerId="LiveId" clId="{5828157D-64CE-490F-8595-ADE5FD289E16}" dt="2020-05-01T16:19:47.651" v="15"/>
          <ac:inkMkLst>
            <pc:docMk/>
            <pc:sldMk cId="3997368381" sldId="273"/>
            <ac:inkMk id="67" creationId="{6C5E0E96-A68B-4733-8967-D7681DE59A2E}"/>
          </ac:inkMkLst>
        </pc:inkChg>
        <pc:inkChg chg="del">
          <ac:chgData name="Ravitha N" userId="a18ab8633b9f9308" providerId="LiveId" clId="{5828157D-64CE-490F-8595-ADE5FD289E16}" dt="2020-05-01T16:19:47.652" v="20"/>
          <ac:inkMkLst>
            <pc:docMk/>
            <pc:sldMk cId="3997368381" sldId="273"/>
            <ac:inkMk id="69" creationId="{4843A2E2-552B-4B89-B620-502F2F1997C0}"/>
          </ac:inkMkLst>
        </pc:inkChg>
        <pc:inkChg chg="del">
          <ac:chgData name="Ravitha N" userId="a18ab8633b9f9308" providerId="LiveId" clId="{5828157D-64CE-490F-8595-ADE5FD289E16}" dt="2020-05-01T16:19:47.649" v="8"/>
          <ac:inkMkLst>
            <pc:docMk/>
            <pc:sldMk cId="3997368381" sldId="273"/>
            <ac:inkMk id="70" creationId="{12BADA16-EA50-430A-9ED6-589637FEBE12}"/>
          </ac:inkMkLst>
        </pc:inkChg>
        <pc:inkChg chg="add mod">
          <ac:chgData name="Ravitha N" userId="a18ab8633b9f9308" providerId="LiveId" clId="{5828157D-64CE-490F-8595-ADE5FD289E16}" dt="2020-05-01T16:24:08.353" v="82"/>
          <ac:inkMkLst>
            <pc:docMk/>
            <pc:sldMk cId="3997368381" sldId="273"/>
            <ac:inkMk id="72" creationId="{33D9F499-2643-4E8D-944D-339435B392FD}"/>
          </ac:inkMkLst>
        </pc:inkChg>
        <pc:inkChg chg="add mod">
          <ac:chgData name="Ravitha N" userId="a18ab8633b9f9308" providerId="LiveId" clId="{5828157D-64CE-490F-8595-ADE5FD289E16}" dt="2020-05-01T16:24:08.353" v="82"/>
          <ac:inkMkLst>
            <pc:docMk/>
            <pc:sldMk cId="3997368381" sldId="273"/>
            <ac:inkMk id="74" creationId="{50617C90-6834-4D97-8A92-AE09B6DB4BCD}"/>
          </ac:inkMkLst>
        </pc:inkChg>
        <pc:inkChg chg="del">
          <ac:chgData name="Ravitha N" userId="a18ab8633b9f9308" providerId="LiveId" clId="{5828157D-64CE-490F-8595-ADE5FD289E16}" dt="2020-05-01T16:20:03.884" v="29"/>
          <ac:inkMkLst>
            <pc:docMk/>
            <pc:sldMk cId="3997368381" sldId="273"/>
            <ac:inkMk id="75" creationId="{429CE96E-7629-408B-8B22-7F223D905F13}"/>
          </ac:inkMkLst>
        </pc:inkChg>
        <pc:inkChg chg="add mod">
          <ac:chgData name="Ravitha N" userId="a18ab8633b9f9308" providerId="LiveId" clId="{5828157D-64CE-490F-8595-ADE5FD289E16}" dt="2020-05-01T16:24:08.353" v="82"/>
          <ac:inkMkLst>
            <pc:docMk/>
            <pc:sldMk cId="3997368381" sldId="273"/>
            <ac:inkMk id="76" creationId="{8F0FB37C-32F9-4B0D-AF63-ACE4D4EC14C0}"/>
          </ac:inkMkLst>
        </pc:inkChg>
        <pc:inkChg chg="del">
          <ac:chgData name="Ravitha N" userId="a18ab8633b9f9308" providerId="LiveId" clId="{5828157D-64CE-490F-8595-ADE5FD289E16}" dt="2020-05-01T16:20:29.819" v="56"/>
          <ac:inkMkLst>
            <pc:docMk/>
            <pc:sldMk cId="3997368381" sldId="273"/>
            <ac:inkMk id="77" creationId="{0B2CED89-A350-483D-94E1-169B6BCEF35D}"/>
          </ac:inkMkLst>
        </pc:inkChg>
        <pc:inkChg chg="del">
          <ac:chgData name="Ravitha N" userId="a18ab8633b9f9308" providerId="LiveId" clId="{5828157D-64CE-490F-8595-ADE5FD289E16}" dt="2020-05-01T16:20:11.077" v="36"/>
          <ac:inkMkLst>
            <pc:docMk/>
            <pc:sldMk cId="3997368381" sldId="273"/>
            <ac:inkMk id="79" creationId="{0BD69348-0FFD-4593-88BC-3BA29B261316}"/>
          </ac:inkMkLst>
        </pc:inkChg>
        <pc:inkChg chg="del">
          <ac:chgData name="Ravitha N" userId="a18ab8633b9f9308" providerId="LiveId" clId="{5828157D-64CE-490F-8595-ADE5FD289E16}" dt="2020-05-01T16:20:11.077" v="35"/>
          <ac:inkMkLst>
            <pc:docMk/>
            <pc:sldMk cId="3997368381" sldId="273"/>
            <ac:inkMk id="80" creationId="{417CF7B8-13F9-4A44-B4DA-C472117A8197}"/>
          </ac:inkMkLst>
        </pc:inkChg>
        <pc:inkChg chg="del">
          <ac:chgData name="Ravitha N" userId="a18ab8633b9f9308" providerId="LiveId" clId="{5828157D-64CE-490F-8595-ADE5FD289E16}" dt="2020-05-01T16:20:09.700" v="33"/>
          <ac:inkMkLst>
            <pc:docMk/>
            <pc:sldMk cId="3997368381" sldId="273"/>
            <ac:inkMk id="81" creationId="{124D30AF-BEE3-487B-843E-19F49CEDB536}"/>
          </ac:inkMkLst>
        </pc:inkChg>
        <pc:inkChg chg="del">
          <ac:chgData name="Ravitha N" userId="a18ab8633b9f9308" providerId="LiveId" clId="{5828157D-64CE-490F-8595-ADE5FD289E16}" dt="2020-05-01T16:20:10.421" v="34"/>
          <ac:inkMkLst>
            <pc:docMk/>
            <pc:sldMk cId="3997368381" sldId="273"/>
            <ac:inkMk id="82" creationId="{FBC9F888-41CC-432A-B0F7-2D0462BCF9E0}"/>
          </ac:inkMkLst>
        </pc:inkChg>
        <pc:inkChg chg="add mod">
          <ac:chgData name="Ravitha N" userId="a18ab8633b9f9308" providerId="LiveId" clId="{5828157D-64CE-490F-8595-ADE5FD289E16}" dt="2020-05-01T16:24:08.353" v="82"/>
          <ac:inkMkLst>
            <pc:docMk/>
            <pc:sldMk cId="3997368381" sldId="273"/>
            <ac:inkMk id="83" creationId="{4C989DBC-17A4-484B-B0DE-3691171C2D8C}"/>
          </ac:inkMkLst>
        </pc:inkChg>
        <pc:inkChg chg="add mod">
          <ac:chgData name="Ravitha N" userId="a18ab8633b9f9308" providerId="LiveId" clId="{5828157D-64CE-490F-8595-ADE5FD289E16}" dt="2020-05-01T16:24:08.353" v="82"/>
          <ac:inkMkLst>
            <pc:docMk/>
            <pc:sldMk cId="3997368381" sldId="273"/>
            <ac:inkMk id="84" creationId="{6C909BA8-0827-47FC-BE7A-81C7CCCB785A}"/>
          </ac:inkMkLst>
        </pc:inkChg>
        <pc:inkChg chg="add mod">
          <ac:chgData name="Ravitha N" userId="a18ab8633b9f9308" providerId="LiveId" clId="{5828157D-64CE-490F-8595-ADE5FD289E16}" dt="2020-05-01T16:24:17.282" v="85"/>
          <ac:inkMkLst>
            <pc:docMk/>
            <pc:sldMk cId="3997368381" sldId="273"/>
            <ac:inkMk id="86" creationId="{CBC23F78-DDAC-40A9-B7A1-B0213A6C7775}"/>
          </ac:inkMkLst>
        </pc:inkChg>
        <pc:inkChg chg="add mod">
          <ac:chgData name="Ravitha N" userId="a18ab8633b9f9308" providerId="LiveId" clId="{5828157D-64CE-490F-8595-ADE5FD289E16}" dt="2020-05-01T16:24:17.282" v="85"/>
          <ac:inkMkLst>
            <pc:docMk/>
            <pc:sldMk cId="3997368381" sldId="273"/>
            <ac:inkMk id="87" creationId="{80D8D4E7-B832-49B7-BB42-74CA55B4F001}"/>
          </ac:inkMkLst>
        </pc:inkChg>
        <pc:inkChg chg="add">
          <ac:chgData name="Ravitha N" userId="a18ab8633b9f9308" providerId="LiveId" clId="{5828157D-64CE-490F-8595-ADE5FD289E16}" dt="2020-05-01T16:24:35.143" v="86" actId="9405"/>
          <ac:inkMkLst>
            <pc:docMk/>
            <pc:sldMk cId="3997368381" sldId="273"/>
            <ac:inkMk id="89" creationId="{03B23CCE-57C3-479B-9EB1-5D905730E6A6}"/>
          </ac:inkMkLst>
        </pc:inkChg>
        <pc:inkChg chg="add del">
          <ac:chgData name="Ravitha N" userId="a18ab8633b9f9308" providerId="LiveId" clId="{5828157D-64CE-490F-8595-ADE5FD289E16}" dt="2020-05-01T16:24:58.894" v="95"/>
          <ac:inkMkLst>
            <pc:docMk/>
            <pc:sldMk cId="3997368381" sldId="273"/>
            <ac:inkMk id="90" creationId="{B22A7274-4C4A-4251-85E9-4B9759AD8028}"/>
          </ac:inkMkLst>
        </pc:inkChg>
        <pc:inkChg chg="del">
          <ac:chgData name="Ravitha N" userId="a18ab8633b9f9308" providerId="LiveId" clId="{5828157D-64CE-490F-8595-ADE5FD289E16}" dt="2020-05-01T16:20:13.313" v="40"/>
          <ac:inkMkLst>
            <pc:docMk/>
            <pc:sldMk cId="3997368381" sldId="273"/>
            <ac:inkMk id="91" creationId="{0E819B40-6BFC-4B2E-B364-1134BF20572D}"/>
          </ac:inkMkLst>
        </pc:inkChg>
        <pc:inkChg chg="del">
          <ac:chgData name="Ravitha N" userId="a18ab8633b9f9308" providerId="LiveId" clId="{5828157D-64CE-490F-8595-ADE5FD289E16}" dt="2020-05-01T16:20:12.208" v="37"/>
          <ac:inkMkLst>
            <pc:docMk/>
            <pc:sldMk cId="3997368381" sldId="273"/>
            <ac:inkMk id="92" creationId="{E83A13B1-A166-4848-BDDA-4A8484D88B0D}"/>
          </ac:inkMkLst>
        </pc:inkChg>
        <pc:inkChg chg="add mod">
          <ac:chgData name="Ravitha N" userId="a18ab8633b9f9308" providerId="LiveId" clId="{5828157D-64CE-490F-8595-ADE5FD289E16}" dt="2020-05-01T16:24:52.230" v="94"/>
          <ac:inkMkLst>
            <pc:docMk/>
            <pc:sldMk cId="3997368381" sldId="273"/>
            <ac:inkMk id="93" creationId="{B3953086-DE84-4D68-8A58-CD59528733C1}"/>
          </ac:inkMkLst>
        </pc:inkChg>
        <pc:inkChg chg="del">
          <ac:chgData name="Ravitha N" userId="a18ab8633b9f9308" providerId="LiveId" clId="{5828157D-64CE-490F-8595-ADE5FD289E16}" dt="2020-05-01T16:20:13.314" v="42"/>
          <ac:inkMkLst>
            <pc:docMk/>
            <pc:sldMk cId="3997368381" sldId="273"/>
            <ac:inkMk id="94" creationId="{0E746D8D-801A-471B-8C72-AB7346315F88}"/>
          </ac:inkMkLst>
        </pc:inkChg>
        <pc:inkChg chg="del">
          <ac:chgData name="Ravitha N" userId="a18ab8633b9f9308" providerId="LiveId" clId="{5828157D-64CE-490F-8595-ADE5FD289E16}" dt="2020-05-01T16:20:13.313" v="41"/>
          <ac:inkMkLst>
            <pc:docMk/>
            <pc:sldMk cId="3997368381" sldId="273"/>
            <ac:inkMk id="95" creationId="{C1BBAEE0-BD3A-4453-9FEB-E961F125A053}"/>
          </ac:inkMkLst>
        </pc:inkChg>
        <pc:inkChg chg="del">
          <ac:chgData name="Ravitha N" userId="a18ab8633b9f9308" providerId="LiveId" clId="{5828157D-64CE-490F-8595-ADE5FD289E16}" dt="2020-05-01T16:20:12.208" v="38"/>
          <ac:inkMkLst>
            <pc:docMk/>
            <pc:sldMk cId="3997368381" sldId="273"/>
            <ac:inkMk id="96" creationId="{00D3B310-E9EF-42BB-A8EB-D53A90094764}"/>
          </ac:inkMkLst>
        </pc:inkChg>
        <pc:inkChg chg="del">
          <ac:chgData name="Ravitha N" userId="a18ab8633b9f9308" providerId="LiveId" clId="{5828157D-64CE-490F-8595-ADE5FD289E16}" dt="2020-05-01T16:20:08.059" v="32"/>
          <ac:inkMkLst>
            <pc:docMk/>
            <pc:sldMk cId="3997368381" sldId="273"/>
            <ac:inkMk id="97" creationId="{2B8D3D2F-1799-4A5C-BE94-0D5F312A8E72}"/>
          </ac:inkMkLst>
        </pc:inkChg>
        <pc:inkChg chg="del">
          <ac:chgData name="Ravitha N" userId="a18ab8633b9f9308" providerId="LiveId" clId="{5828157D-64CE-490F-8595-ADE5FD289E16}" dt="2020-05-01T16:20:13.312" v="39"/>
          <ac:inkMkLst>
            <pc:docMk/>
            <pc:sldMk cId="3997368381" sldId="273"/>
            <ac:inkMk id="98" creationId="{1DC40823-EF74-47A9-B79C-0312AAD3CD5C}"/>
          </ac:inkMkLst>
        </pc:inkChg>
        <pc:inkChg chg="add mod">
          <ac:chgData name="Ravitha N" userId="a18ab8633b9f9308" providerId="LiveId" clId="{5828157D-64CE-490F-8595-ADE5FD289E16}" dt="2020-05-01T16:24:52.230" v="94"/>
          <ac:inkMkLst>
            <pc:docMk/>
            <pc:sldMk cId="3997368381" sldId="273"/>
            <ac:inkMk id="99" creationId="{5475549C-C30B-4C54-A191-9B6EC7879A49}"/>
          </ac:inkMkLst>
        </pc:inkChg>
        <pc:inkChg chg="del">
          <ac:chgData name="Ravitha N" userId="a18ab8633b9f9308" providerId="LiveId" clId="{5828157D-64CE-490F-8595-ADE5FD289E16}" dt="2020-05-01T16:20:15.692" v="43"/>
          <ac:inkMkLst>
            <pc:docMk/>
            <pc:sldMk cId="3997368381" sldId="273"/>
            <ac:inkMk id="100" creationId="{A28DF602-718B-4057-AFB8-BA07F1A30A22}"/>
          </ac:inkMkLst>
        </pc:inkChg>
        <pc:inkChg chg="del">
          <ac:chgData name="Ravitha N" userId="a18ab8633b9f9308" providerId="LiveId" clId="{5828157D-64CE-490F-8595-ADE5FD289E16}" dt="2020-05-01T16:20:16.704" v="44"/>
          <ac:inkMkLst>
            <pc:docMk/>
            <pc:sldMk cId="3997368381" sldId="273"/>
            <ac:inkMk id="101" creationId="{07BC14C4-D125-467E-830B-461818B8DFAB}"/>
          </ac:inkMkLst>
        </pc:inkChg>
        <pc:inkChg chg="del">
          <ac:chgData name="Ravitha N" userId="a18ab8633b9f9308" providerId="LiveId" clId="{5828157D-64CE-490F-8595-ADE5FD289E16}" dt="2020-05-01T16:20:16.705" v="46"/>
          <ac:inkMkLst>
            <pc:docMk/>
            <pc:sldMk cId="3997368381" sldId="273"/>
            <ac:inkMk id="103" creationId="{36A793E8-A300-4F4B-A5D1-CD719A253F38}"/>
          </ac:inkMkLst>
        </pc:inkChg>
        <pc:inkChg chg="del">
          <ac:chgData name="Ravitha N" userId="a18ab8633b9f9308" providerId="LiveId" clId="{5828157D-64CE-490F-8595-ADE5FD289E16}" dt="2020-05-01T16:20:16.704" v="45"/>
          <ac:inkMkLst>
            <pc:docMk/>
            <pc:sldMk cId="3997368381" sldId="273"/>
            <ac:inkMk id="104" creationId="{051EA59A-EEEA-4B5C-B52B-99B07F1C956B}"/>
          </ac:inkMkLst>
        </pc:inkChg>
        <pc:inkChg chg="del">
          <ac:chgData name="Ravitha N" userId="a18ab8633b9f9308" providerId="LiveId" clId="{5828157D-64CE-490F-8595-ADE5FD289E16}" dt="2020-05-01T16:20:16.705" v="47"/>
          <ac:inkMkLst>
            <pc:docMk/>
            <pc:sldMk cId="3997368381" sldId="273"/>
            <ac:inkMk id="105" creationId="{CB7EE5A0-8D5B-40D0-855E-81615CD24D38}"/>
          </ac:inkMkLst>
        </pc:inkChg>
        <pc:inkChg chg="del">
          <ac:chgData name="Ravitha N" userId="a18ab8633b9f9308" providerId="LiveId" clId="{5828157D-64CE-490F-8595-ADE5FD289E16}" dt="2020-05-01T16:20:18.181" v="49"/>
          <ac:inkMkLst>
            <pc:docMk/>
            <pc:sldMk cId="3997368381" sldId="273"/>
            <ac:inkMk id="106" creationId="{7AB3B304-8418-4381-A781-376B4CB80007}"/>
          </ac:inkMkLst>
        </pc:inkChg>
        <pc:inkChg chg="del">
          <ac:chgData name="Ravitha N" userId="a18ab8633b9f9308" providerId="LiveId" clId="{5828157D-64CE-490F-8595-ADE5FD289E16}" dt="2020-05-01T16:20:18.181" v="51"/>
          <ac:inkMkLst>
            <pc:docMk/>
            <pc:sldMk cId="3997368381" sldId="273"/>
            <ac:inkMk id="107" creationId="{794F5EDD-C152-4B58-B7AF-4802D05A6547}"/>
          </ac:inkMkLst>
        </pc:inkChg>
        <pc:inkChg chg="del">
          <ac:chgData name="Ravitha N" userId="a18ab8633b9f9308" providerId="LiveId" clId="{5828157D-64CE-490F-8595-ADE5FD289E16}" dt="2020-05-01T16:20:17.450" v="48"/>
          <ac:inkMkLst>
            <pc:docMk/>
            <pc:sldMk cId="3997368381" sldId="273"/>
            <ac:inkMk id="108" creationId="{3AAA4ABC-EBC0-4F37-84FE-D113E1F986B9}"/>
          </ac:inkMkLst>
        </pc:inkChg>
        <pc:inkChg chg="del">
          <ac:chgData name="Ravitha N" userId="a18ab8633b9f9308" providerId="LiveId" clId="{5828157D-64CE-490F-8595-ADE5FD289E16}" dt="2020-05-01T16:20:18.181" v="50"/>
          <ac:inkMkLst>
            <pc:docMk/>
            <pc:sldMk cId="3997368381" sldId="273"/>
            <ac:inkMk id="109" creationId="{1A990D78-3DBD-4C8F-AA90-D0AFAB66FC79}"/>
          </ac:inkMkLst>
        </pc:inkChg>
        <pc:inkChg chg="add mod">
          <ac:chgData name="Ravitha N" userId="a18ab8633b9f9308" providerId="LiveId" clId="{5828157D-64CE-490F-8595-ADE5FD289E16}" dt="2020-05-01T16:24:52.230" v="94"/>
          <ac:inkMkLst>
            <pc:docMk/>
            <pc:sldMk cId="3997368381" sldId="273"/>
            <ac:inkMk id="110" creationId="{62879D2A-6C15-4FAF-B22F-B5230ADC483C}"/>
          </ac:inkMkLst>
        </pc:inkChg>
        <pc:inkChg chg="del">
          <ac:chgData name="Ravitha N" userId="a18ab8633b9f9308" providerId="LiveId" clId="{5828157D-64CE-490F-8595-ADE5FD289E16}" dt="2020-05-01T16:20:20.752" v="52"/>
          <ac:inkMkLst>
            <pc:docMk/>
            <pc:sldMk cId="3997368381" sldId="273"/>
            <ac:inkMk id="111" creationId="{449E3A0E-3DAB-4BDC-A8A5-EB69B85450A0}"/>
          </ac:inkMkLst>
        </pc:inkChg>
        <pc:inkChg chg="add del">
          <ac:chgData name="Ravitha N" userId="a18ab8633b9f9308" providerId="LiveId" clId="{5828157D-64CE-490F-8595-ADE5FD289E16}" dt="2020-05-01T16:20:28.391" v="55"/>
          <ac:inkMkLst>
            <pc:docMk/>
            <pc:sldMk cId="3997368381" sldId="273"/>
            <ac:inkMk id="112" creationId="{AFB15C5A-D7BA-4754-876E-FCF3BC2CC4AB}"/>
          </ac:inkMkLst>
        </pc:inkChg>
        <pc:inkChg chg="del">
          <ac:chgData name="Ravitha N" userId="a18ab8633b9f9308" providerId="LiveId" clId="{5828157D-64CE-490F-8595-ADE5FD289E16}" dt="2020-05-01T16:20:06.471" v="31"/>
          <ac:inkMkLst>
            <pc:docMk/>
            <pc:sldMk cId="3997368381" sldId="273"/>
            <ac:inkMk id="114" creationId="{32236FD0-BE12-4E45-A320-8CFF1F46DAF8}"/>
          </ac:inkMkLst>
        </pc:inkChg>
        <pc:inkChg chg="del">
          <ac:chgData name="Ravitha N" userId="a18ab8633b9f9308" providerId="LiveId" clId="{5828157D-64CE-490F-8595-ADE5FD289E16}" dt="2020-05-01T16:20:05.617" v="30"/>
          <ac:inkMkLst>
            <pc:docMk/>
            <pc:sldMk cId="3997368381" sldId="273"/>
            <ac:inkMk id="116" creationId="{77A166D3-08E3-4621-B718-943B48420746}"/>
          </ac:inkMkLst>
        </pc:inkChg>
        <pc:inkChg chg="add mod">
          <ac:chgData name="Ravitha N" userId="a18ab8633b9f9308" providerId="LiveId" clId="{5828157D-64CE-490F-8595-ADE5FD289E16}" dt="2020-05-01T16:24:52.230" v="94"/>
          <ac:inkMkLst>
            <pc:docMk/>
            <pc:sldMk cId="3997368381" sldId="273"/>
            <ac:inkMk id="121" creationId="{A09BFC29-6235-45D3-AF8A-BC7D7332FB68}"/>
          </ac:inkMkLst>
        </pc:inkChg>
        <pc:inkChg chg="add del">
          <ac:chgData name="Ravitha N" userId="a18ab8633b9f9308" providerId="LiveId" clId="{5828157D-64CE-490F-8595-ADE5FD289E16}" dt="2020-05-01T16:24:59.781" v="96"/>
          <ac:inkMkLst>
            <pc:docMk/>
            <pc:sldMk cId="3997368381" sldId="273"/>
            <ac:inkMk id="123" creationId="{5D71967E-4A1D-4392-B971-428793072F9D}"/>
          </ac:inkMkLst>
        </pc:inkChg>
        <pc:inkChg chg="add">
          <ac:chgData name="Ravitha N" userId="a18ab8633b9f9308" providerId="LiveId" clId="{5828157D-64CE-490F-8595-ADE5FD289E16}" dt="2020-05-01T16:24:59.781" v="96"/>
          <ac:inkMkLst>
            <pc:docMk/>
            <pc:sldMk cId="3997368381" sldId="273"/>
            <ac:inkMk id="124" creationId="{CEDB9653-BD85-49FE-8EB9-B530196980D8}"/>
          </ac:inkMkLst>
        </pc:inkChg>
        <pc:inkChg chg="add">
          <ac:chgData name="Ravitha N" userId="a18ab8633b9f9308" providerId="LiveId" clId="{5828157D-64CE-490F-8595-ADE5FD289E16}" dt="2020-05-01T16:25:07.955" v="97"/>
          <ac:inkMkLst>
            <pc:docMk/>
            <pc:sldMk cId="3997368381" sldId="273"/>
            <ac:inkMk id="125" creationId="{D783BC80-9EE3-4DC5-81B9-D746005CF3F5}"/>
          </ac:inkMkLst>
        </pc:inkChg>
        <pc:inkChg chg="add">
          <ac:chgData name="Ravitha N" userId="a18ab8633b9f9308" providerId="LiveId" clId="{5828157D-64CE-490F-8595-ADE5FD289E16}" dt="2020-05-01T16:25:26.264" v="98" actId="9405"/>
          <ac:inkMkLst>
            <pc:docMk/>
            <pc:sldMk cId="3997368381" sldId="273"/>
            <ac:inkMk id="126" creationId="{A2D71B50-4F98-4F71-9C8C-6277565018B2}"/>
          </ac:inkMkLst>
        </pc:inkChg>
        <pc:inkChg chg="add mod">
          <ac:chgData name="Ravitha N" userId="a18ab8633b9f9308" providerId="LiveId" clId="{5828157D-64CE-490F-8595-ADE5FD289E16}" dt="2020-05-01T16:25:53.722" v="105"/>
          <ac:inkMkLst>
            <pc:docMk/>
            <pc:sldMk cId="3997368381" sldId="273"/>
            <ac:inkMk id="127" creationId="{7FBA4164-1523-4BF3-ADB2-81814AEA8F45}"/>
          </ac:inkMkLst>
        </pc:inkChg>
        <pc:inkChg chg="add mod">
          <ac:chgData name="Ravitha N" userId="a18ab8633b9f9308" providerId="LiveId" clId="{5828157D-64CE-490F-8595-ADE5FD289E16}" dt="2020-05-01T16:25:53.722" v="105"/>
          <ac:inkMkLst>
            <pc:docMk/>
            <pc:sldMk cId="3997368381" sldId="273"/>
            <ac:inkMk id="128" creationId="{5FD1F24F-8AE0-4DF0-9463-F9B5A26FEB99}"/>
          </ac:inkMkLst>
        </pc:inkChg>
        <pc:inkChg chg="add mod">
          <ac:chgData name="Ravitha N" userId="a18ab8633b9f9308" providerId="LiveId" clId="{5828157D-64CE-490F-8595-ADE5FD289E16}" dt="2020-05-01T16:25:53.722" v="105"/>
          <ac:inkMkLst>
            <pc:docMk/>
            <pc:sldMk cId="3997368381" sldId="273"/>
            <ac:inkMk id="130" creationId="{4CAA52A5-DCD9-4266-88BE-024715CA56F4}"/>
          </ac:inkMkLst>
        </pc:inkChg>
        <pc:inkChg chg="add mod">
          <ac:chgData name="Ravitha N" userId="a18ab8633b9f9308" providerId="LiveId" clId="{5828157D-64CE-490F-8595-ADE5FD289E16}" dt="2020-05-01T16:25:53.722" v="105"/>
          <ac:inkMkLst>
            <pc:docMk/>
            <pc:sldMk cId="3997368381" sldId="273"/>
            <ac:inkMk id="131" creationId="{33625EAA-10FC-41D3-B25A-CD490E0104D8}"/>
          </ac:inkMkLst>
        </pc:inkChg>
        <pc:inkChg chg="add mod">
          <ac:chgData name="Ravitha N" userId="a18ab8633b9f9308" providerId="LiveId" clId="{5828157D-64CE-490F-8595-ADE5FD289E16}" dt="2020-05-01T16:25:53.722" v="105"/>
          <ac:inkMkLst>
            <pc:docMk/>
            <pc:sldMk cId="3997368381" sldId="273"/>
            <ac:inkMk id="132" creationId="{F2FB6F27-921F-451A-96FE-69829DF2A6A6}"/>
          </ac:inkMkLst>
        </pc:inkChg>
        <pc:inkChg chg="add">
          <ac:chgData name="Ravitha N" userId="a18ab8633b9f9308" providerId="LiveId" clId="{5828157D-64CE-490F-8595-ADE5FD289E16}" dt="2020-05-01T16:25:55.830" v="106" actId="9405"/>
          <ac:inkMkLst>
            <pc:docMk/>
            <pc:sldMk cId="3997368381" sldId="273"/>
            <ac:inkMk id="135" creationId="{17C95093-5EB9-435D-AF35-1B829C234683}"/>
          </ac:inkMkLst>
        </pc:inkChg>
        <pc:inkChg chg="add mod">
          <ac:chgData name="Ravitha N" userId="a18ab8633b9f9308" providerId="LiveId" clId="{5828157D-64CE-490F-8595-ADE5FD289E16}" dt="2020-05-01T16:26:37.729" v="118"/>
          <ac:inkMkLst>
            <pc:docMk/>
            <pc:sldMk cId="3997368381" sldId="273"/>
            <ac:inkMk id="136" creationId="{F9A95B10-AD91-46CF-A946-22FFC484C5F0}"/>
          </ac:inkMkLst>
        </pc:inkChg>
        <pc:inkChg chg="add mod">
          <ac:chgData name="Ravitha N" userId="a18ab8633b9f9308" providerId="LiveId" clId="{5828157D-64CE-490F-8595-ADE5FD289E16}" dt="2020-05-01T16:26:37.729" v="118"/>
          <ac:inkMkLst>
            <pc:docMk/>
            <pc:sldMk cId="3997368381" sldId="273"/>
            <ac:inkMk id="137" creationId="{2CD45708-A45A-4E45-8AED-B7D999C57B08}"/>
          </ac:inkMkLst>
        </pc:inkChg>
        <pc:inkChg chg="add mod">
          <ac:chgData name="Ravitha N" userId="a18ab8633b9f9308" providerId="LiveId" clId="{5828157D-64CE-490F-8595-ADE5FD289E16}" dt="2020-05-01T16:26:37.729" v="118"/>
          <ac:inkMkLst>
            <pc:docMk/>
            <pc:sldMk cId="3997368381" sldId="273"/>
            <ac:inkMk id="139" creationId="{09B10016-AAC4-497D-9D9B-261478D574A4}"/>
          </ac:inkMkLst>
        </pc:inkChg>
        <pc:inkChg chg="add mod">
          <ac:chgData name="Ravitha N" userId="a18ab8633b9f9308" providerId="LiveId" clId="{5828157D-64CE-490F-8595-ADE5FD289E16}" dt="2020-05-01T16:26:34.885" v="116"/>
          <ac:inkMkLst>
            <pc:docMk/>
            <pc:sldMk cId="3997368381" sldId="273"/>
            <ac:inkMk id="141" creationId="{F97E9519-5AC9-4020-8BAC-5F23831CED21}"/>
          </ac:inkMkLst>
        </pc:inkChg>
        <pc:inkChg chg="add">
          <ac:chgData name="Ravitha N" userId="a18ab8633b9f9308" providerId="LiveId" clId="{5828157D-64CE-490F-8595-ADE5FD289E16}" dt="2020-05-01T16:26:30.415" v="114" actId="9405"/>
          <ac:inkMkLst>
            <pc:docMk/>
            <pc:sldMk cId="3997368381" sldId="273"/>
            <ac:inkMk id="143" creationId="{C6E35559-043E-4E7D-BA8F-0CD2738EDD92}"/>
          </ac:inkMkLst>
        </pc:inkChg>
        <pc:inkChg chg="add mod">
          <ac:chgData name="Ravitha N" userId="a18ab8633b9f9308" providerId="LiveId" clId="{5828157D-64CE-490F-8595-ADE5FD289E16}" dt="2020-05-01T16:26:37.729" v="118"/>
          <ac:inkMkLst>
            <pc:docMk/>
            <pc:sldMk cId="3997368381" sldId="273"/>
            <ac:inkMk id="144" creationId="{49D8AF55-94C8-4C39-A23D-6FA566FD6F73}"/>
          </ac:inkMkLst>
        </pc:inkChg>
        <pc:inkChg chg="add del mod">
          <ac:chgData name="Ravitha N" userId="a18ab8633b9f9308" providerId="LiveId" clId="{5828157D-64CE-490F-8595-ADE5FD289E16}" dt="2020-05-01T16:27:07.693" v="123"/>
          <ac:inkMkLst>
            <pc:docMk/>
            <pc:sldMk cId="3997368381" sldId="273"/>
            <ac:inkMk id="146" creationId="{B5A2C319-1AEB-4E3C-BFB0-AE4A4E227A37}"/>
          </ac:inkMkLst>
        </pc:inkChg>
        <pc:inkChg chg="add del">
          <ac:chgData name="Ravitha N" userId="a18ab8633b9f9308" providerId="LiveId" clId="{5828157D-64CE-490F-8595-ADE5FD289E16}" dt="2020-05-01T16:26:48.766" v="120"/>
          <ac:inkMkLst>
            <pc:docMk/>
            <pc:sldMk cId="3997368381" sldId="273"/>
            <ac:inkMk id="148" creationId="{A6BCBF23-6E8A-4643-8960-0C95B57B6F83}"/>
          </ac:inkMkLst>
        </pc:inkChg>
        <pc:inkChg chg="add del">
          <ac:chgData name="Ravitha N" userId="a18ab8633b9f9308" providerId="LiveId" clId="{5828157D-64CE-490F-8595-ADE5FD289E16}" dt="2020-05-01T16:27:07.692" v="122"/>
          <ac:inkMkLst>
            <pc:docMk/>
            <pc:sldMk cId="3997368381" sldId="273"/>
            <ac:inkMk id="149" creationId="{A008CF72-8290-4710-98CD-5EFA11FBDBAB}"/>
          </ac:inkMkLst>
        </pc:inkChg>
        <pc:inkChg chg="add">
          <ac:chgData name="Ravitha N" userId="a18ab8633b9f9308" providerId="LiveId" clId="{5828157D-64CE-490F-8595-ADE5FD289E16}" dt="2020-05-01T16:27:07.693" v="123"/>
          <ac:inkMkLst>
            <pc:docMk/>
            <pc:sldMk cId="3997368381" sldId="273"/>
            <ac:inkMk id="150" creationId="{2DEE9A68-A75E-4491-A0CB-733D5D918ADC}"/>
          </ac:inkMkLst>
        </pc:inkChg>
        <pc:inkChg chg="add">
          <ac:chgData name="Ravitha N" userId="a18ab8633b9f9308" providerId="LiveId" clId="{5828157D-64CE-490F-8595-ADE5FD289E16}" dt="2020-05-01T16:27:15.590" v="124" actId="9405"/>
          <ac:inkMkLst>
            <pc:docMk/>
            <pc:sldMk cId="3997368381" sldId="273"/>
            <ac:inkMk id="151" creationId="{3C9CA03C-4DCD-4325-ABBC-298B689E73B1}"/>
          </ac:inkMkLst>
        </pc:inkChg>
      </pc:sldChg>
      <pc:sldChg chg="addSp delSp modSp mod">
        <pc:chgData name="Ravitha N" userId="a18ab8633b9f9308" providerId="LiveId" clId="{5828157D-64CE-490F-8595-ADE5FD289E16}" dt="2020-05-01T16:38:26.107" v="368" actId="27636"/>
        <pc:sldMkLst>
          <pc:docMk/>
          <pc:sldMk cId="1292670277" sldId="278"/>
        </pc:sldMkLst>
        <pc:spChg chg="mod">
          <ac:chgData name="Ravitha N" userId="a18ab8633b9f9308" providerId="LiveId" clId="{5828157D-64CE-490F-8595-ADE5FD289E16}" dt="2020-05-01T16:38:26.107" v="368" actId="27636"/>
          <ac:spMkLst>
            <pc:docMk/>
            <pc:sldMk cId="1292670277" sldId="278"/>
            <ac:spMk id="3" creationId="{2D0D4044-5B9A-4BF6-A1E1-1B38D9E02A96}"/>
          </ac:spMkLst>
        </pc:spChg>
        <pc:spChg chg="del mod">
          <ac:chgData name="Ravitha N" userId="a18ab8633b9f9308" providerId="LiveId" clId="{5828157D-64CE-490F-8595-ADE5FD289E16}" dt="2020-05-01T16:33:51.811" v="189" actId="767"/>
          <ac:spMkLst>
            <pc:docMk/>
            <pc:sldMk cId="1292670277" sldId="278"/>
            <ac:spMk id="4" creationId="{CBC0918C-CD0D-4CA4-93C1-6EF33F5F0EAE}"/>
          </ac:spMkLst>
        </pc:spChg>
        <pc:inkChg chg="add del">
          <ac:chgData name="Ravitha N" userId="a18ab8633b9f9308" providerId="LiveId" clId="{5828157D-64CE-490F-8595-ADE5FD289E16}" dt="2020-05-01T16:33:00.120" v="148" actId="9405"/>
          <ac:inkMkLst>
            <pc:docMk/>
            <pc:sldMk cId="1292670277" sldId="278"/>
            <ac:inkMk id="2" creationId="{EE37317A-1E85-4A5E-B9D7-12AEC91F3022}"/>
          </ac:inkMkLst>
        </pc:inkChg>
      </pc:sldChg>
      <pc:sldChg chg="modSp mod">
        <pc:chgData name="Ravitha N" userId="a18ab8633b9f9308" providerId="LiveId" clId="{5828157D-64CE-490F-8595-ADE5FD289E16}" dt="2020-05-01T16:39:03.769" v="445" actId="20577"/>
        <pc:sldMkLst>
          <pc:docMk/>
          <pc:sldMk cId="1346202054" sldId="279"/>
        </pc:sldMkLst>
        <pc:spChg chg="mod">
          <ac:chgData name="Ravitha N" userId="a18ab8633b9f9308" providerId="LiveId" clId="{5828157D-64CE-490F-8595-ADE5FD289E16}" dt="2020-05-01T16:39:03.769" v="445" actId="20577"/>
          <ac:spMkLst>
            <pc:docMk/>
            <pc:sldMk cId="1346202054" sldId="279"/>
            <ac:spMk id="3" creationId="{01483FCC-EA82-4393-8233-B9E999064D78}"/>
          </ac:spMkLst>
        </pc:spChg>
      </pc:sldChg>
      <pc:sldChg chg="addSp delSp modSp new mod modAnim">
        <pc:chgData name="Ravitha N" userId="a18ab8633b9f9308" providerId="LiveId" clId="{5828157D-64CE-490F-8595-ADE5FD289E16}" dt="2020-05-02T06:27:56.420" v="4001" actId="20577"/>
        <pc:sldMkLst>
          <pc:docMk/>
          <pc:sldMk cId="1930427083" sldId="280"/>
        </pc:sldMkLst>
        <pc:spChg chg="mod">
          <ac:chgData name="Ravitha N" userId="a18ab8633b9f9308" providerId="LiveId" clId="{5828157D-64CE-490F-8595-ADE5FD289E16}" dt="2020-05-01T16:39:15.153" v="458" actId="20577"/>
          <ac:spMkLst>
            <pc:docMk/>
            <pc:sldMk cId="1930427083" sldId="280"/>
            <ac:spMk id="2" creationId="{7567E5BE-EB30-4ADC-ACF1-1046E7B56CC7}"/>
          </ac:spMkLst>
        </pc:spChg>
        <pc:spChg chg="del">
          <ac:chgData name="Ravitha N" userId="a18ab8633b9f9308" providerId="LiveId" clId="{5828157D-64CE-490F-8595-ADE5FD289E16}" dt="2020-05-01T16:39:24.230" v="459" actId="3680"/>
          <ac:spMkLst>
            <pc:docMk/>
            <pc:sldMk cId="1930427083" sldId="280"/>
            <ac:spMk id="3" creationId="{76AD7F3A-9744-4159-B624-1A8B1B0C39E1}"/>
          </ac:spMkLst>
        </pc:spChg>
        <pc:graphicFrameChg chg="add mod ord modGraphic">
          <ac:chgData name="Ravitha N" userId="a18ab8633b9f9308" providerId="LiveId" clId="{5828157D-64CE-490F-8595-ADE5FD289E16}" dt="2020-05-02T06:27:56.420" v="4001" actId="20577"/>
          <ac:graphicFrameMkLst>
            <pc:docMk/>
            <pc:sldMk cId="1930427083" sldId="280"/>
            <ac:graphicFrameMk id="4" creationId="{D335965F-379E-4B91-B75D-6C3134BC2671}"/>
          </ac:graphicFrameMkLst>
        </pc:graphicFrameChg>
        <pc:picChg chg="add del mod">
          <ac:chgData name="Ravitha N" userId="a18ab8633b9f9308" providerId="LiveId" clId="{5828157D-64CE-490F-8595-ADE5FD289E16}" dt="2020-05-01T16:48:02.285" v="714" actId="478"/>
          <ac:picMkLst>
            <pc:docMk/>
            <pc:sldMk cId="1930427083" sldId="280"/>
            <ac:picMk id="6" creationId="{FF7BA3B4-D4B3-48A2-85E2-D215F0BA3E7C}"/>
          </ac:picMkLst>
        </pc:picChg>
      </pc:sldChg>
      <pc:sldChg chg="addSp delSp modSp new mod">
        <pc:chgData name="Ravitha N" userId="a18ab8633b9f9308" providerId="LiveId" clId="{5828157D-64CE-490F-8595-ADE5FD289E16}" dt="2020-05-01T17:09:47.598" v="1254" actId="113"/>
        <pc:sldMkLst>
          <pc:docMk/>
          <pc:sldMk cId="3612219394" sldId="281"/>
        </pc:sldMkLst>
        <pc:spChg chg="mod">
          <ac:chgData name="Ravitha N" userId="a18ab8633b9f9308" providerId="LiveId" clId="{5828157D-64CE-490F-8595-ADE5FD289E16}" dt="2020-05-01T16:50:57.497" v="970" actId="20577"/>
          <ac:spMkLst>
            <pc:docMk/>
            <pc:sldMk cId="3612219394" sldId="281"/>
            <ac:spMk id="2" creationId="{AC38BA4D-C690-4A29-ACA2-8829BC192367}"/>
          </ac:spMkLst>
        </pc:spChg>
        <pc:spChg chg="mod">
          <ac:chgData name="Ravitha N" userId="a18ab8633b9f9308" providerId="LiveId" clId="{5828157D-64CE-490F-8595-ADE5FD289E16}" dt="2020-05-01T17:09:47.598" v="1254" actId="113"/>
          <ac:spMkLst>
            <pc:docMk/>
            <pc:sldMk cId="3612219394" sldId="281"/>
            <ac:spMk id="3" creationId="{85F1894B-E4A7-4BDD-B9E7-811445C9ECE8}"/>
          </ac:spMkLst>
        </pc:spChg>
        <pc:spChg chg="mod">
          <ac:chgData name="Ravitha N" userId="a18ab8633b9f9308" providerId="LiveId" clId="{5828157D-64CE-490F-8595-ADE5FD289E16}" dt="2020-05-01T17:07:34.631" v="1193" actId="1076"/>
          <ac:spMkLst>
            <pc:docMk/>
            <pc:sldMk cId="3612219394" sldId="281"/>
            <ac:spMk id="5" creationId="{B26F0766-513A-4F00-BE72-51BF22EF523F}"/>
          </ac:spMkLst>
        </pc:spChg>
        <pc:spChg chg="add mod">
          <ac:chgData name="Ravitha N" userId="a18ab8633b9f9308" providerId="LiveId" clId="{5828157D-64CE-490F-8595-ADE5FD289E16}" dt="2020-05-01T17:08:56.854" v="1236" actId="20577"/>
          <ac:spMkLst>
            <pc:docMk/>
            <pc:sldMk cId="3612219394" sldId="281"/>
            <ac:spMk id="6" creationId="{1B190BEF-B701-48FF-ABE2-1FA67F762BF7}"/>
          </ac:spMkLst>
        </pc:spChg>
        <pc:inkChg chg="add del">
          <ac:chgData name="Ravitha N" userId="a18ab8633b9f9308" providerId="LiveId" clId="{5828157D-64CE-490F-8595-ADE5FD289E16}" dt="2020-05-01T16:57:58.812" v="1124" actId="9405"/>
          <ac:inkMkLst>
            <pc:docMk/>
            <pc:sldMk cId="3612219394" sldId="281"/>
            <ac:inkMk id="4" creationId="{54AE6A6A-F0C2-43C5-966B-F94595B9E701}"/>
          </ac:inkMkLst>
        </pc:inkChg>
      </pc:sldChg>
      <pc:sldChg chg="addSp delSp modSp new mod">
        <pc:chgData name="Ravitha N" userId="a18ab8633b9f9308" providerId="LiveId" clId="{5828157D-64CE-490F-8595-ADE5FD289E16}" dt="2020-05-01T19:15:45.594" v="2068" actId="113"/>
        <pc:sldMkLst>
          <pc:docMk/>
          <pc:sldMk cId="3322397796" sldId="282"/>
        </pc:sldMkLst>
        <pc:spChg chg="del">
          <ac:chgData name="Ravitha N" userId="a18ab8633b9f9308" providerId="LiveId" clId="{5828157D-64CE-490F-8595-ADE5FD289E16}" dt="2020-05-01T17:09:28.978" v="1238" actId="21"/>
          <ac:spMkLst>
            <pc:docMk/>
            <pc:sldMk cId="3322397796" sldId="282"/>
            <ac:spMk id="2" creationId="{3760CB72-0644-4F4F-9464-40B47634C137}"/>
          </ac:spMkLst>
        </pc:spChg>
        <pc:spChg chg="add mod">
          <ac:chgData name="Ravitha N" userId="a18ab8633b9f9308" providerId="LiveId" clId="{5828157D-64CE-490F-8595-ADE5FD289E16}" dt="2020-05-01T17:26:11.893" v="1386" actId="1076"/>
          <ac:spMkLst>
            <pc:docMk/>
            <pc:sldMk cId="3322397796" sldId="282"/>
            <ac:spMk id="2" creationId="{A38BB4F9-4062-46AA-8BBA-46DC8177F637}"/>
          </ac:spMkLst>
        </pc:spChg>
        <pc:spChg chg="mod">
          <ac:chgData name="Ravitha N" userId="a18ab8633b9f9308" providerId="LiveId" clId="{5828157D-64CE-490F-8595-ADE5FD289E16}" dt="2020-05-01T19:15:45.594" v="2068" actId="113"/>
          <ac:spMkLst>
            <pc:docMk/>
            <pc:sldMk cId="3322397796" sldId="282"/>
            <ac:spMk id="3" creationId="{F2E1D314-472B-495A-A07A-722900E0C030}"/>
          </ac:spMkLst>
        </pc:spChg>
      </pc:sldChg>
      <pc:sldChg chg="delSp modSp new mod">
        <pc:chgData name="Ravitha N" userId="a18ab8633b9f9308" providerId="LiveId" clId="{5828157D-64CE-490F-8595-ADE5FD289E16}" dt="2020-05-01T19:16:35.745" v="2086" actId="20577"/>
        <pc:sldMkLst>
          <pc:docMk/>
          <pc:sldMk cId="3483342839" sldId="283"/>
        </pc:sldMkLst>
        <pc:spChg chg="del">
          <ac:chgData name="Ravitha N" userId="a18ab8633b9f9308" providerId="LiveId" clId="{5828157D-64CE-490F-8595-ADE5FD289E16}" dt="2020-05-01T18:01:43.685" v="1478" actId="21"/>
          <ac:spMkLst>
            <pc:docMk/>
            <pc:sldMk cId="3483342839" sldId="283"/>
            <ac:spMk id="2" creationId="{EF92BA42-E1C1-4955-AC9C-6B56580136DD}"/>
          </ac:spMkLst>
        </pc:spChg>
        <pc:spChg chg="mod">
          <ac:chgData name="Ravitha N" userId="a18ab8633b9f9308" providerId="LiveId" clId="{5828157D-64CE-490F-8595-ADE5FD289E16}" dt="2020-05-01T19:16:35.745" v="2086" actId="20577"/>
          <ac:spMkLst>
            <pc:docMk/>
            <pc:sldMk cId="3483342839" sldId="283"/>
            <ac:spMk id="3" creationId="{F624EF8C-1880-452C-AA84-CEB0029F5D46}"/>
          </ac:spMkLst>
        </pc:spChg>
      </pc:sldChg>
      <pc:sldChg chg="addSp delSp modSp new mod">
        <pc:chgData name="Ravitha N" userId="a18ab8633b9f9308" providerId="LiveId" clId="{5828157D-64CE-490F-8595-ADE5FD289E16}" dt="2020-05-01T19:22:10.825" v="2196" actId="20577"/>
        <pc:sldMkLst>
          <pc:docMk/>
          <pc:sldMk cId="2398857959" sldId="284"/>
        </pc:sldMkLst>
        <pc:spChg chg="del">
          <ac:chgData name="Ravitha N" userId="a18ab8633b9f9308" providerId="LiveId" clId="{5828157D-64CE-490F-8595-ADE5FD289E16}" dt="2020-05-01T18:12:46.495" v="1666" actId="21"/>
          <ac:spMkLst>
            <pc:docMk/>
            <pc:sldMk cId="2398857959" sldId="284"/>
            <ac:spMk id="2" creationId="{0F9A5B8F-F2BC-4D19-98E0-5493AFABF633}"/>
          </ac:spMkLst>
        </pc:spChg>
        <pc:spChg chg="mod">
          <ac:chgData name="Ravitha N" userId="a18ab8633b9f9308" providerId="LiveId" clId="{5828157D-64CE-490F-8595-ADE5FD289E16}" dt="2020-05-01T19:22:10.825" v="2196" actId="20577"/>
          <ac:spMkLst>
            <pc:docMk/>
            <pc:sldMk cId="2398857959" sldId="284"/>
            <ac:spMk id="3" creationId="{05F94AC5-B5E0-49C8-9DB5-0D277EF6615D}"/>
          </ac:spMkLst>
        </pc:spChg>
        <pc:spChg chg="add mod">
          <ac:chgData name="Ravitha N" userId="a18ab8633b9f9308" providerId="LiveId" clId="{5828157D-64CE-490F-8595-ADE5FD289E16}" dt="2020-05-01T18:24:33.172" v="1893" actId="20577"/>
          <ac:spMkLst>
            <pc:docMk/>
            <pc:sldMk cId="2398857959" sldId="284"/>
            <ac:spMk id="4" creationId="{6FCF9DE8-A388-4F5B-ABE8-CE48DF491ED4}"/>
          </ac:spMkLst>
        </pc:spChg>
      </pc:sldChg>
      <pc:sldChg chg="addSp delSp modSp new mod">
        <pc:chgData name="Ravitha N" userId="a18ab8633b9f9308" providerId="LiveId" clId="{5828157D-64CE-490F-8595-ADE5FD289E16}" dt="2020-05-01T19:43:08.543" v="2403" actId="207"/>
        <pc:sldMkLst>
          <pc:docMk/>
          <pc:sldMk cId="196646389" sldId="285"/>
        </pc:sldMkLst>
        <pc:spChg chg="mod">
          <ac:chgData name="Ravitha N" userId="a18ab8633b9f9308" providerId="LiveId" clId="{5828157D-64CE-490F-8595-ADE5FD289E16}" dt="2020-05-01T19:11:02.004" v="1939" actId="20577"/>
          <ac:spMkLst>
            <pc:docMk/>
            <pc:sldMk cId="196646389" sldId="285"/>
            <ac:spMk id="2" creationId="{B6DFC196-9B80-4052-A03F-2AB2D6B14D56}"/>
          </ac:spMkLst>
        </pc:spChg>
        <pc:spChg chg="del">
          <ac:chgData name="Ravitha N" userId="a18ab8633b9f9308" providerId="LiveId" clId="{5828157D-64CE-490F-8595-ADE5FD289E16}" dt="2020-05-01T19:11:07.748" v="1940" actId="21"/>
          <ac:spMkLst>
            <pc:docMk/>
            <pc:sldMk cId="196646389" sldId="285"/>
            <ac:spMk id="3" creationId="{1FC121B6-3471-46F0-A06E-FF189363848A}"/>
          </ac:spMkLst>
        </pc:spChg>
        <pc:spChg chg="add mod">
          <ac:chgData name="Ravitha N" userId="a18ab8633b9f9308" providerId="LiveId" clId="{5828157D-64CE-490F-8595-ADE5FD289E16}" dt="2020-05-01T19:25:27.488" v="2231" actId="1076"/>
          <ac:spMkLst>
            <pc:docMk/>
            <pc:sldMk cId="196646389" sldId="285"/>
            <ac:spMk id="6" creationId="{5FB82A08-3667-4716-9693-4F218299387E}"/>
          </ac:spMkLst>
        </pc:spChg>
        <pc:spChg chg="add mod">
          <ac:chgData name="Ravitha N" userId="a18ab8633b9f9308" providerId="LiveId" clId="{5828157D-64CE-490F-8595-ADE5FD289E16}" dt="2020-05-01T19:28:52.957" v="2338" actId="20577"/>
          <ac:spMkLst>
            <pc:docMk/>
            <pc:sldMk cId="196646389" sldId="285"/>
            <ac:spMk id="7" creationId="{A512FEB0-90CE-4FE5-BD29-0CF068738638}"/>
          </ac:spMkLst>
        </pc:spChg>
        <pc:graphicFrameChg chg="add mod modGraphic">
          <ac:chgData name="Ravitha N" userId="a18ab8633b9f9308" providerId="LiveId" clId="{5828157D-64CE-490F-8595-ADE5FD289E16}" dt="2020-05-01T19:43:08.543" v="2403" actId="207"/>
          <ac:graphicFrameMkLst>
            <pc:docMk/>
            <pc:sldMk cId="196646389" sldId="285"/>
            <ac:graphicFrameMk id="4" creationId="{18071FF5-5D61-4465-A8B5-2F0CA2339D7F}"/>
          </ac:graphicFrameMkLst>
        </pc:graphicFrameChg>
      </pc:sldChg>
      <pc:sldChg chg="addSp modSp new mod">
        <pc:chgData name="Ravitha N" userId="a18ab8633b9f9308" providerId="LiveId" clId="{5828157D-64CE-490F-8595-ADE5FD289E16}" dt="2020-05-01T19:54:01.394" v="2714" actId="207"/>
        <pc:sldMkLst>
          <pc:docMk/>
          <pc:sldMk cId="2414286598" sldId="286"/>
        </pc:sldMkLst>
        <pc:spChg chg="mod">
          <ac:chgData name="Ravitha N" userId="a18ab8633b9f9308" providerId="LiveId" clId="{5828157D-64CE-490F-8595-ADE5FD289E16}" dt="2020-05-01T19:43:28.722" v="2434" actId="20577"/>
          <ac:spMkLst>
            <pc:docMk/>
            <pc:sldMk cId="2414286598" sldId="286"/>
            <ac:spMk id="2" creationId="{3BA6461C-2D15-433C-AFC0-87FBE4BD5219}"/>
          </ac:spMkLst>
        </pc:spChg>
        <pc:spChg chg="mod">
          <ac:chgData name="Ravitha N" userId="a18ab8633b9f9308" providerId="LiveId" clId="{5828157D-64CE-490F-8595-ADE5FD289E16}" dt="2020-05-01T19:54:01.394" v="2714" actId="207"/>
          <ac:spMkLst>
            <pc:docMk/>
            <pc:sldMk cId="2414286598" sldId="286"/>
            <ac:spMk id="3" creationId="{C32459FC-A950-4F69-B7E0-63AD2ED8CD32}"/>
          </ac:spMkLst>
        </pc:spChg>
        <pc:graphicFrameChg chg="add mod modGraphic">
          <ac:chgData name="Ravitha N" userId="a18ab8633b9f9308" providerId="LiveId" clId="{5828157D-64CE-490F-8595-ADE5FD289E16}" dt="2020-05-01T19:53:15.653" v="2641" actId="13926"/>
          <ac:graphicFrameMkLst>
            <pc:docMk/>
            <pc:sldMk cId="2414286598" sldId="286"/>
            <ac:graphicFrameMk id="4" creationId="{38979043-F67E-47D8-A2B1-5F73DECE1871}"/>
          </ac:graphicFrameMkLst>
        </pc:graphicFrameChg>
      </pc:sldChg>
      <pc:sldChg chg="addSp delSp modSp new mod">
        <pc:chgData name="Ravitha N" userId="a18ab8633b9f9308" providerId="LiveId" clId="{5828157D-64CE-490F-8595-ADE5FD289E16}" dt="2020-05-01T20:11:13.295" v="3340" actId="20577"/>
        <pc:sldMkLst>
          <pc:docMk/>
          <pc:sldMk cId="3780228565" sldId="287"/>
        </pc:sldMkLst>
        <pc:spChg chg="mod">
          <ac:chgData name="Ravitha N" userId="a18ab8633b9f9308" providerId="LiveId" clId="{5828157D-64CE-490F-8595-ADE5FD289E16}" dt="2020-05-01T19:54:26.735" v="2752" actId="20577"/>
          <ac:spMkLst>
            <pc:docMk/>
            <pc:sldMk cId="3780228565" sldId="287"/>
            <ac:spMk id="2" creationId="{795AD634-C7B5-45BF-81B0-218AE7AC08F2}"/>
          </ac:spMkLst>
        </pc:spChg>
        <pc:spChg chg="mod">
          <ac:chgData name="Ravitha N" userId="a18ab8633b9f9308" providerId="LiveId" clId="{5828157D-64CE-490F-8595-ADE5FD289E16}" dt="2020-05-01T20:07:43.094" v="3151" actId="20577"/>
          <ac:spMkLst>
            <pc:docMk/>
            <pc:sldMk cId="3780228565" sldId="287"/>
            <ac:spMk id="3" creationId="{E85C18AB-5FD1-426E-872B-E9DFF3E695CC}"/>
          </ac:spMkLst>
        </pc:spChg>
        <pc:spChg chg="add mod">
          <ac:chgData name="Ravitha N" userId="a18ab8633b9f9308" providerId="LiveId" clId="{5828157D-64CE-490F-8595-ADE5FD289E16}" dt="2020-05-01T20:11:09.158" v="3336" actId="20577"/>
          <ac:spMkLst>
            <pc:docMk/>
            <pc:sldMk cId="3780228565" sldId="287"/>
            <ac:spMk id="23" creationId="{40E2F021-7A83-49BF-8126-C46D8E8F5F4E}"/>
          </ac:spMkLst>
        </pc:spChg>
        <pc:spChg chg="add mod">
          <ac:chgData name="Ravitha N" userId="a18ab8633b9f9308" providerId="LiveId" clId="{5828157D-64CE-490F-8595-ADE5FD289E16}" dt="2020-05-01T20:11:13.295" v="3340" actId="20577"/>
          <ac:spMkLst>
            <pc:docMk/>
            <pc:sldMk cId="3780228565" sldId="287"/>
            <ac:spMk id="24" creationId="{047EF3C8-FDA5-478A-9380-3239D97BA279}"/>
          </ac:spMkLst>
        </pc:spChg>
        <pc:grpChg chg="mod">
          <ac:chgData name="Ravitha N" userId="a18ab8633b9f9308" providerId="LiveId" clId="{5828157D-64CE-490F-8595-ADE5FD289E16}" dt="2020-05-01T20:08:29.102" v="3164"/>
          <ac:grpSpMkLst>
            <pc:docMk/>
            <pc:sldMk cId="3780228565" sldId="287"/>
            <ac:grpSpMk id="13" creationId="{C10EECCE-5F93-485D-B4E9-64CC4BD7FECA}"/>
          </ac:grpSpMkLst>
        </pc:grpChg>
        <pc:grpChg chg="del mod">
          <ac:chgData name="Ravitha N" userId="a18ab8633b9f9308" providerId="LiveId" clId="{5828157D-64CE-490F-8595-ADE5FD289E16}" dt="2020-05-01T20:08:37.451" v="3171"/>
          <ac:grpSpMkLst>
            <pc:docMk/>
            <pc:sldMk cId="3780228565" sldId="287"/>
            <ac:grpSpMk id="16" creationId="{A72C31DD-7077-486A-9E0B-AC77FFCE5DC2}"/>
          </ac:grpSpMkLst>
        </pc:grpChg>
        <pc:grpChg chg="del mod">
          <ac:chgData name="Ravitha N" userId="a18ab8633b9f9308" providerId="LiveId" clId="{5828157D-64CE-490F-8595-ADE5FD289E16}" dt="2020-05-01T20:08:37.451" v="3171"/>
          <ac:grpSpMkLst>
            <pc:docMk/>
            <pc:sldMk cId="3780228565" sldId="287"/>
            <ac:grpSpMk id="20" creationId="{254700A7-9AB4-495D-A870-C6E20752BC06}"/>
          </ac:grpSpMkLst>
        </pc:grpChg>
        <pc:grpChg chg="mod">
          <ac:chgData name="Ravitha N" userId="a18ab8633b9f9308" providerId="LiveId" clId="{5828157D-64CE-490F-8595-ADE5FD289E16}" dt="2020-05-01T20:08:37.451" v="3171"/>
          <ac:grpSpMkLst>
            <pc:docMk/>
            <pc:sldMk cId="3780228565" sldId="287"/>
            <ac:grpSpMk id="21" creationId="{289E5E6E-02BA-43D8-AC9C-23D6FEB03D9C}"/>
          </ac:grpSpMkLst>
        </pc:grpChg>
        <pc:picChg chg="add mod">
          <ac:chgData name="Ravitha N" userId="a18ab8633b9f9308" providerId="LiveId" clId="{5828157D-64CE-490F-8595-ADE5FD289E16}" dt="2020-05-01T20:09:10.733" v="3175" actId="1076"/>
          <ac:picMkLst>
            <pc:docMk/>
            <pc:sldMk cId="3780228565" sldId="287"/>
            <ac:picMk id="22" creationId="{C13B8F6E-2B6E-4CC8-8691-A4C3BF995787}"/>
          </ac:picMkLst>
        </pc:picChg>
        <pc:picChg chg="add mod">
          <ac:chgData name="Ravitha N" userId="a18ab8633b9f9308" providerId="LiveId" clId="{5828157D-64CE-490F-8595-ADE5FD289E16}" dt="2020-05-01T20:06:52.763" v="3039" actId="14100"/>
          <ac:picMkLst>
            <pc:docMk/>
            <pc:sldMk cId="3780228565" sldId="287"/>
            <ac:picMk id="1026" creationId="{36EEDA60-0343-4FBA-969D-6E80CBFA9C47}"/>
          </ac:picMkLst>
        </pc:picChg>
        <pc:inkChg chg="add">
          <ac:chgData name="Ravitha N" userId="a18ab8633b9f9308" providerId="LiveId" clId="{5828157D-64CE-490F-8595-ADE5FD289E16}" dt="2020-05-01T20:08:02.744" v="3152" actId="9405"/>
          <ac:inkMkLst>
            <pc:docMk/>
            <pc:sldMk cId="3780228565" sldId="287"/>
            <ac:inkMk id="4" creationId="{5B28D6ED-CC80-4712-8C4E-D7E79DB6B006}"/>
          </ac:inkMkLst>
        </pc:inkChg>
        <pc:inkChg chg="add del">
          <ac:chgData name="Ravitha N" userId="a18ab8633b9f9308" providerId="LiveId" clId="{5828157D-64CE-490F-8595-ADE5FD289E16}" dt="2020-05-01T20:08:20.978" v="3158" actId="9405"/>
          <ac:inkMkLst>
            <pc:docMk/>
            <pc:sldMk cId="3780228565" sldId="287"/>
            <ac:inkMk id="5" creationId="{ACB89F55-CFC9-4042-907E-B4FCDCB0B894}"/>
          </ac:inkMkLst>
        </pc:inkChg>
        <pc:inkChg chg="add del">
          <ac:chgData name="Ravitha N" userId="a18ab8633b9f9308" providerId="LiveId" clId="{5828157D-64CE-490F-8595-ADE5FD289E16}" dt="2020-05-01T20:08:20.511" v="3157" actId="9405"/>
          <ac:inkMkLst>
            <pc:docMk/>
            <pc:sldMk cId="3780228565" sldId="287"/>
            <ac:inkMk id="6" creationId="{63011B04-F42F-44A8-B0AF-B25403314A62}"/>
          </ac:inkMkLst>
        </pc:inkChg>
        <pc:inkChg chg="add del">
          <ac:chgData name="Ravitha N" userId="a18ab8633b9f9308" providerId="LiveId" clId="{5828157D-64CE-490F-8595-ADE5FD289E16}" dt="2020-05-01T20:08:20.063" v="3156" actId="9405"/>
          <ac:inkMkLst>
            <pc:docMk/>
            <pc:sldMk cId="3780228565" sldId="287"/>
            <ac:inkMk id="7" creationId="{B338AEFE-D1F1-43FB-8318-8D9F6319C06C}"/>
          </ac:inkMkLst>
        </pc:inkChg>
        <pc:inkChg chg="add mod">
          <ac:chgData name="Ravitha N" userId="a18ab8633b9f9308" providerId="LiveId" clId="{5828157D-64CE-490F-8595-ADE5FD289E16}" dt="2020-05-01T20:08:29.102" v="3164"/>
          <ac:inkMkLst>
            <pc:docMk/>
            <pc:sldMk cId="3780228565" sldId="287"/>
            <ac:inkMk id="8" creationId="{82B3503E-3170-4FB8-A371-09B82D87FAB3}"/>
          </ac:inkMkLst>
        </pc:inkChg>
        <pc:inkChg chg="add mod">
          <ac:chgData name="Ravitha N" userId="a18ab8633b9f9308" providerId="LiveId" clId="{5828157D-64CE-490F-8595-ADE5FD289E16}" dt="2020-05-01T20:08:29.102" v="3164"/>
          <ac:inkMkLst>
            <pc:docMk/>
            <pc:sldMk cId="3780228565" sldId="287"/>
            <ac:inkMk id="9" creationId="{BD5C0E9B-BFFF-4789-9CC9-49341CC0A922}"/>
          </ac:inkMkLst>
        </pc:inkChg>
        <pc:inkChg chg="add mod">
          <ac:chgData name="Ravitha N" userId="a18ab8633b9f9308" providerId="LiveId" clId="{5828157D-64CE-490F-8595-ADE5FD289E16}" dt="2020-05-01T20:08:29.102" v="3164"/>
          <ac:inkMkLst>
            <pc:docMk/>
            <pc:sldMk cId="3780228565" sldId="287"/>
            <ac:inkMk id="10" creationId="{FC94927A-9B2F-4F56-9C97-DFE552F632CE}"/>
          </ac:inkMkLst>
        </pc:inkChg>
        <pc:inkChg chg="add mod">
          <ac:chgData name="Ravitha N" userId="a18ab8633b9f9308" providerId="LiveId" clId="{5828157D-64CE-490F-8595-ADE5FD289E16}" dt="2020-05-01T20:08:29.102" v="3164"/>
          <ac:inkMkLst>
            <pc:docMk/>
            <pc:sldMk cId="3780228565" sldId="287"/>
            <ac:inkMk id="11" creationId="{1478CF42-4EE9-45E8-9BA9-A5835DF3D760}"/>
          </ac:inkMkLst>
        </pc:inkChg>
        <pc:inkChg chg="add mod">
          <ac:chgData name="Ravitha N" userId="a18ab8633b9f9308" providerId="LiveId" clId="{5828157D-64CE-490F-8595-ADE5FD289E16}" dt="2020-05-01T20:08:29.102" v="3164"/>
          <ac:inkMkLst>
            <pc:docMk/>
            <pc:sldMk cId="3780228565" sldId="287"/>
            <ac:inkMk id="12" creationId="{0C66BEE6-926D-4A8B-82DC-41BF5CFE3B2D}"/>
          </ac:inkMkLst>
        </pc:inkChg>
        <pc:inkChg chg="add mod">
          <ac:chgData name="Ravitha N" userId="a18ab8633b9f9308" providerId="LiveId" clId="{5828157D-64CE-490F-8595-ADE5FD289E16}" dt="2020-05-01T20:08:37.451" v="3171"/>
          <ac:inkMkLst>
            <pc:docMk/>
            <pc:sldMk cId="3780228565" sldId="287"/>
            <ac:inkMk id="14" creationId="{618586C8-C7BA-495F-A66F-73832E25DD14}"/>
          </ac:inkMkLst>
        </pc:inkChg>
        <pc:inkChg chg="add mod">
          <ac:chgData name="Ravitha N" userId="a18ab8633b9f9308" providerId="LiveId" clId="{5828157D-64CE-490F-8595-ADE5FD289E16}" dt="2020-05-01T20:08:37.451" v="3171"/>
          <ac:inkMkLst>
            <pc:docMk/>
            <pc:sldMk cId="3780228565" sldId="287"/>
            <ac:inkMk id="15" creationId="{A7BA7865-7CAA-4491-91B2-6865EB91EFA2}"/>
          </ac:inkMkLst>
        </pc:inkChg>
        <pc:inkChg chg="add mod">
          <ac:chgData name="Ravitha N" userId="a18ab8633b9f9308" providerId="LiveId" clId="{5828157D-64CE-490F-8595-ADE5FD289E16}" dt="2020-05-01T20:08:37.451" v="3171"/>
          <ac:inkMkLst>
            <pc:docMk/>
            <pc:sldMk cId="3780228565" sldId="287"/>
            <ac:inkMk id="17" creationId="{5BD5EE5B-D5A9-4B15-8394-2AF29FF98B26}"/>
          </ac:inkMkLst>
        </pc:inkChg>
        <pc:inkChg chg="add mod">
          <ac:chgData name="Ravitha N" userId="a18ab8633b9f9308" providerId="LiveId" clId="{5828157D-64CE-490F-8595-ADE5FD289E16}" dt="2020-05-01T20:08:37.451" v="3171"/>
          <ac:inkMkLst>
            <pc:docMk/>
            <pc:sldMk cId="3780228565" sldId="287"/>
            <ac:inkMk id="18" creationId="{F30C2188-D0B7-47AA-A152-8ECFA51D03C1}"/>
          </ac:inkMkLst>
        </pc:inkChg>
        <pc:inkChg chg="add mod">
          <ac:chgData name="Ravitha N" userId="a18ab8633b9f9308" providerId="LiveId" clId="{5828157D-64CE-490F-8595-ADE5FD289E16}" dt="2020-05-01T20:08:37.451" v="3171"/>
          <ac:inkMkLst>
            <pc:docMk/>
            <pc:sldMk cId="3780228565" sldId="287"/>
            <ac:inkMk id="19" creationId="{3F04E099-4A96-49B6-973B-955A9D324A8B}"/>
          </ac:inkMkLst>
        </pc:inkChg>
      </pc:sldChg>
      <pc:sldChg chg="modSp new mod">
        <pc:chgData name="Ravitha N" userId="a18ab8633b9f9308" providerId="LiveId" clId="{5828157D-64CE-490F-8595-ADE5FD289E16}" dt="2020-05-02T05:48:17.588" v="3993" actId="5793"/>
        <pc:sldMkLst>
          <pc:docMk/>
          <pc:sldMk cId="3791433595" sldId="288"/>
        </pc:sldMkLst>
        <pc:spChg chg="mod">
          <ac:chgData name="Ravitha N" userId="a18ab8633b9f9308" providerId="LiveId" clId="{5828157D-64CE-490F-8595-ADE5FD289E16}" dt="2020-05-01T19:57:17.556" v="2975" actId="20577"/>
          <ac:spMkLst>
            <pc:docMk/>
            <pc:sldMk cId="3791433595" sldId="288"/>
            <ac:spMk id="2" creationId="{4378A717-856E-4574-B223-21A7C554CDBD}"/>
          </ac:spMkLst>
        </pc:spChg>
        <pc:spChg chg="mod">
          <ac:chgData name="Ravitha N" userId="a18ab8633b9f9308" providerId="LiveId" clId="{5828157D-64CE-490F-8595-ADE5FD289E16}" dt="2020-05-02T05:48:17.588" v="3993" actId="5793"/>
          <ac:spMkLst>
            <pc:docMk/>
            <pc:sldMk cId="3791433595" sldId="288"/>
            <ac:spMk id="3" creationId="{11D9A1E4-9F32-4E02-B315-2F98E3C01CA2}"/>
          </ac:spMkLst>
        </pc:spChg>
      </pc:sldChg>
      <pc:sldChg chg="modSp new mod">
        <pc:chgData name="Ravitha N" userId="a18ab8633b9f9308" providerId="LiveId" clId="{5828157D-64CE-490F-8595-ADE5FD289E16}" dt="2020-05-01T19:58:15.386" v="3031" actId="5793"/>
        <pc:sldMkLst>
          <pc:docMk/>
          <pc:sldMk cId="1195004979" sldId="289"/>
        </pc:sldMkLst>
        <pc:spChg chg="mod">
          <ac:chgData name="Ravitha N" userId="a18ab8633b9f9308" providerId="LiveId" clId="{5828157D-64CE-490F-8595-ADE5FD289E16}" dt="2020-05-01T19:57:48.927" v="2987" actId="20577"/>
          <ac:spMkLst>
            <pc:docMk/>
            <pc:sldMk cId="1195004979" sldId="289"/>
            <ac:spMk id="2" creationId="{455F6CDA-BA46-43A4-B97C-6692DD1D143F}"/>
          </ac:spMkLst>
        </pc:spChg>
        <pc:spChg chg="mod">
          <ac:chgData name="Ravitha N" userId="a18ab8633b9f9308" providerId="LiveId" clId="{5828157D-64CE-490F-8595-ADE5FD289E16}" dt="2020-05-01T19:58:15.386" v="3031" actId="5793"/>
          <ac:spMkLst>
            <pc:docMk/>
            <pc:sldMk cId="1195004979" sldId="289"/>
            <ac:spMk id="3" creationId="{8FEC54FE-F01E-41AE-906E-60FA1152FCFA}"/>
          </ac:spMkLst>
        </pc:spChg>
      </pc:sldChg>
      <pc:sldChg chg="addSp delSp modSp new mod">
        <pc:chgData name="Ravitha N" userId="a18ab8633b9f9308" providerId="LiveId" clId="{5828157D-64CE-490F-8595-ADE5FD289E16}" dt="2020-05-01T20:32:03.642" v="3773" actId="20577"/>
        <pc:sldMkLst>
          <pc:docMk/>
          <pc:sldMk cId="4092148693" sldId="290"/>
        </pc:sldMkLst>
        <pc:spChg chg="del">
          <ac:chgData name="Ravitha N" userId="a18ab8633b9f9308" providerId="LiveId" clId="{5828157D-64CE-490F-8595-ADE5FD289E16}" dt="2020-05-01T20:11:25.992" v="3342" actId="21"/>
          <ac:spMkLst>
            <pc:docMk/>
            <pc:sldMk cId="4092148693" sldId="290"/>
            <ac:spMk id="2" creationId="{E20A8803-DBAB-46E7-BAA7-B77E25DEDC31}"/>
          </ac:spMkLst>
        </pc:spChg>
        <pc:spChg chg="mod">
          <ac:chgData name="Ravitha N" userId="a18ab8633b9f9308" providerId="LiveId" clId="{5828157D-64CE-490F-8595-ADE5FD289E16}" dt="2020-05-01T20:32:03.642" v="3773" actId="20577"/>
          <ac:spMkLst>
            <pc:docMk/>
            <pc:sldMk cId="4092148693" sldId="290"/>
            <ac:spMk id="3" creationId="{D7CB3B14-1E42-450D-836D-2F66BA92DD7B}"/>
          </ac:spMkLst>
        </pc:spChg>
        <pc:spChg chg="add mod">
          <ac:chgData name="Ravitha N" userId="a18ab8633b9f9308" providerId="LiveId" clId="{5828157D-64CE-490F-8595-ADE5FD289E16}" dt="2020-05-01T20:26:21.478" v="3642" actId="1076"/>
          <ac:spMkLst>
            <pc:docMk/>
            <pc:sldMk cId="4092148693" sldId="290"/>
            <ac:spMk id="28" creationId="{A8259767-88B9-4CA8-AAF8-F08447760F9F}"/>
          </ac:spMkLst>
        </pc:spChg>
        <pc:grpChg chg="del mod">
          <ac:chgData name="Ravitha N" userId="a18ab8633b9f9308" providerId="LiveId" clId="{5828157D-64CE-490F-8595-ADE5FD289E16}" dt="2020-05-01T20:25:36.477" v="3599"/>
          <ac:grpSpMkLst>
            <pc:docMk/>
            <pc:sldMk cId="4092148693" sldId="290"/>
            <ac:grpSpMk id="18" creationId="{55F7E7BD-B89F-4694-BDD3-21073DE9F079}"/>
          </ac:grpSpMkLst>
        </pc:grpChg>
        <pc:grpChg chg="del mod">
          <ac:chgData name="Ravitha N" userId="a18ab8633b9f9308" providerId="LiveId" clId="{5828157D-64CE-490F-8595-ADE5FD289E16}" dt="2020-05-01T20:25:36.477" v="3599"/>
          <ac:grpSpMkLst>
            <pc:docMk/>
            <pc:sldMk cId="4092148693" sldId="290"/>
            <ac:grpSpMk id="23" creationId="{B219137C-8C78-44F2-8C67-63154714AF27}"/>
          </ac:grpSpMkLst>
        </pc:grpChg>
        <pc:grpChg chg="mod">
          <ac:chgData name="Ravitha N" userId="a18ab8633b9f9308" providerId="LiveId" clId="{5828157D-64CE-490F-8595-ADE5FD289E16}" dt="2020-05-01T20:25:36.477" v="3599"/>
          <ac:grpSpMkLst>
            <pc:docMk/>
            <pc:sldMk cId="4092148693" sldId="290"/>
            <ac:grpSpMk id="25" creationId="{7A97B95A-0992-4D16-AAED-DD675260700E}"/>
          </ac:grpSpMkLst>
        </pc:grpChg>
        <pc:graphicFrameChg chg="add del mod modGraphic">
          <ac:chgData name="Ravitha N" userId="a18ab8633b9f9308" providerId="LiveId" clId="{5828157D-64CE-490F-8595-ADE5FD289E16}" dt="2020-05-01T20:28:14.852" v="3653" actId="478"/>
          <ac:graphicFrameMkLst>
            <pc:docMk/>
            <pc:sldMk cId="4092148693" sldId="290"/>
            <ac:graphicFrameMk id="9" creationId="{0FF04B9D-5B5A-4D5E-AE72-8DCCE6613881}"/>
          </ac:graphicFrameMkLst>
        </pc:graphicFrameChg>
        <pc:graphicFrameChg chg="add del mod">
          <ac:chgData name="Ravitha N" userId="a18ab8633b9f9308" providerId="LiveId" clId="{5828157D-64CE-490F-8595-ADE5FD289E16}" dt="2020-05-01T20:22:53.656" v="3478"/>
          <ac:graphicFrameMkLst>
            <pc:docMk/>
            <pc:sldMk cId="4092148693" sldId="290"/>
            <ac:graphicFrameMk id="11" creationId="{6D9BE545-3731-4577-84EA-73F5186E1346}"/>
          </ac:graphicFrameMkLst>
        </pc:graphicFrameChg>
        <pc:graphicFrameChg chg="add mod">
          <ac:chgData name="Ravitha N" userId="a18ab8633b9f9308" providerId="LiveId" clId="{5828157D-64CE-490F-8595-ADE5FD289E16}" dt="2020-05-01T20:28:32.645" v="3656" actId="1076"/>
          <ac:graphicFrameMkLst>
            <pc:docMk/>
            <pc:sldMk cId="4092148693" sldId="290"/>
            <ac:graphicFrameMk id="12" creationId="{C4CC6453-8E78-49B8-9AC4-6871F117E07B}"/>
          </ac:graphicFrameMkLst>
        </pc:graphicFrameChg>
        <pc:graphicFrameChg chg="add mod">
          <ac:chgData name="Ravitha N" userId="a18ab8633b9f9308" providerId="LiveId" clId="{5828157D-64CE-490F-8595-ADE5FD289E16}" dt="2020-05-01T20:28:49.704" v="3658" actId="1076"/>
          <ac:graphicFrameMkLst>
            <pc:docMk/>
            <pc:sldMk cId="4092148693" sldId="290"/>
            <ac:graphicFrameMk id="29" creationId="{CFBFAD3A-02D9-48D8-AD4B-8C34E08D6979}"/>
          </ac:graphicFrameMkLst>
        </pc:graphicFrameChg>
        <pc:picChg chg="add mod">
          <ac:chgData name="Ravitha N" userId="a18ab8633b9f9308" providerId="LiveId" clId="{5828157D-64CE-490F-8595-ADE5FD289E16}" dt="2020-05-01T20:27:11.959" v="3651" actId="1076"/>
          <ac:picMkLst>
            <pc:docMk/>
            <pc:sldMk cId="4092148693" sldId="290"/>
            <ac:picMk id="5" creationId="{6F3AF13F-8F99-4BF3-AB95-6F06B45627EE}"/>
          </ac:picMkLst>
        </pc:picChg>
        <pc:picChg chg="add del">
          <ac:chgData name="Ravitha N" userId="a18ab8633b9f9308" providerId="LiveId" clId="{5828157D-64CE-490F-8595-ADE5FD289E16}" dt="2020-05-01T20:20:45.174" v="3450"/>
          <ac:picMkLst>
            <pc:docMk/>
            <pc:sldMk cId="4092148693" sldId="290"/>
            <ac:picMk id="6" creationId="{C9AB2454-3DFE-4728-8DD4-F2A79EC26DB1}"/>
          </ac:picMkLst>
        </pc:picChg>
        <pc:picChg chg="add mod">
          <ac:chgData name="Ravitha N" userId="a18ab8633b9f9308" providerId="LiveId" clId="{5828157D-64CE-490F-8595-ADE5FD289E16}" dt="2020-05-01T20:24:54.773" v="3583" actId="14100"/>
          <ac:picMkLst>
            <pc:docMk/>
            <pc:sldMk cId="4092148693" sldId="290"/>
            <ac:picMk id="8" creationId="{D47A9D31-1CD1-4EE4-BA52-6463106A6D48}"/>
          </ac:picMkLst>
        </pc:picChg>
        <pc:inkChg chg="add del">
          <ac:chgData name="Ravitha N" userId="a18ab8633b9f9308" providerId="LiveId" clId="{5828157D-64CE-490F-8595-ADE5FD289E16}" dt="2020-05-01T20:25:23.269" v="3587" actId="9405"/>
          <ac:inkMkLst>
            <pc:docMk/>
            <pc:sldMk cId="4092148693" sldId="290"/>
            <ac:inkMk id="13" creationId="{A63C5AE6-C471-4D00-B4EC-3280D0D0EBC3}"/>
          </ac:inkMkLst>
        </pc:inkChg>
        <pc:inkChg chg="add mod">
          <ac:chgData name="Ravitha N" userId="a18ab8633b9f9308" providerId="LiveId" clId="{5828157D-64CE-490F-8595-ADE5FD289E16}" dt="2020-05-01T20:25:36.477" v="3599"/>
          <ac:inkMkLst>
            <pc:docMk/>
            <pc:sldMk cId="4092148693" sldId="290"/>
            <ac:inkMk id="14" creationId="{4D7C8B09-15AF-4428-9F62-669219E0F6DB}"/>
          </ac:inkMkLst>
        </pc:inkChg>
        <pc:inkChg chg="add mod">
          <ac:chgData name="Ravitha N" userId="a18ab8633b9f9308" providerId="LiveId" clId="{5828157D-64CE-490F-8595-ADE5FD289E16}" dt="2020-05-01T20:25:36.477" v="3599"/>
          <ac:inkMkLst>
            <pc:docMk/>
            <pc:sldMk cId="4092148693" sldId="290"/>
            <ac:inkMk id="15" creationId="{4787CDFB-28F6-40A2-96A8-5FEC3DED1242}"/>
          </ac:inkMkLst>
        </pc:inkChg>
        <pc:inkChg chg="add mod">
          <ac:chgData name="Ravitha N" userId="a18ab8633b9f9308" providerId="LiveId" clId="{5828157D-64CE-490F-8595-ADE5FD289E16}" dt="2020-05-01T20:25:36.477" v="3599"/>
          <ac:inkMkLst>
            <pc:docMk/>
            <pc:sldMk cId="4092148693" sldId="290"/>
            <ac:inkMk id="16" creationId="{392E3BA0-5514-4CF3-9C7C-34EFD3E3D7EC}"/>
          </ac:inkMkLst>
        </pc:inkChg>
        <pc:inkChg chg="add mod">
          <ac:chgData name="Ravitha N" userId="a18ab8633b9f9308" providerId="LiveId" clId="{5828157D-64CE-490F-8595-ADE5FD289E16}" dt="2020-05-01T20:25:36.477" v="3599"/>
          <ac:inkMkLst>
            <pc:docMk/>
            <pc:sldMk cId="4092148693" sldId="290"/>
            <ac:inkMk id="17" creationId="{E788BBB9-7D58-4BD1-BCB8-CA34DE708CF6}"/>
          </ac:inkMkLst>
        </pc:inkChg>
        <pc:inkChg chg="add mod">
          <ac:chgData name="Ravitha N" userId="a18ab8633b9f9308" providerId="LiveId" clId="{5828157D-64CE-490F-8595-ADE5FD289E16}" dt="2020-05-01T20:25:36.477" v="3599"/>
          <ac:inkMkLst>
            <pc:docMk/>
            <pc:sldMk cId="4092148693" sldId="290"/>
            <ac:inkMk id="19" creationId="{B9D42B92-3EA2-4945-B33A-AC5272ADA2E8}"/>
          </ac:inkMkLst>
        </pc:inkChg>
        <pc:inkChg chg="add mod">
          <ac:chgData name="Ravitha N" userId="a18ab8633b9f9308" providerId="LiveId" clId="{5828157D-64CE-490F-8595-ADE5FD289E16}" dt="2020-05-01T20:25:36.477" v="3599"/>
          <ac:inkMkLst>
            <pc:docMk/>
            <pc:sldMk cId="4092148693" sldId="290"/>
            <ac:inkMk id="20" creationId="{EB926E04-AC82-40D6-BB35-E9FC92F4D16D}"/>
          </ac:inkMkLst>
        </pc:inkChg>
        <pc:inkChg chg="add mod">
          <ac:chgData name="Ravitha N" userId="a18ab8633b9f9308" providerId="LiveId" clId="{5828157D-64CE-490F-8595-ADE5FD289E16}" dt="2020-05-01T20:25:36.477" v="3599"/>
          <ac:inkMkLst>
            <pc:docMk/>
            <pc:sldMk cId="4092148693" sldId="290"/>
            <ac:inkMk id="21" creationId="{539CDA25-D167-4EBB-8AF3-D489237C7F72}"/>
          </ac:inkMkLst>
        </pc:inkChg>
        <pc:inkChg chg="add mod">
          <ac:chgData name="Ravitha N" userId="a18ab8633b9f9308" providerId="LiveId" clId="{5828157D-64CE-490F-8595-ADE5FD289E16}" dt="2020-05-01T20:25:36.477" v="3599"/>
          <ac:inkMkLst>
            <pc:docMk/>
            <pc:sldMk cId="4092148693" sldId="290"/>
            <ac:inkMk id="22" creationId="{6FAC42DD-626A-4DA2-B87A-E0D4C11B600E}"/>
          </ac:inkMkLst>
        </pc:inkChg>
        <pc:inkChg chg="add mod">
          <ac:chgData name="Ravitha N" userId="a18ab8633b9f9308" providerId="LiveId" clId="{5828157D-64CE-490F-8595-ADE5FD289E16}" dt="2020-05-01T20:25:36.477" v="3599"/>
          <ac:inkMkLst>
            <pc:docMk/>
            <pc:sldMk cId="4092148693" sldId="290"/>
            <ac:inkMk id="24" creationId="{5C00CA4F-6A69-447C-91F5-9746A33BCA0E}"/>
          </ac:inkMkLst>
        </pc:inkChg>
        <pc:inkChg chg="add del">
          <ac:chgData name="Ravitha N" userId="a18ab8633b9f9308" providerId="LiveId" clId="{5828157D-64CE-490F-8595-ADE5FD289E16}" dt="2020-05-01T20:25:42.720" v="3601" actId="9405"/>
          <ac:inkMkLst>
            <pc:docMk/>
            <pc:sldMk cId="4092148693" sldId="290"/>
            <ac:inkMk id="26" creationId="{AF913904-DC7E-4038-B2D3-B82FDA3760CD}"/>
          </ac:inkMkLst>
        </pc:inkChg>
        <pc:inkChg chg="add">
          <ac:chgData name="Ravitha N" userId="a18ab8633b9f9308" providerId="LiveId" clId="{5828157D-64CE-490F-8595-ADE5FD289E16}" dt="2020-05-01T20:25:47.836" v="3602" actId="9405"/>
          <ac:inkMkLst>
            <pc:docMk/>
            <pc:sldMk cId="4092148693" sldId="290"/>
            <ac:inkMk id="27" creationId="{0DC59BAE-5986-4E48-8FD4-7E75BE875A43}"/>
          </ac:inkMkLst>
        </pc:inkChg>
      </pc:sldChg>
      <pc:sldChg chg="addSp delSp modSp new mod">
        <pc:chgData name="Ravitha N" userId="a18ab8633b9f9308" providerId="LiveId" clId="{5828157D-64CE-490F-8595-ADE5FD289E16}" dt="2020-05-01T20:33:30.692" v="3922" actId="20577"/>
        <pc:sldMkLst>
          <pc:docMk/>
          <pc:sldMk cId="4105367734" sldId="291"/>
        </pc:sldMkLst>
        <pc:spChg chg="del">
          <ac:chgData name="Ravitha N" userId="a18ab8633b9f9308" providerId="LiveId" clId="{5828157D-64CE-490F-8595-ADE5FD289E16}" dt="2020-05-01T20:26:41.364" v="3644" actId="21"/>
          <ac:spMkLst>
            <pc:docMk/>
            <pc:sldMk cId="4105367734" sldId="291"/>
            <ac:spMk id="2" creationId="{B096B337-A424-41FA-ACC0-0CD078638A8A}"/>
          </ac:spMkLst>
        </pc:spChg>
        <pc:spChg chg="del">
          <ac:chgData name="Ravitha N" userId="a18ab8633b9f9308" providerId="LiveId" clId="{5828157D-64CE-490F-8595-ADE5FD289E16}" dt="2020-05-01T20:26:43.507" v="3645" actId="21"/>
          <ac:spMkLst>
            <pc:docMk/>
            <pc:sldMk cId="4105367734" sldId="291"/>
            <ac:spMk id="3" creationId="{7FF400E9-7181-49D9-9937-8750F9A311F9}"/>
          </ac:spMkLst>
        </pc:spChg>
        <pc:spChg chg="add del">
          <ac:chgData name="Ravitha N" userId="a18ab8633b9f9308" providerId="LiveId" clId="{5828157D-64CE-490F-8595-ADE5FD289E16}" dt="2020-05-01T20:26:46.538" v="3647"/>
          <ac:spMkLst>
            <pc:docMk/>
            <pc:sldMk cId="4105367734" sldId="291"/>
            <ac:spMk id="4" creationId="{690F823B-000C-4FC4-A400-7702DCC38D4A}"/>
          </ac:spMkLst>
        </pc:spChg>
        <pc:spChg chg="add del mod">
          <ac:chgData name="Ravitha N" userId="a18ab8633b9f9308" providerId="LiveId" clId="{5828157D-64CE-490F-8595-ADE5FD289E16}" dt="2020-05-01T20:31:07.359" v="3675"/>
          <ac:spMkLst>
            <pc:docMk/>
            <pc:sldMk cId="4105367734" sldId="291"/>
            <ac:spMk id="19" creationId="{1FB8C532-C89F-4DCE-A91D-16F96DD35855}"/>
          </ac:spMkLst>
        </pc:spChg>
        <pc:spChg chg="add mod">
          <ac:chgData name="Ravitha N" userId="a18ab8633b9f9308" providerId="LiveId" clId="{5828157D-64CE-490F-8595-ADE5FD289E16}" dt="2020-05-01T20:33:08.836" v="3900" actId="20577"/>
          <ac:spMkLst>
            <pc:docMk/>
            <pc:sldMk cId="4105367734" sldId="291"/>
            <ac:spMk id="20" creationId="{69133F58-8599-4C4C-9352-881DEE0E8FCD}"/>
          </ac:spMkLst>
        </pc:spChg>
        <pc:spChg chg="add mod">
          <ac:chgData name="Ravitha N" userId="a18ab8633b9f9308" providerId="LiveId" clId="{5828157D-64CE-490F-8595-ADE5FD289E16}" dt="2020-05-01T20:33:19.214" v="3916" actId="20577"/>
          <ac:spMkLst>
            <pc:docMk/>
            <pc:sldMk cId="4105367734" sldId="291"/>
            <ac:spMk id="21" creationId="{84FBB897-75A7-470F-A623-056DE69C5CFF}"/>
          </ac:spMkLst>
        </pc:spChg>
        <pc:spChg chg="add mod">
          <ac:chgData name="Ravitha N" userId="a18ab8633b9f9308" providerId="LiveId" clId="{5828157D-64CE-490F-8595-ADE5FD289E16}" dt="2020-05-01T20:33:30.692" v="3922" actId="20577"/>
          <ac:spMkLst>
            <pc:docMk/>
            <pc:sldMk cId="4105367734" sldId="291"/>
            <ac:spMk id="22" creationId="{22DB58E0-DB6A-4C21-9EE9-F81A0FCA9D7F}"/>
          </ac:spMkLst>
        </pc:spChg>
        <pc:grpChg chg="del mod">
          <ac:chgData name="Ravitha N" userId="a18ab8633b9f9308" providerId="LiveId" clId="{5828157D-64CE-490F-8595-ADE5FD289E16}" dt="2020-05-01T20:30:35.558" v="3671"/>
          <ac:grpSpMkLst>
            <pc:docMk/>
            <pc:sldMk cId="4105367734" sldId="291"/>
            <ac:grpSpMk id="14" creationId="{E9B5C3EE-10E1-4BF1-9CD9-E2740D0D347E}"/>
          </ac:grpSpMkLst>
        </pc:grpChg>
        <pc:grpChg chg="mod">
          <ac:chgData name="Ravitha N" userId="a18ab8633b9f9308" providerId="LiveId" clId="{5828157D-64CE-490F-8595-ADE5FD289E16}" dt="2020-05-01T20:30:35.558" v="3671"/>
          <ac:grpSpMkLst>
            <pc:docMk/>
            <pc:sldMk cId="4105367734" sldId="291"/>
            <ac:grpSpMk id="17" creationId="{944DF2A3-4971-44C7-8527-0DEA866563CD}"/>
          </ac:grpSpMkLst>
        </pc:grpChg>
        <pc:graphicFrameChg chg="add del">
          <ac:chgData name="Ravitha N" userId="a18ab8633b9f9308" providerId="LiveId" clId="{5828157D-64CE-490F-8595-ADE5FD289E16}" dt="2020-05-01T20:29:53.980" v="3663" actId="21"/>
          <ac:graphicFrameMkLst>
            <pc:docMk/>
            <pc:sldMk cId="4105367734" sldId="291"/>
            <ac:graphicFrameMk id="7" creationId="{988EE2D8-D0D7-4800-8292-15FDFDA0F545}"/>
          </ac:graphicFrameMkLst>
        </pc:graphicFrameChg>
        <pc:graphicFrameChg chg="add">
          <ac:chgData name="Ravitha N" userId="a18ab8633b9f9308" providerId="LiveId" clId="{5828157D-64CE-490F-8595-ADE5FD289E16}" dt="2020-05-01T20:29:28.781" v="3659"/>
          <ac:graphicFrameMkLst>
            <pc:docMk/>
            <pc:sldMk cId="4105367734" sldId="291"/>
            <ac:graphicFrameMk id="8" creationId="{21E48AB4-CAB8-411C-9202-B8E54EAF3A92}"/>
          </ac:graphicFrameMkLst>
        </pc:graphicFrameChg>
        <pc:picChg chg="add">
          <ac:chgData name="Ravitha N" userId="a18ab8633b9f9308" providerId="LiveId" clId="{5828157D-64CE-490F-8595-ADE5FD289E16}" dt="2020-05-01T20:29:28.781" v="3659"/>
          <ac:picMkLst>
            <pc:docMk/>
            <pc:sldMk cId="4105367734" sldId="291"/>
            <ac:picMk id="5" creationId="{540E5D40-0F67-4898-8673-DE459AB7A78C}"/>
          </ac:picMkLst>
        </pc:picChg>
        <pc:picChg chg="add">
          <ac:chgData name="Ravitha N" userId="a18ab8633b9f9308" providerId="LiveId" clId="{5828157D-64CE-490F-8595-ADE5FD289E16}" dt="2020-05-01T20:29:28.781" v="3659"/>
          <ac:picMkLst>
            <pc:docMk/>
            <pc:sldMk cId="4105367734" sldId="291"/>
            <ac:picMk id="6" creationId="{BB954E79-350A-4D9A-9F9A-1D9E55A57CC9}"/>
          </ac:picMkLst>
        </pc:picChg>
        <pc:inkChg chg="add del">
          <ac:chgData name="Ravitha N" userId="a18ab8633b9f9308" providerId="LiveId" clId="{5828157D-64CE-490F-8595-ADE5FD289E16}" dt="2020-05-01T20:29:53.318" v="3662" actId="9405"/>
          <ac:inkMkLst>
            <pc:docMk/>
            <pc:sldMk cId="4105367734" sldId="291"/>
            <ac:inkMk id="9" creationId="{403C9B2F-1F5F-4247-8308-1D1040BFD3E0}"/>
          </ac:inkMkLst>
        </pc:inkChg>
        <pc:inkChg chg="add">
          <ac:chgData name="Ravitha N" userId="a18ab8633b9f9308" providerId="LiveId" clId="{5828157D-64CE-490F-8595-ADE5FD289E16}" dt="2020-05-01T20:30:11.978" v="3664" actId="9405"/>
          <ac:inkMkLst>
            <pc:docMk/>
            <pc:sldMk cId="4105367734" sldId="291"/>
            <ac:inkMk id="10" creationId="{342F6FAE-EB0E-4C3B-B977-E1BF1F10E399}"/>
          </ac:inkMkLst>
        </pc:inkChg>
        <pc:inkChg chg="add mod">
          <ac:chgData name="Ravitha N" userId="a18ab8633b9f9308" providerId="LiveId" clId="{5828157D-64CE-490F-8595-ADE5FD289E16}" dt="2020-05-01T20:30:35.558" v="3671"/>
          <ac:inkMkLst>
            <pc:docMk/>
            <pc:sldMk cId="4105367734" sldId="291"/>
            <ac:inkMk id="11" creationId="{38692A05-EAD7-4157-8911-46168E8D97A0}"/>
          </ac:inkMkLst>
        </pc:inkChg>
        <pc:inkChg chg="add mod">
          <ac:chgData name="Ravitha N" userId="a18ab8633b9f9308" providerId="LiveId" clId="{5828157D-64CE-490F-8595-ADE5FD289E16}" dt="2020-05-01T20:30:35.558" v="3671"/>
          <ac:inkMkLst>
            <pc:docMk/>
            <pc:sldMk cId="4105367734" sldId="291"/>
            <ac:inkMk id="12" creationId="{99F7BFCE-A610-45F6-8DE6-28D9AFAD5888}"/>
          </ac:inkMkLst>
        </pc:inkChg>
        <pc:inkChg chg="add mod">
          <ac:chgData name="Ravitha N" userId="a18ab8633b9f9308" providerId="LiveId" clId="{5828157D-64CE-490F-8595-ADE5FD289E16}" dt="2020-05-01T20:30:35.558" v="3671"/>
          <ac:inkMkLst>
            <pc:docMk/>
            <pc:sldMk cId="4105367734" sldId="291"/>
            <ac:inkMk id="13" creationId="{F0C5FCBC-FCBE-46C6-9A05-FC60AF2B8E8E}"/>
          </ac:inkMkLst>
        </pc:inkChg>
        <pc:inkChg chg="add mod">
          <ac:chgData name="Ravitha N" userId="a18ab8633b9f9308" providerId="LiveId" clId="{5828157D-64CE-490F-8595-ADE5FD289E16}" dt="2020-05-01T20:30:35.558" v="3671"/>
          <ac:inkMkLst>
            <pc:docMk/>
            <pc:sldMk cId="4105367734" sldId="291"/>
            <ac:inkMk id="15" creationId="{FB04094C-9116-46EB-8462-1B3C9C2023AD}"/>
          </ac:inkMkLst>
        </pc:inkChg>
        <pc:inkChg chg="add mod">
          <ac:chgData name="Ravitha N" userId="a18ab8633b9f9308" providerId="LiveId" clId="{5828157D-64CE-490F-8595-ADE5FD289E16}" dt="2020-05-01T20:30:35.558" v="3671"/>
          <ac:inkMkLst>
            <pc:docMk/>
            <pc:sldMk cId="4105367734" sldId="291"/>
            <ac:inkMk id="16" creationId="{2CFBED4D-0C6C-4EB8-B251-D0162984F452}"/>
          </ac:inkMkLst>
        </pc:inkChg>
        <pc:inkChg chg="add">
          <ac:chgData name="Ravitha N" userId="a18ab8633b9f9308" providerId="LiveId" clId="{5828157D-64CE-490F-8595-ADE5FD289E16}" dt="2020-05-01T20:30:40.433" v="3672" actId="9405"/>
          <ac:inkMkLst>
            <pc:docMk/>
            <pc:sldMk cId="4105367734" sldId="291"/>
            <ac:inkMk id="18" creationId="{D43BAE50-0E26-48F7-8EDA-B604FDE3F343}"/>
          </ac:inkMkLst>
        </pc:inkChg>
      </pc:sldChg>
      <pc:sldChg chg="modSp new mod">
        <pc:chgData name="Ravitha N" userId="a18ab8633b9f9308" providerId="LiveId" clId="{5828157D-64CE-490F-8595-ADE5FD289E16}" dt="2020-05-02T05:45:47.808" v="3989" actId="20577"/>
        <pc:sldMkLst>
          <pc:docMk/>
          <pc:sldMk cId="2130164695" sldId="292"/>
        </pc:sldMkLst>
        <pc:spChg chg="mod">
          <ac:chgData name="Ravitha N" userId="a18ab8633b9f9308" providerId="LiveId" clId="{5828157D-64CE-490F-8595-ADE5FD289E16}" dt="2020-05-02T05:44:44.074" v="3959" actId="20577"/>
          <ac:spMkLst>
            <pc:docMk/>
            <pc:sldMk cId="2130164695" sldId="292"/>
            <ac:spMk id="2" creationId="{23B243A4-E0D6-4F82-8805-35CC64485589}"/>
          </ac:spMkLst>
        </pc:spChg>
        <pc:spChg chg="mod">
          <ac:chgData name="Ravitha N" userId="a18ab8633b9f9308" providerId="LiveId" clId="{5828157D-64CE-490F-8595-ADE5FD289E16}" dt="2020-05-02T05:45:47.808" v="3989" actId="20577"/>
          <ac:spMkLst>
            <pc:docMk/>
            <pc:sldMk cId="2130164695" sldId="292"/>
            <ac:spMk id="3" creationId="{078FFAAF-B2D8-4AF1-9DFB-DE6ECAC5A5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5:07.95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5309.83545"/>
      <inkml:brushProperty name="anchorY" value="-12747.5146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5309.83545"/>
      <inkml:brushProperty name="anchorY" value="-17502.51563"/>
      <inkml:brushProperty name="scaleFactor" value="0.5"/>
    </inkml:brush>
  </inkml:definitions>
  <inkml:trace contextRef="#ctx0" brushRef="#br0">1 31,'0'0,"0"0,0-2,0 0,0 0,0 0,0 0,0 0,0 0,0 1,0 0,0 0,0-1,0 1,0-1,0 0,0 0,0 0,0 1,0 0,0 1,0-1,0 1,0 0,0 1,0 0,0 0,0 1,0 2,0-1,0 2,0 0,0 3,0-1,0 5,0-1,0 7,0-2,0 7,0-3,0 7,0-5,0 7,0-6,0 6,0-6,0 7,0-4,0 9,0-6,0 12,0-7,0 13,0-8,0 11,0-9,0 11,0-9,0 11,0-10,0 12,0-9,0 12,0-10,0 15,0-10,0 13,0-10,0 12,0-12,0 14,0-14,0 15,0-13,0 11,0-12,0 9,0-13,0 9,0-13,0 10,0-11,0 12,0-11,0 14,0-12,0 13,0-11,0 11,0-11,0 11,0-12,0 13,0-12,0 12,0-13,0 11,0-13,0 9,0-12,0 10,0-11,0 12,0-10,0 12,0-10,0 10,0-11,0 8,0-11,0 7,0-10,0 11,0-11,0 10,0-9,0 9,0-10,0 8,0-9,0 7,0-10,0 8,0-9,0-21</inkml:trace>
  <inkml:trace contextRef="#ctx0" brushRef="#br1" timeOffset="1">1 4786,'0'45,"0"-2,0 11,0-10,0 11,0-11,0 11,0-9,0 11,0-10,0 11,0-10,0 9,0-10,0 10,0-11,0 11,0-9,0 11,0-9,0 12,0-10,0 13,0-11,0 13,0-13,0 12,0-13,0 13,0-12,0 12,0-11,0 12,0-12,0 11,0-12,0 11,0-12,0 10,0-12,0 12,0-11,0 12,0-11,0 11,0-12,0 11,0-12,0 13,0-12,0 11,0 11,0-9,0 9,0-13,0 9,0-15,0 11,0-14,0 11,0-11,0 10,0-11,0 9,0-12,0 10,0-11,0 10,0-11,0 10,0-10,0 12,0-11,0 11,0-11,0 9,0-11,0 7,0-10,0 9,0-11,0 10,0-10,0 9,0-9,0 7,0-8,0-4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5:06:42.934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178 1 10480,'-16'5'441,"4"-2"24,2-2 78,-2 4-14,-4 5-146,0 0-66,2-1-130,0 1-38,0 3-34,0 6-11,0 7-24,3 0-1,3-3 1,4-2-2,1 4-3,4 0 5,4-4 7,2-2 2,2 0 6,2-4 2,1-3 6,1-2 2,-1-3 6,0-2 1,2-2 1,2-3 3,2-3-8,1-2 5,-2-2 13,-1-4-1,0-4-10,3-1-6,-1-2-9,-5 3 0,-5 4-8,-3 2-1,0-3-15,0-5-6,-4 0-3,-3-2-1,-4 1-12,-4 1-1,1 3-2,-1 3 1,-1-1-8,-2 1-2,0 1-12,1 5 3,1 2 12,-1 1 1,1 0-10,-1 0 0,1 0-8,1 1 1,1 1-4,-1 1-2,-2 2-6,-1 5-2,0 4-4,1 4 2,2 6-4,3 6-2,0 7-4,2-4 2,3-11-4,2-8-1,3-1 0,6 2 0,4-5 0,5-8 0,0-9 0,1-9 0,-2-5 0,-3-2 0,-4 3 0,-1 4 0,-2 1 0,-4-3 0,-1-1 0,0 3 0,-2 4 0,0 3 0,-6-3 0,-8 3 2,1 12 3,-2 6-4,-1 4-1,4 4 0,-3 10 0,-2 11 0,3-1-1,9-10-4,6-9-2156,-1-12-8639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5:06:44.584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150 126 10744,'0'10'20,"0"8"80,0 2 54,0-4 141,0-4 64,0 0 98,0-1 11,2-1-72,3 0-28,0 1-57,2 0-10,2-1 23,3-5 4,11-1-24,4-2-5,1-4-14,-1-5-5,-3-2-25,-5-1-7,-3-1-1,-2-1-5,-2 0-28,-2-1-11,-2-5-20,-1-5-5,-4-4-14,-1 0-6,0 6-10,-2 5-3,-3 4-18,-6-1-9,-4-4-30,-2 1-12,2 6-14,-2 3-5,-8 3-18,-8 4-2,-6 4-2,3 3 3,11 0 2,0 4 0,-7 8 2,1 1 0,9-1-12,3-3-2,1 2-8,0 6 1,0 4-2,4-1 3,3-8 2,3-6-1,5-1-4,1 3 2,1 3-2,2-1 3,1-5 2,4-3 0,3-2 2,3-2 2,3-1-8,4-1 1,2 0-4,6-4-1,2-4 2,2-2 3,-1-1-2,-5-1 2,-5-1-4,-6 1 1,-1-1 4,-1 1 1,-3-3-4,-2-2 2,-3 0-2,-2 2 2,-2 0-4,-2-4-1,0-3 0,0-7-1,-3-4-4,-3 4 2,0 13-4,3 9-2,-6-6-4,-4 2 2,-2 4-2,-2 5 2,1 5-2,-2 3 2,-1 4-2,2 1 2,1 0-2,4 3 2,1 6-2,-1 2 2,-1-3-2,4-2 2,3-2-4,4-2-1,0-4 0,1 0 0,3-2 0,6-3-2484,-6-5-9935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5:07:21.06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375 861 9944,'0'0'153,"0"0"78,0 0 289,0 0 78,0 0 28,0 0-46,0 0-208,0 0-70,0 0-67,0 0-20,0 0-30,-4-7-5,-11-22-8,4 3 9,-2-3 29,-3-5 19,3-6 55,3-5 29,1-9 46,-1-6 17,2 1 8,1 1 1,2 1-18,1 6-9,-2 11-30,2 7-17,4 5-36,1 5-14,1 6-36,-1 5-14,-2 8-22,-1-4-11,2 6-28,2 2-10,4-2-16,0 4-8,13 10-14,4 4-5,1 3-18,-3 3-2,0 2-4,0 5-2,2 0-4,1-4 1,-1-3-10,0 2-4,1 1-10,-1-1-2,-2-2-12,0-3-1,1-1-4,-3-4-2,-5-4-4,-2 0 2,0 3-4,-4-3-1,-5-6 0,2 4-1,-4-5-4,-1 4 2,0-4-2,0 3 3,-2-3 2,-10 4-1,-6-2-4,-5-3 3,-3 1 4,-6-3 3,-6-2-4,-6 2-3,-7 8-10,-2 5 1,0 3-4,4-3-1,5-7 0,5-1-1,7 4-4,2 3 1,0 0-10,5-1-4,4-3-12,6-3-6,7-3-14,4-1-1,-6 1-4,8-1-2,2-1-6,0 0-1,3-3 0,14-12 0,9-6 0,6-6 3,3-2 12,2-2 7,5-8 4,6-4 4,1 0 4,0 0 4,-3-4 2,-4 0 0,-4-2 2,-5 3 4,-3 4 4,-2 4 4,-3 4 2,-4 4 0,-4 2 2,-3 6 3,-4 7-4,-6 4-1,-3 10 0,-1 4 0,-2 12 2,-9 6 3,-6 7-2,-1 2 2,7-3-4,3 7-1,0 11 2,-2 9 3,1 5-2,0 2 1,-1 0-8,1-1 2,0 1 2,2-4 0,0-7 0,-1-7-1,2-3-6,4-5-2,1-5-6,-1-4-2,-2-3-6,0-4-3,0-5-10,0-3 0,-3 1-8,1-4-3,4-4-20,-3 6-2467,4-7-9851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5:07:13.93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304 671 10840,'0'0'96,"0"0"17,0 0 71,0 0 69,0 0 189,0 0 48,0 0 12,0 0-34,-1-6-144,-1-21-38,5-2-4,1-2 3,4-4 23,1-1 9,-2 0-3,-3-4-10,-2-3-31,1-3-4,-1-5-4,-2-2-6,-2 3-20,0 8-5,2 9-12,2 8-6,-2 5-24,0 4-3,0 4-2,0 4-1,0 7-14,0-1-6,0-4-10,0 5 0,0 1-10,0 0-6,1 1-14,6 10-6,5 16-24,9 16-4,3 6-10,-3-3-4,-2-7-12,0-1 1,2 3 12,-1-3 6,-1-12-4,-1-7-1,2-3 0,0-2-2,-2-4-12,-8-2 0,-4 1 6,1-1 5,6-2-4,-3-4-1,-6-1 0,3 2-2,-5-3-10,0 2 1,4 5-4,-6-7-55,0 0 0,0 0-1,0 0 1,0 0-1,0 0 1,0 0 0,0 0-1,0 0 1,0 0-1,0 0 1,0 0 0,0 0-1,0 0 1,0 0-1,0 0 1,0 0 0,0 0-1,0 0 1,0 0-1,0 0 1,0 0 0,0 0-1,0 0 1,0 1 0,0-1-1,0 0 1,0 0-1,0 0 1,0 0 0,0 0-1,0 0 1,0 0-1,0 0 1,0 0-2,-12-2 49,-5-1-2,-7-1-6,-12-1-2,-11 1-6,-4-1-2,2-2-4,0 0 1,0 3-10,4 4-3,5-1-4,4 0 1,-2 2-10,-1 1-2,0 0 0,3-1-1,12-2-6,9-1-2,4 0-6,2 0-1,7 2 0,2 0-1,1-3-4,6-11 2,13-6-2,14-6 2,5-4-2,1 0 3,3-1 2,2 2 0,2 0 0,0-2-1,2-3-4,1 4 3,-1 6 2,-4 0 0,-1 2 0,-8 2 0,-10 6 0,-8 4 0,-2 3 2,0 2 4,-2 2 2,-6 1 0,-5 1 2,3-2 3,-5 4-2,-6 6 3,-6 3 2,-5-1 0,-5 1 0,0 3 0,3 5 0,1 6 0,1 11 0,-2 9 0,2 10 0,3 7 0,-1 3 0,-2-1 2,0-4 3,2-4-2,3-5 2,1-9-4,2-8-1,-1-3 0,1-4 0,1-6 0,-1-2 0,1-2 0,0-2 0,0-2 0,0-1 0,0-1 0,2-1 0,1 1 0,-1 4 0,1 1-1,3-5-6,1-6-1,0 1-2,0-1-12,2 6-2664,-1-8-10651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5:07:15.630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251 847 11192,'0'0'433,"0"0"59,0 0 216,0 0-9,0 0-271,-2-2-102,-7-2-131,7 0-35,2-8-25,3 1-10,-1-3-10,1-5 6,1-4 38,-2-3 21,-2-3 48,0-13 22,0-11 44,-2-11 21,-3-6 49,0-1 10,-2 3-12,-1 4-12,1 8-44,4 12-20,2 13-44,0 10-14,1 7-14,0 5-9,0 5-34,0-5-11,0 6-24,0 3-3,0 0-4,0 0-5,0 0-14,3 2-5,8 11-20,8 16-7,6 17-12,4 9-3,2-1-4,3 1 2,2-2-2,-1-9 2,-5-8-2,-1-5 2,-4-4-2,-4-4 1,-5-7-8,-4-4-2,-4-6-14,-5-3-4,5 4 2,-6-5 3,0-1-2,4 2 2,-4-2-4,-2-1-1,0 0 2,-5 0 2,-21-3-10,-9 1-2,-9 1 2,-4-1 4,-3-2 2,4-2-1,5-2-4,5 4 1,4 6-8,0 2 0,-2 3-8,3 2 0,6-1-8,3-1 1,4-1-2,1-1 2,6-1-4,0-1-2,2 4-6,1 1-1,7-6 0,5-4-1,12-10-4,5-6 3,3-6 2,6-4 0,5-7 0,5-4 0,3-7 0,0 0-1,1 3-4,4 3 2,3-3-2,0 0 2,-4 2-2,-6 7 2,-9 5-4,-5 4 1,-4 4 4,-3 2 2,-1 3 0,0 3 0,-4 5 0,-6 4 0,-4 1 0,1-3 0,-3 4 0,-2 2 0,0 0 0,0 0 0,0 0 0,0 2 0,2 11 0,-5 5 0,-1 2 2,-5 5 3,-5 11-4,0 10-2,2 4-4,-2 3 2,-1 4-4,0 6-1,3 2 0,1-1 0,1-7 0,1-7-1,-3-4-4,-5 1 2,-3 3-4,0-3-5,3-8-16,0-7-8,-1-2-14,2-5-6,2-8-24,8-7-12,5-8-42,1-2-2579,0 0-10277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5:07:17.30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491 781 10568,'0'9'1,"0"-8"7,0-1 27,0 0 82,0 0 48,0 0 93,-1-2 52,-7-7 124,-1-5 44,0-8 61,-2-3 2,-1-2-67,-4-8-14,-6-6 17,-4-5-5,-2 2-57,-3 1-22,-2-1-25,3 3-6,8 5-14,2-3-10,1-2-28,1 5-16,5 14-44,7 10-14,3 9-14,-3-1-6,3 2-26,-3-5-12,4 5-26,1 1-10,-6-5-28,5 5-8,2 1-12,0 0-2,2 2-10,9 9-4,6 7-12,8 7-3,5 4-4,6 1 2,4-2-2,2-4 1,-2-6-8,-3-4 1,-3-2-2,-2 0 1,3 1-8,-4-2-2,-6-5-12,0-1-1,2 1-2,-4 1 2,-12-4-4,-7-3-1,2 0 0,-4 0-2,-2 0-10,0 0 1,0 0-4,-1 2-1,-5 7 0,-8-3 0,-13 0 0,-5-1-1,-3-1-6,-5 2-1,-9 3 0,-6 2 0,-3 0 0,2-1-2,5-2-10,7 4 1,6 6-4,4 2-3,5-1-10,5-3-2,4-2-12,2-2-1,5-3-4,5-3-3,5-3-12,-2 5-3,4-6-4,1-2 5,0 0 6,0 0 2,0 0 0,5-4 2,22-18 4,4-6 4,-1-4 4,-1-5 6,-1-3 16,0 0 6,-2-2 6,-3-5 6,1-8 2,0-2 0,0 5 0,-3 9-1,-2 9-4,-1 7 3,-2 3 2,-1 3 0,-4 4 0,-2 1 0,1-2 0,-3 3 0,-3 3 2,-3 10 4,-1 2 2,-1 3 2,-2 11 4,-3 5 2,-5 2 0,3 5 0,7 4 2,0 3 3,-1 12-2,1 11 2,5 8-2,4 1 1,2-5-8,-3-4 1,-3-1-4,-3-4-2,-1-8-4,4-3 2,3-2-4,0-3-2,-4-11-4,-3-5 2,-3-6-4,0-3-3,1-5-10,-3 9 0,1-1-10,4-1-10,3-1-30,-1-1-2521,-1-8-10067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5:07:19.12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250 781 12000,'0'0'-47,"0"0"35,0 0 119,2-5 69,4-20 161,-2 9 38,-3 2-31,-1-1-14,-2-1-20,-3-5-14,0-5-31,-3-3-1,-7-2 8,-6-5 4,-1-6-8,0-9 8,3-4 24,2 0 16,-1 2 22,3 9 9,5 9 12,3 7-5,5 5-44,-1 8-22,2 7-58,1 5-26,0-4-48,0 5-20,0 2-30,2 1-12,12 3-28,5 9-4,5 6 2,10 11-2,10 5-10,3 4 2,-1 2 2,0-2-2,-4-6-10,-5-5 1,-6-5-4,-4-4-1,-3-2 0,-5 0-1,-5-2-6,-1-3-2,0-3-4,0-3 2,-5-3-4,-5-2-2,4 1-4,-8-1 2,-11 1-2,-5 1 2,-9-1-4,-6-4-1,-6-2 2,-2-1 4,1-1 2,-6 1-1,-6 2-6,0-1-2,6-3-4,8 3 1,7 3-8,4 1 1,3-2-4,3 0-1,4 2 0,1 2 0,2-1 0,3-3 0,1-1-1,7 2-6,2-1 1,2-9 3,6-4-2,7-6 2,6-4-4,4-3-1,3 0 0,5-3 0,4-6 0,1-2 0,-1 2 0,0 1 0,-1-1 0,-4 1 0,-6 8 2,-2 4 3,1 3-4,-3 6-1,-10 6 0,-8 7-1,4 0-4,-6 2 3,-1-1 2,4-5 0,-7 6 2,-11 10 4,0 2 2,-3 5 0,-3 8 0,-4 5 0,-5 2 0,2 1 0,6 5 0,1 4 0,-2 4 0,0 0 0,2 1 2,3 2 3,2 3-2,1 0 3,0-1 2,1-2-1,1-5-4,2-4 2,2-6-4,-1-6-1,0-4 0,1-6 0,2-1 0,2-3-1,1 0-4,0-2 2,-1-1-4,1 0-5,0-2-16,3 2-2534,-1-8-10123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5:07:25.84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273 863 11552,'0'0'376,"0"0"92,0 0 369,0 0 50,0 0-191,0 0-95,0 0-186,0 0-70,0 0-89,0 0-27,0 0-34,0 0-7,0 0-8,0-7 1,-2-27-2,-1-4 1,-1-4-10,-1-4-4,0-1-10,-5-5 0,-6-9-10,-2-4-3,-2 2-4,-1 0 2,5 1-4,5 9-2,5 14-4,6 11-1,2 9-12,0 8-2,0 7-10,0-3-7,1 3-20,5-3-5,-3 4-12,10-1-2,3 9-10,8 7-2,10 9 0,4 8 0,-2 8 0,-2 1-1,-1-3-6,3-1-1,3 0 2,0-1 3,0-5-4,-1 0-3,-1 1-12,-2-4-3,-5-9-4,-3-7 2,-4 1-4,-2-1-1,-2-1 2,-5 0 2,-4-1-8,-3-3 1,-7-4-2,-2 0 2,0 0-4,-3 0-2,-12-4-6,-13-4-1,-10-4 0,-7-2 0,-6 4 0,-3 3 0,1-4 0,2 0 0,0 5 0,6 7 0,4 10 0,-2 9-5,-7 7-20,-3 3-11,3 1-40,8-3-14,9-4-30,4-2-13,2-2-22,4-5-5,10-7 2,9-5 4,-2 2 2,4-3 2,2-2 4,2 0 4,8-4 4,9-13 5,13-9 12,11-6 9,5-1 6,0-9 4,0-10 6,-2-5 4,2 4-8,-1 2 4,-3 4 6,0 3 5,5 1 10,-1-1 7,-4 3 16,-4 6 6,-4 7 6,-4 4 5,-5 6-2,-4 4 3,-4 4 2,-6 4 0,-9 4 2,4-1 4,-8 3 26,0 0 0,0 0-1,0 0 1,0 0-1,0 0 1,0 0-1,0 0 1,0 0-1,0 0 1,0 0-1,0 0 1,0 0-1,0 0 1,0 0 0,0 0-1,0 0 1,0 0-1,0 1 1,0-1-1,0 0 1,0 0-1,0 0 1,0 0-1,0 0 1,0 0-1,0 0 1,0 0 0,0 0-1,0 0 1,0 0-1,0 0 1,0 0-1,0 0 1,0 0-1,0 0 1,0 0-1,1 0 1,-1 0-1,0 0 1,0 0 0,0 0-1,0 0 1,0 0-1,0 0 1,0 0-1,0 0 1,0 0-1,0 0 1,0 0-1,0 0 1,0 0-1,0 0 1,-3 12-24,-6 1 2,-5 5 4,-6 6 4,-6 6 4,-2 7 2,1 5 0,1 1 2,0 2 4,3 5 2,0 7 0,2 7 0,1 5 0,-1 3 0,-1 1-1,1 3-4,2-2 2,1-5-2,1-6 2,5-9-2,4-12 2,4-8-4,1-9-3,0-7-10,1-4-2,-1-2-14,1-2-6,2-5-12,4 2-2131,-3-5-8517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5:07:27.47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218 910 13080,'1'-5'96,"3"-18"22,-9 1 93,-1-1 21,0-3-24,-2-6 5,-2-4 30,-1-2 17,5 3 23,-4-3-1,-2-1-20,-2-5-10,2 1-15,3 4-9,6 8-40,0 7-14,-1 4-28,2 3-9,0 5-18,0 4-5,1 7-12,1-1-2,0-6-10,1 4-3,5-3-6,4 5 1,4 2 4,5 2 1,3 3-4,3 4-2,5 6-20,2 6-6,3 6-6,3 4-5,1 0-14,3-1-2,4-4-8,-1-5 1,-4-2-4,-7-1-1,-3 0 0,-5-5-1,-5-2-6,-2-2-1,-3-4 0,-2-3-1,-6 1-4,-4-2 2,5 4-2,-4-2 2,3 4-4,-15 4-1,-6 1 0,-6 4 0,-7 7-2,-6 6-10,0 0-3,2-4-18,-8-1-7,-16 4-24,-6 1-4,-2-1-10,6-5-2,7-2 0,2-2-4,1-1-16,5-1-8,11-8-16,6-4-2,-1-1 6,6-1 9,8-1 14,7-2 7,-5-2 4,7 2 4,2 0 4,0 0 4,0-2 2,4-8-6,6-5-26,6-6-9,10-7-31,6-6-3,2-3 22,-2-5 9,-3-7 17,-2-7 12,-1-2 13,-1-3 3,1-4 6,0-4-1,-3 3-4,-2 0 4,-2 0 28,-4 0 8,-3 3 13,-2 8 8,-3 13 2,-2 13 6,-4 12 1,0 6 0,-2 3 0,-3 17 0,-3 5-3,0 7-9,3 14 0,0 17-8,1 10 0,1-2-8,2-1 1,2-1-2,1 3 2,1 6-3,0 3-4,2 0-3,-2 0 4,-2-4 1,-5-9-2,-4-11-4,-4-4-10,-4 2-31,3-11-1790,9-26-7151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5:07:30.59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280 1012 10656,'8'-4'201,"-6"3"43,-2 1 152,0 0 67,0 0 97,0 0 6,0 0-68,-1-2-33,-3-8-58,-1-4-19,0-8-16,-5-9-12,-6-11-31,-4-5-9,-3 0-24,2-4-2,2-4 4,0-1 4,-2 5 2,-2 4-2,2 1-12,2-4-8,1-2-26,2-2-10,4 4-30,3 9-18,4 13-44,2 10-15,3 4-20,2 5-7,0 5-24,8-5-6,1 4-14,6 6-6,13 7-10,11 6 0,5 4-10,1 7-3,2 9-6,1 7-2,-1 4-4,-1-4 1,-3-10-10,-6-8-3,-10-6-6,-3-3-1,-3-2 0,-2-2-1,-6-1-4,-3-2 2,-1 1-4,-11-8-1,0 0 0,0 0 0,1 0 0,-1 0 0,0 0 0,0 0 0,0 0 0,0 0 0,0 0 0,1 0 0,-1 0 0,0 1 0,0-1 0,0 0 0,0 0 0,0 0 0,1 0 0,-1 0 0,0 1 0,0-1 0,0 0 0,0 0 0,0 0 0,0 0 0,0 1 0,0-1 0,0 0 0,0 0 0,0 0 0,0 1 0,0-1 0,0 0 0,0 0 0,0 0 0,0 1 0,0-1 0,0 0 0,0 0 0,0 0 0,0 0 0,0 1 0,0-1 0,0 0 0,0 0 0,-1 0 0,1 0 0,0 0 0,0 1 0,0-1 0,0 0 0,0 0 0,-24 3 0,-10-2-1,-7 1-6,-7 4-7,-5 2-26,0 4-7,2 2-20,2 1-11,4 7-26,6 3-3,6-2-2,6-2 2,6-5-4,4-4-2,5-5-4,4-3 2,7-3-4,-1 0 1,-5 4 6,6-4 8,3-4 6,11-15 5,6-12 12,6-11 7,5-4 4,1 2 6,1-1 6,-1 0 5,6-3 12,5-5 10,1-7 12,-7 0 3,-10 9 2,-4 6 3,-1 7-2,-3 9 2,-6 7-4,-4 4-1,-1 3 0,-3 6 0,-2 5 0,3-4 0,-4 5 0,-1 2-1,0 4-4,1 16 3,-1 15 2,0 10 0,0 9 2,-2 6 3,-3 10-2,1 3 2,-1-2-4,1 0-2,-1 3-6,5 4-2,5-4-6,3-7-2,2-7-4,-2-8-2,-8-12-18,0-12-2215,0-22-8857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5:04:50.0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156.50293"/>
      <inkml:brushProperty name="anchorY" value="-22244.09961"/>
      <inkml:brushProperty name="scaleFactor" value="0.5"/>
    </inkml:brush>
  </inkml:definitions>
  <inkml:trace contextRef="#ctx0" brushRef="#br0">1 0 22839,'0'0'-19032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5:07:31.89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463 771 12720,'-2'-2'8,"-9"-7"0,-2-2 0,-3-2 34,-3-6 140,-4-7 40,-5-6 29,2 0 18,3 1 29,0 0 7,-2-5 7,1 2 7,3 5 1,0-2-6,-2-5-19,-2 2-12,1 7-46,3 0-13,4-2-24,5 2-10,4 9-30,4 9-16,3 6-30,1-4-9,0 5-20,0 2-6,0 0-6,3-1-7,11 0-26,11 8-6,10 11-12,7 6-2,1 1-8,-1 0 0,0-9-8,5-5 1,5-5-2,-3 0 2,-15-1-4,-5 3-1,-1 3 0,-3 0 0,-3-5 2,-4-3 3,-1 2-4,-2 2-1,-1 2 0,-2-1 0,0-3 0,-1 1 0,-2-3 2,-8 0 3,-1 2-2,-2 0 2,-12 13-4,-5-1-2,-7 2-6,-7 4-9,-7 2-32,-4-2-29,-9-2-84,-5-2-26,-4 2-36,2 0-10,5-1-4,6-4 3,4-4 4,8-2 10,10-6 23,6-3 7,4-5 13,5-2 6,3-4-2,2-6 13,3-9 40,7-6 20,5-6 24,7-2 16,6-2 23,6-3 7,8-7 13,3-2 8,-1 3 2,0 2 6,-2-2 1,0 1 2,1 7 12,-3 6 2,-7 7 0,-7 6 1,-3 7 6,-6 5 2,-7 8 6,2-4 1,-1 6 1,7 8 4,-2 4-3,-4 5-4,-2 7-3,1 10 0,1 9-14,-1 6-1,-1 6-8,-3 5 1,0 7-2,0 3 2,0 0-2,0 1 2,0 5-2,0 0 2,0-6-2,-2-10 2,0-11-2,3-12-1880,0-29-7535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5:07:42.711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147 142 11640,'-7'-25'280,"2"7"5,0 5 23,0 4 56,-2-1 184,-2-1 19,1 3-126,4 5-41,-9-6-57,0 4-14,-1 3 6,0 4-13,3 3-53,3 4-25,0 9-46,-1 5-13,4 0-18,4 4-7,1 4-24,1-6-4,4-8-8,2-4-2,3-3-12,5-3-2,5-5-10,5-6 0,5-7 4,4-5 2,2-8 2,-6 0 4,-12 7 2,-6 4-1,-2 4-6,-6-3-1,-6-4 2,-3-2 4,-5-3 2,-7 0-2,-8 4-10,2 5 0,10 7-8,1 5 0,-4 1-8,-2 4-3,1 6-20,1 8-7,0 10-10,3 7 1,5 4-2,9 3 1,10 1-8,5-8 1,-14-33-33,0-1 0,0 1 1,0-1-1,0 1 0,0-1 0,0 0 0,1 0 0,-1 0-4,1 0 4,-1-1 0,0 1 0,1-1 0,-1 0 0,0 0-1,1 0 1,-1 0 0,3 0-4,25 1 27,7-2 2,7-2-4,-1-8-2,-1-9-4,-7-5 2,-7-3-4,-9 2-2,-6 3-6,-7 3-1,-6 2 0,-6-2-1,-5-8-4,-5 1 2,15 23-5,-1 1 0,0 0 1,0 0-1,0 0 0,0 0 0,0 0 0,0 1 0,-1-1 0,0 0 0,0 1-1,0-1 1,0 1-1,0 0 1,0 0-1,0 0 1,0 1-1,-1-1 1,-35 0-18,-7 6-10,-5 6-40,7 4-2570,35-12-10253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5:07:40.270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112 53 10480,'0'0'160,"0"0"60,0 0 240,0 0 37,-2 4-89,-8 17-27,3 0-35,1 7-33,0 7-90,1-1-26,1-5-9,-1 3 1,1 3-2,4-1 9,5-8 24,2-5 19,3 1 34,6-4 8,7-5-18,6-6 2,7-7 13,3-7-4,0-5-19,-5-4-9,-10 2-30,-7 1-16,-3-3-32,-2-3-10,0-1-10,-2 2-6,-2 2-28,-4-6-8,-4-10-12,-2-9 0,-5-4 2,-1 5 2,0 11 4,-2 7-2,-4 3-16,-8 3-8,-9 5-16,-3 6-8,1 8-16,29-2-31,0 0 0,0 1 0,0-1 0,0 1 0,0 0 0,-2 2-5,-23 18 20,1 8 1,-1 6-2,1-1 2,4-6-4,6-3-1,1-2 0,4-1 0,4-2 0,3-3-1,4-4-4,3-1 2,3-2-4,4-1-2,6-1-2435,-11-7-9718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5:07:41.152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120 76 10392,'-2'-1'121,"-10"-4"19,-3 5 55,-1 6 6,-2 5-26,3 5-29,3 2-83,2 1-14,1 0 14,2 2 24,3 5 66,4 3 44,4-4 93,5-4 27,3-2 22,7-3 1,7-1-16,6-6-12,2-11-32,4-6 1,1-6 39,0-2 27,-4 0 49,-7 0-3,-1 2-57,-1-1-15,0-1-18,-6 1-13,-9 5-44,-5-1-16,0-7-30,-2-4-14,-6 0-28,-6-2-11,-4-5-20,10 25-107,0-1 1,-1 2-1,0-1 1,0 0-1,0 0 0,-2-1-20,-26-16 108,-1 7-6,2 7-10,3 7 0,-4 7-8,-3 9-3,-4 5-20,6 1-7,10-3-10,2-2-2,2 1-12,3 0-2,2-1-8,4-2 1,4-2-4,3 1-2,2 2-6,4 0-2,6-4-4,2-2-2437,-10-8-9757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5:07:43.662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228 104 12720,'-12'13'129,"0"3"50,-1 5 178,1 2 62,1 3 50,2-3-13,5-8-120,2-7-32,2-7-24,0 1-11,2 4-34,7-7-15,12-9-40,8-9-7,4-9-2,-4-2-1,-6 4-12,-7 5-5,-7 3-20,-6 2-10,-8 1-22,-4-1-5,-5-2 2,-4 2 2,-4 5-10,-9 3 2,-5 3 16,-1 8 0,3 8-16,3 8-5,4 4-4,4 5 1,6 4-8,5 2 1,3-1-4,7-2-1,7-4 0,7-2-1,-10-22-63,0-1 1,0 0-1,0 1 0,0-1 1,1 0-1,-1-1 0,1 1 1,0 0-9,1 0 10,-1 0 0,1 0 1,-1-1-1,1 0 0,0 0 0,0 0 1,0 0-11,0 0 13,1-1 0,-1 0 0,1 1 0,-1-2 0,1 1 0,2-1-13,34-10 80,4-11 0,4-7 4,-2-3 16,-6 1 0,-16 5-14,-13 7-1,-8 4-4,-8 0-3,-6-3-12,-6 0-4,-7 2-12,-7 5-4,-5 9-12,-4 6-3,-3 6-6,0 6-1,4 5 2,5 1-1,10-3-20,7-2-2581,13-14-10303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16:21:05.4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129 64 7520,'0'0'121,"0"0"52,0 0 189,0 0 68,0 0 92,0 0 4,0 0-67,0 0-40,0 0-111,0 0-35,0 0-25,0 0-3,0 0-3,0 0-2,0 0 0,0 0 1,-3 5 6,-14 16 1,7-6 1,3 0 2,-4 5-15,-1 5-11,-2 3-25,2 2-3,1-2-3,-1 6-2,-1 3 0,6-3-2,9-11-3,1-4 0,0-1-14,2-2-1,5-4-9,3-2-6,3-4-9,2 1-3,1 0-18,-2-3-5,-3-3-12,0-2-5,0 0-20,0-1-7,-1-2-12,2-2-3,3-5-4,-2-3 2,-1-1-4,-1-1-2,2-3-6,3-1-1,-2-4 0,-3 1 0,-6 0 2,-3 3 2,0 1-8,0-1 2,-1-5 2,1 3 0,-3 7 0,-1 3 0,-1-1 2,-1-3 3,-2-3-2,-4 1 2,-1 4-4,-2 5-2,1 2-6,-2 2-1,-2-3 0,-3 1-1,2 3-4,2 1 1,0 3-10,-2 3-4,-2 2-10,-2 4 1,2 4-4,-1 4-1,4 1 0,0 1 0,0 3 0,-1 8-1,0 9-4,2-2 2,1-7-2,4-6 2,5 1-2,2 0 2,1-3-4,2-2-1,-1-1 0,3-4 0,0-3 0,2-2 0,1-2 0,2-2 0,-1 1 0,3 0 0,1 0 0,0-3 0,1-2 0,-1-5 2,-1-2 3,0-1-2,0-2 3,2-4 2,-1-5 0,1-3 2,-3-3 3,-1 2-4,-5 0-1,-3-2 2,-1 2 3,-1 5-2,0-1 3,-1-4 2,-2 2 0,-3-1 0,-3 2-1,-1 3-4,1 3 2,0-2-2,0 3 2,-1 2-4,1 4-1,1 0 2,4 3 3,-5-2-4,5 2-1,-5-3 0,5 4 0,-5 1 0,5 2 0,-7 10 0,0 6 0,-1 7 0,1 9 0,3 3 0,2 5 0,2 4 0,2-2-1,2-5-4,4-9 2,0-13-2,-1-7 2,0 1-4,8 1-1,4-3 0,-2-6 0,2-1 0,0-2 0,1-3 0,0-1 0,-1-1 0,2-4 0,3-8 2,3-5 3,-5-1-2,-5 3 3,-5 3 2,-2 3 0,-2-1 0,-2-4 0,-2-7 0,-2-3 0,-5 4 2,-2 1 3,0-6-2,1-2 3,-3 1 2,-3 0 0,-2 2 2,0 2 3,3 5-2,2 8 2,2 4-2,-3 3 1,-4 1-10,2 1-3,2 7-4,-3 3 2,-5 5-4,-3 3-1,-2 6 0,4 2 0,9 2 0,5 4 0,5 4 0,2 3 0,1-1 0,2 1-1,5 5-4,3 5 2,2 1-2,-1-10 2,-4-15-2,4-5 2,7 2-2,2-1 2,-6-6-2,0-5 2,4-1-2,2 2 2,-2-2-4,-2-2-1,-1 0 0,2-2 0,1-4 2,0-3 4,-1-2 2,-2-3 0,-3-2 0,-1-3 0,1-4 0,-1-1 0,-5-2 0,-2-5 0,-3-7 0,-2-1 0,-2 5 2,-3 5 3,-5-1-2,-1 1 3,-1 1 2,0 3-1,-1 5-4,-1 4 2,1 2-2,0-1 2,-3 0-2,0 3 2,4 5-2,0 4 2,-2 1-2,0 0 2,2 1-2,1 3 2,-1 5-4,1 3-1,1 5 2,-2 3 3,2 6-4,2 1-1,6-2 0,3-1 0,0 3 0,2 5 0,4 8 0,1-2 0,-1-11 0,-1-7 0,3-2 0,1-2 0,3 1 0,1-6 0,0-3 0,0-4 0,2-2 0,2 0 0,1-4 2,0-3 3,2-3-2,-3-2 3,-6 3 2,-2 0 0,-3-3 2,3-4 3,3-11-2,-1-2 2,-6 3-2,-8 3 1,-2-2-8,-1 1 1,0 2-2,-3-3 2,-3-3-2,-6-4 2,-3-3-2,0 2 3,1 5 2,2 7 0,1 7 0,2 3 0,1-1 2,0 3 3,6 5-2,3 1 3,-2-2 2,3 3 0,-4 6 0,4 8-1,4 13-6,6 7-2,10 3-4,2-5-2469,-15-26-9885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16:21:10.8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145 1 8056,'0'0'64,"0"0"28,0 0 113,0 0 50,0 0 65,0 0 24,0 0 33,0 0-12,0 0-99,0 0-29,0 0-10,0 0 1,0 0 16,0 0 12,0 0 32,0 0 14,0 0 28,0 0 0,0 0-19,-4 3-4,-11 11-14,11-11-9,2-2-41,-5 4-18,4-3-26,-3 1-14,3 0-26,-7 6-10,-2 4-9,-2 4 0,1 3-8,1 5-1,3 1-15,4-1-4,3 1 1,-1-1 3,0-4-9,2 1-6,-2 0-9,1-4 2,2-7 4,2 1 0,1 6-14,2 0-8,3-1-14,2 0-2,1-1-10,1 0-2,-2 0 0,3-3-1,4-1-6,2 0-2,0-1-4,1-1 1,2-2-8,-1-4 1,-5-4-4,0-4-2,2-4-6,-2-1 3,-6 0 16,-3 0 7,0-1 10,2-1 6,-2-2 12,-3-2 7,-1-2 2,2-1 2,-1 0 4,1-1 2,0 0 0,-1 0-4,-1 0-14,-3-2-1,0-6-2,0 0-1,0 3-12,-3 3-2,-2 1-8,-2 1 0,-1 0-8,-1 1-2,1 5-12,-1 5-2,-1 2-8,1-1 1,-2 0-4,-4 0-2,-1 1-4,-3 3 2,-5 5-2,1 3 2,4 5-4,-1 4-1,-1 8 2,1 4 3,3 2-2,3-3 2,3-1-2,1 6 2,1 6-4,1-4-1,2-11 0,1-4 0,1 3 0,1 5 0,4 1 0,3-3 0,1-2 0,2-4 0,0-6 0,3-1 0,3 4 0,3-1 0,0-6 0,1-2 0,2-5 0,5-6 0,5-5 0,-1-1 0,-7 0 0,-3-1 0,0-3 0,0 0 0,0-2 2,-2 2 3,-7 3-2,-1-2 2,-1-4-2,-1-2 2,-1 2-2,-5 2 2,-2-2-4,-3-4-1,-4-4 0,-2-1 0,0 1 0,0 4 0,-1 6 0,-1 4 0,-1 5 2,0 4 3,0 3-2,-4 3 2,-5 3-4,0 0-1,4 4 0,1 5 0,-1 2 0,2 1 0,4-1 0,2 0 0,2 0 0,2 1 0,0 2 0,3-2 0,1-3 0,0-2 0,3 0 0,3 3-1,-1 2-4,0 0 2,2-3-2,2-3 2,3 0-4,4 1-1,-2-5 0,-8-6 0,7 0 0,0 0 0,-1-2 2,0 0 4,1-2 2,-1-5 0,-2-3 0,-3-2 0,-1-1 0,-1-3 0,3-7 0,0-3 0,-4-3 2,0 0 3,-1 3-2,0 5 2,0 4-2,0 4 2,-1 2-2,-1 2 3,-3 3 2,1 6-1,-9 5-4,3 6 2,0 4-2,1 8 2,-2 7-4,-3 0-1,5-1 0,4-6 0,3-4 0,2-1 0,2-1 0,0-1 0,0-3 0,3 0 0,1-1 0,3 3 0,0-4 0,0 1 0,6-6 0,-5-5 0,2-2 0,2-3 0,0-2 0,0 0 0,-1-2 0,-1-3 0,1-4 0,-2 0 0,-3 0 0,-5 2 0,-2 4 0,-1 0 0,1-1 0,-1 2 0,-2 0 0,-8 7 0,-5 7 0,-1 3 0,2 5 0,-1 4-1,-4 8-4,0 2 2,2 1-4,5 1-1,3 2 2,2-3 3,0-10-2,3-6 2,1-3-4,3-6-1,2 6 0,-1-5 0,0 3 0,1-5 2,10-1 4,1-7 2,5-5 0,3-8 0,-3-3 0,-6-1 0,-1 3 0,-3 2 0,-4 3 0,-4 0 0,0 3 0,0-1 0,0-1 0,0 2 0,0 0-1,-1 8-4,-8-4 2,0 6-2,1 2 2,5 1-2,-3 1 2,2 1-2,-7 9 2,2 1-2,4-2 3,1-1 2,1-1 0,0 2 0,0 1 0,3-3-1,2-8-4,6-2 3,2-4 2,-1-1 0,-3-3 0,-3 0 2,2 0 4,-4 8 2,-1 1 0,1 1-1,8 8-6,5 1-2369,-11-9-9471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16:22:31.7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116 68 7792,'0'0'152,"0"0"26,-2 4 109,-9 15 53,3-7 87,1 0 11,-4 4-36,-1 0-37,6-2-106,0 0-19,4 3 33,0 0 7,2 0-25,2-3-11,0-2-15,4-2-5,2 4-25,2-2-14,-1-2-26,3-2-11,3-3-16,5 2-6,8 4-4,1-3 0,-5-3 12,0-5 2,3-1 0,-3-2 2,-8 0 12,-3-3 0,3-5-3,4-1 5,1-2 7,-3-1 2,-3 2 6,-1-3-1,-3-5-4,-1-2-8,-1 1-19,0 4-4,-2 4-14,-3-1 0,-3-1-3,-1-2-5,-1-1-9,-1 1 0,-5 2-8,-5 4-2,-4 2-14,-5 3-6,-6 0-12,-1 1-4,3 1-10,1 4-2,1 4-12,-2 1-2,0 4-10,-2 1-3,1 0-6,3 1 1,1 4 4,2 5 1,-1 6-6,0 3-1,1 2 0,3-1 0,5-2 0,2 2-1,1 4-4,3 0 2,3-10-2,3-1 2,4 5-4,0-3-1,2-6 0,-1-6 0,4-3 0,9 1 0,8 2 0,3-2 0,-4-3 0,2-10 2,11-8 4,0-5 4,-6-5 6,-3-2 6,7-3 4,-3 3 4,-10 3 4,-4 0 6,4-3 8,0-1 5,-7 2-4,-4 1-1,-2-3 0,-4 0 0,-4 3 2,-4 2 2,-3 2-8,-2 1 0,-1 3-10,-2 3-4,-2 2-12,-4 0-3,-7 1-4,-6 4 2,-5 3-2,0 6 1,8 2-8,2 0 1,4-1-2,1 1 2,0 6-4,2 2-1,1-1 0,2 2 0,1 7 0,0 1 0,2-3 0,2 0 0,5 1 0,4 1 0,1-2 0,4 2 0,4 2 0,0-1 0,-1-8 0,2-7-1,4-3-4,7-2 2,6-4-4,0-3 1,1-5 4,5-7 2,4-1 0,-3-1 0,-9 1 0,-6 0 0,-1-5 2,-2-1 3,-6 3-2,-5 1 3,-1-2 2,-2-4 0,-4 1 0,-2 1 0,-2 4 2,-6 3 3,-8 1-4,-6 1-2,-1 5-4,-3 2 2,-3 3-2,1 5 2,4 4-4,4 6-1,1 5 0,4 3 0,5 0 0,5-3 0,1-1 0,2 1 0,1 0 0,2-3-1,2-3-4,1 0 2,4-1-2,1 1 2,2-3-2,3-4 2,2-4-2,4-3 3,6-5 2,4-4 0,0-5 0,-2-2 0,-3 1 0,-4 4 0,-5 1 0,-4-4 0,-2-5 2,-1 0 6,-3 4 6,-4 3 2,-3 2 2,-2 0 3,-5 1-4,-1 3-2,-1 3-6,1 2-2,-1 0-4,-4 4 2,-1 4-2,0 4 2,2 5-4,3-1-1,4 1 0,2 1 0,2 3 0,1 0 0,4-4 0,1-2 0,1-1 0,3-1 0,4 0 0,8 2 0,-1-7 0,3-5 0,6-4 0,2-6 0,-3-1 0,-6 2 2,-4 1 4,-2 0 2,-3-2 2,-5-3 4,-2 0 2,-1 3 0,0 7 0,-1-8 2,-1 2 2,-1 6-8,-13-5 1,-2 5-2,-1 5 1,1 7-8,4 3 1,3 1-2,1 4 2,1 1-4,2-2-1,3-4 0,1 0 0,3 2 0,0-1 0,0-2 0,5 1 0,-5-11 0,1 0 0,-1 0 0,0-1 0,1 1 0,-1 0 0,1-1 0,-1 1 0,1-1 0,0 1 0,-1-1 0,1 1 0,0-1 0,-1 1 0,1-1 0,0 1 0,-1-1 0,1 0 0,17-3 0,3-6 0,6-5 0,-2-1 0,-9-1 0,-7 1 0,-3 1 2,-1 2 4,-1-1 2,-4-3 0,-5 2 2,-4 4 3,-3 1-4,-4-1-2,-3 4-4,-2 4 2,-2 4-2,-3 8 2,0 5-4,5 3-1,9-3 0,2-3 0,-2 1 0,1 3 0,3-2 0,4-3 0,3 0 0,2 3 0,1-3-1,1-8-6,9-3 1,2-6 4,3-7 2,2-1 0,-3 0 0,-4 2 0,-3-2 0,-4 2 0,1 3-1,-6 9 1,0 0 0,0 0 0,0 0 0,-1 0 0,1 0 0,0 0-1,0 0 1,0 0 0,0 0 0,0 0 0,0 0 0,0 0 0,0 0 0,0 0 0,0 0 0,0 0 0,0 0-1,0 0 1,0 0 0,0 0 0,0-1 0,0 1 0,0 0 0,-1 0 0,1 0 0,0 0 0,0 0-1,0 0 1,0 0 0,0 0 0,0 0 0,0 0 0,0 0 0,0 0 0,0 0 0,0 0 0,0 0 0,0 0-1,0 0 1,0 0 0,0 0 0,0 0 0,0-1 0,0 1 0,0 0 0,0 0 0,0 0 0,0 0 0,0 0-1,0 0 1,0 0 0,0 0 0,0 0 0,0 0 0,0 0 0,0 0 0,0 0 0,-12 1-3,3 5-2,3 1 2,3-3-2,-4 4 2,4-4-2,-2 2 2,3-4-2,-1 3 2,2-2-4,-1 3-1,2-3 0,2 4-1,-1-6-4,-1-1-1,2 0-14,5-2-13,-2 1-36,7 1-2279,-9 0-9097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16:22:39.4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221 89 10208,'0'0'201,"0"0"67,0 0 247,0 0 35,0 0-99,0 0-44,-3 0-95,-13 0-43,10 0-74,-2 0-27,4 0-31,-4 0-6,5 1-15,-3 4-7,3-2-10,-2 3-6,3-3-9,0 3 1,0-2-3,-3 1-4,3-1-3,-1 4 2,4 2-3,4 3-4,2-2-3,8-1 2,6-1-2,6-3 2,3-1-2,0-4 2,0-4-2,-2-2 5,-4-5 7,3-1 2,4-2 6,-4 2 1,-8 3 0,-4 1 1,-4-2 6,-2 0 2,-6 1 6,-2 4 1,5-7 1,-2 1 5,-1 1 4,-3-1 2,-4 1-8,-4-1 1,-3-1-2,-3 0 3,0 2 2,-3 4 0,-6 2 2,-5 2 2,1 1-8,1-1 0,-1 1-10,-3 0-3,-6 0-6,3 0-5,5 0-14,4 3-2,-1 5-10,2 0-3,4-2-4,7 0 1,3 1-8,2 4 0,0 3-8,0 2 2,0 3 2,3 2-1,4 2-6,4 3-3,3 0-10,0-3 1,1-8-4,4-3-1,6 0 0,3-1 0,2 0 2,0-3 4,0-4 2,3-4 0,3-2 2,-1-3 4,-4-1 4,-5-3 3,-3-1-4,1-1-1,1-1 2,-2-4 4,-5-1 2,-3 1-1,-5-1-4,-3 1 2,-3 0-4,-1 0-2,0 0-4,1 3 1,-2 2-10,-5 2-2,-1-1 2,0 2 4,-1 1 2,0 2-1,-2 2-6,-2 1-1,-2-2 2,-2 4 3,-1 5-4,-5 1-1,-1 4 0,-1 2-1,1 2-6,4 2-1,6 2 0,4 3 0,0 4 0,4-3-1,4-4-4,2-1 2,1-2-2,4 0 2,3 1-2,5-2 2,3-3-2,6-4 2,5-2-2,3-5 3,4-3 2,1-4 0,1-6 0,-4 0 0,-8 1 0,-4 0 2,-3-3 4,-2-4 2,0-1 0,-4-1 2,-3 0 4,-3-1 1,-4-3-4,-4 3 3,-4 8 4,-2 2 3,-2 0-4,-5 0-2,-7 4-4,-5 5 1,-2 5-8,0 2 0,1 0-8,4 0 1,5 1-2,4 4 2,3 3-4,2 4-1,3 5 0,1 2 0,1 2 0,2-2 0,2-4 0,5-2-1,5-1-4,4 0 2,3-2-2,5 1 2,8-2-2,5-2 2,2-2-4,3-3-1,0-3 2,-1-3 4,-5-4 2,-3-3 0,-4-4 0,-3-1 0,-7 1 0,-2-1 0,-4-2 2,-1-3 3,-3-1-2,-2-1 3,-2 1 2,-3-1 0,-2 1 0,-5 0 0,-1 4 0,-4 2-1,-3 0-4,-3-2 3,-3 3 2,1 4-1,2 5-4,-3 1 2,-7 1-2,5-2 2,10 2-4,5 3-1,1 6 0,-2 5 0,-2 7 0,1 9 0,3 7 0,3-1 0,6-5 0,6-3 0,5-2 0,1-4-1,2-2-4,3-4 2,7 0-2,7-2 3,6 0 2,3-6 0,0-5 0,-5-7 0,-6-6 0,1-4 0,0-2 2,-2 1 3,-6-2-2,-7 0 3,-3-2 2,-1-2 2,-2-5 4,-2 1 2,-5 5 0,-4 4 0,1-1 0,1-1 0,1 2 0,-2 4-1,-4 4-6,-1 3-1,-3 2 0,-2-1-1,1 1-4,3 0 2,1 6-2,-4 2 2,-2 4-4,-1 2-1,2 0 0,2-1 0,3 0 0,2 2 0,0 0 0,2-1-1,3-7-4,-2 4 2,2-5-2,-1 3 2,2-3-4,1 3-1,0-5-1,0-1-4,1 2 2,6 5-4,-5-6-6,-2-1-20,0 0-2546,0 0-10179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3:06.40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9929,'23'-18,"-5"4,1-1,1-1,8-5,7-6,4-4,4-3,5-4,1 0,-1 1,-2 1,2-1,4-4,0 0,3-2,2-1,3-3,1-1,0 0,-5 4,-7 7,0-2,5-3,2-2,-2 2,3-2,5-5,-2 2,-4 4,-7 4,-4 4,-2 1,0 0,0 1,-1 0,-2 2,-5 4,0-1,4-2,2-2,-2 1,-5 5,-6 4,2-1,4-4,-1 1,-3 3,0-1,7-4,4-4,2-2,0 0,0 1,3-3,6-5,3-2,-3 2,-1 1,1 0,3-3,5-4,4-3,3-2,2-2,7-5,0-1,-5 5,-5 3,2-1,4-3,4-4,2-1,0 1,-3 1,-2 2,1-1,5-4,5-3,1-2,-3 3,-4 3,-4 3,-1 1,0 0,0 0,5-4,3-2,-2 2,-4 2,-3 2,2 0,2-3,4-3,1 1,-1-1,-2 2,-4 3,-3 3,-2 1,-2 2,2-2,3-2,-2 1,-3 2,-4 4,-1 1,-1 0,1-1,-2 2,1 0,1-1,1-1,-1 0,-2 2,-2 2,-3 2,-3 2,1 0,1-2,3-1,4-4,5-3,1-2,-3 4,-6 4,-3 2,0-1,4-2,5-4,1 0,-1-1,5-2,3-4,0 1,-3 2,-2 2,2-2,3-2,4-3,0-1,0 1,-4 2,0 1,0 0,1-2,1 1,-2 0,1 0,0 0,1 0,-6 3,-2 3,-2 1,1-1,-1 1,0 0,2-2,0 1,-6 4,-2 2,-1 0,0 0,1 0,-3 3,1-2,2-2,2 0,-1-1,-2 3,-3 1,-5 5,-2 2,1-2,3-1,1-3,3 0,0-1,3-3,2-1,1 0,0-1,-2 2,-2 2,-2 1,0 0,4-3,-1 0,0 1,2-2,1 0,-4 2,-3 3,1-1,-1 1,-1 0,0 0,2-1,0 1,-2 0,0 1,3-3,0 1,-5 2,-3 4,-3 2,0 0,0-1,1 1,-1 0,0-1,-2 3,-5 3,-8 7,-1 0,-1 1,-1 1,-6 5,-1 0,3-2,0 0,-4 4,-6 3,-3 3,2-1,-2 1,2-1,-1 0,-4 3,1 0,1-1,0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5:04:51.2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309.83594"/>
      <inkml:brushProperty name="anchorY" value="-23090.76563"/>
      <inkml:brushProperty name="scaleFactor" value="0.5"/>
    </inkml:brush>
  </inkml:definitions>
  <inkml:trace contextRef="#ctx0" brushRef="#br0">1 0 20695,'0'0'0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3:20.7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0,'16'19,"-2"-4,-4-2,4 2,0 2,-1-3,-1 0,4 5,2 1,0 1,-1-1,1 0,0 1,3 4,1 0,-3-4,-2-1,0-1,0 1,2 2,3 3,4 5,0-1,-2 0,-2-5,-4-2,0-2,-1 0,1 0,0 1,-2-2,-1-2,0 0,1 2,2 2,1 0,1 2,2 2,1 2,-3-4,-2-3,-5-4,0-2,0 2,0-1,1 0,-3-2,-2-3,-2-1,-1-2,3 3,1 2,2 1,-2-2,-2-2,-1 0,1 0,1 1,-2-2,-1-1,2 2,-2-1,1-1,0 1,-3-3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3:45.1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1,'12'14,"-2"-2,-3-3,4 3,4 6,4 5,4 4,3 4,0 1,0-2,-3-3,-3-3,-5-5,-1-3,-4-4,-3-3,0-2,-3-1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3:48.0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 56,'-13'-15,"6"6,3 5,0-1,-1-1,0 0,0 1,3 1,1 3,2 2,1 2,2 2,1 1,2 3,2 1,0 0,4 6,-2-3,1 1,-2-1,-1-3,1 2,4 5,10 11,3 4,1 1,2 3,8 10,5 6,4 3,-4-3,-5-7,0 0,1 2,2 1,-1 0,1 1,1 1,-2-2,-3-4,-6-8,-9-9,-2-3,2 2,1 2,-2-3,-1-2,0 1,-2-2,1 0,1 2,-1-1,0-1,0 1,0-1,1 3,4 3,2 3,-4-5,-6-7,-2-2,0-1,4 6,4 5,-1-3,-6-6,-4-5,1 1,7 9,8 10,-1-3,-7-7,-4-5,2 2,-1-1,-4-4,-1-2,2 2,1 1,-1 0,0 0,3 3,0 0,-1-2,-2-1,2 2,-2-2,-1-2,3 3,4 7,1 0,-1-2,-2-2,0 0,1 2,3 3,-3-3,-5-7,-3-4,1 3,2 1,1 2,1 1,1 1,-1-1,0 0,2 2,1 1,-1 0,-3-4,-1-2,1 1,-1 0,0-1,-2-2,-1-1,-1-1,0 0,0-1,-2-1,0 0,0-1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3:54.1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0,'21'25,"4"5,10 11,9 11,6 8,-3-4,-7-8,-8-10,-5-5,-1-3,-2-1,1 0,0 2,3 2,1 2,-2-4,-8-8,-3-4,1 1,1 2,-3-4,-2-3,-2-1,0-2,1 2,-2-2,0 0,0 0,-2-2,-1-1,0-1,0 0,-2-2,2 2,1 2,2 2,5 6,0 0,1 1,-1-1,-1-2,-3-3,-2-2,0 0,2 2,-2-3,2 4,-3-5,-2-1,4 3,0 1,0 0,-3-3,1 0,0 1,1 0,0 1,0 0,-3-3,2 0,-2 0,-3-4,-8-11,-5-4,2 0,0 2,1 1,9 10,7 9,-2-3,-2-2,0 0,1 1,-2-2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3:55.3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1162 1385,'-14'-16,"3"3,4 4,-2-2,-2-2,-1-2,-4-3,-2-4,-4-4,-4-5,-3-4,-5-5,-4-6,-6-5,-2-5,-1 1,1 0,-1-1,-1-1,3 3,3 4,4 5,4 4,1 1,1 3,4 3,5 7,-2-4,-8-7,0-2,4 5,1 2,0 0,1 1,5 6,1 1,-2-3,0 1,7 7,0 2,-2-4,-2-1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4:00.0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1,'32'40,"2"2,5 6,-1-1,-4-6,-6-6,-6-9,-2 0,2 1,-1-1,-7-9,-3-3,-1-2,-1-1,-1-1,1 1,1 1,0 1,0-1,-2-2,0-1,0 1,3 4,1 0,-2-1,-1-1,0-2,-2-1,1 1,1 1,5 6,-1 0,1-1,-2 0,0-2,0 2,1-1,-5-4,-1-3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4:02.0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1601 1976,'-17'-20,"4"4,1 1,-1-1,-1-2,-4-4,-6-8,-5-4,-1-4,-2-2,-3-3,-2-3,-3-3,-2-2,0-1,-2-3,-3-3,-6-7,-5-6,2 1,4 6,6 7,6 7,3 4,1 3,4 3,4 5,3 5,0-1,0-1,-1 1,3 2,3 4,-3-3,-4-6,-1 0,3 3,-1 0,-1-4,-2-1,1 2,3 4,4 4,2 2,1 1,1 3,1 0,2 3,3 3,-1-1,-2-1,0-2,1 1,1 3,3 3,2 2,0 0,-1 0,0-2,-1 1,3 2,0 1,0-1,-1 0,1 1,1 0,-1 0,0-1,1 2,2 2,-1-1,2 3,4 4,0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4:03.2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149 184,'-20'-24,"6"5,-3-1,2 1,3 4,1 2,-2-3,2 2,3 5,3 3,1 0,-1 0,1 1,-1-1,1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4:06.4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8,'0'0,"1"0,-4-3,-1-1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4:07.7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722 891,'6'7,"-7"-7,-3-5,0 0,-1-2,-2-1,-2-3,-3-4,-3-3,-1-2,-2-3,-4-3,-2-5,-1 1,-1-2,-7-9,-3-3,-3-4,-1-1,0-2,-1 1,1 0,2 4,2 1,6 9,9 10,5 6,1 1,2 3,4 5,3 3,0 0,-1 1,2 0,0 1,-1-1,1 0,0 2,0-2,-1-1,1 2,0 1,1-1,-1 1,0-2,-2-2,2 3,10 12,5 7,7 7,5 7,5 7,4 5,4 4,3 4,3 4,1 0,-1-1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30T05:05:49.7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2733.39575"/>
      <inkml:brushProperty name="anchorY" value="-23937.43359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2297.71533"/>
      <inkml:brushProperty name="anchorY" value="-23937.43359"/>
      <inkml:brushProperty name="scaleFactor" value="0.5"/>
    </inkml:brush>
  </inkml:definitions>
  <inkml:trace contextRef="#ctx0" brushRef="#br0">1730 0,'2'0</inkml:trace>
  <inkml:trace contextRef="#ctx0" brushRef="#br1" timeOffset="-1">2166 0,'3'0,"56"0,14 0,-14 0,15 0,-14 0,16 0,-13 0,15 0,-14 0,17 0,-15 0,15 0,-13 0,14 0,-15 0,15 0,-15 0,14 0,-14 0,13 0,-14 0,14 0,-15 0,14 0,-14 0,14 0,-14 0,12 0,-14 0,13 0,-14 0,16 0,-13 0,15 0,-14 0,15 0,-15 0,14 0,-15 0,16 0,-15 0,15 0,-15 0,14 0,-16 0,13 0,-15 0,16 0,-14 0,15 0,-15 0,12 0,-15 0,12 0,-13 0,13 0,-14 0,13 0,-13 0,9 0,-14 0,10 0,-13 0,11 0,-12 0,12 0,-11 0,12 0,-11 0,11 0,-11 0,8 0,-12 0,8 0,-11 0,9 0,-11 0,11 0,-9 0,10 0,-9 0,9 0,-10 0,7 0,-11 0,8 0,-10 0,8 0,-8 0,9 0,-9 0,9 0,-8 0,8 0,-8 0,7 0,-8 0,6 0,-9 0,7 0,-10 0,7 0,-9 0,7 0,-8 0,7 0,-7 0,7 0,-8 0,7 0,-6 0,5 0,-7 0,5 0,-7 0,2 0,-6 0,3 0,-5 0,4 0,-4 0,5 0,-3 0,5 0,-5 0,6 0,-5 0,5 0,-5 0,4 0,-5 0,3 0,-5 0,4 0,-5 0,3 0,-4 0,2 0,-3 0,1 0,-3 0,1 0,-4 0,4 0,-4 0,4 0,-3 0,3 0,-4 0,3 0,-3 0,3 0,-3 0,2 0,-2 0,2 0,-4 0,3 0,-4 0,3 0,-3 0,3 0,-2 0,3 0,-2 0,3 0,-1 0,2 0,-1 0,3 0,-3 0,5 0,-3 0,4 0,-3 0,3 0,-4 0,4 0,-4 0,7 0,6 0,-4 0,4 0,-6 0,2 0,-6 0,1 0,-3 0,2 0,-3 0,6 0,-3 0,5 0,-3 0,7 0,-5 0,8 0,-5 0,8 0,-5 0,7 0,-6 0,7 0,-6 0,6 0,-6 0,4 0,-7 0,5 0,-7 0,7 0,-7 0,8 0,-6 0,5 0,-5 0,6 0,-7 0,7 0,-6 0,6 0,-5 0,4 0,-6 0,4 0,-6 0,3 0,-6 0,4 0,-5 0,4 0,-5 0,4 0,-4 0,4 0,-5 0,4 0,-5 0,2 0,-5 0,1 0,-5 0,0 0,-3 0,-1 0,-1 0,-4 0,-1 0,1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4:15.0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102 106,'21'22,"-10"-11,2 3,7 6,6 7,4 5,5 3,0 2,1 0,-1 0,0-1,2 1,1 3,-1-2,-7-7,-8-8,-6-6,-5-5,0-2,-1 1,2 1,-1 0,0-1,-2-1,-1-2,1 1,0 1,-2-3,-1-1,-1-1,-1 0,1 0,0-1,0 2,2 1,1 1,-1 0,0-1,1 1,-1-1,-1 0,-1-3,-9-8,-4-4,0 0,-3-3,-2-3,-3-2,-5-6,-5-5,-5-5,-1-1,-2-2,-2-3,-4-4,-1 0,2 2,3 3,5 5,5 5,5 4,5 7,3 3,3 2,-1 0,1 1,0-1,0 1,0-1,1 2,1 1,-1-1,1 1,-1-2,0 1,1 1,-1-2,-4-3,0-1,2 3,5 4,-3-1,-1-3,1 1,1 3,-2-4,3 3,-3-1,3 1,0 1,0-1,0 1,2 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4:16.3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448 464,'-12'-13,"2"3,-2-2,-6-7,-9-9,-6-6,-2-2,-4-5,-9-8,-9-10,-14-15,-15-14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4:35.1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1,'3'2,"2"5,2 0,1 2,4 4,4 4,5 7,7 7,3 4,4 3,-2-1,-1-1,-1-2,-5-5,-6-7,0 1,5 4,-2-1,-5-6,-2-3,0 2,4 2,3 5,0-1,-5-5,-1-1,4 5,3 3,0-1,0 1,1 0,3 4,3 4,-2-3,-3-3,-1-1,2 2,2 2,3 4,2 1,-1 0,-1-1,0-1,-1 0,1 0,0 0,-2-1,1 0,-1 0,-2-3,-5-5,0-1,2 3,-1-2,-5-5,0 0,5 6,-1-1,-6-7,-1-1,2 2,0-1,-4-4,-3-1,3 0,-1 1,1 1,-1-2,-1-1,-1 0,0-1,-2-2,1 1,-2-2,1 1,1 1,0 0,-1-1,3 3,-5-4,2 1,2 1,0 2,-3-4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4:59.7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767 852,'-26'-29,"9"10,5 6,-4-5,-5-6,-3-2,0 0,2 1,1 1,-3-2,-3-5,0 1,2 2,-3-2,-5-6,-5-7,-4-4,-3-2,0-1,4 4,6 7,7 8,4 5,24 25</inkml:trace>
  <inkml:trace contextRef="#ctx0" brushRef="#br0" timeOffset="-1">122 135,'43'48,"8"8,1 2,-2-2,-2-3,-6-6,-4-5,1 1,0 0,-1 0,-3-4,-3-4,-4-4,-4-4,-2-3,-2-2,-5-5,-3-3,0-1,-3-3,-4-4,-10-12,-9-9,-2-3,1 1,0 0,-2-1,1 0,1 1,1 2,2 1,0 1,1 1,0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4:43.2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 3,'-3'-3,"6"6,0 0,-5-5,3 4,2 1,-1-2,-4-2,0-2,-1 1,3 1,0 1,0 0,1 1,-1-1,-2-3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4:45.7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0,'17'20,"5"4,9 10,8 9,5 6,3 4,4 3,4 5,2 3,3 2,2 3,1 1,0 0,-2-2,-4-4,1 0,-4-4,-1-2,-2-1,-1-1,1 0,2 3,-1-1,-3-4,-3-3,-4-4,-4-5,-5-6,-3-2,-2-2,-2-4,-6-6,2 3,8 8,1 2,-5-6,-3-4,0 0,2 3,2 2,0 0,2 2,-1-1,-3-3,-1-1,2 2,0 0,-3-3,-3-5,-6-5,-2-2,1 0,1 2,4 3,1 2,1 1,0 1,1 0,-2-2,-4-4,-4-4,-2-4,-1 0,1 1,-2-2,1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4:48.2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0,'27'31,"-2"-2,6 7,4 4,1 2,2 1,-1-1,-1 0,-1-3,-1 1,0-1,-2-2,-3-3,-6-8,1 2,7 7,1 2,-3-4,-4-3,-2-5,-2 0,-1-2,-3-3,-4-6,-3-2,2 2,2 2,1 1,3 3,0 2,0-2,1 1,-2 0,-2-4,-2-2,0 0,1 0,-2 0,0-1,0-1,1 2,2 3,-1-3,-5-4,-4-5,0 0,2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4:51.2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0,'21'24,"3"3,4 5,0 2,4 2,6 8,6 7,7 7,2 3,1 1,1 2,3 2,0 0,-3-1,-3-7,-6-4,-2-4,-3-2,0-2,-1 0,1 2,2 2,2 1,-1 0,0 0,-1-3,-5-3,-5-8,-2-1,1 1,-1-1,-4-5,-5-6,-2-2,-1-2,-2-1,-1-1,-2-3,2 2,5 6,-1 0,-2-3,-1-2,-2-2,-1 0,0-1,-1-2,-1 0,-2-3,1 2,-3-3,0-1,-1-2,0 1,1 2,-1-2,0-1,-2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5:26.26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39 45,'-20'-23,"9"10,4 5,6 7,3 3,6 8,9 9,0 2,4 4,3 4,1 0,2 4,6 6,6 7,3 4,0 0,-2-2,-1-2,-2-1,-1-3,0 1,0 1,0-1,3 3,7 12,-10-14,10 11,-1-1,6 11,-11-16,11 12,1 1,-3-4,-4-4,-2-3,3 4,4 5,1 0,-1 0,1 1,2 2,4 5,5 5,1 3,0-1,-2-3,-2-1,2 2,3 3,4 5,5 6,4 4,0 2,-5-8,-10-11,-3-4,3 4,3 4,5 5,2 3,6 7,0 1,-1-4,-2 0,2 1,1 3,3 3,1 0,2 3,-5-6,-8-9,-2-3,2 3,4 4,1 2,0 0,3 2,2 4,2 1,2 4,5 5,-2-2,-5-5,-55-67,11 20,-22-29,39 44,11 12,2 3,3 2,2 3,4 5,4 5,1 1,2 2,5 6,6 8,5 5,4 5,-2-2,-4-5,0 0,-1-1,-2-3,-7-8,-3-4,-1 0,0-1,-3-2,-6-10,-8-7,-5-7,-4-4,-5-7,-4-5,2 3,7 8,1 2,-3-4,-5-7,-7-7,-4-4,-4-7,-8-8,-8-10,-3-4,0 1,-1-2,-5-6,-3-3,1 1,3 3,-4-4,-3-4,0 1,2 2,2 1,-1-1,-1 0,-1-2,-1 0,0-2,0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5:44.7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128 523,'-20'15,"11"-7,3-3,-1 0,1 0,1-1,-3 3,26-22,2-1,7-5,2-3,-1 1,0 0,6-4,4-4,3-2,0 0,-1 0,-2 2,-4 4,-4 2,-2 3,0-1,5-3,-2 1,-5 4,-2 1,2-1,-3 2,-7 6,-6 5,0 1,-5 2,-10 10,-6 3,-6 6,-1 1,4-4,0 0,-5 5,-6 4,2-1,3-4,3 0,-1-1,-2 2,-5 5,-5 2,4-1,6-6,0 0,-9 8,-5 3,4-3,5-3,0-1,-1 1,-4 3,3-2,5-4,0 0,0 0,-22 17,17-13,15-12,-1 1,2-2,2-2,0 0,1-1,3-1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30T05:05:49.7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9916.52246"/>
      <inkml:brushProperty name="anchorY" value="-24784.09961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10352.0625"/>
      <inkml:brushProperty name="anchorY" value="-24784.09961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21838.67773"/>
      <inkml:brushProperty name="anchorY" value="-24784.09961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9918.2666"/>
      <inkml:brushProperty name="anchorY" value="-24784.09961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9916.2168"/>
      <inkml:brushProperty name="anchorY" value="-24784.09961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10352.47949"/>
      <inkml:brushProperty name="anchorY" value="-24784.09961"/>
      <inkml:brushProperty name="scaleFactor" value="0.5"/>
    </inkml:brush>
  </inkml:definitions>
  <inkml:trace contextRef="#ctx0" brushRef="#br0">1852 0,'2'0</inkml:trace>
  <inkml:trace contextRef="#ctx0" brushRef="#br1" timeOffset="2650.57">2288 0,'2'0,"45"0,11 0,-10 0,8 0,-10 0,8 0,-10 0,11 0,-10 0,12 0,-10 0,11 0,-11 0,12 0,-11 0,10 0,-9 0,11 0,-11 0,14 0,-11 0,13 0,-11 0,11 0,-12 0,11 0,-13 0,14 0,-12 0,14 0,-11 0,13 0,-12 0,13 0,-13 0,14 0,-13 0,14 0,-12 0,14 0,-12 0,14 0,-13 0,15 0,-14 0,16 0,-15 0,16 0,-13 0,15 0,-14 0,16 0,-15 0,15 0,-16 0,18 0,-16 0,16 0,-15 0,16 0,-15 0,16 0,-17 0,18 0,-16 0,18 0,-16 0,17 0,-16 0,17 0,-18 0,17 0,-17 0,16 0,-16 0,19 0,-17 0,18 0,-17 0,15 0,-17 0,15 0,-16 0,15 0,-16 0,17 0,-17 0,18 0,-17 0,18 0,-18 0,17 0,-16 0,15 0,-16 0,17 0,-17 0,15 0,-15 0,13 0,-15 0,14 0,-16 0,17 0,-16 0,17 0,-16 0,13 0,-16 0,14 0,-16 0,15 0,-15 0,15 0,-14 0,12 0,-14 0,12 0,-16 0,14 0,-16 0,15 0,-15 0,14 0,-15 0,12 0,-14 0,12 0,-13 0,12 0,-13 0,13 0,-13 0,11 0,-13 0,11 0,-13 0,12 0,-13 0,12 0,-12 0,13 0,-12 0,11 0,-11 0,9 0,-11 0,10 0,-11 0,12 0,-12 0,12 0,-11 0,11 0,-12 0,8 0,-11 0,7 0,-11 0,8 0,-9 0,9 0,-10 0,9 0,-10 0,7 0,-9 0,3 0,-7 0,-11 0</inkml:trace>
  <inkml:trace contextRef="#ctx0" brushRef="#br2" timeOffset="2651.57">13774 0,'-16'0,"-47"0,11 0,-18 0,12 0,-17 0,12 0,-16 0,13 0,-16 0,13 0,-16 0,14 0,-18 0,16 0,-19 0,16 0,-18 0,16 0,-18 0,18 0,-22 0,18 0,-20 0,18 0,-17 0,18 0,-19 0,18 0,-19 0,18 0,-20 0,19 0,-21 0,20 0,-21 0,19 0,-18 0,19 0,-18 0,19 0,-20 0,18 0,-22 0,19 0,-24 0,20 0,-23 0,20 0,-24 0,22 0,-21 0,22 0,-17 0,21 0,-18 0,22 0,-20 0,20 0,-21 0,20 0,-21 0,21 0,-21 0,21 0,-19 0,21 0,-19 0,20 0,-21 0,21 0,-21 0,20 0,-20 0,20 0,-18 0,19 0,-16 0,20 0,-18 0,19 0,-20 0,19 0,-20 0,19 0,-19 0,19 0,-19 0,19 0,-16 0,18 0,-17 0,18 0,-21 0,19 0,-21 0,19 0,-18 0,20 0,-17 0,20 0,-17 0,19 0,-18 0,18 0,-20 0,19 0,-19 0,18 0,-18 0,20 0,-18 0,19 0,-19 0,19 0,-18 0,17 0,-16 0,18 0,-15 0,17 0,-13 0,17 0,-16 0,84 0</inkml:trace>
  <inkml:trace contextRef="#ctx0" brushRef="#br3" timeOffset="-3">1854 0,'-2'0</inkml:trace>
  <inkml:trace contextRef="#ctx0" brushRef="#br4" timeOffset="-5">1852 0,'2'0</inkml:trace>
  <inkml:trace contextRef="#ctx0" brushRef="#br5" timeOffset="2649.57">2288 0,'60'0,"53"0,-19 0,23 0,-21 0,23 0,-22 0,22 0,22 0,-19 0,19 0,-27 0,19 0,-27 0,22 0,-26 0,23 0,-23 0,23 0,-23 0,23 0,-23 0,22 0,-23 0,24 0,-23 0,24 0,-23 0,25 0,-23 0,25 0,-22 0,25 0,-23 0,24 0,-24 0,24 0,-25 0,22 0,-24 0,22 0,-23 0,23 0,-23 0,24 0,-23 0,24 0,-24 0,22 0,-24 0,21 0,-23 0,24 0,-23 0,23 0,-23 0,20 0,-22 0,20 0,-22 0,23 0,-22 0,23 0,-23 0,23 0,-22 0,22 0,-23 0,21 0,-23 0,20 0,-23 0,19 0,-23 0,19 0,-21 0,20 0,-19 0,20 0,-19 0,19 0,-19 0,17 0,-20 0,17 0,-20 0,15 0,-19 0,16 0,-19 0,17 0,-18 0,16 0,-19 0,15 0,-18 0,13 0,-16 0,13 0,-15 0,11 0,-15 0,12 0,-14 0,11 0,-14 0,11 0,-14 0,9 0,-13 0,-41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5:47.2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2290,'29'-24,"-3"4,1-2,1-2,4-1,3-4,2 0,-1-1,2-1,4-2,3-4,6-4,0-1,-2 3,0-1,0 0,2-1,2-2,2-2,6-4,3-3,1 0,-3 1,-6 7,-4 1,1 0,1-1,2-1,1-1,1-1,2-1,-1 0,-5 4,-7 6,-2 1,0 1,-3 2,-4 3,1 0,5-5,1 0,-2 1,-5 4,-5 4,1 0,6-6,5-4,3-1,-8 5,-11 10,-1 0,6-4,-4 2,-7 7,63-49,-37 30,-28 20,0 0,-2 2,-1 0,-4 4,2-2,2-1,2-2,-2 0,-3 4,-3 3,-1-1,0 2,0-1,-2 2,2-2,0 0,0 0,-1 1,-1 1,1-1,-7 8,-1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5:50.7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1060,'6'7,"0"1,0-2,-2-8,5-4,-9 8,1 0,5-4,51-41,-49 37,4-4,-1 1,-1 0,1 1,1-2,1-1,2-1,2-1,0-1,-1 1,0 0,1-1,5-4,4-3,2-2,1 0,2-2,5-4,1-1,-1 1,1-2,3-1,2-2,1 0,-1-1,0 2,-3 1,-3 3,-4 3,0 0,-1 1,-3 2,-2 2,-1 1,2-2,1-1,-4 4,-8 6,-3 3,1-2,-1 1,1 0,1-1,-1 1,0 0,-5 3,-1 1,5-3,-3 2,2-1,3-4,0 1,-5 4,-1 0,4-2,3-3,-5 4,-2 2,-1 0,1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5:51.8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0 962,'10'-8,"-3"3,-2 1,-4 3,14-11,9-7,4-4,-4 3,-3 3,1-1,4-3,3-2,-1 0,-1 2,1-2,6-5,5-3,1-2,-4 4,-11 9,-4 3,0 0,52-38,-32 26,-27 18,0-1,5-3,2-1,-2-1,-2 4,-5 3,-1 2,-1-1,26-16,-31 23,-2 1,24-19,-15 10,0 0,3-2,2-2,0 0,-3 3,35-25,-40 31,24-19,-16 10,1-1,1 0,0-1,0 1,-2 2,-3 1,0 1,-1 0,0 1,-2 1,4-3,-3 2,-3 3,-6 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5:52.8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1072,'8'-7,"2"0,0-2,-2 3,2-2,3-3,3-1,1-2,2-2,2-1,-1 1,51-38,-37 27,11-7,-17 12,-2 1,-1 1,1-1,-2 1,-5 4,-2 3,3-3,-1 0,-1 2,0-1,3-2,2-2,2-1,-2 1,-3 4,-5 2,0 1,2-1,1-2,0 1,-3 2,2-3,5-3,2-1,-1 0,1 0,4-4,5-3,3-3,-2 1,-5 4,-5 5,-6 5,-1 0,5-4,-1 1,-5 4,25-18,-1 3,-26 17,-2 1,-1 1,1 0,-2 0,0 1,3-2,-3 1,-1 2,-1 0,3-1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5:55.8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5 279,'3'4,"2"-4,8-9,2-4,-7 7,-3 5,41-30,-24 14,-2 1,1-2,6-3,-1 0,-5 3,-1 2,1 0,-2 0,-3 3,-1 1,-2 1,-2 2,0 1,-3 1,-3 4,-15 10,-4 5,-3 1,0 1,1-1,-1 1,-2 2,-4 2,1 0,3-3,-3 3,-9 7,3-2,7-6,6-5,2-1,-2 0,-3 4,0 0,6-6,3-1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6:26.5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148 2306,'30'-23,"-16"12,-3 2,3-2,7-5,8-7,2-1,-2 1,4-2,6-6,7-5,7-5,5-4,0-1,-2 3,-3 1,-2 2,1 0,1-2,2-1,3-2,4-4,0 1,-5 4,-2 1,4-4,1 1,-2 0,-3 3,-1 1,0 0,1-1,-2 2,-4 2,-3 3,-4 3,-2 2,-6 5,1-2,6-3,2-3,0 0,-4 3,-2 2,-4 4,-4 2,1 0,4-3,1-2,-2 2,0 1,-1-1,-1 2,-6 5,-1 0,3-2,0 0,-1 1,-5 3,-2 2,5-4,6-4,-2 1,-7 6,-1 0,7-5,-1 1,-6 4,-1 1,6-4,2-2,-4 3,-5 3,-3 4,0-1,3-2,3-2,-1 0,-3 3,-5 4,-3 1,2 0,-1 0,-1 1,3-3,-1 2,-3 1,-1 2,1-1,-4 3,-14 11,-11 8,-11 9,-9 7,-5 4,-1 1,-4 2,-2 3,-3 2,-3 2,-1 0,0 2,-4 1,-7 7,-3 2,-4 3,-1 0,1 1,-1-1,3-2,2-1,-5 4,2-2,5-4,1 0,3-3,6-5,4-2,0-1,-4 4,0-1,3-2,4-3,6-5,3-2,0 0,1-1,1 0,4-4,5-3,-2 0,-1 2,1-1,2-2,-1 2,-5 2,1 1,7-6,3-3,0 0,0 0,2 0,3-4,6-4,0 0,-3 2,1-1,6-4,2-2,3-1,-2-1,0 2,-3 2,1-1,2-2,1-1,0 1,0 0,0-1,2 0,0-2,1 1,-1-1,-3 4,0-1,1 0,2-2,-3 2,3-2,-2 2,0 0,3-3,5-4,8-6,4-2,4-5,1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6:30.4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0 473,'16'-12,"5"-4,8-7,4-3,3-2,2-1,1-2,1 0,1-1,3-3,1 0,-3 2,-6 5,-7 5,-3 3,-3 2,-2 2,-3 2,-4 3,-4 3,-5 4,-20 15,-8 8,-4 2,-6 5,-7 5,-3 3,1-2,3-1,-2 1,2-1,2-2,0-1,-2 2,4-2,7-6,4-3,4-4,6-4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6:15.0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1 998,'23'-19,"0"1,2-3,3-1,1-2,3-2,4-3,6-5,2-2,2-1,-1 1,0-1,2-1,3-2,-1 0,1 0,0-1,2-1,0 0,-5 3,-3 4,-1 0,-4 4,-2 1,-4 3,0 1,0-1,0-1,-1 3,-3 1,2 0,-1-1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6:16.5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591 7,'-10'9,"0"-1,-1 1,-4 3,-8 7,0-1,4-2,-1 0,-9 7,-5 4,2-1,0 1,-4 2,3-3,6-3,2-4,-2 3,1-1,2-1,2-2,0-1,6-4,4-3,1-1,-2 2,0-1,2-1,1-1,6-4,13-12,10-7,11-10,8-6,3-2,-1 1,0-1,7-4,4-5,-5 5,-11 8,-2 3,3-4,0 2,-10 7,-6 5,-4 2,-3 4,0 0,-3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6:18.3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1449,'27'-22,"-8"6,2-1,2-1,2-2,5-5,6-4,-2 2,0-2,3 0,3-4,3-1,3-3,0-1,0 1,-5 4,-6 4,-1 2,4-4,0 0,-2 2,0 0,-2 2,0-1,3-2,-1 1,-4 3,1-1,6-5,0 1,-5 3,-7 7,-3 1,1 0,2-2,-1 1,-3 2,2-1,4-3,1-1,-2 1,-3 2,0 1,-2 2,-1 0,1-1,4-3,0 0,-2 2,3-2,3-4,-1 2,-6 4,-5 5,-4 3,-2 1,3-1,-1 0,-3 2,-1 1,-1 1,0-1,0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30T05:06:02.2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22994.07617"/>
      <inkml:brushProperty name="anchorY" value="-25630.76563"/>
      <inkml:brushProperty name="scaleFactor" value="0.5"/>
    </inkml:brush>
  </inkml:definitions>
  <inkml:trace contextRef="#ctx0" brushRef="#br0">1 0,'0'0,"0"0,0 0,0 0,0 0,0 0,0 0,0 0,0 0,0 4,0 0,0 1,0-2,0 0,0-1,0 0,0 0,0-1,0 0,0 0,0 0,0 0,0-1,0 1,0-1,0 0,0 0,0 0,0 0,0 0,0 0,0 0,0 0,0 0,0 0,0 0,0 0,0 0,0 0,0 0,0 0,0 1,0 1,0 2,0 0,0 2,0 0,0 2,0-1,0 2,0-1,0 5,0-2,0 6,0-2,0 7,0-4,0 7,0-4,0 6,0-5,0 3,0-6,0 4,0-5,0 3,0-4,0 6,0-5,0 8,0-4,0 7,0-4,0 7,0-4,0 8,0-6,0 9,0-6,0 8,0-7,0 8,0-7,0 7,0-8,0 9,0-9,0 9,0-7,0 10,0-7,0 9,0-8,0 11,0-10,0 12,0-10,0 8,0-9,0 7,0-9,0 10,0-9,0 11,0-8,0 11,0-8,0 11,0-11,0 11,0-10,0 11,0-11,0 14,0-10,0 13,0 10,0 10,0-12,0 7,0-16,0 8,0-14,0 11,0-12,0 12,0-12,0 12,0-12,0 13,0-13,0 15,0-12,0 15,0-14,0 14,0-15,0 15,0-15,0 18,0 15,0-12,0 11,0-18,0 8,0-18,0 11,0-15,0 11,0-12,0 12,0-13,0 13,0-12,0 16,0-13,0 15,0-13,0 12,0-14,0 14,0-14,0 15,0-14,0 16,0-14,0 14,0-14,0 14,0-15,0 12,0-15,0 12,0-13,0 11,0-13,0 12,0-13,0 11,0-12,0 11,0-11,0 13,0-12,0 11,0-12,0 10,0-13,0 10,0-13,0 11,0-11,0 10,0-10,0 10,0-10,0 9,0-11,0 10,0-12,0 10,0-10,0 9,0-10,0 10,0-10,0 12,0-10,0 10,0-10,0 8,0-11,0 8,0-10,0 9,0-10,0 10,0-9,0 10,0-9,0 9,0-9,0-9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6:33.9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 1997,'-13'10,"5"-5,4-1,1-2,1 0,5-4,2-2,6-5,7-5,7-6,5-3,7-6,5-4,4-3,-1 1,0 0,5-4,6-5,4-3,2-1,-2 1,3-2,4-3,0-1,-4 4,-3 2,-5 4,1-1,3-2,4-3,-3 2,-1 1,0 0,-3 2,-4 3,-3 3,-5 4,-2 1,0 0,2-2,2 0,-3 1,0 1,-4 2,-4 4,2-2,4-3,0 0,-5 4,-5 4,-6 4,-3 3,0-1,-3 3,-4 4,-2 1,0 0,2-2,1 0,-2 1,-1 1,-2 1,-2 2,1-1,2-1,0 0,-3 1,0 1,5-4,-1 1,2-2,1 0,-1 0,-1 1,1 0,1-2,1 0,-2 1,-2 2,1-1,0 0,0 0,1 0,0-1,-2 1,-2 2,-1 2,0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16:27:07.6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1042,'17'-13,"-6"4,-1 1,2-1,1-1,2-2,0 1,0-2,4-1,5-5,7-5,1-1,-6 5,-4 2,3-2,4-2,3-3,-3 2,-7 6,-2 1,6-3,0-2,-1 1,-1 1,2 0,-3 0,-4 4,0 1,2-3,3-2,0 1,-3 2,0-1,2-1,-2 2,-1 0,-1 1,1-1,6-4,-4 3,-11 8,-1 2,-1-1,3-1,0 0,-5 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16:27:15.58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452 941 11464,'0'0'241,"0"0"48,0 0 174,0 0 40,0 0-30,0 0-37,0 0-137,-4-1-53,-15-4-68,13 2-21,-2-3-10,5 2-9,-5-5-19,4 1-3,1 4-9,-4-9-6,2-5-10,0-2-5,1 1-3,1-5 4,0-8 2,-2-2 2,-1 3-15,0 3-7,5 1-9,3-2 1,-2 4-3,-4 0-2,0-2-1,-2-3 1,-1 0 0,-1-3-1,1-3-6,2 2-2,1 7-6,1 0-1,0-2 2,1 1 7,-1 1 12,1 3 2,0 6-6,-1-1 2,2-7 10,-2 1 3,1 5 0,2 4 0,2 2 0,1 2-2,1-1-10,0-1 1,1 2-4,0 5-2,-3 4-6,5-5-3,3 3-12,-3 1-4,-3 3-10,8-1 0,0 5-10,0 1-2,2 0 0,2 1-1,5 2-4,-1 5 2,2 2-2,1 3 2,2 5-2,0 1 2,-5-2-2,-4-1 2,3 0-2,2-2 2,-3 1-2,-1 0 2,-1-1-2,1-1 2,-2-2-2,-1-2 2,-1 1-2,3 6 2,4 5-2,-4-4 3,-7-10 4,-7-7 3,0 8-2,1-2 3,5 3 2,-1 0-1,-2-4-4,-5-7 2,1-1-4,2 5-1,-2-3 0,-1 4 0,0-4 0,0 3 0,-1-3 0,-2 5 0,-4 1-1,0 0-6,1 2-1,-2 3-1,0-3-6,-11 1-1,-1-3-1,-6 2-6,0 0-3,3 1-12,-1-1-6,-6 1-16,-2-1-5,-2-3-6,-2 0-2,-6 2-4,1 0 2,4-3-2,2 0 5,-5 3 6,-4-3 2,-1-8 0,3-4 0,4 1 0,5 0 0,3 1 0,5 2 3,9 0 10,4-2 6,2-1 10,2 0 2,5 1-4,-2-8-1,2-2-14,6-1-5,6 0-4,8-4-2,4-4-20,12-3-13,7 1-32,2 1-6,-7-1 5,-4-3 2,2-7 7,1 2 7,1 3 2,1 0 8,3-3 14,1-1 8,1-1 2,-4 4 4,-6 4-2,-1 0 4,0-1 1,-4 2 2,-4 7 13,-2 2 6,-1 0-2,2 3 2,-3 3-3,-4 3-1,-5 3 6,-6 2-3,5-3-15,-6 4-5,-2 1-24,1 0-19,6 0-66,-5 0-27,-2 0-57,0 0-26,0 2-41,-2 8-3,-7 3 13,-7 11 4,-6 14 13,-2 8 13,1 0 24,0-2 13,7-1 14,0 6 21,-2 8 56,-2-4 24,3-13 24,0-6 11,-3 1 1,2-2 1,6-4 6,3-3-1,-1-1-3,3-4 1,2-3-9,1-2 1,-1-1 16,3-3 8,-1-1 16,3-2 5,1-5 7,1 4-1133,-1-6-4559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1T20:08:02.7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08:24.6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89 11736,'0'0'216,"0"0"38,0 0 157,0 0 32,0 0-47,0 0-51,0 0-154,0 0-51,0 0-48,0 0-16,0 0-16,0 0-6,0 0-3,0 0 1,0 0-9,0 0-3,5 3 1,15 10 3,-4-8-8,1-5 3,5 0 1,3 0-2,-3 0-3,-1 0 1,7 0-8,1 0 5,-1 0 14,2-2 5,8 0-8,6-1 4,3 3 8,-5 0 7,-10-2 1,-6-1-3,1-1-9,3-1 0,2 0-8,2 0 3,0-1 1,3-1 0,3 1 0,-3 1 0,-5 4 0,0-1-2,0-2-3,7 4 4,10 4 1,-1 0 0,-10-4 0,-8-4-2,-8-1-4,0 3-2,5 2 1,1-3 4,-3-1-3,-4 2-4,-3 1-5,1 1 1,6 0 6,0 0 5,-2 0-4,0-2-3,1-2-10,1-1 0,0 4-8,-1 1 2,2-1 2,2-1-1,-1 1-4,2 1 2,6 0-2,-4 0 2,-10 0-4,-5-1-1,3 1 2,-1-1 3,-2-1-2,-2-1 2,-2 1-4,0 0-2,-1-1-4,2 1 2,-2 0-2,-3 1 2,-4 1-2,5 0 3,-5 0 2,4 0 0,-6 0 0,-2 0 0,2 0 0,4 0-1,-4 0-6,-2 0-2152,0 0-8609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08:25.6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 12000,'14'0'249,"-4"0"31,0 0 103,7 0 22,7 0-10,1-2-41,-6 0-148,-4-1-48,-1 3-35,-1 0-8,0 0-15,2 0-2,5 3 13,1 1 8,-4 0 1,-4-1 5,-4 0 23,1-1 4,-1 0-25,1 0-14,-1 1-26,-1-1-9,-5 1-4,5 4-2,-5-3 1,0 4 7,-1-5 6,3 3 4,-3-3 4,0 4 4,-1-4 6,1 3 9,-1-3 14,2 4 6,-1-4-2,1 3-1,-3-5-12,2 1 0,6 3 2,-6-3-2,-2 0-12,3 7-3,0-7-6,3-1-3,-2-1-10,1 0 5,-3 0 14,-1 0 5,6 0-8,-5 0 2,-1 0 4,5 0 4,-5 0 2,1 0-4,5-3-16,-4 1-8,3 1-14,-3 0-2,4 1-10,-6 0-6,-1 0-16,0 0-5,2-1-4,3-4 2,-3 4-2,-2 1 2,0 0-4,0 0-2,0 0-4,0 0 2,0 0-2,0 0 3,0 0 2,-2 2 0,-7 7 2,-2 7 3,-4 5-4,-2 5-1,-4 5 0,1 2-1,1-3-4,-5 0-1,-5 5-12,3-2-2542,20-26-10169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08:26.8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187 1 10928,'0'0'600,"0"0"-6,0 2-20,-3 10-50,-1 0-176,-1 2-75,-3 5-122,-6 7-45,-5 6-51,1-2-14,5-7-19,3-6-6,-1-2 1,-3 2 7,0 3 7,3 0 3,3-3 12,4-5 4,0-4 13,2-5 8,-5 4 1,4-5 0,-3 1 0,5-2-2,-1 0-3,-2 5 2,2-4-2,2-2 0,0 0-15,0 0-8,2 1-15,8 3 0,2-2-3,4 2-5,1 2-9,6 1 0,7 5-8,5 1 1,-3 1-3,-1-3-4,0-1-3,5 0-6,5 1-35,-2-1-1906,-31-8-7584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08:27.9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235 247 11824,'-19'5'0,"0"2"-2,-1 4-3,-4 3 5,-3 0 8,1 1 11,3 3 17,2 6 12,2-1 32,6 3 13,2 2 22,3-2 6,4-7 7,4-4 3,1-3-14,4-1-4,1 1-19,3 0-6,6-2 1,6-2 6,0-4 2,0-4 2,-3-2-15,2-3-7,5-2-10,-3-2-5,-5 0-3,-5-1 1,-5 0-9,-2-2-5,0-4-4,-1-4-2,-2-5 1,-4-1 4,-2-1-2,-1-6 2,1-7-3,-2 3-4,0 11-4,-3 2-2,0 0 1,2-6 6,0-6 1,2 5 0,3 7 1,2 5 6,2 3 1,-2 2 1,-2 5 7,1 7 8,2 1 8,1-5 8,-2 4 7,0 2 1,0-1 0,0-5 1,0 5 7,0 1 4,0 0-8,0 2 0,-4 8-8,-2 8 3,-2 11 2,1 7 4,3 2-3,3 7-1,3 11 6,0-1 3,0-8 13,1-2 7,1-2 4,1-3 2,0-10-10,-1-6-3,1-3-6,-1-2-6,1-3-20,0-2-5,-3-5-12,0-5-5,4 6-20,-5-7-2211,-1-3-8827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08:28.4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12984,'0'0'56,"0"0"193,0 0 80,0 0 110,1 1-3,0 8-136,2 1-37,1 7-31,2 6-15,-2 3-25,0 1-7,1-3-18,0 0-10,0 0-34,-1-2-8,1-1-14,1-3 1,-1-3 2,0-4-2125,-4-9-8501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08:32.2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925 1 11824,'0'0'240,"0"0"62,0 0 252,0 0 44,0 0-67,0 0-56,0 4-174,0 16-56,-3-2-67,0 1-25,-2 5-25,-3 6 0,-4 10 7,-2 1-1,1 1-3,1 0 5,5 1 8,-1-4 8,0-5 6,-3 1-2,-4 7-16,1 3-4,5 0 0,1 1-6,-3 3-26,-3 4-4,0 1-10,2-3-3,1-6-6,1-5-2,0-5-4,1-3 3,0-2 4,-1-2 0,1-3-12,0-2 2,3 4 6,0 1 1,1-3-4,1 0 1,-4 4-10,0 1-4,1-3-10,1 5 0,-1 7-10,-1-1-2,0-8 2,1-5 3,0 0-2,0-2 3,-2 0 2,-1 0-1,1 1-6,0 0-2,0-3-4,0-3 2,-1-5-4,1 2-1,0 4 0,0 4-1,-1 2-4,0-1 3,-2-2 2,1-3-1,3-3-4,3-1 3,-1-1 2,1 3-1,-2 6-4,-4 4 3,-3 3 2,3 0-1,3-4-6,2-3-1,-1-2 0,-3 3 2,2 3 4,2-3 1,2-6-4,1-5 2,-4 0-4,-2 1-2,0 1-4,1 1 2,-1 2-2,1 1 2,3 0-4,-1 2-1,2 3 2,-1-1 3,1-3-4,-2 2 1,-1 5 4,-1-3 1,1-6-4,2-3 3,0 1 4,0 2 3,0 2-4,-3 5-2,-6 11-4,0 0 2,5-9-2,1-3 2,1 1-4,0 1-1,0-6 2,3-6 3,-1-2-2,0 2 2,0 2-4,1 3-1,0-1 2,1-2 3,0-2-4,1-2-2,0-2-6,0 0-2,-1 4-4,1 1 2,0-1-2,2-6 3,0-4 2,0 7 0,0-1 2,0-2 4,0-4 2,0 4 0,0-6 2,-1-1 4,0 5 2,-1-2 0,-3 5 2,4-5 6,1 2 8,0-3 6,-1 4 2,-1-4-1,-3 3-4,4-3 3,1 4 2,0-4-1,-2 2-6,0-1-1,-3 7 2,3-2 2,1-5-8,-4 9 0,1 1-10,2-4-3,1-6-4,-3 7 2,2-2-4,1-6-1,-3 5 0,3-5-1,0 4-4,1-5 2,0-1-5,0 5-8,0-5-2737,0-1-10924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30T05:05:52.4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22147.41016"/>
      <inkml:brushProperty name="anchorY" value="-35123.8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22137.12109"/>
      <inkml:brushProperty name="anchorY" value="-35123.84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32010.00391"/>
      <inkml:brushProperty name="anchorY" value="-35123.84375"/>
      <inkml:brushProperty name="scaleFactor" value="0.5"/>
    </inkml:brush>
  </inkml:definitions>
  <inkml:trace contextRef="#ctx0" brushRef="#br0">176 0,'0'0,"0"0,0 0,0 0,0 0,0 0,4 0,1 0,0 0,-1 0,-2 0,0 0,1 0,0 0,-1 0,-1 0,0 0,0 0,-1 0,0 0,2 0,-1 0,0 0,0 0,1 0,-2 0,1 0,-1 0,0 0,1 0,-1 0,0 0,-1 0,1 0,0 0,0 0,-1 0,-1 0,-2 0,1 0,-1 0,2 0,-1 0,0 0,1 0,0 0,-2 0,0 0,-1 0,0 0,1 0,1 0,2 0</inkml:trace>
  <inkml:trace contextRef="#ctx0" brushRef="#br1" timeOffset="3846.03">165 0,'2'0,"9"0,6 0,-3 0,5 0,-3 0,0 0,-2 0,0 0,-4 0,4 0,-4 0,4 0,-2 0,4 0,-3 0,5 0,-3 0,6 0,-3 0,7 0,-4 0,6 0,-5 0,6 0,-5 0,6 0,-5 0,7 0,-4 0,8 0,-6 0,8 0,-6 0,7 0,-7 0,6 0,-6 0,7 0,-7 0,8 0,-6 0,10 0,-7 0,11 0,-8 0,10 0,-8 0,9 0,-9 0,8 0,-10 0,9 0,-9 0,10 0,-8 0,11 0,-10 0,13 0,-10 0,13 0,-11 0,12 0,-11 0,9 0,-10 0,10 0,-10 0,11 0,-11 0,12 0,-10 0,10 0,-10 0,11 0,-12 0,11 0,-12 0,13 0,-11 0,13 0,-12 0,13 0,-13 0,12 0,-12 0,11 0,-11 0,13 0,-12 0,15 0,-12 0,15 0,-13 0,11 0,-13 0,10 0,-11 0,12 0,-11 0,12 0,-11 0,13 0,-13 0,12 0,-12 0,14 0,-12 0,13 0,-13 0,13 0,-14 0,13 0,-13 0,13 0,-13 0,15 0,-13 0,16 0,-13 0,14 0,-14 0,13 0,-13 0,12 0,-13 0,15 0,-13 0,14 0,-13 0,11 0,-13 0,11 0,-14 0,14 0,-13 0,14 0,-12 0,14 0,-14 0,14 0,-13 0,15 0,-13 0,15 0,-14 0,13 0,-14 0,13 0,-15 0,15 0,-15 0,15 0,-14 0,12 0,-14 0,12 0,-14 0,11 0,-12 0,11 0,-12 0,13 0,-13 0,13 0,-12 0,9 0,-12 0,10 0,-13 0,13 0,-13 0,12 0,-13 0,10 0,-12 0,8 0,-10 0,9 0,-10 0,11 0,-11 0,11 0,-10 0,10 0,-10 0,-39 0</inkml:trace>
  <inkml:trace contextRef="#ctx0" brushRef="#br2" timeOffset="3847.03">10038 0,'14'0,"29"0,-20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08:32.9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13168,'0'0'184,"2"0"32,4 0 128,-4 0 46,0 1 61,9 7-10,3 4-115,0 4-40,-5 7-36,-3 0-9,-1-3 5,3 7-2,4 11-14,-1 1-6,-3-10-26,-1-2-12,2-1-26,-2-3-4,-2-7-10,-3 4-4,0 6-10,1-2-2,-3-8-12,0-4-5,0-1-20,0-3-6,0-7-6,0 1-5,0 6-14,0-5-1,0 4-2,0-5 1,0-2-10,1 1-2,-1 5 0,1-4 0,-1-2 2,0 0 2,0 0-8,1-2 2,6-2 2,-4 1-1,3-3-6,-1 3-3,9-7-12,1 0-3,-3 1-4,3-3 2,4-5-4,4-3-1,5-3 0,3-2-1,2 0-6,2-1-2,-2-1-4,1 1 1,4-4-10,-5 4-2504,-26 20-10011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08:34.3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12 282 11288,'-1'2'153,"-5"6"28,5-6 93,0 0 12,-1 6-35,2-7-30,0-1-99,0 0-29,0 0-10,0 0-1,0 0 13,1 1 10,6 1 14,-4-4 13,4-10 24,1-5 12,1-2 8,4-3 4,2-3-9,3 2-5,-4 4-4,-1 2 2,3 1 16,1 2 4,0-1 1,1-2 6,1-7 1,-1 2-4,-5 9-15,-3 6 2,-1 2 0,-1 2-1,-5 0-12,5-4-6,-6 6-16,-2 1-8,2-1-14,5-2-4,-3 2-12,2 1-2,-4 0-10,0 1-3,4 4-6,-1 4-2,-3 3-4,-1 1 2,2 5-4,-1 8-1,0 11 0,-2 0-1,1-5-4,3 8 2,3 15-2,2 2 1,1-9-10,-1-8-6,1-6-14,-1-8-2370,-7-21-9481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08:35.6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187 436 12984,'-2'-2'128,"-7"-2"76,7 2 305,0 2 70,-6-2-47,4 1-44,-5-4-128,-3 2-43,1 3-42,-1 0-20,0 0-31,-2 0-13,-2 3-22,-2 4-11,1 5-28,4 5-12,1 5-28,3 0-11,5-2-20,3 1-3,3 3-8,0-2 0,-1-7-10,2-6-4,0-6-10,9 7 0,-7-7-8,5 0 1,1-4-4,1-5-2,1-3-6,0-2-2,-1-3-4,-2 0 2,0-3-2,1-4 2,1-4-4,-4-2-1,-3-2 0,1-2-1,1-2-4,-3-6 3,-1-8 2,1-1 0,-2 7 2,-2 6 4,1 3 4,1 4 3,0 7-4,-2 5-2,-2 1-6,0-2-1,1-1 2,1 2 4,0 8 2,0 6 0,0 2 2,0-1 3,0-5-2,0 4 3,0 2 2,0 0 0,0 2 2,0 8 3,0 3-4,0 9-2,0 14-6,1 6-2,1-1-4,1 2 2,-2 6-2,2-1 3,1-2 2,0-2 2,0-4 4,-1-1 1,1 1-4,0 3 3,1 2 4,0-5 3,-1-11-4,1-7-1,-1-3 0,-2-3-1,-1-2-6,-1-2-3,0-1-10,0-3 1,0-7-2501,0-1-9990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08:36.4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11 212 13432,'-2'-2'305,"-5"-2"48,5 2 174,2 2 53,0-2 24,0-7-39,0-1-196,1-3-63,2 1-60,1-1-20,3-7-26,2-3-7,3 3-20,2 1-5,0 0 2,0 1-2,-1 4-24,1 5-8,0 6-26,-2 6-10,1 4-16,3 7-8,4 8-14,-3 3-4,-9-1-12,-8 3-2,-7 4-8,-4-2 1,-3-6-4,3-3-3,1-1-12,-2 0-2,-4 1 0,1-2-1,3-5-6,2-6-2,0-1-6,-2 1-1,5-1-1,14-6-4,10-2 3,-2 1 1,-1 2-4,8 2 3,10 1 2,5-1 0,1-5 0,4-2 0,9-2 0,-4-1-2456,-37 5-9823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25:25.7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0 11016,'1'5'313,"4"14"94,-4-18-316,-1 0 0,0 1 1,1-1-1,-1 0 0,0 0 0,1 0 1,-1 1-1,0-1 0,0 0 1,0 0-1,0 1 0,0-1 1,0 0-1,0 0 0,-1 0 1,1 1-1,0-1 0,-1 1-91,-1 3 143,0 0-1,1 1 1,0-1-1,0 0 1,0 1 0,1-1-1,0 1 1,0-1-1,0 2-142,0 22 371,-1 2-75,-2 4-56,0 7-24,0 5-56,3-1-17,2-7-31,-2 1-14,-4 9-19,0 4-3,5 3-10,2-5-2,-3-13 0,-3-1-1,1 1-4,1-2 5,2-6 8,1-2 5,1 3-2,1-4 2,0-7-4,-1-3-3,-1 4-10,1 0 1,-1-1-2,-1-4-1,-1-4-14,0-3-2210,0-7-8827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25:27.0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0 105 12088,'5'-7'280,"-2"4"76,6 0 305,1 5 46,1 2-142,3 1-72,2-3-162,0 0-43,-3-1-25,0-1-17,7 2-35,2 3-10,-1-1-18,-2-4-5,0-3-14,5 3-2,6 3 4,3 0-6,-1-4-30,0-4-8,2 1-14,0 0-6,0 1-10,-4 3 2,0 0 2,4 0-1,8-2-6,-5-3-2,-14 3-4,-9 2-1,-1 2-12,-1 1-4,1-1-12,-2 0-1,-9-2-2,-1 1 2,5 4-2,-3-3 3,4 1 2,-6-3-1,-1 0-6,2 0-2,4-3-6,-5 2-2,-1 1-6,2 1-2,4 2-4,-4-3 2,0 0-4,3 0-3,-2 0-10,3-1 1,-2-1-2,11-6 1,-1 0-8,-1 0 1,1-2-4,0 1-1,-2 0 0,0 0-2,4 2-10,2 2-7,1 1-34,-3-1-21,-2 0-60,-1 0-29,-2 1-66,0 0-34,-3 1-84,-6 2-39,-1 0-74,6-4-42,-4 4-110,3 0-1915,-5 1-7553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25:27.7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12984,'0'12'-8,"0"12"-32,0 5 0,0-1 33,0-2 39,1 4 104,1 4 43,0 3 49,2 5 22,3 4 45,3 0 16,-1-1 2,0 2-8,0 4-50,1 4-16,-1-3-30,-2-6-12,-2-7-34,0-6-8,0-5-14,2-2 1,1-3 4,-1-4 0,-2-3-14,1 0-12,0 3-30,0-1-12,-1-4-28,-3-6-9,-1-4-20,2 3-2167,-2-5-8651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25:28.4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35 9136,'5'-7'137,"-4"6"32,0-1 110,4-5 65,-1 3 136,9-5 40,2 5 8,4 4 20,6 0 55,2 0 11,-4 0-4,1 0-10,4 0-31,-1 0-24,0 3-82,3 1-31,6 3-58,2 2-30,0-2-64,3-2-25,5 2-38,5 1-17,3-1-32,4-2-13,1-3-22,-7-4-6,-11-3-4,-7 1-1,-4-3-14,-2 1-5,-2 3-6,-3 0-5,-1-1-16,0 2-6,1 2-12,-4 2-2479,-16-2-9909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25:30.4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1 9496,'0'0'489,"0"0"124,0 0 477,0 0 62,0 0-224,0 0-103,0 0-186,0 0-86,0 0-153,0 0-47,0 0-50,-2 4-18,-5 14-34,4 2-10,0 2-20,-1 7-10,0 10-20,2 10-5,2 8-14,2 3-9,2 4-22,-3 6-9,-2 8-16,-1 2-6,5-5-10,4-8 0,1-9-10,-1-14 0,-4-12 4,-3-7 1,1-2-6,0-5-5,4-8-14,-4-6-4,0 3-14,-1-5-9,0-2-20,0 2-5,0 4-22,0-5-36,0-1-2524,0 0-10063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25:31.2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84 10840,'1'0'8,"5"2"49,-2 1 198,5 7 70,5-4 87,2-6 32,6 0 24,10-4 19,11-4 34,3-3-4,-2-3-67,2 3-32,5 3-52,1 1-22,0-2-31,-4 3-12,-5 2-36,-2 2-17,-1-2-32,-3-1-16,-8 3-32,-3 2-13,4 0-20,-1-3-6,-7 1-18,-3 0-3,-2 2-10,-4 0-6,-4 0-16,-8 0-6,2-1-12,8-1-7,1 7-20,-1 4-5,-3-3-12,-6-3-2,1 5-11,0 1-10,-5-1-11,2-7-2339,0-1-9363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5:06:40.285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122 0 10392,'0'0'352,"0"0"58,0 0 236,-4 2 24,-13 5-131,6 2-64,0 3-143,0 2-58,2 2-83,-1 6-24,1 3-30,0 3-8,1 0-18,-1 3 1,0 7 8,5-4 12,4-10 23,2-7 6,0 1 7,4-1 4,2-1-8,4-3 4,6-1 7,8-3 0,14-6 3,1-4 3,-6-5-2,0-4 1,4-3-10,2-5-4,-4-4-10,-5-4 6,-4-4 18,-5-2 4,-5 3 2,-5 3 0,-1 6-12,-3 1-6,-2-4-24,-5 1-6,-3 3-14,-4 5-9,-3 0-22,-6 0-9,-7 2-14,-4 6-4,-3 5-12,0 4-1,3 4-4,-4 5-3,-1 3-12,0 1-3,2-2-4,3 1 1,1-2-10,5 0-3,4-2-6,3-2-1,3 0 0,6-6-1,-4 6-7,-2-3-9,9 2-11,4 0-2515,-3-6-10067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25:31.7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1 10656,'1'2'225,"4"5"43,-4-5 151,-1-2 43,0 2 28,0 3-30,0-3-143,0-1-36,0 5-19,-1-2-8,-1 10-3,-2 1 2,0 4-2,1 10 0,3 8-15,2 9-7,-1 7-9,0 0-1,2-2-14,-1 1 0,0 0-4,1 3-2,1 0-4,1-2-3,0 0-26,0 0-14,-1 1-30,-1-10-14,-2-13-40,0-9-11,1-6-18,2-6-5,-4-6-14,0 4-2254,0-6-9003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25:32.6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19 115 12000,'0'0'297,"0"0"46,-2 0 161,-4 0 16,4 0-96,2 0-50,-1-1-99,-5-2-30,4 2-34,2 1-6,0 0-3,0 0-4,2-2-3,5-7 6,4 3 13,6 2 3,11 1 7,5 1 4,2-2-8,3-1-3,3 3-20,-1-2-9,2-2-14,3-1-6,6 5-26,0 2-7,-6 0-4,-7-3-1,-7 1-14,-2-4-9,-1-2-20,0 0-3,-1 1-8,-1 1-2,-3 4-12,-5-1-2,-3 1-10,-5-2-3,-6 3-6,6 0-2,-6 2-6,5 4-3,-5-3-10,5 2 1,-9-4-21,0 0 1,0 0-1,0 0 0,0 0 0,0 0 1,0 0-1,1 0 0,-1 0 1,0 0-1,0 0 0,0 0 0,0 0 1,0 0-1,0 0 0,0 0 1,0 0-1,0 0 0,0 0 0,0 0 1,0 0-1,0 0 0,0 0 1,0 0-1,0 0 0,1 0 0,-1 0 1,0 1-1,0-1 0,0 0 1,0 0-1,0 0 0,0 0 0,0 0 1,0 0-1,0 0 0,0 0 1,0 0-1,0 0 0,0 0 0,0 0 1,0 1-1,0-1 0,0 0 1,0 0-1,0 0 0,0 0 0,0 0 1,0 0-1,0 0 0,-1 0 1,1 0-1,0 0 0,0 0 0,0 0 1,0 0-1,0 0 0,0 1 0,0-1 1,0 0-1,0 0 0,0 0 0,-6 10 14,0 2-10,-1-2-2471,6-8-9891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25:35.4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 9672,'0'22'281,"2"-3"119,1-1 455,1 8 75,4 9-148,3 6-88,5-4-195,1-3-74,2-3-115,2-2-41,3 1-42,0 5-14,-3 11-10,4 10-9,5 8-19,5 11-4,5 17-14,6 9-1,6 4-8,10 3 0,12 5-8,2 4-2,-3 1-14,-4-2-6,-2-3-12,2-2 1,5 1 12,8-1 6,8-4-2,0-6 6,-6-4 12,0-4 5,-1-5 6,-2-4 5,2-2-4,-44-47 5,11 7-158,48 28 178,-3-2 1,-3-1-22,2-4-3,7-2 4,7 0 1,6-1-6,-4-4-2,-11-8-6,2-8-2,10-5-4,0-7-1,-1-4-14,0-3-6,2 0-12,9-5 1,11-3 12,-3-3 6,-9-2-2,4 2-1,11 5-12,-1 1-2,-7-2-8,4 0 0,3 0-10,1-5-7,-4-4-20,0 0-2,0-1-4,0-4-3,2-4-10,-4 0 2,-5 1 2,1 0 0,1-6 0,-9-5-1,-11-4-6,-3-1-1,1 2 2,3-4 3,2-7-4,-7-3-1,-13 1 0,-7 0-1,-1 0-4,0-6 2,-1-4-4,0 2-2,0 4-6,-6 1-2,-7 1-4,-6-1 2,0 0-2,4 1 2,1 2-4,2 0-1,5 0 0,-2 0-1,-9 0-4,-6 0 2,-2-1-2,0-1 3,2-3 2,0-5 0,1-1 0,4-1-1,5 3-4,-1 4 2,-7 0-2,-4-1 2,-6-1-2,0-2 2,4-1-4,-1 0-1,1-2 0,4 0 0,3 0 0,2 0 0,-5-4 2,-5-3 3,-2 2-2,-2 2 2,-5 6-2,1 1 2,5 3-2,0-3 2,-2-2-4,1-3-1,4 1 0,3 2 0,1 4 0,-4-1 0,-4-3 0,-5-1 0,-5 3 0,-2 2-1,1 0-4,1 1 2,-2 1-2,-1 0 2,-3 2-2,2-2 2,4-3-2,-4 1 2,-5 8-2,2 2 2,7-4-2,2-1 2,-8 5-2,-5 1 2,-5-2-2,-1 0 2,-1 3-2,1-3 2,5-6-2,-3 1 2,-6 8-2,1 2 2,6-6-2,1 2 2,0 3-2,-3 4 2,-2 1-2,4-6 2,2-3-2,-1 0 2,-3 0-2,1 1 2,4-2-2,1-2 3,3 1 2,-3 4-1,-5 5-4,0-5 2,4-8-2,-3 0 2,-10 2-2,-3 4 2,1 4-2,0 4 2,-2 3-2,-3 2 2,1 2-2,1 0 2,-1-1-2,-1-1 2,-4 2-2,1 2 3,1-3 2,1-1 0,-1 6 0,-3 7 0,-1 1 0,0 0 0,0 0 0,0 0 0,0 0 0,0 0 0,0 0 0,0 0 0,0 0 0,0 0 0,1 1-1,3 7-10,-3 0-15,-1-6-3037,0-2-12147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25:47.8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31 13432,'0'0'473,"0"0"67,-2-4 248,-5-13 31,6 13-142,1 4-89,0 0-234,0 0-82,0 0-94,-2-1-29,-3-4-36,4 8-11,8 19-12,1 18-6,4 20-16,0 8-2,-3 1 4,-2 4 0,2 4-10,1 4-3,-1 5-20,0-1-7,-1-10-12,-1-13-3,2-19-4,3-14 2,1-8-4,-3-8-1,-6-9 0,3 1 0,-5-4 0,0-1 0,5 0 2,-4-2 3,2-6-2,-1 0 2,-2 5-2,3-8 2,-4 2-4,0 6-2,4-4-4,-2 5 2,5-1-5,6 2-7,2 2-3,6 2-12,5 2-4,8 0-12,4-5-12,3-2-42,5 0-12,3 1-24,5-1-10,3 0-30,3-3-10,2-3-12,1-3 4,-6-2 22,-8 2 10,-8 4 4,-7-1 10,-2-1 24,-3 2 14,-5 5 18,-4 4 10,-3 5 20,-6-1 9,-9-4 10,1 5 6,-2-4 10,3 3 5,-2-3 4,3 3 2,-4-5 0,-2-1-2094,0 0-8379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30:11.9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457 0 10208,'0'0'393,"0"0"116,0 0 446,0 0 72,0 0-174,0 0-102,0 0-254,-2 4-82,-5 13-94,3-11-32,-5 5-50,-1-1-17,2 0-30,1-1-5,-2 3 10,0 1 2,2-1-4,-3-2-1,-1-1-14,0 0-6,1 1-12,3-1-7,0 1-20,0-1-2,-3 0-4,1 1-3,0 1-12,1 3-2,2-2 0,-4-1-4,-1 1-16,-1 0-8,1 2-14,-1 3 0,1 3 4,-1 1 0,5-3-12,2-3 2,0-3 6,0 2 0,-2 4-10,-4 3 1,0-3-2,2-1 1,3-3-10,-1-2-2,0-1 0,3 1-1,-1-1-4,0-3 2,3-4-2,-4 9 1,1 0-8,0-2 1,0-3-4,4-4-1,-2 5 2,1-4 4,-3 4 2,3-5-1,-3 2-6,4-3-1,1 3 0,0-3-1,-1 4-6,-1-2-2,-3 9-4,2-1 3,1-1 2,-1-1 0,-2 0 0,1-3-1,2-4-4,-2 6 3,2-6 2,-2 6 0,2-6 0,-3 4-1,3-3-4,-2 7 1,1-4-8,2-5 1,-1 5-2,2-4 2,-1 3-4,0-6-1,0 1 0,-4 6 0,4-4 0,1 6 0,0-8 0,0 0-1,0 3-4,0-3 3,0-1 2,0 5 0,0-4 0,0-2 0,0 1 0,0 6 0,0-5 0,0-2 0,0 1 0,0 5 0,0-5 0,0-1 0,0 2-1,0 5-4,0-5 3,0-1 1,2 5-6,3-2 1,-2-4 3,4 0-2,-4 0 2,5-2-4,1 1-1,1 1 0,4 0 2,1 0 3,-2 0-4,0 0-1,-1 0 0,-1 0 0,1 0 0,-2 0 0,1 1 0,1 2 0,0 4 0,2 0 0,0-2 0,0-2 0,0-3 0,0 0 0,0 0 2,0 0 3,0 0-4,0 0-1,0 0 0,2 0 0,1 0 0,-1 0 0,-2 0 0,-3 0 0,-1 0 0,0 0 0,1 0 0,1 0 0,-1 0 0,1 1 0,-1 3 0,-1-1 0,-1-2 0,1-1 0,-1 0 0,-1 0-1,-5 0-4,3 0 2,-3 0-2,4 0 2,-4 0-4,2 0-1,-1 0 0,2 0 0,-3 0 0,5 0 2,1 0 4,-1-1 1,-5-1-6,4-3-1,-6 4 0,-1 1 0,2-1 0,3-1 0,-1 1 0,2 1 0,-4 0 0,-2 0 0,0 0 0,1 0 0,5 0 0,-3-2 0,4-5 0,-4 6 2,3 1 3,-5 0-4,1 0-1,5 0 0,-4 0 0,3 0 0,-3 0 0,3 0 0,-3 0 2,5 0 4,1-2 2,1-3-1,-2 1-6,-5 3 1,3 1 3,-5 0-4,1 0-1,4 0 0,-4 0-1,0 0-4,6-1 1,-6 1-8,-1 0 2,5 0 4,-5 0 4,1-1 2,5-1 0,-4 1 0,5-2 0,-5 3 0,3 0 0,-3 0 0,4 0 0,-6 0 0,1 0 0,4 0 0,-5 0 0,0 0 0,4 0 0,-4 0 0,1 0 0,6 0 0,1 0 2,1 0 4,1 0 2,-2 0 0,1-1 0,-1-2 0,1-2 0,-1 3 0,0 2 0,0 0 0,1-1 0,-1-3 0,1 1 0,-1 3 0,0 0 0,1 0 0,-1 0 0,0-2 0,2-7 0,3-5 0,-4 4 0,-1 0 0,-3 1 0,2-2 0,0 1 0,-2 1 0,-1-2 0,1-1 0,2 0 0,2-2 0,0 2 0,-4 0 0,-1-2 0,1-1 0,-1 5 0,0 0 0,1-4 0,-2 1 0,5-2 0,3 1 0,-5 2 0,0 1 0,4 0 0,-4 1 0,-1-1 0,4 0 0,0 1 0,-1 2 0,1 4 0,-2 5 0,0 8 0,0-3 0,1-12 0,-8-4 0,-1-2 0,0-4 0,0 1 0,0 3 0,0-1 0,0-4 0,0-1 0,0 5 0,0 4 0,0 0 0,0-2-1,1-1-4,0 0 2,2 1-4,0-1 1,-2 3 3,-1 5-4,3-7-2,-1 1-6,1 1-1,0-3 2,0 1 4,-3 3 2,1 4 0,5-7 0,-2 3 0,-2 4 0,5-6 0,-4 5 0,2-4 0,-4 4 2,0-2 3,1 3-4,2-1-1,-2 3 0,-2 1 0,3-5 0,-2 2 0,-1-6 0,0 6 2,2-6 3,0 6-4,3-2-1,-4 3 0,-1-4 0,0 4 0,0-2 0,0 3 0,0 0 2,0-4 6,0 4 6,0 2 2,0-1 0,0-7-1,0-1-6,-2 1-1,-6 4 2,-2 4 4,7 0 2,-3 0 0,3 0 0,-5 0 0,5-1 0,-4 0 0,3 1 0,-9 2 2,4 2 3,5-2-2,-8-1 5,1-1 6,2 0 1,1 0-6,4 1-1,-5 4 0,5-3-1,-4 3-6,5-3-1,-4 1 2,2-2 4,-9 3 2,1-2 0,3-1 0,1-1 0,0 0 0,0 0-1,2 0-4,3 0 2,-8 0-2,1 0 2,-1 0-2,-3 0 2,1-1-4,-1-1-1,-1 1 0,-1 1 0,1 1 0,4 1 0,-1-1 0,1-1 0,-1 0 2,0 0 3,2 0-4,2 0-1,0 0 0,-1 0 0,-1 0 0,-3 0-1,3 0-4,1 0 3,2 0 2,5 0 0,-4 0 0,3 0 0,-9 0 0,2 0 0,0 0-1,2 0-4,0 0 3,0 0 2,-1 0 0,1 0 0,-1 0 0,1 0 0,0 0 0,0 0 0,-1 0-1,1 0-4,0 0 3,-2 0 2,6 0 0,-7 0 0,-2 0 0,3 0 0,8 0 0,1 0 0,-6 0 0,6 0 0,0 0 2,-4 0 3,5 0-4,1 0-1,-2 0 0,-4 0 0,4 0 0,2 0 0,-2 0 0,-3 0 0,3 0 2,2 0 3,-1-1-4,-6-2-1,5 3 0,2 0-2752,0 0-11007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30:25.7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644 89 9848,'0'0'320,"0"0"56,0 0 224,0 0 32,0 0-95,0 0-50,0 0-127,0 0-59,-4-3-105,-11-7-27,11 8-18,2 2 2,-8 0 14,6 0 14,-4 0 29,6 0 6,2 0 0,-1 0-2,-9 0-3,0 0 1,-3 1-8,-1 1-3,1 2-18,-3 0-2,-6 0-2,-1-2-1,1-2-12,-4 1-5,-6 3-20,3 3-9,6 0-14,4-1-1,1 1-2,3 0-1,2-2-12,2-3-2,1-1-8,1-1 2,-2 5 4,-1 1 6,4-2 8,3-3 4,-10 1-8,0-2 0,4 0-8,3 0-2,4 1-14,-5 2-8,5-2-14,-4 1-2,5-1-10,-3-1-3,3 0-6,-4 3-1,4-1 0,-3 1 0,3-2 0,-1 2-1,1-1-4,-4 2 2,4-3-4,-3 3-1,3-1 2,-4 4 4,5-4 2,-3 3-1,3-3-6,-1 4 1,1-4 4,-4 2 1,4 0-6,0 7-1,2-3 2,0-5 3,0 7-4,0-1-2,0-1-4,0 3 3,0 6 2,0 1-1,0-3-4,-1-2 2,-1-2-4,-2 0-2,1 2-4,3 0 3,0-1 2,0 2 0,0-1 0,-1 0-1,0 3-4,-3 0 2,2-1-4,1-3-1,1 1 2,-1 9 3,-3 11-2,-2-3 2,1-12-2,3-6 3,1-2 2,1 1-1,-3 5-4,-1-1 2,2-1-2,1-4 1,1-1-8,0 2 1,0 6-2,0 0 2,0-4-2,0-2 2,1-3-2,1 1 2,1-1-2,-1 4 3,3 4 2,-4-3-1,0-2-4,-1-4 3,0-5 4,4 5 3,-1 1-4,0 2-1,-2-2 0,0-6 0,3 5 2,-3-6 3,-1-2-2,1 2 2,5 6-4,-4-6-1,-2-2 0,0 1 0,3 5 0,-2-5-1,-1-1-4,1 2 2,3 5-4,-3-6-1,1 1-1,5 4-4,-3-4 2,6 1-4,3-1 1,-3-3 3,0-1-4,2 0-1,0 1 0,-1 1 0,3-3 0,-1 1 0,1 0 0,0 0 2,0 0 3,0-2-2,0 0 2,0 0-4,0-1-1,-1 1 0,0 2 0,3 1 0,-2-1 2,0 1 3,0 1-4,-3 0-1,0 0 0,1-1 0,5-2 0,-1 0 0,-4 2 0,-1 2 2,-1 1 4,-6 0 1,4 0-4,-4-2 2,8 0-2,-7 0 3,2 0 2,-2 1 0,6 3 0,3-1 0,-4-2 0,-5 0-1,5 5-4,1-1 3,-2-2 2,-5-2-1,1 1-4,-2-1 3,7-1 2,4 0 0,-4 0 0,-6 0-1,2 0-4,-1-2 3,6-4 2,2 0-1,-4 1-4,-6 2 2,6-8-2,-3 1 2,1 1-4,3 0-1,1 2 0,1-1 0,-1-1 0,1-2 0,-1 0 0,0-1 0,-3 2 0,-1-3 0,2-5 0,3 0 0,-4 2 0,-2 2 0,1 3 0,6-5 0,-5 1 0,-3 1 0,-1 0 0,3-1 0,0-1 0,-3-4 0,-1-3 0,0-3 0,1 1 0,1 2 0,-1 4 0,-1 5 0,-3 3 0,2-2 0,0-1 0,1-2 0,-2 0 0,0 2 0,-1 4 0,3 0 0,0-6 0,1 1 0,0 0 0,-2 3 0,-1-1 0,1-1 0,2 0 0,-2 2 0,-1 3 0,2-1 0,1 1 0,-2-1 0,-1-2 0,3 1 0,0-1 0,5 0 0,-3 2 0,-2 0 0,2-1 0,-2 1 0,1 1 0,2 0 0,-3-1 0,-1 1 0,0 1 0,2 5 0,-11 6 0,0 4 0,-2 7 0,1-1 0,-3 1 2,2 2 4,2 0 2,1 1 0,-2 0 2,-1 1 4,1 3 2,2 1-1,-1-1-4,2-1 2,0-1-2,-1 2 3,-2 3 2,-2-1 0,4-7 0,2-4 0,3 1 0,-1 4-1,-3 6-4,-2 1 3,2-5 2,2-1-1,2 2-4,-1 2 3,-4 0 2,-2-3-1,1-1-4,1-1 2,2-2-2,0-1 2,-3-1-2,-1-2 2,2 1-2,3-1 1,0 1-8,-1-2 1,1-1-2,0-1 2,-1 2-2,1-1 3,0-1 2,1-4 0,-2 5 0,1-4-1,-4 8-4,2-4 2,1-2-2,3-4 2,0 5-2,0-4 2,0 2-2,-1-2 3,-1 5 2,-2-1 0,3-5 0,-2 5 0,2-6 2,1-2 3,-1 2-2,-6 4 2,5-4-2,2-2 2,-1 1-2,-5 5 3,5-4 2,1-2 0,0 1 0,0 5 0,0-5 2,0-1 2,0 0-8,0 0 1,0 0-2,0 0 2,0 0-4,1 1-1,5 3 0,-3-3 0,4-3 0,-5 1-1,3 1-4,-2 0 2,6 0-2,1 0 2,3 0-2,-1 0 2,0 0-2,2 0 2,1 0-2,-1 0 2,-1 1-2,1 1 2,-5 2-2,-5-2 2,6 3-2,0-3 2,0-2-2,5 1 2,5 1-2,-2 1 2,-8-2-2,-6 0 2,6 1-4,5 0-1,-1 3 0,-2-3 0,-2 1 0,-1-1 0,2 0 0,1 2 0,-2-1 0,-1 0 0,1-1 0,-1 0 0,0 0 0,1 1 0,1-1 0,0-1 0,-1-1 0,0 0 0,2 0 0,0 0 0,-1 0 0,0-1 0,-1-1 0,1-2 0,-1 3 0,1-1 0,-1 0 0,2-4 0,1 0 0,0 4 0,-2 2 0,-2 0 0,0 0 0,0 0 0,1 0 0,-1-1 0,1-2 0,-1-3 0,0 1 0,0 1 0,-1 0 0,1-1 0,0-1 0,1 0 0,5 4 0,-2-1 0,1-1 0,-1 0 0,1 1 0,0 2 0,-3 1 0,4-4 0,-4 1 0,0 1 0,1-1 0,-1 0 0,-2 0 0,1 3 0,1 0 0,2 0 0,-3 0 0,2 0 0,-1 0 0,0 0 0,-1-1 0,1-3 0,2 1 2,-8 2 3,2 1-2,-3 0 3,6 0 2,5 0 0,-1 0-1,-4 0-4,0 0 3,-1 0 2,-5 0 0,7 0 0,0 0 0,2 0-1,-4 0-4,-6 1 2,5 4-2,-4-3 2,7 4-2,1-4 2,4 3-2,0 1 2,-2 1-2,-4-2 3,3-1 2,-2 0 0,-4-1 0,-3-1 2,7 3 3,-1-2-4,-2-1-1,-5-1 2,5 3 3,-6-3-2,0 0 2,9 2-4,-1-3-2,0 0-4,-1 0 3,-1 0 2,-4 0-1,6 0-4,1 0 3,0 0 2,1 0-1,-1 0-4,-2 0 3,-6 0 1,3 0-4,-3 0 2,3-3-2,-1 1 2,5 1-2,-5 0 3,2 1 2,-3 0 0,3 0 0,-4 0 0,3 0 0,-2 0 0,7 0 0,-6 0-1,3 0-4,-5 0 2,3 0-2,-3 0 2,4 0-2,-3 0 2,8 0-2,-1 0 2,-3 0-2,-5 0 2,5 0-2,-4 0 2,7 0-2,-1 0 3,-1 0 2,-5 0 0,7-2 0,0 1 0,0 1 2,-3 0 4,-6 0 1,-1 0-4,6-1 2,-4 0-2,3-2 3,-3 2 2,4 1-1,-4 0-4,3-2 2,-5 2-4,1-2-1,4-5 0,-4 5 0,-2 2 0,1-1 0,5-5 2,-4 5 4,-2 1 2,1-2 0,2-4 0,-2 5 0,-1 1 0,0 0 0,0 0 0,1-2-1,2-4-4,-2 4 2,-1 2-2,0-2 3,0-6 2,0 5-1,0-3-4,-1 3 2,-4-4-2,2 4 2,-4-3-2,4 2 3,-7-9 2,2 3 0,0 1 0,1-2 0,0-2 0,0-1-1,0 1-4,0 1 2,-3 3-4,-1 2-2,3 1-4,5 2 2,-4-8-2,2 1 2,-3 2-2,-1 2 2,-3 2-2,-1-3 2,1-3-2,0 0 2,0 1-2,-2 0 2,-2-4-2,-2-1 2,4-1-2,6 2 2,4 4-2,-2 0 2,-3-4-2,-2-2 2,0-2-2,4 2 2,2 2-2,3 4 2,0 1-2,-2 2 2,0-2-2,0-1 2,-1 1-2,0 0 2,-2-1-2,1 0 3,0-3 1,1 1-4,-1 0 2,-1 1-2,3 4 3,2 3 2,-5-6 0,2-6 0,2 0 0,1 4 0,-2 3 0,0-1 0,0 1 0,0 0 2,1 1 3,2 5-2,-2-5 2,1 4-4,-2-4-1,1 4 0,-2-6 0,3 6 0,0-6 0,0 5 0,-2-5 0,0 0 0,3 6-1,-1-8-4,-2 1 3,-1 2 2,3 5 0,-3-4 0,4 5-1,1-3-4,0 2 2,-1-7-2,-1 7 3,-5-3 2,4 4 0,-3-6 0,0-1 0,1-1 2,1-1 3,0 3-2,2 5 3,-5-3 2,5 6-1,1-1-4,-4-6 2,3 5-4,-5-5-1,1-1 0,-1 2 0,3 5 0,-5-5 0,1 0 0,7 6 0,-1 0 0,-4-5 2,4 4 3,2 2-2,-2-1 2,-3-6-4,3 5-1,2 2 0,-1-1 0,-6-4 2,5 4 3,2 1-4,-1 0-2,-5 0-4,5 0 3,-1-1 1,-5-5-4,4 4 2,-3 2-2,5 0 3,-1 0 1,-4 0-4,4 0 3,0 0 1,-3 0-4,3 0 3,1 0 1,-4 1-6,11 1-1,2 7 0,1 0 0,5 3 0,0 2 0,-1 5 0,4 1 0,2 4 0,-1-4 0,-3-2 0,-2-5 0,-1 1 0,1 0 0,-2 0-1,-3 0-4,0 3 2,0 5-2,-1 1 2,-2-1-2,0-3 2,2-2-4,2 0-1,-2-1 0,1 1 0,0 1 0,-1 0 0,-2-1 2,0-3 4,1 0 2,2 0 0,1 0 0,0 3 0,1 4 0,-1-1 0,0-3 0,1-3 0,-1 0 0,0 0 0,-2-1 0,-3-1 0,0-1 0,4 1 0,4 2 0,0 0 0,-5-2 0,-2 0 0,0-1 0,2-1 0,3-1 0,-4 0 0,5 1 0,2-3 0,-1-2 0,0 3 0,3-1 0,-1-2 0,-3-1-1,-1 3-6,1-1 1,-3-4 3,-5-2-2,5 0 2,-4 1-2,2 4 2,-2-3-2,5 1 2,1 0-4,-1 1-1,-6-2 0,4 4 0,-5-5 0,-1 1 0,5 5 0,-5-6 0,1 1 2,5 2 3,-5-2-4,-1-1 1,6 6 4,3-2 2,-3-1-1,-4-2-4,4-1 2,-2-1-2,5 0 2,-5 0-2,2 0 2,-3 0-4,5 0 1,2 0 4,-2 0 2,0 0 0,2 0 0,3 0 0,-2 0-1,-2 0-4,-2 0 2,-4 0-2,7 0 3,2 0 2,-1 0 0,1 3 0,-3 1 0,4 0 0,1-1 0,-1 0 0,-2-2 0,-1 0 0,1-1 0,2 0 0,-2 0 0,0 0 0,2 3 0,0 0 0,-3-3 0,-2-2 0,1 2 0,0 2 0,3-4 0,1 2 0,-1 0 0,0 0 0,-4 0 0,2 0 0,1 0 0,-2 4 0,2 1 0,1-3 0,-3-1 0,0-1 0,-1 0 0,1 0 0,1 0 0,0 0 0,0 0 0,0-1 0,6-2 0,-3 1 0,-2 2 0,-1-1 0,2-3 0,-1 1 0,1-1 0,-1-1 0,-2 4 0,-2-1 0,2-3 0,-1 4 0,1-1 0,-1-6 0,3 1 0,-1-2 0,5 1 0,-1 1 0,-4 3 0,-1-1 0,3-2-1,-2 2-6,-2 0-1,-5 3 2,1-3 3,-1 4-2,2 1 2,-7 1-2,-12 8 2,0-3-4,0-3-6,1-1-20,2 0-17,0 3-60,1-1-3000,7-3-11949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30:28.7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533 1 10840,'0'0'192,"0"0"65,0 0 263,0 0 55,0 0-63,0 0-39,0 0-89,0 0-28,0 2-41,-1 5-19,-2-2-31,-10 7-8,3 0-19,2 1-6,-4 6 1,-4 8-1,-2 10-25,3 2-9,4-7-3,-1 2 2,-4 9-4,0 3-1,2-1 0,2-1 0,1-1 0,-1-4 3,-2-4 12,0-2-1,0-2-30,0-3-10,0 1-10,-1 1-3,-1 2-20,-2-3-9,2-7-14,-2-4-2,-4 3-10,2-1-4,7-8-10,1-1-2,-2 1-12,1 2-1,1 2-4,-1 2-3,1-2-10,1-4 1,3 0-2,3-1 1,0 1-8,3-3 0,1-5-8,-3 4 2,3-6 2,1-1-1,-4 6-6,2-3-2,-2 4-4,3-5 2,1 5-4,0-6-2,0-2-6,1 2-2,3 3-4,-3-3 2,-1-2-2,0 2 2,3 5-4,-1-2-1,1 7 0,-1-7 0,5 2 0,-4-3 0,3 1 0,-3-1 0,6 3 0,2-4 0,1 2-1,1-3-4,3 2 2,0 2-2,-4-3 3,-7-1 2,8 3 0,2-2 0,1 0 0,2 4 0,-1 0 0,-4-3 2,0-2 3,0 0-2,1 0 2,-2 1-2,-4 1 2,-3-3-2,7 4 2,0-3-4,0 1-1,-4-1 2,-3-1 3,7 2-4,-1 0-1,-4-1 0,-4-2 0,5 0 2,-4 1 3,5 1-4,1 2-1,-1-2 0,0-2 0,-6-1 0,2-2 0,-3 3 0,0-1 0,10 0 0,-2 1 0,-1 0 2,0 0 3,0 0-2,-1-2 2,-4 0-2,7-1 2,-1 0-4,-6 3-2,4 0-6,1 0-1,-1 0-1,-6 0-6,-2 0-5,0 0-16,0 0-2677,0 0-10693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30:29.5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34 10392,'1'-2'-4,"2"-4"17,-3 4 12,2 3 14,5 3 25,-4-3 72,3-1 49,-1-1 109,12-1 56,0-1 124,1 1 35,2 0 22,3-1-2,7 1-25,2 0-21,2 0-78,4 2-17,4-1-8,-6-1-3,-14 0-20,-4 2-21,-2 2-62,2-2-21,-2-3-34,2 1-7,0 0-10,0 2-10,-2 0-30,-1 1-9,-2 3-20,1 2-9,-2 1-14,0-2-4,4 3-12,0 1-4,-4-4-14,-7-2-5,2 4-4,-3-4 6,6 3 14,1 0 6,1-1-4,2-1-2,1 1-4,-2-1 2,-1 2-4,0-2-2,1 0-4,1 1-1,1 0-12,-2-3-1,-3 1-2,1-1 1,4 0-10,2 1-3,-2-1-6,-7 0-3,-7-2-12,1 0-3,5 0-6,-6 0-2593,-1 0-10367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30:32.1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528 0 10928,'-10'7'-80,"1"-1"26,-3-4 108,-18 7 229,23-6-190,-16 9 203,-2 4 1,0 0 20,2-5 62,3-1 24,-2-1 17,-1-1-8,-5-2-47,-2-1-14,0-1-30,2-1-16,0-1-51,2 1-21,6-2-26,4-1-15,5 0-32,2 1-11,0 2-9,2 0-3,3-2-18,-7 1-3,0-1-10,4-1-4,5 0-10,0 2 0,-4 5-8,3-3 0,0 1-8,3-3 1,0-2-2,-1 2 2,-4 5-4,4-5-2,1 0-4,0 5 2,0-5-2,0-1 5,3 7 6,-1-4 1,2 5-4,-2 1 5,-2-2 6,1-5 4,3 3 6,-2-3 4,5 6-8,-2 2 1,1-2-4,0 3-5,6 3-14,-1 2-1,-1-3-4,0 4-1,3 5 0,3 4 0,0 7 0,-2-2 0,-6-5 0,0-3 0,3 3 0,2-1-2,-1-6-10,-4-3 0,-3 1-8,0-2 0,2-3-8,3 0 0,-3 4-8,-3-2 2,-1-2 2,-1-1-2,1 1-10,1-1 2,0-5 2,-3-3-1,1 6-4,-1-5 2,1 4-2,-2-4 2,0 2-4,0-3-1,0 1 0,1-1-1,2 2-4,-3-4 2,0-2-2,1 1 3,2 5 2,-2-4 0,-1-2 2,0 1 3,0 5-2,0-5 3,0-1 2,0 2 0,0 5 0,0-5-1,0-2-4,0 1 2,0 5-2,0-5 2,0-1-4,0 2-1,0 5 0,0-6-1,0 1-4,0 4 2,0-5-2,0 1 2,2 6-4,-1-4-1,2 6 0,-1-7 0,0 3 0,0-3 0,1 4 0,-2-5 0,-1-1 0,2 5 0,-2-5 0,0-1 0,1 2-1,2 5-4,-2-5 3,1-2 1,5 1-4,-3 0 2,3 4-2,-4-3 2,5 0-2,7-2 2,-5 0-2,1-3 3,2 2 2,3-2 0,3 2 0,-1-1 0,1 0 0,2-2 0,4-3 0,-3 0 0,-2 3 0,-3 1 0,4-1 0,4 0 2,3 0 4,-2 0 2,-5 0 0,1 1 2,1 2 4,3-2 2,3-1 0,-2 2 0,-6 1 0,-4 1-1,-5-1-4,-2 1 3,0-1 2,2-1 0,3 0 2,0 0 3,-3-1-2,-2 3 3,0-1 2,2 0-1,1-1-4,1 0 3,1 0 2,-1 1 0,-1 1 2,-1-3 3,1 1-4,-1 0 1,-3 1 4,-5 0 1,4 1-6,-6 0-2,0 0-4,5 0 1,-6 0-10,-1 0-2,2 0 0,4 0-1,-5 0-4,-1 0 2,0 0-2,-2 3 2,-8 8-6,-3 3-11,-1-1-2780,11-10-11129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30:34.8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9 185 11464,'-1'0'544,"-5"0"-8,5 0-32,1 0 2,0 0 44,0 2-34,1 6-176,-1-7-56,1 1-47,1 5-6,-1-3 2,5 8 2,-1-2-14,-1 1-1,4 2-8,1 4-3,0 3-20,0 1-5,-3-2 0,1-2-4,1 1-14,2 3 0,-1-1 4,0 0 2,1-2-10,0 1-7,1 2-20,3 4-2,3 0-4,0-3-3,-1-2-12,-2 2-4,-1-2-10,1-1 2,0-2 2,2 2-2,2 4-10,-2 2-2,-1 0-14,-1-1-5,0-2-4,-3-3 2,-2-4-2,1-1 1,7 4-10,1 0-2,-2-3 0,-4-3-2,-3 2-10,-1-2 2,1-1 2,2 1-1,-1 2-6,-3 2-3,1 0-12,0-1-3,-2-5-4,-4-6 2,3 6-4,-2-5-1,1 3 2,-1-4 3,3 3-2,-4-3 2,3 4-4,-4-6-1,1-1 2,5 4 3,-6-4-2,-1-1 2,0 0-2,0 0 2,2-1-4,4-4-2,-5 4-6,1 1-1,6-1 0,-5-1 0,4-1 2,-4 1 3,3-1-2,-3 1 2,4-4-4,-4 4-1,3 0 0,-3 0 0,3-2 0,-3 2 0,3 1 0,-3 1 0,4-2 0,-3 0-1,5-1-4,0 0 3,0-1 2,-4 4 0,6 0 0,0 0 0,-2-1 0,2-1 2,4 0 4,0 0 2,-1 0 2,-5 2 3,-4 0-2,10 0 2,2 0-4,1 0-1,0 0 2,1 0 3,-3 0-2,1 0 2,2 0-2,0 0 3,-1 0 2,1 0 0,1 0 2,1 0 3,-2 0-4,1 0 1,2 0 4,0 0 2,-3 0 2,-4 0 4,-3 0 2,2 3-2,0 5-10,-4-3 1,-6-3-4,6 4-2,1-2-4,-2 0 2,2 0-4,1-1-1,-4-1 0,-7-1-1,1-1-6,6 1-1,-4-1 2,6 0 3,-8 0-4,0 1-1,4 1 0,-3-1 0,3 4 0,-4-4 0,-1-1 0,5 0 0,-4 0 0,-2 0 0,1 0 0,6 0 0,-5 0 0,-2 0 0,0 0 0,0 0 0,0 0 0,0 0 0,0 0 0,0 0 0,0 0 0,0 0 0,1-1 0,6-5-1,-1-4-6,-1 1-1,3-1 0,-2 2 0,2-2 0,-3-1 0,2 1 0,0 2 0,1-3 0,-1-3 0,-1 2 0,-4 1 0,1-2 0,1-2 0,1-2-1,0-6-4,-3-5 2,-2-2-4,3 0-1,1 2 0,1 3 0,0 1 0,-1 1 0,1 2 0,-1-3 0,4-1 0,1-5 0,0-3 0,0 1 0,-1 2 2,-1 2 3,5 3-4,0 2-1,-1 3 2,-2 1 3,5-2-2,-1-2 2,-3-1-2,-3-2 3,1-3 2,3 0-1,0 0-4,-2 3 2,-3 5-2,-2-1 2,4 0-2,0 4 2,-2 6-2,-3 4 2,-2 4-2,-1-6 2,0 6-2,2-5 2,-1 5-2,-1-4 2,0 5-4,0-4-1,0 4 2,0-5 4,0 0 1,-1 9-4,-2 10 3,-5-1 2,-1-1 0,-5 0 0,4-1 0,3 1 0,2 3 0,-3-5-1,6-5-6,2-1 1,-1 5 3,1-4-4,0-2-1,0 0 0,0 0 0,0 0 0,0 0 0,0 0 0,0 0 0,0 0-1,0 0-4,1 0 2,5 2-2,-4-2 1,-2 0-8,0 0-2,0 0-12,1 0-8,6 0-30,-5 0-2750,-2 0-10971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5:06:41.553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152 1 10928,'-7'14'81,"-1"-2"20,-3 0 61,-4 3 64,-3 5 204,-2 7 34,-1 1-64,5-2-22,5-1-19,3 0-10,4-4-35,1-3-18,3-5-31,3-1-12,1 1-35,-1-3-9,1-6 6,9 4 2,8-4 7,11-7-3,7-4-34,-3-4-2,-8-1 12,-1-2 2,-2-3-4,-3-1-5,-7 5-28,-3 1-6,0-4-8,2-1-3,-3 2-18,-2 1-2,-4 1-4,-2 1-6,-1-1-20,0 0-6,-2 1-18,0 3-3,0 6-10,-2-8-3,-2 1-4,-1 2 1,3 5-8,-6-6-2,-2 3-12,-6 2-1,-6 4-2,-1 5 1,1 4-8,-6 3 1,-7 3-4,2 1-2,9-1-4,4 1 2,-1 5-4,1-1-2,3-2-4,3 2 3,3 5 2,3-2 0,4-8 0,1-7 0,3-4 0,4 8 0,6 1-2437,-7-10-9749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30:40.4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1161 1060 8688,'0'0'33,"0"0"15,0 0 49,0 0 37,0 0-58,0 0-32,0 0-7,0 0-9,0 0 1,0 0-3,0 0 0,0 0 13,0 0 9,0 0 8,0 0 9,0 0 13,0 0 2,0 0 0,0 0 0,0 0 0,0 0-2,0 0-3,0 0 2,0 0-3,0 0-5,0 0-9,0 0 1,0 0-3,0 0-5,0 0-10,0 0-3,0 0 0,0 0-2,0 0-4,0 0-4,0 0-3,0 0 1,0 0-9,0 0-3,0 0 0,0 0-2,0 0-3,0 0 2,0 0-2,0 0 2,0 0-3,0 0-2,2 4 1,5 11 6,-5-11 1,-2-4 1,0 0 6,0 0 7,0 0 29,0 0 22,0 0 45,0 0 18,0 0 33,0 0 15,0 0 7,0 0-6,0 0-25,0 0-4,0 0-9,0 0-5,0 0-4,2 0-6,5 2-16,-6-1-4,-1-1 0,0-2-3,0-5-10,1 4-5,2-3-4,-2 3-2,2-3 1,-1 2 2,1-5-15,0-1-8,0 1-15,-2 1 0,1 4-2,3-8 1,0-4-9,0-2-5,0 4-4,-1 2-4,1 0-4,-1-1-4,1-2-3,0-1 2,-1-5-3,0 1-2,-1 2 1,0-2 4,-1-6-3,3 3-4,-1 9-4,-2 2-4,-1 0-3,1-1 4,3-1 1,0-2-2,-1-3-4,1 1-2,-1 1 0,2-2 0,-2-3 0,0-2 0,1 2 1,1-1 6,0-2 1,3-1 0,0 3 1,1 5 8,-1 2 14,3-7 12,1-11 18,-2-1 14,-3 5 18,-1 7 11,1 2 7,-1 3-6,0 1-25,0 0 1,-1-3 13,1 0-1,0 5-9,-3 3-2,0 0-12,0-2-1,1 1-4,0 1-5,-1 3-16,0-1-5,-1 3-4,-2 3 1,2-2-8,-2 4 2,-1 0 2,3-6-1,-2 6-4,-1 1 1,0-5-8,0 5 2,0 1 2,1-1-1,3-4-4,-3 4 3,-1 1 2,0 0 0,0 0 2,0 0 4,0 0 4,0 0 4,0 0 2,0 0 0,0 0 0,0 0-1,0 0-4,0 0 3,0 0 2,0 0-1,0 0-6,0 0-1,0 0 0,0 0 0,0 0 2,0 0 3,0 0-4,0 0-1,0 0 2,0 0 2,0 0-8,0 0 1,0 0-4,0 0-2,0 0-4,0 0 1,0 0-8,0 0 2,0 0 2,0 0 0,-2-1 0,-5-2-1,6 2-4,1 1 2,0 0-2,0 0 2,0 0-4,0 0-1,0 0 0,0 0 0,-2 2 0,-2 3 0,2-3 0,2-2 0,0 1 2,0 4 3,0-4-2,0-1 2,0 0-2,-1 1 2,-5 0-4,5 0-2,-1-1-6,-5 0-1,6 0 2,-1 0 3,-6 0-4,4 0-2,-5 0-4,-3 0 3,-2 0 2,-1 3 0,-1 6 0,-5 2 0,-1-2 2,1-2 3,-1 0-2,1 0 2,1 0-2,1 0 1,0 0-8,1 0 1,-1 0-2,-3-3 3,-4 1 2,0-3 0,2-2 0,0-2 0,-6 0 0,4-1 0,6 1 0,3 0 0,-4-1 2,-2-1 3,1 0-2,0-1 2,0 0-2,2 0 2,-1 1-2,3-1 2,2 0-4,-1 0-1,-4 1 0,-2 2 0,4 4 0,2 0 0,3-1 0,0-1 0,-3 0 2,-2 0 3,1 2-4,2 2-2,-1 1-4,-5 0 2,-7-1-4,-3 1-1,3 0 0,8 0 0,5-1 0,-2 0 0,-4 1 0,-4 0 0,0-1 0,5-1 0,6-1 0,1 0 0,-1-1 0,-2-1 0,1 0 0,4 0 0,2 0 0,1 0 0,-3 0 2,-2 0 3,-3-1-2,1-1 2,1 1-2,1 1 2,3 1-2,2 1 2,0-1-4,0-1-1,-2 0 0,-2 0 0,-2 2 0,4 2 2,2-2 4,6-1 1,-4-1-4,4 0 2,-3 0-2,5 0 3,-1 0 1,-5 0-4,6 0-2453,1 0-9821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E2AC-01DF-4046-ADD9-509080DC3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1941B-8319-4B02-BAC7-33A48A659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7CB5-B4FC-4AE2-899F-11AEC735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A007-B9CA-4E32-AA82-A85E7E38986D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D10F2-7CA0-4DFC-AB8D-BF5D41CB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C879D-1BB5-42DC-9668-B3101362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2FAA-C960-4023-871A-6403CF141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8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8C6F-45AC-4D6B-A16B-583143FB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7BFC6-559F-4EC6-9443-4BE12E6B1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0A0D-6021-4E75-B290-847CD269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A007-B9CA-4E32-AA82-A85E7E38986D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C308-C363-43DD-A2EA-2B5666C3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5924-9A82-45DA-A664-98F5B489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2FAA-C960-4023-871A-6403CF141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23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68B55-6925-4B8E-8387-FBFBDF4AE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A6D71-BDB1-4FCE-AA62-7EA50AAEE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83A9B-E163-499F-A3A8-6DA41A3B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A007-B9CA-4E32-AA82-A85E7E38986D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5BA18-3ACA-4D9F-8A9E-BF17E299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196D-BFFF-43B7-AF3D-3D1E0DD3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2FAA-C960-4023-871A-6403CF141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11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5695-0C9A-4F38-8739-B60D00B5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F4AC7-31F6-42AF-AEF1-F862A1E8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E0E59-99C1-4650-81AD-0CBC2E1B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A007-B9CA-4E32-AA82-A85E7E38986D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BCA8-A43E-48D8-A7A9-DA78D71F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2541-ACCB-409E-8A0D-5F3EA074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2FAA-C960-4023-871A-6403CF141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38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524B-4E6A-4F16-BAA6-AAC6789B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79F45-3B50-40FB-B550-F4EF9B458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FDC9B-2EEE-4432-A94D-B4F3C858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A007-B9CA-4E32-AA82-A85E7E38986D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80BB7-2858-418C-A545-E7170123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B246B-8A90-45AA-AC8F-70C6EBBE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2FAA-C960-4023-871A-6403CF141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82AE-7DF4-4EDF-863E-D7AE3FBD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DF9A4-67C6-4CA9-94F9-1C84530B2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F4B80-4ED5-45AB-A5D9-4729BD409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2D518-995B-4888-A0FF-86160945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A007-B9CA-4E32-AA82-A85E7E38986D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47B53-281C-4858-A134-7BF8AA3C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2C706-1D13-4E6A-9F42-508BE51E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2FAA-C960-4023-871A-6403CF141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63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41A7-461F-4C0A-814F-4BF6E83E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8E532-B539-4967-8F2F-F22951F07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438F2-4B53-43C8-AFAE-F6F0D762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C8659-12A6-45C0-B9CE-9CFC563BA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FF1AC-E689-4120-9081-8427F3F10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E4B8B-1AB4-4DD0-A220-002776ED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A007-B9CA-4E32-AA82-A85E7E38986D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D1005-938C-4407-AB0A-57BE8B30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C32A6-EB93-4616-A980-9C732B35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2FAA-C960-4023-871A-6403CF141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6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C910-8AD3-44B2-9728-F83B7DDF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33DD4-A4AD-42F8-A423-E2B33AFA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A007-B9CA-4E32-AA82-A85E7E38986D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51F3D-0210-4416-A0A8-14C1E91A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60DE9-B8B2-4444-A592-BF7CDD97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2FAA-C960-4023-871A-6403CF141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58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9AE8C-2884-4F2C-88AC-F575D052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A007-B9CA-4E32-AA82-A85E7E38986D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DC35A-BBA3-4EF5-AA85-566F04D3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EEDE9-ED01-47D5-8E7E-425D67AB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2FAA-C960-4023-871A-6403CF141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71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53B9-05B9-4284-9A07-3307877A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6EF3-7507-4455-8315-0DA7CC33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86250-41F7-46EA-B8B1-51F6EC10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C5456-EFF3-4EE9-9444-DD1E46C1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A007-B9CA-4E32-AA82-A85E7E38986D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EDF9B-E0C7-433C-9D93-CD6FD0C3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3ACA6-D0C4-49FC-A26D-61DADDB7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2FAA-C960-4023-871A-6403CF141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5CBA-EF14-48CB-9D06-80E16EE2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C1AF6-2153-421E-99A3-DC7E41841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417F7-3F3D-4928-8AF0-AC20CA825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00085-4A5D-4360-A1E4-B1F67883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A007-B9CA-4E32-AA82-A85E7E38986D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A23CD-5B56-4C71-B96A-9547231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3D50A-AB88-4E4F-BD6A-5976903F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2FAA-C960-4023-871A-6403CF141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42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ED1CC-4E5F-4A9C-828C-F401AAA6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F79CE-D50C-4242-8D39-DD8B3D06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DE38C-D780-4360-B66D-1A90FA4C1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EA007-B9CA-4E32-AA82-A85E7E38986D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2779D-CB76-4241-B834-659E1864A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70BD0-50AA-4696-A2FD-857429E64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02FAA-C960-4023-871A-6403CF141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6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customXml" Target="../ink/ink68.xml"/><Relationship Id="rId18" Type="http://schemas.openxmlformats.org/officeDocument/2006/relationships/image" Target="../media/image88.png"/><Relationship Id="rId3" Type="http://schemas.openxmlformats.org/officeDocument/2006/relationships/customXml" Target="../ink/ink63.xml"/><Relationship Id="rId21" Type="http://schemas.openxmlformats.org/officeDocument/2006/relationships/customXml" Target="../ink/ink72.xml"/><Relationship Id="rId7" Type="http://schemas.openxmlformats.org/officeDocument/2006/relationships/customXml" Target="../ink/ink65.xml"/><Relationship Id="rId12" Type="http://schemas.openxmlformats.org/officeDocument/2006/relationships/image" Target="../media/image85.png"/><Relationship Id="rId17" Type="http://schemas.openxmlformats.org/officeDocument/2006/relationships/customXml" Target="../ink/ink70.xml"/><Relationship Id="rId25" Type="http://schemas.openxmlformats.org/officeDocument/2006/relationships/image" Target="../media/image80.png"/><Relationship Id="rId2" Type="http://schemas.openxmlformats.org/officeDocument/2006/relationships/image" Target="../media/image66.jpeg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customXml" Target="../ink/ink67.xml"/><Relationship Id="rId24" Type="http://schemas.openxmlformats.org/officeDocument/2006/relationships/image" Target="../media/image91.png"/><Relationship Id="rId5" Type="http://schemas.openxmlformats.org/officeDocument/2006/relationships/customXml" Target="../ink/ink64.xml"/><Relationship Id="rId15" Type="http://schemas.openxmlformats.org/officeDocument/2006/relationships/customXml" Target="../ink/ink69.xml"/><Relationship Id="rId23" Type="http://schemas.openxmlformats.org/officeDocument/2006/relationships/customXml" Target="../ink/ink73.xml"/><Relationship Id="rId10" Type="http://schemas.openxmlformats.org/officeDocument/2006/relationships/image" Target="../media/image84.png"/><Relationship Id="rId19" Type="http://schemas.openxmlformats.org/officeDocument/2006/relationships/customXml" Target="../ink/ink71.xml"/><Relationship Id="rId4" Type="http://schemas.openxmlformats.org/officeDocument/2006/relationships/image" Target="../media/image81.png"/><Relationship Id="rId9" Type="http://schemas.openxmlformats.org/officeDocument/2006/relationships/customXml" Target="../ink/ink66.xml"/><Relationship Id="rId14" Type="http://schemas.openxmlformats.org/officeDocument/2006/relationships/image" Target="../media/image86.png"/><Relationship Id="rId22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99.png"/><Relationship Id="rId18" Type="http://schemas.openxmlformats.org/officeDocument/2006/relationships/customXml" Target="../ink/ink81.xml"/><Relationship Id="rId3" Type="http://schemas.openxmlformats.org/officeDocument/2006/relationships/image" Target="../media/image93.png"/><Relationship Id="rId21" Type="http://schemas.openxmlformats.org/officeDocument/2006/relationships/image" Target="../media/image103.png"/><Relationship Id="rId7" Type="http://schemas.openxmlformats.org/officeDocument/2006/relationships/image" Target="../media/image96.png"/><Relationship Id="rId12" Type="http://schemas.openxmlformats.org/officeDocument/2006/relationships/customXml" Target="../ink/ink78.xml"/><Relationship Id="rId17" Type="http://schemas.openxmlformats.org/officeDocument/2006/relationships/image" Target="../media/image101.png"/><Relationship Id="rId2" Type="http://schemas.openxmlformats.org/officeDocument/2006/relationships/image" Target="../media/image92.png"/><Relationship Id="rId16" Type="http://schemas.openxmlformats.org/officeDocument/2006/relationships/customXml" Target="../ink/ink80.xml"/><Relationship Id="rId20" Type="http://schemas.openxmlformats.org/officeDocument/2006/relationships/customXml" Target="../ink/ink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.xml"/><Relationship Id="rId11" Type="http://schemas.openxmlformats.org/officeDocument/2006/relationships/image" Target="../media/image98.png"/><Relationship Id="rId5" Type="http://schemas.openxmlformats.org/officeDocument/2006/relationships/image" Target="../media/image95.png"/><Relationship Id="rId15" Type="http://schemas.openxmlformats.org/officeDocument/2006/relationships/image" Target="../media/image100.png"/><Relationship Id="rId23" Type="http://schemas.openxmlformats.org/officeDocument/2006/relationships/image" Target="../media/image104.png"/><Relationship Id="rId10" Type="http://schemas.openxmlformats.org/officeDocument/2006/relationships/customXml" Target="../ink/ink77.xml"/><Relationship Id="rId19" Type="http://schemas.openxmlformats.org/officeDocument/2006/relationships/image" Target="../media/image102.png"/><Relationship Id="rId4" Type="http://schemas.openxmlformats.org/officeDocument/2006/relationships/customXml" Target="../ink/ink74.xml"/><Relationship Id="rId9" Type="http://schemas.openxmlformats.org/officeDocument/2006/relationships/image" Target="../media/image97.png"/><Relationship Id="rId14" Type="http://schemas.openxmlformats.org/officeDocument/2006/relationships/customXml" Target="../ink/ink79.xml"/><Relationship Id="rId22" Type="http://schemas.openxmlformats.org/officeDocument/2006/relationships/customXml" Target="../ink/ink8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13" Type="http://schemas.openxmlformats.org/officeDocument/2006/relationships/image" Target="../media/image109.png"/><Relationship Id="rId3" Type="http://schemas.openxmlformats.org/officeDocument/2006/relationships/image" Target="../media/image93.png"/><Relationship Id="rId7" Type="http://schemas.openxmlformats.org/officeDocument/2006/relationships/image" Target="../media/image106.png"/><Relationship Id="rId12" Type="http://schemas.openxmlformats.org/officeDocument/2006/relationships/customXml" Target="../ink/ink88.xml"/><Relationship Id="rId17" Type="http://schemas.openxmlformats.org/officeDocument/2006/relationships/image" Target="../media/image111.png"/><Relationship Id="rId2" Type="http://schemas.openxmlformats.org/officeDocument/2006/relationships/image" Target="../media/image92.png"/><Relationship Id="rId16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.xml"/><Relationship Id="rId11" Type="http://schemas.openxmlformats.org/officeDocument/2006/relationships/image" Target="../media/image108.png"/><Relationship Id="rId5" Type="http://schemas.openxmlformats.org/officeDocument/2006/relationships/image" Target="../media/image105.png"/><Relationship Id="rId15" Type="http://schemas.openxmlformats.org/officeDocument/2006/relationships/image" Target="../media/image110.png"/><Relationship Id="rId10" Type="http://schemas.openxmlformats.org/officeDocument/2006/relationships/customXml" Target="../ink/ink87.xml"/><Relationship Id="rId4" Type="http://schemas.openxmlformats.org/officeDocument/2006/relationships/customXml" Target="../ink/ink84.xml"/><Relationship Id="rId9" Type="http://schemas.openxmlformats.org/officeDocument/2006/relationships/image" Target="../media/image107.png"/><Relationship Id="rId14" Type="http://schemas.openxmlformats.org/officeDocument/2006/relationships/customXml" Target="../ink/ink8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ucsd.edu/~iskwak/ExtYaleDatabase/Yale%20Face%20Database.htm" TargetMode="External"/><Relationship Id="rId2" Type="http://schemas.openxmlformats.org/officeDocument/2006/relationships/hyperlink" Target="http://www.sci.utah.edu/~shireen/pdfs/tutorials/Elhabian_LDA09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.xml"/><Relationship Id="rId89" Type="http://schemas.openxmlformats.org/officeDocument/2006/relationships/image" Target="../media/image44.png"/><Relationship Id="rId133" Type="http://schemas.openxmlformats.org/officeDocument/2006/relationships/image" Target="../media/image9.png"/><Relationship Id="rId138" Type="http://schemas.openxmlformats.org/officeDocument/2006/relationships/customXml" Target="../ink/ink29.xml"/><Relationship Id="rId154" Type="http://schemas.openxmlformats.org/officeDocument/2006/relationships/customXml" Target="../ink/ink37.xml"/><Relationship Id="rId159" Type="http://schemas.openxmlformats.org/officeDocument/2006/relationships/image" Target="../media/image31.png"/><Relationship Id="rId175" Type="http://schemas.openxmlformats.org/officeDocument/2006/relationships/image" Target="../media/image39.png"/><Relationship Id="rId170" Type="http://schemas.openxmlformats.org/officeDocument/2006/relationships/customXml" Target="../ink/ink45.xml"/><Relationship Id="rId191" Type="http://schemas.openxmlformats.org/officeDocument/2006/relationships/image" Target="../media/image51.png"/><Relationship Id="rId196" Type="http://schemas.openxmlformats.org/officeDocument/2006/relationships/customXml" Target="../ink/ink58.xml"/><Relationship Id="rId200" Type="http://schemas.openxmlformats.org/officeDocument/2006/relationships/customXml" Target="../ink/ink60.xml"/><Relationship Id="rId205" Type="http://schemas.openxmlformats.org/officeDocument/2006/relationships/image" Target="../media/image58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58" Type="http://schemas.openxmlformats.org/officeDocument/2006/relationships/customXml" Target="../ink/ink16.xml"/><Relationship Id="rId123" Type="http://schemas.openxmlformats.org/officeDocument/2006/relationships/image" Target="../media/image61.png"/><Relationship Id="rId128" Type="http://schemas.openxmlformats.org/officeDocument/2006/relationships/customXml" Target="../ink/ink24.xml"/><Relationship Id="rId144" Type="http://schemas.openxmlformats.org/officeDocument/2006/relationships/customXml" Target="../ink/ink32.xml"/><Relationship Id="rId149" Type="http://schemas.openxmlformats.org/officeDocument/2006/relationships/image" Target="../media/image21.png"/><Relationship Id="rId5" Type="http://schemas.openxmlformats.org/officeDocument/2006/relationships/image" Target="../media/image2.png"/><Relationship Id="rId90" Type="http://schemas.openxmlformats.org/officeDocument/2006/relationships/customXml" Target="../ink/ink18.xml"/><Relationship Id="rId95" Type="http://schemas.openxmlformats.org/officeDocument/2006/relationships/image" Target="../media/image47.png"/><Relationship Id="rId160" Type="http://schemas.openxmlformats.org/officeDocument/2006/relationships/customXml" Target="../ink/ink40.xml"/><Relationship Id="rId165" Type="http://schemas.openxmlformats.org/officeDocument/2006/relationships/image" Target="../media/image34.png"/><Relationship Id="rId181" Type="http://schemas.openxmlformats.org/officeDocument/2006/relationships/image" Target="../media/image42.png"/><Relationship Id="rId186" Type="http://schemas.openxmlformats.org/officeDocument/2006/relationships/customXml" Target="../ink/ink53.xml"/><Relationship Id="rId27" Type="http://schemas.openxmlformats.org/officeDocument/2006/relationships/image" Target="../media/image13.png"/><Relationship Id="rId134" Type="http://schemas.openxmlformats.org/officeDocument/2006/relationships/customXml" Target="../ink/ink27.xml"/><Relationship Id="rId139" Type="http://schemas.openxmlformats.org/officeDocument/2006/relationships/image" Target="../media/image16.png"/><Relationship Id="rId150" Type="http://schemas.openxmlformats.org/officeDocument/2006/relationships/customXml" Target="../ink/ink35.xml"/><Relationship Id="rId155" Type="http://schemas.openxmlformats.org/officeDocument/2006/relationships/image" Target="../media/image24.png"/><Relationship Id="rId171" Type="http://schemas.openxmlformats.org/officeDocument/2006/relationships/image" Target="../media/image37.png"/><Relationship Id="rId176" Type="http://schemas.openxmlformats.org/officeDocument/2006/relationships/customXml" Target="../ink/ink48.xml"/><Relationship Id="rId192" Type="http://schemas.openxmlformats.org/officeDocument/2006/relationships/customXml" Target="../ink/ink56.xml"/><Relationship Id="rId197" Type="http://schemas.openxmlformats.org/officeDocument/2006/relationships/image" Target="../media/image54.png"/><Relationship Id="rId201" Type="http://schemas.openxmlformats.org/officeDocument/2006/relationships/image" Target="../media/image56.png"/><Relationship Id="rId12" Type="http://schemas.openxmlformats.org/officeDocument/2006/relationships/customXml" Target="../ink/ink6.xml"/><Relationship Id="rId59" Type="http://schemas.openxmlformats.org/officeDocument/2006/relationships/image" Target="../media/image29.png"/><Relationship Id="rId124" Type="http://schemas.openxmlformats.org/officeDocument/2006/relationships/customXml" Target="../ink/ink22.xml"/><Relationship Id="rId129" Type="http://schemas.openxmlformats.org/officeDocument/2006/relationships/image" Target="../media/image64.png"/><Relationship Id="rId54" Type="http://schemas.openxmlformats.org/officeDocument/2006/relationships/customXml" Target="../ink/ink14.xml"/><Relationship Id="rId91" Type="http://schemas.openxmlformats.org/officeDocument/2006/relationships/image" Target="../media/image45.png"/><Relationship Id="rId96" Type="http://schemas.openxmlformats.org/officeDocument/2006/relationships/customXml" Target="../ink/ink20.xml"/><Relationship Id="rId140" Type="http://schemas.openxmlformats.org/officeDocument/2006/relationships/customXml" Target="../ink/ink30.xml"/><Relationship Id="rId145" Type="http://schemas.openxmlformats.org/officeDocument/2006/relationships/image" Target="../media/image19.png"/><Relationship Id="rId161" Type="http://schemas.openxmlformats.org/officeDocument/2006/relationships/image" Target="../media/image32.png"/><Relationship Id="rId166" Type="http://schemas.openxmlformats.org/officeDocument/2006/relationships/customXml" Target="../ink/ink43.xml"/><Relationship Id="rId182" Type="http://schemas.openxmlformats.org/officeDocument/2006/relationships/customXml" Target="../ink/ink51.xml"/><Relationship Id="rId187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1.xml"/><Relationship Id="rId60" Type="http://schemas.openxmlformats.org/officeDocument/2006/relationships/customXml" Target="../ink/ink17.xml"/><Relationship Id="rId130" Type="http://schemas.openxmlformats.org/officeDocument/2006/relationships/customXml" Target="../ink/ink25.xml"/><Relationship Id="rId135" Type="http://schemas.openxmlformats.org/officeDocument/2006/relationships/image" Target="../media/image10.png"/><Relationship Id="rId151" Type="http://schemas.openxmlformats.org/officeDocument/2006/relationships/image" Target="../media/image22.png"/><Relationship Id="rId156" Type="http://schemas.openxmlformats.org/officeDocument/2006/relationships/customXml" Target="../ink/ink38.xml"/><Relationship Id="rId177" Type="http://schemas.openxmlformats.org/officeDocument/2006/relationships/image" Target="../media/image40.png"/><Relationship Id="rId198" Type="http://schemas.openxmlformats.org/officeDocument/2006/relationships/customXml" Target="../ink/ink59.xml"/><Relationship Id="rId172" Type="http://schemas.openxmlformats.org/officeDocument/2006/relationships/customXml" Target="../ink/ink46.xml"/><Relationship Id="rId193" Type="http://schemas.openxmlformats.org/officeDocument/2006/relationships/image" Target="../media/image52.png"/><Relationship Id="rId202" Type="http://schemas.openxmlformats.org/officeDocument/2006/relationships/customXml" Target="../ink/ink61.xml"/><Relationship Id="rId13" Type="http://schemas.openxmlformats.org/officeDocument/2006/relationships/image" Target="../media/image6.png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5" Type="http://schemas.openxmlformats.org/officeDocument/2006/relationships/image" Target="../media/image62.png"/><Relationship Id="rId141" Type="http://schemas.openxmlformats.org/officeDocument/2006/relationships/image" Target="../media/image17.png"/><Relationship Id="rId146" Type="http://schemas.openxmlformats.org/officeDocument/2006/relationships/customXml" Target="../ink/ink33.xml"/><Relationship Id="rId167" Type="http://schemas.openxmlformats.org/officeDocument/2006/relationships/image" Target="../media/image35.png"/><Relationship Id="rId188" Type="http://schemas.openxmlformats.org/officeDocument/2006/relationships/customXml" Target="../ink/ink54.xml"/><Relationship Id="rId7" Type="http://schemas.openxmlformats.org/officeDocument/2006/relationships/image" Target="../media/image3.png"/><Relationship Id="rId92" Type="http://schemas.openxmlformats.org/officeDocument/2006/relationships/customXml" Target="../ink/ink19.xml"/><Relationship Id="rId162" Type="http://schemas.openxmlformats.org/officeDocument/2006/relationships/customXml" Target="../ink/ink41.xml"/><Relationship Id="rId183" Type="http://schemas.openxmlformats.org/officeDocument/2006/relationships/image" Target="../media/image43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9.xml"/><Relationship Id="rId131" Type="http://schemas.openxmlformats.org/officeDocument/2006/relationships/image" Target="../media/image8.png"/><Relationship Id="rId136" Type="http://schemas.openxmlformats.org/officeDocument/2006/relationships/customXml" Target="../ink/ink28.xml"/><Relationship Id="rId157" Type="http://schemas.openxmlformats.org/officeDocument/2006/relationships/image" Target="../media/image30.png"/><Relationship Id="rId178" Type="http://schemas.openxmlformats.org/officeDocument/2006/relationships/customXml" Target="../ink/ink49.xml"/><Relationship Id="rId152" Type="http://schemas.openxmlformats.org/officeDocument/2006/relationships/customXml" Target="../ink/ink36.xml"/><Relationship Id="rId173" Type="http://schemas.openxmlformats.org/officeDocument/2006/relationships/image" Target="../media/image38.png"/><Relationship Id="rId194" Type="http://schemas.openxmlformats.org/officeDocument/2006/relationships/customXml" Target="../ink/ink57.xml"/><Relationship Id="rId199" Type="http://schemas.openxmlformats.org/officeDocument/2006/relationships/image" Target="../media/image55.png"/><Relationship Id="rId203" Type="http://schemas.openxmlformats.org/officeDocument/2006/relationships/image" Target="../media/image57.png"/><Relationship Id="rId14" Type="http://schemas.openxmlformats.org/officeDocument/2006/relationships/customXml" Target="../ink/ink7.xml"/><Relationship Id="rId30" Type="http://schemas.openxmlformats.org/officeDocument/2006/relationships/customXml" Target="../ink/ink12.xml"/><Relationship Id="rId56" Type="http://schemas.openxmlformats.org/officeDocument/2006/relationships/customXml" Target="../ink/ink15.xml"/><Relationship Id="rId126" Type="http://schemas.openxmlformats.org/officeDocument/2006/relationships/customXml" Target="../ink/ink23.xml"/><Relationship Id="rId147" Type="http://schemas.openxmlformats.org/officeDocument/2006/relationships/image" Target="../media/image20.png"/><Relationship Id="rId168" Type="http://schemas.openxmlformats.org/officeDocument/2006/relationships/customXml" Target="../ink/ink4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98" Type="http://schemas.openxmlformats.org/officeDocument/2006/relationships/customXml" Target="../ink/ink21.xml"/><Relationship Id="rId142" Type="http://schemas.openxmlformats.org/officeDocument/2006/relationships/customXml" Target="../ink/ink31.xml"/><Relationship Id="rId163" Type="http://schemas.openxmlformats.org/officeDocument/2006/relationships/image" Target="../media/image33.png"/><Relationship Id="rId184" Type="http://schemas.openxmlformats.org/officeDocument/2006/relationships/customXml" Target="../ink/ink52.xml"/><Relationship Id="rId189" Type="http://schemas.openxmlformats.org/officeDocument/2006/relationships/image" Target="../media/image5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137" Type="http://schemas.openxmlformats.org/officeDocument/2006/relationships/image" Target="../media/image15.png"/><Relationship Id="rId158" Type="http://schemas.openxmlformats.org/officeDocument/2006/relationships/customXml" Target="../ink/ink39.xml"/><Relationship Id="rId132" Type="http://schemas.openxmlformats.org/officeDocument/2006/relationships/customXml" Target="../ink/ink26.xml"/><Relationship Id="rId153" Type="http://schemas.openxmlformats.org/officeDocument/2006/relationships/image" Target="../media/image23.png"/><Relationship Id="rId174" Type="http://schemas.openxmlformats.org/officeDocument/2006/relationships/customXml" Target="../ink/ink47.xml"/><Relationship Id="rId179" Type="http://schemas.openxmlformats.org/officeDocument/2006/relationships/image" Target="../media/image41.png"/><Relationship Id="rId195" Type="http://schemas.openxmlformats.org/officeDocument/2006/relationships/image" Target="../media/image53.png"/><Relationship Id="rId190" Type="http://schemas.openxmlformats.org/officeDocument/2006/relationships/customXml" Target="../ink/ink55.xml"/><Relationship Id="rId204" Type="http://schemas.openxmlformats.org/officeDocument/2006/relationships/customXml" Target="../ink/ink62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52" Type="http://schemas.openxmlformats.org/officeDocument/2006/relationships/customXml" Target="../ink/ink13.xml"/><Relationship Id="rId143" Type="http://schemas.openxmlformats.org/officeDocument/2006/relationships/image" Target="../media/image18.png"/><Relationship Id="rId148" Type="http://schemas.openxmlformats.org/officeDocument/2006/relationships/customXml" Target="../ink/ink34.xml"/><Relationship Id="rId164" Type="http://schemas.openxmlformats.org/officeDocument/2006/relationships/customXml" Target="../ink/ink42.xml"/><Relationship Id="rId169" Type="http://schemas.openxmlformats.org/officeDocument/2006/relationships/image" Target="../media/image36.png"/><Relationship Id="rId185" Type="http://schemas.openxmlformats.org/officeDocument/2006/relationships/image" Target="../media/image4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955D-4AAF-41E8-B6DC-DCB632A74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Face Recognition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47C1F-31B0-43C3-A731-FCFA26058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Part – 2</a:t>
            </a:r>
          </a:p>
          <a:p>
            <a:endParaRPr lang="en-US" sz="3200" b="1" dirty="0">
              <a:solidFill>
                <a:srgbClr val="0070C0"/>
              </a:solidFill>
            </a:endParaRPr>
          </a:p>
          <a:p>
            <a:pPr algn="r"/>
            <a:r>
              <a:rPr lang="en-IN" dirty="0">
                <a:solidFill>
                  <a:srgbClr val="FF0000"/>
                </a:solidFill>
              </a:rPr>
              <a:t>Ravitha N</a:t>
            </a:r>
          </a:p>
        </p:txBody>
      </p:sp>
    </p:spTree>
    <p:extLst>
      <p:ext uri="{BB962C8B-B14F-4D97-AF65-F5344CB8AC3E}">
        <p14:creationId xmlns:p14="http://schemas.microsoft.com/office/powerpoint/2010/main" val="63680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24EF8C-1880-452C-AA84-CEB0029F5D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66692"/>
                <a:ext cx="10515600" cy="531027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IN" b="1" dirty="0">
                    <a:solidFill>
                      <a:srgbClr val="FF0000"/>
                    </a:solidFill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9,10</m:t>
                              </m:r>
                            </m:e>
                          </m:d>
                          <m:r>
                            <a:rPr lang="en-IN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6,8</m:t>
                              </m:r>
                            </m:e>
                          </m:d>
                          <m:r>
                            <a:rPr lang="en-IN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9,5</m:t>
                              </m:r>
                            </m:e>
                          </m:d>
                          <m:r>
                            <a:rPr lang="en-IN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8,7</m:t>
                              </m:r>
                            </m:e>
                          </m:d>
                          <m:r>
                            <a:rPr lang="en-IN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10,8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1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8.4</m:t>
                            </m:r>
                          </m:e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7.6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  <m:r>
                                <a:rPr lang="en-IN" b="0" dirty="0">
                                  <a:latin typeface="Cambria Math" panose="02040503050406030204" pitchFamily="18" charset="0"/>
                                </a:rPr>
                                <m:t>,2.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IN" b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  <m:r>
                                <a:rPr lang="en-IN" b="0" dirty="0">
                                  <a:latin typeface="Cambria Math" panose="02040503050406030204" pitchFamily="18" charset="0"/>
                                </a:rPr>
                                <m:t>,0.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IN" b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  <m:r>
                                <a:rPr lang="en-IN" b="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−2.6</m:t>
                              </m:r>
                            </m:e>
                          </m:d>
                          <m:r>
                            <a:rPr lang="en-IN" b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−0.4</m:t>
                              </m:r>
                              <m:r>
                                <a:rPr lang="en-IN" b="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−0.6</m:t>
                              </m:r>
                            </m:e>
                          </m:d>
                          <m:r>
                            <a:rPr lang="en-IN" b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.6</m:t>
                              </m:r>
                              <m:r>
                                <a:rPr lang="en-IN" b="0" dirty="0">
                                  <a:latin typeface="Cambria Math" panose="02040503050406030204" pitchFamily="18" charset="0"/>
                                </a:rPr>
                                <m:t>,0.4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r>
                  <a:rPr lang="en-IN" dirty="0"/>
                  <a:t>S2=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e>
                            <m:e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e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.6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b="0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−2.6</m:t>
                              </m:r>
                            </m:e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−0.6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b="0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e>
                            <m:e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b="0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b="0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e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.6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b="0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b="1" dirty="0"/>
                  <a:t>      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9.2</m:t>
                              </m:r>
                            </m:e>
                            <m:e>
                              <m:r>
                                <a:rPr lang="en-IN" b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a:rPr lang="en-IN" b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  <m:r>
                                <a:rPr lang="en-IN" b="0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−0.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05</m:t>
                              </m:r>
                            </m:e>
                          </m:mr>
                          <m:mr>
                            <m:e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−0.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05</m:t>
                              </m:r>
                            </m:e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24EF8C-1880-452C-AA84-CEB0029F5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66692"/>
                <a:ext cx="10515600" cy="5310271"/>
              </a:xfrm>
              <a:blipFill>
                <a:blip r:embed="rId2"/>
                <a:stretch>
                  <a:fillRect l="-928" t="-2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34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94AC5-B5E0-49C8-9DB5-0D277EF66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3913"/>
                <a:ext cx="10515600" cy="51512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−0.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−0.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−0.</m:t>
                              </m:r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05</m:t>
                              </m:r>
                            </m:e>
                          </m:mr>
                          <m:mr>
                            <m:e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−0.</m:t>
                              </m:r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05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m:rPr>
                          <m:nor/>
                        </m:rPr>
                        <a:rPr lang="en-IN" dirty="0"/>
                        <m:t>=</m:t>
                      </m:r>
                      <m:r>
                        <m:rPr>
                          <m:nor/>
                        </m:rPr>
                        <a:rPr lang="en-IN" dirty="0" smtClean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IN" b="0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b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N" b="0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N" b="0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IN" b="0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Optimal Vector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IN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IN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IN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IN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3.3∗6.6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−(0.55∗.0.55)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21.48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025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025</m:t>
                              </m:r>
                            </m:e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154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IN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IN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IN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54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−5.4</m:t>
                            </m:r>
                          </m:e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1.77</m:t>
                            </m:r>
                          </m:e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0.751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94AC5-B5E0-49C8-9DB5-0D277EF66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3913"/>
                <a:ext cx="10515600" cy="5151245"/>
              </a:xfrm>
              <a:blipFill>
                <a:blip r:embed="rId2"/>
                <a:stretch>
                  <a:fillRect l="-1217" t="-2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CF9DE8-A388-4F5B-ABE8-CE48DF491ED4}"/>
                  </a:ext>
                </a:extLst>
              </p:cNvPr>
              <p:cNvSpPr txBox="1"/>
              <p:nvPr/>
            </p:nvSpPr>
            <p:spPr>
              <a:xfrm>
                <a:off x="9899375" y="1635929"/>
                <a:ext cx="1815177" cy="2014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b="1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3.6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1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8.4</m:t>
                            </m:r>
                          </m:e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7.6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1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.4</m:t>
                            </m:r>
                          </m:e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CF9DE8-A388-4F5B-ABE8-CE48DF491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375" y="1635929"/>
                <a:ext cx="1815177" cy="2014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85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C196-9B80-4052-A03F-2AB2D6B1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8071FF5-5D61-4465-A8B5-2F0CA2339D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155306"/>
                  </p:ext>
                </p:extLst>
              </p:nvPr>
            </p:nvGraphicFramePr>
            <p:xfrm>
              <a:off x="1570825" y="1945640"/>
              <a:ext cx="8127999" cy="434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57168979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26592423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6954436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Data Points in the Original Space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Subtracted Data Points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Data Points in Projected Space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15900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0" dirty="0">
                                        <a:latin typeface="Cambria Math" panose="02040503050406030204" pitchFamily="18" charset="0"/>
                                      </a:rPr>
                                      <m:t>4,1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-1.7,-4.6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6.46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96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0" dirty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-3.7,-2.6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8.50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962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0" dirty="0">
                                        <a:latin typeface="Cambria Math" panose="02040503050406030204" pitchFamily="18" charset="0"/>
                                      </a:rPr>
                                      <m:t>2,4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-3.7,-1.6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7.75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2447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0" dirty="0">
                                        <a:latin typeface="Cambria Math" panose="02040503050406030204" pitchFamily="18" charset="0"/>
                                      </a:rPr>
                                      <m:t>3,6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-2.7,0.4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4.47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9356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0" dirty="0">
                                        <a:latin typeface="Cambria Math" panose="02040503050406030204" pitchFamily="18" charset="0"/>
                                      </a:rPr>
                                      <m:t>4,4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-1.7,-1.6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4.21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3101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0" dirty="0">
                                        <a:latin typeface="Cambria Math" panose="02040503050406030204" pitchFamily="18" charset="0"/>
                                      </a:rPr>
                                      <m:t>9,10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3.3,4.4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-9.14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5471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0" dirty="0">
                                        <a:latin typeface="Cambria Math" panose="02040503050406030204" pitchFamily="18" charset="0"/>
                                      </a:rPr>
                                      <m:t>6,8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0.3,2.4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-2.33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046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0" dirty="0">
                                        <a:latin typeface="Cambria Math" panose="02040503050406030204" pitchFamily="18" charset="0"/>
                                      </a:rPr>
                                      <m:t>9,5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3.3,-0.6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-5.39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1577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(8,7)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2.3,1.4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-5.1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8248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(10,8)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4.3,2.4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-9.41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38897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8071FF5-5D61-4465-A8B5-2F0CA2339D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155306"/>
                  </p:ext>
                </p:extLst>
              </p:nvPr>
            </p:nvGraphicFramePr>
            <p:xfrm>
              <a:off x="1570825" y="1945640"/>
              <a:ext cx="8127999" cy="434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57168979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26592423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69544367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Data Points in the Original Space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Subtracted Data Points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Data Points in Projected Space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15900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80328" r="-200899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-1.7,-4.6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6.46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96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280328" r="-200899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-3.7,-2.6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8.50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962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380328" r="-200899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-3.7,-1.6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7.75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2447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480328" r="-200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-2.7,0.4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4.47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9356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580328" r="-200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-1.7,-1.6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4.21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3101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691667" r="-200899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3.3,4.4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-9.14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5471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778689" r="-20089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0.3,2.4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-2.33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046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878689" r="-2008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3.3,-0.6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-5.39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1577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(8,7)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2.3,1.4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-5.1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8248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(10,8)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4.3,2.4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-9.41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38897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B82A08-3667-4716-9693-4F218299387E}"/>
                  </a:ext>
                </a:extLst>
              </p:cNvPr>
              <p:cNvSpPr/>
              <p:nvPr/>
            </p:nvSpPr>
            <p:spPr>
              <a:xfrm>
                <a:off x="9854815" y="615789"/>
                <a:ext cx="1863780" cy="1329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IN" b="1" dirty="0"/>
                  <a:t>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+8.4</m:t>
                              </m:r>
                            </m:e>
                          </m:mr>
                          <m:mr>
                            <m:e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3.6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+7.6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=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IN" dirty="0">
                              <a:latin typeface="Cambria Math" panose="02040503050406030204" pitchFamily="18" charset="0"/>
                            </a:rPr>
                            <m:t>5.7</m:t>
                          </m:r>
                        </m:e>
                      </m:mr>
                      <m:mr>
                        <m:e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5.6</m:t>
                          </m:r>
                        </m:e>
                      </m:mr>
                    </m:m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B82A08-3667-4716-9693-4F2182993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815" y="615789"/>
                <a:ext cx="1863780" cy="1329851"/>
              </a:xfrm>
              <a:prstGeom prst="rect">
                <a:avLst/>
              </a:prstGeom>
              <a:blipFill>
                <a:blip r:embed="rId3"/>
                <a:stretch>
                  <a:fillRect l="-2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12FEB0-90CE-4FE5-BD29-0CF068738638}"/>
                  </a:ext>
                </a:extLst>
              </p:cNvPr>
              <p:cNvSpPr txBox="1"/>
              <p:nvPr/>
            </p:nvSpPr>
            <p:spPr>
              <a:xfrm>
                <a:off x="10185621" y="2576223"/>
                <a:ext cx="1656031" cy="862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>
                    <a:latin typeface="Cambria Math" panose="02040503050406030204" pitchFamily="18" charset="0"/>
                  </a:rPr>
                  <a:t>Optimal Vector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1.77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0.751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12FEB0-90CE-4FE5-BD29-0CF068738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621" y="2576223"/>
                <a:ext cx="1656031" cy="862287"/>
              </a:xfrm>
              <a:prstGeom prst="rect">
                <a:avLst/>
              </a:prstGeom>
              <a:blipFill>
                <a:blip r:embed="rId4"/>
                <a:stretch>
                  <a:fillRect l="-3309" t="-4965" r="-25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46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61C-2D15-433C-AFC0-87FBE4BD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Class for a new datapoint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2459FC-A950-4F69-B7E0-63AD2ED8CD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(8,1) </a:t>
                </a:r>
              </a:p>
              <a:p>
                <a:pPr marL="0" indent="0">
                  <a:buNone/>
                </a:pPr>
                <a:r>
                  <a:rPr lang="en-US" dirty="0"/>
                  <a:t>Subtract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m:rPr>
                        <m:nor/>
                      </m:rPr>
                      <a:rPr lang="en-IN" dirty="0"/>
                      <m:t>=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IN" dirty="0">
                              <a:latin typeface="Cambria Math" panose="02040503050406030204" pitchFamily="18" charset="0"/>
                            </a:rPr>
                            <m:t>5.7</m:t>
                          </m:r>
                        </m:e>
                      </m:mr>
                      <m:mr>
                        <m:e>
                          <m:r>
                            <a:rPr lang="en-IN" dirty="0">
                              <a:latin typeface="Cambria Math" panose="02040503050406030204" pitchFamily="18" charset="0"/>
                            </a:rPr>
                            <m:t>5.6</m:t>
                          </m:r>
                        </m:e>
                      </m:mr>
                    </m:m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(2.3, -4.6)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Transform Data through projection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i="1" dirty="0">
                    <a:latin typeface="Cambria Math" panose="02040503050406030204" pitchFamily="18" charset="0"/>
                  </a:rPr>
                  <a:t>(2.3, -4.6)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1.77</m:t>
                            </m:r>
                          </m:e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0.751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= -.6164</a:t>
                </a:r>
              </a:p>
              <a:p>
                <a:pPr marL="0" indent="0">
                  <a:buNone/>
                </a:pPr>
                <a:r>
                  <a:rPr lang="en-US" dirty="0"/>
                  <a:t>Point is closest to (-2.33) in the dataset</a:t>
                </a:r>
              </a:p>
              <a:p>
                <a:pPr marL="0" indent="0">
                  <a:buNone/>
                </a:pPr>
                <a:r>
                  <a:rPr lang="en-US" dirty="0"/>
                  <a:t>So, it belongs to </a:t>
                </a:r>
                <a:r>
                  <a:rPr lang="en-US" dirty="0">
                    <a:solidFill>
                      <a:srgbClr val="FF0000"/>
                    </a:solidFill>
                  </a:rPr>
                  <a:t>class 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2459FC-A950-4F69-B7E0-63AD2ED8C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8979043-F67E-47D8-A2B1-5F73DECE18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2323293"/>
                  </p:ext>
                </p:extLst>
              </p:nvPr>
            </p:nvGraphicFramePr>
            <p:xfrm>
              <a:off x="7302610" y="1531662"/>
              <a:ext cx="3781508" cy="4622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0754">
                      <a:extLst>
                        <a:ext uri="{9D8B030D-6E8A-4147-A177-3AD203B41FA5}">
                          <a16:colId xmlns:a16="http://schemas.microsoft.com/office/drawing/2014/main" val="1340230792"/>
                        </a:ext>
                      </a:extLst>
                    </a:gridCol>
                    <a:gridCol w="1890754">
                      <a:extLst>
                        <a:ext uri="{9D8B030D-6E8A-4147-A177-3AD203B41FA5}">
                          <a16:colId xmlns:a16="http://schemas.microsoft.com/office/drawing/2014/main" val="28722574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Data Points in Projected Space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Distance w/rt to data point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N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ⅆ</m:t>
                                        </m:r>
                                      </m:e>
                                      <m:sub>
                                        <m:r>
                                          <a:rPr lang="en-IN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IN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4246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6.46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7.07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911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8.50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9.11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8276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7.75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8.37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236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4.47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5.09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8125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4.21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4.83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446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-9.14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8.52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5570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-2.33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</a:rPr>
                            <a:t>1.71</a:t>
                          </a:r>
                          <a:endParaRPr lang="en-IN" dirty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3538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-5.39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4.77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4414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-5.1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4.48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3157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-9.41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8.79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9343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8979043-F67E-47D8-A2B1-5F73DECE18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2323293"/>
                  </p:ext>
                </p:extLst>
              </p:nvPr>
            </p:nvGraphicFramePr>
            <p:xfrm>
              <a:off x="7302610" y="1531662"/>
              <a:ext cx="3781508" cy="4622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0754">
                      <a:extLst>
                        <a:ext uri="{9D8B030D-6E8A-4147-A177-3AD203B41FA5}">
                          <a16:colId xmlns:a16="http://schemas.microsoft.com/office/drawing/2014/main" val="1340230792"/>
                        </a:ext>
                      </a:extLst>
                    </a:gridCol>
                    <a:gridCol w="1890754">
                      <a:extLst>
                        <a:ext uri="{9D8B030D-6E8A-4147-A177-3AD203B41FA5}">
                          <a16:colId xmlns:a16="http://schemas.microsoft.com/office/drawing/2014/main" val="287225741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Data Points in Projected Space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2" t="-3333" r="-1286" b="-4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246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6.46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7.07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911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8.50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9.11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8276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7.75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8.37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236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4.47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5.09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8125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4.21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4.83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446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-9.14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8.52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5570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-2.33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</a:rPr>
                            <a:t>1.71</a:t>
                          </a:r>
                          <a:endParaRPr lang="en-IN" dirty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3538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-5.39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4.77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4414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-5.1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4.48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3157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-9.41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8.79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9343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428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6CDA-BA46-43A4-B97C-6692DD1D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54FE-F01E-41AE-906E-60FA1152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LDA be used for Classification 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00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D634-C7B5-45BF-81B0-218AE7AC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Face Recognition Approaches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C18AB-5FD1-426E-872B-E9DFF3E69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10" y="1774267"/>
            <a:ext cx="8032117" cy="247855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Process face image as patches , interesting regions (or) key indicators</a:t>
            </a:r>
          </a:p>
          <a:p>
            <a:pPr marL="514350" indent="-514350">
              <a:buAutoNum type="arabicPeriod"/>
            </a:pPr>
            <a:r>
              <a:rPr lang="en-US" dirty="0"/>
              <a:t>Geometric Techniques</a:t>
            </a:r>
          </a:p>
          <a:p>
            <a:pPr marL="0" indent="0">
              <a:buNone/>
            </a:pPr>
            <a:r>
              <a:rPr lang="en-US" dirty="0"/>
              <a:t>	Extract landmarks from face </a:t>
            </a:r>
          </a:p>
          <a:p>
            <a:pPr marL="0" indent="0">
              <a:buNone/>
            </a:pPr>
            <a:r>
              <a:rPr lang="en-US" dirty="0"/>
              <a:t>	Use relative distance between landmarks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Using both Frontal View and Profile View is said to </a:t>
            </a:r>
          </a:p>
          <a:p>
            <a:pPr marL="0" indent="0">
              <a:buNone/>
            </a:pPr>
            <a:r>
              <a:rPr lang="en-US" dirty="0"/>
              <a:t>Increase the accuracy of the system 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EEDA60-0343-4FBA-969D-6E80CBFA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04" y="2647783"/>
            <a:ext cx="3871623" cy="312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28D6ED-CC80-4712-8C4E-D7E79DB6B006}"/>
                  </a:ext>
                </a:extLst>
              </p14:cNvPr>
              <p14:cNvContentPartPr/>
              <p14:nvPr/>
            </p14:nvContentPartPr>
            <p14:xfrm>
              <a:off x="3418857" y="593101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28D6ED-CC80-4712-8C4E-D7E79DB6B0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1217" y="5913376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EECCE-5F93-485D-B4E9-64CC4BD7FECA}"/>
              </a:ext>
            </a:extLst>
          </p:cNvPr>
          <p:cNvGrpSpPr/>
          <p:nvPr/>
        </p:nvGrpSpPr>
        <p:grpSpPr>
          <a:xfrm>
            <a:off x="9619497" y="2883976"/>
            <a:ext cx="716760" cy="469800"/>
            <a:chOff x="9619497" y="2883976"/>
            <a:chExt cx="71676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B3503E-3170-4FB8-A371-09B82D87FAB3}"/>
                    </a:ext>
                  </a:extLst>
                </p14:cNvPr>
                <p14:cNvContentPartPr/>
                <p14:nvPr/>
              </p14:nvContentPartPr>
              <p14:xfrm>
                <a:off x="9619497" y="3246856"/>
                <a:ext cx="656640" cy="39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B3503E-3170-4FB8-A371-09B82D87FAB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01497" y="3228856"/>
                  <a:ext cx="692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D5C0E9B-BFFF-4789-9CC9-49341CC0A922}"/>
                    </a:ext>
                  </a:extLst>
                </p14:cNvPr>
                <p14:cNvContentPartPr/>
                <p14:nvPr/>
              </p14:nvContentPartPr>
              <p14:xfrm>
                <a:off x="10175337" y="3179536"/>
                <a:ext cx="160920" cy="137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D5C0E9B-BFFF-4789-9CC9-49341CC0A92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57337" y="3161896"/>
                  <a:ext cx="196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94927A-9B2F-4F56-9C97-DFE552F632CE}"/>
                    </a:ext>
                  </a:extLst>
                </p14:cNvPr>
                <p14:cNvContentPartPr/>
                <p14:nvPr/>
              </p14:nvContentPartPr>
              <p14:xfrm>
                <a:off x="9619497" y="3195736"/>
                <a:ext cx="130680" cy="15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94927A-9B2F-4F56-9C97-DFE552F632C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01497" y="3178096"/>
                  <a:ext cx="166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478CF42-4EE9-45E8-9BA9-A5835DF3D760}"/>
                    </a:ext>
                  </a:extLst>
                </p14:cNvPr>
                <p14:cNvContentPartPr/>
                <p14:nvPr/>
              </p14:nvContentPartPr>
              <p14:xfrm>
                <a:off x="9923697" y="2883976"/>
                <a:ext cx="85320" cy="221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478CF42-4EE9-45E8-9BA9-A5835DF3D7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06057" y="2866336"/>
                  <a:ext cx="1209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C66BEE6-926D-4A8B-82DC-41BF5CFE3B2D}"/>
                    </a:ext>
                  </a:extLst>
                </p14:cNvPr>
                <p14:cNvContentPartPr/>
                <p14:nvPr/>
              </p14:nvContentPartPr>
              <p14:xfrm>
                <a:off x="10065537" y="3028696"/>
                <a:ext cx="23040" cy="99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C66BEE6-926D-4A8B-82DC-41BF5CFE3B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47537" y="3011056"/>
                  <a:ext cx="586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9E5E6E-02BA-43D8-AC9C-23D6FEB03D9C}"/>
              </a:ext>
            </a:extLst>
          </p:cNvPr>
          <p:cNvGrpSpPr/>
          <p:nvPr/>
        </p:nvGrpSpPr>
        <p:grpSpPr>
          <a:xfrm>
            <a:off x="10610577" y="3327496"/>
            <a:ext cx="626040" cy="1180080"/>
            <a:chOff x="10610577" y="3327496"/>
            <a:chExt cx="626040" cy="11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18586C8-C7BA-495F-A66F-73832E25DD14}"/>
                    </a:ext>
                  </a:extLst>
                </p14:cNvPr>
                <p14:cNvContentPartPr/>
                <p14:nvPr/>
              </p14:nvContentPartPr>
              <p14:xfrm>
                <a:off x="10686897" y="3359176"/>
                <a:ext cx="333000" cy="1130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18586C8-C7BA-495F-A66F-73832E25DD1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69257" y="3341536"/>
                  <a:ext cx="368640" cy="11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7BA7865-7CAA-4491-91B2-6865EB91EFA2}"/>
                    </a:ext>
                  </a:extLst>
                </p14:cNvPr>
                <p14:cNvContentPartPr/>
                <p14:nvPr/>
              </p14:nvContentPartPr>
              <p14:xfrm>
                <a:off x="10610577" y="4335496"/>
                <a:ext cx="194400" cy="172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7BA7865-7CAA-4491-91B2-6865EB91EFA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592577" y="4317856"/>
                  <a:ext cx="230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BD5EE5B-D5A9-4B15-8394-2AF29FF98B26}"/>
                    </a:ext>
                  </a:extLst>
                </p14:cNvPr>
                <p14:cNvContentPartPr/>
                <p14:nvPr/>
              </p14:nvContentPartPr>
              <p14:xfrm>
                <a:off x="10924497" y="3327496"/>
                <a:ext cx="133920" cy="178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BD5EE5B-D5A9-4B15-8394-2AF29FF98B2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906857" y="3309496"/>
                  <a:ext cx="169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0C2188-D0B7-47AA-A152-8ECFA51D03C1}"/>
                    </a:ext>
                  </a:extLst>
                </p14:cNvPr>
                <p14:cNvContentPartPr/>
                <p14:nvPr/>
              </p14:nvContentPartPr>
              <p14:xfrm>
                <a:off x="10939257" y="3762016"/>
                <a:ext cx="86760" cy="279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0C2188-D0B7-47AA-A152-8ECFA51D03C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921257" y="3744016"/>
                  <a:ext cx="1224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F04E099-4A96-49B6-973B-955A9D324A8B}"/>
                    </a:ext>
                  </a:extLst>
                </p14:cNvPr>
                <p14:cNvContentPartPr/>
                <p14:nvPr/>
              </p14:nvContentPartPr>
              <p14:xfrm>
                <a:off x="11095857" y="3842656"/>
                <a:ext cx="140760" cy="125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F04E099-4A96-49B6-973B-955A9D324A8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077857" y="3824656"/>
                  <a:ext cx="176400" cy="161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C13B8F6E-2B6E-4CC8-8691-A4C3BF99578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274881" y="4041376"/>
            <a:ext cx="1376553" cy="2138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E2F021-7A83-49BF-8126-C46D8E8F5F4E}"/>
              </a:ext>
            </a:extLst>
          </p:cNvPr>
          <p:cNvSpPr txBox="1"/>
          <p:nvPr/>
        </p:nvSpPr>
        <p:spPr>
          <a:xfrm>
            <a:off x="1364259" y="4847460"/>
            <a:ext cx="3910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*Distance and the profile arcs</a:t>
            </a:r>
          </a:p>
          <a:p>
            <a:r>
              <a:rPr lang="en-US" dirty="0">
                <a:solidFill>
                  <a:srgbClr val="FF0000"/>
                </a:solidFill>
              </a:rPr>
              <a:t>Considered for recognition from profile </a:t>
            </a:r>
          </a:p>
          <a:p>
            <a:r>
              <a:rPr lang="en-US" dirty="0">
                <a:solidFill>
                  <a:srgbClr val="FF0000"/>
                </a:solidFill>
              </a:rPr>
              <a:t>View of the face[1]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7EF3C8-FDA5-478A-9380-3239D97BA279}"/>
              </a:ext>
            </a:extLst>
          </p:cNvPr>
          <p:cNvSpPr txBox="1"/>
          <p:nvPr/>
        </p:nvSpPr>
        <p:spPr>
          <a:xfrm>
            <a:off x="0" y="6404733"/>
            <a:ext cx="56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[1]A scale space approach to face recognition from profiles</a:t>
            </a:r>
            <a:endParaRPr lang="en-IN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22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3B14-1E42-450D-836D-2F66BA92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5130"/>
            <a:ext cx="10515600" cy="53818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Elastic Bunch Graph Matching Techniques (distortion invariant representation)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Grid of k nodes is superimposed on a face</a:t>
            </a:r>
          </a:p>
          <a:p>
            <a:pPr marL="0" indent="0">
              <a:buNone/>
            </a:pPr>
            <a:r>
              <a:rPr lang="en-US" dirty="0"/>
              <a:t>And features are extracted from each grid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AF13F-8F99-4BF3-AB95-6F06B4562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06" y="1898001"/>
            <a:ext cx="3877324" cy="2944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7A9D31-1CD1-4EE4-BA52-6463106A6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27" y="1893424"/>
            <a:ext cx="3877324" cy="2944343"/>
          </a:xfrm>
          <a:prstGeom prst="rect">
            <a:avLst/>
          </a:prstGeom>
        </p:spPr>
      </p:pic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C4CC6453-8E78-49B8-9AC4-6871F117E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85963"/>
              </p:ext>
            </p:extLst>
          </p:nvPr>
        </p:nvGraphicFramePr>
        <p:xfrm>
          <a:off x="7617232" y="2776866"/>
          <a:ext cx="1709530" cy="1828800"/>
        </p:xfrm>
        <a:graphic>
          <a:graphicData uri="http://schemas.openxmlformats.org/drawingml/2006/table">
            <a:tbl>
              <a:tblPr firstRow="1" bandRow="1">
                <a:effectLst>
                  <a:reflection stA="0" endPos="65000" dist="50800" dir="5400000" sy="-100000" algn="bl" rotWithShape="0"/>
                </a:effectLst>
                <a:tableStyleId>{5C22544A-7EE6-4342-B048-85BDC9FD1C3A}</a:tableStyleId>
              </a:tblPr>
              <a:tblGrid>
                <a:gridCol w="341906">
                  <a:extLst>
                    <a:ext uri="{9D8B030D-6E8A-4147-A177-3AD203B41FA5}">
                      <a16:colId xmlns:a16="http://schemas.microsoft.com/office/drawing/2014/main" val="3072059119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475239980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3219136639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508031032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601249894"/>
                    </a:ext>
                  </a:extLst>
                </a:gridCol>
              </a:tblGrid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500498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717237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801338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789489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032128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7A97B95A-0992-4D16-AAED-DD675260700E}"/>
              </a:ext>
            </a:extLst>
          </p:cNvPr>
          <p:cNvGrpSpPr/>
          <p:nvPr/>
        </p:nvGrpSpPr>
        <p:grpSpPr>
          <a:xfrm>
            <a:off x="4155777" y="3811336"/>
            <a:ext cx="4498920" cy="1682280"/>
            <a:chOff x="4155777" y="3811336"/>
            <a:chExt cx="4498920" cy="168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D7C8B09-15AF-4428-9F62-669219E0F6DB}"/>
                    </a:ext>
                  </a:extLst>
                </p14:cNvPr>
                <p14:cNvContentPartPr/>
                <p14:nvPr/>
              </p14:nvContentPartPr>
              <p14:xfrm>
                <a:off x="4223097" y="3865696"/>
                <a:ext cx="10440" cy="368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D7C8B09-15AF-4428-9F62-669219E0F6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05097" y="3847696"/>
                  <a:ext cx="460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87CDFB-28F6-40A2-96A8-5FEC3DED1242}"/>
                    </a:ext>
                  </a:extLst>
                </p14:cNvPr>
                <p14:cNvContentPartPr/>
                <p14:nvPr/>
              </p14:nvContentPartPr>
              <p14:xfrm>
                <a:off x="4182777" y="3811336"/>
                <a:ext cx="368280" cy="44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87CDFB-28F6-40A2-96A8-5FEC3DED12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64777" y="3793696"/>
                  <a:ext cx="403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2E3BA0-5514-4CF3-9C7C-34EFD3E3D7EC}"/>
                    </a:ext>
                  </a:extLst>
                </p14:cNvPr>
                <p14:cNvContentPartPr/>
                <p14:nvPr/>
              </p14:nvContentPartPr>
              <p14:xfrm>
                <a:off x="4511457" y="3872176"/>
                <a:ext cx="54720" cy="332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2E3BA0-5514-4CF3-9C7C-34EFD3E3D7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93457" y="3854536"/>
                  <a:ext cx="903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88BBB9-7D58-4BD1-BCB8-CA34DE708CF6}"/>
                    </a:ext>
                  </a:extLst>
                </p14:cNvPr>
                <p14:cNvContentPartPr/>
                <p14:nvPr/>
              </p14:nvContentPartPr>
              <p14:xfrm>
                <a:off x="4155777" y="4186096"/>
                <a:ext cx="366840" cy="23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88BBB9-7D58-4BD1-BCB8-CA34DE708C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37777" y="4168456"/>
                  <a:ext cx="4024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D42B92-3EA2-4945-B33A-AC5272ADA2E8}"/>
                    </a:ext>
                  </a:extLst>
                </p14:cNvPr>
                <p14:cNvContentPartPr/>
                <p14:nvPr/>
              </p14:nvContentPartPr>
              <p14:xfrm>
                <a:off x="8325297" y="3879016"/>
                <a:ext cx="15120" cy="347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D42B92-3EA2-4945-B33A-AC5272ADA2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07657" y="3861376"/>
                  <a:ext cx="507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26E04-AC82-40D6-BB35-E9FC92F4D16D}"/>
                    </a:ext>
                  </a:extLst>
                </p14:cNvPr>
                <p14:cNvContentPartPr/>
                <p14:nvPr/>
              </p14:nvContentPartPr>
              <p14:xfrm>
                <a:off x="8314497" y="3872536"/>
                <a:ext cx="322560" cy="38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26E04-AC82-40D6-BB35-E9FC92F4D1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96497" y="3854536"/>
                  <a:ext cx="358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39CDA25-D167-4EBB-8AF3-D489237C7F72}"/>
                    </a:ext>
                  </a:extLst>
                </p14:cNvPr>
                <p14:cNvContentPartPr/>
                <p14:nvPr/>
              </p14:nvContentPartPr>
              <p14:xfrm>
                <a:off x="8637057" y="3889456"/>
                <a:ext cx="17640" cy="328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39CDA25-D167-4EBB-8AF3-D489237C7F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19057" y="3871816"/>
                  <a:ext cx="532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FAC42DD-626A-4DA2-B87A-E0D4C11B600E}"/>
                    </a:ext>
                  </a:extLst>
                </p14:cNvPr>
                <p14:cNvContentPartPr/>
                <p14:nvPr/>
              </p14:nvContentPartPr>
              <p14:xfrm>
                <a:off x="8327817" y="4177816"/>
                <a:ext cx="288360" cy="41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FAC42DD-626A-4DA2-B87A-E0D4C11B60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09817" y="4160176"/>
                  <a:ext cx="324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C00CA4F-6A69-447C-91F5-9746A33BCA0E}"/>
                    </a:ext>
                  </a:extLst>
                </p14:cNvPr>
                <p14:cNvContentPartPr/>
                <p14:nvPr/>
              </p14:nvContentPartPr>
              <p14:xfrm>
                <a:off x="4387257" y="4218856"/>
                <a:ext cx="3941640" cy="1274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C00CA4F-6A69-447C-91F5-9746A33BCA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69257" y="4201216"/>
                  <a:ext cx="3977280" cy="131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DC59BAE-5986-4E48-8FD4-7E75BE875A43}"/>
                  </a:ext>
                </a:extLst>
              </p14:cNvPr>
              <p14:cNvContentPartPr/>
              <p14:nvPr/>
            </p14:nvContentPartPr>
            <p14:xfrm>
              <a:off x="6915537" y="5328016"/>
              <a:ext cx="415080" cy="330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DC59BAE-5986-4E48-8FD4-7E75BE875A4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97537" y="5310016"/>
                <a:ext cx="450720" cy="3661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8259767-88B9-4CA8-AAF8-F08447760F9F}"/>
              </a:ext>
            </a:extLst>
          </p:cNvPr>
          <p:cNvSpPr txBox="1"/>
          <p:nvPr/>
        </p:nvSpPr>
        <p:spPr>
          <a:xfrm>
            <a:off x="7286621" y="5465957"/>
            <a:ext cx="308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Will Features will be similar ??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CFBFAD3A-02D9-48D8-AD4B-8C34E08D6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13370"/>
              </p:ext>
            </p:extLst>
          </p:nvPr>
        </p:nvGraphicFramePr>
        <p:xfrm>
          <a:off x="3532492" y="2766454"/>
          <a:ext cx="1709530" cy="1828800"/>
        </p:xfrm>
        <a:graphic>
          <a:graphicData uri="http://schemas.openxmlformats.org/drawingml/2006/table">
            <a:tbl>
              <a:tblPr firstRow="1" bandRow="1">
                <a:effectLst>
                  <a:reflection stA="0" endPos="65000" dist="50800" dir="5400000" sy="-100000" algn="bl" rotWithShape="0"/>
                </a:effectLst>
                <a:tableStyleId>{5C22544A-7EE6-4342-B048-85BDC9FD1C3A}</a:tableStyleId>
              </a:tblPr>
              <a:tblGrid>
                <a:gridCol w="341906">
                  <a:extLst>
                    <a:ext uri="{9D8B030D-6E8A-4147-A177-3AD203B41FA5}">
                      <a16:colId xmlns:a16="http://schemas.microsoft.com/office/drawing/2014/main" val="3072059119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475239980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3219136639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508031032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601249894"/>
                    </a:ext>
                  </a:extLst>
                </a:gridCol>
              </a:tblGrid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500498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717237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801338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789489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032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148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0E5D40-0F67-4898-8673-DE459AB7A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06" y="1898001"/>
            <a:ext cx="3877324" cy="2944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54E79-350A-4D9A-9F9A-1D9E55A57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27" y="1893424"/>
            <a:ext cx="3877324" cy="2944343"/>
          </a:xfrm>
          <a:prstGeom prst="rect">
            <a:avLst/>
          </a:prstGeom>
        </p:spPr>
      </p:pic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988EE2D8-D0D7-4800-8292-15FDFDA0F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68290"/>
              </p:ext>
            </p:extLst>
          </p:nvPr>
        </p:nvGraphicFramePr>
        <p:xfrm>
          <a:off x="7617232" y="2776866"/>
          <a:ext cx="1709530" cy="1828800"/>
        </p:xfrm>
        <a:graphic>
          <a:graphicData uri="http://schemas.openxmlformats.org/drawingml/2006/table">
            <a:tbl>
              <a:tblPr firstRow="1" bandRow="1">
                <a:effectLst>
                  <a:reflection stA="0" endPos="65000" dist="50800" dir="5400000" sy="-100000" algn="bl" rotWithShape="0"/>
                </a:effectLst>
                <a:tableStyleId>{5C22544A-7EE6-4342-B048-85BDC9FD1C3A}</a:tableStyleId>
              </a:tblPr>
              <a:tblGrid>
                <a:gridCol w="341906">
                  <a:extLst>
                    <a:ext uri="{9D8B030D-6E8A-4147-A177-3AD203B41FA5}">
                      <a16:colId xmlns:a16="http://schemas.microsoft.com/office/drawing/2014/main" val="3072059119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475239980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3219136639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508031032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601249894"/>
                    </a:ext>
                  </a:extLst>
                </a:gridCol>
              </a:tblGrid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500498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717237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801338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789489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032128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1E48AB4-CAB8-411C-9202-B8E54EAF3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61208"/>
              </p:ext>
            </p:extLst>
          </p:nvPr>
        </p:nvGraphicFramePr>
        <p:xfrm>
          <a:off x="3532492" y="2766454"/>
          <a:ext cx="1709530" cy="1828800"/>
        </p:xfrm>
        <a:graphic>
          <a:graphicData uri="http://schemas.openxmlformats.org/drawingml/2006/table">
            <a:tbl>
              <a:tblPr firstRow="1" bandRow="1">
                <a:effectLst>
                  <a:reflection stA="0" endPos="65000" dist="50800" dir="5400000" sy="-100000" algn="bl" rotWithShape="0"/>
                </a:effectLst>
                <a:tableStyleId>{5C22544A-7EE6-4342-B048-85BDC9FD1C3A}</a:tableStyleId>
              </a:tblPr>
              <a:tblGrid>
                <a:gridCol w="341906">
                  <a:extLst>
                    <a:ext uri="{9D8B030D-6E8A-4147-A177-3AD203B41FA5}">
                      <a16:colId xmlns:a16="http://schemas.microsoft.com/office/drawing/2014/main" val="3072059119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475239980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3219136639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508031032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601249894"/>
                    </a:ext>
                  </a:extLst>
                </a:gridCol>
              </a:tblGrid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500498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717237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801338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789489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0321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42F6FAE-EB0E-4C3B-B977-E1BF1F10E399}"/>
                  </a:ext>
                </a:extLst>
              </p14:cNvPr>
              <p14:cNvContentPartPr/>
              <p14:nvPr/>
            </p14:nvContentPartPr>
            <p14:xfrm>
              <a:off x="8122977" y="3509656"/>
              <a:ext cx="481680" cy="330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42F6FAE-EB0E-4C3B-B977-E1BF1F10E3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4977" y="3491656"/>
                <a:ext cx="51732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44DF2A3-4971-44C7-8527-0DEA866563CD}"/>
              </a:ext>
            </a:extLst>
          </p:cNvPr>
          <p:cNvGrpSpPr/>
          <p:nvPr/>
        </p:nvGrpSpPr>
        <p:grpSpPr>
          <a:xfrm>
            <a:off x="7564977" y="3495976"/>
            <a:ext cx="1540440" cy="1117440"/>
            <a:chOff x="7564977" y="3495976"/>
            <a:chExt cx="1540440" cy="11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8692A05-EAD7-4157-8911-46168E8D97A0}"/>
                    </a:ext>
                  </a:extLst>
                </p14:cNvPr>
                <p14:cNvContentPartPr/>
                <p14:nvPr/>
              </p14:nvContentPartPr>
              <p14:xfrm>
                <a:off x="7898337" y="3854176"/>
                <a:ext cx="1207080" cy="383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8692A05-EAD7-4157-8911-46168E8D97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80337" y="3836176"/>
                  <a:ext cx="12427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9F7BFCE-A610-45F6-8DE6-28D9AFAD5888}"/>
                    </a:ext>
                  </a:extLst>
                </p14:cNvPr>
                <p14:cNvContentPartPr/>
                <p14:nvPr/>
              </p14:nvContentPartPr>
              <p14:xfrm>
                <a:off x="7780617" y="3495976"/>
                <a:ext cx="195480" cy="430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9F7BFCE-A610-45F6-8DE6-28D9AFAD58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62977" y="3478336"/>
                  <a:ext cx="2311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0C5FCBC-FCBE-46C6-9A05-FC60AF2B8E8E}"/>
                    </a:ext>
                  </a:extLst>
                </p14:cNvPr>
                <p14:cNvContentPartPr/>
                <p14:nvPr/>
              </p14:nvContentPartPr>
              <p14:xfrm>
                <a:off x="7949097" y="3510016"/>
                <a:ext cx="310320" cy="46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0C5FCBC-FCBE-46C6-9A05-FC60AF2B8E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31097" y="3492376"/>
                  <a:ext cx="345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B04094C-9116-46EB-8462-1B3C9C2023AD}"/>
                    </a:ext>
                  </a:extLst>
                </p14:cNvPr>
                <p14:cNvContentPartPr/>
                <p14:nvPr/>
              </p14:nvContentPartPr>
              <p14:xfrm>
                <a:off x="7564977" y="3915016"/>
                <a:ext cx="398160" cy="338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B04094C-9116-46EB-8462-1B3C9C2023A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47337" y="3897016"/>
                  <a:ext cx="4338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FBED4D-0C6C-4EB8-B251-D0162984F452}"/>
                    </a:ext>
                  </a:extLst>
                </p14:cNvPr>
                <p14:cNvContentPartPr/>
                <p14:nvPr/>
              </p14:nvContentPartPr>
              <p14:xfrm>
                <a:off x="7675137" y="4222816"/>
                <a:ext cx="597600" cy="390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FBED4D-0C6C-4EB8-B251-D0162984F4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57497" y="4204816"/>
                  <a:ext cx="633240" cy="42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43BAE50-0E26-48F7-8EDA-B604FDE3F343}"/>
                  </a:ext>
                </a:extLst>
              </p14:cNvPr>
              <p14:cNvContentPartPr/>
              <p14:nvPr/>
            </p14:nvContentPartPr>
            <p14:xfrm>
              <a:off x="8549217" y="3774616"/>
              <a:ext cx="545760" cy="391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43BAE50-0E26-48F7-8EDA-B604FDE3F3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31577" y="3756616"/>
                <a:ext cx="581400" cy="4269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133F58-8599-4C4C-9352-881DEE0E8FCD}"/>
              </a:ext>
            </a:extLst>
          </p:cNvPr>
          <p:cNvSpPr txBox="1"/>
          <p:nvPr/>
        </p:nvSpPr>
        <p:spPr>
          <a:xfrm>
            <a:off x="1987826" y="5088835"/>
            <a:ext cx="951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 Matching face, nodes are moved until features corresponding to new position matches with </a:t>
            </a:r>
          </a:p>
          <a:p>
            <a:r>
              <a:rPr lang="en-US" dirty="0"/>
              <a:t>reference node features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FBB897-75A7-470F-A623-056DE69C5CFF}"/>
              </a:ext>
            </a:extLst>
          </p:cNvPr>
          <p:cNvSpPr txBox="1"/>
          <p:nvPr/>
        </p:nvSpPr>
        <p:spPr>
          <a:xfrm>
            <a:off x="2886323" y="1065475"/>
            <a:ext cx="175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Image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DB58E0-DB6A-4C21-9EE9-F81A0FCA9D7F}"/>
              </a:ext>
            </a:extLst>
          </p:cNvPr>
          <p:cNvSpPr txBox="1"/>
          <p:nvPr/>
        </p:nvSpPr>
        <p:spPr>
          <a:xfrm>
            <a:off x="6903197" y="1065475"/>
            <a:ext cx="118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36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43A4-E0D6-4F82-8805-35CC6448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for thought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FFAAF-B2D8-4AF1-9DFB-DE6ECAC5A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the grid be modified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164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A717-856E-4574-B223-21A7C55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 &amp; 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A1E4-9F32-4E02-B315-2F98E3C01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http://www.sci.utah.edu/~shireen/pdfs/tutorials/Elhabian_LDA09.pdf</a:t>
            </a:r>
            <a:endParaRPr lang="en-IN" dirty="0"/>
          </a:p>
          <a:p>
            <a:r>
              <a:rPr lang="en-IN" b="1" dirty="0">
                <a:hlinkClick r:id="rId3"/>
              </a:rPr>
              <a:t>http://vision.ucsd.edu/~iskwak/ExtYaleDatabase/Yale%20Face%20Database.htm</a:t>
            </a:r>
            <a:endParaRPr lang="en-IN" b="1" dirty="0"/>
          </a:p>
          <a:p>
            <a:r>
              <a:rPr lang="en-IN" b="1" dirty="0"/>
              <a:t>Amine </a:t>
            </a:r>
            <a:r>
              <a:rPr lang="en-IN" b="1" dirty="0" err="1"/>
              <a:t>Nait</a:t>
            </a:r>
            <a:r>
              <a:rPr lang="en-IN" b="1" dirty="0"/>
              <a:t> Ali, “Signal and Image Processing for Biometrics ”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43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D039-78C4-45B7-AAF3-45B5C66C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4CC0E-2D51-462C-8924-51078BC3B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 is used for both dimensionality reduction and classification</a:t>
            </a:r>
          </a:p>
          <a:p>
            <a:r>
              <a:rPr lang="en-US" dirty="0"/>
              <a:t>In PCA, objective was to increase the scatter between the data points</a:t>
            </a:r>
          </a:p>
          <a:p>
            <a:r>
              <a:rPr lang="en-US" dirty="0"/>
              <a:t>In LDA, it finds optimal vectors which minimize the scatter within class(within data points belonging to the same class) and maximize the scatter between the classes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24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8645-9361-44B6-B858-1C821690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57" y="100413"/>
            <a:ext cx="10515600" cy="1325563"/>
          </a:xfrm>
        </p:spPr>
        <p:txBody>
          <a:bodyPr/>
          <a:lstStyle/>
          <a:p>
            <a:r>
              <a:rPr lang="en-US" dirty="0"/>
              <a:t>Interpretation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783BC80-9EE3-4DC5-81B9-D746005CF3F5}"/>
                  </a:ext>
                </a:extLst>
              </p14:cNvPr>
              <p14:cNvContentPartPr/>
              <p14:nvPr/>
            </p14:nvContentPartPr>
            <p14:xfrm>
              <a:off x="2925297" y="1254616"/>
              <a:ext cx="360" cy="34531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783BC80-9EE3-4DC5-81B9-D746005CF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6297" y="1245616"/>
                <a:ext cx="18000" cy="34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E2D3245-D21F-4396-8830-8D15D537C9EF}"/>
                  </a:ext>
                </a:extLst>
              </p14:cNvPr>
              <p14:cNvContentPartPr/>
              <p14:nvPr/>
            </p14:nvContentPartPr>
            <p14:xfrm>
              <a:off x="5813217" y="191557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E2D3245-D21F-4396-8830-8D15D537C9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4577" y="19065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DEF3AB2-0F58-41EA-8064-FA185582EC89}"/>
                  </a:ext>
                </a:extLst>
              </p14:cNvPr>
              <p14:cNvContentPartPr/>
              <p14:nvPr/>
            </p14:nvContentPartPr>
            <p14:xfrm>
              <a:off x="5984577" y="135613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DEF3AB2-0F58-41EA-8064-FA185582EC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75937" y="13471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8C69DB4-33CF-4619-AD95-313275B4B622}"/>
                  </a:ext>
                </a:extLst>
              </p14:cNvPr>
              <p14:cNvContentPartPr/>
              <p14:nvPr/>
            </p14:nvContentPartPr>
            <p14:xfrm>
              <a:off x="2271897" y="4380136"/>
              <a:ext cx="358272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8C69DB4-33CF-4619-AD95-313275B4B6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62897" y="4371136"/>
                <a:ext cx="3600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B4C0717-01C8-451F-8C80-17638DFCB403}"/>
                  </a:ext>
                </a:extLst>
              </p14:cNvPr>
              <p14:cNvContentPartPr/>
              <p14:nvPr/>
            </p14:nvContentPartPr>
            <p14:xfrm>
              <a:off x="2271537" y="4380136"/>
              <a:ext cx="429228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B4C0717-01C8-451F-8C80-17638DFCB4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62897" y="4371136"/>
                <a:ext cx="4309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3B2C726-93A6-4DCD-BC1D-42FD66680E5F}"/>
                  </a:ext>
                </a:extLst>
              </p14:cNvPr>
              <p14:cNvContentPartPr/>
              <p14:nvPr/>
            </p14:nvContentPartPr>
            <p14:xfrm>
              <a:off x="7632657" y="1425976"/>
              <a:ext cx="360" cy="3285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3B2C726-93A6-4DCD-BC1D-42FD66680E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24017" y="1416976"/>
                <a:ext cx="18000" cy="33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2B507C7-782E-4D1A-ADF5-B1554B1E5A37}"/>
                  </a:ext>
                </a:extLst>
              </p14:cNvPr>
              <p14:cNvContentPartPr/>
              <p14:nvPr/>
            </p14:nvContentPartPr>
            <p14:xfrm>
              <a:off x="7175817" y="4406056"/>
              <a:ext cx="35834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2B507C7-782E-4D1A-ADF5-B1554B1E5A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66817" y="4397056"/>
                <a:ext cx="36010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C9BF615E-ECC0-4210-9F0E-5D5145FB7CC1}"/>
              </a:ext>
            </a:extLst>
          </p:cNvPr>
          <p:cNvGrpSpPr/>
          <p:nvPr/>
        </p:nvGrpSpPr>
        <p:grpSpPr>
          <a:xfrm>
            <a:off x="3392577" y="1765096"/>
            <a:ext cx="1522080" cy="651240"/>
            <a:chOff x="3392577" y="1765096"/>
            <a:chExt cx="1522080" cy="65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F0ACF0B-562E-4402-B861-954DADAC67FD}"/>
                    </a:ext>
                  </a:extLst>
                </p14:cNvPr>
                <p14:cNvContentPartPr/>
                <p14:nvPr/>
              </p14:nvContentPartPr>
              <p14:xfrm>
                <a:off x="3392577" y="2062456"/>
                <a:ext cx="175320" cy="14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F0ACF0B-562E-4402-B861-954DADAC67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29937" y="1999456"/>
                  <a:ext cx="3009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B9957D-37F6-466F-A30E-DADABE46F5C6}"/>
                    </a:ext>
                  </a:extLst>
                </p14:cNvPr>
                <p14:cNvContentPartPr/>
                <p14:nvPr/>
              </p14:nvContentPartPr>
              <p14:xfrm>
                <a:off x="4138497" y="1765096"/>
                <a:ext cx="127080" cy="110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B9957D-37F6-466F-A30E-DADABE46F5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75497" y="1702456"/>
                  <a:ext cx="2527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FA650AA-3449-4F58-B4C0-63E2F81C0BAE}"/>
                    </a:ext>
                  </a:extLst>
                </p14:cNvPr>
                <p14:cNvContentPartPr/>
                <p14:nvPr/>
              </p14:nvContentPartPr>
              <p14:xfrm>
                <a:off x="4002417" y="2292856"/>
                <a:ext cx="98280" cy="123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FA650AA-3449-4F58-B4C0-63E2F81C0BA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39417" y="2230216"/>
                  <a:ext cx="223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0427FB-B64E-4DDA-98D4-A8D4C434F190}"/>
                    </a:ext>
                  </a:extLst>
                </p14:cNvPr>
                <p14:cNvContentPartPr/>
                <p14:nvPr/>
              </p14:nvContentPartPr>
              <p14:xfrm>
                <a:off x="4765977" y="1910536"/>
                <a:ext cx="148680" cy="12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0427FB-B64E-4DDA-98D4-A8D4C434F1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03337" y="1847896"/>
                  <a:ext cx="27432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F8C4920-FFA3-4F3F-8563-AB857363F41C}"/>
              </a:ext>
            </a:extLst>
          </p:cNvPr>
          <p:cNvGrpSpPr/>
          <p:nvPr/>
        </p:nvGrpSpPr>
        <p:grpSpPr>
          <a:xfrm>
            <a:off x="5034537" y="2589496"/>
            <a:ext cx="1652400" cy="1463760"/>
            <a:chOff x="5034537" y="2589496"/>
            <a:chExt cx="1652400" cy="146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6B87174-8964-4DD0-9C19-B669EA61B5D8}"/>
                    </a:ext>
                  </a:extLst>
                </p14:cNvPr>
                <p14:cNvContentPartPr/>
                <p14:nvPr/>
              </p14:nvContentPartPr>
              <p14:xfrm>
                <a:off x="6448617" y="2589496"/>
                <a:ext cx="238320" cy="340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6B87174-8964-4DD0-9C19-B669EA61B5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85977" y="2526856"/>
                  <a:ext cx="3639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34BD4E5-4F88-435C-B4FD-DC585EBFB0DC}"/>
                    </a:ext>
                  </a:extLst>
                </p14:cNvPr>
                <p14:cNvContentPartPr/>
                <p14:nvPr/>
              </p14:nvContentPartPr>
              <p14:xfrm>
                <a:off x="5034537" y="2917456"/>
                <a:ext cx="253800" cy="321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34BD4E5-4F88-435C-B4FD-DC585EBFB0D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71537" y="2854816"/>
                  <a:ext cx="3794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F263A90-EC9B-469F-9811-9E25D8D3B07D}"/>
                    </a:ext>
                  </a:extLst>
                </p14:cNvPr>
                <p14:cNvContentPartPr/>
                <p14:nvPr/>
              </p14:nvContentPartPr>
              <p14:xfrm>
                <a:off x="5763537" y="2614336"/>
                <a:ext cx="249480" cy="347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F263A90-EC9B-469F-9811-9E25D8D3B07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00897" y="2551696"/>
                  <a:ext cx="375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162861-6876-43E2-A18A-7C293E722A34}"/>
                    </a:ext>
                  </a:extLst>
                </p14:cNvPr>
                <p14:cNvContentPartPr/>
                <p14:nvPr/>
              </p14:nvContentPartPr>
              <p14:xfrm>
                <a:off x="5790897" y="3334696"/>
                <a:ext cx="238320" cy="320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162861-6876-43E2-A18A-7C293E722A3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28257" y="3272056"/>
                  <a:ext cx="3639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7A7419-AE92-4E72-93B9-A30D90DB3160}"/>
                    </a:ext>
                  </a:extLst>
                </p14:cNvPr>
                <p14:cNvContentPartPr/>
                <p14:nvPr/>
              </p14:nvContentPartPr>
              <p14:xfrm>
                <a:off x="5084217" y="3721336"/>
                <a:ext cx="215640" cy="331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7A7419-AE92-4E72-93B9-A30D90DB316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21217" y="3658696"/>
                  <a:ext cx="341280" cy="45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FCCC414-EA31-4A5E-A17F-7017A5C001E0}"/>
              </a:ext>
            </a:extLst>
          </p:cNvPr>
          <p:cNvGrpSpPr/>
          <p:nvPr/>
        </p:nvGrpSpPr>
        <p:grpSpPr>
          <a:xfrm>
            <a:off x="9629577" y="2468176"/>
            <a:ext cx="893160" cy="1637280"/>
            <a:chOff x="9629577" y="2468176"/>
            <a:chExt cx="893160" cy="163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7DFA15C-90B8-41E8-8E57-B2BA207BF922}"/>
                    </a:ext>
                  </a:extLst>
                </p14:cNvPr>
                <p14:cNvContentPartPr/>
                <p14:nvPr/>
              </p14:nvContentPartPr>
              <p14:xfrm>
                <a:off x="9692577" y="3688936"/>
                <a:ext cx="306360" cy="416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7DFA15C-90B8-41E8-8E57-B2BA207BF92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29577" y="3626296"/>
                  <a:ext cx="43200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A20D72A-B0FA-4B05-9C53-B173ECBC3D82}"/>
                    </a:ext>
                  </a:extLst>
                </p14:cNvPr>
                <p14:cNvContentPartPr/>
                <p14:nvPr/>
              </p14:nvContentPartPr>
              <p14:xfrm>
                <a:off x="10257417" y="3155056"/>
                <a:ext cx="265320" cy="374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A20D72A-B0FA-4B05-9C53-B173ECBC3D8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94777" y="3092056"/>
                  <a:ext cx="39096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BC563BA-8BBC-4C2B-ABE4-17BBD950758B}"/>
                    </a:ext>
                  </a:extLst>
                </p14:cNvPr>
                <p14:cNvContentPartPr/>
                <p14:nvPr/>
              </p14:nvContentPartPr>
              <p14:xfrm>
                <a:off x="9629577" y="2901256"/>
                <a:ext cx="225720" cy="364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BC563BA-8BBC-4C2B-ABE4-17BBD950758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66577" y="2838256"/>
                  <a:ext cx="3513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A317B92-64C4-4F24-B937-537DB94723C9}"/>
                    </a:ext>
                  </a:extLst>
                </p14:cNvPr>
                <p14:cNvContentPartPr/>
                <p14:nvPr/>
              </p14:nvContentPartPr>
              <p14:xfrm>
                <a:off x="10055817" y="2468176"/>
                <a:ext cx="250200" cy="337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A317B92-64C4-4F24-B937-537DB94723C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92817" y="2405176"/>
                  <a:ext cx="375840" cy="46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A21F5D3-ECE5-408E-B9A9-72AEBA133C74}"/>
              </a:ext>
            </a:extLst>
          </p:cNvPr>
          <p:cNvGrpSpPr/>
          <p:nvPr/>
        </p:nvGrpSpPr>
        <p:grpSpPr>
          <a:xfrm>
            <a:off x="8190297" y="1504816"/>
            <a:ext cx="1425960" cy="807480"/>
            <a:chOff x="8190297" y="1504816"/>
            <a:chExt cx="142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577F452-BD29-430C-A0EC-5940F274EC78}"/>
                    </a:ext>
                  </a:extLst>
                </p14:cNvPr>
                <p14:cNvContentPartPr/>
                <p14:nvPr/>
              </p14:nvContentPartPr>
              <p14:xfrm>
                <a:off x="9466857" y="1648096"/>
                <a:ext cx="149400" cy="108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577F452-BD29-430C-A0EC-5940F274EC7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04217" y="1585456"/>
                  <a:ext cx="275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409677-7C57-48A6-9F6A-DB319B4A5D64}"/>
                    </a:ext>
                  </a:extLst>
                </p14:cNvPr>
                <p14:cNvContentPartPr/>
                <p14:nvPr/>
              </p14:nvContentPartPr>
              <p14:xfrm>
                <a:off x="8190297" y="1906576"/>
                <a:ext cx="145080" cy="156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409677-7C57-48A6-9F6A-DB319B4A5D6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27297" y="1843576"/>
                  <a:ext cx="2707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F51F5F9-7242-46D1-8158-E484FBBE8060}"/>
                    </a:ext>
                  </a:extLst>
                </p14:cNvPr>
                <p14:cNvContentPartPr/>
                <p14:nvPr/>
              </p14:nvContentPartPr>
              <p14:xfrm>
                <a:off x="8783577" y="1504816"/>
                <a:ext cx="159120" cy="122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F51F5F9-7242-46D1-8158-E484FBBE80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20577" y="1442176"/>
                  <a:ext cx="2847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A3154C2-ABB4-4F73-90D6-DE98CF302B3E}"/>
                    </a:ext>
                  </a:extLst>
                </p14:cNvPr>
                <p14:cNvContentPartPr/>
                <p14:nvPr/>
              </p14:nvContentPartPr>
              <p14:xfrm>
                <a:off x="8791857" y="2205016"/>
                <a:ext cx="132120" cy="107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A3154C2-ABB4-4F73-90D6-DE98CF302B3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28857" y="2142016"/>
                  <a:ext cx="257760" cy="232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040002EF-6521-4B47-B7DE-B236EEB8F938}"/>
              </a:ext>
            </a:extLst>
          </p:cNvPr>
          <p:cNvSpPr txBox="1"/>
          <p:nvPr/>
        </p:nvSpPr>
        <p:spPr>
          <a:xfrm>
            <a:off x="3367377" y="4836256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Scenario with PCA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9C3B819-7310-4431-8A0B-0052C8281733}"/>
              </a:ext>
            </a:extLst>
          </p:cNvPr>
          <p:cNvSpPr txBox="1"/>
          <p:nvPr/>
        </p:nvSpPr>
        <p:spPr>
          <a:xfrm>
            <a:off x="8755267" y="756238"/>
            <a:ext cx="188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Scenario with LDA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B81150-4A0E-4C13-86E6-B9A38FFA76A5}"/>
              </a:ext>
            </a:extLst>
          </p:cNvPr>
          <p:cNvSpPr txBox="1"/>
          <p:nvPr/>
        </p:nvSpPr>
        <p:spPr>
          <a:xfrm>
            <a:off x="6622183" y="5624410"/>
            <a:ext cx="4016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points belonging to the same class </a:t>
            </a:r>
          </a:p>
          <a:p>
            <a:r>
              <a:rPr lang="en-US" b="1" dirty="0">
                <a:solidFill>
                  <a:srgbClr val="FF0000"/>
                </a:solidFill>
              </a:rPr>
              <a:t>are clustered together</a:t>
            </a:r>
            <a:endParaRPr lang="en-IN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C0378F-60DD-4274-B1A4-1164E41E0FAA}"/>
                  </a:ext>
                </a:extLst>
              </p14:cNvPr>
              <p14:cNvContentPartPr/>
              <p14:nvPr/>
            </p14:nvContentPartPr>
            <p14:xfrm>
              <a:off x="3340377" y="2882536"/>
              <a:ext cx="151560" cy="18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C0378F-60DD-4274-B1A4-1164E41E0FA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304377" y="2846536"/>
                <a:ext cx="2232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85A99C-BC38-46C7-B343-6FF6DC116F59}"/>
                  </a:ext>
                </a:extLst>
              </p14:cNvPr>
              <p14:cNvContentPartPr/>
              <p14:nvPr/>
            </p14:nvContentPartPr>
            <p14:xfrm>
              <a:off x="8095257" y="2945896"/>
              <a:ext cx="123840" cy="201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85A99C-BC38-46C7-B343-6FF6DC116F5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059257" y="2910256"/>
                <a:ext cx="1954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4CF1F4B-AEE1-463A-B824-3423D87339B2}"/>
                  </a:ext>
                </a:extLst>
              </p14:cNvPr>
              <p14:cNvContentPartPr/>
              <p14:nvPr/>
            </p14:nvContentPartPr>
            <p14:xfrm>
              <a:off x="5781537" y="1134736"/>
              <a:ext cx="177840" cy="174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4CF1F4B-AEE1-463A-B824-3423D87339B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745537" y="1098736"/>
                <a:ext cx="2494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EECF33-301E-4ADA-91B9-3B84B962CFD7}"/>
                  </a:ext>
                </a:extLst>
              </p14:cNvPr>
              <p14:cNvContentPartPr/>
              <p14:nvPr/>
            </p14:nvContentPartPr>
            <p14:xfrm>
              <a:off x="10139697" y="1140496"/>
              <a:ext cx="186480" cy="135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EECF33-301E-4ADA-91B9-3B84B962CFD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103697" y="1104856"/>
                <a:ext cx="258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EAAB278-85A0-454A-A779-C8C860F972DD}"/>
                  </a:ext>
                </a:extLst>
              </p14:cNvPr>
              <p14:cNvContentPartPr/>
              <p14:nvPr/>
            </p14:nvContentPartPr>
            <p14:xfrm>
              <a:off x="2374497" y="1050496"/>
              <a:ext cx="4575240" cy="3574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EAAB278-85A0-454A-A779-C8C860F972D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356857" y="1032496"/>
                <a:ext cx="4610880" cy="36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5EDF32-79F4-4B37-8F31-580702DEA78B}"/>
                  </a:ext>
                </a:extLst>
              </p14:cNvPr>
              <p14:cNvContentPartPr/>
              <p14:nvPr/>
            </p14:nvContentPartPr>
            <p14:xfrm>
              <a:off x="3533337" y="3010336"/>
              <a:ext cx="345240" cy="397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5EDF32-79F4-4B37-8F31-580702DEA78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515337" y="2992336"/>
                <a:ext cx="380880" cy="43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38BD8EDC-1A8D-4C6E-A636-3350BE351D0F}"/>
              </a:ext>
            </a:extLst>
          </p:cNvPr>
          <p:cNvGrpSpPr/>
          <p:nvPr/>
        </p:nvGrpSpPr>
        <p:grpSpPr>
          <a:xfrm>
            <a:off x="3526137" y="1915216"/>
            <a:ext cx="1690560" cy="1232280"/>
            <a:chOff x="3526137" y="1915216"/>
            <a:chExt cx="1690560" cy="12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AC7A5D4-C694-4ABA-ACAD-323E0C256641}"/>
                    </a:ext>
                  </a:extLst>
                </p14:cNvPr>
                <p14:cNvContentPartPr/>
                <p14:nvPr/>
              </p14:nvContentPartPr>
              <p14:xfrm>
                <a:off x="3624417" y="2368456"/>
                <a:ext cx="99360" cy="118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AC7A5D4-C694-4ABA-ACAD-323E0C25664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06777" y="2350816"/>
                  <a:ext cx="135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83D1C58-63C6-4666-A3CC-C3D3195072CD}"/>
                    </a:ext>
                  </a:extLst>
                </p14:cNvPr>
                <p14:cNvContentPartPr/>
                <p14:nvPr/>
              </p14:nvContentPartPr>
              <p14:xfrm>
                <a:off x="3526137" y="2251096"/>
                <a:ext cx="752400" cy="896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83D1C58-63C6-4666-A3CC-C3D3195072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08497" y="2233456"/>
                  <a:ext cx="788040" cy="9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CF0727D-EBAD-4626-8D21-213B1AE6DA97}"/>
                    </a:ext>
                  </a:extLst>
                </p14:cNvPr>
                <p14:cNvContentPartPr/>
                <p14:nvPr/>
              </p14:nvContentPartPr>
              <p14:xfrm>
                <a:off x="4159377" y="2466376"/>
                <a:ext cx="352440" cy="419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CF0727D-EBAD-4626-8D21-213B1AE6DA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41377" y="2448376"/>
                  <a:ext cx="38808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B9350EB-A354-4D4A-B682-0E43176D7B1F}"/>
                    </a:ext>
                  </a:extLst>
                </p14:cNvPr>
                <p14:cNvContentPartPr/>
                <p14:nvPr/>
              </p14:nvContentPartPr>
              <p14:xfrm>
                <a:off x="4107897" y="2404816"/>
                <a:ext cx="418680" cy="498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B9350EB-A354-4D4A-B682-0E43176D7B1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089897" y="2387176"/>
                  <a:ext cx="4543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3D9F499-2643-4E8D-944D-339435B392FD}"/>
                    </a:ext>
                  </a:extLst>
                </p14:cNvPr>
                <p14:cNvContentPartPr/>
                <p14:nvPr/>
              </p14:nvContentPartPr>
              <p14:xfrm>
                <a:off x="4587417" y="2315536"/>
                <a:ext cx="210960" cy="260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3D9F499-2643-4E8D-944D-339435B392F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569417" y="2297896"/>
                  <a:ext cx="2466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0617C90-6834-4D97-8A92-AE09B6DB4BCD}"/>
                    </a:ext>
                  </a:extLst>
                </p14:cNvPr>
                <p14:cNvContentPartPr/>
                <p14:nvPr/>
              </p14:nvContentPartPr>
              <p14:xfrm>
                <a:off x="4275297" y="1930336"/>
                <a:ext cx="576360" cy="711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0617C90-6834-4D97-8A92-AE09B6DB4BC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257657" y="1912696"/>
                  <a:ext cx="61200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F0FB37C-32F9-4B0D-AF63-ACE4D4EC14C0}"/>
                    </a:ext>
                  </a:extLst>
                </p14:cNvPr>
                <p14:cNvContentPartPr/>
                <p14:nvPr/>
              </p14:nvContentPartPr>
              <p14:xfrm>
                <a:off x="4263057" y="1915216"/>
                <a:ext cx="53640" cy="66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F0FB37C-32F9-4B0D-AF63-ACE4D4EC14C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45417" y="1897576"/>
                  <a:ext cx="89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C989DBC-17A4-484B-B0DE-3691171C2D8C}"/>
                    </a:ext>
                  </a:extLst>
                </p14:cNvPr>
                <p14:cNvContentPartPr/>
                <p14:nvPr/>
              </p14:nvContentPartPr>
              <p14:xfrm>
                <a:off x="5214177" y="2408416"/>
                <a:ext cx="2520" cy="3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C989DBC-17A4-484B-B0DE-3691171C2D8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96177" y="2390776"/>
                  <a:ext cx="38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C909BA8-0827-47FC-BE7A-81C7CCCB785A}"/>
                    </a:ext>
                  </a:extLst>
                </p14:cNvPr>
                <p14:cNvContentPartPr/>
                <p14:nvPr/>
              </p14:nvContentPartPr>
              <p14:xfrm>
                <a:off x="4928337" y="2034376"/>
                <a:ext cx="262080" cy="323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C909BA8-0827-47FC-BE7A-81C7CCCB785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910697" y="2016736"/>
                  <a:ext cx="297720" cy="35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93D3B72-8378-423A-A349-07CBA4663D3D}"/>
              </a:ext>
            </a:extLst>
          </p:cNvPr>
          <p:cNvGrpSpPr/>
          <p:nvPr/>
        </p:nvGrpSpPr>
        <p:grpSpPr>
          <a:xfrm>
            <a:off x="5941017" y="1271896"/>
            <a:ext cx="312480" cy="323640"/>
            <a:chOff x="5941017" y="1271896"/>
            <a:chExt cx="31248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BC23F78-DDAC-40A9-B7A1-B0213A6C7775}"/>
                    </a:ext>
                  </a:extLst>
                </p14:cNvPr>
                <p14:cNvContentPartPr/>
                <p14:nvPr/>
              </p14:nvContentPartPr>
              <p14:xfrm>
                <a:off x="5941017" y="1271896"/>
                <a:ext cx="277920" cy="288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BC23F78-DDAC-40A9-B7A1-B0213A6C777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23017" y="1254256"/>
                  <a:ext cx="3135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0D8D4E7-B832-49B7-BB42-74CA55B4F001}"/>
                    </a:ext>
                  </a:extLst>
                </p14:cNvPr>
                <p14:cNvContentPartPr/>
                <p14:nvPr/>
              </p14:nvContentPartPr>
              <p14:xfrm>
                <a:off x="6091857" y="1428136"/>
                <a:ext cx="161640" cy="167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0D8D4E7-B832-49B7-BB42-74CA55B4F00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73857" y="1410496"/>
                  <a:ext cx="19728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3B23CCE-57C3-479B-9EB1-5D905730E6A6}"/>
                  </a:ext>
                </a:extLst>
              </p14:cNvPr>
              <p14:cNvContentPartPr/>
              <p14:nvPr/>
            </p14:nvContentPartPr>
            <p14:xfrm>
              <a:off x="4453497" y="3051376"/>
              <a:ext cx="613080" cy="6807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3B23CCE-57C3-479B-9EB1-5D905730E6A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435497" y="3033736"/>
                <a:ext cx="648720" cy="7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EDB9653-BD85-49FE-8EB9-B530196980D8}"/>
                  </a:ext>
                </a:extLst>
              </p14:cNvPr>
              <p14:cNvContentPartPr/>
              <p14:nvPr/>
            </p14:nvContentPartPr>
            <p14:xfrm>
              <a:off x="4812057" y="2714776"/>
              <a:ext cx="236160" cy="2620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EDB9653-BD85-49FE-8EB9-B530196980D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794417" y="2697136"/>
                <a:ext cx="271800" cy="29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FBD2448-57C4-449A-93C0-AF46E4BBEA28}"/>
              </a:ext>
            </a:extLst>
          </p:cNvPr>
          <p:cNvGrpSpPr/>
          <p:nvPr/>
        </p:nvGrpSpPr>
        <p:grpSpPr>
          <a:xfrm>
            <a:off x="5096097" y="1934656"/>
            <a:ext cx="1412640" cy="1463400"/>
            <a:chOff x="5096097" y="1934656"/>
            <a:chExt cx="1412640" cy="146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3953086-DE84-4D68-8A58-CD59528733C1}"/>
                    </a:ext>
                  </a:extLst>
                </p14:cNvPr>
                <p14:cNvContentPartPr/>
                <p14:nvPr/>
              </p14:nvContentPartPr>
              <p14:xfrm>
                <a:off x="5764977" y="3381496"/>
                <a:ext cx="3600" cy="3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3953086-DE84-4D68-8A58-CD59528733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46977" y="3363496"/>
                  <a:ext cx="39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475549C-C30B-4C54-A191-9B6EC7879A49}"/>
                    </a:ext>
                  </a:extLst>
                </p14:cNvPr>
                <p14:cNvContentPartPr/>
                <p14:nvPr/>
              </p14:nvContentPartPr>
              <p14:xfrm>
                <a:off x="5096097" y="2544136"/>
                <a:ext cx="768960" cy="853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475549C-C30B-4C54-A191-9B6EC7879A4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78457" y="2526136"/>
                  <a:ext cx="80460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2879D2A-6C15-4FAF-B22F-B5230ADC483C}"/>
                    </a:ext>
                  </a:extLst>
                </p14:cNvPr>
                <p14:cNvContentPartPr/>
                <p14:nvPr/>
              </p14:nvContentPartPr>
              <p14:xfrm>
                <a:off x="5459697" y="2266936"/>
                <a:ext cx="355320" cy="408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2879D2A-6C15-4FAF-B22F-B5230ADC483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441697" y="2248936"/>
                  <a:ext cx="3909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09BFC29-6235-45D3-AF8A-BC7D7332FB68}"/>
                    </a:ext>
                  </a:extLst>
                </p14:cNvPr>
                <p14:cNvContentPartPr/>
                <p14:nvPr/>
              </p14:nvContentPartPr>
              <p14:xfrm>
                <a:off x="5910417" y="1934656"/>
                <a:ext cx="598320" cy="687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09BFC29-6235-45D3-AF8A-BC7D7332FB6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92417" y="1916656"/>
                  <a:ext cx="633960" cy="72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2D71B50-4F98-4F71-9C8C-6277565018B2}"/>
                  </a:ext>
                </a:extLst>
              </p14:cNvPr>
              <p14:cNvContentPartPr/>
              <p14:nvPr/>
            </p14:nvContentPartPr>
            <p14:xfrm>
              <a:off x="7467777" y="1867696"/>
              <a:ext cx="2710800" cy="32385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2D71B50-4F98-4F71-9C8C-6277565018B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449777" y="1849696"/>
                <a:ext cx="2746440" cy="327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6631FE4-8BC6-4407-A9E5-EEB2DD50F3EA}"/>
              </a:ext>
            </a:extLst>
          </p:cNvPr>
          <p:cNvGrpSpPr/>
          <p:nvPr/>
        </p:nvGrpSpPr>
        <p:grpSpPr>
          <a:xfrm>
            <a:off x="7897257" y="1222576"/>
            <a:ext cx="2247120" cy="1526400"/>
            <a:chOff x="7897257" y="1222576"/>
            <a:chExt cx="2247120" cy="152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FBA4164-1523-4BF3-ADB2-81814AEA8F45}"/>
                    </a:ext>
                  </a:extLst>
                </p14:cNvPr>
                <p14:cNvContentPartPr/>
                <p14:nvPr/>
              </p14:nvContentPartPr>
              <p14:xfrm>
                <a:off x="7905897" y="2118256"/>
                <a:ext cx="278280" cy="225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FBA4164-1523-4BF3-ADB2-81814AEA8F4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88257" y="2100256"/>
                  <a:ext cx="3139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FD1F24F-8AE0-4DF0-9463-F9B5A26FEB99}"/>
                    </a:ext>
                  </a:extLst>
                </p14:cNvPr>
                <p14:cNvContentPartPr/>
                <p14:nvPr/>
              </p14:nvContentPartPr>
              <p14:xfrm>
                <a:off x="7897257" y="1650256"/>
                <a:ext cx="1022760" cy="8247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FD1F24F-8AE0-4DF0-9463-F9B5A26FEB9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879257" y="1632256"/>
                  <a:ext cx="1058400" cy="86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CAA52A5-DCD9-4266-88BE-024715CA56F4}"/>
                    </a:ext>
                  </a:extLst>
                </p14:cNvPr>
                <p14:cNvContentPartPr/>
                <p14:nvPr/>
              </p14:nvContentPartPr>
              <p14:xfrm>
                <a:off x="8218377" y="2359816"/>
                <a:ext cx="492840" cy="389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CAA52A5-DCD9-4266-88BE-024715CA56F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200377" y="2341816"/>
                  <a:ext cx="5284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3625EAA-10FC-41D3-B25A-CD490E0104D8}"/>
                    </a:ext>
                  </a:extLst>
                </p14:cNvPr>
                <p14:cNvContentPartPr/>
                <p14:nvPr/>
              </p14:nvContentPartPr>
              <p14:xfrm>
                <a:off x="8975457" y="1799296"/>
                <a:ext cx="441000" cy="346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3625EAA-10FC-41D3-B25A-CD490E0104D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57457" y="1781296"/>
                  <a:ext cx="4766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2FB6F27-921F-451A-96FE-69829DF2A6A6}"/>
                    </a:ext>
                  </a:extLst>
                </p14:cNvPr>
                <p14:cNvContentPartPr/>
                <p14:nvPr/>
              </p14:nvContentPartPr>
              <p14:xfrm>
                <a:off x="9661617" y="1222576"/>
                <a:ext cx="482760" cy="386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2FB6F27-921F-451A-96FE-69829DF2A6A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643617" y="1204576"/>
                  <a:ext cx="518400" cy="42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7C95093-5EB9-435D-AF35-1B829C234683}"/>
                  </a:ext>
                </a:extLst>
              </p14:cNvPr>
              <p14:cNvContentPartPr/>
              <p14:nvPr/>
            </p14:nvContentPartPr>
            <p14:xfrm>
              <a:off x="8201097" y="2891896"/>
              <a:ext cx="135360" cy="109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7C95093-5EB9-435D-AF35-1B829C23468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183097" y="2874256"/>
                <a:ext cx="1710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97E9519-5AC9-4020-8BAC-5F23831CED21}"/>
                  </a:ext>
                </a:extLst>
              </p14:cNvPr>
              <p14:cNvContentPartPr/>
              <p14:nvPr/>
            </p14:nvContentPartPr>
            <p14:xfrm>
              <a:off x="8936577" y="2733496"/>
              <a:ext cx="1115640" cy="8715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97E9519-5AC9-4020-8BAC-5F23831CED2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918937" y="2715856"/>
                <a:ext cx="115128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6E35559-043E-4E7D-BA8F-0CD2738EDD92}"/>
                  </a:ext>
                </a:extLst>
              </p14:cNvPr>
              <p14:cNvContentPartPr/>
              <p14:nvPr/>
            </p14:nvContentPartPr>
            <p14:xfrm>
              <a:off x="9418617" y="3964336"/>
              <a:ext cx="218520" cy="1706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6E35559-043E-4E7D-BA8F-0CD2738EDD9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400617" y="3946336"/>
                <a:ext cx="25416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A115ED0-E867-419B-80AF-7BA506B037AC}"/>
              </a:ext>
            </a:extLst>
          </p:cNvPr>
          <p:cNvGrpSpPr/>
          <p:nvPr/>
        </p:nvGrpSpPr>
        <p:grpSpPr>
          <a:xfrm>
            <a:off x="9060417" y="3096376"/>
            <a:ext cx="1837080" cy="1110960"/>
            <a:chOff x="9060417" y="3096376"/>
            <a:chExt cx="1837080" cy="11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9A95B10-AD91-46CF-A946-22FFC484C5F0}"/>
                    </a:ext>
                  </a:extLst>
                </p14:cNvPr>
                <p14:cNvContentPartPr/>
                <p14:nvPr/>
              </p14:nvContentPartPr>
              <p14:xfrm>
                <a:off x="9060417" y="3358816"/>
                <a:ext cx="443880" cy="359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9A95B10-AD91-46CF-A946-22FFC484C5F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042777" y="3340816"/>
                  <a:ext cx="4795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CD45708-A45A-4E45-8AED-B7D999C57B08}"/>
                    </a:ext>
                  </a:extLst>
                </p14:cNvPr>
                <p14:cNvContentPartPr/>
                <p14:nvPr/>
              </p14:nvContentPartPr>
              <p14:xfrm>
                <a:off x="9449577" y="3228136"/>
                <a:ext cx="216000" cy="174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CD45708-A45A-4E45-8AED-B7D999C57B0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431937" y="3210136"/>
                  <a:ext cx="251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9B10016-AAC4-497D-9D9B-261478D574A4}"/>
                    </a:ext>
                  </a:extLst>
                </p14:cNvPr>
                <p14:cNvContentPartPr/>
                <p14:nvPr/>
              </p14:nvContentPartPr>
              <p14:xfrm>
                <a:off x="9069417" y="3189256"/>
                <a:ext cx="644400" cy="522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9B10016-AAC4-497D-9D9B-261478D574A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051777" y="3171256"/>
                  <a:ext cx="68004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9D8AF55-94C8-4C39-A23D-6FA566FD6F73}"/>
                    </a:ext>
                  </a:extLst>
                </p14:cNvPr>
                <p14:cNvContentPartPr/>
                <p14:nvPr/>
              </p14:nvContentPartPr>
              <p14:xfrm>
                <a:off x="9475497" y="3480136"/>
                <a:ext cx="930960" cy="727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9D8AF55-94C8-4C39-A23D-6FA566FD6F7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457857" y="3462496"/>
                  <a:ext cx="96660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DEE9A68-A75E-4491-A0CB-733D5D918ADC}"/>
                    </a:ext>
                  </a:extLst>
                </p14:cNvPr>
                <p14:cNvContentPartPr/>
                <p14:nvPr/>
              </p14:nvContentPartPr>
              <p14:xfrm>
                <a:off x="10562337" y="3096376"/>
                <a:ext cx="335160" cy="262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DEE9A68-A75E-4491-A0CB-733D5D918A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544337" y="3078736"/>
                  <a:ext cx="37080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C9CA03C-4DCD-4325-ABBC-298B689E73B1}"/>
                  </a:ext>
                </a:extLst>
              </p14:cNvPr>
              <p14:cNvContentPartPr/>
              <p14:nvPr/>
            </p14:nvContentPartPr>
            <p14:xfrm>
              <a:off x="10786257" y="2870656"/>
              <a:ext cx="294840" cy="3391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C9CA03C-4DCD-4325-ABBC-298B689E73B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723257" y="2807656"/>
                <a:ext cx="420480" cy="46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736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7E69-38E3-4A4E-AC6A-53934F44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Optimal Vectors in LDA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71875-0901-47C2-9F0F-1F8C48BFC8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Computes Inter class Scatter Matrix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K – number of classes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- number of samples in each class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71875-0901-47C2-9F0F-1F8C48BFC8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66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0D4044-5B9A-4BF6-A1E1-1B38D9E02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0735" y="80785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Compute the within class scatter matrix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𝛤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𝛤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Find Optimal Vectors that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and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𝑂𝑝𝑡</m:t>
                          </m:r>
                        </m:sub>
                      </m:sSub>
                      <m:r>
                        <a:rPr lang="en-IN" i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i="0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  <a:p>
                <a:pPr marL="0" indent="0" algn="ctr">
                  <a:buNone/>
                </a:pPr>
                <a:r>
                  <a:rPr lang="en-IN" dirty="0"/>
                  <a:t>These optimal vectors are known as Fisher Faces and are generalized eigen 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0D4044-5B9A-4BF6-A1E1-1B38D9E02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735" y="807858"/>
                <a:ext cx="10515600" cy="4351338"/>
              </a:xfrm>
              <a:blipFill>
                <a:blip r:embed="rId2"/>
                <a:stretch>
                  <a:fillRect l="-870" t="-3647" r="-1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67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6AAD-A52F-4772-94C8-26A1AC91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83FCC-EA82-4393-8233-B9E999064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many optimal vectors will LDA produce?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LDA produces k-1 vectors (where k indicate number of classes)</a:t>
                </a:r>
              </a:p>
              <a:p>
                <a:r>
                  <a:rPr lang="en-US" dirty="0"/>
                  <a:t>Is there a formulation to identify the optimal vector from these matrices?</a:t>
                </a:r>
              </a:p>
              <a:p>
                <a:pPr marL="0" indent="0">
                  <a:buNone/>
                </a:pPr>
                <a:r>
                  <a:rPr lang="en-IN" dirty="0"/>
                  <a:t>	Easiest way in obtaining these vector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IN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IN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IN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83FCC-EA82-4393-8233-B9E999064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20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E5BE-EB30-4ADC-ACF1-1046E7B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Time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335965F-379E-4B91-B75D-6C3134BC26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90743952"/>
                  </p:ext>
                </p:extLst>
              </p:nvPr>
            </p:nvGraphicFramePr>
            <p:xfrm>
              <a:off x="838200" y="1825624"/>
              <a:ext cx="10515600" cy="3743469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3320332">
                      <a:extLst>
                        <a:ext uri="{9D8B030D-6E8A-4147-A177-3AD203B41FA5}">
                          <a16:colId xmlns:a16="http://schemas.microsoft.com/office/drawing/2014/main" val="2742589743"/>
                        </a:ext>
                      </a:extLst>
                    </a:gridCol>
                    <a:gridCol w="3690068">
                      <a:extLst>
                        <a:ext uri="{9D8B030D-6E8A-4147-A177-3AD203B41FA5}">
                          <a16:colId xmlns:a16="http://schemas.microsoft.com/office/drawing/2014/main" val="2077855585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311688476"/>
                        </a:ext>
                      </a:extLst>
                    </a:gridCol>
                  </a:tblGrid>
                  <a:tr h="851583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LDA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PCA</a:t>
                          </a:r>
                          <a:endParaRPr lang="en-IN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063450"/>
                      </a:ext>
                    </a:extLst>
                  </a:tr>
                  <a:tr h="8515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Objective Criterion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Maximize Scatter between classes and minimize scatter within class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Maximize scatter between data points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3786308"/>
                      </a:ext>
                    </a:extLst>
                  </a:tr>
                  <a:tr h="8515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Number of Optimal Vectors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K-1 (K denotes number of classes)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M(Number of Images)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8658330"/>
                      </a:ext>
                    </a:extLst>
                  </a:tr>
                  <a:tr h="8515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Procedure to find Optimal Vector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IN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I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IN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IN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IN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Find </a:t>
                          </a:r>
                          <a:r>
                            <a:rPr lang="en-US" dirty="0"/>
                            <a:t>Eigen Value for Covariance Matrix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IN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  <a:p>
                          <a:pPr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9052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335965F-379E-4B91-B75D-6C3134BC26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90743952"/>
                  </p:ext>
                </p:extLst>
              </p:nvPr>
            </p:nvGraphicFramePr>
            <p:xfrm>
              <a:off x="838200" y="1825624"/>
              <a:ext cx="10515600" cy="3743469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3320332">
                      <a:extLst>
                        <a:ext uri="{9D8B030D-6E8A-4147-A177-3AD203B41FA5}">
                          <a16:colId xmlns:a16="http://schemas.microsoft.com/office/drawing/2014/main" val="2742589743"/>
                        </a:ext>
                      </a:extLst>
                    </a:gridCol>
                    <a:gridCol w="3690068">
                      <a:extLst>
                        <a:ext uri="{9D8B030D-6E8A-4147-A177-3AD203B41FA5}">
                          <a16:colId xmlns:a16="http://schemas.microsoft.com/office/drawing/2014/main" val="2077855585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311688476"/>
                        </a:ext>
                      </a:extLst>
                    </a:gridCol>
                  </a:tblGrid>
                  <a:tr h="851583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LDA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PCA</a:t>
                          </a:r>
                          <a:endParaRPr lang="en-IN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063450"/>
                      </a:ext>
                    </a:extLst>
                  </a:tr>
                  <a:tr h="8515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Objective Criterion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Maximize Scatter between classes and minimize scatter within class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Maximize scatter between data points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3786308"/>
                      </a:ext>
                    </a:extLst>
                  </a:tr>
                  <a:tr h="8515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Number of Optimal Vectors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K-1 (K denotes number of classes)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M(Number of Images)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865833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Procedure to find Optimal Vector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099" t="-219487" r="-95380" b="-10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219487" r="-522" b="-10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99052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3042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BA4D-C690-4A29-ACA2-8829BC19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- LDA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1894B-E4A7-4BDD-B9E7-811445C9EC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6011"/>
                <a:ext cx="9450788" cy="2555544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represent data points belonging to Class 1</a:t>
                </a:r>
              </a:p>
              <a:p>
                <a:pPr marL="0" indent="0">
                  <a:buNone/>
                </a:pPr>
                <a:r>
                  <a:rPr lang="en-I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dirty="0"/>
                      <m:t>represent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data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points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belonging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to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Class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2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</m:d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e>
                          </m:d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3,6</m:t>
                              </m:r>
                            </m:e>
                          </m:d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9,10</m:t>
                              </m:r>
                            </m:e>
                          </m:d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6,8</m:t>
                              </m:r>
                            </m:e>
                          </m:d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9,5</m:t>
                              </m:r>
                            </m:e>
                          </m:d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8,7</m:t>
                              </m:r>
                            </m:e>
                          </m:d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10,8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# of features = 2</a:t>
                </a:r>
              </a:p>
              <a:p>
                <a:pPr marL="0" indent="0">
                  <a:buNone/>
                </a:pPr>
                <a:r>
                  <a:rPr lang="en-IN" dirty="0"/>
                  <a:t># of points in class 1 = 5</a:t>
                </a:r>
              </a:p>
              <a:p>
                <a:pPr marL="0" indent="0">
                  <a:buNone/>
                </a:pPr>
                <a:r>
                  <a:rPr lang="en-IN" dirty="0"/>
                  <a:t># of points in class 2 = 5</a:t>
                </a:r>
              </a:p>
              <a:p>
                <a:pPr marL="0" indent="0">
                  <a:buNone/>
                </a:pPr>
                <a:r>
                  <a:rPr lang="en-IN" b="1" dirty="0">
                    <a:solidFill>
                      <a:srgbClr val="FF0000"/>
                    </a:solidFill>
                  </a:rPr>
                  <a:t>Step 1: Compute Mean for Classes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1894B-E4A7-4BDD-B9E7-811445C9E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6011"/>
                <a:ext cx="9450788" cy="2555544"/>
              </a:xfrm>
              <a:blipFill>
                <a:blip r:embed="rId2"/>
                <a:stretch>
                  <a:fillRect l="-581" t="-40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6F0766-513A-4F00-BE72-51BF22EF523F}"/>
                  </a:ext>
                </a:extLst>
              </p:cNvPr>
              <p:cNvSpPr txBox="1"/>
              <p:nvPr/>
            </p:nvSpPr>
            <p:spPr>
              <a:xfrm>
                <a:off x="1125834" y="4108231"/>
                <a:ext cx="2835520" cy="1297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4+2+2+3+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3+4+6+4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IN" dirty="0"/>
              </a:p>
              <a:p>
                <a:r>
                  <a:rPr lang="en-IN" dirty="0"/>
                  <a:t>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3.6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6F0766-513A-4F00-BE72-51BF22EF5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834" y="4108231"/>
                <a:ext cx="2835520" cy="1297856"/>
              </a:xfrm>
              <a:prstGeom prst="rect">
                <a:avLst/>
              </a:prstGeom>
              <a:blipFill>
                <a:blip r:embed="rId3"/>
                <a:stretch>
                  <a:fillRect l="-5161" b="-18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B190BEF-B701-48FF-ABE2-1FA67F762BF7}"/>
                  </a:ext>
                </a:extLst>
              </p:cNvPr>
              <p:cNvSpPr/>
              <p:nvPr/>
            </p:nvSpPr>
            <p:spPr>
              <a:xfrm>
                <a:off x="4859659" y="4108231"/>
                <a:ext cx="3062716" cy="1432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IN" dirty="0"/>
              </a:p>
              <a:p>
                <a:r>
                  <a:rPr lang="en-IN" dirty="0"/>
                  <a:t>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e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38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8.4</m:t>
                            </m:r>
                          </m:e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7.6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B190BEF-B701-48FF-ABE2-1FA67F762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59" y="4108231"/>
                <a:ext cx="3062716" cy="1432765"/>
              </a:xfrm>
              <a:prstGeom prst="rect">
                <a:avLst/>
              </a:prstGeom>
              <a:blipFill>
                <a:blip r:embed="rId4"/>
                <a:stretch>
                  <a:fillRect l="-1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21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1D314-472B-495A-A07A-722900E0C0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569"/>
                <a:ext cx="10515600" cy="545339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1800" b="1" dirty="0">
                    <a:solidFill>
                      <a:srgbClr val="FF0000"/>
                    </a:solidFill>
                  </a:rPr>
                  <a:t>Step 2: Compute within class scatter matrix</a:t>
                </a:r>
                <a:endParaRPr lang="en-IN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b="1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sz="1800" b="1" dirty="0">
                    <a:solidFill>
                      <a:srgbClr val="FF0000"/>
                    </a:solidFill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</m:d>
                          <m:r>
                            <a:rPr lang="en-IN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e>
                          </m:d>
                          <m:r>
                            <a:rPr lang="en-IN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IN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3,6</m:t>
                              </m:r>
                            </m:e>
                          </m:d>
                          <m:r>
                            <a:rPr lang="en-IN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1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sz="1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3.6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800" b="1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18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1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sz="1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1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1,−2.6</m:t>
                            </m:r>
                          </m:e>
                        </m:d>
                        <m:r>
                          <a:rPr lang="en-IN" sz="18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IN" sz="1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1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−1,−0.6</m:t>
                            </m:r>
                          </m:e>
                        </m:d>
                        <m:r>
                          <a:rPr lang="en-IN" sz="18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IN" sz="1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1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−1,0.4</m:t>
                            </m:r>
                          </m:e>
                        </m:d>
                        <m:r>
                          <a:rPr lang="en-IN" sz="18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IN" sz="1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1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0,2.4</m:t>
                            </m:r>
                          </m:e>
                        </m:d>
                        <m:r>
                          <a:rPr lang="en-IN" sz="18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IN" sz="1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1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1,0.4</m:t>
                            </m:r>
                          </m:e>
                        </m:d>
                      </m:e>
                    </m:d>
                  </m:oMath>
                </a14:m>
                <a:endParaRPr lang="en-IN" sz="1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chemeClr val="tx1"/>
                    </a:solidFill>
                  </a:rPr>
                  <a:t>S1</a:t>
                </a:r>
                <a:r>
                  <a:rPr lang="en-IN" sz="1800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IN" sz="1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8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18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18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−2⋅6</m:t>
                              </m:r>
                            </m:e>
                            <m:e>
                              <m:r>
                                <a:rPr lang="en-IN" sz="18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−0.6</m:t>
                              </m:r>
                            </m:e>
                            <m:e>
                              <m:r>
                                <a:rPr lang="en-IN" sz="18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IN" sz="18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2⋅4</m:t>
                              </m:r>
                            </m:e>
                            <m:e>
                              <m:r>
                                <a:rPr lang="en-IN" sz="18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1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8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−2.6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18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−0.6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18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N" sz="1800" b="1" dirty="0"/>
                  <a:t>       </a:t>
                </a:r>
                <a:r>
                  <a:rPr lang="en-IN" sz="1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1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8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18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sz="18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13.2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IN" sz="1800" b="1" dirty="0"/>
              </a:p>
              <a:p>
                <a:pPr marL="0" indent="0">
                  <a:buNone/>
                </a:pPr>
                <a:r>
                  <a:rPr lang="en-IN" sz="1800" b="1" dirty="0">
                    <a:solidFill>
                      <a:schemeClr val="tx1"/>
                    </a:solidFill>
                  </a:rPr>
                  <a:t>       </a:t>
                </a:r>
                <a:r>
                  <a:rPr lang="en-IN" sz="1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sz="1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IN" sz="1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1D314-472B-495A-A07A-722900E0C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569"/>
                <a:ext cx="10515600" cy="5453394"/>
              </a:xfrm>
              <a:blipFill>
                <a:blip r:embed="rId2"/>
                <a:stretch>
                  <a:fillRect l="-522" t="-11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8BB4F9-4062-46AA-8BBA-46DC8177F637}"/>
                  </a:ext>
                </a:extLst>
              </p:cNvPr>
              <p:cNvSpPr/>
              <p:nvPr/>
            </p:nvSpPr>
            <p:spPr>
              <a:xfrm>
                <a:off x="5338999" y="591876"/>
                <a:ext cx="4058419" cy="664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8BB4F9-4062-46AA-8BBA-46DC8177F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999" y="591876"/>
                <a:ext cx="4058419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39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803</Words>
  <Application>Microsoft Office PowerPoint</Application>
  <PresentationFormat>Widescreen</PresentationFormat>
  <Paragraphs>200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2D Face Recognition</vt:lpstr>
      <vt:lpstr>Linear Discriminant Analysis</vt:lpstr>
      <vt:lpstr>Interpretation</vt:lpstr>
      <vt:lpstr>How to Find Optimal Vectors in LDA</vt:lpstr>
      <vt:lpstr>PowerPoint Presentation</vt:lpstr>
      <vt:lpstr>Questions</vt:lpstr>
      <vt:lpstr>Pause Time</vt:lpstr>
      <vt:lpstr>Problem - LDA</vt:lpstr>
      <vt:lpstr>PowerPoint Presentation</vt:lpstr>
      <vt:lpstr>PowerPoint Presentation</vt:lpstr>
      <vt:lpstr>PowerPoint Presentation</vt:lpstr>
      <vt:lpstr>Projection Vectors</vt:lpstr>
      <vt:lpstr>Find Class for a new datapoint</vt:lpstr>
      <vt:lpstr>Pause Time</vt:lpstr>
      <vt:lpstr>Local Face Recognition Approaches</vt:lpstr>
      <vt:lpstr>PowerPoint Presentation</vt:lpstr>
      <vt:lpstr>PowerPoint Presentation</vt:lpstr>
      <vt:lpstr>Food for thought</vt:lpstr>
      <vt:lpstr>Useful Links &amp;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Ravitha N</dc:creator>
  <cp:lastModifiedBy>Ravitha N</cp:lastModifiedBy>
  <cp:revision>19</cp:revision>
  <dcterms:created xsi:type="dcterms:W3CDTF">2020-04-30T08:54:53Z</dcterms:created>
  <dcterms:modified xsi:type="dcterms:W3CDTF">2020-05-02T06:27:59Z</dcterms:modified>
</cp:coreProperties>
</file>