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70" r:id="rId6"/>
    <p:sldId id="271" r:id="rId7"/>
    <p:sldId id="265" r:id="rId8"/>
    <p:sldId id="261" r:id="rId9"/>
    <p:sldId id="262" r:id="rId10"/>
    <p:sldId id="263" r:id="rId11"/>
    <p:sldId id="284" r:id="rId12"/>
    <p:sldId id="274" r:id="rId13"/>
    <p:sldId id="287" r:id="rId14"/>
    <p:sldId id="268" r:id="rId15"/>
    <p:sldId id="288" r:id="rId16"/>
    <p:sldId id="289" r:id="rId17"/>
    <p:sldId id="290" r:id="rId18"/>
    <p:sldId id="28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91" r:id="rId28"/>
    <p:sldId id="292" r:id="rId29"/>
    <p:sldId id="285" r:id="rId30"/>
    <p:sldId id="293" r:id="rId31"/>
    <p:sldId id="264" r:id="rId32"/>
    <p:sldId id="294" r:id="rId33"/>
  </p:sldIdLst>
  <p:sldSz cx="12192000" cy="6858000"/>
  <p:notesSz cx="6858000" cy="2981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80D50-FD6C-4ABA-B51A-F06D6F7C105C}" v="4005" dt="2019-12-15T17:48:59.476"/>
    <p1510:client id="{28B2B5D4-27D8-4280-9899-3E3CE013B6E1}" v="9" dt="2019-12-03T15:14:05.256"/>
    <p1510:client id="{2E036861-F6E1-4872-9313-79A3957E5E91}" v="6" dt="2019-12-14T07:50:41.264"/>
    <p1510:client id="{4415B6E0-86E5-4E16-A25A-467AC3F0931E}" v="210" dt="2019-12-02T11:01:43.739"/>
    <p1510:client id="{4622F375-A694-4836-9F6B-DF15CB2D2BD8}" v="1163" dt="2019-12-01T07:52:53.860"/>
    <p1510:client id="{541C8AE9-D0D0-4A07-A02E-1A1D63473326}" v="1" dt="2019-12-03T07:19:25.805"/>
    <p1510:client id="{5DD1BCA9-B0EC-4846-8211-CFA6C9F0B7E1}" v="327" dt="2019-12-01T09:04:48.670"/>
    <p1510:client id="{6430AEAF-6CC9-4483-82FB-E90FA8609A09}" v="8" dt="2019-12-09T07:53:06.528"/>
    <p1510:client id="{7B7AE264-87EB-4F6B-91D0-625AB106C44C}" v="280" dt="2019-12-03T17:47:25.328"/>
    <p1510:client id="{9C7BEB42-1110-47F9-BA28-ED5640A68924}" v="111" dt="2019-12-01T05:22:44.525"/>
    <p1510:client id="{B8277608-1414-4A40-9AF1-4DCC6B6ECB0F}" v="536" dt="2019-12-14T09:03:40.534"/>
    <p1510:client id="{BAB6BD25-4F51-4506-9167-BB555BA3F167}" v="726" dt="2019-12-01T15:44:32.658"/>
    <p1510:client id="{BE212C89-1459-42EC-9EA3-8CF67C955535}" v="525" dt="2019-12-02T16:59:00.530"/>
    <p1510:client id="{D638EF59-B220-4FC0-B4E6-9CDFDF4E0354}" v="1321" dt="2019-12-14T19:57:09.623"/>
    <p1510:client id="{DB887F91-EE19-4D06-838F-AF664DD74BE0}" v="72" dt="2019-12-14T09:23:40.816"/>
    <p1510:client id="{F78C75FF-7F73-416B-B2D5-4AAEA1F30D50}" v="355" dt="2019-12-14T09:18:10.402"/>
    <p1510:client id="{FFFF855B-37A1-4954-849A-A0558D3E8432}" v="726" dt="2019-12-01T16:21:13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AD2A6-E4CF-479C-933E-8361A1EC9BA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959FF0-4188-421C-8E94-1AB0D061246E}">
      <dgm:prSet/>
      <dgm:spPr/>
      <dgm:t>
        <a:bodyPr/>
        <a:lstStyle/>
        <a:p>
          <a:r>
            <a:rPr lang="en-US"/>
            <a:t>What are Chatbots</a:t>
          </a:r>
        </a:p>
      </dgm:t>
    </dgm:pt>
    <dgm:pt modelId="{3EA86BC1-4268-46E4-B3F0-59515883E02F}" type="parTrans" cxnId="{0E910C6C-0F9D-47D3-9E73-937F5BFFEA4C}">
      <dgm:prSet/>
      <dgm:spPr/>
      <dgm:t>
        <a:bodyPr/>
        <a:lstStyle/>
        <a:p>
          <a:endParaRPr lang="en-US"/>
        </a:p>
      </dgm:t>
    </dgm:pt>
    <dgm:pt modelId="{59890670-4DC7-4379-8023-224C4E14978C}" type="sibTrans" cxnId="{0E910C6C-0F9D-47D3-9E73-937F5BFFEA4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EBFBB66-BD97-4EBB-9C78-04722CDEA824}">
      <dgm:prSet/>
      <dgm:spPr/>
      <dgm:t>
        <a:bodyPr/>
        <a:lstStyle/>
        <a:p>
          <a:r>
            <a:rPr lang="en-US"/>
            <a:t>What they are useful for</a:t>
          </a:r>
        </a:p>
      </dgm:t>
    </dgm:pt>
    <dgm:pt modelId="{0701C559-F307-4050-9518-0294FFFDFADE}" type="parTrans" cxnId="{6460DBB4-7F34-4D75-84A5-06A70F3DD005}">
      <dgm:prSet/>
      <dgm:spPr/>
      <dgm:t>
        <a:bodyPr/>
        <a:lstStyle/>
        <a:p>
          <a:endParaRPr lang="en-US"/>
        </a:p>
      </dgm:t>
    </dgm:pt>
    <dgm:pt modelId="{525B4970-7B7C-476F-8370-FAD2D3C1EDE8}" type="sibTrans" cxnId="{6460DBB4-7F34-4D75-84A5-06A70F3DD00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8FA629-3FC3-4944-B4D9-02F8750770C1}">
      <dgm:prSet/>
      <dgm:spPr/>
      <dgm:t>
        <a:bodyPr/>
        <a:lstStyle/>
        <a:p>
          <a:r>
            <a:rPr lang="en-US"/>
            <a:t>How to create bots</a:t>
          </a:r>
        </a:p>
      </dgm:t>
    </dgm:pt>
    <dgm:pt modelId="{6F4D0F52-C844-465D-9CED-66ABD279C078}" type="parTrans" cxnId="{5CEC175D-ED99-42C8-9E96-423CD9696152}">
      <dgm:prSet/>
      <dgm:spPr/>
      <dgm:t>
        <a:bodyPr/>
        <a:lstStyle/>
        <a:p>
          <a:endParaRPr lang="en-US"/>
        </a:p>
      </dgm:t>
    </dgm:pt>
    <dgm:pt modelId="{5D8E1E79-0B7B-4947-B783-D987B769A1CE}" type="sibTrans" cxnId="{5CEC175D-ED99-42C8-9E96-423CD969615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5761C6E-D751-468B-A0B8-538F93B26BD4}">
      <dgm:prSet/>
      <dgm:spPr/>
      <dgm:t>
        <a:bodyPr/>
        <a:lstStyle/>
        <a:p>
          <a:r>
            <a:rPr lang="en-US"/>
            <a:t>What technology do they use</a:t>
          </a:r>
        </a:p>
      </dgm:t>
    </dgm:pt>
    <dgm:pt modelId="{24851793-77E1-49AB-BBF9-346385151E4A}" type="parTrans" cxnId="{2154E67A-0EBF-4CD9-BE22-1B335C530C0A}">
      <dgm:prSet/>
      <dgm:spPr/>
      <dgm:t>
        <a:bodyPr/>
        <a:lstStyle/>
        <a:p>
          <a:endParaRPr lang="en-US"/>
        </a:p>
      </dgm:t>
    </dgm:pt>
    <dgm:pt modelId="{EC986382-0D92-4690-BE53-7013B6105B74}" type="sibTrans" cxnId="{2154E67A-0EBF-4CD9-BE22-1B335C530C0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19BDBE3-95E0-4DDD-9E44-256FC57662DC}" type="pres">
      <dgm:prSet presAssocID="{09BAD2A6-E4CF-479C-933E-8361A1EC9BA7}" presName="Name0" presStyleCnt="0">
        <dgm:presLayoutVars>
          <dgm:animLvl val="lvl"/>
          <dgm:resizeHandles val="exact"/>
        </dgm:presLayoutVars>
      </dgm:prSet>
      <dgm:spPr/>
    </dgm:pt>
    <dgm:pt modelId="{EBBAA165-9584-4EB3-A968-0430D925BBFE}" type="pres">
      <dgm:prSet presAssocID="{DA959FF0-4188-421C-8E94-1AB0D061246E}" presName="compositeNode" presStyleCnt="0">
        <dgm:presLayoutVars>
          <dgm:bulletEnabled val="1"/>
        </dgm:presLayoutVars>
      </dgm:prSet>
      <dgm:spPr/>
    </dgm:pt>
    <dgm:pt modelId="{FEED3C3C-115F-46A8-BD00-CBEE0E5A6F0E}" type="pres">
      <dgm:prSet presAssocID="{DA959FF0-4188-421C-8E94-1AB0D061246E}" presName="bgRect" presStyleLbl="alignNode1" presStyleIdx="0" presStyleCnt="4"/>
      <dgm:spPr/>
    </dgm:pt>
    <dgm:pt modelId="{6BE701E1-31CA-46FF-B444-B7885C56A34E}" type="pres">
      <dgm:prSet presAssocID="{59890670-4DC7-4379-8023-224C4E14978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B24C40F-F341-4A5D-9509-B7989E615A7B}" type="pres">
      <dgm:prSet presAssocID="{DA959FF0-4188-421C-8E94-1AB0D061246E}" presName="nodeRect" presStyleLbl="alignNode1" presStyleIdx="0" presStyleCnt="4">
        <dgm:presLayoutVars>
          <dgm:bulletEnabled val="1"/>
        </dgm:presLayoutVars>
      </dgm:prSet>
      <dgm:spPr/>
    </dgm:pt>
    <dgm:pt modelId="{B4C79943-EDB8-4AEA-8C9A-C6F71942A720}" type="pres">
      <dgm:prSet presAssocID="{59890670-4DC7-4379-8023-224C4E14978C}" presName="sibTrans" presStyleCnt="0"/>
      <dgm:spPr/>
    </dgm:pt>
    <dgm:pt modelId="{A1FBB47D-AB7F-4336-B872-1A2ABA76B6C9}" type="pres">
      <dgm:prSet presAssocID="{CEBFBB66-BD97-4EBB-9C78-04722CDEA824}" presName="compositeNode" presStyleCnt="0">
        <dgm:presLayoutVars>
          <dgm:bulletEnabled val="1"/>
        </dgm:presLayoutVars>
      </dgm:prSet>
      <dgm:spPr/>
    </dgm:pt>
    <dgm:pt modelId="{709CF90E-9E6D-4A3A-A60C-A258B05E61F6}" type="pres">
      <dgm:prSet presAssocID="{CEBFBB66-BD97-4EBB-9C78-04722CDEA824}" presName="bgRect" presStyleLbl="alignNode1" presStyleIdx="1" presStyleCnt="4"/>
      <dgm:spPr/>
    </dgm:pt>
    <dgm:pt modelId="{90842303-22C0-4D64-B82C-8D5F20C680CE}" type="pres">
      <dgm:prSet presAssocID="{525B4970-7B7C-476F-8370-FAD2D3C1EDE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A4FBF7A-552C-4AEA-A5D1-6185D24E6A51}" type="pres">
      <dgm:prSet presAssocID="{CEBFBB66-BD97-4EBB-9C78-04722CDEA824}" presName="nodeRect" presStyleLbl="alignNode1" presStyleIdx="1" presStyleCnt="4">
        <dgm:presLayoutVars>
          <dgm:bulletEnabled val="1"/>
        </dgm:presLayoutVars>
      </dgm:prSet>
      <dgm:spPr/>
    </dgm:pt>
    <dgm:pt modelId="{D296496A-8EFB-4018-B7EF-ACE184C1EB9E}" type="pres">
      <dgm:prSet presAssocID="{525B4970-7B7C-476F-8370-FAD2D3C1EDE8}" presName="sibTrans" presStyleCnt="0"/>
      <dgm:spPr/>
    </dgm:pt>
    <dgm:pt modelId="{2EDF536C-0C2C-429E-8315-0459A7EFF434}" type="pres">
      <dgm:prSet presAssocID="{918FA629-3FC3-4944-B4D9-02F8750770C1}" presName="compositeNode" presStyleCnt="0">
        <dgm:presLayoutVars>
          <dgm:bulletEnabled val="1"/>
        </dgm:presLayoutVars>
      </dgm:prSet>
      <dgm:spPr/>
    </dgm:pt>
    <dgm:pt modelId="{76F6D2E1-1A82-4175-998B-CE7141426D12}" type="pres">
      <dgm:prSet presAssocID="{918FA629-3FC3-4944-B4D9-02F8750770C1}" presName="bgRect" presStyleLbl="alignNode1" presStyleIdx="2" presStyleCnt="4"/>
      <dgm:spPr/>
    </dgm:pt>
    <dgm:pt modelId="{8FC629CE-14C5-44F9-9B25-2C3D2144C893}" type="pres">
      <dgm:prSet presAssocID="{5D8E1E79-0B7B-4947-B783-D987B769A1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7024838-0989-4B30-AC6E-70D6DB855C2C}" type="pres">
      <dgm:prSet presAssocID="{918FA629-3FC3-4944-B4D9-02F8750770C1}" presName="nodeRect" presStyleLbl="alignNode1" presStyleIdx="2" presStyleCnt="4">
        <dgm:presLayoutVars>
          <dgm:bulletEnabled val="1"/>
        </dgm:presLayoutVars>
      </dgm:prSet>
      <dgm:spPr/>
    </dgm:pt>
    <dgm:pt modelId="{08B48799-ACB1-4248-A71D-9023C9E07188}" type="pres">
      <dgm:prSet presAssocID="{5D8E1E79-0B7B-4947-B783-D987B769A1CE}" presName="sibTrans" presStyleCnt="0"/>
      <dgm:spPr/>
    </dgm:pt>
    <dgm:pt modelId="{A555FEB3-8640-487F-9BF7-727066256071}" type="pres">
      <dgm:prSet presAssocID="{05761C6E-D751-468B-A0B8-538F93B26BD4}" presName="compositeNode" presStyleCnt="0">
        <dgm:presLayoutVars>
          <dgm:bulletEnabled val="1"/>
        </dgm:presLayoutVars>
      </dgm:prSet>
      <dgm:spPr/>
    </dgm:pt>
    <dgm:pt modelId="{6F7D4EB3-D7E9-41AB-BA32-A1EA9319DA8D}" type="pres">
      <dgm:prSet presAssocID="{05761C6E-D751-468B-A0B8-538F93B26BD4}" presName="bgRect" presStyleLbl="alignNode1" presStyleIdx="3" presStyleCnt="4"/>
      <dgm:spPr/>
    </dgm:pt>
    <dgm:pt modelId="{A3B8FE56-106A-4159-AB90-FD6DBB5D1EC0}" type="pres">
      <dgm:prSet presAssocID="{EC986382-0D92-4690-BE53-7013B6105B7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4578B0A-D1BE-4EF0-A550-0235452E4B64}" type="pres">
      <dgm:prSet presAssocID="{05761C6E-D751-468B-A0B8-538F93B26BD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EB6BE0C-7B78-4FBC-A0CF-7B53E7A04011}" type="presOf" srcId="{918FA629-3FC3-4944-B4D9-02F8750770C1}" destId="{A7024838-0989-4B30-AC6E-70D6DB855C2C}" srcOrd="1" destOrd="0" presId="urn:microsoft.com/office/officeart/2016/7/layout/LinearBlockProcessNumbered"/>
    <dgm:cxn modelId="{5CAECA21-0C7B-40B9-9599-6F9276F6341C}" type="presOf" srcId="{05761C6E-D751-468B-A0B8-538F93B26BD4}" destId="{A4578B0A-D1BE-4EF0-A550-0235452E4B64}" srcOrd="1" destOrd="0" presId="urn:microsoft.com/office/officeart/2016/7/layout/LinearBlockProcessNumbered"/>
    <dgm:cxn modelId="{FDDEEE2D-7D8C-4F24-85DC-EDC07C71E373}" type="presOf" srcId="{918FA629-3FC3-4944-B4D9-02F8750770C1}" destId="{76F6D2E1-1A82-4175-998B-CE7141426D12}" srcOrd="0" destOrd="0" presId="urn:microsoft.com/office/officeart/2016/7/layout/LinearBlockProcessNumbered"/>
    <dgm:cxn modelId="{6605253C-2EAE-4B2D-BC70-76868EB593A2}" type="presOf" srcId="{CEBFBB66-BD97-4EBB-9C78-04722CDEA824}" destId="{709CF90E-9E6D-4A3A-A60C-A258B05E61F6}" srcOrd="0" destOrd="0" presId="urn:microsoft.com/office/officeart/2016/7/layout/LinearBlockProcessNumbered"/>
    <dgm:cxn modelId="{5CEC175D-ED99-42C8-9E96-423CD9696152}" srcId="{09BAD2A6-E4CF-479C-933E-8361A1EC9BA7}" destId="{918FA629-3FC3-4944-B4D9-02F8750770C1}" srcOrd="2" destOrd="0" parTransId="{6F4D0F52-C844-465D-9CED-66ABD279C078}" sibTransId="{5D8E1E79-0B7B-4947-B783-D987B769A1CE}"/>
    <dgm:cxn modelId="{584B5D43-B868-4904-BF9C-5789D30C5CC7}" type="presOf" srcId="{DA959FF0-4188-421C-8E94-1AB0D061246E}" destId="{FEED3C3C-115F-46A8-BD00-CBEE0E5A6F0E}" srcOrd="0" destOrd="0" presId="urn:microsoft.com/office/officeart/2016/7/layout/LinearBlockProcessNumbered"/>
    <dgm:cxn modelId="{C6DAF146-6503-4DBF-BB33-94312F281996}" type="presOf" srcId="{5D8E1E79-0B7B-4947-B783-D987B769A1CE}" destId="{8FC629CE-14C5-44F9-9B25-2C3D2144C893}" srcOrd="0" destOrd="0" presId="urn:microsoft.com/office/officeart/2016/7/layout/LinearBlockProcessNumbered"/>
    <dgm:cxn modelId="{0E910C6C-0F9D-47D3-9E73-937F5BFFEA4C}" srcId="{09BAD2A6-E4CF-479C-933E-8361A1EC9BA7}" destId="{DA959FF0-4188-421C-8E94-1AB0D061246E}" srcOrd="0" destOrd="0" parTransId="{3EA86BC1-4268-46E4-B3F0-59515883E02F}" sibTransId="{59890670-4DC7-4379-8023-224C4E14978C}"/>
    <dgm:cxn modelId="{2154E67A-0EBF-4CD9-BE22-1B335C530C0A}" srcId="{09BAD2A6-E4CF-479C-933E-8361A1EC9BA7}" destId="{05761C6E-D751-468B-A0B8-538F93B26BD4}" srcOrd="3" destOrd="0" parTransId="{24851793-77E1-49AB-BBF9-346385151E4A}" sibTransId="{EC986382-0D92-4690-BE53-7013B6105B74}"/>
    <dgm:cxn modelId="{B087028A-3DCD-455A-9F4C-D22AA2CACCFE}" type="presOf" srcId="{525B4970-7B7C-476F-8370-FAD2D3C1EDE8}" destId="{90842303-22C0-4D64-B82C-8D5F20C680CE}" srcOrd="0" destOrd="0" presId="urn:microsoft.com/office/officeart/2016/7/layout/LinearBlockProcessNumbered"/>
    <dgm:cxn modelId="{8796B491-B85B-4766-A7FC-EEC2AAA19696}" type="presOf" srcId="{DA959FF0-4188-421C-8E94-1AB0D061246E}" destId="{5B24C40F-F341-4A5D-9509-B7989E615A7B}" srcOrd="1" destOrd="0" presId="urn:microsoft.com/office/officeart/2016/7/layout/LinearBlockProcessNumbered"/>
    <dgm:cxn modelId="{443AB29D-E73D-492A-863A-E769BC310153}" type="presOf" srcId="{05761C6E-D751-468B-A0B8-538F93B26BD4}" destId="{6F7D4EB3-D7E9-41AB-BA32-A1EA9319DA8D}" srcOrd="0" destOrd="0" presId="urn:microsoft.com/office/officeart/2016/7/layout/LinearBlockProcessNumbered"/>
    <dgm:cxn modelId="{6460DBB4-7F34-4D75-84A5-06A70F3DD005}" srcId="{09BAD2A6-E4CF-479C-933E-8361A1EC9BA7}" destId="{CEBFBB66-BD97-4EBB-9C78-04722CDEA824}" srcOrd="1" destOrd="0" parTransId="{0701C559-F307-4050-9518-0294FFFDFADE}" sibTransId="{525B4970-7B7C-476F-8370-FAD2D3C1EDE8}"/>
    <dgm:cxn modelId="{1CA4FCBD-08E6-4281-8B7D-26FB29FA3DA6}" type="presOf" srcId="{EC986382-0D92-4690-BE53-7013B6105B74}" destId="{A3B8FE56-106A-4159-AB90-FD6DBB5D1EC0}" srcOrd="0" destOrd="0" presId="urn:microsoft.com/office/officeart/2016/7/layout/LinearBlockProcessNumbered"/>
    <dgm:cxn modelId="{19B765CA-3D04-4C1D-BA2E-0A1FE7FE43C7}" type="presOf" srcId="{CEBFBB66-BD97-4EBB-9C78-04722CDEA824}" destId="{CA4FBF7A-552C-4AEA-A5D1-6185D24E6A51}" srcOrd="1" destOrd="0" presId="urn:microsoft.com/office/officeart/2016/7/layout/LinearBlockProcessNumbered"/>
    <dgm:cxn modelId="{2E2A25D1-476E-4717-8B86-E9BBAAFBCAD7}" type="presOf" srcId="{09BAD2A6-E4CF-479C-933E-8361A1EC9BA7}" destId="{519BDBE3-95E0-4DDD-9E44-256FC57662DC}" srcOrd="0" destOrd="0" presId="urn:microsoft.com/office/officeart/2016/7/layout/LinearBlockProcessNumbered"/>
    <dgm:cxn modelId="{67BED6DA-409F-48BE-9839-8D52C4004C48}" type="presOf" srcId="{59890670-4DC7-4379-8023-224C4E14978C}" destId="{6BE701E1-31CA-46FF-B444-B7885C56A34E}" srcOrd="0" destOrd="0" presId="urn:microsoft.com/office/officeart/2016/7/layout/LinearBlockProcessNumbered"/>
    <dgm:cxn modelId="{E8411C1B-1335-49D6-B0C2-A16E629EC6A4}" type="presParOf" srcId="{519BDBE3-95E0-4DDD-9E44-256FC57662DC}" destId="{EBBAA165-9584-4EB3-A968-0430D925BBFE}" srcOrd="0" destOrd="0" presId="urn:microsoft.com/office/officeart/2016/7/layout/LinearBlockProcessNumbered"/>
    <dgm:cxn modelId="{207CB94C-1D8E-4D01-BF5F-746F505C12B3}" type="presParOf" srcId="{EBBAA165-9584-4EB3-A968-0430D925BBFE}" destId="{FEED3C3C-115F-46A8-BD00-CBEE0E5A6F0E}" srcOrd="0" destOrd="0" presId="urn:microsoft.com/office/officeart/2016/7/layout/LinearBlockProcessNumbered"/>
    <dgm:cxn modelId="{63738B80-0FD2-4648-BD36-83F6930C5150}" type="presParOf" srcId="{EBBAA165-9584-4EB3-A968-0430D925BBFE}" destId="{6BE701E1-31CA-46FF-B444-B7885C56A34E}" srcOrd="1" destOrd="0" presId="urn:microsoft.com/office/officeart/2016/7/layout/LinearBlockProcessNumbered"/>
    <dgm:cxn modelId="{9C386A6F-A39E-4A11-8404-04DBD0FEABDC}" type="presParOf" srcId="{EBBAA165-9584-4EB3-A968-0430D925BBFE}" destId="{5B24C40F-F341-4A5D-9509-B7989E615A7B}" srcOrd="2" destOrd="0" presId="urn:microsoft.com/office/officeart/2016/7/layout/LinearBlockProcessNumbered"/>
    <dgm:cxn modelId="{ADEC4407-124F-44BD-A0CE-CB92747AED3B}" type="presParOf" srcId="{519BDBE3-95E0-4DDD-9E44-256FC57662DC}" destId="{B4C79943-EDB8-4AEA-8C9A-C6F71942A720}" srcOrd="1" destOrd="0" presId="urn:microsoft.com/office/officeart/2016/7/layout/LinearBlockProcessNumbered"/>
    <dgm:cxn modelId="{D072BB33-F8F4-4F57-92B1-9572AA4F9E17}" type="presParOf" srcId="{519BDBE3-95E0-4DDD-9E44-256FC57662DC}" destId="{A1FBB47D-AB7F-4336-B872-1A2ABA76B6C9}" srcOrd="2" destOrd="0" presId="urn:microsoft.com/office/officeart/2016/7/layout/LinearBlockProcessNumbered"/>
    <dgm:cxn modelId="{2B81C4FD-69B8-4502-B899-D570E72985D0}" type="presParOf" srcId="{A1FBB47D-AB7F-4336-B872-1A2ABA76B6C9}" destId="{709CF90E-9E6D-4A3A-A60C-A258B05E61F6}" srcOrd="0" destOrd="0" presId="urn:microsoft.com/office/officeart/2016/7/layout/LinearBlockProcessNumbered"/>
    <dgm:cxn modelId="{42F3193D-548E-4684-9295-0796798F9C55}" type="presParOf" srcId="{A1FBB47D-AB7F-4336-B872-1A2ABA76B6C9}" destId="{90842303-22C0-4D64-B82C-8D5F20C680CE}" srcOrd="1" destOrd="0" presId="urn:microsoft.com/office/officeart/2016/7/layout/LinearBlockProcessNumbered"/>
    <dgm:cxn modelId="{A58D80DF-63F2-4E98-BFA7-D0F8D8064C8F}" type="presParOf" srcId="{A1FBB47D-AB7F-4336-B872-1A2ABA76B6C9}" destId="{CA4FBF7A-552C-4AEA-A5D1-6185D24E6A51}" srcOrd="2" destOrd="0" presId="urn:microsoft.com/office/officeart/2016/7/layout/LinearBlockProcessNumbered"/>
    <dgm:cxn modelId="{0198C41A-B203-4822-8FC9-C3EB0DAC9BAA}" type="presParOf" srcId="{519BDBE3-95E0-4DDD-9E44-256FC57662DC}" destId="{D296496A-8EFB-4018-B7EF-ACE184C1EB9E}" srcOrd="3" destOrd="0" presId="urn:microsoft.com/office/officeart/2016/7/layout/LinearBlockProcessNumbered"/>
    <dgm:cxn modelId="{09366355-1C82-4971-AD76-C930F0DEE9C9}" type="presParOf" srcId="{519BDBE3-95E0-4DDD-9E44-256FC57662DC}" destId="{2EDF536C-0C2C-429E-8315-0459A7EFF434}" srcOrd="4" destOrd="0" presId="urn:microsoft.com/office/officeart/2016/7/layout/LinearBlockProcessNumbered"/>
    <dgm:cxn modelId="{8BAB7B19-8352-42C8-98CE-2A6926685478}" type="presParOf" srcId="{2EDF536C-0C2C-429E-8315-0459A7EFF434}" destId="{76F6D2E1-1A82-4175-998B-CE7141426D12}" srcOrd="0" destOrd="0" presId="urn:microsoft.com/office/officeart/2016/7/layout/LinearBlockProcessNumbered"/>
    <dgm:cxn modelId="{46FDDFA2-552E-4044-8984-36249675A3F6}" type="presParOf" srcId="{2EDF536C-0C2C-429E-8315-0459A7EFF434}" destId="{8FC629CE-14C5-44F9-9B25-2C3D2144C893}" srcOrd="1" destOrd="0" presId="urn:microsoft.com/office/officeart/2016/7/layout/LinearBlockProcessNumbered"/>
    <dgm:cxn modelId="{832551CA-F779-41F9-8910-521F30061A7E}" type="presParOf" srcId="{2EDF536C-0C2C-429E-8315-0459A7EFF434}" destId="{A7024838-0989-4B30-AC6E-70D6DB855C2C}" srcOrd="2" destOrd="0" presId="urn:microsoft.com/office/officeart/2016/7/layout/LinearBlockProcessNumbered"/>
    <dgm:cxn modelId="{C09F9BDC-F081-4BDF-B4D4-B1A54288309F}" type="presParOf" srcId="{519BDBE3-95E0-4DDD-9E44-256FC57662DC}" destId="{08B48799-ACB1-4248-A71D-9023C9E07188}" srcOrd="5" destOrd="0" presId="urn:microsoft.com/office/officeart/2016/7/layout/LinearBlockProcessNumbered"/>
    <dgm:cxn modelId="{E9798953-C8FF-488E-A9CB-A0A097F281D0}" type="presParOf" srcId="{519BDBE3-95E0-4DDD-9E44-256FC57662DC}" destId="{A555FEB3-8640-487F-9BF7-727066256071}" srcOrd="6" destOrd="0" presId="urn:microsoft.com/office/officeart/2016/7/layout/LinearBlockProcessNumbered"/>
    <dgm:cxn modelId="{BDC034CF-9D1A-4267-AA79-54E2416EFD0E}" type="presParOf" srcId="{A555FEB3-8640-487F-9BF7-727066256071}" destId="{6F7D4EB3-D7E9-41AB-BA32-A1EA9319DA8D}" srcOrd="0" destOrd="0" presId="urn:microsoft.com/office/officeart/2016/7/layout/LinearBlockProcessNumbered"/>
    <dgm:cxn modelId="{D08BD2C5-03C0-42B0-8241-68D3C03A3A63}" type="presParOf" srcId="{A555FEB3-8640-487F-9BF7-727066256071}" destId="{A3B8FE56-106A-4159-AB90-FD6DBB5D1EC0}" srcOrd="1" destOrd="0" presId="urn:microsoft.com/office/officeart/2016/7/layout/LinearBlockProcessNumbered"/>
    <dgm:cxn modelId="{8117D1E7-9D86-4F72-804F-AE38BCF2F6DD}" type="presParOf" srcId="{A555FEB3-8640-487F-9BF7-727066256071}" destId="{A4578B0A-D1BE-4EF0-A550-0235452E4B6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1A23-D75A-40E1-8F0E-1D87D9BAA5E5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260DD8-0C55-4EFF-BDB0-E2CAF9E34D7E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 Realtime exchange of messages</a:t>
          </a:r>
          <a:endParaRPr lang="en-US" dirty="0"/>
        </a:p>
      </dgm:t>
    </dgm:pt>
    <dgm:pt modelId="{389EB9E3-4E90-4CCB-ADC3-5DE620D3AD96}" type="parTrans" cxnId="{29F67495-8DB4-49DC-9EFA-F53B8991B005}">
      <dgm:prSet/>
      <dgm:spPr/>
      <dgm:t>
        <a:bodyPr/>
        <a:lstStyle/>
        <a:p>
          <a:endParaRPr lang="en-US"/>
        </a:p>
      </dgm:t>
    </dgm:pt>
    <dgm:pt modelId="{5CDCE1CF-090E-4D20-A6FF-CE4A4031B8B5}" type="sibTrans" cxnId="{29F67495-8DB4-49DC-9EFA-F53B8991B005}">
      <dgm:prSet/>
      <dgm:spPr/>
      <dgm:t>
        <a:bodyPr/>
        <a:lstStyle/>
        <a:p>
          <a:endParaRPr lang="en-US"/>
        </a:p>
      </dgm:t>
    </dgm:pt>
    <dgm:pt modelId="{152C47C7-DF6F-486E-9F49-DC8519AE087B}">
      <dgm:prSet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A computer program designed to simulate conversation with human users, especially over the Internet.</a:t>
          </a:r>
          <a:endParaRPr lang="en-US" dirty="0"/>
        </a:p>
      </dgm:t>
    </dgm:pt>
    <dgm:pt modelId="{46ABB8AC-49B1-4E16-B15B-4B0C59890CE6}" type="parTrans" cxnId="{FF899C77-FF53-4FFA-8904-2A87E83E3E4D}">
      <dgm:prSet/>
      <dgm:spPr/>
    </dgm:pt>
    <dgm:pt modelId="{142A9414-D787-41FB-96AA-60C5A308ABF5}" type="sibTrans" cxnId="{FF899C77-FF53-4FFA-8904-2A87E83E3E4D}">
      <dgm:prSet/>
      <dgm:spPr/>
      <dgm:t>
        <a:bodyPr/>
        <a:lstStyle/>
        <a:p>
          <a:endParaRPr lang="en-US"/>
        </a:p>
      </dgm:t>
    </dgm:pt>
    <dgm:pt modelId="{8A8E730E-8CE0-48E3-AE2D-BBB3D3B9EFF2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ROBOT – Autonomous program on a network</a:t>
          </a:r>
        </a:p>
      </dgm:t>
    </dgm:pt>
    <dgm:pt modelId="{8B48877C-46B8-4F5D-BB00-B96B733F36FA}" type="parTrans" cxnId="{FEED06FD-3740-4CEF-9C75-A87791A467C9}">
      <dgm:prSet/>
      <dgm:spPr/>
    </dgm:pt>
    <dgm:pt modelId="{251B691C-583B-44A2-972E-5E067776FDB2}" type="sibTrans" cxnId="{FEED06FD-3740-4CEF-9C75-A87791A467C9}">
      <dgm:prSet/>
      <dgm:spPr/>
      <dgm:t>
        <a:bodyPr/>
        <a:lstStyle/>
        <a:p>
          <a:endParaRPr lang="en-US"/>
        </a:p>
      </dgm:t>
    </dgm:pt>
    <dgm:pt modelId="{7B562A52-096E-413A-9467-4993FB008183}" type="pres">
      <dgm:prSet presAssocID="{A8A81A23-D75A-40E1-8F0E-1D87D9BAA5E5}" presName="Name0" presStyleCnt="0">
        <dgm:presLayoutVars>
          <dgm:dir/>
          <dgm:resizeHandles val="exact"/>
        </dgm:presLayoutVars>
      </dgm:prSet>
      <dgm:spPr/>
    </dgm:pt>
    <dgm:pt modelId="{BF2EB255-623A-42A1-B7D2-7CB047AED4B6}" type="pres">
      <dgm:prSet presAssocID="{A8A81A23-D75A-40E1-8F0E-1D87D9BAA5E5}" presName="vNodes" presStyleCnt="0"/>
      <dgm:spPr/>
    </dgm:pt>
    <dgm:pt modelId="{EEC7D2F8-85F1-44AD-9A34-42F78B060C43}" type="pres">
      <dgm:prSet presAssocID="{EC260DD8-0C55-4EFF-BDB0-E2CAF9E34D7E}" presName="node" presStyleLbl="node1" presStyleIdx="0" presStyleCnt="3">
        <dgm:presLayoutVars>
          <dgm:bulletEnabled val="1"/>
        </dgm:presLayoutVars>
      </dgm:prSet>
      <dgm:spPr/>
    </dgm:pt>
    <dgm:pt modelId="{C76EF1DF-BC6E-4AD1-90AA-771204D1D154}" type="pres">
      <dgm:prSet presAssocID="{5CDCE1CF-090E-4D20-A6FF-CE4A4031B8B5}" presName="spacerT" presStyleCnt="0"/>
      <dgm:spPr/>
    </dgm:pt>
    <dgm:pt modelId="{AA3C73E7-B135-45DA-8087-D374472F4500}" type="pres">
      <dgm:prSet presAssocID="{5CDCE1CF-090E-4D20-A6FF-CE4A4031B8B5}" presName="sibTrans" presStyleLbl="sibTrans2D1" presStyleIdx="0" presStyleCnt="2"/>
      <dgm:spPr/>
    </dgm:pt>
    <dgm:pt modelId="{E5A57AD5-DA60-4C0B-B72E-4E50AC8A7CEA}" type="pres">
      <dgm:prSet presAssocID="{5CDCE1CF-090E-4D20-A6FF-CE4A4031B8B5}" presName="spacerB" presStyleCnt="0"/>
      <dgm:spPr/>
    </dgm:pt>
    <dgm:pt modelId="{2442950F-F796-4B26-82E9-5D5A785FD4A6}" type="pres">
      <dgm:prSet presAssocID="{8A8E730E-8CE0-48E3-AE2D-BBB3D3B9EFF2}" presName="node" presStyleLbl="node1" presStyleIdx="1" presStyleCnt="3">
        <dgm:presLayoutVars>
          <dgm:bulletEnabled val="1"/>
        </dgm:presLayoutVars>
      </dgm:prSet>
      <dgm:spPr/>
    </dgm:pt>
    <dgm:pt modelId="{149DD85D-9FE9-4B44-ACD2-A3F46EA5AEF5}" type="pres">
      <dgm:prSet presAssocID="{A8A81A23-D75A-40E1-8F0E-1D87D9BAA5E5}" presName="sibTransLast" presStyleLbl="sibTrans2D1" presStyleIdx="1" presStyleCnt="2"/>
      <dgm:spPr/>
    </dgm:pt>
    <dgm:pt modelId="{6CF6B329-00C3-4379-A21B-7CF9DB4F3474}" type="pres">
      <dgm:prSet presAssocID="{A8A81A23-D75A-40E1-8F0E-1D87D9BAA5E5}" presName="connectorText" presStyleLbl="sibTrans2D1" presStyleIdx="1" presStyleCnt="2"/>
      <dgm:spPr/>
    </dgm:pt>
    <dgm:pt modelId="{6AA78860-3FAB-4E07-9D58-7123355258C6}" type="pres">
      <dgm:prSet presAssocID="{A8A81A23-D75A-40E1-8F0E-1D87D9BAA5E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E664A04-2905-47B5-8155-80F5F593928B}" type="presOf" srcId="{152C47C7-DF6F-486E-9F49-DC8519AE087B}" destId="{6AA78860-3FAB-4E07-9D58-7123355258C6}" srcOrd="0" destOrd="0" presId="urn:microsoft.com/office/officeart/2005/8/layout/equation2"/>
    <dgm:cxn modelId="{EE834029-F0E9-499C-A0E7-A5B64229395B}" type="presOf" srcId="{EC260DD8-0C55-4EFF-BDB0-E2CAF9E34D7E}" destId="{EEC7D2F8-85F1-44AD-9A34-42F78B060C43}" srcOrd="0" destOrd="0" presId="urn:microsoft.com/office/officeart/2005/8/layout/equation2"/>
    <dgm:cxn modelId="{D3DD7F2A-196F-4176-8B2F-B3C313482868}" type="presOf" srcId="{A8A81A23-D75A-40E1-8F0E-1D87D9BAA5E5}" destId="{7B562A52-096E-413A-9467-4993FB008183}" srcOrd="0" destOrd="0" presId="urn:microsoft.com/office/officeart/2005/8/layout/equation2"/>
    <dgm:cxn modelId="{FF899C77-FF53-4FFA-8904-2A87E83E3E4D}" srcId="{A8A81A23-D75A-40E1-8F0E-1D87D9BAA5E5}" destId="{152C47C7-DF6F-486E-9F49-DC8519AE087B}" srcOrd="2" destOrd="0" parTransId="{46ABB8AC-49B1-4E16-B15B-4B0C59890CE6}" sibTransId="{142A9414-D787-41FB-96AA-60C5A308ABF5}"/>
    <dgm:cxn modelId="{157F6990-281E-471D-8463-499ACAC11279}" type="presOf" srcId="{5CDCE1CF-090E-4D20-A6FF-CE4A4031B8B5}" destId="{AA3C73E7-B135-45DA-8087-D374472F4500}" srcOrd="0" destOrd="0" presId="urn:microsoft.com/office/officeart/2005/8/layout/equation2"/>
    <dgm:cxn modelId="{29F67495-8DB4-49DC-9EFA-F53B8991B005}" srcId="{A8A81A23-D75A-40E1-8F0E-1D87D9BAA5E5}" destId="{EC260DD8-0C55-4EFF-BDB0-E2CAF9E34D7E}" srcOrd="0" destOrd="0" parTransId="{389EB9E3-4E90-4CCB-ADC3-5DE620D3AD96}" sibTransId="{5CDCE1CF-090E-4D20-A6FF-CE4A4031B8B5}"/>
    <dgm:cxn modelId="{4EFB9E9C-8DC3-425C-8891-9A7305AA5B08}" type="presOf" srcId="{251B691C-583B-44A2-972E-5E067776FDB2}" destId="{6CF6B329-00C3-4379-A21B-7CF9DB4F3474}" srcOrd="1" destOrd="0" presId="urn:microsoft.com/office/officeart/2005/8/layout/equation2"/>
    <dgm:cxn modelId="{59E58EB2-7A09-4FE8-8490-D0F44E12854C}" type="presOf" srcId="{8A8E730E-8CE0-48E3-AE2D-BBB3D3B9EFF2}" destId="{2442950F-F796-4B26-82E9-5D5A785FD4A6}" srcOrd="0" destOrd="0" presId="urn:microsoft.com/office/officeart/2005/8/layout/equation2"/>
    <dgm:cxn modelId="{4A4B11DD-824A-4806-B8EE-256535F0425D}" type="presOf" srcId="{251B691C-583B-44A2-972E-5E067776FDB2}" destId="{149DD85D-9FE9-4B44-ACD2-A3F46EA5AEF5}" srcOrd="0" destOrd="0" presId="urn:microsoft.com/office/officeart/2005/8/layout/equation2"/>
    <dgm:cxn modelId="{FEED06FD-3740-4CEF-9C75-A87791A467C9}" srcId="{A8A81A23-D75A-40E1-8F0E-1D87D9BAA5E5}" destId="{8A8E730E-8CE0-48E3-AE2D-BBB3D3B9EFF2}" srcOrd="1" destOrd="0" parTransId="{8B48877C-46B8-4F5D-BB00-B96B733F36FA}" sibTransId="{251B691C-583B-44A2-972E-5E067776FDB2}"/>
    <dgm:cxn modelId="{7ABBFFB4-0A84-4688-8ED1-35C43D30DA57}" type="presParOf" srcId="{7B562A52-096E-413A-9467-4993FB008183}" destId="{BF2EB255-623A-42A1-B7D2-7CB047AED4B6}" srcOrd="0" destOrd="0" presId="urn:microsoft.com/office/officeart/2005/8/layout/equation2"/>
    <dgm:cxn modelId="{38531C22-3CFF-4478-9310-429BDA706A38}" type="presParOf" srcId="{BF2EB255-623A-42A1-B7D2-7CB047AED4B6}" destId="{EEC7D2F8-85F1-44AD-9A34-42F78B060C43}" srcOrd="0" destOrd="0" presId="urn:microsoft.com/office/officeart/2005/8/layout/equation2"/>
    <dgm:cxn modelId="{3B791EE9-40C3-47B1-894D-D9D0CFD08857}" type="presParOf" srcId="{BF2EB255-623A-42A1-B7D2-7CB047AED4B6}" destId="{C76EF1DF-BC6E-4AD1-90AA-771204D1D154}" srcOrd="1" destOrd="0" presId="urn:microsoft.com/office/officeart/2005/8/layout/equation2"/>
    <dgm:cxn modelId="{4570A98E-FEF7-4F56-A02D-6E5901373846}" type="presParOf" srcId="{BF2EB255-623A-42A1-B7D2-7CB047AED4B6}" destId="{AA3C73E7-B135-45DA-8087-D374472F4500}" srcOrd="2" destOrd="0" presId="urn:microsoft.com/office/officeart/2005/8/layout/equation2"/>
    <dgm:cxn modelId="{7594CDDA-3E23-4367-A17F-2A784A67F925}" type="presParOf" srcId="{BF2EB255-623A-42A1-B7D2-7CB047AED4B6}" destId="{E5A57AD5-DA60-4C0B-B72E-4E50AC8A7CEA}" srcOrd="3" destOrd="0" presId="urn:microsoft.com/office/officeart/2005/8/layout/equation2"/>
    <dgm:cxn modelId="{B5973442-F4E6-4E7E-8A64-59CC988D4815}" type="presParOf" srcId="{BF2EB255-623A-42A1-B7D2-7CB047AED4B6}" destId="{2442950F-F796-4B26-82E9-5D5A785FD4A6}" srcOrd="4" destOrd="0" presId="urn:microsoft.com/office/officeart/2005/8/layout/equation2"/>
    <dgm:cxn modelId="{D74AFCDD-C85E-441B-8590-FC192CDFAE41}" type="presParOf" srcId="{7B562A52-096E-413A-9467-4993FB008183}" destId="{149DD85D-9FE9-4B44-ACD2-A3F46EA5AEF5}" srcOrd="1" destOrd="0" presId="urn:microsoft.com/office/officeart/2005/8/layout/equation2"/>
    <dgm:cxn modelId="{085B9D44-5C43-4E22-B35D-AA8FABD74BC9}" type="presParOf" srcId="{149DD85D-9FE9-4B44-ACD2-A3F46EA5AEF5}" destId="{6CF6B329-00C3-4379-A21B-7CF9DB4F3474}" srcOrd="0" destOrd="0" presId="urn:microsoft.com/office/officeart/2005/8/layout/equation2"/>
    <dgm:cxn modelId="{060C8FB6-078E-451A-B485-590D731E39B5}" type="presParOf" srcId="{7B562A52-096E-413A-9467-4993FB008183}" destId="{6AA78860-3FAB-4E07-9D58-7123355258C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E1F57-4877-4BD9-8074-A80B6977C8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B13772-FF90-4A6D-944A-39A41B0D6CC4}">
      <dgm:prSet/>
      <dgm:spPr/>
      <dgm:t>
        <a:bodyPr/>
        <a:lstStyle/>
        <a:p>
          <a:r>
            <a:rPr lang="en-US"/>
            <a:t>Domain knowledge: What does a user expect this bot to understand?</a:t>
          </a:r>
        </a:p>
      </dgm:t>
    </dgm:pt>
    <dgm:pt modelId="{B23328F2-D694-462D-A843-A5907DA18A66}" type="parTrans" cxnId="{6A4CC9AD-4DDF-4785-87C8-6CF5237167DC}">
      <dgm:prSet/>
      <dgm:spPr/>
      <dgm:t>
        <a:bodyPr/>
        <a:lstStyle/>
        <a:p>
          <a:endParaRPr lang="en-US"/>
        </a:p>
      </dgm:t>
    </dgm:pt>
    <dgm:pt modelId="{8D4D869D-FDF5-4B7B-990C-FA0C9ACE4220}" type="sibTrans" cxnId="{6A4CC9AD-4DDF-4785-87C8-6CF5237167DC}">
      <dgm:prSet/>
      <dgm:spPr/>
      <dgm:t>
        <a:bodyPr/>
        <a:lstStyle/>
        <a:p>
          <a:endParaRPr lang="en-US"/>
        </a:p>
      </dgm:t>
    </dgm:pt>
    <dgm:pt modelId="{6FF00586-92BC-4C56-B470-4A09D2817668}">
      <dgm:prSet/>
      <dgm:spPr/>
      <dgm:t>
        <a:bodyPr/>
        <a:lstStyle/>
        <a:p>
          <a:r>
            <a:rPr lang="en-US"/>
            <a:t>Personality: What tone or vocabulary does the bot employ?</a:t>
          </a:r>
        </a:p>
      </dgm:t>
    </dgm:pt>
    <dgm:pt modelId="{165F6AD9-E221-4C31-8CEC-452041FD65B2}" type="parTrans" cxnId="{66ECAC81-340F-4E2B-8A86-6739F1375B07}">
      <dgm:prSet/>
      <dgm:spPr/>
      <dgm:t>
        <a:bodyPr/>
        <a:lstStyle/>
        <a:p>
          <a:endParaRPr lang="en-US"/>
        </a:p>
      </dgm:t>
    </dgm:pt>
    <dgm:pt modelId="{490AD75F-333E-4356-B8D7-18DB9458B817}" type="sibTrans" cxnId="{66ECAC81-340F-4E2B-8A86-6739F1375B07}">
      <dgm:prSet/>
      <dgm:spPr/>
      <dgm:t>
        <a:bodyPr/>
        <a:lstStyle/>
        <a:p>
          <a:endParaRPr lang="en-US"/>
        </a:p>
      </dgm:t>
    </dgm:pt>
    <dgm:pt modelId="{F92FE307-8299-4691-8ADC-482CFE863DD5}" type="pres">
      <dgm:prSet presAssocID="{B12E1F57-4877-4BD9-8074-A80B6977C8B9}" presName="linear" presStyleCnt="0">
        <dgm:presLayoutVars>
          <dgm:animLvl val="lvl"/>
          <dgm:resizeHandles val="exact"/>
        </dgm:presLayoutVars>
      </dgm:prSet>
      <dgm:spPr/>
    </dgm:pt>
    <dgm:pt modelId="{77372F71-781B-4AF8-8C5C-7F62FCBA96A4}" type="pres">
      <dgm:prSet presAssocID="{A5B13772-FF90-4A6D-944A-39A41B0D6C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C2DD19-8523-4348-A1C5-E1FA4623763A}" type="pres">
      <dgm:prSet presAssocID="{8D4D869D-FDF5-4B7B-990C-FA0C9ACE4220}" presName="spacer" presStyleCnt="0"/>
      <dgm:spPr/>
    </dgm:pt>
    <dgm:pt modelId="{F95D3C2B-79FA-4D9E-BF43-4614813FB4CB}" type="pres">
      <dgm:prSet presAssocID="{6FF00586-92BC-4C56-B470-4A09D28176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BEC37C-F2EA-445D-852C-C2F77FC6349C}" type="presOf" srcId="{6FF00586-92BC-4C56-B470-4A09D2817668}" destId="{F95D3C2B-79FA-4D9E-BF43-4614813FB4CB}" srcOrd="0" destOrd="0" presId="urn:microsoft.com/office/officeart/2005/8/layout/vList2"/>
    <dgm:cxn modelId="{66ECAC81-340F-4E2B-8A86-6739F1375B07}" srcId="{B12E1F57-4877-4BD9-8074-A80B6977C8B9}" destId="{6FF00586-92BC-4C56-B470-4A09D2817668}" srcOrd="1" destOrd="0" parTransId="{165F6AD9-E221-4C31-8CEC-452041FD65B2}" sibTransId="{490AD75F-333E-4356-B8D7-18DB9458B817}"/>
    <dgm:cxn modelId="{5AD9528A-3DF8-4D7B-AC9B-83731E43C704}" type="presOf" srcId="{A5B13772-FF90-4A6D-944A-39A41B0D6CC4}" destId="{77372F71-781B-4AF8-8C5C-7F62FCBA96A4}" srcOrd="0" destOrd="0" presId="urn:microsoft.com/office/officeart/2005/8/layout/vList2"/>
    <dgm:cxn modelId="{A44A7BAD-C96B-42C4-9789-0148A8031ECE}" type="presOf" srcId="{B12E1F57-4877-4BD9-8074-A80B6977C8B9}" destId="{F92FE307-8299-4691-8ADC-482CFE863DD5}" srcOrd="0" destOrd="0" presId="urn:microsoft.com/office/officeart/2005/8/layout/vList2"/>
    <dgm:cxn modelId="{6A4CC9AD-4DDF-4785-87C8-6CF5237167DC}" srcId="{B12E1F57-4877-4BD9-8074-A80B6977C8B9}" destId="{A5B13772-FF90-4A6D-944A-39A41B0D6CC4}" srcOrd="0" destOrd="0" parTransId="{B23328F2-D694-462D-A843-A5907DA18A66}" sibTransId="{8D4D869D-FDF5-4B7B-990C-FA0C9ACE4220}"/>
    <dgm:cxn modelId="{F08EBE25-7469-479C-A1DD-5BFFE1AA62B8}" type="presParOf" srcId="{F92FE307-8299-4691-8ADC-482CFE863DD5}" destId="{77372F71-781B-4AF8-8C5C-7F62FCBA96A4}" srcOrd="0" destOrd="0" presId="urn:microsoft.com/office/officeart/2005/8/layout/vList2"/>
    <dgm:cxn modelId="{FE5A8C08-4F90-4828-9BDF-BF803D9501CF}" type="presParOf" srcId="{F92FE307-8299-4691-8ADC-482CFE863DD5}" destId="{F6C2DD19-8523-4348-A1C5-E1FA4623763A}" srcOrd="1" destOrd="0" presId="urn:microsoft.com/office/officeart/2005/8/layout/vList2"/>
    <dgm:cxn modelId="{725BB0D8-F59B-4B78-B003-B126A8DC0BC5}" type="presParOf" srcId="{F92FE307-8299-4691-8ADC-482CFE863DD5}" destId="{F95D3C2B-79FA-4D9E-BF43-4614813FB4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E1F57-4877-4BD9-8074-A80B6977C8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B13772-FF90-4A6D-944A-39A41B0D6CC4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Franklin Gothic Demi"/>
            </a:rPr>
            <a:t>Therapy Session</a:t>
          </a:r>
        </a:p>
      </dgm:t>
    </dgm:pt>
    <dgm:pt modelId="{B23328F2-D694-462D-A843-A5907DA18A66}" type="parTrans" cxnId="{6A4CC9AD-4DDF-4785-87C8-6CF5237167DC}">
      <dgm:prSet/>
      <dgm:spPr/>
      <dgm:t>
        <a:bodyPr/>
        <a:lstStyle/>
        <a:p>
          <a:endParaRPr lang="en-US"/>
        </a:p>
      </dgm:t>
    </dgm:pt>
    <dgm:pt modelId="{8D4D869D-FDF5-4B7B-990C-FA0C9ACE4220}" type="sibTrans" cxnId="{6A4CC9AD-4DDF-4785-87C8-6CF5237167DC}">
      <dgm:prSet/>
      <dgm:spPr/>
      <dgm:t>
        <a:bodyPr/>
        <a:lstStyle/>
        <a:p>
          <a:endParaRPr lang="en-US"/>
        </a:p>
      </dgm:t>
    </dgm:pt>
    <dgm:pt modelId="{6FF00586-92BC-4C56-B470-4A09D2817668}">
      <dgm:prSet phldr="0"/>
      <dgm:spPr/>
      <dgm:t>
        <a:bodyPr/>
        <a:lstStyle/>
        <a:p>
          <a:pPr rtl="0"/>
          <a:r>
            <a:rPr lang="en-US" dirty="0">
              <a:latin typeface="Franklin Gothic Demi" panose="020B0502020104020203"/>
            </a:rPr>
            <a:t>Rogerian Therapist</a:t>
          </a:r>
          <a:endParaRPr lang="en-US" dirty="0"/>
        </a:p>
      </dgm:t>
    </dgm:pt>
    <dgm:pt modelId="{165F6AD9-E221-4C31-8CEC-452041FD65B2}" type="parTrans" cxnId="{66ECAC81-340F-4E2B-8A86-6739F1375B07}">
      <dgm:prSet/>
      <dgm:spPr/>
      <dgm:t>
        <a:bodyPr/>
        <a:lstStyle/>
        <a:p>
          <a:endParaRPr lang="en-US"/>
        </a:p>
      </dgm:t>
    </dgm:pt>
    <dgm:pt modelId="{490AD75F-333E-4356-B8D7-18DB9458B817}" type="sibTrans" cxnId="{66ECAC81-340F-4E2B-8A86-6739F1375B07}">
      <dgm:prSet/>
      <dgm:spPr/>
      <dgm:t>
        <a:bodyPr/>
        <a:lstStyle/>
        <a:p>
          <a:endParaRPr lang="en-US"/>
        </a:p>
      </dgm:t>
    </dgm:pt>
    <dgm:pt modelId="{F92FE307-8299-4691-8ADC-482CFE863DD5}" type="pres">
      <dgm:prSet presAssocID="{B12E1F57-4877-4BD9-8074-A80B6977C8B9}" presName="linear" presStyleCnt="0">
        <dgm:presLayoutVars>
          <dgm:animLvl val="lvl"/>
          <dgm:resizeHandles val="exact"/>
        </dgm:presLayoutVars>
      </dgm:prSet>
      <dgm:spPr/>
    </dgm:pt>
    <dgm:pt modelId="{77372F71-781B-4AF8-8C5C-7F62FCBA96A4}" type="pres">
      <dgm:prSet presAssocID="{A5B13772-FF90-4A6D-944A-39A41B0D6C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C2DD19-8523-4348-A1C5-E1FA4623763A}" type="pres">
      <dgm:prSet presAssocID="{8D4D869D-FDF5-4B7B-990C-FA0C9ACE4220}" presName="spacer" presStyleCnt="0"/>
      <dgm:spPr/>
    </dgm:pt>
    <dgm:pt modelId="{F95D3C2B-79FA-4D9E-BF43-4614813FB4CB}" type="pres">
      <dgm:prSet presAssocID="{6FF00586-92BC-4C56-B470-4A09D28176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BEC37C-F2EA-445D-852C-C2F77FC6349C}" type="presOf" srcId="{6FF00586-92BC-4C56-B470-4A09D2817668}" destId="{F95D3C2B-79FA-4D9E-BF43-4614813FB4CB}" srcOrd="0" destOrd="0" presId="urn:microsoft.com/office/officeart/2005/8/layout/vList2"/>
    <dgm:cxn modelId="{66ECAC81-340F-4E2B-8A86-6739F1375B07}" srcId="{B12E1F57-4877-4BD9-8074-A80B6977C8B9}" destId="{6FF00586-92BC-4C56-B470-4A09D2817668}" srcOrd="1" destOrd="0" parTransId="{165F6AD9-E221-4C31-8CEC-452041FD65B2}" sibTransId="{490AD75F-333E-4356-B8D7-18DB9458B817}"/>
    <dgm:cxn modelId="{5AD9528A-3DF8-4D7B-AC9B-83731E43C704}" type="presOf" srcId="{A5B13772-FF90-4A6D-944A-39A41B0D6CC4}" destId="{77372F71-781B-4AF8-8C5C-7F62FCBA96A4}" srcOrd="0" destOrd="0" presId="urn:microsoft.com/office/officeart/2005/8/layout/vList2"/>
    <dgm:cxn modelId="{A44A7BAD-C96B-42C4-9789-0148A8031ECE}" type="presOf" srcId="{B12E1F57-4877-4BD9-8074-A80B6977C8B9}" destId="{F92FE307-8299-4691-8ADC-482CFE863DD5}" srcOrd="0" destOrd="0" presId="urn:microsoft.com/office/officeart/2005/8/layout/vList2"/>
    <dgm:cxn modelId="{6A4CC9AD-4DDF-4785-87C8-6CF5237167DC}" srcId="{B12E1F57-4877-4BD9-8074-A80B6977C8B9}" destId="{A5B13772-FF90-4A6D-944A-39A41B0D6CC4}" srcOrd="0" destOrd="0" parTransId="{B23328F2-D694-462D-A843-A5907DA18A66}" sibTransId="{8D4D869D-FDF5-4B7B-990C-FA0C9ACE4220}"/>
    <dgm:cxn modelId="{F08EBE25-7469-479C-A1DD-5BFFE1AA62B8}" type="presParOf" srcId="{F92FE307-8299-4691-8ADC-482CFE863DD5}" destId="{77372F71-781B-4AF8-8C5C-7F62FCBA96A4}" srcOrd="0" destOrd="0" presId="urn:microsoft.com/office/officeart/2005/8/layout/vList2"/>
    <dgm:cxn modelId="{FE5A8C08-4F90-4828-9BDF-BF803D9501CF}" type="presParOf" srcId="{F92FE307-8299-4691-8ADC-482CFE863DD5}" destId="{F6C2DD19-8523-4348-A1C5-E1FA4623763A}" srcOrd="1" destOrd="0" presId="urn:microsoft.com/office/officeart/2005/8/layout/vList2"/>
    <dgm:cxn modelId="{725BB0D8-F59B-4B78-B003-B126A8DC0BC5}" type="presParOf" srcId="{F92FE307-8299-4691-8ADC-482CFE863DD5}" destId="{F95D3C2B-79FA-4D9E-BF43-4614813FB4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32DBFE-2397-4BC4-B8B7-F6FA8BFEEC8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C48774-F702-43EE-A41B-5D8D35E2ACAF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</a:t>
          </a:r>
          <a:r>
            <a:rPr lang="en-US" b="0" i="0" u="none" strike="noStrike" cap="none" baseline="0" noProof="0">
              <a:latin typeface="Times New Roman"/>
              <a:cs typeface="Times New Roman"/>
            </a:rPr>
            <a:t>Scripted Chatbots</a:t>
          </a:r>
          <a:endParaRPr lang="en-US" b="0" i="0" u="none" strike="noStrike" cap="none" baseline="0" noProof="0">
            <a:solidFill>
              <a:srgbClr val="010000"/>
            </a:solidFill>
            <a:latin typeface="Times New Roman"/>
            <a:cs typeface="Times New Roman"/>
          </a:endParaRPr>
        </a:p>
      </dgm:t>
    </dgm:pt>
    <dgm:pt modelId="{99B999C3-A02B-44E8-ADD3-43BDCCEB0394}" type="parTrans" cxnId="{804C3E40-E126-4168-A3F0-2D8AC6FC786E}">
      <dgm:prSet/>
      <dgm:spPr/>
      <dgm:t>
        <a:bodyPr/>
        <a:lstStyle/>
        <a:p>
          <a:endParaRPr lang="en-US"/>
        </a:p>
      </dgm:t>
    </dgm:pt>
    <dgm:pt modelId="{5D34B668-266C-4D09-9CF6-AF23CFD9E0AA}" type="sibTrans" cxnId="{804C3E40-E126-4168-A3F0-2D8AC6FC786E}">
      <dgm:prSet/>
      <dgm:spPr/>
      <dgm:t>
        <a:bodyPr/>
        <a:lstStyle/>
        <a:p>
          <a:endParaRPr lang="en-US"/>
        </a:p>
      </dgm:t>
    </dgm:pt>
    <dgm:pt modelId="{130205AF-9C9E-4ED7-95A2-F21911793236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Intent Recognizers</a:t>
          </a:r>
        </a:p>
      </dgm:t>
    </dgm:pt>
    <dgm:pt modelId="{32F4EC9A-AE4A-466B-AEB0-707D4F72618A}" type="parTrans" cxnId="{45E34548-6DC3-4FD9-B48A-5C7AAA0A2136}">
      <dgm:prSet/>
      <dgm:spPr/>
      <dgm:t>
        <a:bodyPr/>
        <a:lstStyle/>
        <a:p>
          <a:endParaRPr lang="en-US"/>
        </a:p>
      </dgm:t>
    </dgm:pt>
    <dgm:pt modelId="{D8CBB09A-2F1D-47E6-AA6A-C7E730A14BE7}" type="sibTrans" cxnId="{45E34548-6DC3-4FD9-B48A-5C7AAA0A2136}">
      <dgm:prSet/>
      <dgm:spPr/>
      <dgm:t>
        <a:bodyPr/>
        <a:lstStyle/>
        <a:p>
          <a:endParaRPr lang="en-US"/>
        </a:p>
      </dgm:t>
    </dgm:pt>
    <dgm:pt modelId="{D3E0DB6C-5BC6-42E6-B40E-9C34E24E1E15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Virtual Agents</a:t>
          </a:r>
        </a:p>
      </dgm:t>
    </dgm:pt>
    <dgm:pt modelId="{0839699B-96B4-4DAA-853D-D25689229F41}" type="parTrans" cxnId="{A1C6BFEF-CCDB-40E7-8ED6-3EE389B888A5}">
      <dgm:prSet/>
      <dgm:spPr/>
      <dgm:t>
        <a:bodyPr/>
        <a:lstStyle/>
        <a:p>
          <a:endParaRPr lang="en-US"/>
        </a:p>
      </dgm:t>
    </dgm:pt>
    <dgm:pt modelId="{B600C7D0-9D86-484C-977A-2546881512E1}" type="sibTrans" cxnId="{A1C6BFEF-CCDB-40E7-8ED6-3EE389B888A5}">
      <dgm:prSet/>
      <dgm:spPr/>
      <dgm:t>
        <a:bodyPr/>
        <a:lstStyle/>
        <a:p>
          <a:endParaRPr lang="en-US"/>
        </a:p>
      </dgm:t>
    </dgm:pt>
    <dgm:pt modelId="{9A499574-A696-4E6A-9D8F-B0320D7039CE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Human Like Advisor</a:t>
          </a:r>
        </a:p>
      </dgm:t>
    </dgm:pt>
    <dgm:pt modelId="{822C9229-B2EE-4AAE-924A-78BAF33BFAAB}" type="parTrans" cxnId="{06D5636C-8097-437B-9347-2CA1DF329ACF}">
      <dgm:prSet/>
      <dgm:spPr/>
    </dgm:pt>
    <dgm:pt modelId="{3CF9CA97-35B8-4A1E-BED8-9A8B140177CF}" type="sibTrans" cxnId="{06D5636C-8097-437B-9347-2CA1DF329ACF}">
      <dgm:prSet/>
      <dgm:spPr/>
      <dgm:t>
        <a:bodyPr/>
        <a:lstStyle/>
        <a:p>
          <a:endParaRPr lang="en-US"/>
        </a:p>
      </dgm:t>
    </dgm:pt>
    <dgm:pt modelId="{878B6A57-533F-4B5A-B498-17C4E89612E5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Uses </a:t>
          </a:r>
          <a:r>
            <a:rPr lang="en-US">
              <a:solidFill>
                <a:srgbClr val="FF0000"/>
              </a:solidFill>
              <a:latin typeface="Times New Roman"/>
              <a:cs typeface="Times New Roman"/>
            </a:rPr>
            <a:t>key phrases</a:t>
          </a:r>
          <a:r>
            <a:rPr lang="en-US">
              <a:latin typeface="Times New Roman"/>
              <a:cs typeface="Times New Roman"/>
            </a:rPr>
            <a:t> in the request and provides a pre-defined response</a:t>
          </a:r>
        </a:p>
      </dgm:t>
    </dgm:pt>
    <dgm:pt modelId="{C28A4CEC-2443-4FEC-BD3E-4C19715CE1BD}" type="parTrans" cxnId="{38C19942-5ADF-45E6-BC56-509E59844522}">
      <dgm:prSet/>
      <dgm:spPr/>
    </dgm:pt>
    <dgm:pt modelId="{CBC513C4-1A95-4778-A691-B81A98A5A250}" type="sibTrans" cxnId="{38C19942-5ADF-45E6-BC56-509E59844522}">
      <dgm:prSet/>
      <dgm:spPr/>
      <dgm:t>
        <a:bodyPr/>
        <a:lstStyle/>
        <a:p>
          <a:endParaRPr lang="en-US"/>
        </a:p>
      </dgm:t>
    </dgm:pt>
    <dgm:pt modelId="{0E0CB679-6FAE-41F7-B2BC-DBE0AA5E5CEE}">
      <dgm:prSet phldr="0"/>
      <dgm:spPr/>
      <dgm:t>
        <a:bodyPr/>
        <a:lstStyle/>
        <a:p>
          <a:pPr rtl="0"/>
          <a:r>
            <a:rPr lang="en-US">
              <a:solidFill>
                <a:srgbClr val="FF0000"/>
              </a:solidFill>
              <a:latin typeface="Times New Roman"/>
              <a:cs typeface="Times New Roman"/>
            </a:rPr>
            <a:t>Machine Learning</a:t>
          </a:r>
        </a:p>
      </dgm:t>
    </dgm:pt>
    <dgm:pt modelId="{07179576-706A-4DB4-9881-1649FD807C20}" type="parTrans" cxnId="{29B9FFC6-6946-40E6-9D5E-C6FED4A32622}">
      <dgm:prSet/>
      <dgm:spPr/>
    </dgm:pt>
    <dgm:pt modelId="{68228B4A-3F55-4420-A1D3-E89806B6FC15}" type="sibTrans" cxnId="{29B9FFC6-6946-40E6-9D5E-C6FED4A32622}">
      <dgm:prSet/>
      <dgm:spPr/>
      <dgm:t>
        <a:bodyPr/>
        <a:lstStyle/>
        <a:p>
          <a:endParaRPr lang="en-US"/>
        </a:p>
      </dgm:t>
    </dgm:pt>
    <dgm:pt modelId="{7CBDE10A-7BD6-43C1-BDDC-478533965607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Interpret the relationship between the words to understand the request</a:t>
          </a:r>
        </a:p>
      </dgm:t>
    </dgm:pt>
    <dgm:pt modelId="{1C162904-2F65-48B7-8F10-0C0996C189F6}" type="parTrans" cxnId="{09E2C0F6-A66A-48AA-877B-0C5315F1C7C8}">
      <dgm:prSet/>
      <dgm:spPr/>
    </dgm:pt>
    <dgm:pt modelId="{07AB8D5D-354D-468B-BB6E-0745CC02425A}" type="sibTrans" cxnId="{09E2C0F6-A66A-48AA-877B-0C5315F1C7C8}">
      <dgm:prSet/>
      <dgm:spPr/>
      <dgm:t>
        <a:bodyPr/>
        <a:lstStyle/>
        <a:p>
          <a:endParaRPr lang="en-US"/>
        </a:p>
      </dgm:t>
    </dgm:pt>
    <dgm:pt modelId="{3CB1E979-5369-4363-B5BA-9AD78A254F4F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Can understand the human request</a:t>
          </a:r>
        </a:p>
      </dgm:t>
    </dgm:pt>
    <dgm:pt modelId="{D8BA0195-BF22-4628-88B7-AEEB8E2FFECC}" type="parTrans" cxnId="{C11D10EF-1243-422B-829D-056260511805}">
      <dgm:prSet/>
      <dgm:spPr/>
    </dgm:pt>
    <dgm:pt modelId="{EB8675C9-1CAB-4643-8FB2-31BD4FBAFCE6}" type="sibTrans" cxnId="{C11D10EF-1243-422B-829D-056260511805}">
      <dgm:prSet/>
      <dgm:spPr/>
      <dgm:t>
        <a:bodyPr/>
        <a:lstStyle/>
        <a:p>
          <a:endParaRPr lang="en-US"/>
        </a:p>
      </dgm:t>
    </dgm:pt>
    <dgm:pt modelId="{AE332FE1-5B3D-4BB4-A19B-860E9FC15FDF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Provide </a:t>
          </a:r>
          <a:r>
            <a:rPr lang="en-US">
              <a:solidFill>
                <a:srgbClr val="FF0000"/>
              </a:solidFill>
              <a:latin typeface="Times New Roman"/>
              <a:cs typeface="Times New Roman"/>
            </a:rPr>
            <a:t>personalized answers</a:t>
          </a:r>
        </a:p>
      </dgm:t>
    </dgm:pt>
    <dgm:pt modelId="{C0C282D8-A67E-41E5-B4DC-5B5A46B4C535}" type="parTrans" cxnId="{8A0F6D68-AA60-4648-8298-71E74BBB79C4}">
      <dgm:prSet/>
      <dgm:spPr/>
    </dgm:pt>
    <dgm:pt modelId="{31BE1F23-2F05-4B96-A16D-37B0E554932A}" type="sibTrans" cxnId="{8A0F6D68-AA60-4648-8298-71E74BBB79C4}">
      <dgm:prSet/>
      <dgm:spPr/>
      <dgm:t>
        <a:bodyPr/>
        <a:lstStyle/>
        <a:p>
          <a:endParaRPr lang="en-US"/>
        </a:p>
      </dgm:t>
    </dgm:pt>
    <dgm:pt modelId="{13219E4A-602B-4C09-90E5-569549F914A3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Connects to other systems to leverage the data</a:t>
          </a:r>
        </a:p>
      </dgm:t>
    </dgm:pt>
    <dgm:pt modelId="{1FA872D3-44B1-4352-91DF-596D5AE22E4D}" type="parTrans" cxnId="{AB7E480B-0562-48D4-A49E-65C12E30C580}">
      <dgm:prSet/>
      <dgm:spPr/>
    </dgm:pt>
    <dgm:pt modelId="{86EE4EC5-0BAA-418F-9DDB-94998FC96ECE}" type="sibTrans" cxnId="{AB7E480B-0562-48D4-A49E-65C12E30C580}">
      <dgm:prSet/>
      <dgm:spPr/>
      <dgm:t>
        <a:bodyPr/>
        <a:lstStyle/>
        <a:p>
          <a:endParaRPr lang="en-US"/>
        </a:p>
      </dgm:t>
    </dgm:pt>
    <dgm:pt modelId="{437FD3C1-40F4-4BF3-BAAD-F2245BE41957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It can understand and reason its environment like a human</a:t>
          </a:r>
        </a:p>
      </dgm:t>
    </dgm:pt>
    <dgm:pt modelId="{DFDADDA2-BC13-4487-BC12-A3982CC259F0}" type="parTrans" cxnId="{957C0C35-547B-4DBA-B8D3-18AB8EBE5953}">
      <dgm:prSet/>
      <dgm:spPr/>
    </dgm:pt>
    <dgm:pt modelId="{34230F11-A9E9-4C08-B80D-BF8DBD190AF4}" type="sibTrans" cxnId="{957C0C35-547B-4DBA-B8D3-18AB8EBE5953}">
      <dgm:prSet/>
      <dgm:spPr/>
    </dgm:pt>
    <dgm:pt modelId="{A5A2196C-A454-40F2-B483-0D910076A13A}" type="pres">
      <dgm:prSet presAssocID="{8032DBFE-2397-4BC4-B8B7-F6FA8BFEEC8D}" presName="Name0" presStyleCnt="0">
        <dgm:presLayoutVars>
          <dgm:dir/>
          <dgm:animLvl val="lvl"/>
          <dgm:resizeHandles val="exact"/>
        </dgm:presLayoutVars>
      </dgm:prSet>
      <dgm:spPr/>
    </dgm:pt>
    <dgm:pt modelId="{05C177B9-13D1-4CB6-B3F4-7AABA49D004F}" type="pres">
      <dgm:prSet presAssocID="{BDC48774-F702-43EE-A41B-5D8D35E2ACAF}" presName="composite" presStyleCnt="0"/>
      <dgm:spPr/>
    </dgm:pt>
    <dgm:pt modelId="{B5EE3D63-FAE7-4B0B-B3EC-7D70C1F32175}" type="pres">
      <dgm:prSet presAssocID="{BDC48774-F702-43EE-A41B-5D8D35E2ACA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090D2F1-E716-4EB4-B9F4-0C8A6633B60A}" type="pres">
      <dgm:prSet presAssocID="{BDC48774-F702-43EE-A41B-5D8D35E2ACAF}" presName="desTx" presStyleLbl="alignAccFollowNode1" presStyleIdx="0" presStyleCnt="4">
        <dgm:presLayoutVars>
          <dgm:bulletEnabled val="1"/>
        </dgm:presLayoutVars>
      </dgm:prSet>
      <dgm:spPr/>
    </dgm:pt>
    <dgm:pt modelId="{A05F549D-DD9E-4289-97EA-6DA6F1752ECE}" type="pres">
      <dgm:prSet presAssocID="{5D34B668-266C-4D09-9CF6-AF23CFD9E0AA}" presName="space" presStyleCnt="0"/>
      <dgm:spPr/>
    </dgm:pt>
    <dgm:pt modelId="{6933F509-FA30-403D-BA88-53837C249DCE}" type="pres">
      <dgm:prSet presAssocID="{130205AF-9C9E-4ED7-95A2-F21911793236}" presName="composite" presStyleCnt="0"/>
      <dgm:spPr/>
    </dgm:pt>
    <dgm:pt modelId="{CA2D6A3E-2743-477D-B366-A018041265CF}" type="pres">
      <dgm:prSet presAssocID="{130205AF-9C9E-4ED7-95A2-F219117932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DD20124-B397-4608-85A6-534DDD86814A}" type="pres">
      <dgm:prSet presAssocID="{130205AF-9C9E-4ED7-95A2-F21911793236}" presName="desTx" presStyleLbl="alignAccFollowNode1" presStyleIdx="1" presStyleCnt="4">
        <dgm:presLayoutVars>
          <dgm:bulletEnabled val="1"/>
        </dgm:presLayoutVars>
      </dgm:prSet>
      <dgm:spPr/>
    </dgm:pt>
    <dgm:pt modelId="{291DAABC-7293-4660-8712-6B117924BD4B}" type="pres">
      <dgm:prSet presAssocID="{D8CBB09A-2F1D-47E6-AA6A-C7E730A14BE7}" presName="space" presStyleCnt="0"/>
      <dgm:spPr/>
    </dgm:pt>
    <dgm:pt modelId="{6F94EEFA-43B3-41D1-8653-47E6BEE7AAF2}" type="pres">
      <dgm:prSet presAssocID="{D3E0DB6C-5BC6-42E6-B40E-9C34E24E1E15}" presName="composite" presStyleCnt="0"/>
      <dgm:spPr/>
    </dgm:pt>
    <dgm:pt modelId="{704CF32B-5ECD-4015-BF9D-310596432CDA}" type="pres">
      <dgm:prSet presAssocID="{D3E0DB6C-5BC6-42E6-B40E-9C34E24E1E1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D27B893-92BC-44BB-82E5-40F14D474973}" type="pres">
      <dgm:prSet presAssocID="{D3E0DB6C-5BC6-42E6-B40E-9C34E24E1E15}" presName="desTx" presStyleLbl="alignAccFollowNode1" presStyleIdx="2" presStyleCnt="4">
        <dgm:presLayoutVars>
          <dgm:bulletEnabled val="1"/>
        </dgm:presLayoutVars>
      </dgm:prSet>
      <dgm:spPr/>
    </dgm:pt>
    <dgm:pt modelId="{35DE895F-DA2C-45BE-B607-46FAEF97E92A}" type="pres">
      <dgm:prSet presAssocID="{B600C7D0-9D86-484C-977A-2546881512E1}" presName="space" presStyleCnt="0"/>
      <dgm:spPr/>
    </dgm:pt>
    <dgm:pt modelId="{D0CC6AF0-4EBD-49E1-971C-F685F9B98BB3}" type="pres">
      <dgm:prSet presAssocID="{9A499574-A696-4E6A-9D8F-B0320D7039CE}" presName="composite" presStyleCnt="0"/>
      <dgm:spPr/>
    </dgm:pt>
    <dgm:pt modelId="{D79757D1-ACE8-4F14-8721-FAB721344730}" type="pres">
      <dgm:prSet presAssocID="{9A499574-A696-4E6A-9D8F-B0320D7039C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E8A993C-EBD5-4ADF-A07D-0FAF203FDDC9}" type="pres">
      <dgm:prSet presAssocID="{9A499574-A696-4E6A-9D8F-B0320D7039C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B7E480B-0562-48D4-A49E-65C12E30C580}" srcId="{D3E0DB6C-5BC6-42E6-B40E-9C34E24E1E15}" destId="{13219E4A-602B-4C09-90E5-569549F914A3}" srcOrd="2" destOrd="0" parTransId="{1FA872D3-44B1-4352-91DF-596D5AE22E4D}" sibTransId="{86EE4EC5-0BAA-418F-9DDB-94998FC96ECE}"/>
    <dgm:cxn modelId="{83B8540D-DB3D-4E22-8DA0-B509D410AB06}" type="presOf" srcId="{BDC48774-F702-43EE-A41B-5D8D35E2ACAF}" destId="{B5EE3D63-FAE7-4B0B-B3EC-7D70C1F32175}" srcOrd="0" destOrd="0" presId="urn:microsoft.com/office/officeart/2005/8/layout/hList1"/>
    <dgm:cxn modelId="{AAF9D32C-2980-406E-80E6-A38ECD7978BF}" type="presOf" srcId="{9A499574-A696-4E6A-9D8F-B0320D7039CE}" destId="{D79757D1-ACE8-4F14-8721-FAB721344730}" srcOrd="0" destOrd="0" presId="urn:microsoft.com/office/officeart/2005/8/layout/hList1"/>
    <dgm:cxn modelId="{957C0C35-547B-4DBA-B8D3-18AB8EBE5953}" srcId="{9A499574-A696-4E6A-9D8F-B0320D7039CE}" destId="{437FD3C1-40F4-4BF3-BAAD-F2245BE41957}" srcOrd="0" destOrd="0" parTransId="{DFDADDA2-BC13-4487-BC12-A3982CC259F0}" sibTransId="{34230F11-A9E9-4C08-B80D-BF8DBD190AF4}"/>
    <dgm:cxn modelId="{2BD0DC38-D90F-4551-BD9F-241EA5184D89}" type="presOf" srcId="{AE332FE1-5B3D-4BB4-A19B-860E9FC15FDF}" destId="{3D27B893-92BC-44BB-82E5-40F14D474973}" srcOrd="0" destOrd="1" presId="urn:microsoft.com/office/officeart/2005/8/layout/hList1"/>
    <dgm:cxn modelId="{804C3E40-E126-4168-A3F0-2D8AC6FC786E}" srcId="{8032DBFE-2397-4BC4-B8B7-F6FA8BFEEC8D}" destId="{BDC48774-F702-43EE-A41B-5D8D35E2ACAF}" srcOrd="0" destOrd="0" parTransId="{99B999C3-A02B-44E8-ADD3-43BDCCEB0394}" sibTransId="{5D34B668-266C-4D09-9CF6-AF23CFD9E0AA}"/>
    <dgm:cxn modelId="{38C19942-5ADF-45E6-BC56-509E59844522}" srcId="{BDC48774-F702-43EE-A41B-5D8D35E2ACAF}" destId="{878B6A57-533F-4B5A-B498-17C4E89612E5}" srcOrd="0" destOrd="0" parTransId="{C28A4CEC-2443-4FEC-BD3E-4C19715CE1BD}" sibTransId="{CBC513C4-1A95-4778-A691-B81A98A5A250}"/>
    <dgm:cxn modelId="{45E34548-6DC3-4FD9-B48A-5C7AAA0A2136}" srcId="{8032DBFE-2397-4BC4-B8B7-F6FA8BFEEC8D}" destId="{130205AF-9C9E-4ED7-95A2-F21911793236}" srcOrd="1" destOrd="0" parTransId="{32F4EC9A-AE4A-466B-AEB0-707D4F72618A}" sibTransId="{D8CBB09A-2F1D-47E6-AA6A-C7E730A14BE7}"/>
    <dgm:cxn modelId="{8A0F6D68-AA60-4648-8298-71E74BBB79C4}" srcId="{D3E0DB6C-5BC6-42E6-B40E-9C34E24E1E15}" destId="{AE332FE1-5B3D-4BB4-A19B-860E9FC15FDF}" srcOrd="1" destOrd="0" parTransId="{C0C282D8-A67E-41E5-B4DC-5B5A46B4C535}" sibTransId="{31BE1F23-2F05-4B96-A16D-37B0E554932A}"/>
    <dgm:cxn modelId="{06D5636C-8097-437B-9347-2CA1DF329ACF}" srcId="{8032DBFE-2397-4BC4-B8B7-F6FA8BFEEC8D}" destId="{9A499574-A696-4E6A-9D8F-B0320D7039CE}" srcOrd="3" destOrd="0" parTransId="{822C9229-B2EE-4AAE-924A-78BAF33BFAAB}" sibTransId="{3CF9CA97-35B8-4A1E-BED8-9A8B140177CF}"/>
    <dgm:cxn modelId="{8A1F967C-14D5-439D-B60B-8C98BA80442D}" type="presOf" srcId="{130205AF-9C9E-4ED7-95A2-F21911793236}" destId="{CA2D6A3E-2743-477D-B366-A018041265CF}" srcOrd="0" destOrd="0" presId="urn:microsoft.com/office/officeart/2005/8/layout/hList1"/>
    <dgm:cxn modelId="{6F7E4E9A-AF0B-4B93-A9DD-3E800B99CA93}" type="presOf" srcId="{878B6A57-533F-4B5A-B498-17C4E89612E5}" destId="{5090D2F1-E716-4EB4-B9F4-0C8A6633B60A}" srcOrd="0" destOrd="0" presId="urn:microsoft.com/office/officeart/2005/8/layout/hList1"/>
    <dgm:cxn modelId="{346864A1-DED8-4C9C-9548-017A5FE2FDB5}" type="presOf" srcId="{D3E0DB6C-5BC6-42E6-B40E-9C34E24E1E15}" destId="{704CF32B-5ECD-4015-BF9D-310596432CDA}" srcOrd="0" destOrd="0" presId="urn:microsoft.com/office/officeart/2005/8/layout/hList1"/>
    <dgm:cxn modelId="{96403EA6-E3A6-4AB8-AC1B-0B94D15C1C76}" type="presOf" srcId="{437FD3C1-40F4-4BF3-BAAD-F2245BE41957}" destId="{9E8A993C-EBD5-4ADF-A07D-0FAF203FDDC9}" srcOrd="0" destOrd="0" presId="urn:microsoft.com/office/officeart/2005/8/layout/hList1"/>
    <dgm:cxn modelId="{22F00FAB-1CC0-4342-A17B-283251B1C512}" type="presOf" srcId="{3CB1E979-5369-4363-B5BA-9AD78A254F4F}" destId="{3D27B893-92BC-44BB-82E5-40F14D474973}" srcOrd="0" destOrd="0" presId="urn:microsoft.com/office/officeart/2005/8/layout/hList1"/>
    <dgm:cxn modelId="{C33D41AF-30B1-4C6D-8BB2-DDA215D2D257}" type="presOf" srcId="{8032DBFE-2397-4BC4-B8B7-F6FA8BFEEC8D}" destId="{A5A2196C-A454-40F2-B483-0D910076A13A}" srcOrd="0" destOrd="0" presId="urn:microsoft.com/office/officeart/2005/8/layout/hList1"/>
    <dgm:cxn modelId="{29B9FFC6-6946-40E6-9D5E-C6FED4A32622}" srcId="{130205AF-9C9E-4ED7-95A2-F21911793236}" destId="{0E0CB679-6FAE-41F7-B2BC-DBE0AA5E5CEE}" srcOrd="0" destOrd="0" parTransId="{07179576-706A-4DB4-9881-1649FD807C20}" sibTransId="{68228B4A-3F55-4420-A1D3-E89806B6FC15}"/>
    <dgm:cxn modelId="{BCDADAD9-D400-43C5-ABEE-DB06AE598D63}" type="presOf" srcId="{7CBDE10A-7BD6-43C1-BDDC-478533965607}" destId="{3DD20124-B397-4608-85A6-534DDD86814A}" srcOrd="0" destOrd="1" presId="urn:microsoft.com/office/officeart/2005/8/layout/hList1"/>
    <dgm:cxn modelId="{959BEBE4-A3E4-435B-AA7C-F86F385F607F}" type="presOf" srcId="{13219E4A-602B-4C09-90E5-569549F914A3}" destId="{3D27B893-92BC-44BB-82E5-40F14D474973}" srcOrd="0" destOrd="2" presId="urn:microsoft.com/office/officeart/2005/8/layout/hList1"/>
    <dgm:cxn modelId="{C11D10EF-1243-422B-829D-056260511805}" srcId="{D3E0DB6C-5BC6-42E6-B40E-9C34E24E1E15}" destId="{3CB1E979-5369-4363-B5BA-9AD78A254F4F}" srcOrd="0" destOrd="0" parTransId="{D8BA0195-BF22-4628-88B7-AEEB8E2FFECC}" sibTransId="{EB8675C9-1CAB-4643-8FB2-31BD4FBAFCE6}"/>
    <dgm:cxn modelId="{A1C6BFEF-CCDB-40E7-8ED6-3EE389B888A5}" srcId="{8032DBFE-2397-4BC4-B8B7-F6FA8BFEEC8D}" destId="{D3E0DB6C-5BC6-42E6-B40E-9C34E24E1E15}" srcOrd="2" destOrd="0" parTransId="{0839699B-96B4-4DAA-853D-D25689229F41}" sibTransId="{B600C7D0-9D86-484C-977A-2546881512E1}"/>
    <dgm:cxn modelId="{DEE1F7F1-EFC8-4853-BB14-BA5C0F92BA30}" type="presOf" srcId="{0E0CB679-6FAE-41F7-B2BC-DBE0AA5E5CEE}" destId="{3DD20124-B397-4608-85A6-534DDD86814A}" srcOrd="0" destOrd="0" presId="urn:microsoft.com/office/officeart/2005/8/layout/hList1"/>
    <dgm:cxn modelId="{09E2C0F6-A66A-48AA-877B-0C5315F1C7C8}" srcId="{130205AF-9C9E-4ED7-95A2-F21911793236}" destId="{7CBDE10A-7BD6-43C1-BDDC-478533965607}" srcOrd="1" destOrd="0" parTransId="{1C162904-2F65-48B7-8F10-0C0996C189F6}" sibTransId="{07AB8D5D-354D-468B-BB6E-0745CC02425A}"/>
    <dgm:cxn modelId="{DB79EA95-2F38-4C14-ABF0-579D18F4511E}" type="presParOf" srcId="{A5A2196C-A454-40F2-B483-0D910076A13A}" destId="{05C177B9-13D1-4CB6-B3F4-7AABA49D004F}" srcOrd="0" destOrd="0" presId="urn:microsoft.com/office/officeart/2005/8/layout/hList1"/>
    <dgm:cxn modelId="{73A25E70-BF0E-4964-8A7B-82C331E9CF46}" type="presParOf" srcId="{05C177B9-13D1-4CB6-B3F4-7AABA49D004F}" destId="{B5EE3D63-FAE7-4B0B-B3EC-7D70C1F32175}" srcOrd="0" destOrd="0" presId="urn:microsoft.com/office/officeart/2005/8/layout/hList1"/>
    <dgm:cxn modelId="{888DCE13-2C48-4468-8706-BFF60AD8412D}" type="presParOf" srcId="{05C177B9-13D1-4CB6-B3F4-7AABA49D004F}" destId="{5090D2F1-E716-4EB4-B9F4-0C8A6633B60A}" srcOrd="1" destOrd="0" presId="urn:microsoft.com/office/officeart/2005/8/layout/hList1"/>
    <dgm:cxn modelId="{DDC3F883-23C2-4A41-9FDA-4C2408148258}" type="presParOf" srcId="{A5A2196C-A454-40F2-B483-0D910076A13A}" destId="{A05F549D-DD9E-4289-97EA-6DA6F1752ECE}" srcOrd="1" destOrd="0" presId="urn:microsoft.com/office/officeart/2005/8/layout/hList1"/>
    <dgm:cxn modelId="{9340741E-030E-44E8-91B9-451883AA7B3C}" type="presParOf" srcId="{A5A2196C-A454-40F2-B483-0D910076A13A}" destId="{6933F509-FA30-403D-BA88-53837C249DCE}" srcOrd="2" destOrd="0" presId="urn:microsoft.com/office/officeart/2005/8/layout/hList1"/>
    <dgm:cxn modelId="{6CDDEA38-C5CD-46A1-AFF7-9849C4512FC7}" type="presParOf" srcId="{6933F509-FA30-403D-BA88-53837C249DCE}" destId="{CA2D6A3E-2743-477D-B366-A018041265CF}" srcOrd="0" destOrd="0" presId="urn:microsoft.com/office/officeart/2005/8/layout/hList1"/>
    <dgm:cxn modelId="{6C809E5D-09CA-432B-AA50-574810FD4771}" type="presParOf" srcId="{6933F509-FA30-403D-BA88-53837C249DCE}" destId="{3DD20124-B397-4608-85A6-534DDD86814A}" srcOrd="1" destOrd="0" presId="urn:microsoft.com/office/officeart/2005/8/layout/hList1"/>
    <dgm:cxn modelId="{9A0AE474-6D1A-4002-9047-9DE174E9D82D}" type="presParOf" srcId="{A5A2196C-A454-40F2-B483-0D910076A13A}" destId="{291DAABC-7293-4660-8712-6B117924BD4B}" srcOrd="3" destOrd="0" presId="urn:microsoft.com/office/officeart/2005/8/layout/hList1"/>
    <dgm:cxn modelId="{5CC99909-643F-473D-95D5-3E65832AF9B9}" type="presParOf" srcId="{A5A2196C-A454-40F2-B483-0D910076A13A}" destId="{6F94EEFA-43B3-41D1-8653-47E6BEE7AAF2}" srcOrd="4" destOrd="0" presId="urn:microsoft.com/office/officeart/2005/8/layout/hList1"/>
    <dgm:cxn modelId="{93697E22-07F9-4229-A409-3DE5DEACA626}" type="presParOf" srcId="{6F94EEFA-43B3-41D1-8653-47E6BEE7AAF2}" destId="{704CF32B-5ECD-4015-BF9D-310596432CDA}" srcOrd="0" destOrd="0" presId="urn:microsoft.com/office/officeart/2005/8/layout/hList1"/>
    <dgm:cxn modelId="{BCF29C11-F363-406C-82DB-8AB021A45919}" type="presParOf" srcId="{6F94EEFA-43B3-41D1-8653-47E6BEE7AAF2}" destId="{3D27B893-92BC-44BB-82E5-40F14D474973}" srcOrd="1" destOrd="0" presId="urn:microsoft.com/office/officeart/2005/8/layout/hList1"/>
    <dgm:cxn modelId="{BF4EFDAF-B0FB-42D4-A176-846D725E741C}" type="presParOf" srcId="{A5A2196C-A454-40F2-B483-0D910076A13A}" destId="{35DE895F-DA2C-45BE-B607-46FAEF97E92A}" srcOrd="5" destOrd="0" presId="urn:microsoft.com/office/officeart/2005/8/layout/hList1"/>
    <dgm:cxn modelId="{6C98493A-70C0-4714-88BC-8C6784D8D5BE}" type="presParOf" srcId="{A5A2196C-A454-40F2-B483-0D910076A13A}" destId="{D0CC6AF0-4EBD-49E1-971C-F685F9B98BB3}" srcOrd="6" destOrd="0" presId="urn:microsoft.com/office/officeart/2005/8/layout/hList1"/>
    <dgm:cxn modelId="{EE46BB42-BE73-4184-86E0-25052D2DFF0B}" type="presParOf" srcId="{D0CC6AF0-4EBD-49E1-971C-F685F9B98BB3}" destId="{D79757D1-ACE8-4F14-8721-FAB721344730}" srcOrd="0" destOrd="0" presId="urn:microsoft.com/office/officeart/2005/8/layout/hList1"/>
    <dgm:cxn modelId="{68D23AFF-64C6-417B-95E0-201C852EC001}" type="presParOf" srcId="{D0CC6AF0-4EBD-49E1-971C-F685F9B98BB3}" destId="{9E8A993C-EBD5-4ADF-A07D-0FAF203FDD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0A100A-732B-4C3A-BC25-153C4183D13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2FF7E7-42BF-46D1-9AD0-3B3E126E2B6D}">
      <dgm:prSet phldrT="[Text]" phldr="0"/>
      <dgm:spPr/>
      <dgm:t>
        <a:bodyPr/>
        <a:lstStyle/>
        <a:p>
          <a:r>
            <a:rPr lang="en-US">
              <a:latin typeface="Franklin Gothic Demi" panose="020B0502020104020203"/>
            </a:rPr>
            <a:t>Chatbots</a:t>
          </a:r>
          <a:endParaRPr lang="en-US"/>
        </a:p>
      </dgm:t>
    </dgm:pt>
    <dgm:pt modelId="{F78ACBA3-9ED0-4384-862D-C2A94113A6FD}" type="parTrans" cxnId="{F645F448-845D-4597-A811-DC5C7AD57E4C}">
      <dgm:prSet/>
      <dgm:spPr/>
      <dgm:t>
        <a:bodyPr/>
        <a:lstStyle/>
        <a:p>
          <a:endParaRPr lang="en-US"/>
        </a:p>
      </dgm:t>
    </dgm:pt>
    <dgm:pt modelId="{BA56C2BE-BB0F-406E-8D48-3BB7DE5B8BBB}" type="sibTrans" cxnId="{F645F448-845D-4597-A811-DC5C7AD57E4C}">
      <dgm:prSet/>
      <dgm:spPr/>
      <dgm:t>
        <a:bodyPr/>
        <a:lstStyle/>
        <a:p>
          <a:endParaRPr lang="en-US"/>
        </a:p>
      </dgm:t>
    </dgm:pt>
    <dgm:pt modelId="{EB5DBF46-A750-4D33-8807-A5A7CC6A6A63}">
      <dgm:prSet phldrT="[Text]" phldr="0"/>
      <dgm:spPr/>
      <dgm:t>
        <a:bodyPr/>
        <a:lstStyle/>
        <a:p>
          <a:pPr rtl="0"/>
          <a:r>
            <a:rPr lang="en-US">
              <a:latin typeface="Franklin Gothic Demi" panose="020B0502020104020203"/>
            </a:rPr>
            <a:t>Rule based</a:t>
          </a:r>
          <a:endParaRPr lang="en-US"/>
        </a:p>
      </dgm:t>
    </dgm:pt>
    <dgm:pt modelId="{AC4DC9D6-293E-4420-9EEB-830CA170358F}" type="parTrans" cxnId="{36DA1024-D9B4-4C5B-9FA4-0D109A5025C3}">
      <dgm:prSet/>
      <dgm:spPr/>
      <dgm:t>
        <a:bodyPr/>
        <a:lstStyle/>
        <a:p>
          <a:endParaRPr lang="en-US"/>
        </a:p>
      </dgm:t>
    </dgm:pt>
    <dgm:pt modelId="{3934E3DA-2411-4DAD-A824-05C4109C8EC9}" type="sibTrans" cxnId="{36DA1024-D9B4-4C5B-9FA4-0D109A5025C3}">
      <dgm:prSet/>
      <dgm:spPr/>
      <dgm:t>
        <a:bodyPr/>
        <a:lstStyle/>
        <a:p>
          <a:endParaRPr lang="en-US"/>
        </a:p>
      </dgm:t>
    </dgm:pt>
    <dgm:pt modelId="{52FCF03F-3296-41DB-ABB8-3CFCE55739CD}">
      <dgm:prSet phldrT="[Text]" phldr="0"/>
      <dgm:spPr/>
      <dgm:t>
        <a:bodyPr/>
        <a:lstStyle/>
        <a:p>
          <a:pPr rtl="0"/>
          <a:r>
            <a:rPr lang="en-US" dirty="0">
              <a:latin typeface="Franklin Gothic Demi" panose="020B0502020104020203"/>
            </a:rPr>
            <a:t>Self learning</a:t>
          </a:r>
          <a:endParaRPr lang="en-US" dirty="0"/>
        </a:p>
      </dgm:t>
    </dgm:pt>
    <dgm:pt modelId="{D42B92E7-25F7-4FFB-8301-5F3B3B4D34D5}" type="parTrans" cxnId="{9F1406A8-ECCA-48AC-9E47-165C9DEEDC1C}">
      <dgm:prSet/>
      <dgm:spPr/>
      <dgm:t>
        <a:bodyPr/>
        <a:lstStyle/>
        <a:p>
          <a:endParaRPr lang="en-US"/>
        </a:p>
      </dgm:t>
    </dgm:pt>
    <dgm:pt modelId="{AE294E5D-2E0C-42B1-8F1D-684A15DDFE00}" type="sibTrans" cxnId="{9F1406A8-ECCA-48AC-9E47-165C9DEEDC1C}">
      <dgm:prSet/>
      <dgm:spPr/>
      <dgm:t>
        <a:bodyPr/>
        <a:lstStyle/>
        <a:p>
          <a:endParaRPr lang="en-US"/>
        </a:p>
      </dgm:t>
    </dgm:pt>
    <dgm:pt modelId="{29BBD1F6-52B4-4E4E-B69D-75DD057963F9}">
      <dgm:prSet phldrT="[Text]" phldr="0"/>
      <dgm:spPr/>
      <dgm:t>
        <a:bodyPr/>
        <a:lstStyle/>
        <a:p>
          <a:pPr rtl="0"/>
          <a:r>
            <a:rPr lang="en-US" dirty="0">
              <a:latin typeface="Franklin Gothic Demi" panose="020B0502020104020203"/>
            </a:rPr>
            <a:t>Retrieval Based</a:t>
          </a:r>
          <a:endParaRPr lang="en-US" dirty="0"/>
        </a:p>
      </dgm:t>
    </dgm:pt>
    <dgm:pt modelId="{BD35E8D4-21A7-48A6-A45C-A6FC1ECF0F94}" type="parTrans" cxnId="{86A4FDBD-3A94-47AF-BA41-663166389519}">
      <dgm:prSet/>
      <dgm:spPr/>
      <dgm:t>
        <a:bodyPr/>
        <a:lstStyle/>
        <a:p>
          <a:endParaRPr lang="en-US"/>
        </a:p>
      </dgm:t>
    </dgm:pt>
    <dgm:pt modelId="{E5B998F5-CB14-4BF3-B570-B889CBB9A9FA}" type="sibTrans" cxnId="{86A4FDBD-3A94-47AF-BA41-663166389519}">
      <dgm:prSet/>
      <dgm:spPr/>
      <dgm:t>
        <a:bodyPr/>
        <a:lstStyle/>
        <a:p>
          <a:endParaRPr lang="en-US"/>
        </a:p>
      </dgm:t>
    </dgm:pt>
    <dgm:pt modelId="{47BA9812-0C55-4FC2-9BEA-64EB80EC5BFB}">
      <dgm:prSet phldr="0"/>
      <dgm:spPr/>
      <dgm:t>
        <a:bodyPr/>
        <a:lstStyle/>
        <a:p>
          <a:r>
            <a:rPr lang="en-US" dirty="0">
              <a:latin typeface="Franklin Gothic Demi" panose="020B0502020104020203"/>
            </a:rPr>
            <a:t>Generative</a:t>
          </a:r>
        </a:p>
      </dgm:t>
    </dgm:pt>
    <dgm:pt modelId="{4989CB42-D7D5-46DC-A0F1-38F0983B3032}" type="parTrans" cxnId="{EFF086B0-804A-45D4-9306-352EE82D99F7}">
      <dgm:prSet/>
      <dgm:spPr/>
    </dgm:pt>
    <dgm:pt modelId="{8B63CFD6-F226-441A-82A8-907E1CBAC14F}" type="sibTrans" cxnId="{EFF086B0-804A-45D4-9306-352EE82D99F7}">
      <dgm:prSet/>
      <dgm:spPr/>
    </dgm:pt>
    <dgm:pt modelId="{14A6B032-E45C-4158-B88E-F5E939CCD08A}" type="pres">
      <dgm:prSet presAssocID="{030A100A-732B-4C3A-BC25-153C4183D1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2E7AE3-E0B0-48C3-8DEF-07B1B2A63062}" type="pres">
      <dgm:prSet presAssocID="{1C2FF7E7-42BF-46D1-9AD0-3B3E126E2B6D}" presName="hierRoot1" presStyleCnt="0"/>
      <dgm:spPr/>
    </dgm:pt>
    <dgm:pt modelId="{9AB99882-DB72-4DC9-A6BF-14D31550F757}" type="pres">
      <dgm:prSet presAssocID="{1C2FF7E7-42BF-46D1-9AD0-3B3E126E2B6D}" presName="composite" presStyleCnt="0"/>
      <dgm:spPr/>
    </dgm:pt>
    <dgm:pt modelId="{EAF4338C-5659-484C-8DC1-47B3A4A04294}" type="pres">
      <dgm:prSet presAssocID="{1C2FF7E7-42BF-46D1-9AD0-3B3E126E2B6D}" presName="background" presStyleLbl="node0" presStyleIdx="0" presStyleCnt="1"/>
      <dgm:spPr/>
    </dgm:pt>
    <dgm:pt modelId="{572B6414-DAA2-48D9-8F69-650CDBFC55B5}" type="pres">
      <dgm:prSet presAssocID="{1C2FF7E7-42BF-46D1-9AD0-3B3E126E2B6D}" presName="text" presStyleLbl="fgAcc0" presStyleIdx="0" presStyleCnt="1">
        <dgm:presLayoutVars>
          <dgm:chPref val="3"/>
        </dgm:presLayoutVars>
      </dgm:prSet>
      <dgm:spPr/>
    </dgm:pt>
    <dgm:pt modelId="{74267271-D6BA-4CFE-8CC9-16DB77D8B65A}" type="pres">
      <dgm:prSet presAssocID="{1C2FF7E7-42BF-46D1-9AD0-3B3E126E2B6D}" presName="hierChild2" presStyleCnt="0"/>
      <dgm:spPr/>
    </dgm:pt>
    <dgm:pt modelId="{BD0F5D7B-A92F-4E86-9A9E-D79AF1A27ACA}" type="pres">
      <dgm:prSet presAssocID="{AC4DC9D6-293E-4420-9EEB-830CA170358F}" presName="Name10" presStyleLbl="parChTrans1D2" presStyleIdx="0" presStyleCnt="2"/>
      <dgm:spPr/>
    </dgm:pt>
    <dgm:pt modelId="{50FA3F10-9DE8-4D78-9F31-E2FF98173686}" type="pres">
      <dgm:prSet presAssocID="{EB5DBF46-A750-4D33-8807-A5A7CC6A6A63}" presName="hierRoot2" presStyleCnt="0"/>
      <dgm:spPr/>
    </dgm:pt>
    <dgm:pt modelId="{61E2D620-712C-4905-B534-7D52ADB3D0EB}" type="pres">
      <dgm:prSet presAssocID="{EB5DBF46-A750-4D33-8807-A5A7CC6A6A63}" presName="composite2" presStyleCnt="0"/>
      <dgm:spPr/>
    </dgm:pt>
    <dgm:pt modelId="{005CC567-8CA2-4ADE-9205-B6A03FFEBD57}" type="pres">
      <dgm:prSet presAssocID="{EB5DBF46-A750-4D33-8807-A5A7CC6A6A63}" presName="background2" presStyleLbl="node2" presStyleIdx="0" presStyleCnt="2"/>
      <dgm:spPr/>
    </dgm:pt>
    <dgm:pt modelId="{A044ABF9-D1A5-4C60-8C09-57E925746972}" type="pres">
      <dgm:prSet presAssocID="{EB5DBF46-A750-4D33-8807-A5A7CC6A6A63}" presName="text2" presStyleLbl="fgAcc2" presStyleIdx="0" presStyleCnt="2">
        <dgm:presLayoutVars>
          <dgm:chPref val="3"/>
        </dgm:presLayoutVars>
      </dgm:prSet>
      <dgm:spPr/>
    </dgm:pt>
    <dgm:pt modelId="{1EEF75A9-4A86-44A1-99EA-51F2D50699B5}" type="pres">
      <dgm:prSet presAssocID="{EB5DBF46-A750-4D33-8807-A5A7CC6A6A63}" presName="hierChild3" presStyleCnt="0"/>
      <dgm:spPr/>
    </dgm:pt>
    <dgm:pt modelId="{20573289-0454-47DD-B814-9EAE4FC5C74D}" type="pres">
      <dgm:prSet presAssocID="{D42B92E7-25F7-4FFB-8301-5F3B3B4D34D5}" presName="Name10" presStyleLbl="parChTrans1D2" presStyleIdx="1" presStyleCnt="2"/>
      <dgm:spPr/>
    </dgm:pt>
    <dgm:pt modelId="{B99A739D-C7A4-4018-9A7C-E86E402C0F76}" type="pres">
      <dgm:prSet presAssocID="{52FCF03F-3296-41DB-ABB8-3CFCE55739CD}" presName="hierRoot2" presStyleCnt="0"/>
      <dgm:spPr/>
    </dgm:pt>
    <dgm:pt modelId="{E618582A-8F42-4A1E-A287-894650972398}" type="pres">
      <dgm:prSet presAssocID="{52FCF03F-3296-41DB-ABB8-3CFCE55739CD}" presName="composite2" presStyleCnt="0"/>
      <dgm:spPr/>
    </dgm:pt>
    <dgm:pt modelId="{359E4F32-0235-4BB4-B0DD-05D8C802EB15}" type="pres">
      <dgm:prSet presAssocID="{52FCF03F-3296-41DB-ABB8-3CFCE55739CD}" presName="background2" presStyleLbl="node2" presStyleIdx="1" presStyleCnt="2"/>
      <dgm:spPr/>
    </dgm:pt>
    <dgm:pt modelId="{5C89C445-18DF-4411-90D0-27BF0BE0C107}" type="pres">
      <dgm:prSet presAssocID="{52FCF03F-3296-41DB-ABB8-3CFCE55739CD}" presName="text2" presStyleLbl="fgAcc2" presStyleIdx="1" presStyleCnt="2">
        <dgm:presLayoutVars>
          <dgm:chPref val="3"/>
        </dgm:presLayoutVars>
      </dgm:prSet>
      <dgm:spPr/>
    </dgm:pt>
    <dgm:pt modelId="{5E6183B4-F774-4816-8ACA-774F8E3EBD0C}" type="pres">
      <dgm:prSet presAssocID="{52FCF03F-3296-41DB-ABB8-3CFCE55739CD}" presName="hierChild3" presStyleCnt="0"/>
      <dgm:spPr/>
    </dgm:pt>
    <dgm:pt modelId="{39CBD96A-A48C-4976-B563-05887E3708AA}" type="pres">
      <dgm:prSet presAssocID="{BD35E8D4-21A7-48A6-A45C-A6FC1ECF0F94}" presName="Name17" presStyleLbl="parChTrans1D3" presStyleIdx="0" presStyleCnt="2"/>
      <dgm:spPr/>
    </dgm:pt>
    <dgm:pt modelId="{1D6EC573-012F-4197-A3AD-8B0A9ACFFAC1}" type="pres">
      <dgm:prSet presAssocID="{29BBD1F6-52B4-4E4E-B69D-75DD057963F9}" presName="hierRoot3" presStyleCnt="0"/>
      <dgm:spPr/>
    </dgm:pt>
    <dgm:pt modelId="{ABC14401-0843-4464-86D5-64AE59CFF22A}" type="pres">
      <dgm:prSet presAssocID="{29BBD1F6-52B4-4E4E-B69D-75DD057963F9}" presName="composite3" presStyleCnt="0"/>
      <dgm:spPr/>
    </dgm:pt>
    <dgm:pt modelId="{1886E6E1-705B-44C5-B4D5-04F5D2B0B5F0}" type="pres">
      <dgm:prSet presAssocID="{29BBD1F6-52B4-4E4E-B69D-75DD057963F9}" presName="background3" presStyleLbl="node3" presStyleIdx="0" presStyleCnt="2"/>
      <dgm:spPr/>
    </dgm:pt>
    <dgm:pt modelId="{3070B619-91A8-4D96-8E0D-35F5927ECCDF}" type="pres">
      <dgm:prSet presAssocID="{29BBD1F6-52B4-4E4E-B69D-75DD057963F9}" presName="text3" presStyleLbl="fgAcc3" presStyleIdx="0" presStyleCnt="2">
        <dgm:presLayoutVars>
          <dgm:chPref val="3"/>
        </dgm:presLayoutVars>
      </dgm:prSet>
      <dgm:spPr/>
    </dgm:pt>
    <dgm:pt modelId="{68A36FCA-5E21-4424-9904-883524F80E38}" type="pres">
      <dgm:prSet presAssocID="{29BBD1F6-52B4-4E4E-B69D-75DD057963F9}" presName="hierChild4" presStyleCnt="0"/>
      <dgm:spPr/>
    </dgm:pt>
    <dgm:pt modelId="{2CCF49E6-C69E-46D9-BB4C-A745CD5409B2}" type="pres">
      <dgm:prSet presAssocID="{4989CB42-D7D5-46DC-A0F1-38F0983B3032}" presName="Name17" presStyleLbl="parChTrans1D3" presStyleIdx="1" presStyleCnt="2"/>
      <dgm:spPr/>
    </dgm:pt>
    <dgm:pt modelId="{4B24C10D-9BE5-4312-940E-57B5C48C017F}" type="pres">
      <dgm:prSet presAssocID="{47BA9812-0C55-4FC2-9BEA-64EB80EC5BFB}" presName="hierRoot3" presStyleCnt="0"/>
      <dgm:spPr/>
    </dgm:pt>
    <dgm:pt modelId="{37EA7848-27D7-48A0-9DA0-710A6C870AD3}" type="pres">
      <dgm:prSet presAssocID="{47BA9812-0C55-4FC2-9BEA-64EB80EC5BFB}" presName="composite3" presStyleCnt="0"/>
      <dgm:spPr/>
    </dgm:pt>
    <dgm:pt modelId="{0918137D-4250-4F74-A4BD-47A551356B63}" type="pres">
      <dgm:prSet presAssocID="{47BA9812-0C55-4FC2-9BEA-64EB80EC5BFB}" presName="background3" presStyleLbl="node3" presStyleIdx="1" presStyleCnt="2"/>
      <dgm:spPr/>
    </dgm:pt>
    <dgm:pt modelId="{682189DC-461F-41CE-9E51-E521DCF1B3FF}" type="pres">
      <dgm:prSet presAssocID="{47BA9812-0C55-4FC2-9BEA-64EB80EC5BFB}" presName="text3" presStyleLbl="fgAcc3" presStyleIdx="1" presStyleCnt="2">
        <dgm:presLayoutVars>
          <dgm:chPref val="3"/>
        </dgm:presLayoutVars>
      </dgm:prSet>
      <dgm:spPr/>
    </dgm:pt>
    <dgm:pt modelId="{79964FB1-B29B-4A4B-B039-C6ED214D5A28}" type="pres">
      <dgm:prSet presAssocID="{47BA9812-0C55-4FC2-9BEA-64EB80EC5BFB}" presName="hierChild4" presStyleCnt="0"/>
      <dgm:spPr/>
    </dgm:pt>
  </dgm:ptLst>
  <dgm:cxnLst>
    <dgm:cxn modelId="{36DA1024-D9B4-4C5B-9FA4-0D109A5025C3}" srcId="{1C2FF7E7-42BF-46D1-9AD0-3B3E126E2B6D}" destId="{EB5DBF46-A750-4D33-8807-A5A7CC6A6A63}" srcOrd="0" destOrd="0" parTransId="{AC4DC9D6-293E-4420-9EEB-830CA170358F}" sibTransId="{3934E3DA-2411-4DAD-A824-05C4109C8EC9}"/>
    <dgm:cxn modelId="{A105B739-1227-46D9-B6BB-1FC58A4BD0F6}" type="presOf" srcId="{030A100A-732B-4C3A-BC25-153C4183D135}" destId="{14A6B032-E45C-4158-B88E-F5E939CCD08A}" srcOrd="0" destOrd="0" presId="urn:microsoft.com/office/officeart/2005/8/layout/hierarchy1"/>
    <dgm:cxn modelId="{F645F448-845D-4597-A811-DC5C7AD57E4C}" srcId="{030A100A-732B-4C3A-BC25-153C4183D135}" destId="{1C2FF7E7-42BF-46D1-9AD0-3B3E126E2B6D}" srcOrd="0" destOrd="0" parTransId="{F78ACBA3-9ED0-4384-862D-C2A94113A6FD}" sibTransId="{BA56C2BE-BB0F-406E-8D48-3BB7DE5B8BBB}"/>
    <dgm:cxn modelId="{149AE76E-975E-4816-BEC1-71600BF85C7C}" type="presOf" srcId="{29BBD1F6-52B4-4E4E-B69D-75DD057963F9}" destId="{3070B619-91A8-4D96-8E0D-35F5927ECCDF}" srcOrd="0" destOrd="0" presId="urn:microsoft.com/office/officeart/2005/8/layout/hierarchy1"/>
    <dgm:cxn modelId="{DDBD7B7F-962D-4997-ABBF-196DAC94EBCD}" type="presOf" srcId="{BD35E8D4-21A7-48A6-A45C-A6FC1ECF0F94}" destId="{39CBD96A-A48C-4976-B563-05887E3708AA}" srcOrd="0" destOrd="0" presId="urn:microsoft.com/office/officeart/2005/8/layout/hierarchy1"/>
    <dgm:cxn modelId="{F77E1D80-A6DE-4D9B-B142-E99A5B2C9F48}" type="presOf" srcId="{EB5DBF46-A750-4D33-8807-A5A7CC6A6A63}" destId="{A044ABF9-D1A5-4C60-8C09-57E925746972}" srcOrd="0" destOrd="0" presId="urn:microsoft.com/office/officeart/2005/8/layout/hierarchy1"/>
    <dgm:cxn modelId="{00F43B8A-3CB6-45F7-BF10-001B02047FE9}" type="presOf" srcId="{52FCF03F-3296-41DB-ABB8-3CFCE55739CD}" destId="{5C89C445-18DF-4411-90D0-27BF0BE0C107}" srcOrd="0" destOrd="0" presId="urn:microsoft.com/office/officeart/2005/8/layout/hierarchy1"/>
    <dgm:cxn modelId="{9F1406A8-ECCA-48AC-9E47-165C9DEEDC1C}" srcId="{1C2FF7E7-42BF-46D1-9AD0-3B3E126E2B6D}" destId="{52FCF03F-3296-41DB-ABB8-3CFCE55739CD}" srcOrd="1" destOrd="0" parTransId="{D42B92E7-25F7-4FFB-8301-5F3B3B4D34D5}" sibTransId="{AE294E5D-2E0C-42B1-8F1D-684A15DDFE00}"/>
    <dgm:cxn modelId="{EFF086B0-804A-45D4-9306-352EE82D99F7}" srcId="{52FCF03F-3296-41DB-ABB8-3CFCE55739CD}" destId="{47BA9812-0C55-4FC2-9BEA-64EB80EC5BFB}" srcOrd="1" destOrd="0" parTransId="{4989CB42-D7D5-46DC-A0F1-38F0983B3032}" sibTransId="{8B63CFD6-F226-441A-82A8-907E1CBAC14F}"/>
    <dgm:cxn modelId="{86A4FDBD-3A94-47AF-BA41-663166389519}" srcId="{52FCF03F-3296-41DB-ABB8-3CFCE55739CD}" destId="{29BBD1F6-52B4-4E4E-B69D-75DD057963F9}" srcOrd="0" destOrd="0" parTransId="{BD35E8D4-21A7-48A6-A45C-A6FC1ECF0F94}" sibTransId="{E5B998F5-CB14-4BF3-B570-B889CBB9A9FA}"/>
    <dgm:cxn modelId="{2DF88AC4-33C3-49F5-8511-68009C326A64}" type="presOf" srcId="{1C2FF7E7-42BF-46D1-9AD0-3B3E126E2B6D}" destId="{572B6414-DAA2-48D9-8F69-650CDBFC55B5}" srcOrd="0" destOrd="0" presId="urn:microsoft.com/office/officeart/2005/8/layout/hierarchy1"/>
    <dgm:cxn modelId="{DBE021DD-A32E-41F4-A1D9-08B051FC3A4F}" type="presOf" srcId="{AC4DC9D6-293E-4420-9EEB-830CA170358F}" destId="{BD0F5D7B-A92F-4E86-9A9E-D79AF1A27ACA}" srcOrd="0" destOrd="0" presId="urn:microsoft.com/office/officeart/2005/8/layout/hierarchy1"/>
    <dgm:cxn modelId="{6EE5D2E3-606B-40C0-AC4B-114AA4A87085}" type="presOf" srcId="{D42B92E7-25F7-4FFB-8301-5F3B3B4D34D5}" destId="{20573289-0454-47DD-B814-9EAE4FC5C74D}" srcOrd="0" destOrd="0" presId="urn:microsoft.com/office/officeart/2005/8/layout/hierarchy1"/>
    <dgm:cxn modelId="{58E0D8EA-63FB-4E6C-AC7A-81DF3B7684A4}" type="presOf" srcId="{47BA9812-0C55-4FC2-9BEA-64EB80EC5BFB}" destId="{682189DC-461F-41CE-9E51-E521DCF1B3FF}" srcOrd="0" destOrd="0" presId="urn:microsoft.com/office/officeart/2005/8/layout/hierarchy1"/>
    <dgm:cxn modelId="{910226FD-C33E-4D39-8C8F-7FAA57E2D788}" type="presOf" srcId="{4989CB42-D7D5-46DC-A0F1-38F0983B3032}" destId="{2CCF49E6-C69E-46D9-BB4C-A745CD5409B2}" srcOrd="0" destOrd="0" presId="urn:microsoft.com/office/officeart/2005/8/layout/hierarchy1"/>
    <dgm:cxn modelId="{F3C54270-8EB9-44F4-9888-5F379BC148C3}" type="presParOf" srcId="{14A6B032-E45C-4158-B88E-F5E939CCD08A}" destId="{ED2E7AE3-E0B0-48C3-8DEF-07B1B2A63062}" srcOrd="0" destOrd="0" presId="urn:microsoft.com/office/officeart/2005/8/layout/hierarchy1"/>
    <dgm:cxn modelId="{CEA47FD2-63EB-4602-A3F7-173BBCC7B602}" type="presParOf" srcId="{ED2E7AE3-E0B0-48C3-8DEF-07B1B2A63062}" destId="{9AB99882-DB72-4DC9-A6BF-14D31550F757}" srcOrd="0" destOrd="0" presId="urn:microsoft.com/office/officeart/2005/8/layout/hierarchy1"/>
    <dgm:cxn modelId="{803D6DEF-C811-455D-B6B3-0194EE73B4F6}" type="presParOf" srcId="{9AB99882-DB72-4DC9-A6BF-14D31550F757}" destId="{EAF4338C-5659-484C-8DC1-47B3A4A04294}" srcOrd="0" destOrd="0" presId="urn:microsoft.com/office/officeart/2005/8/layout/hierarchy1"/>
    <dgm:cxn modelId="{F903A21F-EB8E-401B-9807-389C8C76713B}" type="presParOf" srcId="{9AB99882-DB72-4DC9-A6BF-14D31550F757}" destId="{572B6414-DAA2-48D9-8F69-650CDBFC55B5}" srcOrd="1" destOrd="0" presId="urn:microsoft.com/office/officeart/2005/8/layout/hierarchy1"/>
    <dgm:cxn modelId="{521F7E24-E1B3-4F96-98EC-3A56EA70339F}" type="presParOf" srcId="{ED2E7AE3-E0B0-48C3-8DEF-07B1B2A63062}" destId="{74267271-D6BA-4CFE-8CC9-16DB77D8B65A}" srcOrd="1" destOrd="0" presId="urn:microsoft.com/office/officeart/2005/8/layout/hierarchy1"/>
    <dgm:cxn modelId="{8E291D75-B2E2-46E0-A8A7-46145E673524}" type="presParOf" srcId="{74267271-D6BA-4CFE-8CC9-16DB77D8B65A}" destId="{BD0F5D7B-A92F-4E86-9A9E-D79AF1A27ACA}" srcOrd="0" destOrd="0" presId="urn:microsoft.com/office/officeart/2005/8/layout/hierarchy1"/>
    <dgm:cxn modelId="{6A19373E-7B35-4A03-8DE1-4157D0AF471C}" type="presParOf" srcId="{74267271-D6BA-4CFE-8CC9-16DB77D8B65A}" destId="{50FA3F10-9DE8-4D78-9F31-E2FF98173686}" srcOrd="1" destOrd="0" presId="urn:microsoft.com/office/officeart/2005/8/layout/hierarchy1"/>
    <dgm:cxn modelId="{7A0825FE-B544-47F5-820D-4EDDA3AB9C45}" type="presParOf" srcId="{50FA3F10-9DE8-4D78-9F31-E2FF98173686}" destId="{61E2D620-712C-4905-B534-7D52ADB3D0EB}" srcOrd="0" destOrd="0" presId="urn:microsoft.com/office/officeart/2005/8/layout/hierarchy1"/>
    <dgm:cxn modelId="{2839FC0D-66A7-4940-98F3-2CFCE3308429}" type="presParOf" srcId="{61E2D620-712C-4905-B534-7D52ADB3D0EB}" destId="{005CC567-8CA2-4ADE-9205-B6A03FFEBD57}" srcOrd="0" destOrd="0" presId="urn:microsoft.com/office/officeart/2005/8/layout/hierarchy1"/>
    <dgm:cxn modelId="{68C74911-EC91-4D6A-94E8-CE9133301BB8}" type="presParOf" srcId="{61E2D620-712C-4905-B534-7D52ADB3D0EB}" destId="{A044ABF9-D1A5-4C60-8C09-57E925746972}" srcOrd="1" destOrd="0" presId="urn:microsoft.com/office/officeart/2005/8/layout/hierarchy1"/>
    <dgm:cxn modelId="{E983342C-BCF6-4689-978D-7E3AE7292ED5}" type="presParOf" srcId="{50FA3F10-9DE8-4D78-9F31-E2FF98173686}" destId="{1EEF75A9-4A86-44A1-99EA-51F2D50699B5}" srcOrd="1" destOrd="0" presId="urn:microsoft.com/office/officeart/2005/8/layout/hierarchy1"/>
    <dgm:cxn modelId="{9B68DA6C-5288-4A5F-996C-DD521E2F871B}" type="presParOf" srcId="{74267271-D6BA-4CFE-8CC9-16DB77D8B65A}" destId="{20573289-0454-47DD-B814-9EAE4FC5C74D}" srcOrd="2" destOrd="0" presId="urn:microsoft.com/office/officeart/2005/8/layout/hierarchy1"/>
    <dgm:cxn modelId="{C5873B91-A61B-435C-9F0A-E5AE67526C04}" type="presParOf" srcId="{74267271-D6BA-4CFE-8CC9-16DB77D8B65A}" destId="{B99A739D-C7A4-4018-9A7C-E86E402C0F76}" srcOrd="3" destOrd="0" presId="urn:microsoft.com/office/officeart/2005/8/layout/hierarchy1"/>
    <dgm:cxn modelId="{BF5E8107-2067-4ACD-A46F-D6E56C94F0AD}" type="presParOf" srcId="{B99A739D-C7A4-4018-9A7C-E86E402C0F76}" destId="{E618582A-8F42-4A1E-A287-894650972398}" srcOrd="0" destOrd="0" presId="urn:microsoft.com/office/officeart/2005/8/layout/hierarchy1"/>
    <dgm:cxn modelId="{DCA3381C-92D6-481A-9E27-D9C384F37524}" type="presParOf" srcId="{E618582A-8F42-4A1E-A287-894650972398}" destId="{359E4F32-0235-4BB4-B0DD-05D8C802EB15}" srcOrd="0" destOrd="0" presId="urn:microsoft.com/office/officeart/2005/8/layout/hierarchy1"/>
    <dgm:cxn modelId="{6506CD25-8DFE-404F-8CB2-A8A0B01D2D40}" type="presParOf" srcId="{E618582A-8F42-4A1E-A287-894650972398}" destId="{5C89C445-18DF-4411-90D0-27BF0BE0C107}" srcOrd="1" destOrd="0" presId="urn:microsoft.com/office/officeart/2005/8/layout/hierarchy1"/>
    <dgm:cxn modelId="{98C0AABF-13E4-4AE5-B823-5364968E354F}" type="presParOf" srcId="{B99A739D-C7A4-4018-9A7C-E86E402C0F76}" destId="{5E6183B4-F774-4816-8ACA-774F8E3EBD0C}" srcOrd="1" destOrd="0" presId="urn:microsoft.com/office/officeart/2005/8/layout/hierarchy1"/>
    <dgm:cxn modelId="{A7145753-6F23-4EB3-AC01-D67A60377817}" type="presParOf" srcId="{5E6183B4-F774-4816-8ACA-774F8E3EBD0C}" destId="{39CBD96A-A48C-4976-B563-05887E3708AA}" srcOrd="0" destOrd="0" presId="urn:microsoft.com/office/officeart/2005/8/layout/hierarchy1"/>
    <dgm:cxn modelId="{6768E2DF-5D4B-441C-9B2D-D5F01BDF6506}" type="presParOf" srcId="{5E6183B4-F774-4816-8ACA-774F8E3EBD0C}" destId="{1D6EC573-012F-4197-A3AD-8B0A9ACFFAC1}" srcOrd="1" destOrd="0" presId="urn:microsoft.com/office/officeart/2005/8/layout/hierarchy1"/>
    <dgm:cxn modelId="{CA4D24F8-B7BB-4861-ADEE-B73AC9694F42}" type="presParOf" srcId="{1D6EC573-012F-4197-A3AD-8B0A9ACFFAC1}" destId="{ABC14401-0843-4464-86D5-64AE59CFF22A}" srcOrd="0" destOrd="0" presId="urn:microsoft.com/office/officeart/2005/8/layout/hierarchy1"/>
    <dgm:cxn modelId="{B2E8048F-247E-4181-9990-7AFA84C029BC}" type="presParOf" srcId="{ABC14401-0843-4464-86D5-64AE59CFF22A}" destId="{1886E6E1-705B-44C5-B4D5-04F5D2B0B5F0}" srcOrd="0" destOrd="0" presId="urn:microsoft.com/office/officeart/2005/8/layout/hierarchy1"/>
    <dgm:cxn modelId="{D813C98E-DF57-40E4-B0E3-2F8881D28CF2}" type="presParOf" srcId="{ABC14401-0843-4464-86D5-64AE59CFF22A}" destId="{3070B619-91A8-4D96-8E0D-35F5927ECCDF}" srcOrd="1" destOrd="0" presId="urn:microsoft.com/office/officeart/2005/8/layout/hierarchy1"/>
    <dgm:cxn modelId="{099740FA-B5CE-4350-BFD8-26C3E8EF9C6C}" type="presParOf" srcId="{1D6EC573-012F-4197-A3AD-8B0A9ACFFAC1}" destId="{68A36FCA-5E21-4424-9904-883524F80E38}" srcOrd="1" destOrd="0" presId="urn:microsoft.com/office/officeart/2005/8/layout/hierarchy1"/>
    <dgm:cxn modelId="{91525084-FCF0-4AA5-A9E5-2F2A086106DC}" type="presParOf" srcId="{5E6183B4-F774-4816-8ACA-774F8E3EBD0C}" destId="{2CCF49E6-C69E-46D9-BB4C-A745CD5409B2}" srcOrd="2" destOrd="0" presId="urn:microsoft.com/office/officeart/2005/8/layout/hierarchy1"/>
    <dgm:cxn modelId="{6DCF9B7B-B41D-47EB-962C-CB65D74B2D3B}" type="presParOf" srcId="{5E6183B4-F774-4816-8ACA-774F8E3EBD0C}" destId="{4B24C10D-9BE5-4312-940E-57B5C48C017F}" srcOrd="3" destOrd="0" presId="urn:microsoft.com/office/officeart/2005/8/layout/hierarchy1"/>
    <dgm:cxn modelId="{8BC45A61-7B78-4F7D-A5CE-23C09BB70621}" type="presParOf" srcId="{4B24C10D-9BE5-4312-940E-57B5C48C017F}" destId="{37EA7848-27D7-48A0-9DA0-710A6C870AD3}" srcOrd="0" destOrd="0" presId="urn:microsoft.com/office/officeart/2005/8/layout/hierarchy1"/>
    <dgm:cxn modelId="{06EF98C0-C2E6-46E8-BB97-355692A720CD}" type="presParOf" srcId="{37EA7848-27D7-48A0-9DA0-710A6C870AD3}" destId="{0918137D-4250-4F74-A4BD-47A551356B63}" srcOrd="0" destOrd="0" presId="urn:microsoft.com/office/officeart/2005/8/layout/hierarchy1"/>
    <dgm:cxn modelId="{9677490B-1BAC-471C-B228-E28B2216A038}" type="presParOf" srcId="{37EA7848-27D7-48A0-9DA0-710A6C870AD3}" destId="{682189DC-461F-41CE-9E51-E521DCF1B3FF}" srcOrd="1" destOrd="0" presId="urn:microsoft.com/office/officeart/2005/8/layout/hierarchy1"/>
    <dgm:cxn modelId="{B88DE9F7-1CEA-4BED-B3D9-CECC283BBE05}" type="presParOf" srcId="{4B24C10D-9BE5-4312-940E-57B5C48C017F}" destId="{79964FB1-B29B-4A4B-B039-C6ED214D5A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D3C3C-115F-46A8-BD00-CBEE0E5A6F0E}">
      <dsp:nvSpPr>
        <dsp:cNvPr id="0" name=""/>
        <dsp:cNvSpPr/>
      </dsp:nvSpPr>
      <dsp:spPr>
        <a:xfrm>
          <a:off x="215" y="256509"/>
          <a:ext cx="2601222" cy="3121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0" rIns="256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are Chatbots</a:t>
          </a:r>
        </a:p>
      </dsp:txBody>
      <dsp:txXfrm>
        <a:off x="215" y="1505096"/>
        <a:ext cx="2601222" cy="1872880"/>
      </dsp:txXfrm>
    </dsp:sp>
    <dsp:sp modelId="{6BE701E1-31CA-46FF-B444-B7885C56A34E}">
      <dsp:nvSpPr>
        <dsp:cNvPr id="0" name=""/>
        <dsp:cNvSpPr/>
      </dsp:nvSpPr>
      <dsp:spPr>
        <a:xfrm>
          <a:off x="215" y="256509"/>
          <a:ext cx="2601222" cy="124858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165100" rIns="256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256509"/>
        <a:ext cx="2601222" cy="1248586"/>
      </dsp:txXfrm>
    </dsp:sp>
    <dsp:sp modelId="{709CF90E-9E6D-4A3A-A60C-A258B05E61F6}">
      <dsp:nvSpPr>
        <dsp:cNvPr id="0" name=""/>
        <dsp:cNvSpPr/>
      </dsp:nvSpPr>
      <dsp:spPr>
        <a:xfrm>
          <a:off x="2809535" y="256509"/>
          <a:ext cx="2601222" cy="3121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0" rIns="256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they are useful for</a:t>
          </a:r>
        </a:p>
      </dsp:txBody>
      <dsp:txXfrm>
        <a:off x="2809535" y="1505096"/>
        <a:ext cx="2601222" cy="1872880"/>
      </dsp:txXfrm>
    </dsp:sp>
    <dsp:sp modelId="{90842303-22C0-4D64-B82C-8D5F20C680CE}">
      <dsp:nvSpPr>
        <dsp:cNvPr id="0" name=""/>
        <dsp:cNvSpPr/>
      </dsp:nvSpPr>
      <dsp:spPr>
        <a:xfrm>
          <a:off x="2809535" y="256509"/>
          <a:ext cx="2601222" cy="124858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165100" rIns="256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535" y="256509"/>
        <a:ext cx="2601222" cy="1248586"/>
      </dsp:txXfrm>
    </dsp:sp>
    <dsp:sp modelId="{76F6D2E1-1A82-4175-998B-CE7141426D12}">
      <dsp:nvSpPr>
        <dsp:cNvPr id="0" name=""/>
        <dsp:cNvSpPr/>
      </dsp:nvSpPr>
      <dsp:spPr>
        <a:xfrm>
          <a:off x="5618856" y="256509"/>
          <a:ext cx="2601222" cy="31214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0" rIns="256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create bots</a:t>
          </a:r>
        </a:p>
      </dsp:txBody>
      <dsp:txXfrm>
        <a:off x="5618856" y="1505096"/>
        <a:ext cx="2601222" cy="1872880"/>
      </dsp:txXfrm>
    </dsp:sp>
    <dsp:sp modelId="{8FC629CE-14C5-44F9-9B25-2C3D2144C893}">
      <dsp:nvSpPr>
        <dsp:cNvPr id="0" name=""/>
        <dsp:cNvSpPr/>
      </dsp:nvSpPr>
      <dsp:spPr>
        <a:xfrm>
          <a:off x="5618856" y="256509"/>
          <a:ext cx="2601222" cy="124858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165100" rIns="256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8856" y="256509"/>
        <a:ext cx="2601222" cy="1248586"/>
      </dsp:txXfrm>
    </dsp:sp>
    <dsp:sp modelId="{6F7D4EB3-D7E9-41AB-BA32-A1EA9319DA8D}">
      <dsp:nvSpPr>
        <dsp:cNvPr id="0" name=""/>
        <dsp:cNvSpPr/>
      </dsp:nvSpPr>
      <dsp:spPr>
        <a:xfrm>
          <a:off x="8428176" y="256509"/>
          <a:ext cx="2601222" cy="31214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0" rIns="256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technology do they use</a:t>
          </a:r>
        </a:p>
      </dsp:txBody>
      <dsp:txXfrm>
        <a:off x="8428176" y="1505096"/>
        <a:ext cx="2601222" cy="1872880"/>
      </dsp:txXfrm>
    </dsp:sp>
    <dsp:sp modelId="{A3B8FE56-106A-4159-AB90-FD6DBB5D1EC0}">
      <dsp:nvSpPr>
        <dsp:cNvPr id="0" name=""/>
        <dsp:cNvSpPr/>
      </dsp:nvSpPr>
      <dsp:spPr>
        <a:xfrm>
          <a:off x="8428176" y="256509"/>
          <a:ext cx="2601222" cy="124858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43" tIns="165100" rIns="256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176" y="256509"/>
        <a:ext cx="2601222" cy="1248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7D2F8-85F1-44AD-9A34-42F78B060C43}">
      <dsp:nvSpPr>
        <dsp:cNvPr id="0" name=""/>
        <dsp:cNvSpPr/>
      </dsp:nvSpPr>
      <dsp:spPr>
        <a:xfrm>
          <a:off x="657186" y="1051"/>
          <a:ext cx="1491233" cy="14912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/>
              <a:cs typeface="Times New Roman"/>
            </a:rPr>
            <a:t> Realtime exchange of messages</a:t>
          </a:r>
          <a:endParaRPr lang="en-US" sz="1400" kern="1200" dirty="0"/>
        </a:p>
      </dsp:txBody>
      <dsp:txXfrm>
        <a:off x="875572" y="219437"/>
        <a:ext cx="1054461" cy="1054461"/>
      </dsp:txXfrm>
    </dsp:sp>
    <dsp:sp modelId="{AA3C73E7-B135-45DA-8087-D374472F4500}">
      <dsp:nvSpPr>
        <dsp:cNvPr id="0" name=""/>
        <dsp:cNvSpPr/>
      </dsp:nvSpPr>
      <dsp:spPr>
        <a:xfrm>
          <a:off x="970345" y="1613373"/>
          <a:ext cx="864915" cy="864915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4989" y="1944116"/>
        <a:ext cx="635627" cy="203429"/>
      </dsp:txXfrm>
    </dsp:sp>
    <dsp:sp modelId="{2442950F-F796-4B26-82E9-5D5A785FD4A6}">
      <dsp:nvSpPr>
        <dsp:cNvPr id="0" name=""/>
        <dsp:cNvSpPr/>
      </dsp:nvSpPr>
      <dsp:spPr>
        <a:xfrm>
          <a:off x="657186" y="2599376"/>
          <a:ext cx="1491233" cy="14912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/>
              <a:cs typeface="Times New Roman"/>
            </a:rPr>
            <a:t>ROBOT – Autonomous program on a network</a:t>
          </a:r>
        </a:p>
      </dsp:txBody>
      <dsp:txXfrm>
        <a:off x="875572" y="2817762"/>
        <a:ext cx="1054461" cy="1054461"/>
      </dsp:txXfrm>
    </dsp:sp>
    <dsp:sp modelId="{149DD85D-9FE9-4B44-ACD2-A3F46EA5AEF5}">
      <dsp:nvSpPr>
        <dsp:cNvPr id="0" name=""/>
        <dsp:cNvSpPr/>
      </dsp:nvSpPr>
      <dsp:spPr>
        <a:xfrm>
          <a:off x="2372105" y="1768461"/>
          <a:ext cx="474212" cy="554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72105" y="1879409"/>
        <a:ext cx="331948" cy="332842"/>
      </dsp:txXfrm>
    </dsp:sp>
    <dsp:sp modelId="{6AA78860-3FAB-4E07-9D58-7123355258C6}">
      <dsp:nvSpPr>
        <dsp:cNvPr id="0" name=""/>
        <dsp:cNvSpPr/>
      </dsp:nvSpPr>
      <dsp:spPr>
        <a:xfrm>
          <a:off x="3043160" y="554597"/>
          <a:ext cx="2982466" cy="2982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A computer program designed to simulate conversation with human users, especially over the Internet.</a:t>
          </a:r>
          <a:endParaRPr lang="en-US" sz="2000" kern="1200" dirty="0"/>
        </a:p>
      </dsp:txBody>
      <dsp:txXfrm>
        <a:off x="3479932" y="991369"/>
        <a:ext cx="2108922" cy="2108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72F71-781B-4AF8-8C5C-7F62FCBA96A4}">
      <dsp:nvSpPr>
        <dsp:cNvPr id="0" name=""/>
        <dsp:cNvSpPr/>
      </dsp:nvSpPr>
      <dsp:spPr>
        <a:xfrm>
          <a:off x="0" y="152515"/>
          <a:ext cx="519685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 knowledge: What does a user expect this bot to understand?</a:t>
          </a:r>
        </a:p>
      </dsp:txBody>
      <dsp:txXfrm>
        <a:off x="45692" y="198207"/>
        <a:ext cx="5105468" cy="844616"/>
      </dsp:txXfrm>
    </dsp:sp>
    <dsp:sp modelId="{F95D3C2B-79FA-4D9E-BF43-4614813FB4CB}">
      <dsp:nvSpPr>
        <dsp:cNvPr id="0" name=""/>
        <dsp:cNvSpPr/>
      </dsp:nvSpPr>
      <dsp:spPr>
        <a:xfrm>
          <a:off x="0" y="1160515"/>
          <a:ext cx="5196852" cy="936000"/>
        </a:xfrm>
        <a:prstGeom prst="roundRect">
          <a:avLst/>
        </a:prstGeom>
        <a:solidFill>
          <a:schemeClr val="accent2">
            <a:hueOff val="1520690"/>
            <a:satOff val="2349"/>
            <a:lumOff val="647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Personality: What tone or vocabulary does the bot employ?</a:t>
          </a:r>
        </a:p>
      </dsp:txBody>
      <dsp:txXfrm>
        <a:off x="45692" y="1206207"/>
        <a:ext cx="5105468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72F71-781B-4AF8-8C5C-7F62FCBA96A4}">
      <dsp:nvSpPr>
        <dsp:cNvPr id="0" name=""/>
        <dsp:cNvSpPr/>
      </dsp:nvSpPr>
      <dsp:spPr>
        <a:xfrm>
          <a:off x="0" y="171815"/>
          <a:ext cx="2509070" cy="479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strike="noStrike" kern="1200" cap="none" baseline="0" noProof="0" dirty="0">
              <a:latin typeface="Franklin Gothic Demi"/>
            </a:rPr>
            <a:t>Therapy Session</a:t>
          </a:r>
        </a:p>
      </dsp:txBody>
      <dsp:txXfrm>
        <a:off x="23388" y="195203"/>
        <a:ext cx="2462294" cy="432338"/>
      </dsp:txXfrm>
    </dsp:sp>
    <dsp:sp modelId="{F95D3C2B-79FA-4D9E-BF43-4614813FB4CB}">
      <dsp:nvSpPr>
        <dsp:cNvPr id="0" name=""/>
        <dsp:cNvSpPr/>
      </dsp:nvSpPr>
      <dsp:spPr>
        <a:xfrm>
          <a:off x="0" y="711410"/>
          <a:ext cx="2509070" cy="479114"/>
        </a:xfrm>
        <a:prstGeom prst="roundRect">
          <a:avLst/>
        </a:prstGeom>
        <a:solidFill>
          <a:schemeClr val="accent2">
            <a:hueOff val="1520690"/>
            <a:satOff val="2349"/>
            <a:lumOff val="647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Demi" panose="020B0502020104020203"/>
            </a:rPr>
            <a:t>Rogerian Therapist</a:t>
          </a:r>
          <a:endParaRPr lang="en-US" sz="2100" kern="1200" dirty="0"/>
        </a:p>
      </dsp:txBody>
      <dsp:txXfrm>
        <a:off x="23388" y="734798"/>
        <a:ext cx="2462294" cy="432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E3D63-FAE7-4B0B-B3EC-7D70C1F32175}">
      <dsp:nvSpPr>
        <dsp:cNvPr id="0" name=""/>
        <dsp:cNvSpPr/>
      </dsp:nvSpPr>
      <dsp:spPr>
        <a:xfrm>
          <a:off x="2590" y="79650"/>
          <a:ext cx="1557764" cy="4521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/>
              <a:cs typeface="Times New Roman"/>
            </a:rPr>
            <a:t> </a:t>
          </a:r>
          <a:r>
            <a:rPr lang="en-US" sz="1300" b="0" i="0" u="none" strike="noStrike" kern="1200" cap="none" baseline="0" noProof="0">
              <a:latin typeface="Times New Roman"/>
              <a:cs typeface="Times New Roman"/>
            </a:rPr>
            <a:t>Scripted Chatbots</a:t>
          </a:r>
          <a:endParaRPr lang="en-US" sz="1300" b="0" i="0" u="none" strike="noStrike" kern="1200" cap="none" baseline="0" noProof="0">
            <a:solidFill>
              <a:srgbClr val="010000"/>
            </a:solidFill>
            <a:latin typeface="Times New Roman"/>
            <a:cs typeface="Times New Roman"/>
          </a:endParaRPr>
        </a:p>
      </dsp:txBody>
      <dsp:txXfrm>
        <a:off x="2590" y="79650"/>
        <a:ext cx="1557764" cy="452120"/>
      </dsp:txXfrm>
    </dsp:sp>
    <dsp:sp modelId="{5090D2F1-E716-4EB4-B9F4-0C8A6633B60A}">
      <dsp:nvSpPr>
        <dsp:cNvPr id="0" name=""/>
        <dsp:cNvSpPr/>
      </dsp:nvSpPr>
      <dsp:spPr>
        <a:xfrm>
          <a:off x="2590" y="531771"/>
          <a:ext cx="1557764" cy="1613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Uses </a:t>
          </a:r>
          <a:r>
            <a:rPr lang="en-US" sz="1300" kern="1200">
              <a:solidFill>
                <a:srgbClr val="FF0000"/>
              </a:solidFill>
              <a:latin typeface="Times New Roman"/>
              <a:cs typeface="Times New Roman"/>
            </a:rPr>
            <a:t>key phrases</a:t>
          </a:r>
          <a:r>
            <a:rPr lang="en-US" sz="1300" kern="1200">
              <a:latin typeface="Times New Roman"/>
              <a:cs typeface="Times New Roman"/>
            </a:rPr>
            <a:t> in the request and provides a pre-defined response</a:t>
          </a:r>
        </a:p>
      </dsp:txBody>
      <dsp:txXfrm>
        <a:off x="2590" y="531771"/>
        <a:ext cx="1557764" cy="1613665"/>
      </dsp:txXfrm>
    </dsp:sp>
    <dsp:sp modelId="{CA2D6A3E-2743-477D-B366-A018041265CF}">
      <dsp:nvSpPr>
        <dsp:cNvPr id="0" name=""/>
        <dsp:cNvSpPr/>
      </dsp:nvSpPr>
      <dsp:spPr>
        <a:xfrm>
          <a:off x="1778442" y="79650"/>
          <a:ext cx="1557764" cy="452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/>
              <a:cs typeface="Times New Roman"/>
            </a:rPr>
            <a:t> Intent Recognizers</a:t>
          </a:r>
        </a:p>
      </dsp:txBody>
      <dsp:txXfrm>
        <a:off x="1778442" y="79650"/>
        <a:ext cx="1557764" cy="452120"/>
      </dsp:txXfrm>
    </dsp:sp>
    <dsp:sp modelId="{3DD20124-B397-4608-85A6-534DDD86814A}">
      <dsp:nvSpPr>
        <dsp:cNvPr id="0" name=""/>
        <dsp:cNvSpPr/>
      </dsp:nvSpPr>
      <dsp:spPr>
        <a:xfrm>
          <a:off x="1778442" y="531771"/>
          <a:ext cx="1557764" cy="16136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rgbClr val="FF0000"/>
              </a:solidFill>
              <a:latin typeface="Times New Roman"/>
              <a:cs typeface="Times New Roman"/>
            </a:rPr>
            <a:t>Machine Learning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Interpret the relationship between the words to understand the request</a:t>
          </a:r>
        </a:p>
      </dsp:txBody>
      <dsp:txXfrm>
        <a:off x="1778442" y="531771"/>
        <a:ext cx="1557764" cy="1613665"/>
      </dsp:txXfrm>
    </dsp:sp>
    <dsp:sp modelId="{704CF32B-5ECD-4015-BF9D-310596432CDA}">
      <dsp:nvSpPr>
        <dsp:cNvPr id="0" name=""/>
        <dsp:cNvSpPr/>
      </dsp:nvSpPr>
      <dsp:spPr>
        <a:xfrm>
          <a:off x="3554294" y="79650"/>
          <a:ext cx="1557764" cy="4521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/>
              <a:cs typeface="Times New Roman"/>
            </a:rPr>
            <a:t> Virtual Agents</a:t>
          </a:r>
        </a:p>
      </dsp:txBody>
      <dsp:txXfrm>
        <a:off x="3554294" y="79650"/>
        <a:ext cx="1557764" cy="452120"/>
      </dsp:txXfrm>
    </dsp:sp>
    <dsp:sp modelId="{3D27B893-92BC-44BB-82E5-40F14D474973}">
      <dsp:nvSpPr>
        <dsp:cNvPr id="0" name=""/>
        <dsp:cNvSpPr/>
      </dsp:nvSpPr>
      <dsp:spPr>
        <a:xfrm>
          <a:off x="3554294" y="531771"/>
          <a:ext cx="1557764" cy="16136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Can understand the human request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Provide </a:t>
          </a:r>
          <a:r>
            <a:rPr lang="en-US" sz="1300" kern="1200">
              <a:solidFill>
                <a:srgbClr val="FF0000"/>
              </a:solidFill>
              <a:latin typeface="Times New Roman"/>
              <a:cs typeface="Times New Roman"/>
            </a:rPr>
            <a:t>personalized answers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Connects to other systems to leverage the data</a:t>
          </a:r>
        </a:p>
      </dsp:txBody>
      <dsp:txXfrm>
        <a:off x="3554294" y="531771"/>
        <a:ext cx="1557764" cy="1613665"/>
      </dsp:txXfrm>
    </dsp:sp>
    <dsp:sp modelId="{D79757D1-ACE8-4F14-8721-FAB721344730}">
      <dsp:nvSpPr>
        <dsp:cNvPr id="0" name=""/>
        <dsp:cNvSpPr/>
      </dsp:nvSpPr>
      <dsp:spPr>
        <a:xfrm>
          <a:off x="5330146" y="79650"/>
          <a:ext cx="1557764" cy="452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/>
              <a:cs typeface="Times New Roman"/>
            </a:rPr>
            <a:t> Human Like Advisor</a:t>
          </a:r>
        </a:p>
      </dsp:txBody>
      <dsp:txXfrm>
        <a:off x="5330146" y="79650"/>
        <a:ext cx="1557764" cy="452120"/>
      </dsp:txXfrm>
    </dsp:sp>
    <dsp:sp modelId="{9E8A993C-EBD5-4ADF-A07D-0FAF203FDDC9}">
      <dsp:nvSpPr>
        <dsp:cNvPr id="0" name=""/>
        <dsp:cNvSpPr/>
      </dsp:nvSpPr>
      <dsp:spPr>
        <a:xfrm>
          <a:off x="5330146" y="531771"/>
          <a:ext cx="1557764" cy="16136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Times New Roman"/>
              <a:cs typeface="Times New Roman"/>
            </a:rPr>
            <a:t>It can understand and reason its environment like a human</a:t>
          </a:r>
        </a:p>
      </dsp:txBody>
      <dsp:txXfrm>
        <a:off x="5330146" y="531771"/>
        <a:ext cx="1557764" cy="1613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49E6-C69E-46D9-BB4C-A745CD5409B2}">
      <dsp:nvSpPr>
        <dsp:cNvPr id="0" name=""/>
        <dsp:cNvSpPr/>
      </dsp:nvSpPr>
      <dsp:spPr>
        <a:xfrm>
          <a:off x="1855070" y="1579770"/>
          <a:ext cx="617913" cy="29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00"/>
              </a:lnTo>
              <a:lnTo>
                <a:pt x="617913" y="200400"/>
              </a:lnTo>
              <a:lnTo>
                <a:pt x="617913" y="294070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BD96A-A48C-4976-B563-05887E3708AA}">
      <dsp:nvSpPr>
        <dsp:cNvPr id="0" name=""/>
        <dsp:cNvSpPr/>
      </dsp:nvSpPr>
      <dsp:spPr>
        <a:xfrm>
          <a:off x="1237157" y="1579770"/>
          <a:ext cx="617913" cy="294070"/>
        </a:xfrm>
        <a:custGeom>
          <a:avLst/>
          <a:gdLst/>
          <a:ahLst/>
          <a:cxnLst/>
          <a:rect l="0" t="0" r="0" b="0"/>
          <a:pathLst>
            <a:path>
              <a:moveTo>
                <a:pt x="617913" y="0"/>
              </a:moveTo>
              <a:lnTo>
                <a:pt x="617913" y="200400"/>
              </a:lnTo>
              <a:lnTo>
                <a:pt x="0" y="200400"/>
              </a:lnTo>
              <a:lnTo>
                <a:pt x="0" y="294070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73289-0454-47DD-B814-9EAE4FC5C74D}">
      <dsp:nvSpPr>
        <dsp:cNvPr id="0" name=""/>
        <dsp:cNvSpPr/>
      </dsp:nvSpPr>
      <dsp:spPr>
        <a:xfrm>
          <a:off x="1237157" y="643631"/>
          <a:ext cx="617913" cy="29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00"/>
              </a:lnTo>
              <a:lnTo>
                <a:pt x="617913" y="200400"/>
              </a:lnTo>
              <a:lnTo>
                <a:pt x="617913" y="294070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F5D7B-A92F-4E86-9A9E-D79AF1A27ACA}">
      <dsp:nvSpPr>
        <dsp:cNvPr id="0" name=""/>
        <dsp:cNvSpPr/>
      </dsp:nvSpPr>
      <dsp:spPr>
        <a:xfrm>
          <a:off x="619243" y="643631"/>
          <a:ext cx="617913" cy="294070"/>
        </a:xfrm>
        <a:custGeom>
          <a:avLst/>
          <a:gdLst/>
          <a:ahLst/>
          <a:cxnLst/>
          <a:rect l="0" t="0" r="0" b="0"/>
          <a:pathLst>
            <a:path>
              <a:moveTo>
                <a:pt x="617913" y="0"/>
              </a:moveTo>
              <a:lnTo>
                <a:pt x="617913" y="200400"/>
              </a:lnTo>
              <a:lnTo>
                <a:pt x="0" y="200400"/>
              </a:lnTo>
              <a:lnTo>
                <a:pt x="0" y="294070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4338C-5659-484C-8DC1-47B3A4A04294}">
      <dsp:nvSpPr>
        <dsp:cNvPr id="0" name=""/>
        <dsp:cNvSpPr/>
      </dsp:nvSpPr>
      <dsp:spPr>
        <a:xfrm>
          <a:off x="731591" y="1562"/>
          <a:ext cx="1011131" cy="642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B6414-DAA2-48D9-8F69-650CDBFC55B5}">
      <dsp:nvSpPr>
        <dsp:cNvPr id="0" name=""/>
        <dsp:cNvSpPr/>
      </dsp:nvSpPr>
      <dsp:spPr>
        <a:xfrm>
          <a:off x="843939" y="108293"/>
          <a:ext cx="1011131" cy="642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anklin Gothic Demi" panose="020B0502020104020203"/>
            </a:rPr>
            <a:t>Chatbots</a:t>
          </a:r>
          <a:endParaRPr lang="en-US" sz="1400" kern="1200"/>
        </a:p>
      </dsp:txBody>
      <dsp:txXfrm>
        <a:off x="862745" y="127099"/>
        <a:ext cx="973519" cy="604456"/>
      </dsp:txXfrm>
    </dsp:sp>
    <dsp:sp modelId="{005CC567-8CA2-4ADE-9205-B6A03FFEBD57}">
      <dsp:nvSpPr>
        <dsp:cNvPr id="0" name=""/>
        <dsp:cNvSpPr/>
      </dsp:nvSpPr>
      <dsp:spPr>
        <a:xfrm>
          <a:off x="113677" y="937702"/>
          <a:ext cx="1011131" cy="642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4ABF9-D1A5-4C60-8C09-57E925746972}">
      <dsp:nvSpPr>
        <dsp:cNvPr id="0" name=""/>
        <dsp:cNvSpPr/>
      </dsp:nvSpPr>
      <dsp:spPr>
        <a:xfrm>
          <a:off x="226025" y="1044432"/>
          <a:ext cx="1011131" cy="642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anklin Gothic Demi" panose="020B0502020104020203"/>
            </a:rPr>
            <a:t>Rule based</a:t>
          </a:r>
          <a:endParaRPr lang="en-US" sz="1400" kern="1200"/>
        </a:p>
      </dsp:txBody>
      <dsp:txXfrm>
        <a:off x="244831" y="1063238"/>
        <a:ext cx="973519" cy="604456"/>
      </dsp:txXfrm>
    </dsp:sp>
    <dsp:sp modelId="{359E4F32-0235-4BB4-B0DD-05D8C802EB15}">
      <dsp:nvSpPr>
        <dsp:cNvPr id="0" name=""/>
        <dsp:cNvSpPr/>
      </dsp:nvSpPr>
      <dsp:spPr>
        <a:xfrm>
          <a:off x="1349505" y="937702"/>
          <a:ext cx="1011131" cy="642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C445-18DF-4411-90D0-27BF0BE0C107}">
      <dsp:nvSpPr>
        <dsp:cNvPr id="0" name=""/>
        <dsp:cNvSpPr/>
      </dsp:nvSpPr>
      <dsp:spPr>
        <a:xfrm>
          <a:off x="1461853" y="1044432"/>
          <a:ext cx="1011131" cy="642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Demi" panose="020B0502020104020203"/>
            </a:rPr>
            <a:t>Self learning</a:t>
          </a:r>
          <a:endParaRPr lang="en-US" sz="1400" kern="1200" dirty="0"/>
        </a:p>
      </dsp:txBody>
      <dsp:txXfrm>
        <a:off x="1480659" y="1063238"/>
        <a:ext cx="973519" cy="604456"/>
      </dsp:txXfrm>
    </dsp:sp>
    <dsp:sp modelId="{1886E6E1-705B-44C5-B4D5-04F5D2B0B5F0}">
      <dsp:nvSpPr>
        <dsp:cNvPr id="0" name=""/>
        <dsp:cNvSpPr/>
      </dsp:nvSpPr>
      <dsp:spPr>
        <a:xfrm>
          <a:off x="731591" y="1873841"/>
          <a:ext cx="1011131" cy="642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0B619-91A8-4D96-8E0D-35F5927ECCDF}">
      <dsp:nvSpPr>
        <dsp:cNvPr id="0" name=""/>
        <dsp:cNvSpPr/>
      </dsp:nvSpPr>
      <dsp:spPr>
        <a:xfrm>
          <a:off x="843939" y="1980571"/>
          <a:ext cx="1011131" cy="642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Demi" panose="020B0502020104020203"/>
            </a:rPr>
            <a:t>Retrieval Based</a:t>
          </a:r>
          <a:endParaRPr lang="en-US" sz="1400" kern="1200" dirty="0"/>
        </a:p>
      </dsp:txBody>
      <dsp:txXfrm>
        <a:off x="862745" y="1999377"/>
        <a:ext cx="973519" cy="604456"/>
      </dsp:txXfrm>
    </dsp:sp>
    <dsp:sp modelId="{0918137D-4250-4F74-A4BD-47A551356B63}">
      <dsp:nvSpPr>
        <dsp:cNvPr id="0" name=""/>
        <dsp:cNvSpPr/>
      </dsp:nvSpPr>
      <dsp:spPr>
        <a:xfrm>
          <a:off x="1967418" y="1873841"/>
          <a:ext cx="1011131" cy="642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89DC-461F-41CE-9E51-E521DCF1B3FF}">
      <dsp:nvSpPr>
        <dsp:cNvPr id="0" name=""/>
        <dsp:cNvSpPr/>
      </dsp:nvSpPr>
      <dsp:spPr>
        <a:xfrm>
          <a:off x="2079766" y="1980571"/>
          <a:ext cx="1011131" cy="642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Demi" panose="020B0502020104020203"/>
            </a:rPr>
            <a:t>Generative</a:t>
          </a:r>
        </a:p>
      </dsp:txBody>
      <dsp:txXfrm>
        <a:off x="2098572" y="1999377"/>
        <a:ext cx="973519" cy="60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38F81-B263-4930-BA5C-DD0195148023}" type="datetimeFigureOut">
              <a:rPr lang="en-US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FB18F-9BC6-4C6D-9D97-78975D93966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Chatbots have become a buzz word in every industry as they are offering more value to businesses to improve the functionary</a:t>
            </a:r>
          </a:p>
          <a:p>
            <a:r>
              <a:rPr lang="en-US">
                <a:cs typeface="Calibri"/>
              </a:rPr>
              <a:t>Chatbots are a piece of software which conducts conversation in oratorial (or) textual manner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Chatbots are new revolution for customer service reducing the impact on humans and helping buisness in saving a significant amount of money and time</a:t>
            </a:r>
            <a:endParaRPr lang="en-US" dirty="0"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GloVe is an unsupervised learning algorithm for obtaining vector representations for words. Training is performed on aggregated global word-word co-occurrence statistics from a corpus, and the resulting representations showcase interesting linear substructures of the word vector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/>
              <a:t>Agenda of my presentation is to provide a birds eye view of chatbots  </a:t>
            </a:r>
            <a:endParaRPr lang="en-US" dirty="0"/>
          </a:p>
          <a:p>
            <a:r>
              <a:rPr lang="en-US"/>
              <a:t>What are bots?</a:t>
            </a:r>
            <a:endParaRPr lang="en-US" dirty="0"/>
          </a:p>
          <a:p>
            <a:r>
              <a:rPr lang="en-US"/>
              <a:t>What value do they offer to businesses?</a:t>
            </a:r>
            <a:endParaRPr lang="en-US" dirty="0"/>
          </a:p>
          <a:p>
            <a:r>
              <a:rPr lang="en-US"/>
              <a:t>What technology they use?</a:t>
            </a:r>
            <a:endParaRPr lang="en-US" dirty="0"/>
          </a:p>
          <a:p>
            <a:r>
              <a:rPr lang="en-US"/>
              <a:t>How do develop one such bot?</a:t>
            </a:r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understand what is a chatbot. Let us analyze the key terms in it : chat and bot </a:t>
            </a:r>
          </a:p>
          <a:p>
            <a:r>
              <a:rPr lang="en-US" dirty="0">
                <a:cs typeface="Calibri"/>
              </a:rPr>
              <a:t>Chat denotes kind of informal communication online with one or more simultaneous users </a:t>
            </a:r>
          </a:p>
          <a:p>
            <a:r>
              <a:rPr lang="en-US" dirty="0">
                <a:cs typeface="Calibri"/>
              </a:rPr>
              <a:t>Robot is an autonomous program (which acts without the intervention of the user)</a:t>
            </a:r>
          </a:p>
          <a:p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Conversational interfaces are the mode of interaction between the human and the bot.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Design of conversational UI plays an important role in the effectiveness of the chatbot.</a:t>
            </a:r>
          </a:p>
          <a:p>
            <a:r>
              <a:rPr lang="en-US">
                <a:cs typeface="Calibri"/>
              </a:rPr>
              <a:t>Traditional mode of interaction was through text.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Why chatbots are considered important these days ? We find the traditional GUI based model to accomplish tasks unsatisfactory</a:t>
            </a:r>
            <a:endParaRPr lang="en-US" dirty="0">
              <a:cs typeface="Calibri"/>
            </a:endParaRPr>
          </a:p>
          <a:p>
            <a:r>
              <a:rPr lang="en-US"/>
              <a:t>Chatbots are being increasingly used in sales and marketing apart from their standard customer support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When we say conversational interfaces, it is implicit that both the involving parties have some knowledge on the ideas communicated </a:t>
            </a:r>
            <a:endParaRPr lang="en-US" dirty="0"/>
          </a:p>
          <a:p>
            <a:endParaRPr lang="en-US" dirty="0"/>
          </a:p>
          <a:p>
            <a:r>
              <a:rPr lang="en-US">
                <a:cs typeface="Calibri" panose="020F0502020204030204"/>
              </a:rPr>
              <a:t>Conversational UI should be intelligent enough to understand the context from the input statements. </a:t>
            </a:r>
          </a:p>
          <a:p>
            <a:r>
              <a:rPr lang="en-US">
                <a:cs typeface="Calibri" panose="020F0502020204030204"/>
              </a:rPr>
              <a:t>Accomplishing a task using single statement is obviously better than procedural (or) scripted model.</a:t>
            </a:r>
          </a:p>
          <a:p>
            <a:r>
              <a:rPr lang="en-US">
                <a:cs typeface="Calibri" panose="020F0502020204030204"/>
              </a:rPr>
              <a:t>In procedural model, chatbot understand the context from the responses of the user to predetermined set of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3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While designing a conversational UI, Fundamental Design Question involves identification of the domain knowledge and associating a personality to the bot</a:t>
            </a:r>
          </a:p>
          <a:p>
            <a:r>
              <a:rPr lang="en-US">
                <a:cs typeface="Calibri"/>
              </a:rPr>
              <a:t>Domain Knowledge – What for it is created?</a:t>
            </a:r>
          </a:p>
          <a:p>
            <a:r>
              <a:rPr lang="en-US">
                <a:cs typeface="Calibri"/>
              </a:rPr>
              <a:t>Watson – Understand facts and construct responses</a:t>
            </a:r>
          </a:p>
          <a:p>
            <a:r>
              <a:rPr lang="en-US">
                <a:cs typeface="Calibri"/>
              </a:rPr>
              <a:t>Slackbot – helps the users to set their accounts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Platform here denotes the development environment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It is based on the target medium for which software is developed for. The popular target mediums are shown here. They are arranged according to their popularity scale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Problem with Apple Siri is inaccessibility to external services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Alexa and Google Assistant are general assistants that can be used for variety of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Natural Language Processing is sub-field of AI acts as an integral component in the conversion of natural language into computer understandable format.</a:t>
            </a:r>
          </a:p>
          <a:p>
            <a:r>
              <a:rPr lang="en-US">
                <a:cs typeface="Calibri"/>
              </a:rPr>
              <a:t>Natural Language Understanding  is a sub field of NLP which uses the machine learning techniques to identify the intent of the user utterance (Command) and entities involved in the utterance.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B18F-9BC6-4C6D-9D97-78975D93966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8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5" r:id="rId5"/>
    <p:sldLayoutId id="2147483749" r:id="rId6"/>
    <p:sldLayoutId id="2147483750" r:id="rId7"/>
    <p:sldLayoutId id="2147483751" r:id="rId8"/>
    <p:sldLayoutId id="2147483754" r:id="rId9"/>
    <p:sldLayoutId id="2147483752" r:id="rId10"/>
    <p:sldLayoutId id="214748375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chnofaq.org/posts/2017/04/why-incorporating-chatbots-into-your-small-business-plan-matters-most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ictworks.org/7-things-to-consider-before-developing-a-chatbo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ccftech.com/cortana-hidden-new-xbox-experience/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oobsti.deviantart.com/art/google-now-lockscreen-38009605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htxt.co.za/2018/08/07/reports-says-small-percentage-use-amazon-alexa-for-shopp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ional_semant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aparrish/2f562e3737544cf29aaf1af30362f469#file-understanding-word-vectors-ipynb" TargetMode="External"/><Relationship Id="rId3" Type="http://schemas.openxmlformats.org/officeDocument/2006/relationships/hyperlink" Target="https://rangle.io/blog/chatbots-an-introduction-to-conversational-ui/" TargetMode="External"/><Relationship Id="rId7" Type="http://schemas.openxmlformats.org/officeDocument/2006/relationships/hyperlink" Target="https://nlp.stanford.edu/projects/glove/" TargetMode="External"/><Relationship Id="rId2" Type="http://schemas.openxmlformats.org/officeDocument/2006/relationships/hyperlink" Target="https://onlim.com/en/the-history-of-chatbo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assets.datacamp.com/production/course_3631/slides/chapter2.pdf" TargetMode="External"/><Relationship Id="rId5" Type="http://schemas.openxmlformats.org/officeDocument/2006/relationships/hyperlink" Target="https://apps.worldwritable.com/tutorials/chatbot/" TargetMode="External"/><Relationship Id="rId4" Type="http://schemas.openxmlformats.org/officeDocument/2006/relationships/hyperlink" Target="https://medium.com/analytics-vidhya/building-a-simple-chatbot-in-python-using-nltk-7c8c8215ac6e" TargetMode="External"/><Relationship Id="rId9" Type="http://schemas.openxmlformats.org/officeDocument/2006/relationships/hyperlink" Target="https://github.com/santanu13/Weabot/blob/master/weabot.ipynb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cho_thanks.sv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mailto:nrr.it@psgtech.ac.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lnews.org/ibm-launches-a-course-on-edx-about-how-to-build-chatbots-and-make-money-with-the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fullerton.edu/mbirnbaum/psych101/Eliza.ht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toy, table, items, sitting&#10;&#10;Description generated with very high confidence">
            <a:extLst>
              <a:ext uri="{FF2B5EF4-FFF2-40B4-BE49-F238E27FC236}">
                <a16:creationId xmlns:a16="http://schemas.microsoft.com/office/drawing/2014/main" id="{E1FC3860-8E6F-4DBA-8FBF-E7B4938C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789" r="7613" b="-1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10" name="Picture 11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49991BA8-DF40-47E2-9AF0-0CE76D5F8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0793" r="-2" b="-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CHATBOTS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15788-2DED-45A8-BF8E-A0CD310F529A}"/>
              </a:ext>
            </a:extLst>
          </p:cNvPr>
          <p:cNvSpPr txBox="1"/>
          <p:nvPr/>
        </p:nvSpPr>
        <p:spPr>
          <a:xfrm>
            <a:off x="8999034" y="64342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https://ravitha.github.io/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84DA-495A-4272-B379-EAC19A1A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Current trends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3C1A-468A-4FE5-AA31-2215024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Apple Siri – 2011</a:t>
            </a:r>
          </a:p>
          <a:p>
            <a:pPr marL="0" indent="0">
              <a:buNone/>
            </a:pPr>
            <a:r>
              <a:rPr lang="en-US"/>
              <a:t>Google Now – 2012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Microsoft Cortana - 2013</a:t>
            </a:r>
            <a:endParaRPr lang="en-US"/>
          </a:p>
          <a:p>
            <a:pPr marL="0" indent="0">
              <a:buNone/>
            </a:pPr>
            <a:r>
              <a:rPr lang="en-US"/>
              <a:t>Amazon Alexa – 2014</a:t>
            </a:r>
          </a:p>
          <a:p>
            <a:pPr marL="0" indent="0">
              <a:buNone/>
            </a:pPr>
            <a:r>
              <a:rPr lang="en-US"/>
              <a:t>Google Assistant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black, sitting, table&#10;&#10;Description generated with very high confidence">
            <a:extLst>
              <a:ext uri="{FF2B5EF4-FFF2-40B4-BE49-F238E27FC236}">
                <a16:creationId xmlns:a16="http://schemas.microsoft.com/office/drawing/2014/main" id="{B2F3507A-3383-4CE6-9A3D-9C0A20FE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58795" y="796973"/>
            <a:ext cx="5685934" cy="31983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4C63A49D-6705-4286-862F-3962F55CF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42338" y="4401459"/>
            <a:ext cx="2898593" cy="18116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photo, dark, sitting, blue&#10;&#10;Description generated with very high confidence">
            <a:extLst>
              <a:ext uri="{FF2B5EF4-FFF2-40B4-BE49-F238E27FC236}">
                <a16:creationId xmlns:a16="http://schemas.microsoft.com/office/drawing/2014/main" id="{E1D4F22D-944F-417B-8E68-03C3DA1BE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91392" y="4401459"/>
            <a:ext cx="3220659" cy="1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1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AA3DC-7C83-4154-BDB0-81539FBD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SCRIPTED BOTS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16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C303-D663-482E-AA82-9D28D095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24" y="443364"/>
            <a:ext cx="2503843" cy="1188720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SIMPLE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E019-79FD-4340-B806-A28B7F8C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192" y="1046902"/>
            <a:ext cx="7852220" cy="54891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GREETING_KEYWORDS = ("hello", "hi", "greetings", "sup", "what's up",)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GREETING_RESPONSES = ["sup bro", "hey", "*nods*",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"hey you get my snap?"]</a:t>
            </a:r>
            <a:endParaRPr lang="en-US" dirty="0"/>
          </a:p>
          <a:p>
            <a:pPr marL="305435" indent="-305435">
              <a:lnSpc>
                <a:spcPct val="100000"/>
              </a:lnSpc>
            </a:pP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def check_for_greeting(sentence):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              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"""If any of the words in the user's input was a greeting, return   </a:t>
            </a:r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              a greeting response"""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  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             for word in sentence.words: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                         if word.lower() in GREETING_KEYWORDS: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                                  return random. choice(GREETING_RESPONSES)</a:t>
            </a:r>
          </a:p>
          <a:p>
            <a:pPr marL="305435" indent="-305435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marL="305435" indent="-305435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1B3CC-7144-45B5-BD93-AC148F4233EF}"/>
              </a:ext>
            </a:extLst>
          </p:cNvPr>
          <p:cNvSpPr txBox="1"/>
          <p:nvPr/>
        </p:nvSpPr>
        <p:spPr>
          <a:xfrm>
            <a:off x="756249" y="2093343"/>
            <a:ext cx="3418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It searches the user’s utterance for one or more known keywords and returns one of several possible responses.</a:t>
            </a:r>
          </a:p>
        </p:txBody>
      </p:sp>
      <p:pic>
        <p:nvPicPr>
          <p:cNvPr id="5" name="Graphic 5" descr="Smiling face with no fill">
            <a:extLst>
              <a:ext uri="{FF2B5EF4-FFF2-40B4-BE49-F238E27FC236}">
                <a16:creationId xmlns:a16="http://schemas.microsoft.com/office/drawing/2014/main" id="{4FF98AB8-4A07-46B9-8AA7-8DD5CEB3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58" y="3503762"/>
            <a:ext cx="2237116" cy="22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15E6-7062-486D-A3B3-260F9E1D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ELIZA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F93C1-DDAE-45D5-A091-349788A6DB45}"/>
              </a:ext>
            </a:extLst>
          </p:cNvPr>
          <p:cNvSpPr txBox="1"/>
          <p:nvPr/>
        </p:nvSpPr>
        <p:spPr>
          <a:xfrm>
            <a:off x="538620" y="6133578"/>
            <a:ext cx="6584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http://psych.fullerton.edu/mbirnbaum/psych101/Eliza.htm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85749D-A868-42D8-B1EB-C7B6DD1F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75" y="2260914"/>
            <a:ext cx="4455090" cy="28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49B-0846-44AF-B8E1-4F5DA0FD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Eliza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BD108-8316-4124-9C52-F531A00E5A2B}"/>
              </a:ext>
            </a:extLst>
          </p:cNvPr>
          <p:cNvSpPr/>
          <p:nvPr/>
        </p:nvSpPr>
        <p:spPr>
          <a:xfrm>
            <a:off x="4805785" y="2427421"/>
            <a:ext cx="2530414" cy="10351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Rules</a:t>
            </a:r>
          </a:p>
          <a:p>
            <a:pPr algn="ctr"/>
            <a:r>
              <a:rPr lang="en-US"/>
              <a:t>Mapping (IP to 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FEB63-DD13-402C-81AE-D15A33C986DE}"/>
              </a:ext>
            </a:extLst>
          </p:cNvPr>
          <p:cNvSpPr/>
          <p:nvPr/>
        </p:nvSpPr>
        <p:spPr>
          <a:xfrm>
            <a:off x="2330183" y="2439103"/>
            <a:ext cx="1595885" cy="100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 User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3DB9E-42C1-48B7-9605-137C1351A4A3}"/>
              </a:ext>
            </a:extLst>
          </p:cNvPr>
          <p:cNvSpPr/>
          <p:nvPr/>
        </p:nvSpPr>
        <p:spPr>
          <a:xfrm>
            <a:off x="8181767" y="2439102"/>
            <a:ext cx="179716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Responses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25C13-0CB9-40D4-B443-250F32659438}"/>
              </a:ext>
            </a:extLst>
          </p:cNvPr>
          <p:cNvCxnSpPr/>
          <p:nvPr/>
        </p:nvCxnSpPr>
        <p:spPr>
          <a:xfrm flipV="1">
            <a:off x="3925172" y="2964417"/>
            <a:ext cx="871267" cy="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480D4-11B3-4EB9-8EE6-F009E980F000}"/>
              </a:ext>
            </a:extLst>
          </p:cNvPr>
          <p:cNvCxnSpPr/>
          <p:nvPr/>
        </p:nvCxnSpPr>
        <p:spPr>
          <a:xfrm flipV="1">
            <a:off x="7360462" y="2963518"/>
            <a:ext cx="82813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AD3D33-173E-4601-85B2-9E6BF2E21960}"/>
              </a:ext>
            </a:extLst>
          </p:cNvPr>
          <p:cNvSpPr txBox="1"/>
          <p:nvPr/>
        </p:nvSpPr>
        <p:spPr>
          <a:xfrm>
            <a:off x="262120" y="6323093"/>
            <a:ext cx="6308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https://dhconnelly.com/paip-python/docs/paip/eliza.html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4085D-9521-42CE-8451-15AA82837716}"/>
              </a:ext>
            </a:extLst>
          </p:cNvPr>
          <p:cNvSpPr txBox="1"/>
          <p:nvPr/>
        </p:nvSpPr>
        <p:spPr>
          <a:xfrm>
            <a:off x="576749" y="4035159"/>
            <a:ext cx="65140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Regular Expressions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Match messages against known patterns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Extract Key phrases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Transform Sentences Grammatically (Conjugative verbs)</a:t>
            </a:r>
          </a:p>
        </p:txBody>
      </p:sp>
    </p:spTree>
    <p:extLst>
      <p:ext uri="{BB962C8B-B14F-4D97-AF65-F5344CB8AC3E}">
        <p14:creationId xmlns:p14="http://schemas.microsoft.com/office/powerpoint/2010/main" val="271415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9C2A3-D924-42AD-A2A2-5756031A4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485783"/>
              </p:ext>
            </p:extLst>
          </p:nvPr>
        </p:nvGraphicFramePr>
        <p:xfrm>
          <a:off x="6241660" y="767018"/>
          <a:ext cx="5467897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897">
                  <a:extLst>
                    <a:ext uri="{9D8B030D-6E8A-4147-A177-3AD203B41FA5}">
                      <a16:colId xmlns:a16="http://schemas.microsoft.com/office/drawing/2014/main" val="4228075086"/>
                    </a:ext>
                  </a:extLst>
                </a:gridCol>
              </a:tblGrid>
              <a:tr h="3708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00000"/>
                          </a:solidFill>
                          <a:latin typeface="Franklin Gothic Book"/>
                        </a:rPr>
                        <a:t>Match messages against known patterns</a:t>
                      </a:r>
                      <a:endParaRPr 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13661"/>
                  </a:ext>
                </a:extLst>
              </a:tr>
              <a:tr h="35635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  <a:latin typeface="Franklin Gothic Book"/>
                        </a:rPr>
                        <a:t>def match_rule(rules, message): 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  <a:latin typeface="Franklin Gothic Book"/>
                        </a:rPr>
                        <a:t>response, phrase = "default", None </a:t>
                      </a:r>
                      <a:endParaRPr lang="en-US" sz="2000">
                        <a:solidFill>
                          <a:srgbClr val="7030A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</a:t>
                      </a: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  <a:latin typeface="Franklin Gothic Book"/>
                        </a:rPr>
                        <a:t># Iterate over the rules dictionary </a:t>
                      </a:r>
                      <a:endParaRPr lang="en-US" sz="20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  <a:latin typeface="Franklin Gothic Book"/>
                        </a:rPr>
                        <a:t>  for pattern,responses in rules.items():</a:t>
                      </a: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</a:t>
                      </a:r>
                      <a:endParaRPr lang="en-US" sz="20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   </a:t>
                      </a: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  <a:latin typeface="Franklin Gothic Book"/>
                        </a:rPr>
                        <a:t> # Create a match object </a:t>
                      </a:r>
                      <a:endParaRPr lang="en-US" sz="20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    </a:t>
                      </a: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  <a:latin typeface="Franklin Gothic Book"/>
                        </a:rPr>
                        <a:t>match = re.search(pattern, message)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  <a:latin typeface="Franklin Gothic Book"/>
                        </a:rPr>
                        <a:t>        if match is not None: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  <a:latin typeface="Franklin Gothic Book"/>
                        </a:rPr>
                        <a:t>            response = random.choice(responses)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     </a:t>
                      </a: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  <a:latin typeface="Franklin Gothic Book"/>
                        </a:rPr>
                        <a:t>   # Choose a random response </a:t>
                      </a:r>
                      <a:endParaRPr lang="en-US" sz="20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          </a:t>
                      </a: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  <a:latin typeface="Franklin Gothic Book"/>
                        </a:rPr>
                        <a:t>if '{0}' in response: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  <a:latin typeface="Franklin Gothic Book"/>
                        </a:rPr>
                        <a:t>                phrase = match.group(1)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</a:t>
                      </a: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  <a:latin typeface="Franklin Gothic Book"/>
                        </a:rPr>
                        <a:t>  # Return the response and phrase </a:t>
                      </a:r>
                      <a:endParaRPr lang="en-US" sz="20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Franklin Gothic Book"/>
                        </a:rPr>
                        <a:t>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  <a:latin typeface="Franklin Gothic Book"/>
                        </a:rPr>
                        <a:t>  return response, phrase 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665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E127E6-D367-4F7A-9548-17F941B24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77366"/>
              </p:ext>
            </p:extLst>
          </p:nvPr>
        </p:nvGraphicFramePr>
        <p:xfrm>
          <a:off x="361429" y="2420925"/>
          <a:ext cx="5287768" cy="4302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91088">
                  <a:extLst>
                    <a:ext uri="{9D8B030D-6E8A-4147-A177-3AD203B41FA5}">
                      <a16:colId xmlns:a16="http://schemas.microsoft.com/office/drawing/2014/main" val="2299310476"/>
                    </a:ext>
                  </a:extLst>
                </a:gridCol>
                <a:gridCol w="3696680">
                  <a:extLst>
                    <a:ext uri="{9D8B030D-6E8A-4147-A177-3AD203B41FA5}">
                      <a16:colId xmlns:a16="http://schemas.microsoft.com/office/drawing/2014/main" val="263598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(.*)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 you really think its likely that 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What do you think about 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Really- if{0}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 you think (.*)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If{0}?Absolutely.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No chance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 want (.*)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Why do you want 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What's stopping you from getting 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What would it mean if you got {0}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 you remember (.*)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Did you think I would forget{0}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Why </a:t>
                      </a:r>
                      <a:r>
                        <a:rPr lang="en-US" dirty="0"/>
                        <a:t>haven't you been able to forget{0}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What about {0}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Yes.. And 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652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FB053E-A2E9-4BDF-83AD-5D1517FB8B75}"/>
              </a:ext>
            </a:extLst>
          </p:cNvPr>
          <p:cNvSpPr txBox="1"/>
          <p:nvPr/>
        </p:nvSpPr>
        <p:spPr>
          <a:xfrm>
            <a:off x="296174" y="1762665"/>
            <a:ext cx="3462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C00000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15931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27CCCC-A286-497E-B047-9EFF3D780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80909"/>
              </p:ext>
            </p:extLst>
          </p:nvPr>
        </p:nvGraphicFramePr>
        <p:xfrm>
          <a:off x="2329131" y="589471"/>
          <a:ext cx="9419922" cy="56736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419922">
                  <a:extLst>
                    <a:ext uri="{9D8B030D-6E8A-4147-A177-3AD203B41FA5}">
                      <a16:colId xmlns:a16="http://schemas.microsoft.com/office/drawing/2014/main" val="4228075086"/>
                    </a:ext>
                  </a:extLst>
                </a:gridCol>
              </a:tblGrid>
              <a:tr h="5814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/>
                        </a:rPr>
                        <a:t>Grammatical Transformation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5359" marR="161520" marT="107680" marB="1076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113661"/>
                  </a:ext>
                </a:extLst>
              </a:tr>
              <a:tr h="3991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</a:rPr>
                        <a:t>def replace_pronouns(message): 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message = message.lower()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if 'me' in message: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2060"/>
                          </a:solidFill>
                        </a:rPr>
                        <a:t>  </a:t>
                      </a: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</a:rPr>
                        <a:t>  # sub method replace the occurence of str1 with str2 in the given message</a:t>
                      </a:r>
                      <a:endParaRPr lang="en-US" sz="20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</a:rPr>
                        <a:t>                message = re.sub('me','you',message) </a:t>
                      </a:r>
                      <a:endParaRPr lang="en-US" sz="2000">
                        <a:solidFill>
                          <a:srgbClr val="7030A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              return message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if 'my' in message: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2060"/>
                          </a:solidFill>
                        </a:rPr>
                        <a:t>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</a:rPr>
                        <a:t>              message = re.sub('my','your',message) </a:t>
                      </a:r>
                      <a:endParaRPr lang="en-US" sz="2000">
                        <a:solidFill>
                          <a:srgbClr val="7030A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              return message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if 'your' in message: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2060"/>
                          </a:solidFill>
                        </a:rPr>
                        <a:t> 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</a:rPr>
                        <a:t>             message = re.sub('your','my',message) </a:t>
                      </a:r>
                      <a:endParaRPr lang="en-US" sz="2000">
                        <a:solidFill>
                          <a:srgbClr val="7030A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              return message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if 'you' in message: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2060"/>
                          </a:solidFill>
                        </a:rPr>
                        <a:t>                </a:t>
                      </a:r>
                      <a:r>
                        <a:rPr lang="en-US" sz="2000" b="0" i="0" u="none" strike="noStrike" noProof="0">
                          <a:solidFill>
                            <a:srgbClr val="7030A0"/>
                          </a:solidFill>
                        </a:rPr>
                        <a:t>message = re.sub('you','me',message) </a:t>
                      </a:r>
                      <a:endParaRPr lang="en-US" sz="2000">
                        <a:solidFill>
                          <a:srgbClr val="7030A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              return message </a:t>
                      </a:r>
                      <a:endParaRPr lang="en-US" sz="2000">
                        <a:solidFill>
                          <a:srgbClr val="00206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2060"/>
                          </a:solidFill>
                        </a:rPr>
                        <a:t>  return message </a:t>
                      </a:r>
                      <a:endParaRPr lang="en-US" sz="2000" b="0" i="0" u="none" strike="noStrike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215359" marR="161520" marT="107680" marB="1076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26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8E04-ADDF-4F4A-9FF6-811EA103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AD6E0-9918-4C50-8D49-1F32A5DDA5DB}"/>
              </a:ext>
            </a:extLst>
          </p:cNvPr>
          <p:cNvSpPr/>
          <p:nvPr/>
        </p:nvSpPr>
        <p:spPr>
          <a:xfrm>
            <a:off x="2877448" y="2438940"/>
            <a:ext cx="1523999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Match Rule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0F096-138F-44E8-B473-8B2E89885A8D}"/>
              </a:ext>
            </a:extLst>
          </p:cNvPr>
          <p:cNvSpPr/>
          <p:nvPr/>
        </p:nvSpPr>
        <p:spPr>
          <a:xfrm>
            <a:off x="517765" y="2092085"/>
            <a:ext cx="1222074" cy="133709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Input 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02A1CA-E6E2-46CF-9298-B2CFA968BE3C}"/>
              </a:ext>
            </a:extLst>
          </p:cNvPr>
          <p:cNvCxnSpPr/>
          <p:nvPr/>
        </p:nvCxnSpPr>
        <p:spPr>
          <a:xfrm>
            <a:off x="1738043" y="2751647"/>
            <a:ext cx="1072552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1D1F5E-DE18-4EDA-8BC0-7368BC97C05C}"/>
              </a:ext>
            </a:extLst>
          </p:cNvPr>
          <p:cNvSpPr/>
          <p:nvPr/>
        </p:nvSpPr>
        <p:spPr>
          <a:xfrm>
            <a:off x="5722368" y="2163972"/>
            <a:ext cx="1653394" cy="133709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Response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95F4A5-7913-4A1C-A5DE-8B4E38EE71A6}"/>
              </a:ext>
            </a:extLst>
          </p:cNvPr>
          <p:cNvSpPr/>
          <p:nvPr/>
        </p:nvSpPr>
        <p:spPr>
          <a:xfrm>
            <a:off x="2746254" y="3975518"/>
            <a:ext cx="1653394" cy="133709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Key phrase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407C7-81BC-4863-A751-25C413D8654F}"/>
              </a:ext>
            </a:extLst>
          </p:cNvPr>
          <p:cNvCxnSpPr/>
          <p:nvPr/>
        </p:nvCxnSpPr>
        <p:spPr>
          <a:xfrm>
            <a:off x="3563068" y="3081426"/>
            <a:ext cx="8627" cy="88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811BF-A2E0-43B4-9E1A-3134F6B74961}"/>
              </a:ext>
            </a:extLst>
          </p:cNvPr>
          <p:cNvCxnSpPr/>
          <p:nvPr/>
        </p:nvCxnSpPr>
        <p:spPr>
          <a:xfrm>
            <a:off x="4467944" y="2821737"/>
            <a:ext cx="1259457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CEEDD2-318A-4293-8FF4-CAD8C0E968BB}"/>
              </a:ext>
            </a:extLst>
          </p:cNvPr>
          <p:cNvSpPr/>
          <p:nvPr/>
        </p:nvSpPr>
        <p:spPr>
          <a:xfrm>
            <a:off x="8550215" y="1052423"/>
            <a:ext cx="2616677" cy="89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 default, random selection of standard reponses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5A645-CDBE-4B60-9ADE-8C63831482F4}"/>
              </a:ext>
            </a:extLst>
          </p:cNvPr>
          <p:cNvCxnSpPr/>
          <p:nvPr/>
        </p:nvCxnSpPr>
        <p:spPr>
          <a:xfrm flipV="1">
            <a:off x="7327239" y="1419584"/>
            <a:ext cx="1130062" cy="95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840DF-3C88-4533-9608-E418AC1BF3D6}"/>
              </a:ext>
            </a:extLst>
          </p:cNvPr>
          <p:cNvSpPr/>
          <p:nvPr/>
        </p:nvSpPr>
        <p:spPr>
          <a:xfrm>
            <a:off x="5609146" y="4178599"/>
            <a:ext cx="2185357" cy="9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Grammatical Transformation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32956-6420-46A8-8EB2-C560541BD432}"/>
              </a:ext>
            </a:extLst>
          </p:cNvPr>
          <p:cNvSpPr/>
          <p:nvPr/>
        </p:nvSpPr>
        <p:spPr>
          <a:xfrm>
            <a:off x="8891678" y="3133544"/>
            <a:ext cx="1308339" cy="104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Compile Response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94AEC8-5DE8-4B08-AD67-043320E24B0A}"/>
              </a:ext>
            </a:extLst>
          </p:cNvPr>
          <p:cNvCxnSpPr/>
          <p:nvPr/>
        </p:nvCxnSpPr>
        <p:spPr>
          <a:xfrm>
            <a:off x="4405043" y="4656645"/>
            <a:ext cx="1115683" cy="2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52429D-56AB-4043-A5C6-C398D59F3AEC}"/>
              </a:ext>
            </a:extLst>
          </p:cNvPr>
          <p:cNvCxnSpPr/>
          <p:nvPr/>
        </p:nvCxnSpPr>
        <p:spPr>
          <a:xfrm>
            <a:off x="7408113" y="2828924"/>
            <a:ext cx="1446363" cy="727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EAD0FF-39A1-460D-9AA4-9AD12C3A0F8F}"/>
              </a:ext>
            </a:extLst>
          </p:cNvPr>
          <p:cNvCxnSpPr/>
          <p:nvPr/>
        </p:nvCxnSpPr>
        <p:spPr>
          <a:xfrm flipV="1">
            <a:off x="7838535" y="3771182"/>
            <a:ext cx="1000664" cy="78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4FCD43-2778-408D-B393-771D68DB9034}"/>
              </a:ext>
            </a:extLst>
          </p:cNvPr>
          <p:cNvSpPr/>
          <p:nvPr/>
        </p:nvSpPr>
        <p:spPr>
          <a:xfrm>
            <a:off x="10912595" y="2997859"/>
            <a:ext cx="1178942" cy="10495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Reply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140568-5FA6-47D8-B3D2-2AFDE8CDD652}"/>
              </a:ext>
            </a:extLst>
          </p:cNvPr>
          <p:cNvCxnSpPr/>
          <p:nvPr/>
        </p:nvCxnSpPr>
        <p:spPr>
          <a:xfrm flipV="1">
            <a:off x="10195524" y="3612132"/>
            <a:ext cx="713117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9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AA3DC-7C83-4154-BDB0-81539FBD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INTENT RECOGNIZERS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76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BCD12-ED44-4CFA-AE8F-256B1E0C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Natural Language UNDERSTANDING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A picture containing fruit&#10;&#10;Description generated with very high confidence">
            <a:extLst>
              <a:ext uri="{FF2B5EF4-FFF2-40B4-BE49-F238E27FC236}">
                <a16:creationId xmlns:a16="http://schemas.microsoft.com/office/drawing/2014/main" id="{F6BA56E8-9CAE-41C8-A378-C96A91CE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0" y="3261798"/>
            <a:ext cx="5322142" cy="3046926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79AC6B-D4BA-45BD-AE54-50116E711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5" b="5839"/>
          <a:stretch/>
        </p:blipFill>
        <p:spPr>
          <a:xfrm>
            <a:off x="6254357" y="3552470"/>
            <a:ext cx="5489646" cy="24315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E8637E-96B8-4DE0-8DB8-2016BFC87E9F}"/>
              </a:ext>
            </a:extLst>
          </p:cNvPr>
          <p:cNvSpPr/>
          <p:nvPr/>
        </p:nvSpPr>
        <p:spPr>
          <a:xfrm>
            <a:off x="5178971" y="1093075"/>
            <a:ext cx="2102068" cy="166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Human Language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E8B550-B5FF-4C68-9E19-B1880C4D336E}"/>
              </a:ext>
            </a:extLst>
          </p:cNvPr>
          <p:cNvSpPr/>
          <p:nvPr/>
        </p:nvSpPr>
        <p:spPr>
          <a:xfrm>
            <a:off x="8936419" y="1093075"/>
            <a:ext cx="2588170" cy="166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  <a:r>
              <a:rPr lang="en-US"/>
              <a:t>Understandable format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710F1C-255C-4A24-A415-AD9032181711}"/>
              </a:ext>
            </a:extLst>
          </p:cNvPr>
          <p:cNvCxnSpPr/>
          <p:nvPr/>
        </p:nvCxnSpPr>
        <p:spPr>
          <a:xfrm flipV="1">
            <a:off x="7331951" y="1927004"/>
            <a:ext cx="1531881" cy="18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282E-C390-40D9-AC98-56DE2588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D54FE6-1BF9-4924-B7F5-BCE56B445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616178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50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7E31-5466-4F4D-BFC9-0739F317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1" y="906034"/>
            <a:ext cx="11138114" cy="225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Intent</a:t>
            </a:r>
            <a:r>
              <a:rPr lang="en-US">
                <a:ea typeface="+mn-lt"/>
                <a:cs typeface="+mn-lt"/>
              </a:rPr>
              <a:t>: An intent represents the purpose of a user's input. 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Entity</a:t>
            </a:r>
            <a:r>
              <a:rPr lang="en-US">
                <a:ea typeface="+mn-lt"/>
                <a:cs typeface="+mn-lt"/>
              </a:rPr>
              <a:t>: An entity represents a term or object that is relevant to your intents and that provides a specific context for an intent. 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Dialog</a:t>
            </a:r>
            <a:r>
              <a:rPr lang="en-US">
                <a:ea typeface="+mn-lt"/>
                <a:cs typeface="+mn-lt"/>
              </a:rPr>
              <a:t>: A dialog is a branching conversation flow that defines responses to the defined intents and entities.</a:t>
            </a:r>
            <a:endParaRPr lang="en-US"/>
          </a:p>
          <a:p>
            <a:pPr marL="305435" indent="-305435"/>
            <a:endParaRPr lang="en-US" dirty="0"/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9FA25B-CD85-4942-956E-30ECE261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0" y="3169833"/>
            <a:ext cx="916368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6222-9624-4CE3-B7D0-BEBDC1C7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E96B-7436-4560-A172-0930C01D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This data set contains 4978 train and 893 test spoken utterances (text) classified into one of 26 intents.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23DB2-66DF-4C86-989F-5B099F05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2583"/>
              </p:ext>
            </p:extLst>
          </p:nvPr>
        </p:nvGraphicFramePr>
        <p:xfrm>
          <a:off x="4592231" y="1359704"/>
          <a:ext cx="6831504" cy="41211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79319">
                  <a:extLst>
                    <a:ext uri="{9D8B030D-6E8A-4147-A177-3AD203B41FA5}">
                      <a16:colId xmlns:a16="http://schemas.microsoft.com/office/drawing/2014/main" val="3632756757"/>
                    </a:ext>
                  </a:extLst>
                </a:gridCol>
                <a:gridCol w="1652185">
                  <a:extLst>
                    <a:ext uri="{9D8B030D-6E8A-4147-A177-3AD203B41FA5}">
                      <a16:colId xmlns:a16="http://schemas.microsoft.com/office/drawing/2014/main" val="2954792591"/>
                    </a:ext>
                  </a:extLst>
                </a:gridCol>
              </a:tblGrid>
              <a:tr h="490087">
                <a:tc>
                  <a:txBody>
                    <a:bodyPr/>
                    <a:lstStyle/>
                    <a:p>
                      <a:r>
                        <a:rPr lang="en-US" sz="2200"/>
                        <a:t>Sample Utterances</a:t>
                      </a:r>
                    </a:p>
                  </a:txBody>
                  <a:tcPr marL="111383" marR="111383" marT="55692" marB="5569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Intent</a:t>
                      </a:r>
                    </a:p>
                  </a:txBody>
                  <a:tcPr marL="111383" marR="111383" marT="55692" marB="55692"/>
                </a:tc>
                <a:extLst>
                  <a:ext uri="{0D108BD9-81ED-4DB2-BD59-A6C34878D82A}">
                    <a16:rowId xmlns:a16="http://schemas.microsoft.com/office/drawing/2014/main" val="793451826"/>
                  </a:ext>
                </a:extLst>
              </a:tr>
              <a:tr h="1158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BOS what is the arrival time in san francisco for the 755 am flight leaving washington EOS</a:t>
                      </a:r>
                      <a:endParaRPr lang="en-US" sz="2200" b="0" i="0" u="none" strike="noStrike" noProof="0">
                        <a:latin typeface="Franklin Gothic Book"/>
                      </a:endParaRPr>
                    </a:p>
                  </a:txBody>
                  <a:tcPr marL="111383" marR="111383" marT="55692" marB="5569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flight_time</a:t>
                      </a:r>
                      <a:endParaRPr lang="en-US" sz="2200"/>
                    </a:p>
                  </a:txBody>
                  <a:tcPr marL="111383" marR="111383" marT="55692" marB="55692"/>
                </a:tc>
                <a:extLst>
                  <a:ext uri="{0D108BD9-81ED-4DB2-BD59-A6C34878D82A}">
                    <a16:rowId xmlns:a16="http://schemas.microsoft.com/office/drawing/2014/main" val="3223036216"/>
                  </a:ext>
                </a:extLst>
              </a:tr>
              <a:tr h="824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BOS find me the earliest flight from boston to atlanta EOS</a:t>
                      </a:r>
                      <a:endParaRPr lang="en-US" sz="2200"/>
                    </a:p>
                  </a:txBody>
                  <a:tcPr marL="111383" marR="111383" marT="55692" marB="5569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flight</a:t>
                      </a:r>
                      <a:endParaRPr lang="en-US" sz="2200"/>
                    </a:p>
                  </a:txBody>
                  <a:tcPr marL="111383" marR="111383" marT="55692" marB="55692"/>
                </a:tc>
                <a:extLst>
                  <a:ext uri="{0D108BD9-81ED-4DB2-BD59-A6C34878D82A}">
                    <a16:rowId xmlns:a16="http://schemas.microsoft.com/office/drawing/2014/main" val="2919895746"/>
                  </a:ext>
                </a:extLst>
              </a:tr>
              <a:tr h="824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BOS what kinds of planes are used by american airlines EOS</a:t>
                      </a:r>
                      <a:endParaRPr lang="en-US" sz="2200"/>
                    </a:p>
                  </a:txBody>
                  <a:tcPr marL="111383" marR="111383" marT="55692" marB="5569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aircraft</a:t>
                      </a:r>
                    </a:p>
                  </a:txBody>
                  <a:tcPr marL="111383" marR="111383" marT="55692" marB="55692"/>
                </a:tc>
                <a:extLst>
                  <a:ext uri="{0D108BD9-81ED-4DB2-BD59-A6C34878D82A}">
                    <a16:rowId xmlns:a16="http://schemas.microsoft.com/office/drawing/2014/main" val="2880246372"/>
                  </a:ext>
                </a:extLst>
              </a:tr>
              <a:tr h="824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BOS please show me round trip tickets from denver to oakland EOS</a:t>
                      </a:r>
                      <a:endParaRPr lang="en-US" sz="2200"/>
                    </a:p>
                  </a:txBody>
                  <a:tcPr marL="111383" marR="111383" marT="55692" marB="5569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noProof="0"/>
                        <a:t>airfare</a:t>
                      </a:r>
                      <a:endParaRPr lang="en-US" sz="2200"/>
                    </a:p>
                  </a:txBody>
                  <a:tcPr marL="111383" marR="111383" marT="55692" marB="55692"/>
                </a:tc>
                <a:extLst>
                  <a:ext uri="{0D108BD9-81ED-4DB2-BD59-A6C34878D82A}">
                    <a16:rowId xmlns:a16="http://schemas.microsoft.com/office/drawing/2014/main" val="346314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1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CB41-D8F6-4E6F-9216-675BDFF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 for intent identification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46C5C-8E32-422D-8CED-57121F20B477}"/>
              </a:ext>
            </a:extLst>
          </p:cNvPr>
          <p:cNvSpPr/>
          <p:nvPr/>
        </p:nvSpPr>
        <p:spPr>
          <a:xfrm>
            <a:off x="869730" y="2656489"/>
            <a:ext cx="1615966" cy="5649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Utterances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5245-81C9-4F4D-AEC1-1A882B5D65FE}"/>
              </a:ext>
            </a:extLst>
          </p:cNvPr>
          <p:cNvSpPr/>
          <p:nvPr/>
        </p:nvSpPr>
        <p:spPr>
          <a:xfrm>
            <a:off x="3773215" y="2617077"/>
            <a:ext cx="1668516" cy="564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Glove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E7D668-E505-4150-8038-A6EC13A33B0B}"/>
              </a:ext>
            </a:extLst>
          </p:cNvPr>
          <p:cNvCxnSpPr/>
          <p:nvPr/>
        </p:nvCxnSpPr>
        <p:spPr>
          <a:xfrm flipV="1">
            <a:off x="2482412" y="2963260"/>
            <a:ext cx="1229709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2D97810-2AE2-4DF3-BEFB-B0D471C468FA}"/>
              </a:ext>
            </a:extLst>
          </p:cNvPr>
          <p:cNvSpPr/>
          <p:nvPr/>
        </p:nvSpPr>
        <p:spPr>
          <a:xfrm>
            <a:off x="6676695" y="2617075"/>
            <a:ext cx="1615966" cy="5649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Word Vectors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B35C0-7E90-47DC-B056-90556C2C1E9F}"/>
              </a:ext>
            </a:extLst>
          </p:cNvPr>
          <p:cNvCxnSpPr/>
          <p:nvPr/>
        </p:nvCxnSpPr>
        <p:spPr>
          <a:xfrm flipV="1">
            <a:off x="5436806" y="2935342"/>
            <a:ext cx="1242846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10" descr="A picture containing wheel&#10;&#10;Description generated with very high confidence">
            <a:extLst>
              <a:ext uri="{FF2B5EF4-FFF2-40B4-BE49-F238E27FC236}">
                <a16:creationId xmlns:a16="http://schemas.microsoft.com/office/drawing/2014/main" id="{3390AA15-62F8-4930-A676-DDB93D1B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368" y="3027471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5E2EF-04D7-4DB3-8730-219FF15DC1C0}"/>
              </a:ext>
            </a:extLst>
          </p:cNvPr>
          <p:cNvCxnSpPr/>
          <p:nvPr/>
        </p:nvCxnSpPr>
        <p:spPr>
          <a:xfrm>
            <a:off x="8325508" y="2925818"/>
            <a:ext cx="914398" cy="40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9EA81E-9DFD-4958-BA89-2C5A5E9A5409}"/>
              </a:ext>
            </a:extLst>
          </p:cNvPr>
          <p:cNvSpPr txBox="1"/>
          <p:nvPr/>
        </p:nvSpPr>
        <p:spPr>
          <a:xfrm>
            <a:off x="9169949" y="5530741"/>
            <a:ext cx="1770992" cy="3824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CC507-3130-46F4-A68E-D3F735D2F34B}"/>
              </a:ext>
            </a:extLst>
          </p:cNvPr>
          <p:cNvSpPr/>
          <p:nvPr/>
        </p:nvSpPr>
        <p:spPr>
          <a:xfrm>
            <a:off x="6771946" y="5064014"/>
            <a:ext cx="1432034" cy="5649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Intent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C9A21B-60BD-49B5-B31E-652C4A31FCF6}"/>
              </a:ext>
            </a:extLst>
          </p:cNvPr>
          <p:cNvCxnSpPr/>
          <p:nvPr/>
        </p:nvCxnSpPr>
        <p:spPr>
          <a:xfrm flipH="1">
            <a:off x="8262772" y="4865304"/>
            <a:ext cx="990603" cy="415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40D3654-8BB6-47DE-BC94-1257808A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7991"/>
              </p:ext>
            </p:extLst>
          </p:nvPr>
        </p:nvGraphicFramePr>
        <p:xfrm>
          <a:off x="9211266" y="827479"/>
          <a:ext cx="23249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59">
                  <a:extLst>
                    <a:ext uri="{9D8B030D-6E8A-4147-A177-3AD203B41FA5}">
                      <a16:colId xmlns:a16="http://schemas.microsoft.com/office/drawing/2014/main" val="2734158681"/>
                    </a:ext>
                  </a:extLst>
                </a:gridCol>
                <a:gridCol w="1162459">
                  <a:extLst>
                    <a:ext uri="{9D8B030D-6E8A-4147-A177-3AD203B41FA5}">
                      <a16:colId xmlns:a16="http://schemas.microsoft.com/office/drawing/2014/main" val="1421137375"/>
                    </a:ext>
                  </a:extLst>
                </a:gridCol>
              </a:tblGrid>
              <a:tr h="320658">
                <a:tc>
                  <a:txBody>
                    <a:bodyPr/>
                    <a:lstStyle/>
                    <a:p>
                      <a:r>
                        <a:rPr lang="en-US"/>
                        <a:t>Sample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Globe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87543"/>
                  </a:ext>
                </a:extLst>
              </a:tr>
            </a:tbl>
          </a:graphicData>
        </a:graphic>
      </p:graphicFrame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65C8E0D-6AEE-442B-933D-4C0ACCC91E1C}"/>
              </a:ext>
            </a:extLst>
          </p:cNvPr>
          <p:cNvSpPr/>
          <p:nvPr/>
        </p:nvSpPr>
        <p:spPr>
          <a:xfrm>
            <a:off x="9159764" y="2005952"/>
            <a:ext cx="2443655" cy="7751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52629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C32-6C6D-41E1-A0A1-BE4CC14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of text into vectors (WORD EMBEDDINGS)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9922-B5EA-443F-A96A-6E8C1035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99358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Theory of </a:t>
            </a:r>
            <a:r>
              <a:rPr lang="en-US" dirty="0">
                <a:ea typeface="+mn-lt"/>
                <a:cs typeface="+mn-lt"/>
                <a:hlinkClick r:id="rId3"/>
              </a:rPr>
              <a:t>Distributional Hypothesis</a:t>
            </a:r>
            <a:r>
              <a:rPr lang="en-US">
                <a:ea typeface="+mn-lt"/>
                <a:cs typeface="+mn-lt"/>
              </a:rPr>
              <a:t> states that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Linguistic items with similar distributions (similar context) have similar meanings.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FD827-64E2-4D1F-86F1-490AA4F4DCA6}"/>
              </a:ext>
            </a:extLst>
          </p:cNvPr>
          <p:cNvSpPr txBox="1"/>
          <p:nvPr/>
        </p:nvSpPr>
        <p:spPr>
          <a:xfrm>
            <a:off x="2720236" y="3430044"/>
            <a:ext cx="49561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 was really cold yesterday.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It will be really warm today, though.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It'll be really hot tomorrow!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Will it be really cool Tuesday?</a:t>
            </a:r>
            <a:r>
              <a:rPr lang="en-US" dirty="0">
                <a:ea typeface="+mn-lt"/>
                <a:cs typeface="+mn-lt"/>
              </a:rPr>
              <a:t>
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46049-6736-461D-B0AA-0BC9741DA5AB}"/>
              </a:ext>
            </a:extLst>
          </p:cNvPr>
          <p:cNvSpPr txBox="1"/>
          <p:nvPr/>
        </p:nvSpPr>
        <p:spPr>
          <a:xfrm>
            <a:off x="577110" y="4929906"/>
            <a:ext cx="11114760" cy="1614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ea typeface="+mn-lt"/>
                <a:cs typeface="+mn-lt"/>
              </a:rPr>
              <a:t>According to the Distributional Hypothesis,</a:t>
            </a:r>
            <a:r>
              <a:rPr lang="en-US" sz="1700" b="1">
                <a:solidFill>
                  <a:srgbClr val="C00000"/>
                </a:solidFill>
                <a:ea typeface="+mn-lt"/>
                <a:cs typeface="+mn-lt"/>
              </a:rPr>
              <a:t> the words cold, warm, hot and cool must be related in some way</a:t>
            </a:r>
            <a:r>
              <a:rPr lang="en-US" sz="1700">
                <a:ea typeface="+mn-lt"/>
                <a:cs typeface="+mn-lt"/>
              </a:rPr>
              <a:t> (i.e., be close in meaning) because they occur in a </a:t>
            </a:r>
            <a:r>
              <a:rPr lang="en-US" sz="1700" b="1">
                <a:solidFill>
                  <a:srgbClr val="C00000"/>
                </a:solidFill>
                <a:ea typeface="+mn-lt"/>
                <a:cs typeface="+mn-lt"/>
              </a:rPr>
              <a:t>similar context, i.e., between the word "really" and a word indicating a particular day</a:t>
            </a:r>
            <a:r>
              <a:rPr lang="en-US" sz="1700">
                <a:ea typeface="+mn-lt"/>
                <a:cs typeface="+mn-lt"/>
              </a:rPr>
              <a:t>. (Likewise, the words yesterday, today, tomorrow and Tuesday must be related, since they occur in the context of a word indicating a temperature.)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77431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E4D1-0F67-44B7-AFDE-EBB0796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WORD VECTORS FORMED BY COUNTING CONTEXTS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FD8A-A2E3-45B7-81FA-596C220E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9" y="1892016"/>
            <a:ext cx="11029615" cy="795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It was the best of times, it was the worst of times.</a:t>
            </a:r>
            <a:r>
              <a:rPr lang="en-US" dirty="0">
                <a:ea typeface="+mn-lt"/>
                <a:cs typeface="+mn-lt"/>
              </a:rPr>
              <a:t>
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6BC79C-E3F1-4B51-B54F-74CBE60C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6" y="2579053"/>
            <a:ext cx="10352760" cy="2493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F0550-5B3D-4FA1-8DE2-5718B0B2B3BD}"/>
              </a:ext>
            </a:extLst>
          </p:cNvPr>
          <p:cNvSpPr txBox="1"/>
          <p:nvPr/>
        </p:nvSpPr>
        <p:spPr>
          <a:xfrm>
            <a:off x="162838" y="2782866"/>
            <a:ext cx="843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Row - 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DFD19-AC6B-4D00-8473-EEA478D664D5}"/>
              </a:ext>
            </a:extLst>
          </p:cNvPr>
          <p:cNvSpPr txBox="1"/>
          <p:nvPr/>
        </p:nvSpPr>
        <p:spPr>
          <a:xfrm>
            <a:off x="6140755" y="1756644"/>
            <a:ext cx="51022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Column – Context</a:t>
            </a:r>
          </a:p>
          <a:p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"context" is just the word that precedes and the word that follows.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8D9A7-45E7-4894-ABE7-06E85451FBF2}"/>
              </a:ext>
            </a:extLst>
          </p:cNvPr>
          <p:cNvSpPr txBox="1"/>
          <p:nvPr/>
        </p:nvSpPr>
        <p:spPr>
          <a:xfrm>
            <a:off x="1805575" y="555294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Number of times word has </a:t>
            </a:r>
            <a:r>
              <a:rPr lang="en-US" b="1"/>
              <a:t>appeared in the context</a:t>
            </a:r>
          </a:p>
        </p:txBody>
      </p:sp>
    </p:spTree>
    <p:extLst>
      <p:ext uri="{BB962C8B-B14F-4D97-AF65-F5344CB8AC3E}">
        <p14:creationId xmlns:p14="http://schemas.microsoft.com/office/powerpoint/2010/main" val="67132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6BBD-3776-4240-AB91-A6294FFC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4704"/>
            <a:ext cx="11029616" cy="1188720"/>
          </a:xfrm>
        </p:spPr>
        <p:txBody>
          <a:bodyPr/>
          <a:lstStyle/>
          <a:p>
            <a:r>
              <a:rPr lang="en-US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F400-90FB-4D43-85CE-9533D0D0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1139"/>
            <a:ext cx="11029615" cy="1191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GloVe is an unsupervised learning algorithm for obtaining vector representations for words.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>
                <a:ea typeface="+mn-lt"/>
                <a:cs typeface="+mn-lt"/>
              </a:rPr>
              <a:t>Training is performed on aggregated </a:t>
            </a:r>
            <a:r>
              <a:rPr lang="en-US" b="1">
                <a:ea typeface="+mn-lt"/>
                <a:cs typeface="+mn-lt"/>
              </a:rPr>
              <a:t>global word-word co-occurrence statistics</a:t>
            </a:r>
            <a:r>
              <a:rPr lang="en-US">
                <a:ea typeface="+mn-lt"/>
                <a:cs typeface="+mn-lt"/>
              </a:rPr>
              <a:t> from a </a:t>
            </a:r>
            <a:r>
              <a:rPr lang="en-US" b="1">
                <a:ea typeface="+mn-lt"/>
                <a:cs typeface="+mn-lt"/>
              </a:rPr>
              <a:t>corpus</a:t>
            </a:r>
            <a:r>
              <a:rPr lang="en-US">
                <a:ea typeface="+mn-lt"/>
                <a:cs typeface="+mn-lt"/>
              </a:rPr>
              <a:t>, and the resulting representations showcase interesting linear substructures of the word vector space. </a:t>
            </a:r>
            <a:endParaRPr lang="en-US"/>
          </a:p>
        </p:txBody>
      </p:sp>
      <p:pic>
        <p:nvPicPr>
          <p:cNvPr id="4" name="Picture 4" descr="A close up of a street&#10;&#10;Description generated with high confidence">
            <a:extLst>
              <a:ext uri="{FF2B5EF4-FFF2-40B4-BE49-F238E27FC236}">
                <a16:creationId xmlns:a16="http://schemas.microsoft.com/office/drawing/2014/main" id="{D073ACAE-CE9C-49A4-89DE-C1C7E82E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26" y="3180758"/>
            <a:ext cx="6302676" cy="133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42152-D930-4802-91C4-4B9E9F1E7302}"/>
              </a:ext>
            </a:extLst>
          </p:cNvPr>
          <p:cNvSpPr txBox="1"/>
          <p:nvPr/>
        </p:nvSpPr>
        <p:spPr>
          <a:xfrm>
            <a:off x="663879" y="5047990"/>
            <a:ext cx="11031253" cy="1614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ea typeface="+mn-lt"/>
                <a:cs typeface="+mn-lt"/>
              </a:rPr>
              <a:t>The training objective of GloVe is to learn word vectors such that their dot product equals the logarithm of the words' probability of co-occurrence. Owing to the fact that the logarithm of a ratio equals the difference of logarithms, this objective associates (the logarithm of) ratios of co-occurrence probabilities with vector differences in the word vector space.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7413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97EF-B52E-463B-A20E-DCA60CAE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word vectors of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7FCC-F82C-438B-B1F2-887794E5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69"/>
            <a:ext cx="5194574" cy="447999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To understand the contextual similarity between Glove vectors , </a:t>
            </a:r>
            <a:r>
              <a:rPr lang="en-US" b="1" dirty="0">
                <a:solidFill>
                  <a:srgbClr val="002060"/>
                </a:solidFill>
              </a:rPr>
              <a:t>cosine similarity</a:t>
            </a:r>
            <a:r>
              <a:rPr lang="en-US"/>
              <a:t> measure is used. </a:t>
            </a:r>
          </a:p>
          <a:p>
            <a:pPr marL="342900" indent="-342900">
              <a:buAutoNum type="arabicPeriod"/>
            </a:pPr>
            <a:r>
              <a:rPr lang="en-US"/>
              <a:t> Cosine SImilarity measures the difference In the angle between the vectors</a:t>
            </a:r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1 indicates that the vectors point in the same direction</a:t>
            </a:r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0 indicates they are perpendicular</a:t>
            </a:r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-1 indicates they point in opposite directions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</a:t>
            </a:r>
          </a:p>
          <a:p>
            <a:pPr marL="305435" indent="-305435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6CEAB-2BB6-4C51-94E8-13E9CFCA0483}"/>
              </a:ext>
            </a:extLst>
          </p:cNvPr>
          <p:cNvSpPr txBox="1"/>
          <p:nvPr/>
        </p:nvSpPr>
        <p:spPr>
          <a:xfrm>
            <a:off x="6091825" y="2532345"/>
            <a:ext cx="48413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Difference between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"cricket" and "football"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0.5254916173923929</a:t>
            </a:r>
            <a:endParaRPr lang="en-US" b="1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/>
              <a:t>Difference between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>
                <a:solidFill>
                  <a:srgbClr val="C00000"/>
                </a:solidFill>
              </a:rPr>
              <a:t>"foot" </a:t>
            </a:r>
            <a:r>
              <a:rPr lang="en-US" b="1" dirty="0">
                <a:solidFill>
                  <a:srgbClr val="C00000"/>
                </a:solidFill>
              </a:rPr>
              <a:t>and "football"</a:t>
            </a:r>
          </a:p>
          <a:p>
            <a:endParaRPr lang="en-US" dirty="0"/>
          </a:p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0.2559363414015776</a:t>
            </a:r>
            <a:endParaRPr lang="en-US" b="1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3786-3943-404B-A57A-D6CC4308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SUPERVISED MODEL FOR INTENT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8D1F-8B13-4F73-B7FD-FF781CBB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24" y="1933768"/>
            <a:ext cx="11029615" cy="319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Inference Using nearest neighbor classifier</a:t>
            </a:r>
          </a:p>
          <a:p>
            <a:pPr marL="0" indent="0">
              <a:buNone/>
            </a:pPr>
            <a:r>
              <a:rPr lang="en-US"/>
              <a:t>1. Compute Glove vector for the test sentence – average of glove vectors for every word in the utterance</a:t>
            </a:r>
            <a:endParaRPr lang="en-US" dirty="0"/>
          </a:p>
          <a:p>
            <a:pPr marL="0" indent="0">
              <a:buNone/>
            </a:pPr>
            <a:r>
              <a:rPr lang="en-US"/>
              <a:t>2. Calculate cosine similarity of test sentence with respect to all tuples in the training dataset</a:t>
            </a:r>
            <a:endParaRPr lang="en-US" dirty="0"/>
          </a:p>
          <a:p>
            <a:pPr marL="0" indent="0">
              <a:buNone/>
            </a:pPr>
            <a:r>
              <a:rPr lang="en-US"/>
              <a:t>3. Intent for the test sentence will be same as that of intent of training sample with which it had the maximum similarity value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56888-28AE-4E6D-8BD9-6AD5A05C347B}"/>
              </a:ext>
            </a:extLst>
          </p:cNvPr>
          <p:cNvSpPr txBox="1"/>
          <p:nvPr/>
        </p:nvSpPr>
        <p:spPr>
          <a:xfrm>
            <a:off x="1311058" y="4693085"/>
            <a:ext cx="9569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E9178"/>
                </a:solidFill>
                <a:latin typeface="Courier New"/>
                <a:cs typeface="Courier New"/>
              </a:rPr>
              <a:t>i would like to find a flight from charlotteto las vegas that makes a stop in st. louis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C6A37A-025D-4733-86F0-1C3DD154EF20}"/>
              </a:ext>
            </a:extLst>
          </p:cNvPr>
          <p:cNvSpPr/>
          <p:nvPr/>
        </p:nvSpPr>
        <p:spPr>
          <a:xfrm>
            <a:off x="1400827" y="5383059"/>
            <a:ext cx="2087670" cy="39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587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22FC-90D4-451E-B1DA-41759D9C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5C72-C255-4EE6-B3C4-D19F17F8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392322"/>
          </a:xfrm>
        </p:spPr>
        <p:txBody>
          <a:bodyPr/>
          <a:lstStyle/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/>
              <a:t>Keywords may not help in the identification of entities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/>
              <a:t>Contextual clues</a:t>
            </a:r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Captilaization</a:t>
            </a:r>
            <a:endParaRPr lang="en-US" dirty="0"/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Words occuring before &amp; after</a:t>
            </a:r>
            <a:endParaRPr lang="en-US" dirty="0"/>
          </a:p>
          <a:p>
            <a:pPr marL="667385" lvl="1" indent="-305435">
              <a:buFont typeface="Arial" panose="05020102010507070707" pitchFamily="18" charset="2"/>
              <a:buChar char="•"/>
            </a:pPr>
            <a:r>
              <a:rPr lang="en-US"/>
              <a:t>Numbers</a:t>
            </a:r>
            <a:endParaRPr lang="en-US" dirty="0"/>
          </a:p>
          <a:p>
            <a:pPr marL="361950" lvl="1" indent="0">
              <a:buNone/>
            </a:pPr>
            <a:r>
              <a:rPr lang="en-US"/>
              <a:t>Dependency parsing to identify the roles </a:t>
            </a:r>
          </a:p>
          <a:p>
            <a:pPr marL="361950" lvl="1" indent="0">
              <a:buNone/>
            </a:pPr>
            <a:endParaRPr lang="en-US" dirty="0"/>
          </a:p>
          <a:p>
            <a:pPr marL="667385" lvl="1" indent="-305435">
              <a:buFont typeface="Arial" panose="05020102010507070707" pitchFamily="18" charset="2"/>
              <a:buChar char="•"/>
            </a:pPr>
            <a:endParaRPr lang="en-US" dirty="0"/>
          </a:p>
          <a:p>
            <a:pPr marL="324485" lvl="1" indent="0">
              <a:buNone/>
            </a:pPr>
            <a:endParaRPr lang="en-US" dirty="0"/>
          </a:p>
        </p:txBody>
      </p:sp>
      <p:pic>
        <p:nvPicPr>
          <p:cNvPr id="4" name="Picture 4" descr="A picture containing lamp&#10;&#10;Description generated with very high confidence">
            <a:extLst>
              <a:ext uri="{FF2B5EF4-FFF2-40B4-BE49-F238E27FC236}">
                <a16:creationId xmlns:a16="http://schemas.microsoft.com/office/drawing/2014/main" id="{A2F5A1D1-D434-481C-AE82-5BB2565F2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" t="8678" r="3925" b="11157"/>
          <a:stretch/>
        </p:blipFill>
        <p:spPr>
          <a:xfrm>
            <a:off x="4317304" y="3175487"/>
            <a:ext cx="7169214" cy="25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AA3DC-7C83-4154-BDB0-81539FBD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>
                <a:solidFill>
                  <a:schemeClr val="tx2"/>
                </a:solidFill>
              </a:rPr>
              <a:t>Virtual agents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(Creating dialog flow (or) leveraging on existing api)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5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41BBC-1740-4D8A-A300-3F26BD37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/>
                <a:cs typeface="Times New Roman"/>
              </a:rPr>
              <a:t>CHAT   +   BOT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0" name="Picture 470" descr="A close up of a sign&#10;&#10;Description generated with high confidence">
            <a:extLst>
              <a:ext uri="{FF2B5EF4-FFF2-40B4-BE49-F238E27FC236}">
                <a16:creationId xmlns:a16="http://schemas.microsoft.com/office/drawing/2014/main" id="{A27F5513-93DA-462E-ACF9-5D4D61019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3" r="31315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3E9C6499-72B9-4726-B323-58E51F361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443911"/>
              </p:ext>
            </p:extLst>
          </p:nvPr>
        </p:nvGraphicFramePr>
        <p:xfrm>
          <a:off x="207383" y="1896533"/>
          <a:ext cx="6682814" cy="409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7016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B2924E-C3F4-4219-962F-76A594D8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48" y="1432207"/>
            <a:ext cx="6572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7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C31-36FE-437E-AB12-B2C36A52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5F45-508E-44FC-AC77-6FE918E6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84" y="2883659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ea typeface="+mn-lt"/>
                <a:cs typeface="+mn-lt"/>
                <a:hlinkClick r:id="rId2"/>
              </a:rPr>
              <a:t>https://onlim.com/en/the-history-of-chatbots/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2. </a:t>
            </a:r>
            <a:r>
              <a:rPr lang="en-US" dirty="0">
                <a:ea typeface="+mn-lt"/>
                <a:cs typeface="+mn-lt"/>
                <a:hlinkClick r:id="rId3"/>
              </a:rPr>
              <a:t>https://rangle.io/blog/chatbots-an-introduction-to-conversational-ui/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3. </a:t>
            </a:r>
            <a:r>
              <a:rPr lang="en-US" dirty="0">
                <a:ea typeface="+mn-lt"/>
                <a:cs typeface="+mn-lt"/>
                <a:hlinkClick r:id="rId4"/>
              </a:rPr>
              <a:t>https://medium.com/analytics-vidhya/building-a-simple-chatbot-in-python-using-nltk-7c8c8215ac6e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4. </a:t>
            </a:r>
            <a:r>
              <a:rPr lang="en-US" dirty="0">
                <a:ea typeface="+mn-lt"/>
                <a:cs typeface="+mn-lt"/>
                <a:hlinkClick r:id="rId5"/>
              </a:rPr>
              <a:t>https://apps.worldwritable.com/tutorials/chatbot/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</a:t>
            </a:r>
            <a:r>
              <a:rPr lang="en-US" dirty="0">
                <a:ea typeface="+mn-lt"/>
                <a:cs typeface="+mn-lt"/>
                <a:hlinkClick r:id="rId6"/>
              </a:rPr>
              <a:t>https://s3.amazonaws.com/assets.datacamp.com/production/course_3631/slides/chapter2.pdf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6. </a:t>
            </a:r>
            <a:r>
              <a:rPr lang="en-US" dirty="0">
                <a:ea typeface="+mn-lt"/>
                <a:cs typeface="+mn-lt"/>
                <a:hlinkClick r:id="rId7"/>
              </a:rPr>
              <a:t>https://nlp.stanford.edu/projects/glove/</a:t>
            </a:r>
            <a:endParaRPr lang="en-US" dirty="0"/>
          </a:p>
          <a:p>
            <a:pPr marL="0" indent="0">
              <a:buNone/>
            </a:pPr>
            <a:r>
              <a:rPr lang="en-US"/>
              <a:t>7. </a:t>
            </a:r>
            <a:r>
              <a:rPr lang="en-US" dirty="0">
                <a:ea typeface="+mn-lt"/>
                <a:cs typeface="+mn-lt"/>
                <a:hlinkClick r:id="rId8"/>
              </a:rPr>
              <a:t>https://gist.github.com/aparrish/2f562e3737544cf29aaf1af30362f469#file-understanding-word-vectors-ipynb</a:t>
            </a:r>
            <a:endParaRPr lang="en-US" dirty="0"/>
          </a:p>
          <a:p>
            <a:pPr marL="0" indent="0">
              <a:buNone/>
            </a:pPr>
            <a:r>
              <a:rPr lang="en-US"/>
              <a:t>8. </a:t>
            </a:r>
            <a:r>
              <a:rPr lang="en-US" dirty="0">
                <a:ea typeface="+mn-lt"/>
                <a:cs typeface="+mn-lt"/>
                <a:hlinkClick r:id="rId9"/>
              </a:rPr>
              <a:t>https://github.com/santanu13/Weabot/blob/master/weabot.ipynb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1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21A76225-8203-473D-8539-89ED4C352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700" b="21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1BCA-C3A5-45F9-A280-A190A851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Thanks for listening</a:t>
            </a:r>
          </a:p>
          <a:p>
            <a:pPr marL="0" indent="0">
              <a:buNone/>
            </a:pPr>
            <a:r>
              <a:rPr lang="en-US" sz="1600"/>
              <a:t>Drop in a mail at </a:t>
            </a:r>
            <a:r>
              <a:rPr lang="en-US" sz="1600">
                <a:hlinkClick r:id="rId4"/>
              </a:rPr>
              <a:t>nrr.it@psgtech.ac.in</a:t>
            </a:r>
            <a:r>
              <a:rPr lang="en-US" sz="1600"/>
              <a:t> for queries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8D0FC7-460A-448F-A658-BD895AB6FB3C}"/>
              </a:ext>
            </a:extLst>
          </p:cNvPr>
          <p:cNvSpPr txBox="1">
            <a:spLocks/>
          </p:cNvSpPr>
          <p:nvPr/>
        </p:nvSpPr>
        <p:spPr>
          <a:xfrm>
            <a:off x="6096502" y="5483557"/>
            <a:ext cx="5370372" cy="121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Check </a:t>
            </a:r>
            <a:r>
              <a:rPr lang="en-US" b="1"/>
              <a:t>ravitha.github.io </a:t>
            </a:r>
            <a:r>
              <a:rPr lang="en-US"/>
              <a:t>for my works  and 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A9A5-70D3-4CF6-9158-B75138DD70F0}"/>
              </a:ext>
            </a:extLst>
          </p:cNvPr>
          <p:cNvSpPr txBox="1"/>
          <p:nvPr/>
        </p:nvSpPr>
        <p:spPr>
          <a:xfrm>
            <a:off x="9808014" y="6657945"/>
            <a:ext cx="238398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39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06EC-4A79-4974-AC8E-94ADB4FF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Conversational Interfaces</a:t>
            </a:r>
          </a:p>
        </p:txBody>
      </p:sp>
      <p:pic>
        <p:nvPicPr>
          <p:cNvPr id="16" name="Picture 16" descr="A picture containing laptop, computer&#10;&#10;Description generated with very high confidence">
            <a:extLst>
              <a:ext uri="{FF2B5EF4-FFF2-40B4-BE49-F238E27FC236}">
                <a16:creationId xmlns:a16="http://schemas.microsoft.com/office/drawing/2014/main" id="{BF2E877C-55B1-49C8-AB20-2E27E084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4478" y="2169034"/>
            <a:ext cx="5128328" cy="363378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88650D-85F2-46BC-ABFB-BDBD04DD34CC}"/>
              </a:ext>
            </a:extLst>
          </p:cNvPr>
          <p:cNvSpPr txBox="1"/>
          <p:nvPr/>
        </p:nvSpPr>
        <p:spPr>
          <a:xfrm>
            <a:off x="6190891" y="2165230"/>
            <a:ext cx="4655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Device (or) software which enables the user to interact with the bot</a:t>
            </a:r>
          </a:p>
          <a:p>
            <a:endParaRPr lang="en-US"/>
          </a:p>
          <a:p>
            <a:r>
              <a:rPr lang="en-US"/>
              <a:t> establishing conversation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DB2B7-4AAE-4570-B026-4202FD5FEA8B}"/>
              </a:ext>
            </a:extLst>
          </p:cNvPr>
          <p:cNvSpPr/>
          <p:nvPr/>
        </p:nvSpPr>
        <p:spPr>
          <a:xfrm>
            <a:off x="6257028" y="3992592"/>
            <a:ext cx="4643885" cy="10207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They are not mere text based interfaces</a:t>
            </a:r>
          </a:p>
        </p:txBody>
      </p:sp>
    </p:spTree>
    <p:extLst>
      <p:ext uri="{BB962C8B-B14F-4D97-AF65-F5344CB8AC3E}">
        <p14:creationId xmlns:p14="http://schemas.microsoft.com/office/powerpoint/2010/main" val="37648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88FE-FBA1-4C09-9D61-064947E5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rgbClr val="FFFEFF"/>
                </a:solidFill>
              </a:rPr>
              <a:t>Conversational UI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845D-0DD1-40D4-BA1A-A58DCD40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E.g. “I would like to reserve a cargo van for 1 pm this Friday”. This statement essentially combines a bunch of procedural steps together.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Q: “What would you like to do?”, A: “Make a reservation”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Q: “What would you like to reserve?”, A: “A cargo van”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Q: “What day would you like to reserve it for?“, A: “Friday”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Q: “At what time?“, A: “1 pm”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10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68F0-063F-42BB-A710-6FD00BF6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CONVERSATIONAL Ui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42EF2988-5AD1-482B-AED4-AF088101B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722913"/>
              </p:ext>
            </p:extLst>
          </p:nvPr>
        </p:nvGraphicFramePr>
        <p:xfrm>
          <a:off x="1412466" y="2825773"/>
          <a:ext cx="5196852" cy="2249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8" name="Diagram 5">
            <a:extLst>
              <a:ext uri="{FF2B5EF4-FFF2-40B4-BE49-F238E27FC236}">
                <a16:creationId xmlns:a16="http://schemas.microsoft.com/office/drawing/2014/main" id="{C3B73A7E-45F4-4685-9BB6-5629B1FBC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885822"/>
              </p:ext>
            </p:extLst>
          </p:nvPr>
        </p:nvGraphicFramePr>
        <p:xfrm>
          <a:off x="7771702" y="3269118"/>
          <a:ext cx="2509070" cy="136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5" name="Rectangle 254">
            <a:extLst>
              <a:ext uri="{FF2B5EF4-FFF2-40B4-BE49-F238E27FC236}">
                <a16:creationId xmlns:a16="http://schemas.microsoft.com/office/drawing/2014/main" id="{7ED9A939-2FB8-47B3-BEDF-B63FAF6A3832}"/>
              </a:ext>
            </a:extLst>
          </p:cNvPr>
          <p:cNvSpPr/>
          <p:nvPr/>
        </p:nvSpPr>
        <p:spPr>
          <a:xfrm>
            <a:off x="7176653" y="2694708"/>
            <a:ext cx="3546763" cy="250767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ELIZA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20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05BE-6FCA-44C7-8421-907032E1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</a:t>
            </a:r>
          </a:p>
        </p:txBody>
      </p:sp>
      <p:pic>
        <p:nvPicPr>
          <p:cNvPr id="8" name="Graphic 8" descr="Chat">
            <a:extLst>
              <a:ext uri="{FF2B5EF4-FFF2-40B4-BE49-F238E27FC236}">
                <a16:creationId xmlns:a16="http://schemas.microsoft.com/office/drawing/2014/main" id="{6CF80A3D-0611-4CAE-9BFF-997816C1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7116" y="1287380"/>
            <a:ext cx="914400" cy="914400"/>
          </a:xfrm>
          <a:prstGeom prst="rect">
            <a:avLst/>
          </a:prstGeom>
        </p:spPr>
      </p:pic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1690F58A-AF48-45C4-8452-EDB595254AAB}"/>
              </a:ext>
            </a:extLst>
          </p:cNvPr>
          <p:cNvCxnSpPr/>
          <p:nvPr/>
        </p:nvCxnSpPr>
        <p:spPr>
          <a:xfrm>
            <a:off x="8111958" y="1020011"/>
            <a:ext cx="0" cy="52404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F349CB5B-2DC9-4C22-86FB-CD3AC60628D8}"/>
              </a:ext>
            </a:extLst>
          </p:cNvPr>
          <p:cNvSpPr/>
          <p:nvPr/>
        </p:nvSpPr>
        <p:spPr>
          <a:xfrm>
            <a:off x="5302429" y="2526464"/>
            <a:ext cx="909052" cy="909052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Chat RTL">
            <a:extLst>
              <a:ext uri="{FF2B5EF4-FFF2-40B4-BE49-F238E27FC236}">
                <a16:creationId xmlns:a16="http://schemas.microsoft.com/office/drawing/2014/main" id="{B402C22E-FB9E-40DF-84FB-CA54CDC4B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9891" y="4370942"/>
            <a:ext cx="914400" cy="914400"/>
          </a:xfrm>
          <a:prstGeom prst="rect">
            <a:avLst/>
          </a:prstGeom>
        </p:spPr>
      </p:pic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11E6393-5DDA-4A2E-9578-F3402FD77638}"/>
              </a:ext>
            </a:extLst>
          </p:cNvPr>
          <p:cNvCxnSpPr/>
          <p:nvPr/>
        </p:nvCxnSpPr>
        <p:spPr>
          <a:xfrm>
            <a:off x="6205288" y="2976812"/>
            <a:ext cx="1911683" cy="1337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0E75AE72-973D-4D2C-93CF-33E55FC96AFD}"/>
              </a:ext>
            </a:extLst>
          </p:cNvPr>
          <p:cNvSpPr/>
          <p:nvPr/>
        </p:nvSpPr>
        <p:spPr>
          <a:xfrm>
            <a:off x="10077951" y="1288214"/>
            <a:ext cx="909052" cy="909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EE513F5B-80B2-4180-8C65-78821150E4D3}"/>
              </a:ext>
            </a:extLst>
          </p:cNvPr>
          <p:cNvCxnSpPr/>
          <p:nvPr/>
        </p:nvCxnSpPr>
        <p:spPr>
          <a:xfrm>
            <a:off x="8175458" y="1778668"/>
            <a:ext cx="1844841" cy="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890E8AE2-C622-4C87-ACA7-32057B6BEAF8}"/>
              </a:ext>
            </a:extLst>
          </p:cNvPr>
          <p:cNvSpPr/>
          <p:nvPr/>
        </p:nvSpPr>
        <p:spPr>
          <a:xfrm>
            <a:off x="10082964" y="4381333"/>
            <a:ext cx="909052" cy="9090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F8A4C33-C2F4-41F5-9B76-D9B5A4DB77C3}"/>
              </a:ext>
            </a:extLst>
          </p:cNvPr>
          <p:cNvCxnSpPr/>
          <p:nvPr/>
        </p:nvCxnSpPr>
        <p:spPr>
          <a:xfrm>
            <a:off x="8180471" y="4818313"/>
            <a:ext cx="1884946" cy="1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87B72566-DF42-4EA6-B892-AABDEF99993A}"/>
              </a:ext>
            </a:extLst>
          </p:cNvPr>
          <p:cNvSpPr txBox="1"/>
          <p:nvPr/>
        </p:nvSpPr>
        <p:spPr>
          <a:xfrm>
            <a:off x="8189359" y="52924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SMS (Short Messaging Service) 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F51D1185-164C-4D89-B53E-E7E4A543DB8E}"/>
              </a:ext>
            </a:extLst>
          </p:cNvPr>
          <p:cNvSpPr txBox="1"/>
          <p:nvPr/>
        </p:nvSpPr>
        <p:spPr>
          <a:xfrm>
            <a:off x="5155847" y="363916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Phone Calls (or) Voice based systems</a:t>
            </a:r>
          </a:p>
          <a:p>
            <a:r>
              <a:rPr lang="en-US"/>
              <a:t>Alexa</a:t>
            </a:r>
          </a:p>
          <a:p>
            <a:r>
              <a:rPr lang="en-US"/>
              <a:t>Google Assistant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C63C22D-8FD5-41F2-BB4C-F4DCBB4304FC}"/>
              </a:ext>
            </a:extLst>
          </p:cNvPr>
          <p:cNvSpPr txBox="1"/>
          <p:nvPr/>
        </p:nvSpPr>
        <p:spPr>
          <a:xfrm>
            <a:off x="8261356" y="218704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Messenger Platforms</a:t>
            </a:r>
          </a:p>
          <a:p>
            <a:r>
              <a:rPr lang="en-US"/>
              <a:t>Facebook Messenger</a:t>
            </a:r>
          </a:p>
          <a:p>
            <a:r>
              <a:rPr lang="en-US"/>
              <a:t>Slack</a:t>
            </a:r>
          </a:p>
        </p:txBody>
      </p:sp>
      <p:pic>
        <p:nvPicPr>
          <p:cNvPr id="4" name="Graphic 4" descr="Receiver">
            <a:extLst>
              <a:ext uri="{FF2B5EF4-FFF2-40B4-BE49-F238E27FC236}">
                <a16:creationId xmlns:a16="http://schemas.microsoft.com/office/drawing/2014/main" id="{7430CEEF-AA76-4C99-994C-885218D8B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3007" y="2690559"/>
            <a:ext cx="606927" cy="593558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92CEED61-CB4A-4BAC-A580-CEB0CCD40023}"/>
              </a:ext>
            </a:extLst>
          </p:cNvPr>
          <p:cNvSpPr txBox="1"/>
          <p:nvPr/>
        </p:nvSpPr>
        <p:spPr>
          <a:xfrm>
            <a:off x="7887419" y="6349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EDF47E6-505F-48DC-BD6B-68A3B10B1783}"/>
              </a:ext>
            </a:extLst>
          </p:cNvPr>
          <p:cNvSpPr txBox="1"/>
          <p:nvPr/>
        </p:nvSpPr>
        <p:spPr>
          <a:xfrm>
            <a:off x="7801154" y="6556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3191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919E-B68E-4728-A405-3AB1BC04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7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Evolution of conversational AI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Diagram 25">
            <a:extLst>
              <a:ext uri="{FF2B5EF4-FFF2-40B4-BE49-F238E27FC236}">
                <a16:creationId xmlns:a16="http://schemas.microsoft.com/office/drawing/2014/main" id="{AAB1CE29-0451-425D-A2D3-9760AC69B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220162"/>
              </p:ext>
            </p:extLst>
          </p:nvPr>
        </p:nvGraphicFramePr>
        <p:xfrm>
          <a:off x="500448" y="2871172"/>
          <a:ext cx="6890502" cy="222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Diagram 35">
            <a:extLst>
              <a:ext uri="{FF2B5EF4-FFF2-40B4-BE49-F238E27FC236}">
                <a16:creationId xmlns:a16="http://schemas.microsoft.com/office/drawing/2014/main" id="{8D6D7668-C5B1-447E-880F-50B230C33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256094"/>
              </p:ext>
            </p:extLst>
          </p:nvPr>
        </p:nvGraphicFramePr>
        <p:xfrm>
          <a:off x="8361123" y="2560527"/>
          <a:ext cx="3204576" cy="26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711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F29FC-3809-44C9-847D-230DDE9D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PAST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8C31269-970C-4453-86BC-55A34D3E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2530046"/>
            <a:ext cx="4748741" cy="3343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E895-FC5F-47B6-9976-75F33C8E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Turing Test</a:t>
            </a:r>
            <a:r>
              <a:rPr lang="en-US"/>
              <a:t> – 1950 </a:t>
            </a:r>
          </a:p>
          <a:p>
            <a:pPr marL="0" indent="0">
              <a:buNone/>
            </a:pPr>
            <a:r>
              <a:rPr lang="en-US" b="1"/>
              <a:t>ELIZA –</a:t>
            </a:r>
            <a:r>
              <a:rPr lang="en-US"/>
              <a:t> 1966 (MAD-Slip Symmetric List Processor) (IBM 704)</a:t>
            </a:r>
          </a:p>
          <a:p>
            <a:pPr marL="0" indent="0">
              <a:buNone/>
            </a:pPr>
            <a:r>
              <a:rPr lang="en-US"/>
              <a:t>Responses to messages are provided via text based terminal</a:t>
            </a:r>
          </a:p>
          <a:p>
            <a:pPr marL="0" indent="0">
              <a:buNone/>
            </a:pPr>
            <a:r>
              <a:rPr lang="en-US"/>
              <a:t>Most famous implementation of ELIZA is</a:t>
            </a:r>
            <a:r>
              <a:rPr lang="en-US" b="1"/>
              <a:t> DOCTOR[1]</a:t>
            </a:r>
          </a:p>
          <a:p>
            <a:pPr marL="0" indent="0">
              <a:buNone/>
            </a:pPr>
            <a:r>
              <a:rPr lang="en-US" b="1"/>
              <a:t>PARRY – 1970</a:t>
            </a:r>
          </a:p>
          <a:p>
            <a:pPr marL="0" indent="0">
              <a:buNone/>
            </a:pPr>
            <a:r>
              <a:rPr lang="en-US" b="1" err="1"/>
              <a:t>Jabberwacky</a:t>
            </a:r>
            <a:r>
              <a:rPr lang="en-US" b="1"/>
              <a:t> – 1988</a:t>
            </a:r>
          </a:p>
          <a:p>
            <a:pPr marL="0" indent="0">
              <a:buNone/>
            </a:pPr>
            <a:r>
              <a:rPr lang="en-US" b="1" err="1"/>
              <a:t>Dr.Sbaitso</a:t>
            </a:r>
            <a:r>
              <a:rPr lang="en-US" b="1"/>
              <a:t> - MS-DOS based personal computers</a:t>
            </a:r>
          </a:p>
          <a:p>
            <a:pPr marL="0" indent="0">
              <a:buNone/>
            </a:pPr>
            <a:r>
              <a:rPr lang="en-US" b="1"/>
              <a:t>ALICE - 1975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617C9-1B94-430A-A0C1-F05EB4EABCCC}"/>
              </a:ext>
            </a:extLst>
          </p:cNvPr>
          <p:cNvSpPr txBox="1"/>
          <p:nvPr/>
        </p:nvSpPr>
        <p:spPr>
          <a:xfrm>
            <a:off x="521855" y="6225309"/>
            <a:ext cx="9266381" cy="373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/>
              <a:t>[1] </a:t>
            </a:r>
            <a:r>
              <a:rPr lang="en-US">
                <a:ea typeface="+mn-lt"/>
                <a:cs typeface="+mn-lt"/>
                <a:hlinkClick r:id="rId3"/>
              </a:rPr>
              <a:t>http://psych.fullerton.edu/mbirnbaum/psych101/Eliza.htm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8096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80AAA0"/>
      </a:accent1>
      <a:accent2>
        <a:srgbClr val="7BA9B4"/>
      </a:accent2>
      <a:accent3>
        <a:srgbClr val="8EA2C2"/>
      </a:accent3>
      <a:accent4>
        <a:srgbClr val="BA7F93"/>
      </a:accent4>
      <a:accent5>
        <a:srgbClr val="C59793"/>
      </a:accent5>
      <a:accent6>
        <a:srgbClr val="BA9B7F"/>
      </a:accent6>
      <a:hlink>
        <a:srgbClr val="AD7466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DividendVTI</vt:lpstr>
      <vt:lpstr>CHATBOTS</vt:lpstr>
      <vt:lpstr>Questions</vt:lpstr>
      <vt:lpstr>CHAT   +   BOT</vt:lpstr>
      <vt:lpstr>Conversational Interfaces</vt:lpstr>
      <vt:lpstr>Conversational UI Example</vt:lpstr>
      <vt:lpstr>DESIGNING CONVERSATIONAL Ui</vt:lpstr>
      <vt:lpstr>Platforms</vt:lpstr>
      <vt:lpstr>Evolution of conversational AI</vt:lpstr>
      <vt:lpstr>PAST WORKS</vt:lpstr>
      <vt:lpstr>Current trends</vt:lpstr>
      <vt:lpstr>SCRIPTED BOTS</vt:lpstr>
      <vt:lpstr>SIMPLE BOT</vt:lpstr>
      <vt:lpstr>ELIZA</vt:lpstr>
      <vt:lpstr>Eliza implementation</vt:lpstr>
      <vt:lpstr>PowerPoint Presentation</vt:lpstr>
      <vt:lpstr>PowerPoint Presentation</vt:lpstr>
      <vt:lpstr>Complete model</vt:lpstr>
      <vt:lpstr>INTENT RECOGNIZERS</vt:lpstr>
      <vt:lpstr>Natural Language UNDERSTANDING</vt:lpstr>
      <vt:lpstr>PowerPoint Presentation</vt:lpstr>
      <vt:lpstr>Atis dATASET</vt:lpstr>
      <vt:lpstr>Process flow for intent identification</vt:lpstr>
      <vt:lpstr>Conversion of text into vectors (WORD EMBEDDINGS)</vt:lpstr>
      <vt:lpstr>WORD VECTORS FORMED BY COUNTING CONTEXTS</vt:lpstr>
      <vt:lpstr>Glove</vt:lpstr>
      <vt:lpstr>Analyzing word vectors of glove</vt:lpstr>
      <vt:lpstr>Building SUPERVISED MODEL FOR INTENT RECOGNITION</vt:lpstr>
      <vt:lpstr>Entity recognition</vt:lpstr>
      <vt:lpstr>Virtual agents (Creating dialog flow (or) leveraging on existing api)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1357</cp:revision>
  <dcterms:created xsi:type="dcterms:W3CDTF">2019-12-01T05:13:13Z</dcterms:created>
  <dcterms:modified xsi:type="dcterms:W3CDTF">2019-12-15T18:05:04Z</dcterms:modified>
</cp:coreProperties>
</file>