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4" r:id="rId7"/>
    <p:sldId id="257" r:id="rId8"/>
    <p:sldId id="265" r:id="rId9"/>
    <p:sldId id="266" r:id="rId10"/>
    <p:sldId id="263" r:id="rId11"/>
    <p:sldId id="267" r:id="rId1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95DD"/>
    <a:srgbClr val="9AC2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D13EF-4EC0-4218-9F97-E70CE27C3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D44ED-10DC-4D01-B955-806CC7475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5F27-7720-4545-ADEA-EED029D4E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FF05-AA77-47F3-941B-347FE5204031}" type="datetimeFigureOut">
              <a:rPr lang="en-IL" smtClean="0"/>
              <a:t>09/08/2022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3252E-187D-4A99-B482-C57FA5024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A9265-F380-4983-8B5E-01BE5347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17F4-5020-4713-A091-2073F0EBB0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9789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C74E-80FC-4BAF-90A6-B6ECD281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87927-7F70-470E-8DE6-4E8639EA1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B1A0F-BD3C-4410-A42B-1247E959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FF05-AA77-47F3-941B-347FE5204031}" type="datetimeFigureOut">
              <a:rPr lang="en-IL" smtClean="0"/>
              <a:t>09/08/2022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44944-738C-4AE9-842B-78469D67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FD5E1-3274-4AD9-941F-1EA226CC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17F4-5020-4713-A091-2073F0EBB0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0059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1506C-94FD-46DA-92E6-CC516A558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10CDD-141F-4787-828C-B8D12F60E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40429-5185-4148-83C7-49D82AD2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FF05-AA77-47F3-941B-347FE5204031}" type="datetimeFigureOut">
              <a:rPr lang="en-IL" smtClean="0"/>
              <a:t>09/08/2022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DBE20-F39F-43B9-A94F-584E719E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8CE79-4429-4D9F-BDDF-F0BCC585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17F4-5020-4713-A091-2073F0EBB0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9573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157A-53E7-40D3-BB1D-3257E8FBD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24587-00DB-4B15-B087-C4E6457B2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73E24-9243-466A-A307-98FA57E3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FF05-AA77-47F3-941B-347FE5204031}" type="datetimeFigureOut">
              <a:rPr lang="en-IL" smtClean="0"/>
              <a:t>09/08/2022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D9F6C-0F8F-44CF-81C9-5697C663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8BB77-7BC9-494F-BE01-481D6935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17F4-5020-4713-A091-2073F0EBB0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1313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C281-A8FD-4673-A790-8D67FB4D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6DDC-2EFA-4CE1-8F10-D2FB5A8B4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430FE-B857-454D-8471-7DA26984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FF05-AA77-47F3-941B-347FE5204031}" type="datetimeFigureOut">
              <a:rPr lang="en-IL" smtClean="0"/>
              <a:t>09/08/2022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0C139-EB94-4AFE-9C11-726AFA2F4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BB0AB-1999-4713-B65E-9CFF1809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17F4-5020-4713-A091-2073F0EBB0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5993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D8D45-665F-4FBC-B26B-90F27195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FE733-32A7-4D7C-A3E5-41170D304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58C3E-42E3-478C-BE95-8AD790400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73476-BDC5-4AEB-B440-3C5D4FCF5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FF05-AA77-47F3-941B-347FE5204031}" type="datetimeFigureOut">
              <a:rPr lang="en-IL" smtClean="0"/>
              <a:t>09/08/2022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02FB9-E6BD-4033-91EF-B790E8E7D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D994F-AB72-4CF5-9CEC-7E19B972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17F4-5020-4713-A091-2073F0EBB0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1024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D4F8-FBD1-4403-83F0-675F6697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103FE-45F9-4E83-A0A8-1D9450D3D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70867-E6AF-4ADE-80F1-9C201E6C1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5CF9C-FE8E-4BB4-8344-DABF546C0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9B80C-E412-4742-A013-36BEB5839B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9EC48-4404-4CFA-B21A-BDF3AAC6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FF05-AA77-47F3-941B-347FE5204031}" type="datetimeFigureOut">
              <a:rPr lang="en-IL" smtClean="0"/>
              <a:t>09/08/2022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925026-E1C8-4555-B6D0-48DC842E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F076A-4C3F-4B32-82C1-77540DF1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17F4-5020-4713-A091-2073F0EBB0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9524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802A0-F789-4520-8653-B90EB015F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AFAE3-A61D-4226-8CB1-076EA6E0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FF05-AA77-47F3-941B-347FE5204031}" type="datetimeFigureOut">
              <a:rPr lang="en-IL" smtClean="0"/>
              <a:t>09/08/2022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597DF-42BB-4675-A251-51243E348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7440D-E886-4BA6-8AD6-D6EB270E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17F4-5020-4713-A091-2073F0EBB0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0630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5560C5-D479-497B-9D32-4D9CF0DE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FF05-AA77-47F3-941B-347FE5204031}" type="datetimeFigureOut">
              <a:rPr lang="en-IL" smtClean="0"/>
              <a:t>09/08/2022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8A12E-A937-4D1D-8CF4-8D04F597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C6840-0B30-4C93-8396-CE26756B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17F4-5020-4713-A091-2073F0EBB0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630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25CF8-8CB3-4A87-A942-B8105D46F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00103-37D8-4F3A-8D98-F90BDBE4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33518-6F41-46A6-8940-2B6F58513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7C47A-E51B-4740-A202-7DCF371DC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FF05-AA77-47F3-941B-347FE5204031}" type="datetimeFigureOut">
              <a:rPr lang="en-IL" smtClean="0"/>
              <a:t>09/08/2022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64DB9-ECCB-4BC4-89D3-D1AFFE46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5F58D-05D5-442B-BF23-17EAF8FD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17F4-5020-4713-A091-2073F0EBB0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2863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476F-C9E1-4209-8F28-4AED27BC2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138775-E87E-4FE8-A83E-A560636D9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8C03C-0942-48DE-8454-EFEF3FACE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59AA7-93AF-4CBF-889F-AD237FD7B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FF05-AA77-47F3-941B-347FE5204031}" type="datetimeFigureOut">
              <a:rPr lang="en-IL" smtClean="0"/>
              <a:t>09/08/2022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BB425-A597-4C23-9073-31C0CE63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BB366-AA06-48A8-B2B2-08C5E283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17F4-5020-4713-A091-2073F0EBB0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822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89AF65-689C-46D5-89BE-5D2E22467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08384-C695-4B73-A0E5-EFBB4B34D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7809A-EDFA-4B6D-B667-9922AC0B9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4FF05-AA77-47F3-941B-347FE5204031}" type="datetimeFigureOut">
              <a:rPr lang="en-IL" smtClean="0"/>
              <a:t>09/08/2022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1AE74-2680-436C-A8D4-057D266C8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74993-C0CB-4F33-9C32-7C3C011B0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617F4-5020-4713-A091-2073F0EBB0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85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4DFD-7AD6-449F-8BA4-15006E9C4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Plotter UI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583DB-685C-4A46-B0A1-492310E10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01137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C1FFA9-37BA-4D16-ABC2-305C6ABFF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67521" cy="374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21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AD132C-165E-447B-8393-8291D4B50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59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0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BCBEFB-8137-451D-B834-E5CE34A39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2"/>
            <a:ext cx="12192000" cy="342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2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BCBEFB-8137-451D-B834-E5CE34A39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2"/>
            <a:ext cx="12192000" cy="3422188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7C5BE8-0E70-4D82-AF08-F2C34CC3F3A7}"/>
              </a:ext>
            </a:extLst>
          </p:cNvPr>
          <p:cNvCxnSpPr/>
          <p:nvPr/>
        </p:nvCxnSpPr>
        <p:spPr>
          <a:xfrm>
            <a:off x="1419225" y="962025"/>
            <a:ext cx="0" cy="356235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26B6D0D-0535-418D-BA3F-D16E9C5D6664}"/>
              </a:ext>
            </a:extLst>
          </p:cNvPr>
          <p:cNvCxnSpPr>
            <a:cxnSpLocks/>
          </p:cNvCxnSpPr>
          <p:nvPr/>
        </p:nvCxnSpPr>
        <p:spPr>
          <a:xfrm>
            <a:off x="1647825" y="2143125"/>
            <a:ext cx="0" cy="238125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718AA2-E0DF-407A-9C2E-7E994F15AA6C}"/>
              </a:ext>
            </a:extLst>
          </p:cNvPr>
          <p:cNvCxnSpPr>
            <a:cxnSpLocks/>
          </p:cNvCxnSpPr>
          <p:nvPr/>
        </p:nvCxnSpPr>
        <p:spPr>
          <a:xfrm>
            <a:off x="1885950" y="3343275"/>
            <a:ext cx="0" cy="118110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2D592CF-45CC-46DD-9DCF-726482478875}"/>
              </a:ext>
            </a:extLst>
          </p:cNvPr>
          <p:cNvSpPr txBox="1"/>
          <p:nvPr/>
        </p:nvSpPr>
        <p:spPr>
          <a:xfrm>
            <a:off x="880595" y="4714875"/>
            <a:ext cx="1534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Assets:</a:t>
            </a:r>
            <a:endParaRPr lang="en-IL" sz="36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36DE3-7711-4CA0-A8B1-BD02D8332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987" y="3492699"/>
            <a:ext cx="6525213" cy="33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6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BCBEFB-8137-451D-B834-E5CE34A39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2"/>
            <a:ext cx="12192000" cy="342218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26B6D0D-0535-418D-BA3F-D16E9C5D6664}"/>
              </a:ext>
            </a:extLst>
          </p:cNvPr>
          <p:cNvCxnSpPr>
            <a:cxnSpLocks/>
          </p:cNvCxnSpPr>
          <p:nvPr/>
        </p:nvCxnSpPr>
        <p:spPr>
          <a:xfrm flipH="1">
            <a:off x="10125075" y="2162175"/>
            <a:ext cx="1162052" cy="180806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2D592CF-45CC-46DD-9DCF-726482478875}"/>
              </a:ext>
            </a:extLst>
          </p:cNvPr>
          <p:cNvSpPr txBox="1"/>
          <p:nvPr/>
        </p:nvSpPr>
        <p:spPr>
          <a:xfrm>
            <a:off x="8797523" y="3970242"/>
            <a:ext cx="2183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Workload:</a:t>
            </a:r>
            <a:endParaRPr lang="en-IL" sz="3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961637-DD08-47AC-BA55-E30FD4E3C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976" y="4778156"/>
            <a:ext cx="2648320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7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BCBEFB-8137-451D-B834-E5CE34A39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2"/>
            <a:ext cx="12192000" cy="342218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26B6D0D-0535-418D-BA3F-D16E9C5D666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076700" y="2943225"/>
            <a:ext cx="0" cy="177846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718AA2-E0DF-407A-9C2E-7E994F15AA6C}"/>
              </a:ext>
            </a:extLst>
          </p:cNvPr>
          <p:cNvCxnSpPr>
            <a:cxnSpLocks/>
          </p:cNvCxnSpPr>
          <p:nvPr/>
        </p:nvCxnSpPr>
        <p:spPr>
          <a:xfrm flipH="1">
            <a:off x="4708827" y="2943225"/>
            <a:ext cx="2063448" cy="177846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2D592CF-45CC-46DD-9DCF-726482478875}"/>
              </a:ext>
            </a:extLst>
          </p:cNvPr>
          <p:cNvSpPr txBox="1"/>
          <p:nvPr/>
        </p:nvSpPr>
        <p:spPr>
          <a:xfrm>
            <a:off x="2944082" y="4721691"/>
            <a:ext cx="226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Templates:</a:t>
            </a:r>
            <a:endParaRPr lang="en-IL" sz="36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7606BAB-483C-4B08-9BCF-EA389C8AB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428" y="3429000"/>
            <a:ext cx="6503997" cy="332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0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BCBEFB-8137-451D-B834-E5CE34A39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2"/>
            <a:ext cx="12192000" cy="342218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26B6D0D-0535-418D-BA3F-D16E9C5D6664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015908" y="2305050"/>
            <a:ext cx="451317" cy="256904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718AA2-E0DF-407A-9C2E-7E994F15AA6C}"/>
              </a:ext>
            </a:extLst>
          </p:cNvPr>
          <p:cNvCxnSpPr>
            <a:cxnSpLocks/>
          </p:cNvCxnSpPr>
          <p:nvPr/>
        </p:nvCxnSpPr>
        <p:spPr>
          <a:xfrm flipH="1">
            <a:off x="4301166" y="2200275"/>
            <a:ext cx="3137859" cy="267381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2D592CF-45CC-46DD-9DCF-726482478875}"/>
              </a:ext>
            </a:extLst>
          </p:cNvPr>
          <p:cNvSpPr txBox="1"/>
          <p:nvPr/>
        </p:nvSpPr>
        <p:spPr>
          <a:xfrm>
            <a:off x="3020282" y="4874091"/>
            <a:ext cx="199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Modules:</a:t>
            </a:r>
            <a:endParaRPr lang="en-IL" sz="36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ADD91E-EAC0-46A7-8A35-EADE1FA8BAA3}"/>
              </a:ext>
            </a:extLst>
          </p:cNvPr>
          <p:cNvCxnSpPr>
            <a:cxnSpLocks/>
          </p:cNvCxnSpPr>
          <p:nvPr/>
        </p:nvCxnSpPr>
        <p:spPr>
          <a:xfrm flipH="1">
            <a:off x="4734120" y="2200275"/>
            <a:ext cx="4171755" cy="267381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07606BAB-483C-4B08-9BCF-EA389C8AB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428" y="3429000"/>
            <a:ext cx="6503997" cy="332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5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DAC0DF-5958-4BD9-8567-A798D66B6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2363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E14584-5F54-46D6-8E2A-5DFD3A21A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5798"/>
            <a:ext cx="3171825" cy="36922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1BB14B-0E13-46E4-A046-680C7BC06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4576" y="3524626"/>
            <a:ext cx="4642848" cy="283162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4FFB35-3F70-46DB-A2DF-05B68AF4886A}"/>
              </a:ext>
            </a:extLst>
          </p:cNvPr>
          <p:cNvCxnSpPr>
            <a:cxnSpLocks/>
          </p:cNvCxnSpPr>
          <p:nvPr/>
        </p:nvCxnSpPr>
        <p:spPr>
          <a:xfrm>
            <a:off x="3774576" y="1562100"/>
            <a:ext cx="933450" cy="1962526"/>
          </a:xfrm>
          <a:prstGeom prst="straightConnector1">
            <a:avLst/>
          </a:prstGeom>
          <a:ln w="28575">
            <a:solidFill>
              <a:srgbClr val="9AC29A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2AE9BC-C2B1-4A2C-B088-1B04E74C048F}"/>
              </a:ext>
            </a:extLst>
          </p:cNvPr>
          <p:cNvCxnSpPr>
            <a:cxnSpLocks/>
          </p:cNvCxnSpPr>
          <p:nvPr/>
        </p:nvCxnSpPr>
        <p:spPr>
          <a:xfrm flipH="1">
            <a:off x="685800" y="428625"/>
            <a:ext cx="1241406" cy="2895600"/>
          </a:xfrm>
          <a:prstGeom prst="straightConnector1">
            <a:avLst/>
          </a:prstGeom>
          <a:ln w="28575">
            <a:solidFill>
              <a:srgbClr val="9AC29A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F4AAB2-C2CD-47BD-AD91-83C4AB50DBE7}"/>
              </a:ext>
            </a:extLst>
          </p:cNvPr>
          <p:cNvSpPr txBox="1"/>
          <p:nvPr/>
        </p:nvSpPr>
        <p:spPr>
          <a:xfrm>
            <a:off x="94986" y="2377912"/>
            <a:ext cx="2778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Multi-cluster:</a:t>
            </a:r>
            <a:endParaRPr lang="en-IL" sz="3600" b="1" dirty="0"/>
          </a:p>
        </p:txBody>
      </p:sp>
    </p:spTree>
    <p:extLst>
      <p:ext uri="{BB962C8B-B14F-4D97-AF65-F5344CB8AC3E}">
        <p14:creationId xmlns:p14="http://schemas.microsoft.com/office/powerpoint/2010/main" val="413607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DAC0DF-5958-4BD9-8567-A798D66B6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2363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E14584-5F54-46D6-8E2A-5DFD3A21A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5798"/>
            <a:ext cx="3171825" cy="369220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2AE9BC-C2B1-4A2C-B088-1B04E74C048F}"/>
              </a:ext>
            </a:extLst>
          </p:cNvPr>
          <p:cNvCxnSpPr>
            <a:cxnSpLocks/>
          </p:cNvCxnSpPr>
          <p:nvPr/>
        </p:nvCxnSpPr>
        <p:spPr>
          <a:xfrm>
            <a:off x="257175" y="367453"/>
            <a:ext cx="0" cy="4728422"/>
          </a:xfrm>
          <a:prstGeom prst="straightConnector1">
            <a:avLst/>
          </a:prstGeom>
          <a:ln w="28575">
            <a:solidFill>
              <a:srgbClr val="9595DD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F4AAB2-C2CD-47BD-AD91-83C4AB50DBE7}"/>
              </a:ext>
            </a:extLst>
          </p:cNvPr>
          <p:cNvSpPr txBox="1"/>
          <p:nvPr/>
        </p:nvSpPr>
        <p:spPr>
          <a:xfrm>
            <a:off x="94986" y="2377912"/>
            <a:ext cx="2778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Multi-cluster:</a:t>
            </a:r>
            <a:endParaRPr lang="en-IL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3AA291-7217-47D5-A0CE-855EB2226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103" y="3024243"/>
            <a:ext cx="5135304" cy="364224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A596D9-1658-4C34-867F-B8C12F3D861C}"/>
              </a:ext>
            </a:extLst>
          </p:cNvPr>
          <p:cNvCxnSpPr>
            <a:cxnSpLocks/>
          </p:cNvCxnSpPr>
          <p:nvPr/>
        </p:nvCxnSpPr>
        <p:spPr>
          <a:xfrm flipH="1">
            <a:off x="4419600" y="2114550"/>
            <a:ext cx="3200401" cy="981075"/>
          </a:xfrm>
          <a:prstGeom prst="straightConnector1">
            <a:avLst/>
          </a:prstGeom>
          <a:ln w="28575">
            <a:solidFill>
              <a:srgbClr val="9595DD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11D9A02-79E0-4114-ACDB-E2081B6C5B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2885" y="3524493"/>
            <a:ext cx="2352365" cy="1097151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48DDCA-2FCD-464A-98C2-03EF4C1763B4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10349068" y="1514838"/>
            <a:ext cx="919008" cy="2009655"/>
          </a:xfrm>
          <a:prstGeom prst="straightConnector1">
            <a:avLst/>
          </a:prstGeom>
          <a:ln w="28575">
            <a:solidFill>
              <a:srgbClr val="9595DD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91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DAC0DF-5958-4BD9-8567-A798D66B6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2363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F4AAB2-C2CD-47BD-AD91-83C4AB50DBE7}"/>
              </a:ext>
            </a:extLst>
          </p:cNvPr>
          <p:cNvSpPr txBox="1"/>
          <p:nvPr/>
        </p:nvSpPr>
        <p:spPr>
          <a:xfrm>
            <a:off x="1618986" y="3975313"/>
            <a:ext cx="1806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Triggers:</a:t>
            </a:r>
            <a:endParaRPr lang="en-IL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D04C1-3100-44DA-89B1-9CBB89CDD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469" y="2866801"/>
            <a:ext cx="5182323" cy="320084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D58993-C23F-4916-8388-A2082EFBADB2}"/>
              </a:ext>
            </a:extLst>
          </p:cNvPr>
          <p:cNvCxnSpPr>
            <a:cxnSpLocks/>
          </p:cNvCxnSpPr>
          <p:nvPr/>
        </p:nvCxnSpPr>
        <p:spPr>
          <a:xfrm>
            <a:off x="4733925" y="790352"/>
            <a:ext cx="381000" cy="443887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46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31215</TotalTime>
  <Words>17</Words>
  <Application>Microsoft Office PowerPoint</Application>
  <PresentationFormat>Widescreen</PresentationFormat>
  <Paragraphs>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Plotter UI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Raviv Schaffer</dc:creator>
  <cp:lastModifiedBy>Raviv Schaffer</cp:lastModifiedBy>
  <cp:revision>12</cp:revision>
  <dcterms:created xsi:type="dcterms:W3CDTF">2022-04-06T13:55:07Z</dcterms:created>
  <dcterms:modified xsi:type="dcterms:W3CDTF">2022-08-14T08:00:37Z</dcterms:modified>
</cp:coreProperties>
</file>