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76" r:id="rId8"/>
    <p:sldId id="278" r:id="rId9"/>
    <p:sldId id="279" r:id="rId10"/>
    <p:sldId id="271" r:id="rId11"/>
    <p:sldId id="258" r:id="rId12"/>
    <p:sldId id="275" r:id="rId13"/>
    <p:sldId id="274" r:id="rId14"/>
    <p:sldId id="273" r:id="rId15"/>
    <p:sldId id="272" r:id="rId16"/>
    <p:sldId id="260" r:id="rId17"/>
    <p:sldId id="261" r:id="rId18"/>
    <p:sldId id="262" r:id="rId19"/>
    <p:sldId id="263" r:id="rId20"/>
    <p:sldId id="264" r:id="rId21"/>
    <p:sldId id="265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415C-63E4-4F54-9901-DEA672F98707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EAC5-6289-4097-9EE6-6F2E2149E9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415C-63E4-4F54-9901-DEA672F98707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EAC5-6289-4097-9EE6-6F2E2149E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415C-63E4-4F54-9901-DEA672F98707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EAC5-6289-4097-9EE6-6F2E2149E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415C-63E4-4F54-9901-DEA672F98707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EAC5-6289-4097-9EE6-6F2E2149E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415C-63E4-4F54-9901-DEA672F98707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EAC5-6289-4097-9EE6-6F2E2149E9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415C-63E4-4F54-9901-DEA672F98707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EAC5-6289-4097-9EE6-6F2E2149E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415C-63E4-4F54-9901-DEA672F98707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EAC5-6289-4097-9EE6-6F2E2149E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415C-63E4-4F54-9901-DEA672F98707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EAC5-6289-4097-9EE6-6F2E2149E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415C-63E4-4F54-9901-DEA672F98707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EAC5-6289-4097-9EE6-6F2E2149E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415C-63E4-4F54-9901-DEA672F98707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EAC5-6289-4097-9EE6-6F2E2149E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415C-63E4-4F54-9901-DEA672F98707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5A4EAC5-6289-4097-9EE6-6F2E2149E96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5B415C-63E4-4F54-9901-DEA672F98707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5A4EAC5-6289-4097-9EE6-6F2E2149E96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34385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685800"/>
            <a:ext cx="38481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762000"/>
            <a:ext cx="6553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7696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696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7772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7696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Autofit/>
          </a:bodyPr>
          <a:lstStyle/>
          <a:p>
            <a:r>
              <a:rPr lang="en-US" sz="2200" b="1" dirty="0" err="1" smtClean="0"/>
              <a:t>FlowLayout</a:t>
            </a:r>
            <a:r>
              <a:rPr lang="en-US" sz="2200" b="1" dirty="0" smtClean="0"/>
              <a:t> </a:t>
            </a:r>
            <a:r>
              <a:rPr lang="en-US" sz="2200" b="1" dirty="0" smtClean="0"/>
              <a:t>is the default layout manager. This is the layout manager that the </a:t>
            </a:r>
            <a:r>
              <a:rPr lang="en-US" sz="2200" b="1" dirty="0" smtClean="0"/>
              <a:t>preceding </a:t>
            </a:r>
            <a:r>
              <a:rPr lang="en-US" sz="2200" dirty="0" smtClean="0"/>
              <a:t>examples </a:t>
            </a:r>
            <a:r>
              <a:rPr lang="en-US" sz="2200" dirty="0" smtClean="0"/>
              <a:t>have used. </a:t>
            </a:r>
            <a:r>
              <a:rPr lang="en-US" sz="2200" b="1" dirty="0" err="1" smtClean="0"/>
              <a:t>FlowLayout</a:t>
            </a:r>
            <a:r>
              <a:rPr lang="en-US" sz="2200" b="1" dirty="0" smtClean="0"/>
              <a:t> implements a simple layout style, which is similar </a:t>
            </a:r>
            <a:r>
              <a:rPr lang="en-US" sz="2200" b="1" dirty="0" smtClean="0"/>
              <a:t>to  </a:t>
            </a:r>
            <a:r>
              <a:rPr lang="en-US" sz="2200" dirty="0" smtClean="0"/>
              <a:t>how </a:t>
            </a:r>
            <a:r>
              <a:rPr lang="en-US" sz="2200" dirty="0" smtClean="0"/>
              <a:t>words flow in a text editor. </a:t>
            </a:r>
            <a:r>
              <a:rPr lang="en-US" sz="2200" dirty="0" smtClean="0"/>
              <a:t>Here </a:t>
            </a:r>
            <a:r>
              <a:rPr lang="en-US" sz="2200" dirty="0" smtClean="0"/>
              <a:t>are the constructors for</a:t>
            </a:r>
          </a:p>
          <a:p>
            <a:r>
              <a:rPr lang="en-US" sz="2200" b="1" dirty="0" err="1" smtClean="0"/>
              <a:t>FlowLayout</a:t>
            </a:r>
            <a:r>
              <a:rPr lang="en-US" sz="2200" b="1" dirty="0" smtClean="0"/>
              <a:t>:</a:t>
            </a:r>
          </a:p>
          <a:p>
            <a:r>
              <a:rPr lang="en-US" sz="2200" dirty="0" err="1" smtClean="0"/>
              <a:t>FlowLayout</a:t>
            </a:r>
            <a:r>
              <a:rPr lang="en-US" sz="2200" dirty="0" smtClean="0"/>
              <a:t>( )</a:t>
            </a:r>
          </a:p>
          <a:p>
            <a:r>
              <a:rPr lang="en-US" sz="2200" dirty="0" err="1" smtClean="0"/>
              <a:t>FlowLayout</a:t>
            </a:r>
            <a:r>
              <a:rPr lang="en-US" sz="2200" dirty="0" smtClean="0"/>
              <a:t>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i="1" dirty="0" smtClean="0"/>
              <a:t>how)</a:t>
            </a:r>
          </a:p>
          <a:p>
            <a:r>
              <a:rPr lang="en-US" sz="2200" dirty="0" err="1" smtClean="0"/>
              <a:t>FlowLayout</a:t>
            </a:r>
            <a:r>
              <a:rPr lang="en-US" sz="2200" dirty="0" smtClean="0"/>
              <a:t>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i="1" dirty="0" smtClean="0"/>
              <a:t>how, </a:t>
            </a:r>
            <a:r>
              <a:rPr lang="en-US" sz="2200" i="1" dirty="0" err="1" smtClean="0"/>
              <a:t>int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horz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int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vert</a:t>
            </a:r>
            <a:r>
              <a:rPr lang="en-US" sz="2200" i="1" dirty="0" smtClean="0"/>
              <a:t>)</a:t>
            </a:r>
          </a:p>
          <a:p>
            <a:r>
              <a:rPr lang="en-US" sz="2200" dirty="0" err="1" smtClean="0"/>
              <a:t>FlowLayout.LEFT</a:t>
            </a:r>
            <a:endParaRPr lang="en-US" sz="2200" dirty="0" smtClean="0"/>
          </a:p>
          <a:p>
            <a:r>
              <a:rPr lang="en-US" sz="2200" dirty="0" err="1" smtClean="0"/>
              <a:t>FlowLayout.CENTER</a:t>
            </a:r>
            <a:endParaRPr lang="en-US" sz="2200" dirty="0" smtClean="0"/>
          </a:p>
          <a:p>
            <a:r>
              <a:rPr lang="en-US" sz="2200" dirty="0" err="1" smtClean="0"/>
              <a:t>FlowLayout.RIGHT</a:t>
            </a:r>
            <a:endParaRPr lang="en-US" sz="2200" dirty="0" smtClean="0"/>
          </a:p>
          <a:p>
            <a:r>
              <a:rPr lang="en-US" sz="2200" dirty="0" err="1" smtClean="0"/>
              <a:t>FlowLayout.LEADING</a:t>
            </a:r>
            <a:endParaRPr lang="en-US" sz="2200" dirty="0" smtClean="0"/>
          </a:p>
          <a:p>
            <a:r>
              <a:rPr lang="en-US" sz="2200" dirty="0" err="1" smtClean="0"/>
              <a:t>FlowLayout.TRAILING</a:t>
            </a:r>
            <a:endParaRPr lang="en-US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38200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BorderLayout</a:t>
            </a:r>
            <a:r>
              <a:rPr lang="en-US" b="1" dirty="0" smtClean="0"/>
              <a:t> class implements a common </a:t>
            </a:r>
            <a:r>
              <a:rPr lang="en-US" b="1" dirty="0" smtClean="0"/>
              <a:t>layout </a:t>
            </a:r>
            <a:r>
              <a:rPr lang="en-US" dirty="0" smtClean="0"/>
              <a:t>style </a:t>
            </a:r>
            <a:r>
              <a:rPr lang="en-US" dirty="0" smtClean="0"/>
              <a:t>for top-level windows.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four sides are referred to as north</a:t>
            </a:r>
            <a:r>
              <a:rPr lang="en-US" dirty="0" smtClean="0"/>
              <a:t>,  south</a:t>
            </a:r>
            <a:r>
              <a:rPr lang="en-US" dirty="0" smtClean="0"/>
              <a:t>, east, and west. The middle area is called the center. Here are the constructors </a:t>
            </a:r>
            <a:r>
              <a:rPr lang="en-US" dirty="0" smtClean="0"/>
              <a:t>defined by </a:t>
            </a:r>
            <a:r>
              <a:rPr lang="en-US" b="1" dirty="0" err="1" smtClean="0"/>
              <a:t>BorderLayout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BorderLayout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BorderLayout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 smtClean="0"/>
              <a:t>horz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vert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The first form creates a default border layout. The second allows you to specify </a:t>
            </a:r>
            <a:r>
              <a:rPr lang="en-US" dirty="0" smtClean="0"/>
              <a:t>the horizontal </a:t>
            </a:r>
            <a:r>
              <a:rPr lang="en-US" dirty="0" smtClean="0"/>
              <a:t>and vertical space left between components in </a:t>
            </a:r>
            <a:r>
              <a:rPr lang="en-US" i="1" dirty="0" err="1" smtClean="0"/>
              <a:t>horz</a:t>
            </a:r>
            <a:r>
              <a:rPr lang="en-US" i="1" dirty="0" smtClean="0"/>
              <a:t> and </a:t>
            </a:r>
            <a:r>
              <a:rPr lang="en-US" i="1" dirty="0" err="1" smtClean="0"/>
              <a:t>vert</a:t>
            </a:r>
            <a:r>
              <a:rPr lang="en-US" i="1" dirty="0" smtClean="0"/>
              <a:t>, respectively.</a:t>
            </a:r>
          </a:p>
          <a:p>
            <a:r>
              <a:rPr lang="en-US" b="1" dirty="0" err="1" smtClean="0"/>
              <a:t>BorderLayout</a:t>
            </a:r>
            <a:r>
              <a:rPr lang="en-US" b="1" dirty="0" smtClean="0"/>
              <a:t> defines the following constants that specify the regions:</a:t>
            </a:r>
          </a:p>
          <a:p>
            <a:r>
              <a:rPr lang="en-US" dirty="0" err="1" smtClean="0"/>
              <a:t>BorderLayout.CENTER</a:t>
            </a:r>
            <a:r>
              <a:rPr lang="en-US" dirty="0" smtClean="0"/>
              <a:t> </a:t>
            </a:r>
            <a:r>
              <a:rPr lang="en-US" dirty="0" smtClean="0"/>
              <a:t>                                           </a:t>
            </a:r>
            <a:r>
              <a:rPr lang="en-US" dirty="0" err="1" smtClean="0"/>
              <a:t>BorderLayout.SOUTH</a:t>
            </a:r>
            <a:endParaRPr lang="en-US" dirty="0" smtClean="0"/>
          </a:p>
          <a:p>
            <a:r>
              <a:rPr lang="en-US" dirty="0" err="1" smtClean="0"/>
              <a:t>BorderLayout.EAST</a:t>
            </a:r>
            <a:r>
              <a:rPr lang="en-US" dirty="0" smtClean="0"/>
              <a:t> </a:t>
            </a:r>
            <a:r>
              <a:rPr lang="en-US" dirty="0" smtClean="0"/>
              <a:t>                                                 </a:t>
            </a:r>
            <a:r>
              <a:rPr lang="en-US" dirty="0" err="1" smtClean="0"/>
              <a:t>BorderLayout.WEST</a:t>
            </a:r>
            <a:endParaRPr lang="en-US" dirty="0" smtClean="0"/>
          </a:p>
          <a:p>
            <a:r>
              <a:rPr lang="en-US" dirty="0" err="1" smtClean="0"/>
              <a:t>BorderLayout.NORTH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add</a:t>
            </a:r>
            <a:r>
              <a:rPr lang="en-US" b="1" dirty="0" smtClean="0"/>
              <a:t>( ), which is defined by Container:</a:t>
            </a:r>
          </a:p>
          <a:p>
            <a:r>
              <a:rPr lang="en-US" dirty="0" smtClean="0"/>
              <a:t>void add(Component </a:t>
            </a:r>
            <a:r>
              <a:rPr lang="en-US" i="1" dirty="0" err="1" smtClean="0"/>
              <a:t>compObj</a:t>
            </a:r>
            <a:r>
              <a:rPr lang="en-US" i="1" dirty="0" smtClean="0"/>
              <a:t>, Object region)</a:t>
            </a:r>
          </a:p>
          <a:p>
            <a:r>
              <a:rPr lang="en-US" dirty="0" smtClean="0"/>
              <a:t>Here, </a:t>
            </a:r>
            <a:r>
              <a:rPr lang="en-US" i="1" dirty="0" err="1" smtClean="0"/>
              <a:t>compObj</a:t>
            </a:r>
            <a:r>
              <a:rPr lang="en-US" i="1" dirty="0" smtClean="0"/>
              <a:t> is the component to be added, and region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85800"/>
            <a:ext cx="800100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153400" cy="4389120"/>
          </a:xfrm>
        </p:spPr>
        <p:txBody>
          <a:bodyPr/>
          <a:lstStyle/>
          <a:p>
            <a:r>
              <a:rPr lang="en-US" dirty="0" smtClean="0"/>
              <a:t>Creates a standard window that has a title bar, resize corners, </a:t>
            </a:r>
            <a:r>
              <a:rPr lang="en-US" dirty="0" smtClean="0"/>
              <a:t>and a </a:t>
            </a:r>
            <a:r>
              <a:rPr lang="en-US" dirty="0" smtClean="0"/>
              <a:t>menu bar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Frame( )</a:t>
            </a:r>
          </a:p>
          <a:p>
            <a:r>
              <a:rPr lang="en-US" dirty="0" smtClean="0"/>
              <a:t>Frame(String </a:t>
            </a:r>
            <a:r>
              <a:rPr lang="en-US" i="1" dirty="0" smtClean="0"/>
              <a:t>title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setSize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 smtClean="0"/>
              <a:t>newWidth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newHeight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setSize</a:t>
            </a:r>
            <a:r>
              <a:rPr lang="en-US" dirty="0" smtClean="0"/>
              <a:t>(Dimension </a:t>
            </a:r>
            <a:r>
              <a:rPr lang="en-US" i="1" dirty="0" err="1" smtClean="0"/>
              <a:t>newSize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setVisible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i="1" dirty="0" err="1" smtClean="0"/>
              <a:t>visibleFlag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setTitle</a:t>
            </a:r>
            <a:r>
              <a:rPr lang="en-US" dirty="0" smtClean="0"/>
              <a:t>(String </a:t>
            </a:r>
            <a:r>
              <a:rPr lang="en-US" i="1" dirty="0" err="1" smtClean="0"/>
              <a:t>newTitle</a:t>
            </a:r>
            <a:r>
              <a:rPr lang="en-US" i="1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b="1" dirty="0" err="1" smtClean="0"/>
              <a:t>GridLayout</a:t>
            </a:r>
            <a:r>
              <a:rPr lang="en-US" b="1" dirty="0" smtClean="0"/>
              <a:t> lays out components in a two-dimensional grid. </a:t>
            </a:r>
            <a:endParaRPr lang="en-US" b="1" dirty="0" smtClean="0"/>
          </a:p>
          <a:p>
            <a:r>
              <a:rPr lang="en-US" b="1" dirty="0" smtClean="0"/>
              <a:t>When </a:t>
            </a:r>
            <a:r>
              <a:rPr lang="en-US" b="1" dirty="0" smtClean="0"/>
              <a:t>you instantiate </a:t>
            </a:r>
            <a:r>
              <a:rPr lang="en-US" b="1" dirty="0" smtClean="0"/>
              <a:t>a </a:t>
            </a:r>
            <a:r>
              <a:rPr lang="en-US" b="1" dirty="0" err="1" smtClean="0"/>
              <a:t>GridLayout</a:t>
            </a:r>
            <a:r>
              <a:rPr lang="en-US" b="1" dirty="0" smtClean="0"/>
              <a:t>, you define the number of rows and columns. The constructors </a:t>
            </a:r>
            <a:r>
              <a:rPr lang="en-US" b="1" dirty="0" smtClean="0"/>
              <a:t>supported </a:t>
            </a:r>
            <a:r>
              <a:rPr lang="en-US" dirty="0" smtClean="0"/>
              <a:t>by </a:t>
            </a:r>
            <a:r>
              <a:rPr lang="en-US" b="1" dirty="0" err="1" smtClean="0"/>
              <a:t>GridLayout</a:t>
            </a:r>
            <a:r>
              <a:rPr lang="en-US" b="1" dirty="0" smtClean="0"/>
              <a:t> are shown here:</a:t>
            </a:r>
          </a:p>
          <a:p>
            <a:r>
              <a:rPr lang="en-US" dirty="0" err="1" smtClean="0"/>
              <a:t>GridLayout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GridLayout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 smtClean="0"/>
              <a:t>numRows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numColumns</a:t>
            </a:r>
            <a:r>
              <a:rPr lang="en-US" i="1" dirty="0" smtClean="0"/>
              <a:t>)</a:t>
            </a:r>
          </a:p>
          <a:p>
            <a:r>
              <a:rPr lang="en-US" dirty="0" err="1" smtClean="0"/>
              <a:t>GridLayout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 smtClean="0"/>
              <a:t>numRows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numColumns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horz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vert</a:t>
            </a:r>
            <a:r>
              <a:rPr lang="en-US" i="1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1"/>
            <a:ext cx="81534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960120"/>
          </a:xfrm>
        </p:spPr>
        <p:txBody>
          <a:bodyPr/>
          <a:lstStyle/>
          <a:p>
            <a:r>
              <a:rPr lang="en-US" dirty="0" err="1" smtClean="0"/>
              <a:t>BoxLayout</a:t>
            </a:r>
            <a:r>
              <a:rPr lang="en-US" dirty="0" smtClean="0"/>
              <a:t> either stacks its components on top of each other or places them in a row </a:t>
            </a:r>
            <a:endParaRPr lang="en-US" dirty="0"/>
          </a:p>
        </p:txBody>
      </p:sp>
      <p:sp>
        <p:nvSpPr>
          <p:cNvPr id="9218" name="AutoShape 2" descr="A snapshot of BoxLayoutDe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A snapshot of BoxLayoutDe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https://docs.oracle.com/javase/tutorial/figures/uiswing/layout/BoxLayoutDem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3" name="Picture 7" descr="C:\Documents and Settings\skucet-cse-staff\My Documents\Downloads\BoxLayoutDem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1" y="1981200"/>
            <a:ext cx="75438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00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38200"/>
            <a:ext cx="82296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Swing components are derived from the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JComponent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javax.swing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274320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JFrame</a:t>
            </a:r>
            <a:r>
              <a:rPr lang="en-US" sz="2400" b="1" dirty="0" smtClean="0"/>
              <a:t> is the top-level container that is commonly </a:t>
            </a:r>
            <a:r>
              <a:rPr lang="en-US" sz="2400" b="1" dirty="0" smtClean="0"/>
              <a:t>used </a:t>
            </a:r>
            <a:r>
              <a:rPr lang="en-US" sz="2400" b="1" dirty="0" smtClean="0"/>
              <a:t>for </a:t>
            </a:r>
            <a:r>
              <a:rPr lang="en-US" sz="2400" b="1" dirty="0" smtClean="0"/>
              <a:t>Swing </a:t>
            </a:r>
            <a:r>
              <a:rPr lang="en-US" sz="2400" dirty="0" smtClean="0"/>
              <a:t>applications.</a:t>
            </a:r>
          </a:p>
          <a:p>
            <a:r>
              <a:rPr lang="en-US" sz="2400" dirty="0" err="1" smtClean="0"/>
              <a:t>JFrame</a:t>
            </a:r>
            <a:r>
              <a:rPr lang="en-US" sz="2400" dirty="0" smtClean="0"/>
              <a:t> </a:t>
            </a:r>
            <a:r>
              <a:rPr lang="en-US" sz="2400" dirty="0" err="1" smtClean="0"/>
              <a:t>jfrm</a:t>
            </a:r>
            <a:r>
              <a:rPr lang="en-US" sz="2400" dirty="0" smtClean="0"/>
              <a:t> = new </a:t>
            </a:r>
            <a:r>
              <a:rPr lang="en-US" sz="2400" dirty="0" err="1" smtClean="0"/>
              <a:t>JFrame</a:t>
            </a:r>
            <a:r>
              <a:rPr lang="en-US" sz="2400" dirty="0" smtClean="0"/>
              <a:t>("A Simple Swing Application</a:t>
            </a:r>
            <a:r>
              <a:rPr lang="en-US" sz="2400" dirty="0" smtClean="0"/>
              <a:t>");</a:t>
            </a:r>
          </a:p>
          <a:p>
            <a:r>
              <a:rPr lang="en-US" sz="2400" dirty="0" smtClean="0"/>
              <a:t>Void </a:t>
            </a:r>
            <a:r>
              <a:rPr lang="en-US" sz="2400" dirty="0" err="1" smtClean="0"/>
              <a:t>setSize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i="1" dirty="0" smtClean="0"/>
              <a:t>width,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height</a:t>
            </a:r>
            <a:r>
              <a:rPr lang="en-US" sz="2400" i="1" dirty="0" smtClean="0"/>
              <a:t>)</a:t>
            </a:r>
          </a:p>
          <a:p>
            <a:r>
              <a:rPr lang="en-US" sz="2400" dirty="0" err="1" smtClean="0"/>
              <a:t>jfrm.add</a:t>
            </a:r>
            <a:r>
              <a:rPr lang="en-US" sz="2400" dirty="0" smtClean="0"/>
              <a:t>(</a:t>
            </a:r>
            <a:r>
              <a:rPr lang="en-US" sz="2400" dirty="0" err="1" smtClean="0"/>
              <a:t>jlab</a:t>
            </a:r>
            <a:r>
              <a:rPr lang="en-US" sz="2400" dirty="0" smtClean="0"/>
              <a:t>);</a:t>
            </a:r>
          </a:p>
          <a:p>
            <a:r>
              <a:rPr lang="en-US" sz="2400" dirty="0" err="1" smtClean="0"/>
              <a:t>JLabel</a:t>
            </a:r>
            <a:r>
              <a:rPr lang="en-US" sz="2400" dirty="0" smtClean="0"/>
              <a:t> </a:t>
            </a:r>
            <a:r>
              <a:rPr lang="en-US" sz="2400" dirty="0" err="1" smtClean="0"/>
              <a:t>jlab</a:t>
            </a:r>
            <a:r>
              <a:rPr lang="en-US" sz="2400" dirty="0" smtClean="0"/>
              <a:t> = new </a:t>
            </a:r>
            <a:r>
              <a:rPr lang="en-US" sz="2400" dirty="0" err="1" smtClean="0"/>
              <a:t>JLabel</a:t>
            </a:r>
            <a:r>
              <a:rPr lang="en-US" sz="2400" dirty="0" smtClean="0"/>
              <a:t>(" Swing means powerful GUIs.");</a:t>
            </a:r>
            <a:endParaRPr lang="en-US" sz="22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657600"/>
            <a:ext cx="7924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2103120"/>
          </a:xfrm>
        </p:spPr>
        <p:txBody>
          <a:bodyPr/>
          <a:lstStyle/>
          <a:p>
            <a:r>
              <a:rPr lang="en-US" b="1" dirty="0" err="1" smtClean="0"/>
              <a:t>JLabel</a:t>
            </a:r>
            <a:r>
              <a:rPr lang="en-US" b="1" dirty="0" smtClean="0"/>
              <a:t> can be used </a:t>
            </a:r>
            <a:r>
              <a:rPr lang="en-US" b="1" dirty="0" smtClean="0"/>
              <a:t>to </a:t>
            </a:r>
            <a:r>
              <a:rPr lang="en-US" dirty="0" smtClean="0"/>
              <a:t>display </a:t>
            </a:r>
            <a:r>
              <a:rPr lang="en-US" dirty="0" smtClean="0"/>
              <a:t>text and/or an icon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JLabel</a:t>
            </a:r>
            <a:r>
              <a:rPr lang="en-US" dirty="0" smtClean="0"/>
              <a:t>(Icon </a:t>
            </a:r>
            <a:r>
              <a:rPr lang="en-US" i="1" dirty="0" err="1" smtClean="0"/>
              <a:t>icon</a:t>
            </a:r>
            <a:r>
              <a:rPr lang="en-US" i="1" dirty="0" smtClean="0"/>
              <a:t>)</a:t>
            </a:r>
          </a:p>
          <a:p>
            <a:r>
              <a:rPr lang="en-US" dirty="0" err="1" smtClean="0"/>
              <a:t>JLabel</a:t>
            </a:r>
            <a:r>
              <a:rPr lang="en-US" dirty="0" smtClean="0"/>
              <a:t>(String </a:t>
            </a:r>
            <a:r>
              <a:rPr lang="en-US" i="1" dirty="0" err="1" smtClean="0"/>
              <a:t>str</a:t>
            </a:r>
            <a:r>
              <a:rPr lang="en-US" i="1" dirty="0" smtClean="0"/>
              <a:t>)</a:t>
            </a:r>
          </a:p>
          <a:p>
            <a:r>
              <a:rPr lang="en-US" dirty="0" err="1" smtClean="0"/>
              <a:t>JLabel</a:t>
            </a:r>
            <a:r>
              <a:rPr lang="en-US" dirty="0" smtClean="0"/>
              <a:t>(String </a:t>
            </a:r>
            <a:r>
              <a:rPr lang="en-US" i="1" dirty="0" err="1" smtClean="0"/>
              <a:t>str</a:t>
            </a:r>
            <a:r>
              <a:rPr lang="en-US" i="1" dirty="0" smtClean="0"/>
              <a:t>, Icon </a:t>
            </a:r>
            <a:r>
              <a:rPr lang="en-US" i="1" dirty="0" err="1" smtClean="0"/>
              <a:t>icon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align)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895600"/>
            <a:ext cx="3810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026920"/>
          </a:xfrm>
        </p:spPr>
        <p:txBody>
          <a:bodyPr/>
          <a:lstStyle/>
          <a:p>
            <a:r>
              <a:rPr lang="en-US" b="1" dirty="0" err="1" smtClean="0"/>
              <a:t>JTextField</a:t>
            </a:r>
            <a:r>
              <a:rPr lang="en-US" b="1" dirty="0" smtClean="0"/>
              <a:t> </a:t>
            </a:r>
            <a:r>
              <a:rPr lang="en-US" b="1" dirty="0" smtClean="0"/>
              <a:t>allows you to edit one line of text.</a:t>
            </a:r>
            <a:endParaRPr lang="en-US" b="1" dirty="0" smtClean="0"/>
          </a:p>
          <a:p>
            <a:r>
              <a:rPr lang="en-US" dirty="0" err="1" smtClean="0"/>
              <a:t>JTextField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cols)</a:t>
            </a:r>
          </a:p>
          <a:p>
            <a:r>
              <a:rPr lang="en-US" dirty="0" err="1" smtClean="0"/>
              <a:t>JTextField</a:t>
            </a:r>
            <a:r>
              <a:rPr lang="en-US" dirty="0" smtClean="0"/>
              <a:t>(String </a:t>
            </a:r>
            <a:r>
              <a:rPr lang="en-US" i="1" dirty="0" err="1" smtClean="0"/>
              <a:t>str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cols)</a:t>
            </a:r>
          </a:p>
          <a:p>
            <a:r>
              <a:rPr lang="en-US" dirty="0" err="1" smtClean="0"/>
              <a:t>JTextField</a:t>
            </a:r>
            <a:r>
              <a:rPr lang="en-US" dirty="0" smtClean="0"/>
              <a:t>(String </a:t>
            </a:r>
            <a:r>
              <a:rPr lang="en-US" i="1" dirty="0" err="1" smtClean="0"/>
              <a:t>str</a:t>
            </a:r>
            <a:r>
              <a:rPr lang="en-US" i="1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200400"/>
            <a:ext cx="76581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skucet-cse-staff\My Documents\Downloads\swing_jbutt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3810000" cy="51816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53000" y="762000"/>
            <a:ext cx="396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001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8077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392</Words>
  <Application>Microsoft Office PowerPoint</Application>
  <PresentationFormat>On-screen Show (4:3)</PresentationFormat>
  <Paragraphs>52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Slide 1</vt:lpstr>
      <vt:lpstr>Frame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skucet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skucet</dc:creator>
  <cp:lastModifiedBy>skucet</cp:lastModifiedBy>
  <cp:revision>6</cp:revision>
  <dcterms:created xsi:type="dcterms:W3CDTF">2015-03-25T04:11:53Z</dcterms:created>
  <dcterms:modified xsi:type="dcterms:W3CDTF">2015-03-25T05:07:06Z</dcterms:modified>
</cp:coreProperties>
</file>