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B20F-D011-4FD0-ACAA-C5F003CEE06D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FA68-78F7-42FC-A690-2B4C07DF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B20F-D011-4FD0-ACAA-C5F003CEE06D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FA68-78F7-42FC-A690-2B4C07DF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B20F-D011-4FD0-ACAA-C5F003CEE06D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FA68-78F7-42FC-A690-2B4C07DF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8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B20F-D011-4FD0-ACAA-C5F003CEE06D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FA68-78F7-42FC-A690-2B4C07DF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B20F-D011-4FD0-ACAA-C5F003CEE06D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FA68-78F7-42FC-A690-2B4C07DF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B20F-D011-4FD0-ACAA-C5F003CEE06D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FA68-78F7-42FC-A690-2B4C07DF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3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B20F-D011-4FD0-ACAA-C5F003CEE06D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FA68-78F7-42FC-A690-2B4C07DF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B20F-D011-4FD0-ACAA-C5F003CEE06D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FA68-78F7-42FC-A690-2B4C07DF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B20F-D011-4FD0-ACAA-C5F003CEE06D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FA68-78F7-42FC-A690-2B4C07DF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0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B20F-D011-4FD0-ACAA-C5F003CEE06D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FA68-78F7-42FC-A690-2B4C07DF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5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B20F-D011-4FD0-ACAA-C5F003CEE06D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FA68-78F7-42FC-A690-2B4C07DF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9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B20F-D011-4FD0-ACAA-C5F003CEE06D}" type="datetimeFigureOut">
              <a:rPr lang="en-US" smtClean="0"/>
              <a:t>2021-10-25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FA68-78F7-42FC-A690-2B4C07DF3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9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788ED0-B9B3-4782-9BA5-CFA183F138F5}"/>
              </a:ext>
            </a:extLst>
          </p:cNvPr>
          <p:cNvSpPr/>
          <p:nvPr/>
        </p:nvSpPr>
        <p:spPr>
          <a:xfrm>
            <a:off x="628650" y="4555055"/>
            <a:ext cx="5174047" cy="1723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Final Project </a:t>
            </a:r>
            <a:r>
              <a:rPr lang="en-US" sz="60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Alternative 01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Linear Regression</a:t>
            </a:r>
            <a:endParaRPr lang="en-US" sz="6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0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281F4D-BF95-4E45-99E6-3C60B80E7C4A}"/>
              </a:ext>
            </a:extLst>
          </p:cNvPr>
          <p:cNvSpPr/>
          <p:nvPr/>
        </p:nvSpPr>
        <p:spPr>
          <a:xfrm>
            <a:off x="635725" y="628233"/>
            <a:ext cx="787254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 </a:t>
            </a:r>
            <a:r>
              <a:rPr lang="en-US" sz="3600" b="1" dirty="0"/>
              <a:t>Objective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Final Project Alternative will test your ability to make predictions using supervised learning</a:t>
            </a:r>
          </a:p>
          <a:p>
            <a:r>
              <a:rPr lang="en-US" dirty="0"/>
              <a:t>algorithm – Linear Regression.</a:t>
            </a:r>
          </a:p>
          <a:p>
            <a:endParaRPr lang="en-US" dirty="0"/>
          </a:p>
          <a:p>
            <a:r>
              <a:rPr lang="en-US" dirty="0"/>
              <a:t>You have been provided with the dataset. Complete the following questions and</a:t>
            </a:r>
          </a:p>
          <a:p>
            <a:r>
              <a:rPr lang="en-US" dirty="0"/>
              <a:t>note the submission instructions at the bottom of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249796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281F4D-BF95-4E45-99E6-3C60B80E7C4A}"/>
              </a:ext>
            </a:extLst>
          </p:cNvPr>
          <p:cNvSpPr/>
          <p:nvPr/>
        </p:nvSpPr>
        <p:spPr>
          <a:xfrm>
            <a:off x="635725" y="628233"/>
            <a:ext cx="78725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600" b="1" dirty="0"/>
              <a:t> Data Set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dataset has been obtained from http://college.cengage.com/mathematics/brase/understandable_statistics/7e/students/datasets/mlr/frames/frame.html</a:t>
            </a:r>
          </a:p>
          <a:p>
            <a:endParaRPr lang="en-US" dirty="0"/>
          </a:p>
          <a:p>
            <a:r>
              <a:rPr lang="en-US" dirty="0"/>
              <a:t>It contains crime related data and education levels of population, of different cities.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You can find the dataset in the same folder.</a:t>
            </a:r>
          </a:p>
        </p:txBody>
      </p:sp>
    </p:spTree>
    <p:extLst>
      <p:ext uri="{BB962C8B-B14F-4D97-AF65-F5344CB8AC3E}">
        <p14:creationId xmlns:p14="http://schemas.microsoft.com/office/powerpoint/2010/main" val="280596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281F4D-BF95-4E45-99E6-3C60B80E7C4A}"/>
              </a:ext>
            </a:extLst>
          </p:cNvPr>
          <p:cNvSpPr/>
          <p:nvPr/>
        </p:nvSpPr>
        <p:spPr>
          <a:xfrm>
            <a:off x="635725" y="628233"/>
            <a:ext cx="787254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600" b="1" dirty="0"/>
              <a:t>Data Description</a:t>
            </a:r>
          </a:p>
          <a:p>
            <a:endParaRPr lang="en-US" dirty="0"/>
          </a:p>
          <a:p>
            <a:r>
              <a:rPr lang="en-US" b="1" dirty="0"/>
              <a:t>Data Description</a:t>
            </a:r>
            <a:endParaRPr lang="en-US" dirty="0"/>
          </a:p>
          <a:p>
            <a:r>
              <a:rPr lang="en-US" dirty="0"/>
              <a:t>The data (X1, X2, X3, X4, X5, X6, X7) are for each city.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X1 = total overall reported crime rate per 1 million residents.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X2 = reported violent crime rate per 100,000 residents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X3 = annual police funding in $/resident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X4 = % of people 25 years+ with 4 yrs. of high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X5 = % of 16 to 19 year-olds not in highs </a:t>
            </a:r>
            <a:r>
              <a:rPr lang="en-US" sz="1600" dirty="0" err="1"/>
              <a:t>chool</a:t>
            </a:r>
            <a:r>
              <a:rPr lang="en-US" sz="1600" dirty="0"/>
              <a:t> and not high school graduates.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X6 = % of 18 to 24 year-olds in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X7 = % of people 25 years+ with at least 4 years of college</a:t>
            </a:r>
          </a:p>
          <a:p>
            <a:endParaRPr lang="en-US" dirty="0"/>
          </a:p>
          <a:p>
            <a:r>
              <a:rPr lang="en-US" dirty="0"/>
              <a:t>Reference: </a:t>
            </a:r>
            <a:r>
              <a:rPr lang="en-US" i="1" dirty="0"/>
              <a:t>Life In America's Small Cities</a:t>
            </a:r>
            <a:r>
              <a:rPr lang="en-US" dirty="0"/>
              <a:t>, By G.S. Thomas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5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281F4D-BF95-4E45-99E6-3C60B80E7C4A}"/>
              </a:ext>
            </a:extLst>
          </p:cNvPr>
          <p:cNvSpPr/>
          <p:nvPr/>
        </p:nvSpPr>
        <p:spPr>
          <a:xfrm>
            <a:off x="635725" y="628233"/>
            <a:ext cx="787254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600" b="1" dirty="0"/>
              <a:t>Tasks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Successfully import data into a pandas </a:t>
            </a:r>
            <a:r>
              <a:rPr lang="en-US" dirty="0" err="1"/>
              <a:t>DataFrame</a:t>
            </a:r>
            <a:r>
              <a:rPr lang="en-US" dirty="0"/>
              <a:t>.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shape and summary statistics of the data, also check if there are any </a:t>
            </a:r>
            <a:r>
              <a:rPr lang="en-US" dirty="0" err="1"/>
              <a:t>NaN</a:t>
            </a:r>
            <a:r>
              <a:rPr lang="en-US" dirty="0"/>
              <a:t> values in the data and deal with them if necessary.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Plot the data using matplotlib with at-least 2 different chart 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Split the data into training and testing set for validation and performance measuring.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 a linear regression model using the </a:t>
            </a:r>
            <a:r>
              <a:rPr lang="en-US" dirty="0" err="1"/>
              <a:t>SKLearn</a:t>
            </a:r>
            <a:r>
              <a:rPr lang="en-US" dirty="0"/>
              <a:t> library, with training data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the trained model with testing data set by making predictions.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and display the performance of the model with </a:t>
            </a:r>
            <a:r>
              <a:rPr lang="en-US" b="1" dirty="0"/>
              <a:t>Mean Squared Error.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r>
              <a:rPr lang="en-US" b="1" dirty="0"/>
              <a:t>Submission Instructions:</a:t>
            </a:r>
          </a:p>
          <a:p>
            <a:r>
              <a:rPr lang="en-US" dirty="0"/>
              <a:t>In your submission include the following: Screenshots of your output.</a:t>
            </a:r>
          </a:p>
        </p:txBody>
      </p:sp>
    </p:spTree>
    <p:extLst>
      <p:ext uri="{BB962C8B-B14F-4D97-AF65-F5344CB8AC3E}">
        <p14:creationId xmlns:p14="http://schemas.microsoft.com/office/powerpoint/2010/main" val="379380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360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S.M.Reza Dibaj</dc:creator>
  <cp:lastModifiedBy>S.M.Reza Dibaj</cp:lastModifiedBy>
  <cp:revision>14</cp:revision>
  <dcterms:created xsi:type="dcterms:W3CDTF">2020-03-10T14:21:40Z</dcterms:created>
  <dcterms:modified xsi:type="dcterms:W3CDTF">2021-10-25T06:34:07Z</dcterms:modified>
</cp:coreProperties>
</file>