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April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1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April 10,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91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DB360CB-1EE8-78CD-FFE3-8224E13D5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5" r="31289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5531-5A51-B64D-8087-AF8ADC9D0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Tiny Tips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0BF26-2AD6-1D42-A32F-C82819683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Branding &amp; Marketing Simply</a:t>
            </a:r>
          </a:p>
        </p:txBody>
      </p:sp>
    </p:spTree>
    <p:extLst>
      <p:ext uri="{BB962C8B-B14F-4D97-AF65-F5344CB8AC3E}">
        <p14:creationId xmlns:p14="http://schemas.microsoft.com/office/powerpoint/2010/main" val="1695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tems on a crate">
            <a:extLst>
              <a:ext uri="{FF2B5EF4-FFF2-40B4-BE49-F238E27FC236}">
                <a16:creationId xmlns:a16="http://schemas.microsoft.com/office/drawing/2014/main" id="{CA9D8F40-EC35-6F4A-6940-527BB1D31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15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003F2-FA27-4444-9BA2-B85B704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cap="all" spc="750">
                <a:solidFill>
                  <a:schemeClr val="bg1"/>
                </a:solidFill>
              </a:rPr>
              <a:t>New Born Baby Products</a:t>
            </a:r>
          </a:p>
        </p:txBody>
      </p:sp>
    </p:spTree>
    <p:extLst>
      <p:ext uri="{BB962C8B-B14F-4D97-AF65-F5344CB8AC3E}">
        <p14:creationId xmlns:p14="http://schemas.microsoft.com/office/powerpoint/2010/main" val="34341273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GradientRiseVTI</vt:lpstr>
      <vt:lpstr>Tiny Tips Marketing</vt:lpstr>
      <vt:lpstr>New Born Baby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Tips Marketing</dc:title>
  <dc:creator>Emily Buckland</dc:creator>
  <cp:lastModifiedBy>Emily Buckland</cp:lastModifiedBy>
  <cp:revision>1</cp:revision>
  <dcterms:created xsi:type="dcterms:W3CDTF">2022-04-10T06:03:11Z</dcterms:created>
  <dcterms:modified xsi:type="dcterms:W3CDTF">2022-04-10T06:06:29Z</dcterms:modified>
</cp:coreProperties>
</file>