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99" r:id="rId4"/>
    <p:sldId id="258" r:id="rId5"/>
    <p:sldId id="296" r:id="rId6"/>
    <p:sldId id="297" r:id="rId7"/>
    <p:sldId id="298" r:id="rId8"/>
    <p:sldId id="285" r:id="rId9"/>
    <p:sldId id="271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59" d="100"/>
          <a:sy n="15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2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18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56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08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DE-FREELANCER</a:t>
            </a:r>
            <a:br>
              <a:rPr lang="en-US" dirty="0" smtClean="0">
                <a:latin typeface="Damascus" charset="-78"/>
                <a:ea typeface="Damascus" charset="-78"/>
                <a:cs typeface="Damascus" charset="-78"/>
              </a:rPr>
            </a:br>
            <a:r>
              <a:rPr lang="en-US" sz="4800" dirty="0" smtClean="0">
                <a:latin typeface="Damascus" charset="-78"/>
                <a:ea typeface="Damascus" charset="-78"/>
                <a:cs typeface="Damascus" charset="-78"/>
              </a:rPr>
              <a:t>Decentralized middleman</a:t>
            </a:r>
            <a:endParaRPr dirty="0"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10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147024" y="3218249"/>
            <a:ext cx="7337425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3F3F3"/>
                </a:solidFill>
                <a:latin typeface="Damascus" charset="-78"/>
                <a:ea typeface="Damascus" charset="-78"/>
                <a:cs typeface="Damascus" charset="-78"/>
              </a:rPr>
              <a:t>Learn more, donate and contribute: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3F3F3"/>
                </a:solidFill>
                <a:latin typeface="Damascus" charset="-78"/>
                <a:ea typeface="Damascus" charset="-78"/>
                <a:cs typeface="Damascus" charset="-78"/>
              </a:rPr>
              <a:t>  </a:t>
            </a: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147023" y="3690875"/>
            <a:ext cx="7337425" cy="8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Damascus" charset="-78"/>
                <a:ea typeface="Damascus" charset="-78"/>
                <a:cs typeface="Damascus" charset="-78"/>
              </a:rPr>
              <a:t>https://</a:t>
            </a:r>
            <a:r>
              <a:rPr lang="en-US" sz="2200" dirty="0" err="1">
                <a:solidFill>
                  <a:schemeClr val="tx1"/>
                </a:solidFill>
                <a:latin typeface="Damascus" charset="-78"/>
                <a:ea typeface="Damascus" charset="-78"/>
                <a:cs typeface="Damascus" charset="-78"/>
              </a:rPr>
              <a:t>github.com</a:t>
            </a:r>
            <a:r>
              <a:rPr lang="en-US" sz="2200" dirty="0">
                <a:solidFill>
                  <a:schemeClr val="tx1"/>
                </a:solidFill>
                <a:latin typeface="Damascus" charset="-78"/>
                <a:ea typeface="Damascus" charset="-78"/>
                <a:cs typeface="Damascus" charset="-78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Damascus" charset="-78"/>
                <a:ea typeface="Damascus" charset="-78"/>
                <a:cs typeface="Damascus" charset="-78"/>
              </a:rPr>
              <a:t>Ravshann</a:t>
            </a:r>
            <a:r>
              <a:rPr lang="en-US" sz="2200" dirty="0">
                <a:solidFill>
                  <a:schemeClr val="tx1"/>
                </a:solidFill>
                <a:latin typeface="Damascus" charset="-78"/>
                <a:ea typeface="Damascus" charset="-78"/>
                <a:cs typeface="Damascus" charset="-78"/>
              </a:rPr>
              <a:t>/de-freelancer</a:t>
            </a:r>
            <a:endParaRPr sz="2200" dirty="0">
              <a:solidFill>
                <a:schemeClr val="tx1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20" y="302052"/>
            <a:ext cx="1754852" cy="1754852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Google Shape;86;p14"/>
          <p:cNvSpPr txBox="1">
            <a:spLocks/>
          </p:cNvSpPr>
          <p:nvPr/>
        </p:nvSpPr>
        <p:spPr>
          <a:xfrm>
            <a:off x="1479605" y="2056904"/>
            <a:ext cx="66722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sz="3200" i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</a:rPr>
              <a:t>A middleman without a middleman</a:t>
            </a:r>
            <a:endParaRPr lang="en-US" sz="3200" i="1" dirty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779777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2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75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800" dirty="0" err="1" smtClean="0">
                <a:latin typeface="Damascus" charset="-78"/>
                <a:ea typeface="Damascus" charset="-78"/>
                <a:cs typeface="Damascus" charset="-78"/>
              </a:rPr>
              <a:t>Ravshan</a:t>
            </a:r>
            <a:endParaRPr lang="en-US" sz="2800" dirty="0" smtClean="0">
              <a:latin typeface="Damascus" charset="-78"/>
              <a:ea typeface="Damascus" charset="-78"/>
              <a:cs typeface="Damascus" charset="-7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800" dirty="0" err="1" smtClean="0">
                <a:latin typeface="Damascus" charset="-78"/>
                <a:ea typeface="Damascus" charset="-78"/>
                <a:cs typeface="Damascus" charset="-78"/>
              </a:rPr>
              <a:t>Makhmadaliev</a:t>
            </a:r>
            <a:endParaRPr lang="en-US" sz="2400" dirty="0" smtClean="0">
              <a:latin typeface="Damascus" charset="-78"/>
              <a:ea typeface="Damascus" charset="-78"/>
              <a:cs typeface="Damascus" charset="-7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Software Engineer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dirty="0" smtClean="0">
                <a:latin typeface="Damascus" charset="-78"/>
                <a:ea typeface="Damascus" charset="-78"/>
                <a:cs typeface="Damascus" charset="-78"/>
              </a:rPr>
              <a:t>Science Enthusiast</a:t>
            </a:r>
            <a:endParaRPr dirty="0" smtClean="0"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60" y="1026431"/>
            <a:ext cx="3176477" cy="317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779777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Damascus" charset="-78"/>
                <a:ea typeface="Damascus" charset="-78"/>
                <a:cs typeface="Damascus" charset="-78"/>
              </a:rPr>
              <a:t>PROBLEMS WITH FREELANCING PLATFORMS</a:t>
            </a:r>
            <a:endParaRPr sz="24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3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75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Scams</a:t>
            </a:r>
            <a:endParaRPr sz="3600" dirty="0" smtClean="0">
              <a:latin typeface="Damascus" charset="-78"/>
              <a:ea typeface="Damascus" charset="-78"/>
              <a:cs typeface="Damascus" charset="-7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Slow</a:t>
            </a:r>
            <a:endParaRPr sz="3600" dirty="0" smtClean="0">
              <a:latin typeface="Damascus" charset="-78"/>
              <a:ea typeface="Damascus" charset="-78"/>
              <a:cs typeface="Damascus" charset="-7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Expensive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406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4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142668" y="2359431"/>
            <a:ext cx="6672262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</a:rPr>
              <a:t>DE-FREELANCER – a middleman without a middleman</a:t>
            </a:r>
            <a:endParaRPr sz="3600" b="1" dirty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42668" y="3149782"/>
            <a:ext cx="6672262" cy="8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</a:rPr>
              <a:t>A new way of doing business</a:t>
            </a:r>
            <a:r>
              <a:rPr lang="en-US" sz="2000" b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</a:rPr>
              <a:t>!</a:t>
            </a:r>
            <a:endParaRPr lang="en-US" sz="2000" b="1" dirty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Damascus" charset="-78"/>
                <a:ea typeface="Damascus" charset="-78"/>
                <a:cs typeface="Damascus" charset="-78"/>
              </a:rPr>
              <a:t>BENEFITS OF DE-FREELANCER</a:t>
            </a:r>
            <a:endParaRPr sz="24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5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75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Fast</a:t>
            </a:r>
            <a:endParaRPr sz="3600" dirty="0" smtClean="0">
              <a:latin typeface="Damascus" charset="-78"/>
              <a:ea typeface="Damascus" charset="-78"/>
              <a:cs typeface="Damascus" charset="-7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Cheap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Predictable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230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Damascus" charset="-78"/>
                <a:ea typeface="Damascus" charset="-78"/>
                <a:cs typeface="Damascus" charset="-78"/>
              </a:rPr>
              <a:t>MAIN FEATURES</a:t>
            </a:r>
            <a:endParaRPr sz="24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6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7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75" y="102643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Open-source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err="1" smtClean="0">
                <a:latin typeface="Damascus" charset="-78"/>
                <a:ea typeface="Damascus" charset="-78"/>
                <a:cs typeface="Damascus" charset="-78"/>
              </a:rPr>
              <a:t>Ethereum</a:t>
            </a: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 based smart-contract </a:t>
            </a:r>
            <a:endParaRPr sz="3600" dirty="0" smtClean="0">
              <a:latin typeface="Damascus" charset="-78"/>
              <a:ea typeface="Damascus" charset="-78"/>
              <a:cs typeface="Damascus" charset="-7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3600" dirty="0" smtClean="0">
                <a:latin typeface="Damascus" charset="-78"/>
                <a:ea typeface="Damascus" charset="-78"/>
                <a:cs typeface="Damascus" charset="-78"/>
              </a:rPr>
              <a:t>Modern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52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Damascus" charset="-78"/>
                <a:ea typeface="Damascus" charset="-78"/>
                <a:cs typeface="Damascus" charset="-78"/>
              </a:rPr>
              <a:t>HOW IT WORKS</a:t>
            </a:r>
            <a:endParaRPr sz="24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7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3" y="906303"/>
            <a:ext cx="5272047" cy="41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amascus" charset="-78"/>
                <a:ea typeface="Damascus" charset="-78"/>
                <a:cs typeface="Damascus" charset="-78"/>
              </a:rPr>
              <a:t>SWOT Analysis</a:t>
            </a:r>
            <a:endParaRPr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8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  <a:sym typeface="Quicksand"/>
              </a:rPr>
              <a:t>STRENGTHS</a:t>
            </a:r>
            <a:endParaRPr b="1" dirty="0" smtClean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  <a:p>
            <a:pPr marL="76200" lvl="0">
              <a:buClr>
                <a:schemeClr val="accent1"/>
              </a:buClr>
              <a:buSzPts val="2400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Fast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  <a:p>
            <a:pPr marL="76200" lvl="0">
              <a:buClr>
                <a:schemeClr val="accent1"/>
              </a:buClr>
              <a:buSzPts val="2400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Cheap</a:t>
            </a:r>
          </a:p>
          <a:p>
            <a:pPr marL="76200" lvl="0">
              <a:buClr>
                <a:schemeClr val="accent1"/>
              </a:buClr>
              <a:buSzPts val="2400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Predictable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  <a:p>
            <a:pPr marL="76200" lvl="0">
              <a:buClr>
                <a:schemeClr val="accent1"/>
              </a:buClr>
              <a:buSzPts val="2400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  <a:sym typeface="Quicksand"/>
              </a:rPr>
              <a:t>WEAKNESSES</a:t>
            </a:r>
          </a:p>
          <a:p>
            <a:pPr marL="76200" lvl="0" algn="r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High transaction cost</a:t>
            </a: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  <a:p>
            <a:pPr marL="76200" lvl="0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Low transaction cost</a:t>
            </a:r>
          </a:p>
          <a:p>
            <a:pPr marL="76200" lvl="0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Multiple crypto access</a:t>
            </a:r>
          </a:p>
          <a:p>
            <a:pPr marL="76200" lvl="0"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</a:rPr>
              <a:t>Not only freelancing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Damascus" charset="-78"/>
              <a:ea typeface="Damascus" charset="-78"/>
              <a:cs typeface="Damascus" charset="-78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  <a:sym typeface="Quicksand"/>
              </a:rPr>
              <a:t>OPPORTUNITIES</a:t>
            </a:r>
            <a:endParaRPr dirty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  <a:sym typeface="Quicksand"/>
              </a:rPr>
              <a:t>Money laundering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Damascus" charset="-78"/>
                <a:ea typeface="Damascus" charset="-78"/>
                <a:cs typeface="Damascus" charset="-78"/>
                <a:sym typeface="Quicksand"/>
              </a:rPr>
              <a:t>Competitors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Damascus" charset="-78"/>
                <a:ea typeface="Damascus" charset="-78"/>
                <a:cs typeface="Damascus" charset="-78"/>
                <a:sym typeface="Quicksand"/>
              </a:rPr>
              <a:t>THREATS</a:t>
            </a:r>
            <a:endParaRPr dirty="0">
              <a:solidFill>
                <a:schemeClr val="lt2"/>
              </a:solidFill>
              <a:latin typeface="Damascus" charset="-78"/>
              <a:ea typeface="Damascus" charset="-78"/>
              <a:cs typeface="Damascus" charset="-78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amascus" charset="-78"/>
                <a:ea typeface="Damascus" charset="-78"/>
                <a:cs typeface="Damascus" charset="-78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amascus" charset="-78"/>
                <a:ea typeface="Damascus" charset="-78"/>
                <a:cs typeface="Damascus" charset="-78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amascus" charset="-78"/>
                <a:ea typeface="Damascus" charset="-78"/>
                <a:cs typeface="Damascus" charset="-78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amascus" charset="-78"/>
                <a:ea typeface="Damascus" charset="-78"/>
                <a:cs typeface="Damascus" charset="-78"/>
              </a:rPr>
              <a:t>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Damascus" charset="-78"/>
                <a:ea typeface="Damascus" charset="-78"/>
                <a:cs typeface="Damascus" charset="-78"/>
              </a:rPr>
              <a:t>9</a:t>
            </a:fld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2046288" y="704850"/>
            <a:ext cx="7097712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>
                <a:latin typeface="Damascus" charset="-78"/>
                <a:ea typeface="Damascus" charset="-78"/>
                <a:cs typeface="Damascus" charset="-78"/>
              </a:rPr>
              <a:t>&lt;1 </a:t>
            </a:r>
            <a:r>
              <a:rPr lang="en-US" sz="4000" b="1" dirty="0" smtClean="0">
                <a:latin typeface="Damascus" charset="-78"/>
                <a:ea typeface="Damascus" charset="-78"/>
                <a:cs typeface="Damascus" charset="-78"/>
              </a:rPr>
              <a:t>minute</a:t>
            </a:r>
            <a:endParaRPr sz="4000" b="1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2046288" y="1316038"/>
            <a:ext cx="7097712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Multiple business days ==&gt; some </a:t>
            </a: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seconds</a:t>
            </a:r>
            <a:endParaRPr lang="en-US" sz="18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2046288" y="3333750"/>
            <a:ext cx="7097712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latin typeface="Damascus" charset="-78"/>
                <a:ea typeface="Damascus" charset="-78"/>
                <a:cs typeface="Damascus" charset="-78"/>
              </a:rPr>
              <a:t>~$</a:t>
            </a:r>
            <a:r>
              <a:rPr lang="en-US" sz="4000" b="1" dirty="0" smtClean="0">
                <a:latin typeface="Damascus" charset="-78"/>
                <a:ea typeface="Damascus" charset="-78"/>
                <a:cs typeface="Damascus" charset="-78"/>
              </a:rPr>
              <a:t>900M </a:t>
            </a:r>
            <a:r>
              <a:rPr lang="en-US" sz="4000" b="1" dirty="0">
                <a:latin typeface="Damascus" charset="-78"/>
                <a:ea typeface="Damascus" charset="-78"/>
                <a:cs typeface="Damascus" charset="-78"/>
              </a:rPr>
              <a:t>USD</a:t>
            </a:r>
            <a:endParaRPr sz="4000" b="1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2046288" y="3944938"/>
            <a:ext cx="7097712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Estimated </a:t>
            </a:r>
            <a:r>
              <a:rPr lang="en-US" sz="1800" dirty="0">
                <a:latin typeface="Damascus" charset="-78"/>
                <a:ea typeface="Damascus" charset="-78"/>
                <a:cs typeface="Damascus" charset="-78"/>
              </a:rPr>
              <a:t>freelancing market size in </a:t>
            </a: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2027</a:t>
            </a:r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2046288" y="2019300"/>
            <a:ext cx="7097712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Damascus" charset="-78"/>
                <a:ea typeface="Damascus" charset="-78"/>
                <a:cs typeface="Damascus" charset="-78"/>
              </a:rPr>
              <a:t>500M+ crypto </a:t>
            </a:r>
            <a:r>
              <a:rPr lang="en" sz="4000" b="1" dirty="0" smtClean="0">
                <a:latin typeface="Damascus" charset="-78"/>
                <a:ea typeface="Damascus" charset="-78"/>
                <a:cs typeface="Damascus" charset="-78"/>
              </a:rPr>
              <a:t>users</a:t>
            </a:r>
            <a:endParaRPr sz="4000" b="1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2046288" y="2630488"/>
            <a:ext cx="7097712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Damascus" charset="-78"/>
                <a:ea typeface="Damascus" charset="-78"/>
                <a:cs typeface="Damascus" charset="-78"/>
              </a:rPr>
              <a:t>Total number of crypto users by the end of 2022</a:t>
            </a:r>
            <a:endParaRPr sz="1800" dirty="0"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95" y="0"/>
            <a:ext cx="1307805" cy="130780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19986</TotalTime>
  <Words>130</Words>
  <Application>Microsoft Macintosh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Damascus</vt:lpstr>
      <vt:lpstr>Quicksand</vt:lpstr>
      <vt:lpstr>Arial</vt:lpstr>
      <vt:lpstr>Eleanor template</vt:lpstr>
      <vt:lpstr>DE-FREELANCER Decentralized middleman</vt:lpstr>
      <vt:lpstr>PowerPoint Presentation</vt:lpstr>
      <vt:lpstr>PROBLEMS WITH FREELANCING PLATFORMS</vt:lpstr>
      <vt:lpstr>PowerPoint Presentation</vt:lpstr>
      <vt:lpstr>BENEFITS OF DE-FREELANCER</vt:lpstr>
      <vt:lpstr>MAIN FEATURES</vt:lpstr>
      <vt:lpstr>HOW IT WORKS</vt:lpstr>
      <vt:lpstr>SWOT Analysis</vt:lpstr>
      <vt:lpstr>&lt;1 minute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21</cp:revision>
  <dcterms:modified xsi:type="dcterms:W3CDTF">2022-08-19T13:38:48Z</dcterms:modified>
</cp:coreProperties>
</file>