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60" r:id="rId3"/>
    <p:sldId id="257" r:id="rId4"/>
    <p:sldId id="258" r:id="rId5"/>
    <p:sldId id="261" r:id="rId6"/>
    <p:sldId id="262" r:id="rId7"/>
    <p:sldId id="263" r:id="rId8"/>
    <p:sldId id="264" r:id="rId9"/>
    <p:sldId id="266" r:id="rId10"/>
    <p:sldId id="267" r:id="rId11"/>
    <p:sldId id="268" r:id="rId12"/>
    <p:sldId id="269" r:id="rId13"/>
    <p:sldId id="271" r:id="rId14"/>
    <p:sldId id="270" r:id="rId15"/>
    <p:sldId id="272" r:id="rId16"/>
    <p:sldId id="259"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E99B5-89D2-4324-8914-F7A66553C8A2}" v="16" dt="2022-11-23T07:10:29.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sharath" userId="516a77705bb0a266" providerId="LiveId" clId="{026E99B5-89D2-4324-8914-F7A66553C8A2}"/>
    <pc:docChg chg="undo custSel addSld modSld">
      <pc:chgData name="shiva sharath" userId="516a77705bb0a266" providerId="LiveId" clId="{026E99B5-89D2-4324-8914-F7A66553C8A2}" dt="2022-11-23T07:13:37.944" v="1082" actId="1076"/>
      <pc:docMkLst>
        <pc:docMk/>
      </pc:docMkLst>
      <pc:sldChg chg="modSp mod">
        <pc:chgData name="shiva sharath" userId="516a77705bb0a266" providerId="LiveId" clId="{026E99B5-89D2-4324-8914-F7A66553C8A2}" dt="2022-11-14T06:31:41.651" v="152" actId="27636"/>
        <pc:sldMkLst>
          <pc:docMk/>
          <pc:sldMk cId="2424445703" sldId="256"/>
        </pc:sldMkLst>
        <pc:spChg chg="mod">
          <ac:chgData name="shiva sharath" userId="516a77705bb0a266" providerId="LiveId" clId="{026E99B5-89D2-4324-8914-F7A66553C8A2}" dt="2022-11-14T06:31:41.651" v="152" actId="27636"/>
          <ac:spMkLst>
            <pc:docMk/>
            <pc:sldMk cId="2424445703" sldId="256"/>
            <ac:spMk id="3" creationId="{B97845DE-B741-22E8-FA33-3E55DB854351}"/>
          </ac:spMkLst>
        </pc:spChg>
        <pc:spChg chg="mod">
          <ac:chgData name="shiva sharath" userId="516a77705bb0a266" providerId="LiveId" clId="{026E99B5-89D2-4324-8914-F7A66553C8A2}" dt="2022-11-04T17:04:05.124" v="32" actId="20577"/>
          <ac:spMkLst>
            <pc:docMk/>
            <pc:sldMk cId="2424445703" sldId="256"/>
            <ac:spMk id="4" creationId="{4A8776DB-1AE3-5662-ED77-7CFBEDBB05B3}"/>
          </ac:spMkLst>
        </pc:spChg>
        <pc:spChg chg="mod">
          <ac:chgData name="shiva sharath" userId="516a77705bb0a266" providerId="LiveId" clId="{026E99B5-89D2-4324-8914-F7A66553C8A2}" dt="2022-11-04T17:24:51.309" v="89" actId="207"/>
          <ac:spMkLst>
            <pc:docMk/>
            <pc:sldMk cId="2424445703" sldId="256"/>
            <ac:spMk id="5" creationId="{3E83870D-910B-D74E-6D23-DBB6D0622B1E}"/>
          </ac:spMkLst>
        </pc:spChg>
      </pc:sldChg>
      <pc:sldChg chg="addSp delSp modSp mod">
        <pc:chgData name="shiva sharath" userId="516a77705bb0a266" providerId="LiveId" clId="{026E99B5-89D2-4324-8914-F7A66553C8A2}" dt="2022-11-14T06:33:27.317" v="159" actId="1076"/>
        <pc:sldMkLst>
          <pc:docMk/>
          <pc:sldMk cId="1836275173" sldId="257"/>
        </pc:sldMkLst>
        <pc:spChg chg="mod">
          <ac:chgData name="shiva sharath" userId="516a77705bb0a266" providerId="LiveId" clId="{026E99B5-89D2-4324-8914-F7A66553C8A2}" dt="2022-11-05T08:25:34.432" v="141" actId="1076"/>
          <ac:spMkLst>
            <pc:docMk/>
            <pc:sldMk cId="1836275173" sldId="257"/>
            <ac:spMk id="2" creationId="{9DA9F5FD-BDF2-474B-EFBC-E164B6CCE745}"/>
          </ac:spMkLst>
        </pc:spChg>
        <pc:spChg chg="mod">
          <ac:chgData name="shiva sharath" userId="516a77705bb0a266" providerId="LiveId" clId="{026E99B5-89D2-4324-8914-F7A66553C8A2}" dt="2022-11-14T06:33:27.317" v="159" actId="1076"/>
          <ac:spMkLst>
            <pc:docMk/>
            <pc:sldMk cId="1836275173" sldId="257"/>
            <ac:spMk id="3" creationId="{BD95FAF7-9FFC-98E0-7A3B-A31A7831F8C6}"/>
          </ac:spMkLst>
        </pc:spChg>
        <pc:picChg chg="add mod">
          <ac:chgData name="shiva sharath" userId="516a77705bb0a266" providerId="LiveId" clId="{026E99B5-89D2-4324-8914-F7A66553C8A2}" dt="2022-11-05T08:24:37.169" v="139" actId="1076"/>
          <ac:picMkLst>
            <pc:docMk/>
            <pc:sldMk cId="1836275173" sldId="257"/>
            <ac:picMk id="5" creationId="{91781999-F01B-2486-04B4-00363DD0CE9E}"/>
          </ac:picMkLst>
        </pc:picChg>
        <pc:picChg chg="del">
          <ac:chgData name="shiva sharath" userId="516a77705bb0a266" providerId="LiveId" clId="{026E99B5-89D2-4324-8914-F7A66553C8A2}" dt="2022-11-04T17:10:32.364" v="49" actId="21"/>
          <ac:picMkLst>
            <pc:docMk/>
            <pc:sldMk cId="1836275173" sldId="257"/>
            <ac:picMk id="1026" creationId="{3740FF67-B2C9-A140-2F55-B7DC8D693715}"/>
          </ac:picMkLst>
        </pc:picChg>
      </pc:sldChg>
      <pc:sldChg chg="addSp delSp modSp mod">
        <pc:chgData name="shiva sharath" userId="516a77705bb0a266" providerId="LiveId" clId="{026E99B5-89D2-4324-8914-F7A66553C8A2}" dt="2022-11-14T06:32:53.981" v="158" actId="207"/>
        <pc:sldMkLst>
          <pc:docMk/>
          <pc:sldMk cId="1015285282" sldId="258"/>
        </pc:sldMkLst>
        <pc:spChg chg="mod">
          <ac:chgData name="shiva sharath" userId="516a77705bb0a266" providerId="LiveId" clId="{026E99B5-89D2-4324-8914-F7A66553C8A2}" dt="2022-11-14T06:32:33.230" v="156" actId="1076"/>
          <ac:spMkLst>
            <pc:docMk/>
            <pc:sldMk cId="1015285282" sldId="258"/>
            <ac:spMk id="2" creationId="{F8BFA9F6-293F-7BCB-62D3-FC3B97A64BE1}"/>
          </ac:spMkLst>
        </pc:spChg>
        <pc:spChg chg="mod">
          <ac:chgData name="shiva sharath" userId="516a77705bb0a266" providerId="LiveId" clId="{026E99B5-89D2-4324-8914-F7A66553C8A2}" dt="2022-11-14T06:32:53.981" v="158" actId="207"/>
          <ac:spMkLst>
            <pc:docMk/>
            <pc:sldMk cId="1015285282" sldId="258"/>
            <ac:spMk id="3" creationId="{39A813D7-43E1-C1C2-FCE6-6F738FA50B05}"/>
          </ac:spMkLst>
        </pc:spChg>
        <pc:picChg chg="add del mod">
          <ac:chgData name="shiva sharath" userId="516a77705bb0a266" providerId="LiveId" clId="{026E99B5-89D2-4324-8914-F7A66553C8A2}" dt="2022-11-04T17:22:37.681" v="60" actId="21"/>
          <ac:picMkLst>
            <pc:docMk/>
            <pc:sldMk cId="1015285282" sldId="258"/>
            <ac:picMk id="5" creationId="{291AF7D6-A940-D437-885B-E064BE0C60E6}"/>
          </ac:picMkLst>
        </pc:picChg>
        <pc:picChg chg="del">
          <ac:chgData name="shiva sharath" userId="516a77705bb0a266" providerId="LiveId" clId="{026E99B5-89D2-4324-8914-F7A66553C8A2}" dt="2022-11-04T17:11:08.748" v="53" actId="21"/>
          <ac:picMkLst>
            <pc:docMk/>
            <pc:sldMk cId="1015285282" sldId="258"/>
            <ac:picMk id="6" creationId="{CC189EAA-2547-9179-94E9-BFDECA802D21}"/>
          </ac:picMkLst>
        </pc:picChg>
        <pc:picChg chg="add mod">
          <ac:chgData name="shiva sharath" userId="516a77705bb0a266" providerId="LiveId" clId="{026E99B5-89D2-4324-8914-F7A66553C8A2}" dt="2022-11-04T17:23:29.832" v="69" actId="1076"/>
          <ac:picMkLst>
            <pc:docMk/>
            <pc:sldMk cId="1015285282" sldId="258"/>
            <ac:picMk id="8" creationId="{6AB1B66F-7D63-FFB0-FD16-23344CEAED40}"/>
          </ac:picMkLst>
        </pc:picChg>
      </pc:sldChg>
      <pc:sldChg chg="modSp mod modAnim">
        <pc:chgData name="shiva sharath" userId="516a77705bb0a266" providerId="LiveId" clId="{026E99B5-89D2-4324-8914-F7A66553C8A2}" dt="2022-11-23T07:10:54.458" v="1062" actId="688"/>
        <pc:sldMkLst>
          <pc:docMk/>
          <pc:sldMk cId="4797893" sldId="259"/>
        </pc:sldMkLst>
        <pc:spChg chg="mod">
          <ac:chgData name="shiva sharath" userId="516a77705bb0a266" providerId="LiveId" clId="{026E99B5-89D2-4324-8914-F7A66553C8A2}" dt="2022-11-23T07:10:29.459" v="1060" actId="20577"/>
          <ac:spMkLst>
            <pc:docMk/>
            <pc:sldMk cId="4797893" sldId="259"/>
            <ac:spMk id="2" creationId="{2917CFAB-EBBC-A53A-8B7A-4D0E548E985F}"/>
          </ac:spMkLst>
        </pc:spChg>
        <pc:spChg chg="mod">
          <ac:chgData name="shiva sharath" userId="516a77705bb0a266" providerId="LiveId" clId="{026E99B5-89D2-4324-8914-F7A66553C8A2}" dt="2022-11-23T07:10:54.458" v="1062" actId="688"/>
          <ac:spMkLst>
            <pc:docMk/>
            <pc:sldMk cId="4797893" sldId="259"/>
            <ac:spMk id="3" creationId="{70E6914E-A47E-E400-ACD8-53A8EA6FC640}"/>
          </ac:spMkLst>
        </pc:spChg>
      </pc:sldChg>
      <pc:sldChg chg="delSp modSp mod">
        <pc:chgData name="shiva sharath" userId="516a77705bb0a266" providerId="LiveId" clId="{026E99B5-89D2-4324-8914-F7A66553C8A2}" dt="2022-11-23T07:11:15.189" v="1079" actId="20577"/>
        <pc:sldMkLst>
          <pc:docMk/>
          <pc:sldMk cId="4120780966" sldId="262"/>
        </pc:sldMkLst>
        <pc:spChg chg="mod">
          <ac:chgData name="shiva sharath" userId="516a77705bb0a266" providerId="LiveId" clId="{026E99B5-89D2-4324-8914-F7A66553C8A2}" dt="2022-11-23T07:11:15.189" v="1079" actId="20577"/>
          <ac:spMkLst>
            <pc:docMk/>
            <pc:sldMk cId="4120780966" sldId="262"/>
            <ac:spMk id="2" creationId="{9F1A5BF5-0B1D-F0C9-6C51-41B910EC3761}"/>
          </ac:spMkLst>
        </pc:spChg>
        <pc:spChg chg="del">
          <ac:chgData name="shiva sharath" userId="516a77705bb0a266" providerId="LiveId" clId="{026E99B5-89D2-4324-8914-F7A66553C8A2}" dt="2022-11-23T05:53:37.146" v="206" actId="478"/>
          <ac:spMkLst>
            <pc:docMk/>
            <pc:sldMk cId="4120780966" sldId="262"/>
            <ac:spMk id="3" creationId="{942DA7C5-44DB-82CC-CB86-A29E3E43CE22}"/>
          </ac:spMkLst>
        </pc:spChg>
        <pc:picChg chg="mod">
          <ac:chgData name="shiva sharath" userId="516a77705bb0a266" providerId="LiveId" clId="{026E99B5-89D2-4324-8914-F7A66553C8A2}" dt="2022-11-23T05:53:33.573" v="205" actId="1076"/>
          <ac:picMkLst>
            <pc:docMk/>
            <pc:sldMk cId="4120780966" sldId="262"/>
            <ac:picMk id="5" creationId="{56FF3241-8B6C-0B0A-20F2-8F9A20D7EB5F}"/>
          </ac:picMkLst>
        </pc:picChg>
      </pc:sldChg>
      <pc:sldChg chg="modSp new mod">
        <pc:chgData name="shiva sharath" userId="516a77705bb0a266" providerId="LiveId" clId="{026E99B5-89D2-4324-8914-F7A66553C8A2}" dt="2022-11-23T07:13:37.944" v="1082" actId="1076"/>
        <pc:sldMkLst>
          <pc:docMk/>
          <pc:sldMk cId="2790584665" sldId="263"/>
        </pc:sldMkLst>
        <pc:spChg chg="mod">
          <ac:chgData name="shiva sharath" userId="516a77705bb0a266" providerId="LiveId" clId="{026E99B5-89D2-4324-8914-F7A66553C8A2}" dt="2022-11-23T07:13:37.944" v="1082" actId="1076"/>
          <ac:spMkLst>
            <pc:docMk/>
            <pc:sldMk cId="2790584665" sldId="263"/>
            <ac:spMk id="2" creationId="{14F2E0CF-E861-5467-72FC-C8D12E8480CB}"/>
          </ac:spMkLst>
        </pc:spChg>
        <pc:spChg chg="mod">
          <ac:chgData name="shiva sharath" userId="516a77705bb0a266" providerId="LiveId" clId="{026E99B5-89D2-4324-8914-F7A66553C8A2}" dt="2022-11-23T07:13:30.096" v="1081" actId="1076"/>
          <ac:spMkLst>
            <pc:docMk/>
            <pc:sldMk cId="2790584665" sldId="263"/>
            <ac:spMk id="3" creationId="{7278338E-51C4-80A5-C6EE-D20E4FF7AB95}"/>
          </ac:spMkLst>
        </pc:spChg>
      </pc:sldChg>
      <pc:sldChg chg="modSp new mod">
        <pc:chgData name="shiva sharath" userId="516a77705bb0a266" providerId="LiveId" clId="{026E99B5-89D2-4324-8914-F7A66553C8A2}" dt="2022-11-23T05:47:44.247" v="204" actId="207"/>
        <pc:sldMkLst>
          <pc:docMk/>
          <pc:sldMk cId="1119070154" sldId="264"/>
        </pc:sldMkLst>
        <pc:spChg chg="mod">
          <ac:chgData name="shiva sharath" userId="516a77705bb0a266" providerId="LiveId" clId="{026E99B5-89D2-4324-8914-F7A66553C8A2}" dt="2022-11-23T05:47:44.247" v="204" actId="207"/>
          <ac:spMkLst>
            <pc:docMk/>
            <pc:sldMk cId="1119070154" sldId="264"/>
            <ac:spMk id="2" creationId="{28173DA8-8104-A1AC-D165-EF698DD839F7}"/>
          </ac:spMkLst>
        </pc:spChg>
        <pc:spChg chg="mod">
          <ac:chgData name="shiva sharath" userId="516a77705bb0a266" providerId="LiveId" clId="{026E99B5-89D2-4324-8914-F7A66553C8A2}" dt="2022-11-23T05:47:09.433" v="188" actId="14100"/>
          <ac:spMkLst>
            <pc:docMk/>
            <pc:sldMk cId="1119070154" sldId="264"/>
            <ac:spMk id="3" creationId="{D3E5E692-6056-8012-7441-378F3A1CC7BF}"/>
          </ac:spMkLst>
        </pc:spChg>
      </pc:sldChg>
      <pc:sldChg chg="addSp delSp modSp new mod modClrScheme chgLayout">
        <pc:chgData name="shiva sharath" userId="516a77705bb0a266" providerId="LiveId" clId="{026E99B5-89D2-4324-8914-F7A66553C8A2}" dt="2022-11-23T07:10:17.166" v="1059" actId="1076"/>
        <pc:sldMkLst>
          <pc:docMk/>
          <pc:sldMk cId="2739457192" sldId="265"/>
        </pc:sldMkLst>
        <pc:spChg chg="del">
          <ac:chgData name="shiva sharath" userId="516a77705bb0a266" providerId="LiveId" clId="{026E99B5-89D2-4324-8914-F7A66553C8A2}" dt="2022-11-23T05:53:51.913" v="208" actId="700"/>
          <ac:spMkLst>
            <pc:docMk/>
            <pc:sldMk cId="2739457192" sldId="265"/>
            <ac:spMk id="2" creationId="{6330FCB3-9209-EC70-9066-171328894F96}"/>
          </ac:spMkLst>
        </pc:spChg>
        <pc:spChg chg="del">
          <ac:chgData name="shiva sharath" userId="516a77705bb0a266" providerId="LiveId" clId="{026E99B5-89D2-4324-8914-F7A66553C8A2}" dt="2022-11-23T05:53:51.913" v="208" actId="700"/>
          <ac:spMkLst>
            <pc:docMk/>
            <pc:sldMk cId="2739457192" sldId="265"/>
            <ac:spMk id="3" creationId="{0F30EFF8-A201-185A-44EF-FB9788C3794E}"/>
          </ac:spMkLst>
        </pc:spChg>
        <pc:spChg chg="add mod">
          <ac:chgData name="shiva sharath" userId="516a77705bb0a266" providerId="LiveId" clId="{026E99B5-89D2-4324-8914-F7A66553C8A2}" dt="2022-11-23T07:10:17.166" v="1059" actId="1076"/>
          <ac:spMkLst>
            <pc:docMk/>
            <pc:sldMk cId="2739457192" sldId="265"/>
            <ac:spMk id="4" creationId="{D32F4406-8194-1237-8EFF-84EFCD6B1E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68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104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1757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372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728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545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3055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95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47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150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66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7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228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25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47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027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876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7632586"/>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mCTSzm1YcfM" TargetMode="External"/><Relationship Id="rId2" Type="http://schemas.openxmlformats.org/officeDocument/2006/relationships/hyperlink" Target="https://youtu.be/aTVSEEQXs-Y" TargetMode="External"/><Relationship Id="rId1" Type="http://schemas.openxmlformats.org/officeDocument/2006/relationships/slideLayout" Target="../slideLayouts/slideLayout3.xml"/><Relationship Id="rId5" Type="http://schemas.openxmlformats.org/officeDocument/2006/relationships/hyperlink" Target="https://www.youtube.com/watch?v=eGnlKPCkAFY" TargetMode="External"/><Relationship Id="rId4" Type="http://schemas.openxmlformats.org/officeDocument/2006/relationships/hyperlink" Target="https://youtu.be/y9UJn4fqqWk"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8776DB-1AE3-5662-ED77-7CFBEDBB05B3}"/>
              </a:ext>
            </a:extLst>
          </p:cNvPr>
          <p:cNvSpPr txBox="1">
            <a:spLocks noGrp="1"/>
          </p:cNvSpPr>
          <p:nvPr>
            <p:ph type="ctrTitle"/>
          </p:nvPr>
        </p:nvSpPr>
        <p:spPr>
          <a:xfrm flipH="1">
            <a:off x="1587667" y="1109467"/>
            <a:ext cx="8791575" cy="1421928"/>
          </a:xfrm>
          <a:prstGeom prst="rect">
            <a:avLst/>
          </a:prstGeom>
          <a:noFill/>
        </p:spPr>
        <p:txBody>
          <a:bodyPr wrap="square" rtlCol="0">
            <a:spAutoFit/>
          </a:bodyPr>
          <a:lstStyle/>
          <a:p>
            <a:pPr algn="ctr"/>
            <a:r>
              <a:rPr lang="en-IN" sz="3200" b="1"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 Project Presentation</a:t>
            </a:r>
          </a:p>
          <a:p>
            <a:pPr algn="ctr"/>
            <a:r>
              <a:rPr lang="en-IN" sz="3200" b="1"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On</a:t>
            </a:r>
          </a:p>
          <a:p>
            <a:pPr algn="ctr"/>
            <a:r>
              <a:rPr lang="en-IN" sz="3200" b="1"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Electricity management System</a:t>
            </a:r>
          </a:p>
        </p:txBody>
      </p:sp>
      <p:sp>
        <p:nvSpPr>
          <p:cNvPr id="3" name="Subtitle 2">
            <a:extLst>
              <a:ext uri="{FF2B5EF4-FFF2-40B4-BE49-F238E27FC236}">
                <a16:creationId xmlns:a16="http://schemas.microsoft.com/office/drawing/2014/main" id="{B97845DE-B741-22E8-FA33-3E55DB854351}"/>
              </a:ext>
            </a:extLst>
          </p:cNvPr>
          <p:cNvSpPr>
            <a:spLocks noGrp="1"/>
          </p:cNvSpPr>
          <p:nvPr>
            <p:ph type="subTitle" idx="1"/>
          </p:nvPr>
        </p:nvSpPr>
        <p:spPr/>
        <p:txBody>
          <a:bodyPr>
            <a:norm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60000"/>
                    <a:lumOff val="40000"/>
                  </a:schemeClr>
                </a:solidFill>
                <a:effectLst/>
                <a:uLnTx/>
                <a:uFillTx/>
                <a:latin typeface="Calibri"/>
                <a:ea typeface="+mn-ea"/>
                <a:cs typeface="+mn-cs"/>
              </a:rPr>
              <a:t> Submitted by:</a:t>
            </a:r>
          </a:p>
          <a:p>
            <a:pPr marL="0" marR="0" lvl="0" indent="0" defTabSz="457200" rtl="0" eaLnBrk="1" fontAlgn="auto" latinLnBrk="0" hangingPunct="1">
              <a:lnSpc>
                <a:spcPct val="100000"/>
              </a:lnSpc>
              <a:spcBef>
                <a:spcPts val="0"/>
              </a:spcBef>
              <a:spcAft>
                <a:spcPts val="0"/>
              </a:spcAft>
              <a:buClrTx/>
              <a:buSzTx/>
              <a:buFontTx/>
              <a:buNone/>
              <a:tabLst/>
              <a:defRPr/>
            </a:pPr>
            <a:r>
              <a:rPr lang="en-US" sz="2400" dirty="0">
                <a:solidFill>
                  <a:schemeClr val="tx2">
                    <a:lumMod val="60000"/>
                    <a:lumOff val="40000"/>
                  </a:schemeClr>
                </a:solidFill>
                <a:latin typeface="Calibri"/>
              </a:rPr>
              <a:t>  R</a:t>
            </a:r>
            <a:r>
              <a:rPr kumimoji="0" lang="en-US" sz="2400" b="0" i="0" u="none" strike="noStrike" kern="1200" cap="none" spc="0" normalizeH="0" baseline="0" noProof="0" dirty="0">
                <a:ln>
                  <a:noFill/>
                </a:ln>
                <a:solidFill>
                  <a:schemeClr val="tx2">
                    <a:lumMod val="60000"/>
                    <a:lumOff val="40000"/>
                  </a:schemeClr>
                </a:solidFill>
                <a:effectLst/>
                <a:uLnTx/>
                <a:uFillTx/>
                <a:latin typeface="Calibri"/>
                <a:ea typeface="+mn-ea"/>
                <a:cs typeface="+mn-cs"/>
              </a:rPr>
              <a:t>.Jayanth Reddy</a:t>
            </a:r>
          </a:p>
          <a:p>
            <a:pPr marL="0" marR="0" lvl="0" indent="0" defTabSz="457200" rtl="0" eaLnBrk="1" fontAlgn="auto" latinLnBrk="0" hangingPunct="1">
              <a:lnSpc>
                <a:spcPct val="100000"/>
              </a:lnSpc>
              <a:spcBef>
                <a:spcPts val="0"/>
              </a:spcBef>
              <a:spcAft>
                <a:spcPts val="0"/>
              </a:spcAft>
              <a:buClrTx/>
              <a:buSzTx/>
              <a:buFontTx/>
              <a:buNone/>
              <a:tabLst/>
              <a:defRPr/>
            </a:pPr>
            <a:r>
              <a:rPr lang="en-US" sz="2000" dirty="0">
                <a:solidFill>
                  <a:schemeClr val="tx2">
                    <a:lumMod val="60000"/>
                    <a:lumOff val="40000"/>
                  </a:schemeClr>
                </a:solidFill>
                <a:latin typeface="Calibri"/>
              </a:rPr>
              <a:t>   2103A51489</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2">
                    <a:lumMod val="60000"/>
                    <a:lumOff val="40000"/>
                  </a:schemeClr>
                </a:solidFill>
                <a:effectLst/>
                <a:uLnTx/>
                <a:uFillTx/>
                <a:latin typeface="Calibri"/>
                <a:ea typeface="+mn-ea"/>
                <a:cs typeface="+mn-cs"/>
              </a:rPr>
              <a:t>   CSE-A </a:t>
            </a:r>
            <a:endParaRPr lang="en-IN" dirty="0">
              <a:solidFill>
                <a:schemeClr val="tx2">
                  <a:lumMod val="60000"/>
                  <a:lumOff val="40000"/>
                </a:schemeClr>
              </a:solidFill>
            </a:endParaRPr>
          </a:p>
        </p:txBody>
      </p:sp>
      <p:sp>
        <p:nvSpPr>
          <p:cNvPr id="5" name="TextBox 4">
            <a:extLst>
              <a:ext uri="{FF2B5EF4-FFF2-40B4-BE49-F238E27FC236}">
                <a16:creationId xmlns:a16="http://schemas.microsoft.com/office/drawing/2014/main" id="{3E83870D-910B-D74E-6D23-DBB6D0622B1E}"/>
              </a:ext>
            </a:extLst>
          </p:cNvPr>
          <p:cNvSpPr txBox="1"/>
          <p:nvPr/>
        </p:nvSpPr>
        <p:spPr>
          <a:xfrm>
            <a:off x="8388220" y="3597373"/>
            <a:ext cx="2612571" cy="1908215"/>
          </a:xfrm>
          <a:prstGeom prst="rect">
            <a:avLst/>
          </a:prstGeom>
          <a:noFill/>
        </p:spPr>
        <p:txBody>
          <a:bodyPr wrap="square" rtlCol="0">
            <a:spAutoFit/>
          </a:bodyPr>
          <a:lstStyle/>
          <a:p>
            <a:r>
              <a:rPr lang="en-IN" sz="2800" dirty="0">
                <a:solidFill>
                  <a:schemeClr val="tx2">
                    <a:lumMod val="40000"/>
                    <a:lumOff val="60000"/>
                  </a:schemeClr>
                </a:solidFill>
              </a:rPr>
              <a:t>Submitted  to:</a:t>
            </a:r>
          </a:p>
          <a:p>
            <a:r>
              <a:rPr lang="en-IN" dirty="0">
                <a:solidFill>
                  <a:schemeClr val="tx2">
                    <a:lumMod val="40000"/>
                    <a:lumOff val="60000"/>
                  </a:schemeClr>
                </a:solidFill>
              </a:rPr>
              <a:t>SHIVA KRISHNA REDDY</a:t>
            </a:r>
          </a:p>
          <a:p>
            <a:r>
              <a:rPr lang="en-IN" dirty="0">
                <a:solidFill>
                  <a:schemeClr val="tx2">
                    <a:lumMod val="40000"/>
                    <a:lumOff val="60000"/>
                  </a:schemeClr>
                </a:solidFill>
              </a:rPr>
              <a:t>Department of</a:t>
            </a:r>
          </a:p>
          <a:p>
            <a:r>
              <a:rPr lang="en-IN" dirty="0">
                <a:solidFill>
                  <a:schemeClr val="tx2">
                    <a:lumMod val="40000"/>
                    <a:lumOff val="60000"/>
                  </a:schemeClr>
                </a:solidFill>
              </a:rPr>
              <a:t>Data Structures and        Algorithms</a:t>
            </a:r>
          </a:p>
          <a:p>
            <a:endParaRPr lang="en-IN" dirty="0"/>
          </a:p>
        </p:txBody>
      </p:sp>
    </p:spTree>
    <p:extLst>
      <p:ext uri="{BB962C8B-B14F-4D97-AF65-F5344CB8AC3E}">
        <p14:creationId xmlns:p14="http://schemas.microsoft.com/office/powerpoint/2010/main" val="242444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2517D-B7B2-FD35-769F-AC9ED86A2F9B}"/>
              </a:ext>
            </a:extLst>
          </p:cNvPr>
          <p:cNvPicPr>
            <a:picLocks noChangeAspect="1"/>
          </p:cNvPicPr>
          <p:nvPr/>
        </p:nvPicPr>
        <p:blipFill rotWithShape="1">
          <a:blip r:embed="rId2"/>
          <a:srcRect l="1530" t="23537" r="21173" b="23946"/>
          <a:stretch/>
        </p:blipFill>
        <p:spPr>
          <a:xfrm>
            <a:off x="1278294" y="1772817"/>
            <a:ext cx="9423919" cy="3601616"/>
          </a:xfrm>
          <a:prstGeom prst="rect">
            <a:avLst/>
          </a:prstGeom>
        </p:spPr>
      </p:pic>
      <p:sp>
        <p:nvSpPr>
          <p:cNvPr id="5" name="TextBox 4">
            <a:extLst>
              <a:ext uri="{FF2B5EF4-FFF2-40B4-BE49-F238E27FC236}">
                <a16:creationId xmlns:a16="http://schemas.microsoft.com/office/drawing/2014/main" id="{D4101F5B-4FD3-962B-E920-2288A9B6005E}"/>
              </a:ext>
            </a:extLst>
          </p:cNvPr>
          <p:cNvSpPr txBox="1"/>
          <p:nvPr/>
        </p:nvSpPr>
        <p:spPr>
          <a:xfrm>
            <a:off x="1278294" y="662473"/>
            <a:ext cx="4817706" cy="461665"/>
          </a:xfrm>
          <a:prstGeom prst="rect">
            <a:avLst/>
          </a:prstGeom>
          <a:noFill/>
        </p:spPr>
        <p:txBody>
          <a:bodyPr wrap="square" rtlCol="0">
            <a:spAutoFit/>
          </a:bodyPr>
          <a:lstStyle/>
          <a:p>
            <a:r>
              <a:rPr lang="en-IN" sz="2400" b="1" dirty="0"/>
              <a:t>New Connection Enrolment</a:t>
            </a:r>
          </a:p>
        </p:txBody>
      </p:sp>
    </p:spTree>
    <p:extLst>
      <p:ext uri="{BB962C8B-B14F-4D97-AF65-F5344CB8AC3E}">
        <p14:creationId xmlns:p14="http://schemas.microsoft.com/office/powerpoint/2010/main" val="211558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1C9EF-6D1D-815F-9848-0C6E9FA3AC52}"/>
              </a:ext>
            </a:extLst>
          </p:cNvPr>
          <p:cNvPicPr>
            <a:picLocks noChangeAspect="1"/>
          </p:cNvPicPr>
          <p:nvPr/>
        </p:nvPicPr>
        <p:blipFill rotWithShape="1">
          <a:blip r:embed="rId2"/>
          <a:srcRect l="1607" t="2857" r="21327" b="24217"/>
          <a:stretch/>
        </p:blipFill>
        <p:spPr>
          <a:xfrm>
            <a:off x="1427584" y="1754156"/>
            <a:ext cx="9395926" cy="5001208"/>
          </a:xfrm>
          <a:prstGeom prst="rect">
            <a:avLst/>
          </a:prstGeom>
        </p:spPr>
      </p:pic>
      <p:sp>
        <p:nvSpPr>
          <p:cNvPr id="4" name="TextBox 3">
            <a:extLst>
              <a:ext uri="{FF2B5EF4-FFF2-40B4-BE49-F238E27FC236}">
                <a16:creationId xmlns:a16="http://schemas.microsoft.com/office/drawing/2014/main" id="{544E2F05-8B1C-1A51-9A8F-BC9F17ECB5F4}"/>
              </a:ext>
            </a:extLst>
          </p:cNvPr>
          <p:cNvSpPr txBox="1"/>
          <p:nvPr/>
        </p:nvSpPr>
        <p:spPr>
          <a:xfrm>
            <a:off x="1427584" y="615821"/>
            <a:ext cx="8145624" cy="523220"/>
          </a:xfrm>
          <a:prstGeom prst="rect">
            <a:avLst/>
          </a:prstGeom>
          <a:noFill/>
        </p:spPr>
        <p:txBody>
          <a:bodyPr wrap="square" rtlCol="0">
            <a:spAutoFit/>
          </a:bodyPr>
          <a:lstStyle/>
          <a:p>
            <a:r>
              <a:rPr lang="en-IN" sz="2800" b="1" dirty="0"/>
              <a:t>Terminating Current Connection</a:t>
            </a:r>
          </a:p>
        </p:txBody>
      </p:sp>
    </p:spTree>
    <p:extLst>
      <p:ext uri="{BB962C8B-B14F-4D97-AF65-F5344CB8AC3E}">
        <p14:creationId xmlns:p14="http://schemas.microsoft.com/office/powerpoint/2010/main" val="53866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4D351A-B2AA-A61A-9116-354FD656B4C9}"/>
              </a:ext>
            </a:extLst>
          </p:cNvPr>
          <p:cNvPicPr>
            <a:picLocks noChangeAspect="1"/>
          </p:cNvPicPr>
          <p:nvPr/>
        </p:nvPicPr>
        <p:blipFill rotWithShape="1">
          <a:blip r:embed="rId2"/>
          <a:srcRect l="1836" t="3129" r="21938" b="23810"/>
          <a:stretch/>
        </p:blipFill>
        <p:spPr>
          <a:xfrm>
            <a:off x="1449355" y="1483568"/>
            <a:ext cx="9293289" cy="5010539"/>
          </a:xfrm>
          <a:prstGeom prst="rect">
            <a:avLst/>
          </a:prstGeom>
        </p:spPr>
      </p:pic>
      <p:sp>
        <p:nvSpPr>
          <p:cNvPr id="5" name="TextBox 4">
            <a:extLst>
              <a:ext uri="{FF2B5EF4-FFF2-40B4-BE49-F238E27FC236}">
                <a16:creationId xmlns:a16="http://schemas.microsoft.com/office/drawing/2014/main" id="{F8C26373-46B6-96B1-5A1D-ED0EEB46F39C}"/>
              </a:ext>
            </a:extLst>
          </p:cNvPr>
          <p:cNvSpPr txBox="1"/>
          <p:nvPr/>
        </p:nvSpPr>
        <p:spPr>
          <a:xfrm>
            <a:off x="1449355" y="466531"/>
            <a:ext cx="8273143" cy="523220"/>
          </a:xfrm>
          <a:prstGeom prst="rect">
            <a:avLst/>
          </a:prstGeom>
          <a:noFill/>
        </p:spPr>
        <p:txBody>
          <a:bodyPr wrap="square" rtlCol="0">
            <a:spAutoFit/>
          </a:bodyPr>
          <a:lstStyle/>
          <a:p>
            <a:r>
              <a:rPr lang="en-IN" sz="2800" b="1" dirty="0"/>
              <a:t>Payment and Billing</a:t>
            </a:r>
          </a:p>
        </p:txBody>
      </p:sp>
    </p:spTree>
    <p:extLst>
      <p:ext uri="{BB962C8B-B14F-4D97-AF65-F5344CB8AC3E}">
        <p14:creationId xmlns:p14="http://schemas.microsoft.com/office/powerpoint/2010/main" val="260748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2CD6E-4458-967C-EEE7-AB4EE2D41EB9}"/>
              </a:ext>
            </a:extLst>
          </p:cNvPr>
          <p:cNvPicPr>
            <a:picLocks noChangeAspect="1"/>
          </p:cNvPicPr>
          <p:nvPr/>
        </p:nvPicPr>
        <p:blipFill rotWithShape="1">
          <a:blip r:embed="rId2"/>
          <a:srcRect l="6659" t="12245" r="16046" b="15102"/>
          <a:stretch/>
        </p:blipFill>
        <p:spPr>
          <a:xfrm>
            <a:off x="1384039" y="1670180"/>
            <a:ext cx="8753301" cy="4627983"/>
          </a:xfrm>
          <a:prstGeom prst="rect">
            <a:avLst/>
          </a:prstGeom>
        </p:spPr>
      </p:pic>
      <p:sp>
        <p:nvSpPr>
          <p:cNvPr id="5" name="TextBox 4">
            <a:extLst>
              <a:ext uri="{FF2B5EF4-FFF2-40B4-BE49-F238E27FC236}">
                <a16:creationId xmlns:a16="http://schemas.microsoft.com/office/drawing/2014/main" id="{6E40C0AC-9829-4A70-A4E5-F3D3BC3B1DBE}"/>
              </a:ext>
            </a:extLst>
          </p:cNvPr>
          <p:cNvSpPr txBox="1"/>
          <p:nvPr/>
        </p:nvSpPr>
        <p:spPr>
          <a:xfrm>
            <a:off x="1384040" y="634482"/>
            <a:ext cx="3635829" cy="523220"/>
          </a:xfrm>
          <a:prstGeom prst="rect">
            <a:avLst/>
          </a:prstGeom>
          <a:noFill/>
        </p:spPr>
        <p:txBody>
          <a:bodyPr wrap="square" rtlCol="0">
            <a:spAutoFit/>
          </a:bodyPr>
          <a:lstStyle/>
          <a:p>
            <a:r>
              <a:rPr lang="en-IN" sz="2800" b="1" dirty="0"/>
              <a:t>Employee</a:t>
            </a:r>
            <a:r>
              <a:rPr lang="en-IN" dirty="0"/>
              <a:t> </a:t>
            </a:r>
          </a:p>
        </p:txBody>
      </p:sp>
    </p:spTree>
    <p:extLst>
      <p:ext uri="{BB962C8B-B14F-4D97-AF65-F5344CB8AC3E}">
        <p14:creationId xmlns:p14="http://schemas.microsoft.com/office/powerpoint/2010/main" val="404825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F18A4D-BA81-94EE-8385-FCD8046D57C2}"/>
              </a:ext>
            </a:extLst>
          </p:cNvPr>
          <p:cNvPicPr>
            <a:picLocks noChangeAspect="1"/>
          </p:cNvPicPr>
          <p:nvPr/>
        </p:nvPicPr>
        <p:blipFill rotWithShape="1">
          <a:blip r:embed="rId2"/>
          <a:srcRect l="6659" t="11564" r="16352" b="15374"/>
          <a:stretch/>
        </p:blipFill>
        <p:spPr>
          <a:xfrm>
            <a:off x="811763" y="793102"/>
            <a:ext cx="9386596" cy="5010539"/>
          </a:xfrm>
          <a:prstGeom prst="rect">
            <a:avLst/>
          </a:prstGeom>
        </p:spPr>
      </p:pic>
    </p:spTree>
    <p:extLst>
      <p:ext uri="{BB962C8B-B14F-4D97-AF65-F5344CB8AC3E}">
        <p14:creationId xmlns:p14="http://schemas.microsoft.com/office/powerpoint/2010/main" val="364406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76158-951D-CFCB-96D1-B95DA45D8FA0}"/>
              </a:ext>
            </a:extLst>
          </p:cNvPr>
          <p:cNvPicPr>
            <a:picLocks noChangeAspect="1"/>
          </p:cNvPicPr>
          <p:nvPr/>
        </p:nvPicPr>
        <p:blipFill rotWithShape="1">
          <a:blip r:embed="rId2"/>
          <a:srcRect l="6659" t="11429" r="15970" b="14965"/>
          <a:stretch/>
        </p:blipFill>
        <p:spPr>
          <a:xfrm>
            <a:off x="811763" y="783770"/>
            <a:ext cx="9433250" cy="5047863"/>
          </a:xfrm>
          <a:prstGeom prst="rect">
            <a:avLst/>
          </a:prstGeom>
        </p:spPr>
      </p:pic>
    </p:spTree>
    <p:extLst>
      <p:ext uri="{BB962C8B-B14F-4D97-AF65-F5344CB8AC3E}">
        <p14:creationId xmlns:p14="http://schemas.microsoft.com/office/powerpoint/2010/main" val="152954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CFAB-EBBC-A53A-8B7A-4D0E548E985F}"/>
              </a:ext>
            </a:extLst>
          </p:cNvPr>
          <p:cNvSpPr>
            <a:spLocks noGrp="1"/>
          </p:cNvSpPr>
          <p:nvPr>
            <p:ph type="title"/>
          </p:nvPr>
        </p:nvSpPr>
        <p:spPr>
          <a:xfrm>
            <a:off x="1048108" y="469228"/>
            <a:ext cx="9905998" cy="1462209"/>
          </a:xfrm>
        </p:spPr>
        <p:txBody>
          <a:bodyPr/>
          <a:lstStyle/>
          <a:p>
            <a:r>
              <a:rPr lang="en-IN" sz="2800" b="1" dirty="0">
                <a:solidFill>
                  <a:srgbClr val="002060"/>
                </a:solidFill>
                <a:latin typeface="Cambria" panose="02040503050406030204" pitchFamily="18" charset="0"/>
                <a:ea typeface="Cambria" panose="02040503050406030204" pitchFamily="18" charset="0"/>
              </a:rPr>
              <a:t>Conclusion:</a:t>
            </a:r>
            <a:br>
              <a:rPr lang="en-IN" sz="3600" b="1" dirty="0">
                <a:solidFill>
                  <a:srgbClr val="002060"/>
                </a:solidFill>
                <a:latin typeface="Cambria" panose="02040503050406030204" pitchFamily="18"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70E6914E-A47E-E400-ACD8-53A8EA6FC640}"/>
              </a:ext>
            </a:extLst>
          </p:cNvPr>
          <p:cNvSpPr>
            <a:spLocks noGrp="1"/>
          </p:cNvSpPr>
          <p:nvPr>
            <p:ph idx="1"/>
          </p:nvPr>
        </p:nvSpPr>
        <p:spPr>
          <a:xfrm>
            <a:off x="1143000" y="2538736"/>
            <a:ext cx="9905999" cy="2658415"/>
          </a:xfrm>
        </p:spPr>
        <p:txBody>
          <a:bodyPr>
            <a:normAutofit fontScale="25000" lnSpcReduction="20000"/>
          </a:bodyPr>
          <a:lstStyle/>
          <a:p>
            <a:pPr marL="0" indent="0">
              <a:buNone/>
            </a:pPr>
            <a:r>
              <a:rPr lang="en-IN" sz="8000" b="1" dirty="0"/>
              <a:t>This application is efficient in maintaining customer details and can easily performs operations on customer’s records and also works to handles the information of the electrical connection/electricity supply available.</a:t>
            </a:r>
          </a:p>
          <a:p>
            <a:pPr marL="0" indent="0">
              <a:buNone/>
            </a:pPr>
            <a:endParaRPr lang="en-IN" sz="8000" b="1" dirty="0"/>
          </a:p>
          <a:p>
            <a:pPr marL="0" indent="0">
              <a:buNone/>
            </a:pPr>
            <a:r>
              <a:rPr lang="en-IN" sz="8000" b="1" dirty="0"/>
              <a:t>This application also reduces the work load the electric officers and helps them to reduce the efforts.</a:t>
            </a:r>
          </a:p>
          <a:p>
            <a:endParaRPr lang="en-IN" sz="8000" b="1" dirty="0"/>
          </a:p>
          <a:p>
            <a:endParaRPr lang="en-IN" sz="8000" dirty="0"/>
          </a:p>
          <a:p>
            <a:endParaRPr lang="en-IN" sz="8000" dirty="0"/>
          </a:p>
          <a:p>
            <a:r>
              <a:rPr lang="en-IN" sz="8000" dirty="0">
                <a:solidFill>
                  <a:srgbClr val="FFC000"/>
                </a:solidFill>
              </a:rPr>
              <a:t>The project explores various features of C-programming language mainly like functions, loops, structures, linked lists and Arrays.</a:t>
            </a:r>
          </a:p>
          <a:p>
            <a:endParaRPr lang="en-IN" dirty="0"/>
          </a:p>
        </p:txBody>
      </p:sp>
    </p:spTree>
    <p:extLst>
      <p:ext uri="{BB962C8B-B14F-4D97-AF65-F5344CB8AC3E}">
        <p14:creationId xmlns:p14="http://schemas.microsoft.com/office/powerpoint/2010/main" val="479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F4406-8194-1237-8EFF-84EFCD6B1E86}"/>
              </a:ext>
            </a:extLst>
          </p:cNvPr>
          <p:cNvSpPr txBox="1"/>
          <p:nvPr/>
        </p:nvSpPr>
        <p:spPr>
          <a:xfrm>
            <a:off x="2621903" y="1859340"/>
            <a:ext cx="7081934" cy="1569660"/>
          </a:xfrm>
          <a:prstGeom prst="rect">
            <a:avLst/>
          </a:prstGeom>
          <a:noFill/>
        </p:spPr>
        <p:txBody>
          <a:bodyPr wrap="square" rtlCol="0">
            <a:spAutoFit/>
          </a:bodyPr>
          <a:lstStyle/>
          <a:p>
            <a:r>
              <a:rPr lang="en-IN" sz="9600" dirty="0">
                <a:solidFill>
                  <a:schemeClr val="bg1">
                    <a:lumMod val="95000"/>
                    <a:lumOff val="5000"/>
                  </a:schemeClr>
                </a:solidFill>
                <a:latin typeface="Algerian" panose="04020705040A02060702" pitchFamily="82" charset="0"/>
              </a:rPr>
              <a:t>Thank  you</a:t>
            </a:r>
          </a:p>
        </p:txBody>
      </p:sp>
    </p:spTree>
    <p:extLst>
      <p:ext uri="{BB962C8B-B14F-4D97-AF65-F5344CB8AC3E}">
        <p14:creationId xmlns:p14="http://schemas.microsoft.com/office/powerpoint/2010/main" val="273945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E6993-F3E2-F02F-4879-6D3E535788E8}"/>
              </a:ext>
            </a:extLst>
          </p:cNvPr>
          <p:cNvSpPr>
            <a:spLocks noGrp="1"/>
          </p:cNvSpPr>
          <p:nvPr>
            <p:ph type="title"/>
          </p:nvPr>
        </p:nvSpPr>
        <p:spPr>
          <a:xfrm>
            <a:off x="1222112" y="877078"/>
            <a:ext cx="8534401" cy="690793"/>
          </a:xfrm>
        </p:spPr>
        <p:txBody>
          <a:bodyPr/>
          <a:lstStyle/>
          <a:p>
            <a:r>
              <a:rPr lang="en-IN" b="1" dirty="0">
                <a:solidFill>
                  <a:schemeClr val="accent1"/>
                </a:solidFill>
                <a:latin typeface="Cambria" panose="02040503050406030204" pitchFamily="18" charset="0"/>
                <a:ea typeface="Cambria" panose="02040503050406030204" pitchFamily="18" charset="0"/>
              </a:rPr>
              <a:t>agenda</a:t>
            </a:r>
          </a:p>
        </p:txBody>
      </p:sp>
      <p:sp>
        <p:nvSpPr>
          <p:cNvPr id="5" name="Text Placeholder 4">
            <a:extLst>
              <a:ext uri="{FF2B5EF4-FFF2-40B4-BE49-F238E27FC236}">
                <a16:creationId xmlns:a16="http://schemas.microsoft.com/office/drawing/2014/main" id="{A9ADCFE5-A189-2BDE-5097-E327D7560F1A}"/>
              </a:ext>
            </a:extLst>
          </p:cNvPr>
          <p:cNvSpPr>
            <a:spLocks noGrp="1"/>
          </p:cNvSpPr>
          <p:nvPr>
            <p:ph type="body" idx="1"/>
          </p:nvPr>
        </p:nvSpPr>
        <p:spPr>
          <a:xfrm>
            <a:off x="3315118" y="1964285"/>
            <a:ext cx="2780882" cy="4277895"/>
          </a:xfrm>
        </p:spPr>
        <p:txBody>
          <a:bodyPr>
            <a:normAutofit/>
          </a:bodyPr>
          <a:lstStyle/>
          <a:p>
            <a:pPr marL="0" indent="0">
              <a:buNone/>
            </a:pPr>
            <a:r>
              <a:rPr lang="en-US" sz="2400" dirty="0">
                <a:solidFill>
                  <a:srgbClr val="FFFF99"/>
                </a:solidFill>
                <a:latin typeface="Bahnschrift" panose="020B0502040204020203" pitchFamily="34" charset="0"/>
                <a:cs typeface="Microsoft Uighur" panose="02000000000000000000" pitchFamily="2" charset="-78"/>
              </a:rPr>
              <a:t>1. Introduction</a:t>
            </a:r>
          </a:p>
          <a:p>
            <a:pPr marL="0" indent="0">
              <a:buNone/>
            </a:pPr>
            <a:r>
              <a:rPr lang="en-US" sz="2400" dirty="0">
                <a:solidFill>
                  <a:srgbClr val="FFFF99"/>
                </a:solidFill>
                <a:latin typeface="Bahnschrift" panose="020B0502040204020203" pitchFamily="34" charset="0"/>
                <a:cs typeface="Microsoft Uighur" panose="02000000000000000000" pitchFamily="2" charset="-78"/>
              </a:rPr>
              <a:t>2. Objectives</a:t>
            </a:r>
          </a:p>
          <a:p>
            <a:pPr marL="0" indent="0">
              <a:buNone/>
            </a:pPr>
            <a:r>
              <a:rPr lang="en-US" sz="2400" dirty="0">
                <a:solidFill>
                  <a:srgbClr val="FFFF99"/>
                </a:solidFill>
                <a:latin typeface="Bahnschrift" panose="020B0502040204020203" pitchFamily="34" charset="0"/>
                <a:cs typeface="Microsoft Uighur" panose="02000000000000000000" pitchFamily="2" charset="-78"/>
              </a:rPr>
              <a:t>3. Software</a:t>
            </a:r>
          </a:p>
          <a:p>
            <a:pPr marL="0" indent="0">
              <a:buNone/>
            </a:pPr>
            <a:r>
              <a:rPr lang="en-US" sz="2400" dirty="0">
                <a:solidFill>
                  <a:srgbClr val="FFFF99"/>
                </a:solidFill>
                <a:latin typeface="Bahnschrift" panose="020B0502040204020203" pitchFamily="34" charset="0"/>
                <a:cs typeface="Microsoft Uighur" panose="02000000000000000000" pitchFamily="2" charset="-78"/>
              </a:rPr>
              <a:t>4. Hardware</a:t>
            </a:r>
          </a:p>
          <a:p>
            <a:pPr marL="0" indent="0">
              <a:buNone/>
            </a:pPr>
            <a:r>
              <a:rPr lang="en-US" sz="2400" dirty="0">
                <a:solidFill>
                  <a:srgbClr val="FFFF99"/>
                </a:solidFill>
                <a:latin typeface="Bahnschrift" panose="020B0502040204020203" pitchFamily="34" charset="0"/>
                <a:cs typeface="Microsoft Uighur" panose="02000000000000000000" pitchFamily="2" charset="-78"/>
              </a:rPr>
              <a:t>5. Modules</a:t>
            </a:r>
          </a:p>
          <a:p>
            <a:pPr marL="0" indent="0">
              <a:buNone/>
            </a:pPr>
            <a:r>
              <a:rPr lang="en-US" sz="2400" dirty="0">
                <a:solidFill>
                  <a:srgbClr val="FFFF99"/>
                </a:solidFill>
                <a:latin typeface="Bahnschrift" panose="020B0502040204020203" pitchFamily="34" charset="0"/>
                <a:cs typeface="Microsoft Uighur" panose="02000000000000000000" pitchFamily="2" charset="-78"/>
              </a:rPr>
              <a:t>6.References</a:t>
            </a:r>
          </a:p>
          <a:p>
            <a:pPr marL="0" indent="0">
              <a:buNone/>
            </a:pPr>
            <a:r>
              <a:rPr lang="en-US" sz="2400" dirty="0">
                <a:solidFill>
                  <a:srgbClr val="FFFF99"/>
                </a:solidFill>
                <a:latin typeface="Bahnschrift" panose="020B0502040204020203" pitchFamily="34" charset="0"/>
                <a:cs typeface="Microsoft Uighur" panose="02000000000000000000" pitchFamily="2" charset="-78"/>
              </a:rPr>
              <a:t>7. Sample Output</a:t>
            </a:r>
          </a:p>
          <a:p>
            <a:pPr marL="0" indent="0">
              <a:buNone/>
            </a:pPr>
            <a:r>
              <a:rPr lang="en-US" sz="2400" dirty="0">
                <a:solidFill>
                  <a:srgbClr val="FFFF99"/>
                </a:solidFill>
                <a:latin typeface="Bahnschrift" panose="020B0502040204020203" pitchFamily="34" charset="0"/>
                <a:cs typeface="Microsoft Uighur" panose="02000000000000000000" pitchFamily="2" charset="-78"/>
              </a:rPr>
              <a:t>8. Conclusion</a:t>
            </a:r>
          </a:p>
          <a:p>
            <a:endParaRPr lang="en-IN" dirty="0"/>
          </a:p>
        </p:txBody>
      </p:sp>
      <p:pic>
        <p:nvPicPr>
          <p:cNvPr id="2" name="Picture 2">
            <a:extLst>
              <a:ext uri="{FF2B5EF4-FFF2-40B4-BE49-F238E27FC236}">
                <a16:creationId xmlns:a16="http://schemas.microsoft.com/office/drawing/2014/main" id="{D1FF02ED-A397-4860-E6E3-A1992FC73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507" y="1964285"/>
            <a:ext cx="2506918" cy="3710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833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F5FD-BDF2-474B-EFBC-E164B6CCE745}"/>
              </a:ext>
            </a:extLst>
          </p:cNvPr>
          <p:cNvSpPr>
            <a:spLocks noGrp="1"/>
          </p:cNvSpPr>
          <p:nvPr>
            <p:ph type="title"/>
          </p:nvPr>
        </p:nvSpPr>
        <p:spPr>
          <a:xfrm>
            <a:off x="1365347" y="996739"/>
            <a:ext cx="9905998" cy="1478570"/>
          </a:xfrm>
        </p:spPr>
        <p:txBody>
          <a:bodyPr/>
          <a:lstStyle/>
          <a:p>
            <a:r>
              <a:rPr lang="en-IN" sz="2800" b="1" dirty="0">
                <a:solidFill>
                  <a:srgbClr val="002060"/>
                </a:solidFill>
                <a:latin typeface="Cambria" panose="02040503050406030204" pitchFamily="18" charset="0"/>
                <a:ea typeface="Cambria" panose="02040503050406030204" pitchFamily="18" charset="0"/>
              </a:rPr>
              <a:t>Introduction</a:t>
            </a:r>
            <a:br>
              <a:rPr lang="en-IN" sz="3600" b="1" dirty="0">
                <a:solidFill>
                  <a:srgbClr val="002060"/>
                </a:solidFill>
                <a:latin typeface="Cambria" panose="02040503050406030204" pitchFamily="18"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BD95FAF7-9FFC-98E0-7A3B-A31A7831F8C6}"/>
              </a:ext>
            </a:extLst>
          </p:cNvPr>
          <p:cNvSpPr>
            <a:spLocks noGrp="1"/>
          </p:cNvSpPr>
          <p:nvPr>
            <p:ph idx="1"/>
          </p:nvPr>
        </p:nvSpPr>
        <p:spPr>
          <a:xfrm>
            <a:off x="1208314" y="2475309"/>
            <a:ext cx="9905999" cy="3541714"/>
          </a:xfrm>
        </p:spPr>
        <p:txBody>
          <a:bodyPr>
            <a:normAutofit fontScale="92500" lnSpcReduction="1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3200" dirty="0">
              <a:solidFill>
                <a:schemeClr val="bg1"/>
              </a:solidFill>
              <a:latin typeface="Calibri"/>
            </a:endParaRP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schemeClr val="bg1"/>
                </a:solidFill>
                <a:latin typeface="Calibri"/>
              </a:rPr>
              <a:t>The electrical officers in India especially in rural areas they need to visit each and every house in order to collect electricity bills, to check any issues regarding electric connection to a house and etc.</a:t>
            </a: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schemeClr val="bg1"/>
                </a:solidFill>
                <a:latin typeface="Calibri"/>
              </a:rPr>
              <a:t>But with the help of this application we can save the time of the officers and decrease their efforts . The people will also get benefited by using this application.</a:t>
            </a: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schemeClr val="bg1"/>
                </a:solidFill>
                <a:latin typeface="Calibri"/>
              </a:rPr>
              <a:t>By using this application the user can be able to get a new account/connection or can remove his/her previous existing connection and can pay the electricity  bills.</a:t>
            </a: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dirty="0">
              <a:solidFill>
                <a:schemeClr val="bg1"/>
              </a:solidFill>
              <a:latin typeface="Calibri"/>
            </a:endParaRP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schemeClr val="bg1"/>
                </a:solidFill>
                <a:latin typeface="Calibri"/>
              </a:rPr>
              <a:t>This application is user efficient and the user can be used simply.</a:t>
            </a: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dirty="0">
              <a:solidFill>
                <a:schemeClr val="bg1"/>
              </a:solidFill>
              <a:latin typeface="Calibri"/>
            </a:endParaRPr>
          </a:p>
          <a:p>
            <a:pPr marL="457200" marR="0" lvl="0" indent="-45720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dirty="0">
              <a:solidFill>
                <a:schemeClr val="bg1"/>
              </a:solidFill>
              <a:latin typeface="Calibri"/>
            </a:endParaRPr>
          </a:p>
          <a:p>
            <a:endParaRPr lang="en-IN" dirty="0"/>
          </a:p>
        </p:txBody>
      </p:sp>
    </p:spTree>
    <p:extLst>
      <p:ext uri="{BB962C8B-B14F-4D97-AF65-F5344CB8AC3E}">
        <p14:creationId xmlns:p14="http://schemas.microsoft.com/office/powerpoint/2010/main" val="183627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A9F6-293F-7BCB-62D3-FC3B97A64BE1}"/>
              </a:ext>
            </a:extLst>
          </p:cNvPr>
          <p:cNvSpPr>
            <a:spLocks noGrp="1"/>
          </p:cNvSpPr>
          <p:nvPr>
            <p:ph type="title"/>
          </p:nvPr>
        </p:nvSpPr>
        <p:spPr>
          <a:xfrm>
            <a:off x="1143001" y="840087"/>
            <a:ext cx="9905998" cy="1478570"/>
          </a:xfrm>
        </p:spPr>
        <p:txBody>
          <a:bodyPr/>
          <a:lstStyle/>
          <a:p>
            <a:r>
              <a:rPr lang="en-IN" sz="2800" b="1" dirty="0">
                <a:solidFill>
                  <a:srgbClr val="002060"/>
                </a:solidFill>
                <a:latin typeface="Cambria" panose="02040503050406030204" pitchFamily="18" charset="0"/>
                <a:ea typeface="Cambria" panose="02040503050406030204" pitchFamily="18" charset="0"/>
              </a:rPr>
              <a:t>Objectives</a:t>
            </a:r>
            <a:br>
              <a:rPr lang="en-IN" sz="3600" b="1" dirty="0">
                <a:solidFill>
                  <a:srgbClr val="002060"/>
                </a:solidFill>
                <a:latin typeface="Cambria" panose="02040503050406030204" pitchFamily="18"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39A813D7-43E1-C1C2-FCE6-6F738FA50B05}"/>
              </a:ext>
            </a:extLst>
          </p:cNvPr>
          <p:cNvSpPr>
            <a:spLocks noGrp="1"/>
          </p:cNvSpPr>
          <p:nvPr>
            <p:ph idx="1"/>
          </p:nvPr>
        </p:nvSpPr>
        <p:spPr>
          <a:xfrm>
            <a:off x="1001453" y="2085392"/>
            <a:ext cx="8534400" cy="3615267"/>
          </a:xfrm>
        </p:spPr>
        <p:txBody>
          <a:bodyPr>
            <a:normAutofit/>
          </a:bodyPr>
          <a:lstStyle/>
          <a:p>
            <a:pPr marL="0" indent="0">
              <a:lnSpc>
                <a:spcPct val="107000"/>
              </a:lnSpc>
              <a:spcAft>
                <a:spcPts val="800"/>
              </a:spcAft>
              <a:buNone/>
            </a:pPr>
            <a:r>
              <a:rPr lang="en-IN" sz="24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The application aims to fulfil the following objectives:</a:t>
            </a:r>
          </a:p>
          <a:p>
            <a:pPr>
              <a:lnSpc>
                <a:spcPct val="107000"/>
              </a:lnSpc>
              <a:spcAft>
                <a:spcPts val="800"/>
              </a:spcAf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The user can be able to save his time by using this application.</a:t>
            </a:r>
          </a:p>
          <a:p>
            <a:pPr marL="342900" indent="-34290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The maintenance of </a:t>
            </a:r>
            <a:r>
              <a:rPr lang="en-US" sz="2400" dirty="0">
                <a:latin typeface="Calibri"/>
              </a:rPr>
              <a:t>electricity</a:t>
            </a:r>
            <a:r>
              <a:rPr lang="en-IN" sz="2400" dirty="0">
                <a:latin typeface="Calibri" panose="020F0502020204030204" pitchFamily="34" charset="0"/>
                <a:ea typeface="Calibri" panose="020F0502020204030204" pitchFamily="34" charset="0"/>
                <a:cs typeface="Times New Roman" panose="02020603050405020304" pitchFamily="18" charset="0"/>
              </a:rPr>
              <a:t> bills to </a:t>
            </a:r>
            <a:r>
              <a:rPr lang="en-US" sz="2400" dirty="0">
                <a:latin typeface="Calibri"/>
              </a:rPr>
              <a:t>electrical officers</a:t>
            </a:r>
            <a:r>
              <a:rPr lang="en-IN" sz="2400" dirty="0">
                <a:latin typeface="Calibri" panose="020F0502020204030204" pitchFamily="34" charset="0"/>
                <a:ea typeface="Calibri" panose="020F0502020204030204" pitchFamily="34" charset="0"/>
                <a:cs typeface="Times New Roman" panose="02020603050405020304" pitchFamily="18" charset="0"/>
              </a:rPr>
              <a:t> will become easier.</a:t>
            </a:r>
          </a:p>
          <a:p>
            <a:pPr marL="342900" indent="-342900">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Helps the user to pay th</a:t>
            </a:r>
            <a:r>
              <a:rPr lang="en-IN" sz="2400" dirty="0">
                <a:latin typeface="Calibri" panose="020F0502020204030204" pitchFamily="34" charset="0"/>
                <a:ea typeface="Calibri" panose="020F0502020204030204" pitchFamily="34" charset="0"/>
                <a:cs typeface="Times New Roman" panose="02020603050405020304" pitchFamily="18" charset="0"/>
              </a:rPr>
              <a:t>e electricity bills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6AB1B66F-7D63-FFB0-FD16-23344CEAED40}"/>
              </a:ext>
            </a:extLst>
          </p:cNvPr>
          <p:cNvPicPr>
            <a:picLocks noChangeAspect="1"/>
          </p:cNvPicPr>
          <p:nvPr/>
        </p:nvPicPr>
        <p:blipFill>
          <a:blip r:embed="rId2"/>
          <a:stretch>
            <a:fillRect/>
          </a:stretch>
        </p:blipFill>
        <p:spPr>
          <a:xfrm>
            <a:off x="8238930" y="723322"/>
            <a:ext cx="3209731" cy="24072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528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53D27-A3D1-E797-8880-8AEA3274F50C}"/>
              </a:ext>
            </a:extLst>
          </p:cNvPr>
          <p:cNvSpPr>
            <a:spLocks noGrp="1"/>
          </p:cNvSpPr>
          <p:nvPr>
            <p:ph type="title"/>
          </p:nvPr>
        </p:nvSpPr>
        <p:spPr>
          <a:xfrm>
            <a:off x="1127498" y="512112"/>
            <a:ext cx="3855050" cy="887274"/>
          </a:xfrm>
        </p:spPr>
        <p:txBody>
          <a:bodyPr>
            <a:normAutofit/>
          </a:bodyPr>
          <a:lstStyle/>
          <a:p>
            <a:r>
              <a:rPr lang="en-IN" sz="2800" b="1" dirty="0">
                <a:solidFill>
                  <a:schemeClr val="accent1"/>
                </a:solidFill>
                <a:latin typeface="Cambria" panose="02040503050406030204" pitchFamily="18" charset="0"/>
                <a:ea typeface="Cambria" panose="02040503050406030204" pitchFamily="18" charset="0"/>
              </a:rPr>
              <a:t>software : dev  c ++</a:t>
            </a:r>
            <a:endParaRPr lang="en-IN" sz="2800" dirty="0">
              <a:solidFill>
                <a:schemeClr val="accent1"/>
              </a:solidFill>
            </a:endParaRPr>
          </a:p>
        </p:txBody>
      </p:sp>
      <p:sp>
        <p:nvSpPr>
          <p:cNvPr id="5" name="Text Placeholder 4">
            <a:extLst>
              <a:ext uri="{FF2B5EF4-FFF2-40B4-BE49-F238E27FC236}">
                <a16:creationId xmlns:a16="http://schemas.microsoft.com/office/drawing/2014/main" id="{C08C15BB-316A-9B39-EEF5-EF4DC3B40C88}"/>
              </a:ext>
            </a:extLst>
          </p:cNvPr>
          <p:cNvSpPr>
            <a:spLocks noGrp="1"/>
          </p:cNvSpPr>
          <p:nvPr>
            <p:ph type="body" idx="1"/>
          </p:nvPr>
        </p:nvSpPr>
        <p:spPr>
          <a:xfrm>
            <a:off x="3896103" y="1863666"/>
            <a:ext cx="7940841" cy="3636211"/>
          </a:xfrm>
        </p:spPr>
        <p:txBody>
          <a:bodyPr/>
          <a:lstStyle/>
          <a:p>
            <a:pPr marL="285750" indent="-285750">
              <a:buFont typeface="Wingdings" panose="05000000000000000000" pitchFamily="2" charset="2"/>
              <a:buChar char="Ø"/>
            </a:pPr>
            <a:r>
              <a:rPr lang="en-US" sz="2000" b="1" i="0" dirty="0">
                <a:solidFill>
                  <a:schemeClr val="tx1">
                    <a:lumMod val="95000"/>
                  </a:schemeClr>
                </a:solidFill>
                <a:effectLst/>
                <a:latin typeface="Roboto" panose="02000000000000000000" pitchFamily="2" charset="0"/>
              </a:rPr>
              <a:t>Dev-C++ is a fully featured graphical IDE (Integrated Development Environment) that uses the </a:t>
            </a:r>
            <a:r>
              <a:rPr lang="en-US" sz="2000" b="1" i="0" dirty="0" err="1">
                <a:solidFill>
                  <a:schemeClr val="tx1">
                    <a:lumMod val="95000"/>
                  </a:schemeClr>
                </a:solidFill>
                <a:effectLst/>
                <a:latin typeface="Roboto" panose="02000000000000000000" pitchFamily="2" charset="0"/>
              </a:rPr>
              <a:t>MinGw</a:t>
            </a:r>
            <a:r>
              <a:rPr lang="en-US" sz="2000" b="1" i="0" dirty="0">
                <a:solidFill>
                  <a:schemeClr val="tx1">
                    <a:lumMod val="95000"/>
                  </a:schemeClr>
                </a:solidFill>
                <a:effectLst/>
                <a:latin typeface="Roboto" panose="02000000000000000000" pitchFamily="2" charset="0"/>
              </a:rPr>
              <a:t> compiler system to create Windows as well as Console based C/C++ applications. It can also be used with any other GCC-based compiler like Cygwin. Dev-C++ is free software and is distributed under the GNU General Public License</a:t>
            </a:r>
            <a:r>
              <a:rPr lang="en-US" sz="2000" b="0" i="0" dirty="0">
                <a:solidFill>
                  <a:schemeClr val="tx1">
                    <a:lumMod val="95000"/>
                  </a:schemeClr>
                </a:solidFill>
                <a:effectLst/>
                <a:latin typeface="Roboto" panose="02000000000000000000" pitchFamily="2" charset="0"/>
              </a:rPr>
              <a:t>.</a:t>
            </a:r>
          </a:p>
          <a:p>
            <a:pPr marL="285750" indent="-285750">
              <a:buFont typeface="Wingdings" panose="05000000000000000000" pitchFamily="2" charset="2"/>
              <a:buChar char="Ø"/>
            </a:pPr>
            <a:endParaRPr lang="en-US" sz="2000" b="0" i="0" dirty="0">
              <a:solidFill>
                <a:schemeClr val="tx1">
                  <a:lumMod val="95000"/>
                </a:schemeClr>
              </a:solidFill>
              <a:effectLst/>
              <a:latin typeface="Roboto" panose="02000000000000000000" pitchFamily="2" charset="0"/>
            </a:endParaRPr>
          </a:p>
          <a:p>
            <a:pPr marL="285750" indent="-285750">
              <a:buFont typeface="Wingdings" panose="05000000000000000000" pitchFamily="2" charset="2"/>
              <a:buChar char="Ø"/>
            </a:pPr>
            <a:r>
              <a:rPr lang="en-US" sz="2000" b="1" i="0" dirty="0">
                <a:solidFill>
                  <a:schemeClr val="tx1">
                    <a:lumMod val="95000"/>
                  </a:schemeClr>
                </a:solidFill>
                <a:effectLst/>
                <a:latin typeface="Roboto" panose="02000000000000000000" pitchFamily="2" charset="0"/>
              </a:rPr>
              <a:t>Embarcadero Dev-C++ is a new and improved fork (sponsored by Embarcadero) of Bloodshed Dev-C++ and Orwell Dev-C++. </a:t>
            </a:r>
            <a:endParaRPr lang="en-US" sz="2000" dirty="0">
              <a:solidFill>
                <a:schemeClr val="tx1">
                  <a:lumMod val="95000"/>
                </a:schemeClr>
              </a:solidFill>
            </a:endParaRPr>
          </a:p>
          <a:p>
            <a:endParaRPr lang="en-IN" dirty="0"/>
          </a:p>
        </p:txBody>
      </p:sp>
      <p:pic>
        <p:nvPicPr>
          <p:cNvPr id="7" name="Picture 6">
            <a:extLst>
              <a:ext uri="{FF2B5EF4-FFF2-40B4-BE49-F238E27FC236}">
                <a16:creationId xmlns:a16="http://schemas.microsoft.com/office/drawing/2014/main" id="{2A9BA0E5-D7A3-16FD-64AA-4FCA4A21B75C}"/>
              </a:ext>
            </a:extLst>
          </p:cNvPr>
          <p:cNvPicPr>
            <a:picLocks noChangeAspect="1"/>
          </p:cNvPicPr>
          <p:nvPr/>
        </p:nvPicPr>
        <p:blipFill>
          <a:blip r:embed="rId2"/>
          <a:stretch>
            <a:fillRect/>
          </a:stretch>
        </p:blipFill>
        <p:spPr>
          <a:xfrm>
            <a:off x="950216" y="2191090"/>
            <a:ext cx="2475820" cy="2475820"/>
          </a:xfrm>
          <a:prstGeom prst="rect">
            <a:avLst/>
          </a:prstGeom>
          <a:ln>
            <a:noFill/>
          </a:ln>
          <a:effectLst>
            <a:softEdge rad="112500"/>
          </a:effectLst>
        </p:spPr>
      </p:pic>
    </p:spTree>
    <p:extLst>
      <p:ext uri="{BB962C8B-B14F-4D97-AF65-F5344CB8AC3E}">
        <p14:creationId xmlns:p14="http://schemas.microsoft.com/office/powerpoint/2010/main" val="70872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5BF5-0B1D-F0C9-6C51-41B910EC3761}"/>
              </a:ext>
            </a:extLst>
          </p:cNvPr>
          <p:cNvSpPr>
            <a:spLocks noGrp="1"/>
          </p:cNvSpPr>
          <p:nvPr>
            <p:ph type="title"/>
          </p:nvPr>
        </p:nvSpPr>
        <p:spPr>
          <a:xfrm>
            <a:off x="795686" y="279918"/>
            <a:ext cx="8534401" cy="1245610"/>
          </a:xfrm>
        </p:spPr>
        <p:txBody>
          <a:bodyPr>
            <a:normAutofit/>
          </a:bodyPr>
          <a:lstStyle/>
          <a:p>
            <a:r>
              <a:rPr lang="en-IN" sz="2800" b="1" dirty="0">
                <a:solidFill>
                  <a:schemeClr val="accent1"/>
                </a:solidFill>
                <a:latin typeface="Cambria" panose="02040503050406030204" pitchFamily="18" charset="0"/>
                <a:ea typeface="Cambria" panose="02040503050406030204" pitchFamily="18" charset="0"/>
              </a:rPr>
              <a:t>hardware : personal Laptop</a:t>
            </a:r>
            <a:endParaRPr lang="en-IN" sz="2800" dirty="0">
              <a:solidFill>
                <a:schemeClr val="accent1"/>
              </a:solidFill>
            </a:endParaRPr>
          </a:p>
        </p:txBody>
      </p:sp>
      <p:pic>
        <p:nvPicPr>
          <p:cNvPr id="1026" name="Picture 2" descr="16 Year Old Student Creates an Online Java Course - Learn to Code With Me">
            <a:extLst>
              <a:ext uri="{FF2B5EF4-FFF2-40B4-BE49-F238E27FC236}">
                <a16:creationId xmlns:a16="http://schemas.microsoft.com/office/drawing/2014/main" id="{CDC396E9-EC8F-0875-6E97-FC6A18276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40" y="2108718"/>
            <a:ext cx="8067929" cy="418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78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E0CF-E861-5467-72FC-C8D12E8480CB}"/>
              </a:ext>
            </a:extLst>
          </p:cNvPr>
          <p:cNvSpPr>
            <a:spLocks noGrp="1"/>
          </p:cNvSpPr>
          <p:nvPr>
            <p:ph type="title"/>
          </p:nvPr>
        </p:nvSpPr>
        <p:spPr>
          <a:xfrm>
            <a:off x="684212" y="203068"/>
            <a:ext cx="8534401" cy="1003824"/>
          </a:xfrm>
        </p:spPr>
        <p:txBody>
          <a:bodyPr>
            <a:normAutofit/>
          </a:bodyPr>
          <a:lstStyle/>
          <a:p>
            <a:r>
              <a:rPr lang="en-IN" sz="2800" b="1" dirty="0">
                <a:solidFill>
                  <a:schemeClr val="accent1"/>
                </a:solidFill>
                <a:latin typeface="Cambria" panose="02040503050406030204" pitchFamily="18" charset="0"/>
                <a:ea typeface="Cambria" panose="02040503050406030204" pitchFamily="18" charset="0"/>
              </a:rPr>
              <a:t>modules:</a:t>
            </a:r>
          </a:p>
        </p:txBody>
      </p:sp>
      <p:sp>
        <p:nvSpPr>
          <p:cNvPr id="3" name="Text Placeholder 2">
            <a:extLst>
              <a:ext uri="{FF2B5EF4-FFF2-40B4-BE49-F238E27FC236}">
                <a16:creationId xmlns:a16="http://schemas.microsoft.com/office/drawing/2014/main" id="{7278338E-51C4-80A5-C6EE-D20E4FF7AB95}"/>
              </a:ext>
            </a:extLst>
          </p:cNvPr>
          <p:cNvSpPr>
            <a:spLocks noGrp="1"/>
          </p:cNvSpPr>
          <p:nvPr>
            <p:ph type="body" idx="1"/>
          </p:nvPr>
        </p:nvSpPr>
        <p:spPr>
          <a:xfrm>
            <a:off x="684212" y="1365512"/>
            <a:ext cx="10577837" cy="4389535"/>
          </a:xfrm>
        </p:spPr>
        <p:txBody>
          <a:bodyPr>
            <a:noAutofit/>
          </a:bodyPr>
          <a:lstStyle/>
          <a:p>
            <a:pPr marL="457200" indent="-457200">
              <a:buFont typeface="Wingdings" panose="05000000000000000000" pitchFamily="2" charset="2"/>
              <a:buChar char="Ø"/>
            </a:pPr>
            <a:r>
              <a:rPr lang="en-IN"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Create()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function is used to create a new node </a:t>
            </a:r>
          </a:p>
          <a:p>
            <a:pPr marL="457200" indent="-457200">
              <a:buFont typeface="Wingdings" panose="05000000000000000000" pitchFamily="2" charset="2"/>
              <a:buChar char="Ø"/>
            </a:pPr>
            <a:r>
              <a:rPr lang="en-IN"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Bill()       :</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This function is used to show the total bill to user on his service number</a:t>
            </a:r>
          </a:p>
          <a:p>
            <a:pPr marL="457200" indent="-457200">
              <a:buFont typeface="Wingdings" panose="05000000000000000000" pitchFamily="2" charset="2"/>
              <a:buChar char="Ø"/>
            </a:pPr>
            <a:r>
              <a:rPr lang="en-IN" sz="2000"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Newenrol</a:t>
            </a:r>
            <a:r>
              <a:rPr lang="en-IN"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function is used to enrol a new account  to user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Terminate()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function is used to remove already existing connection on his service number.</a:t>
            </a:r>
          </a:p>
          <a:p>
            <a:pPr marL="457200" indent="-457200">
              <a:buFont typeface="Wingdings" panose="05000000000000000000" pitchFamily="2" charset="2"/>
              <a:buChar char="Ø"/>
            </a:pPr>
            <a:r>
              <a:rPr lang="en-IN"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Feedback()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function allows the user to give any feedbacks on this application .</a:t>
            </a:r>
          </a:p>
          <a:p>
            <a:pPr marL="457200" indent="-457200">
              <a:buFont typeface="Wingdings" panose="05000000000000000000" pitchFamily="2" charset="2"/>
              <a:buChar char="Ø"/>
            </a:pPr>
            <a:r>
              <a:rPr lang="en-IN" sz="2000"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Viewfeedback</a:t>
            </a:r>
            <a:r>
              <a:rPr lang="en-IN"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function allows the user to view his feedback given on this application .</a:t>
            </a:r>
          </a:p>
        </p:txBody>
      </p:sp>
    </p:spTree>
    <p:extLst>
      <p:ext uri="{BB962C8B-B14F-4D97-AF65-F5344CB8AC3E}">
        <p14:creationId xmlns:p14="http://schemas.microsoft.com/office/powerpoint/2010/main" val="279058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3DA8-8104-A1AC-D165-EF698DD839F7}"/>
              </a:ext>
            </a:extLst>
          </p:cNvPr>
          <p:cNvSpPr>
            <a:spLocks noGrp="1"/>
          </p:cNvSpPr>
          <p:nvPr>
            <p:ph type="title"/>
          </p:nvPr>
        </p:nvSpPr>
        <p:spPr>
          <a:xfrm>
            <a:off x="684212" y="863600"/>
            <a:ext cx="8534401" cy="723906"/>
          </a:xfrm>
        </p:spPr>
        <p:txBody>
          <a:bodyPr>
            <a:normAutofit/>
          </a:bodyPr>
          <a:lstStyle/>
          <a:p>
            <a:r>
              <a:rPr lang="en-IN" sz="2800" b="1" dirty="0">
                <a:solidFill>
                  <a:schemeClr val="accent1"/>
                </a:solidFill>
                <a:latin typeface="Cambria" panose="02040503050406030204" pitchFamily="18" charset="0"/>
                <a:ea typeface="Cambria" panose="02040503050406030204" pitchFamily="18" charset="0"/>
              </a:rPr>
              <a:t>References:</a:t>
            </a:r>
          </a:p>
        </p:txBody>
      </p:sp>
      <p:sp>
        <p:nvSpPr>
          <p:cNvPr id="3" name="Text Placeholder 2">
            <a:extLst>
              <a:ext uri="{FF2B5EF4-FFF2-40B4-BE49-F238E27FC236}">
                <a16:creationId xmlns:a16="http://schemas.microsoft.com/office/drawing/2014/main" id="{D3E5E692-6056-8012-7441-378F3A1CC7BF}"/>
              </a:ext>
            </a:extLst>
          </p:cNvPr>
          <p:cNvSpPr>
            <a:spLocks noGrp="1"/>
          </p:cNvSpPr>
          <p:nvPr>
            <p:ph type="body" idx="1"/>
          </p:nvPr>
        </p:nvSpPr>
        <p:spPr>
          <a:xfrm>
            <a:off x="1906523" y="2118049"/>
            <a:ext cx="8534400" cy="3755053"/>
          </a:xfrm>
        </p:spPr>
        <p:txBody>
          <a:bodyPr>
            <a:normAutofit lnSpcReduction="10000"/>
          </a:bodyPr>
          <a:lstStyle/>
          <a:p>
            <a:r>
              <a:rPr lang="en-IN" sz="2000" b="1" dirty="0">
                <a:latin typeface="Calibri" panose="020F0502020204030204" pitchFamily="34" charset="0"/>
                <a:ea typeface="Calibri" panose="020F0502020204030204" pitchFamily="34" charset="0"/>
                <a:cs typeface="Calibri" panose="020F0502020204030204" pitchFamily="34" charset="0"/>
              </a:rPr>
              <a:t>BOOKS:-</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 : The Complete reference</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Let Us C++</a:t>
            </a:r>
          </a:p>
          <a:p>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VIDEOS</a:t>
            </a:r>
            <a:r>
              <a:rPr lang="en-IN" sz="2000" b="1" i="1" dirty="0">
                <a:latin typeface="Calibri" panose="020F0502020204030204" pitchFamily="34" charset="0"/>
                <a:ea typeface="Calibri" panose="020F0502020204030204" pitchFamily="34" charset="0"/>
                <a:cs typeface="Calibri" panose="020F0502020204030204" pitchFamily="34" charset="0"/>
              </a:rPr>
              <a:t>:-</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https://youtu.be/aTVSEEQXs-Y</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https://youtu.be/mCTSzm1YcfM</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https://youtu.be/y9UJn4fqqWk</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https://www.youtube.com/watch?v=eGnlKPCkAFY</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907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C0D748-53B1-A542-F5A9-3BD517528461}"/>
              </a:ext>
            </a:extLst>
          </p:cNvPr>
          <p:cNvPicPr>
            <a:picLocks noChangeAspect="1"/>
          </p:cNvPicPr>
          <p:nvPr/>
        </p:nvPicPr>
        <p:blipFill rotWithShape="1">
          <a:blip r:embed="rId2"/>
          <a:srcRect l="4986" t="8980" r="18495" b="17823"/>
          <a:stretch/>
        </p:blipFill>
        <p:spPr>
          <a:xfrm>
            <a:off x="2668555" y="1427583"/>
            <a:ext cx="9329057" cy="5019870"/>
          </a:xfrm>
          <a:prstGeom prst="rect">
            <a:avLst/>
          </a:prstGeom>
        </p:spPr>
      </p:pic>
      <p:sp>
        <p:nvSpPr>
          <p:cNvPr id="6" name="TextBox 5">
            <a:extLst>
              <a:ext uri="{FF2B5EF4-FFF2-40B4-BE49-F238E27FC236}">
                <a16:creationId xmlns:a16="http://schemas.microsoft.com/office/drawing/2014/main" id="{A00AAC6A-F063-2059-4F6E-76647A9ED7F5}"/>
              </a:ext>
            </a:extLst>
          </p:cNvPr>
          <p:cNvSpPr txBox="1"/>
          <p:nvPr/>
        </p:nvSpPr>
        <p:spPr>
          <a:xfrm>
            <a:off x="214604" y="410547"/>
            <a:ext cx="5281127" cy="523220"/>
          </a:xfrm>
          <a:prstGeom prst="rect">
            <a:avLst/>
          </a:prstGeom>
          <a:noFill/>
        </p:spPr>
        <p:txBody>
          <a:bodyPr wrap="square" rtlCol="0">
            <a:spAutoFit/>
          </a:bodyPr>
          <a:lstStyle/>
          <a:p>
            <a:r>
              <a:rPr lang="en-IN" sz="2800" b="1" dirty="0">
                <a:solidFill>
                  <a:schemeClr val="accent1"/>
                </a:solidFill>
                <a:latin typeface="Cambria" panose="02040503050406030204" pitchFamily="18" charset="0"/>
                <a:ea typeface="Cambria" panose="02040503050406030204" pitchFamily="18" charset="0"/>
                <a:cs typeface="Calibri" panose="020F0502020204030204" pitchFamily="34" charset="0"/>
              </a:rPr>
              <a:t>SAMPLE OUTPUT</a:t>
            </a:r>
          </a:p>
        </p:txBody>
      </p:sp>
      <p:sp>
        <p:nvSpPr>
          <p:cNvPr id="7" name="TextBox 6">
            <a:extLst>
              <a:ext uri="{FF2B5EF4-FFF2-40B4-BE49-F238E27FC236}">
                <a16:creationId xmlns:a16="http://schemas.microsoft.com/office/drawing/2014/main" id="{D747336E-D9FE-6EC5-3942-CAFCA4EE4A66}"/>
              </a:ext>
            </a:extLst>
          </p:cNvPr>
          <p:cNvSpPr txBox="1"/>
          <p:nvPr/>
        </p:nvSpPr>
        <p:spPr>
          <a:xfrm>
            <a:off x="214604" y="2556588"/>
            <a:ext cx="2268894" cy="461665"/>
          </a:xfrm>
          <a:prstGeom prst="rect">
            <a:avLst/>
          </a:prstGeom>
          <a:noFill/>
        </p:spPr>
        <p:txBody>
          <a:bodyPr wrap="square" rtlCol="0">
            <a:spAutoFit/>
          </a:bodyPr>
          <a:lstStyle/>
          <a:p>
            <a:r>
              <a:rPr lang="en-IN" sz="2400" b="1" dirty="0">
                <a:solidFill>
                  <a:schemeClr val="accent5">
                    <a:lumMod val="60000"/>
                    <a:lumOff val="40000"/>
                  </a:schemeClr>
                </a:solidFill>
              </a:rPr>
              <a:t>Main Menu</a:t>
            </a:r>
          </a:p>
        </p:txBody>
      </p:sp>
    </p:spTree>
    <p:extLst>
      <p:ext uri="{BB962C8B-B14F-4D97-AF65-F5344CB8AC3E}">
        <p14:creationId xmlns:p14="http://schemas.microsoft.com/office/powerpoint/2010/main" val="120606960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240</TotalTime>
  <Words>558</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Algerian</vt:lpstr>
      <vt:lpstr>Arial</vt:lpstr>
      <vt:lpstr>Bahnschrift</vt:lpstr>
      <vt:lpstr>Calibri</vt:lpstr>
      <vt:lpstr>Cambria</vt:lpstr>
      <vt:lpstr>Century Gothic</vt:lpstr>
      <vt:lpstr>Roboto</vt:lpstr>
      <vt:lpstr>Wingdings</vt:lpstr>
      <vt:lpstr>Wingdings 3</vt:lpstr>
      <vt:lpstr>Slice</vt:lpstr>
      <vt:lpstr>A Project Presentation On Electricity management System</vt:lpstr>
      <vt:lpstr>agenda</vt:lpstr>
      <vt:lpstr>Introduction </vt:lpstr>
      <vt:lpstr>Objectives </vt:lpstr>
      <vt:lpstr>software : dev  c ++</vt:lpstr>
      <vt:lpstr>hardware : personal Laptop</vt:lpstr>
      <vt:lpstr>modules:</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Domestic Gas management System</dc:title>
  <dc:creator>shiva sharath</dc:creator>
  <cp:lastModifiedBy>shiva sharath</cp:lastModifiedBy>
  <cp:revision>4</cp:revision>
  <dcterms:created xsi:type="dcterms:W3CDTF">2022-11-04T13:37:50Z</dcterms:created>
  <dcterms:modified xsi:type="dcterms:W3CDTF">2022-11-23T09:49:43Z</dcterms:modified>
</cp:coreProperties>
</file>