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7" r:id="rId7"/>
    <p:sldId id="262" r:id="rId8"/>
    <p:sldId id="264" r:id="rId9"/>
    <p:sldId id="265" r:id="rId10"/>
    <p:sldId id="266" r:id="rId11"/>
    <p:sldId id="268" r:id="rId12"/>
    <p:sldId id="269" r:id="rId13"/>
    <p:sldId id="270" r:id="rId14"/>
    <p:sldId id="274" r:id="rId15"/>
    <p:sldId id="271" r:id="rId16"/>
    <p:sldId id="272" r:id="rId17"/>
    <p:sldId id="273" r:id="rId18"/>
    <p:sldId id="285" r:id="rId19"/>
    <p:sldId id="281" r:id="rId20"/>
    <p:sldId id="279" r:id="rId21"/>
    <p:sldId id="280" r:id="rId22"/>
    <p:sldId id="275" r:id="rId23"/>
    <p:sldId id="276"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7857CE-4CF5-4247-8692-F99FE281C475}" v="15" dt="2023-04-27T05:00:54.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k905@outlook.com" userId="239099907bf79b98" providerId="LiveId" clId="{D27857CE-4CF5-4247-8692-F99FE281C475}"/>
    <pc:docChg chg="undo custSel addSld delSld modSld sldOrd">
      <pc:chgData name="sathwik905@outlook.com" userId="239099907bf79b98" providerId="LiveId" clId="{D27857CE-4CF5-4247-8692-F99FE281C475}" dt="2023-04-27T05:02:21.191" v="646"/>
      <pc:docMkLst>
        <pc:docMk/>
      </pc:docMkLst>
      <pc:sldChg chg="modSp mod">
        <pc:chgData name="sathwik905@outlook.com" userId="239099907bf79b98" providerId="LiveId" clId="{D27857CE-4CF5-4247-8692-F99FE281C475}" dt="2023-04-27T04:59:52.222" v="605" actId="255"/>
        <pc:sldMkLst>
          <pc:docMk/>
          <pc:sldMk cId="1521558929" sldId="256"/>
        </pc:sldMkLst>
        <pc:spChg chg="mod">
          <ac:chgData name="sathwik905@outlook.com" userId="239099907bf79b98" providerId="LiveId" clId="{D27857CE-4CF5-4247-8692-F99FE281C475}" dt="2023-04-27T04:59:52.222" v="605" actId="255"/>
          <ac:spMkLst>
            <pc:docMk/>
            <pc:sldMk cId="1521558929" sldId="256"/>
            <ac:spMk id="2" creationId="{4DA2F66C-084D-91D8-747B-860339C20B86}"/>
          </ac:spMkLst>
        </pc:spChg>
        <pc:spChg chg="mod">
          <ac:chgData name="sathwik905@outlook.com" userId="239099907bf79b98" providerId="LiveId" clId="{D27857CE-4CF5-4247-8692-F99FE281C475}" dt="2023-04-27T04:59:30.629" v="604" actId="20577"/>
          <ac:spMkLst>
            <pc:docMk/>
            <pc:sldMk cId="1521558929" sldId="256"/>
            <ac:spMk id="3" creationId="{2150B2B9-7B40-093E-A9FB-82FA5934F3DD}"/>
          </ac:spMkLst>
        </pc:spChg>
      </pc:sldChg>
      <pc:sldChg chg="addSp modSp mod">
        <pc:chgData name="sathwik905@outlook.com" userId="239099907bf79b98" providerId="LiveId" clId="{D27857CE-4CF5-4247-8692-F99FE281C475}" dt="2023-04-27T02:30:08.297" v="101" actId="1076"/>
        <pc:sldMkLst>
          <pc:docMk/>
          <pc:sldMk cId="3848350337" sldId="266"/>
        </pc:sldMkLst>
        <pc:spChg chg="add mod">
          <ac:chgData name="sathwik905@outlook.com" userId="239099907bf79b98" providerId="LiveId" clId="{D27857CE-4CF5-4247-8692-F99FE281C475}" dt="2023-04-27T02:30:08.297" v="101" actId="1076"/>
          <ac:spMkLst>
            <pc:docMk/>
            <pc:sldMk cId="3848350337" sldId="266"/>
            <ac:spMk id="6" creationId="{EB998014-1C92-8B1A-AA5F-11AD6A65EF9D}"/>
          </ac:spMkLst>
        </pc:spChg>
        <pc:spChg chg="add mod">
          <ac:chgData name="sathwik905@outlook.com" userId="239099907bf79b98" providerId="LiveId" clId="{D27857CE-4CF5-4247-8692-F99FE281C475}" dt="2023-04-27T02:29:46.112" v="99" actId="20577"/>
          <ac:spMkLst>
            <pc:docMk/>
            <pc:sldMk cId="3848350337" sldId="266"/>
            <ac:spMk id="8" creationId="{C8AB3D62-8085-D7FE-FB46-0A88435DD692}"/>
          </ac:spMkLst>
        </pc:spChg>
        <pc:picChg chg="add mod">
          <ac:chgData name="sathwik905@outlook.com" userId="239099907bf79b98" providerId="LiveId" clId="{D27857CE-4CF5-4247-8692-F99FE281C475}" dt="2023-04-27T02:14:35.887" v="5" actId="1076"/>
          <ac:picMkLst>
            <pc:docMk/>
            <pc:sldMk cId="3848350337" sldId="266"/>
            <ac:picMk id="4" creationId="{FFD26284-6227-FFB8-B4B0-196F201C0964}"/>
          </ac:picMkLst>
        </pc:picChg>
      </pc:sldChg>
      <pc:sldChg chg="addSp modSp new mod">
        <pc:chgData name="sathwik905@outlook.com" userId="239099907bf79b98" providerId="LiveId" clId="{D27857CE-4CF5-4247-8692-F99FE281C475}" dt="2023-04-27T02:32:14.178" v="214" actId="20577"/>
        <pc:sldMkLst>
          <pc:docMk/>
          <pc:sldMk cId="4133050753" sldId="268"/>
        </pc:sldMkLst>
        <pc:spChg chg="mod">
          <ac:chgData name="sathwik905@outlook.com" userId="239099907bf79b98" providerId="LiveId" clId="{D27857CE-4CF5-4247-8692-F99FE281C475}" dt="2023-04-27T02:15:25.300" v="19" actId="14100"/>
          <ac:spMkLst>
            <pc:docMk/>
            <pc:sldMk cId="4133050753" sldId="268"/>
            <ac:spMk id="2" creationId="{74EECAAF-ED36-83C2-FFC0-C8C236D6BDFA}"/>
          </ac:spMkLst>
        </pc:spChg>
        <pc:spChg chg="add mod">
          <ac:chgData name="sathwik905@outlook.com" userId="239099907bf79b98" providerId="LiveId" clId="{D27857CE-4CF5-4247-8692-F99FE281C475}" dt="2023-04-27T02:30:19.235" v="103" actId="1076"/>
          <ac:spMkLst>
            <pc:docMk/>
            <pc:sldMk cId="4133050753" sldId="268"/>
            <ac:spMk id="6" creationId="{F1653B27-A375-6CDF-4772-8C2CBF70B32C}"/>
          </ac:spMkLst>
        </pc:spChg>
        <pc:spChg chg="add mod">
          <ac:chgData name="sathwik905@outlook.com" userId="239099907bf79b98" providerId="LiveId" clId="{D27857CE-4CF5-4247-8692-F99FE281C475}" dt="2023-04-27T02:32:14.178" v="214" actId="20577"/>
          <ac:spMkLst>
            <pc:docMk/>
            <pc:sldMk cId="4133050753" sldId="268"/>
            <ac:spMk id="8" creationId="{4111246A-A197-DE04-AF5D-4E0E3606FE17}"/>
          </ac:spMkLst>
        </pc:spChg>
        <pc:picChg chg="add mod">
          <ac:chgData name="sathwik905@outlook.com" userId="239099907bf79b98" providerId="LiveId" clId="{D27857CE-4CF5-4247-8692-F99FE281C475}" dt="2023-04-27T02:29:59.289" v="100" actId="1076"/>
          <ac:picMkLst>
            <pc:docMk/>
            <pc:sldMk cId="4133050753" sldId="268"/>
            <ac:picMk id="4" creationId="{2497B3C7-6852-3911-444D-0D3F9C9E1E80}"/>
          </ac:picMkLst>
        </pc:picChg>
      </pc:sldChg>
      <pc:sldChg chg="addSp delSp modSp new mod">
        <pc:chgData name="sathwik905@outlook.com" userId="239099907bf79b98" providerId="LiveId" clId="{D27857CE-4CF5-4247-8692-F99FE281C475}" dt="2023-04-27T05:00:17.032" v="606"/>
        <pc:sldMkLst>
          <pc:docMk/>
          <pc:sldMk cId="2974055596" sldId="269"/>
        </pc:sldMkLst>
        <pc:spChg chg="mod">
          <ac:chgData name="sathwik905@outlook.com" userId="239099907bf79b98" providerId="LiveId" clId="{D27857CE-4CF5-4247-8692-F99FE281C475}" dt="2023-04-27T05:00:17.032" v="606"/>
          <ac:spMkLst>
            <pc:docMk/>
            <pc:sldMk cId="2974055596" sldId="269"/>
            <ac:spMk id="2" creationId="{45660C36-2903-84AE-4336-E34B34C63106}"/>
          </ac:spMkLst>
        </pc:spChg>
        <pc:spChg chg="del">
          <ac:chgData name="sathwik905@outlook.com" userId="239099907bf79b98" providerId="LiveId" clId="{D27857CE-4CF5-4247-8692-F99FE281C475}" dt="2023-04-27T02:17:10.411" v="26"/>
          <ac:spMkLst>
            <pc:docMk/>
            <pc:sldMk cId="2974055596" sldId="269"/>
            <ac:spMk id="3" creationId="{A23FF267-ABEB-036A-92EF-0D31C91C3A99}"/>
          </ac:spMkLst>
        </pc:spChg>
        <pc:picChg chg="add mod">
          <ac:chgData name="sathwik905@outlook.com" userId="239099907bf79b98" providerId="LiveId" clId="{D27857CE-4CF5-4247-8692-F99FE281C475}" dt="2023-04-27T02:17:10.411" v="26"/>
          <ac:picMkLst>
            <pc:docMk/>
            <pc:sldMk cId="2974055596" sldId="269"/>
            <ac:picMk id="6" creationId="{4958CDF6-B8E2-FC62-C917-89DBF1B91AE3}"/>
          </ac:picMkLst>
        </pc:picChg>
      </pc:sldChg>
      <pc:sldChg chg="addSp delSp modSp new mod">
        <pc:chgData name="sathwik905@outlook.com" userId="239099907bf79b98" providerId="LiveId" clId="{D27857CE-4CF5-4247-8692-F99FE281C475}" dt="2023-04-27T05:00:20.503" v="607"/>
        <pc:sldMkLst>
          <pc:docMk/>
          <pc:sldMk cId="2411933177" sldId="270"/>
        </pc:sldMkLst>
        <pc:spChg chg="mod">
          <ac:chgData name="sathwik905@outlook.com" userId="239099907bf79b98" providerId="LiveId" clId="{D27857CE-4CF5-4247-8692-F99FE281C475}" dt="2023-04-27T05:00:20.503" v="607"/>
          <ac:spMkLst>
            <pc:docMk/>
            <pc:sldMk cId="2411933177" sldId="270"/>
            <ac:spMk id="2" creationId="{51872C44-BB71-9267-4F8E-2AD5DAF4B4AF}"/>
          </ac:spMkLst>
        </pc:spChg>
        <pc:spChg chg="del">
          <ac:chgData name="sathwik905@outlook.com" userId="239099907bf79b98" providerId="LiveId" clId="{D27857CE-4CF5-4247-8692-F99FE281C475}" dt="2023-04-27T02:17:35.976" v="28"/>
          <ac:spMkLst>
            <pc:docMk/>
            <pc:sldMk cId="2411933177" sldId="270"/>
            <ac:spMk id="3" creationId="{86FEFF7B-FEE3-992C-DA95-48C5B98F589A}"/>
          </ac:spMkLst>
        </pc:spChg>
        <pc:picChg chg="add mod">
          <ac:chgData name="sathwik905@outlook.com" userId="239099907bf79b98" providerId="LiveId" clId="{D27857CE-4CF5-4247-8692-F99FE281C475}" dt="2023-04-27T02:17:35.976" v="28"/>
          <ac:picMkLst>
            <pc:docMk/>
            <pc:sldMk cId="2411933177" sldId="270"/>
            <ac:picMk id="6" creationId="{EA4AF21C-8072-C09D-5FDE-D24B1B61D477}"/>
          </ac:picMkLst>
        </pc:picChg>
      </pc:sldChg>
      <pc:sldChg chg="addSp delSp modSp new mod">
        <pc:chgData name="sathwik905@outlook.com" userId="239099907bf79b98" providerId="LiveId" clId="{D27857CE-4CF5-4247-8692-F99FE281C475}" dt="2023-04-27T05:00:25.380" v="608"/>
        <pc:sldMkLst>
          <pc:docMk/>
          <pc:sldMk cId="519970343" sldId="271"/>
        </pc:sldMkLst>
        <pc:spChg chg="mod">
          <ac:chgData name="sathwik905@outlook.com" userId="239099907bf79b98" providerId="LiveId" clId="{D27857CE-4CF5-4247-8692-F99FE281C475}" dt="2023-04-27T05:00:25.380" v="608"/>
          <ac:spMkLst>
            <pc:docMk/>
            <pc:sldMk cId="519970343" sldId="271"/>
            <ac:spMk id="2" creationId="{F40C26DC-747B-9DB5-0F68-67DF66CE7D58}"/>
          </ac:spMkLst>
        </pc:spChg>
        <pc:spChg chg="del">
          <ac:chgData name="sathwik905@outlook.com" userId="239099907bf79b98" providerId="LiveId" clId="{D27857CE-4CF5-4247-8692-F99FE281C475}" dt="2023-04-27T02:18:11.996" v="30"/>
          <ac:spMkLst>
            <pc:docMk/>
            <pc:sldMk cId="519970343" sldId="271"/>
            <ac:spMk id="3" creationId="{B2F9CA7A-F607-1355-93B6-18C78B64A7E6}"/>
          </ac:spMkLst>
        </pc:spChg>
        <pc:picChg chg="add mod">
          <ac:chgData name="sathwik905@outlook.com" userId="239099907bf79b98" providerId="LiveId" clId="{D27857CE-4CF5-4247-8692-F99FE281C475}" dt="2023-04-27T02:18:11.996" v="30"/>
          <ac:picMkLst>
            <pc:docMk/>
            <pc:sldMk cId="519970343" sldId="271"/>
            <ac:picMk id="6" creationId="{4A66F61E-F0C7-AB39-6B46-D0F860BA1239}"/>
          </ac:picMkLst>
        </pc:picChg>
      </pc:sldChg>
      <pc:sldChg chg="addSp delSp modSp new mod">
        <pc:chgData name="sathwik905@outlook.com" userId="239099907bf79b98" providerId="LiveId" clId="{D27857CE-4CF5-4247-8692-F99FE281C475}" dt="2023-04-27T02:33:11.418" v="215"/>
        <pc:sldMkLst>
          <pc:docMk/>
          <pc:sldMk cId="1361066203" sldId="272"/>
        </pc:sldMkLst>
        <pc:spChg chg="mod">
          <ac:chgData name="sathwik905@outlook.com" userId="239099907bf79b98" providerId="LiveId" clId="{D27857CE-4CF5-4247-8692-F99FE281C475}" dt="2023-04-27T02:33:11.418" v="215"/>
          <ac:spMkLst>
            <pc:docMk/>
            <pc:sldMk cId="1361066203" sldId="272"/>
            <ac:spMk id="2" creationId="{011E87A9-538D-D211-847C-D87877B0DC01}"/>
          </ac:spMkLst>
        </pc:spChg>
        <pc:spChg chg="del">
          <ac:chgData name="sathwik905@outlook.com" userId="239099907bf79b98" providerId="LiveId" clId="{D27857CE-4CF5-4247-8692-F99FE281C475}" dt="2023-04-27T02:19:15.205" v="32"/>
          <ac:spMkLst>
            <pc:docMk/>
            <pc:sldMk cId="1361066203" sldId="272"/>
            <ac:spMk id="3" creationId="{548F4BB6-FF65-4071-0334-7223323BD809}"/>
          </ac:spMkLst>
        </pc:spChg>
        <pc:picChg chg="add mod">
          <ac:chgData name="sathwik905@outlook.com" userId="239099907bf79b98" providerId="LiveId" clId="{D27857CE-4CF5-4247-8692-F99FE281C475}" dt="2023-04-27T02:19:15.205" v="32"/>
          <ac:picMkLst>
            <pc:docMk/>
            <pc:sldMk cId="1361066203" sldId="272"/>
            <ac:picMk id="6" creationId="{F7F5104E-B54E-7415-D9BE-6EF0E4099712}"/>
          </ac:picMkLst>
        </pc:picChg>
      </pc:sldChg>
      <pc:sldChg chg="addSp delSp modSp new mod">
        <pc:chgData name="sathwik905@outlook.com" userId="239099907bf79b98" providerId="LiveId" clId="{D27857CE-4CF5-4247-8692-F99FE281C475}" dt="2023-04-27T02:19:41.669" v="35"/>
        <pc:sldMkLst>
          <pc:docMk/>
          <pc:sldMk cId="546884125" sldId="273"/>
        </pc:sldMkLst>
        <pc:spChg chg="del mod">
          <ac:chgData name="sathwik905@outlook.com" userId="239099907bf79b98" providerId="LiveId" clId="{D27857CE-4CF5-4247-8692-F99FE281C475}" dt="2023-04-27T02:19:41.669" v="35"/>
          <ac:spMkLst>
            <pc:docMk/>
            <pc:sldMk cId="546884125" sldId="273"/>
            <ac:spMk id="3" creationId="{BC7DF7E9-8B92-A0E2-713D-AEA1D7103E15}"/>
          </ac:spMkLst>
        </pc:spChg>
        <pc:picChg chg="add mod">
          <ac:chgData name="sathwik905@outlook.com" userId="239099907bf79b98" providerId="LiveId" clId="{D27857CE-4CF5-4247-8692-F99FE281C475}" dt="2023-04-27T02:19:41.669" v="35"/>
          <ac:picMkLst>
            <pc:docMk/>
            <pc:sldMk cId="546884125" sldId="273"/>
            <ac:picMk id="6" creationId="{9C42A506-5D92-4FDC-CFA9-CDB6668A2FAE}"/>
          </ac:picMkLst>
        </pc:picChg>
      </pc:sldChg>
      <pc:sldChg chg="addSp delSp modSp new mod ord">
        <pc:chgData name="sathwik905@outlook.com" userId="239099907bf79b98" providerId="LiveId" clId="{D27857CE-4CF5-4247-8692-F99FE281C475}" dt="2023-04-27T05:02:21.191" v="646"/>
        <pc:sldMkLst>
          <pc:docMk/>
          <pc:sldMk cId="1204893940" sldId="274"/>
        </pc:sldMkLst>
        <pc:spChg chg="mod">
          <ac:chgData name="sathwik905@outlook.com" userId="239099907bf79b98" providerId="LiveId" clId="{D27857CE-4CF5-4247-8692-F99FE281C475}" dt="2023-04-27T05:01:23.674" v="644" actId="20577"/>
          <ac:spMkLst>
            <pc:docMk/>
            <pc:sldMk cId="1204893940" sldId="274"/>
            <ac:spMk id="2" creationId="{4A7669F1-2ED1-BC57-D7B5-BC64DA36F29A}"/>
          </ac:spMkLst>
        </pc:spChg>
        <pc:spChg chg="del">
          <ac:chgData name="sathwik905@outlook.com" userId="239099907bf79b98" providerId="LiveId" clId="{D27857CE-4CF5-4247-8692-F99FE281C475}" dt="2023-04-27T02:20:46.431" v="37"/>
          <ac:spMkLst>
            <pc:docMk/>
            <pc:sldMk cId="1204893940" sldId="274"/>
            <ac:spMk id="3" creationId="{92943C4E-DAD6-C32C-68C9-A880505F527A}"/>
          </ac:spMkLst>
        </pc:spChg>
        <pc:picChg chg="add mod">
          <ac:chgData name="sathwik905@outlook.com" userId="239099907bf79b98" providerId="LiveId" clId="{D27857CE-4CF5-4247-8692-F99FE281C475}" dt="2023-04-27T04:11:48.585" v="224" actId="14100"/>
          <ac:picMkLst>
            <pc:docMk/>
            <pc:sldMk cId="1204893940" sldId="274"/>
            <ac:picMk id="6" creationId="{AA91D964-ABDA-5E96-E6AA-94DF3F7178C6}"/>
          </ac:picMkLst>
        </pc:picChg>
      </pc:sldChg>
      <pc:sldChg chg="addSp delSp modSp new mod modClrScheme chgLayout">
        <pc:chgData name="sathwik905@outlook.com" userId="239099907bf79b98" providerId="LiveId" clId="{D27857CE-4CF5-4247-8692-F99FE281C475}" dt="2023-04-27T04:14:17.906" v="242" actId="14100"/>
        <pc:sldMkLst>
          <pc:docMk/>
          <pc:sldMk cId="2132951329" sldId="275"/>
        </pc:sldMkLst>
        <pc:spChg chg="mod ord">
          <ac:chgData name="sathwik905@outlook.com" userId="239099907bf79b98" providerId="LiveId" clId="{D27857CE-4CF5-4247-8692-F99FE281C475}" dt="2023-04-27T04:13:56.945" v="236" actId="700"/>
          <ac:spMkLst>
            <pc:docMk/>
            <pc:sldMk cId="2132951329" sldId="275"/>
            <ac:spMk id="2" creationId="{C09AC9CA-DE2C-68DB-CD63-54D1200F9D15}"/>
          </ac:spMkLst>
        </pc:spChg>
        <pc:spChg chg="add del mod">
          <ac:chgData name="sathwik905@outlook.com" userId="239099907bf79b98" providerId="LiveId" clId="{D27857CE-4CF5-4247-8692-F99FE281C475}" dt="2023-04-27T04:13:02.451" v="231" actId="478"/>
          <ac:spMkLst>
            <pc:docMk/>
            <pc:sldMk cId="2132951329" sldId="275"/>
            <ac:spMk id="4" creationId="{17F63001-A33E-EB2D-C8C4-10B964B7E92C}"/>
          </ac:spMkLst>
        </pc:spChg>
        <pc:spChg chg="add mod ord">
          <ac:chgData name="sathwik905@outlook.com" userId="239099907bf79b98" providerId="LiveId" clId="{D27857CE-4CF5-4247-8692-F99FE281C475}" dt="2023-04-27T04:13:56.945" v="236" actId="700"/>
          <ac:spMkLst>
            <pc:docMk/>
            <pc:sldMk cId="2132951329" sldId="275"/>
            <ac:spMk id="7" creationId="{BB4E5571-DF07-DEAE-220C-0C7A0251877C}"/>
          </ac:spMkLst>
        </pc:spChg>
        <pc:spChg chg="add mod ord">
          <ac:chgData name="sathwik905@outlook.com" userId="239099907bf79b98" providerId="LiveId" clId="{D27857CE-4CF5-4247-8692-F99FE281C475}" dt="2023-04-27T04:13:56.945" v="236" actId="700"/>
          <ac:spMkLst>
            <pc:docMk/>
            <pc:sldMk cId="2132951329" sldId="275"/>
            <ac:spMk id="8" creationId="{57CDCC57-8657-0CCC-31A1-1A54009AAD3F}"/>
          </ac:spMkLst>
        </pc:spChg>
        <pc:picChg chg="add mod">
          <ac:chgData name="sathwik905@outlook.com" userId="239099907bf79b98" providerId="LiveId" clId="{D27857CE-4CF5-4247-8692-F99FE281C475}" dt="2023-04-27T04:14:17.906" v="242" actId="14100"/>
          <ac:picMkLst>
            <pc:docMk/>
            <pc:sldMk cId="2132951329" sldId="275"/>
            <ac:picMk id="6" creationId="{797BE10F-4393-EC31-DEFB-EF7FC55B1C8F}"/>
          </ac:picMkLst>
        </pc:picChg>
      </pc:sldChg>
      <pc:sldChg chg="addSp modSp new del">
        <pc:chgData name="sathwik905@outlook.com" userId="239099907bf79b98" providerId="LiveId" clId="{D27857CE-4CF5-4247-8692-F99FE281C475}" dt="2023-04-27T02:24:02.122" v="40" actId="2696"/>
        <pc:sldMkLst>
          <pc:docMk/>
          <pc:sldMk cId="2772228226" sldId="275"/>
        </pc:sldMkLst>
        <pc:spChg chg="mod">
          <ac:chgData name="sathwik905@outlook.com" userId="239099907bf79b98" providerId="LiveId" clId="{D27857CE-4CF5-4247-8692-F99FE281C475}" dt="2023-04-27T02:23:48.278" v="39"/>
          <ac:spMkLst>
            <pc:docMk/>
            <pc:sldMk cId="2772228226" sldId="275"/>
            <ac:spMk id="4" creationId="{72F606C8-C30F-E9B1-BC74-5136E18C4CD3}"/>
          </ac:spMkLst>
        </pc:spChg>
        <pc:spChg chg="add mod">
          <ac:chgData name="sathwik905@outlook.com" userId="239099907bf79b98" providerId="LiveId" clId="{D27857CE-4CF5-4247-8692-F99FE281C475}" dt="2023-04-27T02:23:48.278" v="39"/>
          <ac:spMkLst>
            <pc:docMk/>
            <pc:sldMk cId="2772228226" sldId="275"/>
            <ac:spMk id="7" creationId="{27F17540-121B-1C30-EF1F-9206D57082BC}"/>
          </ac:spMkLst>
        </pc:spChg>
        <pc:spChg chg="mod">
          <ac:chgData name="sathwik905@outlook.com" userId="239099907bf79b98" providerId="LiveId" clId="{D27857CE-4CF5-4247-8692-F99FE281C475}" dt="2023-04-27T02:23:48.278" v="39"/>
          <ac:spMkLst>
            <pc:docMk/>
            <pc:sldMk cId="2772228226" sldId="275"/>
            <ac:spMk id="9" creationId="{A3086B6A-2060-9D75-ED80-AE0580564703}"/>
          </ac:spMkLst>
        </pc:spChg>
        <pc:spChg chg="mod">
          <ac:chgData name="sathwik905@outlook.com" userId="239099907bf79b98" providerId="LiveId" clId="{D27857CE-4CF5-4247-8692-F99FE281C475}" dt="2023-04-27T02:23:48.278" v="39"/>
          <ac:spMkLst>
            <pc:docMk/>
            <pc:sldMk cId="2772228226" sldId="275"/>
            <ac:spMk id="13" creationId="{18AE45E0-62B5-F1B5-1DCD-5BC589015944}"/>
          </ac:spMkLst>
        </pc:spChg>
        <pc:spChg chg="mod">
          <ac:chgData name="sathwik905@outlook.com" userId="239099907bf79b98" providerId="LiveId" clId="{D27857CE-4CF5-4247-8692-F99FE281C475}" dt="2023-04-27T02:23:48.278" v="39"/>
          <ac:spMkLst>
            <pc:docMk/>
            <pc:sldMk cId="2772228226" sldId="275"/>
            <ac:spMk id="20" creationId="{F431F10E-7E3D-9746-A66B-746ACEF6B811}"/>
          </ac:spMkLst>
        </pc:spChg>
        <pc:spChg chg="mod">
          <ac:chgData name="sathwik905@outlook.com" userId="239099907bf79b98" providerId="LiveId" clId="{D27857CE-4CF5-4247-8692-F99FE281C475}" dt="2023-04-27T02:23:48.278" v="39"/>
          <ac:spMkLst>
            <pc:docMk/>
            <pc:sldMk cId="2772228226" sldId="275"/>
            <ac:spMk id="22" creationId="{459A5A7C-123E-3329-33A2-3476CFAAB8AB}"/>
          </ac:spMkLst>
        </pc:spChg>
        <pc:spChg chg="add mod">
          <ac:chgData name="sathwik905@outlook.com" userId="239099907bf79b98" providerId="LiveId" clId="{D27857CE-4CF5-4247-8692-F99FE281C475}" dt="2023-04-27T02:23:48.278" v="39"/>
          <ac:spMkLst>
            <pc:docMk/>
            <pc:sldMk cId="2772228226" sldId="275"/>
            <ac:spMk id="23" creationId="{67F48BD1-BB6E-81CC-93CF-8B31DE99E785}"/>
          </ac:spMkLst>
        </pc:spChg>
        <pc:spChg chg="add mod">
          <ac:chgData name="sathwik905@outlook.com" userId="239099907bf79b98" providerId="LiveId" clId="{D27857CE-4CF5-4247-8692-F99FE281C475}" dt="2023-04-27T02:23:48.278" v="39"/>
          <ac:spMkLst>
            <pc:docMk/>
            <pc:sldMk cId="2772228226" sldId="275"/>
            <ac:spMk id="24" creationId="{684CE780-53F6-D265-0215-9FDA39484B03}"/>
          </ac:spMkLst>
        </pc:spChg>
        <pc:spChg chg="add mod">
          <ac:chgData name="sathwik905@outlook.com" userId="239099907bf79b98" providerId="LiveId" clId="{D27857CE-4CF5-4247-8692-F99FE281C475}" dt="2023-04-27T02:23:48.278" v="39"/>
          <ac:spMkLst>
            <pc:docMk/>
            <pc:sldMk cId="2772228226" sldId="275"/>
            <ac:spMk id="25" creationId="{E844E455-20DB-0D68-A30B-F177F86D86AA}"/>
          </ac:spMkLst>
        </pc:spChg>
        <pc:spChg chg="add mod">
          <ac:chgData name="sathwik905@outlook.com" userId="239099907bf79b98" providerId="LiveId" clId="{D27857CE-4CF5-4247-8692-F99FE281C475}" dt="2023-04-27T02:23:48.278" v="39"/>
          <ac:spMkLst>
            <pc:docMk/>
            <pc:sldMk cId="2772228226" sldId="275"/>
            <ac:spMk id="26" creationId="{E5B17DD5-B680-1EB6-DE2A-BA8EBB7D4DD0}"/>
          </ac:spMkLst>
        </pc:spChg>
        <pc:spChg chg="add mod">
          <ac:chgData name="sathwik905@outlook.com" userId="239099907bf79b98" providerId="LiveId" clId="{D27857CE-4CF5-4247-8692-F99FE281C475}" dt="2023-04-27T02:23:48.278" v="39"/>
          <ac:spMkLst>
            <pc:docMk/>
            <pc:sldMk cId="2772228226" sldId="275"/>
            <ac:spMk id="27" creationId="{28D5DE09-3623-FC7E-1C07-E4FB1CF2A664}"/>
          </ac:spMkLst>
        </pc:spChg>
        <pc:spChg chg="add mod">
          <ac:chgData name="sathwik905@outlook.com" userId="239099907bf79b98" providerId="LiveId" clId="{D27857CE-4CF5-4247-8692-F99FE281C475}" dt="2023-04-27T02:23:48.278" v="39"/>
          <ac:spMkLst>
            <pc:docMk/>
            <pc:sldMk cId="2772228226" sldId="275"/>
            <ac:spMk id="28" creationId="{74457C7B-1AF6-AAEA-A06A-1E08DEA30A92}"/>
          </ac:spMkLst>
        </pc:spChg>
        <pc:spChg chg="add mod">
          <ac:chgData name="sathwik905@outlook.com" userId="239099907bf79b98" providerId="LiveId" clId="{D27857CE-4CF5-4247-8692-F99FE281C475}" dt="2023-04-27T02:23:48.278" v="39"/>
          <ac:spMkLst>
            <pc:docMk/>
            <pc:sldMk cId="2772228226" sldId="275"/>
            <ac:spMk id="29" creationId="{99A319E0-279F-801D-50DA-4015943C9012}"/>
          </ac:spMkLst>
        </pc:spChg>
        <pc:spChg chg="add mod">
          <ac:chgData name="sathwik905@outlook.com" userId="239099907bf79b98" providerId="LiveId" clId="{D27857CE-4CF5-4247-8692-F99FE281C475}" dt="2023-04-27T02:23:48.278" v="39"/>
          <ac:spMkLst>
            <pc:docMk/>
            <pc:sldMk cId="2772228226" sldId="275"/>
            <ac:spMk id="30" creationId="{7C4A4DD5-8848-2251-BC17-4A8872F01072}"/>
          </ac:spMkLst>
        </pc:spChg>
        <pc:spChg chg="add mod">
          <ac:chgData name="sathwik905@outlook.com" userId="239099907bf79b98" providerId="LiveId" clId="{D27857CE-4CF5-4247-8692-F99FE281C475}" dt="2023-04-27T02:23:48.278" v="39"/>
          <ac:spMkLst>
            <pc:docMk/>
            <pc:sldMk cId="2772228226" sldId="275"/>
            <ac:spMk id="31" creationId="{0467AA94-C11D-5DE9-054E-4140A6C40325}"/>
          </ac:spMkLst>
        </pc:spChg>
        <pc:spChg chg="add mod">
          <ac:chgData name="sathwik905@outlook.com" userId="239099907bf79b98" providerId="LiveId" clId="{D27857CE-4CF5-4247-8692-F99FE281C475}" dt="2023-04-27T02:23:48.278" v="39"/>
          <ac:spMkLst>
            <pc:docMk/>
            <pc:sldMk cId="2772228226" sldId="275"/>
            <ac:spMk id="32" creationId="{ECCE20F4-E867-067D-2019-EA1151534F5C}"/>
          </ac:spMkLst>
        </pc:spChg>
        <pc:spChg chg="add mod">
          <ac:chgData name="sathwik905@outlook.com" userId="239099907bf79b98" providerId="LiveId" clId="{D27857CE-4CF5-4247-8692-F99FE281C475}" dt="2023-04-27T02:23:48.278" v="39"/>
          <ac:spMkLst>
            <pc:docMk/>
            <pc:sldMk cId="2772228226" sldId="275"/>
            <ac:spMk id="33" creationId="{281E2309-9DD7-8D7A-76B3-3E3B5E9CB55C}"/>
          </ac:spMkLst>
        </pc:spChg>
        <pc:spChg chg="add mod">
          <ac:chgData name="sathwik905@outlook.com" userId="239099907bf79b98" providerId="LiveId" clId="{D27857CE-4CF5-4247-8692-F99FE281C475}" dt="2023-04-27T02:23:48.278" v="39"/>
          <ac:spMkLst>
            <pc:docMk/>
            <pc:sldMk cId="2772228226" sldId="275"/>
            <ac:spMk id="34" creationId="{3299D3D9-4074-1805-B484-E8C166E436BA}"/>
          </ac:spMkLst>
        </pc:spChg>
        <pc:spChg chg="add mod">
          <ac:chgData name="sathwik905@outlook.com" userId="239099907bf79b98" providerId="LiveId" clId="{D27857CE-4CF5-4247-8692-F99FE281C475}" dt="2023-04-27T02:23:48.278" v="39"/>
          <ac:spMkLst>
            <pc:docMk/>
            <pc:sldMk cId="2772228226" sldId="275"/>
            <ac:spMk id="35" creationId="{8135F0F3-2376-782B-B37B-FB51CCEB26F6}"/>
          </ac:spMkLst>
        </pc:spChg>
        <pc:spChg chg="add mod">
          <ac:chgData name="sathwik905@outlook.com" userId="239099907bf79b98" providerId="LiveId" clId="{D27857CE-4CF5-4247-8692-F99FE281C475}" dt="2023-04-27T02:23:48.278" v="39"/>
          <ac:spMkLst>
            <pc:docMk/>
            <pc:sldMk cId="2772228226" sldId="275"/>
            <ac:spMk id="36" creationId="{172A98CD-CF39-BA2E-FEC0-75F790A4F9E4}"/>
          </ac:spMkLst>
        </pc:spChg>
        <pc:spChg chg="add mod">
          <ac:chgData name="sathwik905@outlook.com" userId="239099907bf79b98" providerId="LiveId" clId="{D27857CE-4CF5-4247-8692-F99FE281C475}" dt="2023-04-27T02:23:48.278" v="39"/>
          <ac:spMkLst>
            <pc:docMk/>
            <pc:sldMk cId="2772228226" sldId="275"/>
            <ac:spMk id="37" creationId="{60B66957-6678-256C-1980-4FE5F693C631}"/>
          </ac:spMkLst>
        </pc:spChg>
        <pc:spChg chg="add mod">
          <ac:chgData name="sathwik905@outlook.com" userId="239099907bf79b98" providerId="LiveId" clId="{D27857CE-4CF5-4247-8692-F99FE281C475}" dt="2023-04-27T02:23:48.278" v="39"/>
          <ac:spMkLst>
            <pc:docMk/>
            <pc:sldMk cId="2772228226" sldId="275"/>
            <ac:spMk id="38" creationId="{4F3B200C-26B0-06E2-CFCC-9693A967134C}"/>
          </ac:spMkLst>
        </pc:spChg>
        <pc:spChg chg="add mod">
          <ac:chgData name="sathwik905@outlook.com" userId="239099907bf79b98" providerId="LiveId" clId="{D27857CE-4CF5-4247-8692-F99FE281C475}" dt="2023-04-27T02:23:48.278" v="39"/>
          <ac:spMkLst>
            <pc:docMk/>
            <pc:sldMk cId="2772228226" sldId="275"/>
            <ac:spMk id="39" creationId="{CFCC4E1F-B842-CD45-986B-1B1ECCEB2DC5}"/>
          </ac:spMkLst>
        </pc:spChg>
        <pc:spChg chg="add mod">
          <ac:chgData name="sathwik905@outlook.com" userId="239099907bf79b98" providerId="LiveId" clId="{D27857CE-4CF5-4247-8692-F99FE281C475}" dt="2023-04-27T02:23:48.278" v="39"/>
          <ac:spMkLst>
            <pc:docMk/>
            <pc:sldMk cId="2772228226" sldId="275"/>
            <ac:spMk id="40" creationId="{382CFC75-6365-B569-03E0-14DA2987A771}"/>
          </ac:spMkLst>
        </pc:spChg>
        <pc:spChg chg="add mod">
          <ac:chgData name="sathwik905@outlook.com" userId="239099907bf79b98" providerId="LiveId" clId="{D27857CE-4CF5-4247-8692-F99FE281C475}" dt="2023-04-27T02:23:48.278" v="39"/>
          <ac:spMkLst>
            <pc:docMk/>
            <pc:sldMk cId="2772228226" sldId="275"/>
            <ac:spMk id="41" creationId="{9CAAE542-FD6E-D4D9-CCCE-0CDC0F3E426B}"/>
          </ac:spMkLst>
        </pc:spChg>
        <pc:spChg chg="add mod">
          <ac:chgData name="sathwik905@outlook.com" userId="239099907bf79b98" providerId="LiveId" clId="{D27857CE-4CF5-4247-8692-F99FE281C475}" dt="2023-04-27T02:23:48.278" v="39"/>
          <ac:spMkLst>
            <pc:docMk/>
            <pc:sldMk cId="2772228226" sldId="275"/>
            <ac:spMk id="42" creationId="{92E53A28-ABF7-C1EC-BCEE-29312780C55C}"/>
          </ac:spMkLst>
        </pc:spChg>
        <pc:spChg chg="add mod">
          <ac:chgData name="sathwik905@outlook.com" userId="239099907bf79b98" providerId="LiveId" clId="{D27857CE-4CF5-4247-8692-F99FE281C475}" dt="2023-04-27T02:23:48.278" v="39"/>
          <ac:spMkLst>
            <pc:docMk/>
            <pc:sldMk cId="2772228226" sldId="275"/>
            <ac:spMk id="43" creationId="{2D8F74FD-9CB8-F5F3-5AC2-BAF319032824}"/>
          </ac:spMkLst>
        </pc:spChg>
        <pc:spChg chg="add mod">
          <ac:chgData name="sathwik905@outlook.com" userId="239099907bf79b98" providerId="LiveId" clId="{D27857CE-4CF5-4247-8692-F99FE281C475}" dt="2023-04-27T02:23:48.278" v="39"/>
          <ac:spMkLst>
            <pc:docMk/>
            <pc:sldMk cId="2772228226" sldId="275"/>
            <ac:spMk id="44" creationId="{23272709-70CB-A3D1-F0B9-3A2C101B82CC}"/>
          </ac:spMkLst>
        </pc:spChg>
        <pc:spChg chg="add mod">
          <ac:chgData name="sathwik905@outlook.com" userId="239099907bf79b98" providerId="LiveId" clId="{D27857CE-4CF5-4247-8692-F99FE281C475}" dt="2023-04-27T02:23:48.278" v="39"/>
          <ac:spMkLst>
            <pc:docMk/>
            <pc:sldMk cId="2772228226" sldId="275"/>
            <ac:spMk id="45" creationId="{EAF780B1-6388-B452-835A-3FD458EAA7BB}"/>
          </ac:spMkLst>
        </pc:spChg>
        <pc:spChg chg="add mod">
          <ac:chgData name="sathwik905@outlook.com" userId="239099907bf79b98" providerId="LiveId" clId="{D27857CE-4CF5-4247-8692-F99FE281C475}" dt="2023-04-27T02:23:48.278" v="39"/>
          <ac:spMkLst>
            <pc:docMk/>
            <pc:sldMk cId="2772228226" sldId="275"/>
            <ac:spMk id="46" creationId="{7F58C758-FB90-4EE2-FEF3-B93529DD5B22}"/>
          </ac:spMkLst>
        </pc:spChg>
        <pc:spChg chg="add mod">
          <ac:chgData name="sathwik905@outlook.com" userId="239099907bf79b98" providerId="LiveId" clId="{D27857CE-4CF5-4247-8692-F99FE281C475}" dt="2023-04-27T02:23:48.278" v="39"/>
          <ac:spMkLst>
            <pc:docMk/>
            <pc:sldMk cId="2772228226" sldId="275"/>
            <ac:spMk id="47" creationId="{90712444-48E4-EA2B-DCCA-E719AF8C0AD2}"/>
          </ac:spMkLst>
        </pc:spChg>
        <pc:spChg chg="add mod">
          <ac:chgData name="sathwik905@outlook.com" userId="239099907bf79b98" providerId="LiveId" clId="{D27857CE-4CF5-4247-8692-F99FE281C475}" dt="2023-04-27T02:23:48.278" v="39"/>
          <ac:spMkLst>
            <pc:docMk/>
            <pc:sldMk cId="2772228226" sldId="275"/>
            <ac:spMk id="48" creationId="{3230074F-9B40-0548-455D-0E2566AC2726}"/>
          </ac:spMkLst>
        </pc:spChg>
        <pc:spChg chg="add mod">
          <ac:chgData name="sathwik905@outlook.com" userId="239099907bf79b98" providerId="LiveId" clId="{D27857CE-4CF5-4247-8692-F99FE281C475}" dt="2023-04-27T02:23:48.278" v="39"/>
          <ac:spMkLst>
            <pc:docMk/>
            <pc:sldMk cId="2772228226" sldId="275"/>
            <ac:spMk id="49" creationId="{ADFC1E74-F6E7-8A2E-8D32-E033E1A72C6B}"/>
          </ac:spMkLst>
        </pc:spChg>
        <pc:spChg chg="add mod">
          <ac:chgData name="sathwik905@outlook.com" userId="239099907bf79b98" providerId="LiveId" clId="{D27857CE-4CF5-4247-8692-F99FE281C475}" dt="2023-04-27T02:23:48.278" v="39"/>
          <ac:spMkLst>
            <pc:docMk/>
            <pc:sldMk cId="2772228226" sldId="275"/>
            <ac:spMk id="50" creationId="{9270F34A-1319-BAFB-9015-08AFA7D0E559}"/>
          </ac:spMkLst>
        </pc:spChg>
        <pc:spChg chg="add mod">
          <ac:chgData name="sathwik905@outlook.com" userId="239099907bf79b98" providerId="LiveId" clId="{D27857CE-4CF5-4247-8692-F99FE281C475}" dt="2023-04-27T02:23:48.278" v="39"/>
          <ac:spMkLst>
            <pc:docMk/>
            <pc:sldMk cId="2772228226" sldId="275"/>
            <ac:spMk id="51" creationId="{128DFF59-C52E-FA69-C76A-6E7B1EE72246}"/>
          </ac:spMkLst>
        </pc:spChg>
        <pc:spChg chg="add mod">
          <ac:chgData name="sathwik905@outlook.com" userId="239099907bf79b98" providerId="LiveId" clId="{D27857CE-4CF5-4247-8692-F99FE281C475}" dt="2023-04-27T02:23:48.278" v="39"/>
          <ac:spMkLst>
            <pc:docMk/>
            <pc:sldMk cId="2772228226" sldId="275"/>
            <ac:spMk id="52" creationId="{F7FA23F6-CCC8-1949-2225-AF7DF4D08803}"/>
          </ac:spMkLst>
        </pc:spChg>
        <pc:grpChg chg="add mod">
          <ac:chgData name="sathwik905@outlook.com" userId="239099907bf79b98" providerId="LiveId" clId="{D27857CE-4CF5-4247-8692-F99FE281C475}" dt="2023-04-27T02:23:48.278" v="39"/>
          <ac:grpSpMkLst>
            <pc:docMk/>
            <pc:sldMk cId="2772228226" sldId="275"/>
            <ac:grpSpMk id="3" creationId="{85920428-0001-9AEA-2DAB-C349EEE3FDCB}"/>
          </ac:grpSpMkLst>
        </pc:grpChg>
        <pc:grpChg chg="add mod">
          <ac:chgData name="sathwik905@outlook.com" userId="239099907bf79b98" providerId="LiveId" clId="{D27857CE-4CF5-4247-8692-F99FE281C475}" dt="2023-04-27T02:23:48.278" v="39"/>
          <ac:grpSpMkLst>
            <pc:docMk/>
            <pc:sldMk cId="2772228226" sldId="275"/>
            <ac:grpSpMk id="8" creationId="{E93346D6-7B3E-3077-E49A-170639C15BD6}"/>
          </ac:grpSpMkLst>
        </pc:grpChg>
        <pc:grpChg chg="add mod">
          <ac:chgData name="sathwik905@outlook.com" userId="239099907bf79b98" providerId="LiveId" clId="{D27857CE-4CF5-4247-8692-F99FE281C475}" dt="2023-04-27T02:23:48.278" v="39"/>
          <ac:grpSpMkLst>
            <pc:docMk/>
            <pc:sldMk cId="2772228226" sldId="275"/>
            <ac:grpSpMk id="12" creationId="{5851226A-2AD5-281A-E175-7C7CFBE27BB1}"/>
          </ac:grpSpMkLst>
        </pc:grpChg>
        <pc:grpChg chg="add mod">
          <ac:chgData name="sathwik905@outlook.com" userId="239099907bf79b98" providerId="LiveId" clId="{D27857CE-4CF5-4247-8692-F99FE281C475}" dt="2023-04-27T02:23:48.278" v="39"/>
          <ac:grpSpMkLst>
            <pc:docMk/>
            <pc:sldMk cId="2772228226" sldId="275"/>
            <ac:grpSpMk id="16" creationId="{C7679827-C8FC-9F54-205A-A5CAEE7A32EB}"/>
          </ac:grpSpMkLst>
        </pc:grpChg>
        <pc:grpChg chg="add mod">
          <ac:chgData name="sathwik905@outlook.com" userId="239099907bf79b98" providerId="LiveId" clId="{D27857CE-4CF5-4247-8692-F99FE281C475}" dt="2023-04-27T02:23:48.278" v="39"/>
          <ac:grpSpMkLst>
            <pc:docMk/>
            <pc:sldMk cId="2772228226" sldId="275"/>
            <ac:grpSpMk id="19" creationId="{E49B3E72-CAA5-5434-72E4-51750FC2E392}"/>
          </ac:grpSpMkLst>
        </pc:grpChg>
        <pc:grpChg chg="add mod">
          <ac:chgData name="sathwik905@outlook.com" userId="239099907bf79b98" providerId="LiveId" clId="{D27857CE-4CF5-4247-8692-F99FE281C475}" dt="2023-04-27T02:23:48.278" v="39"/>
          <ac:grpSpMkLst>
            <pc:docMk/>
            <pc:sldMk cId="2772228226" sldId="275"/>
            <ac:grpSpMk id="21" creationId="{04C85656-B92A-7FEC-3EA0-310C5D919008}"/>
          </ac:grpSpMkLst>
        </pc:grpChg>
        <pc:graphicFrameChg chg="add mod">
          <ac:chgData name="sathwik905@outlook.com" userId="239099907bf79b98" providerId="LiveId" clId="{D27857CE-4CF5-4247-8692-F99FE281C475}" dt="2023-04-27T02:23:48.278" v="39"/>
          <ac:graphicFrameMkLst>
            <pc:docMk/>
            <pc:sldMk cId="2772228226" sldId="275"/>
            <ac:graphicFrameMk id="2" creationId="{614B1CBA-7E06-DCE6-2869-BFF59F6AE14B}"/>
          </ac:graphicFrameMkLst>
        </pc:graphicFrameChg>
        <pc:picChg chg="mod">
          <ac:chgData name="sathwik905@outlook.com" userId="239099907bf79b98" providerId="LiveId" clId="{D27857CE-4CF5-4247-8692-F99FE281C475}" dt="2023-04-27T02:23:48.278" v="39"/>
          <ac:picMkLst>
            <pc:docMk/>
            <pc:sldMk cId="2772228226" sldId="275"/>
            <ac:picMk id="5" creationId="{8C713025-0F04-E43D-627E-9921DD72262D}"/>
          </ac:picMkLst>
        </pc:picChg>
        <pc:picChg chg="mod">
          <ac:chgData name="sathwik905@outlook.com" userId="239099907bf79b98" providerId="LiveId" clId="{D27857CE-4CF5-4247-8692-F99FE281C475}" dt="2023-04-27T02:23:48.278" v="39"/>
          <ac:picMkLst>
            <pc:docMk/>
            <pc:sldMk cId="2772228226" sldId="275"/>
            <ac:picMk id="6" creationId="{EEB88824-DD14-485D-1DDA-058D29D8D6B2}"/>
          </ac:picMkLst>
        </pc:picChg>
        <pc:picChg chg="mod">
          <ac:chgData name="sathwik905@outlook.com" userId="239099907bf79b98" providerId="LiveId" clId="{D27857CE-4CF5-4247-8692-F99FE281C475}" dt="2023-04-27T02:23:48.278" v="39"/>
          <ac:picMkLst>
            <pc:docMk/>
            <pc:sldMk cId="2772228226" sldId="275"/>
            <ac:picMk id="10" creationId="{C73C388B-17AF-7C0A-D55B-EBEE4A90926A}"/>
          </ac:picMkLst>
        </pc:picChg>
        <pc:picChg chg="mod">
          <ac:chgData name="sathwik905@outlook.com" userId="239099907bf79b98" providerId="LiveId" clId="{D27857CE-4CF5-4247-8692-F99FE281C475}" dt="2023-04-27T02:23:48.278" v="39"/>
          <ac:picMkLst>
            <pc:docMk/>
            <pc:sldMk cId="2772228226" sldId="275"/>
            <ac:picMk id="11" creationId="{41FE847F-10AA-8BC1-0F99-3A5920E55445}"/>
          </ac:picMkLst>
        </pc:picChg>
        <pc:picChg chg="mod">
          <ac:chgData name="sathwik905@outlook.com" userId="239099907bf79b98" providerId="LiveId" clId="{D27857CE-4CF5-4247-8692-F99FE281C475}" dt="2023-04-27T02:23:48.278" v="39"/>
          <ac:picMkLst>
            <pc:docMk/>
            <pc:sldMk cId="2772228226" sldId="275"/>
            <ac:picMk id="14" creationId="{C4870728-AD85-6692-0B61-3C7FF490BCD7}"/>
          </ac:picMkLst>
        </pc:picChg>
        <pc:picChg chg="mod">
          <ac:chgData name="sathwik905@outlook.com" userId="239099907bf79b98" providerId="LiveId" clId="{D27857CE-4CF5-4247-8692-F99FE281C475}" dt="2023-04-27T02:23:48.278" v="39"/>
          <ac:picMkLst>
            <pc:docMk/>
            <pc:sldMk cId="2772228226" sldId="275"/>
            <ac:picMk id="15" creationId="{085FD507-9278-2B60-B7BC-5EBDF9DC760D}"/>
          </ac:picMkLst>
        </pc:picChg>
        <pc:picChg chg="mod">
          <ac:chgData name="sathwik905@outlook.com" userId="239099907bf79b98" providerId="LiveId" clId="{D27857CE-4CF5-4247-8692-F99FE281C475}" dt="2023-04-27T02:23:48.278" v="39"/>
          <ac:picMkLst>
            <pc:docMk/>
            <pc:sldMk cId="2772228226" sldId="275"/>
            <ac:picMk id="17" creationId="{5563A2B8-8AEC-59B3-DCE8-978C923312F9}"/>
          </ac:picMkLst>
        </pc:picChg>
        <pc:picChg chg="mod">
          <ac:chgData name="sathwik905@outlook.com" userId="239099907bf79b98" providerId="LiveId" clId="{D27857CE-4CF5-4247-8692-F99FE281C475}" dt="2023-04-27T02:23:48.278" v="39"/>
          <ac:picMkLst>
            <pc:docMk/>
            <pc:sldMk cId="2772228226" sldId="275"/>
            <ac:picMk id="18" creationId="{6C4FE2BD-9C23-BEED-EC03-2A3E91C3B424}"/>
          </ac:picMkLst>
        </pc:picChg>
        <pc:picChg chg="add mod">
          <ac:chgData name="sathwik905@outlook.com" userId="239099907bf79b98" providerId="LiveId" clId="{D27857CE-4CF5-4247-8692-F99FE281C475}" dt="2023-04-27T02:23:48.278" v="39"/>
          <ac:picMkLst>
            <pc:docMk/>
            <pc:sldMk cId="2772228226" sldId="275"/>
            <ac:picMk id="2049" creationId="{141256B7-CE79-5D72-FE4F-6851C08DB860}"/>
          </ac:picMkLst>
        </pc:picChg>
        <pc:picChg chg="add mod">
          <ac:chgData name="sathwik905@outlook.com" userId="239099907bf79b98" providerId="LiveId" clId="{D27857CE-4CF5-4247-8692-F99FE281C475}" dt="2023-04-27T02:23:48.278" v="39"/>
          <ac:picMkLst>
            <pc:docMk/>
            <pc:sldMk cId="2772228226" sldId="275"/>
            <ac:picMk id="2069" creationId="{9637D054-E1C4-A1FE-CE85-F5F021CEC0CD}"/>
          </ac:picMkLst>
        </pc:picChg>
        <pc:picChg chg="add mod">
          <ac:chgData name="sathwik905@outlook.com" userId="239099907bf79b98" providerId="LiveId" clId="{D27857CE-4CF5-4247-8692-F99FE281C475}" dt="2023-04-27T02:23:48.278" v="39"/>
          <ac:picMkLst>
            <pc:docMk/>
            <pc:sldMk cId="2772228226" sldId="275"/>
            <ac:picMk id="2070" creationId="{1B1DCFB8-64AC-88B6-E54D-52119FAED54D}"/>
          </ac:picMkLst>
        </pc:picChg>
        <pc:picChg chg="add mod">
          <ac:chgData name="sathwik905@outlook.com" userId="239099907bf79b98" providerId="LiveId" clId="{D27857CE-4CF5-4247-8692-F99FE281C475}" dt="2023-04-27T02:23:48.278" v="39"/>
          <ac:picMkLst>
            <pc:docMk/>
            <pc:sldMk cId="2772228226" sldId="275"/>
            <ac:picMk id="2071" creationId="{13C9DB97-9D0D-9057-5FA6-F147CF6691B5}"/>
          </ac:picMkLst>
        </pc:picChg>
        <pc:picChg chg="add mod">
          <ac:chgData name="sathwik905@outlook.com" userId="239099907bf79b98" providerId="LiveId" clId="{D27857CE-4CF5-4247-8692-F99FE281C475}" dt="2023-04-27T02:23:48.278" v="39"/>
          <ac:picMkLst>
            <pc:docMk/>
            <pc:sldMk cId="2772228226" sldId="275"/>
            <ac:picMk id="2072" creationId="{C5E4087A-306E-5EB8-258B-9769E0D98C1D}"/>
          </ac:picMkLst>
        </pc:picChg>
        <pc:picChg chg="add mod">
          <ac:chgData name="sathwik905@outlook.com" userId="239099907bf79b98" providerId="LiveId" clId="{D27857CE-4CF5-4247-8692-F99FE281C475}" dt="2023-04-27T02:23:48.278" v="39"/>
          <ac:picMkLst>
            <pc:docMk/>
            <pc:sldMk cId="2772228226" sldId="275"/>
            <ac:picMk id="2073" creationId="{909CA7BD-E0FB-B97A-288F-B18CC38D11A1}"/>
          </ac:picMkLst>
        </pc:picChg>
        <pc:picChg chg="add mod">
          <ac:chgData name="sathwik905@outlook.com" userId="239099907bf79b98" providerId="LiveId" clId="{D27857CE-4CF5-4247-8692-F99FE281C475}" dt="2023-04-27T02:23:48.278" v="39"/>
          <ac:picMkLst>
            <pc:docMk/>
            <pc:sldMk cId="2772228226" sldId="275"/>
            <ac:picMk id="2074" creationId="{89DAD248-681B-FAE4-13FD-27BFC0FA168D}"/>
          </ac:picMkLst>
        </pc:picChg>
        <pc:picChg chg="add mod">
          <ac:chgData name="sathwik905@outlook.com" userId="239099907bf79b98" providerId="LiveId" clId="{D27857CE-4CF5-4247-8692-F99FE281C475}" dt="2023-04-27T02:23:48.278" v="39"/>
          <ac:picMkLst>
            <pc:docMk/>
            <pc:sldMk cId="2772228226" sldId="275"/>
            <ac:picMk id="2075" creationId="{1F909972-C486-7591-73B7-153E9B96CE77}"/>
          </ac:picMkLst>
        </pc:picChg>
        <pc:picChg chg="add mod">
          <ac:chgData name="sathwik905@outlook.com" userId="239099907bf79b98" providerId="LiveId" clId="{D27857CE-4CF5-4247-8692-F99FE281C475}" dt="2023-04-27T02:23:48.278" v="39"/>
          <ac:picMkLst>
            <pc:docMk/>
            <pc:sldMk cId="2772228226" sldId="275"/>
            <ac:picMk id="2076" creationId="{801B024A-4248-8952-2EE7-6EF234C65386}"/>
          </ac:picMkLst>
        </pc:picChg>
        <pc:picChg chg="add mod">
          <ac:chgData name="sathwik905@outlook.com" userId="239099907bf79b98" providerId="LiveId" clId="{D27857CE-4CF5-4247-8692-F99FE281C475}" dt="2023-04-27T02:23:48.278" v="39"/>
          <ac:picMkLst>
            <pc:docMk/>
            <pc:sldMk cId="2772228226" sldId="275"/>
            <ac:picMk id="2077" creationId="{2451BD24-68E2-C7D4-15F3-FAE824F71CE1}"/>
          </ac:picMkLst>
        </pc:picChg>
        <pc:picChg chg="add mod">
          <ac:chgData name="sathwik905@outlook.com" userId="239099907bf79b98" providerId="LiveId" clId="{D27857CE-4CF5-4247-8692-F99FE281C475}" dt="2023-04-27T02:23:48.278" v="39"/>
          <ac:picMkLst>
            <pc:docMk/>
            <pc:sldMk cId="2772228226" sldId="275"/>
            <ac:picMk id="2078" creationId="{9202A1DC-3CCB-DA48-F332-1F8B8389F42B}"/>
          </ac:picMkLst>
        </pc:picChg>
        <pc:picChg chg="add mod">
          <ac:chgData name="sathwik905@outlook.com" userId="239099907bf79b98" providerId="LiveId" clId="{D27857CE-4CF5-4247-8692-F99FE281C475}" dt="2023-04-27T02:23:48.278" v="39"/>
          <ac:picMkLst>
            <pc:docMk/>
            <pc:sldMk cId="2772228226" sldId="275"/>
            <ac:picMk id="2079" creationId="{0360BE7C-66B7-6C64-05BB-5FAEAC770AB4}"/>
          </ac:picMkLst>
        </pc:picChg>
        <pc:picChg chg="add mod">
          <ac:chgData name="sathwik905@outlook.com" userId="239099907bf79b98" providerId="LiveId" clId="{D27857CE-4CF5-4247-8692-F99FE281C475}" dt="2023-04-27T02:23:48.278" v="39"/>
          <ac:picMkLst>
            <pc:docMk/>
            <pc:sldMk cId="2772228226" sldId="275"/>
            <ac:picMk id="2080" creationId="{9A25BA29-9C58-12F9-3ACB-E54160103331}"/>
          </ac:picMkLst>
        </pc:picChg>
        <pc:picChg chg="add mod">
          <ac:chgData name="sathwik905@outlook.com" userId="239099907bf79b98" providerId="LiveId" clId="{D27857CE-4CF5-4247-8692-F99FE281C475}" dt="2023-04-27T02:23:48.278" v="39"/>
          <ac:picMkLst>
            <pc:docMk/>
            <pc:sldMk cId="2772228226" sldId="275"/>
            <ac:picMk id="2081" creationId="{C178B7F1-20FF-7057-13EA-FAC209CF0F06}"/>
          </ac:picMkLst>
        </pc:picChg>
        <pc:picChg chg="add mod">
          <ac:chgData name="sathwik905@outlook.com" userId="239099907bf79b98" providerId="LiveId" clId="{D27857CE-4CF5-4247-8692-F99FE281C475}" dt="2023-04-27T02:23:48.278" v="39"/>
          <ac:picMkLst>
            <pc:docMk/>
            <pc:sldMk cId="2772228226" sldId="275"/>
            <ac:picMk id="2082" creationId="{C1368543-03B7-7781-B736-E5A961875A13}"/>
          </ac:picMkLst>
        </pc:picChg>
        <pc:picChg chg="add mod">
          <ac:chgData name="sathwik905@outlook.com" userId="239099907bf79b98" providerId="LiveId" clId="{D27857CE-4CF5-4247-8692-F99FE281C475}" dt="2023-04-27T02:23:48.278" v="39"/>
          <ac:picMkLst>
            <pc:docMk/>
            <pc:sldMk cId="2772228226" sldId="275"/>
            <ac:picMk id="2083" creationId="{A72B51AD-6040-6EE4-AAA9-153C9ED624ED}"/>
          </ac:picMkLst>
        </pc:picChg>
        <pc:picChg chg="add mod">
          <ac:chgData name="sathwik905@outlook.com" userId="239099907bf79b98" providerId="LiveId" clId="{D27857CE-4CF5-4247-8692-F99FE281C475}" dt="2023-04-27T02:23:48.278" v="39"/>
          <ac:picMkLst>
            <pc:docMk/>
            <pc:sldMk cId="2772228226" sldId="275"/>
            <ac:picMk id="2084" creationId="{E1DF0009-BF24-86A4-3658-BE9029253DAF}"/>
          </ac:picMkLst>
        </pc:picChg>
        <pc:picChg chg="add mod">
          <ac:chgData name="sathwik905@outlook.com" userId="239099907bf79b98" providerId="LiveId" clId="{D27857CE-4CF5-4247-8692-F99FE281C475}" dt="2023-04-27T02:23:48.278" v="39"/>
          <ac:picMkLst>
            <pc:docMk/>
            <pc:sldMk cId="2772228226" sldId="275"/>
            <ac:picMk id="2086" creationId="{5B368D04-BB22-1852-486A-AA8452E82A0B}"/>
          </ac:picMkLst>
        </pc:picChg>
        <pc:picChg chg="add mod">
          <ac:chgData name="sathwik905@outlook.com" userId="239099907bf79b98" providerId="LiveId" clId="{D27857CE-4CF5-4247-8692-F99FE281C475}" dt="2023-04-27T02:23:48.278" v="39"/>
          <ac:picMkLst>
            <pc:docMk/>
            <pc:sldMk cId="2772228226" sldId="275"/>
            <ac:picMk id="2087" creationId="{3D9B5E9B-AEF2-0675-2819-A383177C944A}"/>
          </ac:picMkLst>
        </pc:picChg>
        <pc:picChg chg="add mod">
          <ac:chgData name="sathwik905@outlook.com" userId="239099907bf79b98" providerId="LiveId" clId="{D27857CE-4CF5-4247-8692-F99FE281C475}" dt="2023-04-27T02:23:48.278" v="39"/>
          <ac:picMkLst>
            <pc:docMk/>
            <pc:sldMk cId="2772228226" sldId="275"/>
            <ac:picMk id="2088" creationId="{F0EF5981-7329-42E4-857C-887464CCCF14}"/>
          </ac:picMkLst>
        </pc:picChg>
        <pc:picChg chg="add mod">
          <ac:chgData name="sathwik905@outlook.com" userId="239099907bf79b98" providerId="LiveId" clId="{D27857CE-4CF5-4247-8692-F99FE281C475}" dt="2023-04-27T02:23:48.278" v="39"/>
          <ac:picMkLst>
            <pc:docMk/>
            <pc:sldMk cId="2772228226" sldId="275"/>
            <ac:picMk id="2089" creationId="{DA6B2821-0463-4BDD-1C85-E4021C46C2E9}"/>
          </ac:picMkLst>
        </pc:picChg>
        <pc:picChg chg="add mod">
          <ac:chgData name="sathwik905@outlook.com" userId="239099907bf79b98" providerId="LiveId" clId="{D27857CE-4CF5-4247-8692-F99FE281C475}" dt="2023-04-27T02:23:48.278" v="39"/>
          <ac:picMkLst>
            <pc:docMk/>
            <pc:sldMk cId="2772228226" sldId="275"/>
            <ac:picMk id="2090" creationId="{79852B73-5208-8CFF-3755-35C4D3C3E2C3}"/>
          </ac:picMkLst>
        </pc:picChg>
        <pc:picChg chg="add mod">
          <ac:chgData name="sathwik905@outlook.com" userId="239099907bf79b98" providerId="LiveId" clId="{D27857CE-4CF5-4247-8692-F99FE281C475}" dt="2023-04-27T02:23:48.278" v="39"/>
          <ac:picMkLst>
            <pc:docMk/>
            <pc:sldMk cId="2772228226" sldId="275"/>
            <ac:picMk id="2091" creationId="{9A8ED51F-965B-9348-53DE-B53446C4FF9A}"/>
          </ac:picMkLst>
        </pc:picChg>
        <pc:picChg chg="add mod">
          <ac:chgData name="sathwik905@outlook.com" userId="239099907bf79b98" providerId="LiveId" clId="{D27857CE-4CF5-4247-8692-F99FE281C475}" dt="2023-04-27T02:23:48.278" v="39"/>
          <ac:picMkLst>
            <pc:docMk/>
            <pc:sldMk cId="2772228226" sldId="275"/>
            <ac:picMk id="2092" creationId="{E879EAF9-BD9A-9487-8E7D-FF2B0CB89FED}"/>
          </ac:picMkLst>
        </pc:picChg>
        <pc:picChg chg="add mod">
          <ac:chgData name="sathwik905@outlook.com" userId="239099907bf79b98" providerId="LiveId" clId="{D27857CE-4CF5-4247-8692-F99FE281C475}" dt="2023-04-27T02:23:48.278" v="39"/>
          <ac:picMkLst>
            <pc:docMk/>
            <pc:sldMk cId="2772228226" sldId="275"/>
            <ac:picMk id="2093" creationId="{DB98274D-AE3A-5422-F68B-C03C431BDFEF}"/>
          </ac:picMkLst>
        </pc:picChg>
        <pc:picChg chg="add mod">
          <ac:chgData name="sathwik905@outlook.com" userId="239099907bf79b98" providerId="LiveId" clId="{D27857CE-4CF5-4247-8692-F99FE281C475}" dt="2023-04-27T02:23:48.278" v="39"/>
          <ac:picMkLst>
            <pc:docMk/>
            <pc:sldMk cId="2772228226" sldId="275"/>
            <ac:picMk id="2094" creationId="{D36E5CF0-F6D3-68A4-DF06-4F185B564108}"/>
          </ac:picMkLst>
        </pc:picChg>
      </pc:sldChg>
      <pc:sldChg chg="addSp modSp new del">
        <pc:chgData name="sathwik905@outlook.com" userId="239099907bf79b98" providerId="LiveId" clId="{D27857CE-4CF5-4247-8692-F99FE281C475}" dt="2023-04-27T02:25:43.384" v="43" actId="2696"/>
        <pc:sldMkLst>
          <pc:docMk/>
          <pc:sldMk cId="2776005841" sldId="275"/>
        </pc:sldMkLst>
        <pc:spChg chg="mod">
          <ac:chgData name="sathwik905@outlook.com" userId="239099907bf79b98" providerId="LiveId" clId="{D27857CE-4CF5-4247-8692-F99FE281C475}" dt="2023-04-27T02:25:23.225" v="42"/>
          <ac:spMkLst>
            <pc:docMk/>
            <pc:sldMk cId="2776005841" sldId="275"/>
            <ac:spMk id="5" creationId="{F245B4C4-A6A7-CA88-FE48-5A553F1886A5}"/>
          </ac:spMkLst>
        </pc:spChg>
        <pc:spChg chg="add mod">
          <ac:chgData name="sathwik905@outlook.com" userId="239099907bf79b98" providerId="LiveId" clId="{D27857CE-4CF5-4247-8692-F99FE281C475}" dt="2023-04-27T02:25:23.225" v="42"/>
          <ac:spMkLst>
            <pc:docMk/>
            <pc:sldMk cId="2776005841" sldId="275"/>
            <ac:spMk id="8" creationId="{929A911A-FD76-F21C-02CE-E618C8478182}"/>
          </ac:spMkLst>
        </pc:spChg>
        <pc:spChg chg="mod">
          <ac:chgData name="sathwik905@outlook.com" userId="239099907bf79b98" providerId="LiveId" clId="{D27857CE-4CF5-4247-8692-F99FE281C475}" dt="2023-04-27T02:25:23.225" v="42"/>
          <ac:spMkLst>
            <pc:docMk/>
            <pc:sldMk cId="2776005841" sldId="275"/>
            <ac:spMk id="10" creationId="{BF654325-D177-58E8-2F1D-D0D65397A0BC}"/>
          </ac:spMkLst>
        </pc:spChg>
        <pc:spChg chg="mod">
          <ac:chgData name="sathwik905@outlook.com" userId="239099907bf79b98" providerId="LiveId" clId="{D27857CE-4CF5-4247-8692-F99FE281C475}" dt="2023-04-27T02:25:23.225" v="42"/>
          <ac:spMkLst>
            <pc:docMk/>
            <pc:sldMk cId="2776005841" sldId="275"/>
            <ac:spMk id="14" creationId="{034DEEAE-8CA0-0635-B3B3-66289AAE9914}"/>
          </ac:spMkLst>
        </pc:spChg>
        <pc:spChg chg="mod">
          <ac:chgData name="sathwik905@outlook.com" userId="239099907bf79b98" providerId="LiveId" clId="{D27857CE-4CF5-4247-8692-F99FE281C475}" dt="2023-04-27T02:25:23.225" v="42"/>
          <ac:spMkLst>
            <pc:docMk/>
            <pc:sldMk cId="2776005841" sldId="275"/>
            <ac:spMk id="21" creationId="{40843E77-EEC9-FD1B-A3EC-048BC37B7A49}"/>
          </ac:spMkLst>
        </pc:spChg>
        <pc:spChg chg="mod">
          <ac:chgData name="sathwik905@outlook.com" userId="239099907bf79b98" providerId="LiveId" clId="{D27857CE-4CF5-4247-8692-F99FE281C475}" dt="2023-04-27T02:25:23.225" v="42"/>
          <ac:spMkLst>
            <pc:docMk/>
            <pc:sldMk cId="2776005841" sldId="275"/>
            <ac:spMk id="23" creationId="{9EB0A782-58E7-5028-4773-BA6954FAECBA}"/>
          </ac:spMkLst>
        </pc:spChg>
        <pc:spChg chg="add mod">
          <ac:chgData name="sathwik905@outlook.com" userId="239099907bf79b98" providerId="LiveId" clId="{D27857CE-4CF5-4247-8692-F99FE281C475}" dt="2023-04-27T02:25:23.225" v="42"/>
          <ac:spMkLst>
            <pc:docMk/>
            <pc:sldMk cId="2776005841" sldId="275"/>
            <ac:spMk id="24" creationId="{91FB2FCC-942E-F822-101D-907A4F375799}"/>
          </ac:spMkLst>
        </pc:spChg>
        <pc:spChg chg="add mod">
          <ac:chgData name="sathwik905@outlook.com" userId="239099907bf79b98" providerId="LiveId" clId="{D27857CE-4CF5-4247-8692-F99FE281C475}" dt="2023-04-27T02:25:23.225" v="42"/>
          <ac:spMkLst>
            <pc:docMk/>
            <pc:sldMk cId="2776005841" sldId="275"/>
            <ac:spMk id="25" creationId="{D9FFFF67-A013-4391-BD4D-373726F3533F}"/>
          </ac:spMkLst>
        </pc:spChg>
        <pc:spChg chg="add mod">
          <ac:chgData name="sathwik905@outlook.com" userId="239099907bf79b98" providerId="LiveId" clId="{D27857CE-4CF5-4247-8692-F99FE281C475}" dt="2023-04-27T02:25:23.225" v="42"/>
          <ac:spMkLst>
            <pc:docMk/>
            <pc:sldMk cId="2776005841" sldId="275"/>
            <ac:spMk id="26" creationId="{4F026022-73CD-73B9-2A0B-4338F2A9F97B}"/>
          </ac:spMkLst>
        </pc:spChg>
        <pc:spChg chg="add mod">
          <ac:chgData name="sathwik905@outlook.com" userId="239099907bf79b98" providerId="LiveId" clId="{D27857CE-4CF5-4247-8692-F99FE281C475}" dt="2023-04-27T02:25:23.225" v="42"/>
          <ac:spMkLst>
            <pc:docMk/>
            <pc:sldMk cId="2776005841" sldId="275"/>
            <ac:spMk id="27" creationId="{D0524DCF-0A5B-64A0-D889-478758EA88A2}"/>
          </ac:spMkLst>
        </pc:spChg>
        <pc:spChg chg="add mod">
          <ac:chgData name="sathwik905@outlook.com" userId="239099907bf79b98" providerId="LiveId" clId="{D27857CE-4CF5-4247-8692-F99FE281C475}" dt="2023-04-27T02:25:23.225" v="42"/>
          <ac:spMkLst>
            <pc:docMk/>
            <pc:sldMk cId="2776005841" sldId="275"/>
            <ac:spMk id="28" creationId="{414DE2C2-35E2-1570-16D7-FF6E39E2E6D9}"/>
          </ac:spMkLst>
        </pc:spChg>
        <pc:spChg chg="add mod">
          <ac:chgData name="sathwik905@outlook.com" userId="239099907bf79b98" providerId="LiveId" clId="{D27857CE-4CF5-4247-8692-F99FE281C475}" dt="2023-04-27T02:25:23.225" v="42"/>
          <ac:spMkLst>
            <pc:docMk/>
            <pc:sldMk cId="2776005841" sldId="275"/>
            <ac:spMk id="29" creationId="{4AE95CC0-8DF4-1A3D-552A-8C624AAE97DC}"/>
          </ac:spMkLst>
        </pc:spChg>
        <pc:spChg chg="add mod">
          <ac:chgData name="sathwik905@outlook.com" userId="239099907bf79b98" providerId="LiveId" clId="{D27857CE-4CF5-4247-8692-F99FE281C475}" dt="2023-04-27T02:25:23.225" v="42"/>
          <ac:spMkLst>
            <pc:docMk/>
            <pc:sldMk cId="2776005841" sldId="275"/>
            <ac:spMk id="30" creationId="{2F60D012-353A-71EE-E196-826D9AFB72C7}"/>
          </ac:spMkLst>
        </pc:spChg>
        <pc:spChg chg="add mod">
          <ac:chgData name="sathwik905@outlook.com" userId="239099907bf79b98" providerId="LiveId" clId="{D27857CE-4CF5-4247-8692-F99FE281C475}" dt="2023-04-27T02:25:23.225" v="42"/>
          <ac:spMkLst>
            <pc:docMk/>
            <pc:sldMk cId="2776005841" sldId="275"/>
            <ac:spMk id="31" creationId="{B7B6FF5A-0236-9397-8928-24390AD38A49}"/>
          </ac:spMkLst>
        </pc:spChg>
        <pc:spChg chg="add mod">
          <ac:chgData name="sathwik905@outlook.com" userId="239099907bf79b98" providerId="LiveId" clId="{D27857CE-4CF5-4247-8692-F99FE281C475}" dt="2023-04-27T02:25:23.225" v="42"/>
          <ac:spMkLst>
            <pc:docMk/>
            <pc:sldMk cId="2776005841" sldId="275"/>
            <ac:spMk id="32" creationId="{443CDDB2-6E93-7043-E8A5-684CB2F51A31}"/>
          </ac:spMkLst>
        </pc:spChg>
        <pc:spChg chg="add mod">
          <ac:chgData name="sathwik905@outlook.com" userId="239099907bf79b98" providerId="LiveId" clId="{D27857CE-4CF5-4247-8692-F99FE281C475}" dt="2023-04-27T02:25:23.225" v="42"/>
          <ac:spMkLst>
            <pc:docMk/>
            <pc:sldMk cId="2776005841" sldId="275"/>
            <ac:spMk id="33" creationId="{45CD25A0-C9BC-64AA-5C93-4CFC52664A3C}"/>
          </ac:spMkLst>
        </pc:spChg>
        <pc:spChg chg="add mod">
          <ac:chgData name="sathwik905@outlook.com" userId="239099907bf79b98" providerId="LiveId" clId="{D27857CE-4CF5-4247-8692-F99FE281C475}" dt="2023-04-27T02:25:23.225" v="42"/>
          <ac:spMkLst>
            <pc:docMk/>
            <pc:sldMk cId="2776005841" sldId="275"/>
            <ac:spMk id="34" creationId="{362B3BC5-E8E2-C8A8-B19B-C3EE80515F5D}"/>
          </ac:spMkLst>
        </pc:spChg>
        <pc:spChg chg="add mod">
          <ac:chgData name="sathwik905@outlook.com" userId="239099907bf79b98" providerId="LiveId" clId="{D27857CE-4CF5-4247-8692-F99FE281C475}" dt="2023-04-27T02:25:23.225" v="42"/>
          <ac:spMkLst>
            <pc:docMk/>
            <pc:sldMk cId="2776005841" sldId="275"/>
            <ac:spMk id="35" creationId="{9E8DAED8-FCEB-F2FF-F9E7-562A8F9964AF}"/>
          </ac:spMkLst>
        </pc:spChg>
        <pc:spChg chg="add mod">
          <ac:chgData name="sathwik905@outlook.com" userId="239099907bf79b98" providerId="LiveId" clId="{D27857CE-4CF5-4247-8692-F99FE281C475}" dt="2023-04-27T02:25:23.225" v="42"/>
          <ac:spMkLst>
            <pc:docMk/>
            <pc:sldMk cId="2776005841" sldId="275"/>
            <ac:spMk id="36" creationId="{50EC6C0D-AA8A-C64C-4120-C9454F005C65}"/>
          </ac:spMkLst>
        </pc:spChg>
        <pc:spChg chg="add mod">
          <ac:chgData name="sathwik905@outlook.com" userId="239099907bf79b98" providerId="LiveId" clId="{D27857CE-4CF5-4247-8692-F99FE281C475}" dt="2023-04-27T02:25:23.225" v="42"/>
          <ac:spMkLst>
            <pc:docMk/>
            <pc:sldMk cId="2776005841" sldId="275"/>
            <ac:spMk id="37" creationId="{CA82ADE5-0224-4FE3-AF2C-356D43E97C80}"/>
          </ac:spMkLst>
        </pc:spChg>
        <pc:spChg chg="add mod">
          <ac:chgData name="sathwik905@outlook.com" userId="239099907bf79b98" providerId="LiveId" clId="{D27857CE-4CF5-4247-8692-F99FE281C475}" dt="2023-04-27T02:25:23.225" v="42"/>
          <ac:spMkLst>
            <pc:docMk/>
            <pc:sldMk cId="2776005841" sldId="275"/>
            <ac:spMk id="38" creationId="{CAD10925-6A2A-9FA2-615C-829E6886DBAB}"/>
          </ac:spMkLst>
        </pc:spChg>
        <pc:spChg chg="add mod">
          <ac:chgData name="sathwik905@outlook.com" userId="239099907bf79b98" providerId="LiveId" clId="{D27857CE-4CF5-4247-8692-F99FE281C475}" dt="2023-04-27T02:25:23.225" v="42"/>
          <ac:spMkLst>
            <pc:docMk/>
            <pc:sldMk cId="2776005841" sldId="275"/>
            <ac:spMk id="39" creationId="{73C14A46-9D63-F63A-4FC3-357F31F7131D}"/>
          </ac:spMkLst>
        </pc:spChg>
        <pc:spChg chg="add mod">
          <ac:chgData name="sathwik905@outlook.com" userId="239099907bf79b98" providerId="LiveId" clId="{D27857CE-4CF5-4247-8692-F99FE281C475}" dt="2023-04-27T02:25:23.225" v="42"/>
          <ac:spMkLst>
            <pc:docMk/>
            <pc:sldMk cId="2776005841" sldId="275"/>
            <ac:spMk id="40" creationId="{AAA73C07-1956-2CEA-391F-A4CB3398A588}"/>
          </ac:spMkLst>
        </pc:spChg>
        <pc:spChg chg="add mod">
          <ac:chgData name="sathwik905@outlook.com" userId="239099907bf79b98" providerId="LiveId" clId="{D27857CE-4CF5-4247-8692-F99FE281C475}" dt="2023-04-27T02:25:23.225" v="42"/>
          <ac:spMkLst>
            <pc:docMk/>
            <pc:sldMk cId="2776005841" sldId="275"/>
            <ac:spMk id="41" creationId="{783C6A12-78FE-F4D8-2527-D4D02BF5A9C2}"/>
          </ac:spMkLst>
        </pc:spChg>
        <pc:spChg chg="add mod">
          <ac:chgData name="sathwik905@outlook.com" userId="239099907bf79b98" providerId="LiveId" clId="{D27857CE-4CF5-4247-8692-F99FE281C475}" dt="2023-04-27T02:25:23.225" v="42"/>
          <ac:spMkLst>
            <pc:docMk/>
            <pc:sldMk cId="2776005841" sldId="275"/>
            <ac:spMk id="42" creationId="{A4A2BDFC-E94D-7ED6-350D-EA2DB9DE0172}"/>
          </ac:spMkLst>
        </pc:spChg>
        <pc:spChg chg="add mod">
          <ac:chgData name="sathwik905@outlook.com" userId="239099907bf79b98" providerId="LiveId" clId="{D27857CE-4CF5-4247-8692-F99FE281C475}" dt="2023-04-27T02:25:23.225" v="42"/>
          <ac:spMkLst>
            <pc:docMk/>
            <pc:sldMk cId="2776005841" sldId="275"/>
            <ac:spMk id="43" creationId="{62EFA446-D17D-D4C3-DF87-ACC2C7793B2F}"/>
          </ac:spMkLst>
        </pc:spChg>
        <pc:spChg chg="add mod">
          <ac:chgData name="sathwik905@outlook.com" userId="239099907bf79b98" providerId="LiveId" clId="{D27857CE-4CF5-4247-8692-F99FE281C475}" dt="2023-04-27T02:25:23.225" v="42"/>
          <ac:spMkLst>
            <pc:docMk/>
            <pc:sldMk cId="2776005841" sldId="275"/>
            <ac:spMk id="44" creationId="{4A14A800-EC34-AAA6-A89E-54BA42C5B384}"/>
          </ac:spMkLst>
        </pc:spChg>
        <pc:spChg chg="add mod">
          <ac:chgData name="sathwik905@outlook.com" userId="239099907bf79b98" providerId="LiveId" clId="{D27857CE-4CF5-4247-8692-F99FE281C475}" dt="2023-04-27T02:25:23.225" v="42"/>
          <ac:spMkLst>
            <pc:docMk/>
            <pc:sldMk cId="2776005841" sldId="275"/>
            <ac:spMk id="45" creationId="{CF8B68BA-42B1-4EE4-D125-88E7910B0925}"/>
          </ac:spMkLst>
        </pc:spChg>
        <pc:spChg chg="add mod">
          <ac:chgData name="sathwik905@outlook.com" userId="239099907bf79b98" providerId="LiveId" clId="{D27857CE-4CF5-4247-8692-F99FE281C475}" dt="2023-04-27T02:25:23.225" v="42"/>
          <ac:spMkLst>
            <pc:docMk/>
            <pc:sldMk cId="2776005841" sldId="275"/>
            <ac:spMk id="46" creationId="{74E90D1F-0F2B-B630-0B91-EFBD68E11370}"/>
          </ac:spMkLst>
        </pc:spChg>
        <pc:spChg chg="add mod">
          <ac:chgData name="sathwik905@outlook.com" userId="239099907bf79b98" providerId="LiveId" clId="{D27857CE-4CF5-4247-8692-F99FE281C475}" dt="2023-04-27T02:25:23.225" v="42"/>
          <ac:spMkLst>
            <pc:docMk/>
            <pc:sldMk cId="2776005841" sldId="275"/>
            <ac:spMk id="47" creationId="{4CAA0AE7-3EC9-446B-47BE-C92501BA63B9}"/>
          </ac:spMkLst>
        </pc:spChg>
        <pc:spChg chg="add mod">
          <ac:chgData name="sathwik905@outlook.com" userId="239099907bf79b98" providerId="LiveId" clId="{D27857CE-4CF5-4247-8692-F99FE281C475}" dt="2023-04-27T02:25:23.225" v="42"/>
          <ac:spMkLst>
            <pc:docMk/>
            <pc:sldMk cId="2776005841" sldId="275"/>
            <ac:spMk id="48" creationId="{1ACE4D91-451F-2051-B9E3-9AC42F51349E}"/>
          </ac:spMkLst>
        </pc:spChg>
        <pc:spChg chg="add mod">
          <ac:chgData name="sathwik905@outlook.com" userId="239099907bf79b98" providerId="LiveId" clId="{D27857CE-4CF5-4247-8692-F99FE281C475}" dt="2023-04-27T02:25:23.225" v="42"/>
          <ac:spMkLst>
            <pc:docMk/>
            <pc:sldMk cId="2776005841" sldId="275"/>
            <ac:spMk id="49" creationId="{995D7598-BA5E-66C4-B6E7-66C4493E87CD}"/>
          </ac:spMkLst>
        </pc:spChg>
        <pc:spChg chg="add mod">
          <ac:chgData name="sathwik905@outlook.com" userId="239099907bf79b98" providerId="LiveId" clId="{D27857CE-4CF5-4247-8692-F99FE281C475}" dt="2023-04-27T02:25:23.225" v="42"/>
          <ac:spMkLst>
            <pc:docMk/>
            <pc:sldMk cId="2776005841" sldId="275"/>
            <ac:spMk id="50" creationId="{2E4F5A04-B39C-5C57-BF18-B627815086BF}"/>
          </ac:spMkLst>
        </pc:spChg>
        <pc:spChg chg="add mod">
          <ac:chgData name="sathwik905@outlook.com" userId="239099907bf79b98" providerId="LiveId" clId="{D27857CE-4CF5-4247-8692-F99FE281C475}" dt="2023-04-27T02:25:23.225" v="42"/>
          <ac:spMkLst>
            <pc:docMk/>
            <pc:sldMk cId="2776005841" sldId="275"/>
            <ac:spMk id="51" creationId="{98079DF1-48A4-5D78-0969-0ED7CB7A828E}"/>
          </ac:spMkLst>
        </pc:spChg>
        <pc:spChg chg="add mod">
          <ac:chgData name="sathwik905@outlook.com" userId="239099907bf79b98" providerId="LiveId" clId="{D27857CE-4CF5-4247-8692-F99FE281C475}" dt="2023-04-27T02:25:23.225" v="42"/>
          <ac:spMkLst>
            <pc:docMk/>
            <pc:sldMk cId="2776005841" sldId="275"/>
            <ac:spMk id="52" creationId="{1B2094B0-DACA-9E3D-76BD-CE31F1694CFD}"/>
          </ac:spMkLst>
        </pc:spChg>
        <pc:spChg chg="add mod">
          <ac:chgData name="sathwik905@outlook.com" userId="239099907bf79b98" providerId="LiveId" clId="{D27857CE-4CF5-4247-8692-F99FE281C475}" dt="2023-04-27T02:25:23.225" v="42"/>
          <ac:spMkLst>
            <pc:docMk/>
            <pc:sldMk cId="2776005841" sldId="275"/>
            <ac:spMk id="53" creationId="{F06E8AB3-35BB-EE4A-3E62-2BF7DD7579EC}"/>
          </ac:spMkLst>
        </pc:spChg>
        <pc:grpChg chg="add mod">
          <ac:chgData name="sathwik905@outlook.com" userId="239099907bf79b98" providerId="LiveId" clId="{D27857CE-4CF5-4247-8692-F99FE281C475}" dt="2023-04-27T02:25:23.225" v="42"/>
          <ac:grpSpMkLst>
            <pc:docMk/>
            <pc:sldMk cId="2776005841" sldId="275"/>
            <ac:grpSpMk id="4" creationId="{EEC03D05-C4A9-797D-E373-4D0CEDB4EB7F}"/>
          </ac:grpSpMkLst>
        </pc:grpChg>
        <pc:grpChg chg="add mod">
          <ac:chgData name="sathwik905@outlook.com" userId="239099907bf79b98" providerId="LiveId" clId="{D27857CE-4CF5-4247-8692-F99FE281C475}" dt="2023-04-27T02:25:23.225" v="42"/>
          <ac:grpSpMkLst>
            <pc:docMk/>
            <pc:sldMk cId="2776005841" sldId="275"/>
            <ac:grpSpMk id="9" creationId="{8ACFF72D-DDA4-2BA4-003F-A62FEFBC6E74}"/>
          </ac:grpSpMkLst>
        </pc:grpChg>
        <pc:grpChg chg="add mod">
          <ac:chgData name="sathwik905@outlook.com" userId="239099907bf79b98" providerId="LiveId" clId="{D27857CE-4CF5-4247-8692-F99FE281C475}" dt="2023-04-27T02:25:23.225" v="42"/>
          <ac:grpSpMkLst>
            <pc:docMk/>
            <pc:sldMk cId="2776005841" sldId="275"/>
            <ac:grpSpMk id="13" creationId="{554DFB53-5508-1855-C05B-AEBCFE9AC4DE}"/>
          </ac:grpSpMkLst>
        </pc:grpChg>
        <pc:grpChg chg="add mod">
          <ac:chgData name="sathwik905@outlook.com" userId="239099907bf79b98" providerId="LiveId" clId="{D27857CE-4CF5-4247-8692-F99FE281C475}" dt="2023-04-27T02:25:23.225" v="42"/>
          <ac:grpSpMkLst>
            <pc:docMk/>
            <pc:sldMk cId="2776005841" sldId="275"/>
            <ac:grpSpMk id="17" creationId="{E2361934-B30F-CBA4-D771-DA6CB86E6F03}"/>
          </ac:grpSpMkLst>
        </pc:grpChg>
        <pc:grpChg chg="add mod">
          <ac:chgData name="sathwik905@outlook.com" userId="239099907bf79b98" providerId="LiveId" clId="{D27857CE-4CF5-4247-8692-F99FE281C475}" dt="2023-04-27T02:25:23.225" v="42"/>
          <ac:grpSpMkLst>
            <pc:docMk/>
            <pc:sldMk cId="2776005841" sldId="275"/>
            <ac:grpSpMk id="20" creationId="{208C84FC-B840-CB92-B905-089557BDCDCF}"/>
          </ac:grpSpMkLst>
        </pc:grpChg>
        <pc:grpChg chg="add mod">
          <ac:chgData name="sathwik905@outlook.com" userId="239099907bf79b98" providerId="LiveId" clId="{D27857CE-4CF5-4247-8692-F99FE281C475}" dt="2023-04-27T02:25:23.225" v="42"/>
          <ac:grpSpMkLst>
            <pc:docMk/>
            <pc:sldMk cId="2776005841" sldId="275"/>
            <ac:grpSpMk id="22" creationId="{DDB44F3F-0B54-4A41-628F-B8B49AF3F83F}"/>
          </ac:grpSpMkLst>
        </pc:grpChg>
        <pc:graphicFrameChg chg="add mod">
          <ac:chgData name="sathwik905@outlook.com" userId="239099907bf79b98" providerId="LiveId" clId="{D27857CE-4CF5-4247-8692-F99FE281C475}" dt="2023-04-27T02:25:23.225" v="42"/>
          <ac:graphicFrameMkLst>
            <pc:docMk/>
            <pc:sldMk cId="2776005841" sldId="275"/>
            <ac:graphicFrameMk id="3" creationId="{F197FBF3-360C-9A2C-C96E-0B60B8D6215D}"/>
          </ac:graphicFrameMkLst>
        </pc:graphicFrameChg>
        <pc:picChg chg="mod">
          <ac:chgData name="sathwik905@outlook.com" userId="239099907bf79b98" providerId="LiveId" clId="{D27857CE-4CF5-4247-8692-F99FE281C475}" dt="2023-04-27T02:25:23.225" v="42"/>
          <ac:picMkLst>
            <pc:docMk/>
            <pc:sldMk cId="2776005841" sldId="275"/>
            <ac:picMk id="6" creationId="{A91FE4BC-A850-49A7-7906-9B614C7CC91C}"/>
          </ac:picMkLst>
        </pc:picChg>
        <pc:picChg chg="mod">
          <ac:chgData name="sathwik905@outlook.com" userId="239099907bf79b98" providerId="LiveId" clId="{D27857CE-4CF5-4247-8692-F99FE281C475}" dt="2023-04-27T02:25:23.225" v="42"/>
          <ac:picMkLst>
            <pc:docMk/>
            <pc:sldMk cId="2776005841" sldId="275"/>
            <ac:picMk id="7" creationId="{CB2A5D83-2DE0-55C1-C86D-F80860A59B88}"/>
          </ac:picMkLst>
        </pc:picChg>
        <pc:picChg chg="mod">
          <ac:chgData name="sathwik905@outlook.com" userId="239099907bf79b98" providerId="LiveId" clId="{D27857CE-4CF5-4247-8692-F99FE281C475}" dt="2023-04-27T02:25:23.225" v="42"/>
          <ac:picMkLst>
            <pc:docMk/>
            <pc:sldMk cId="2776005841" sldId="275"/>
            <ac:picMk id="11" creationId="{17A64146-3418-255E-069E-F7F92E376DFD}"/>
          </ac:picMkLst>
        </pc:picChg>
        <pc:picChg chg="mod">
          <ac:chgData name="sathwik905@outlook.com" userId="239099907bf79b98" providerId="LiveId" clId="{D27857CE-4CF5-4247-8692-F99FE281C475}" dt="2023-04-27T02:25:23.225" v="42"/>
          <ac:picMkLst>
            <pc:docMk/>
            <pc:sldMk cId="2776005841" sldId="275"/>
            <ac:picMk id="12" creationId="{73AC6001-8993-2C4D-C2B3-E13CC99E1B56}"/>
          </ac:picMkLst>
        </pc:picChg>
        <pc:picChg chg="mod">
          <ac:chgData name="sathwik905@outlook.com" userId="239099907bf79b98" providerId="LiveId" clId="{D27857CE-4CF5-4247-8692-F99FE281C475}" dt="2023-04-27T02:25:23.225" v="42"/>
          <ac:picMkLst>
            <pc:docMk/>
            <pc:sldMk cId="2776005841" sldId="275"/>
            <ac:picMk id="15" creationId="{4F0A00A6-B580-449A-D143-8590CB31BDB0}"/>
          </ac:picMkLst>
        </pc:picChg>
        <pc:picChg chg="mod">
          <ac:chgData name="sathwik905@outlook.com" userId="239099907bf79b98" providerId="LiveId" clId="{D27857CE-4CF5-4247-8692-F99FE281C475}" dt="2023-04-27T02:25:23.225" v="42"/>
          <ac:picMkLst>
            <pc:docMk/>
            <pc:sldMk cId="2776005841" sldId="275"/>
            <ac:picMk id="16" creationId="{A262E3D2-C9F7-51C5-8C7E-727615B6A57C}"/>
          </ac:picMkLst>
        </pc:picChg>
        <pc:picChg chg="mod">
          <ac:chgData name="sathwik905@outlook.com" userId="239099907bf79b98" providerId="LiveId" clId="{D27857CE-4CF5-4247-8692-F99FE281C475}" dt="2023-04-27T02:25:23.225" v="42"/>
          <ac:picMkLst>
            <pc:docMk/>
            <pc:sldMk cId="2776005841" sldId="275"/>
            <ac:picMk id="18" creationId="{434328D1-00B0-6A4A-B11F-6CC90FC0D4B4}"/>
          </ac:picMkLst>
        </pc:picChg>
        <pc:picChg chg="mod">
          <ac:chgData name="sathwik905@outlook.com" userId="239099907bf79b98" providerId="LiveId" clId="{D27857CE-4CF5-4247-8692-F99FE281C475}" dt="2023-04-27T02:25:23.225" v="42"/>
          <ac:picMkLst>
            <pc:docMk/>
            <pc:sldMk cId="2776005841" sldId="275"/>
            <ac:picMk id="19" creationId="{7D95DE7B-FE2F-C0DC-E19B-2FE73FA6090A}"/>
          </ac:picMkLst>
        </pc:picChg>
        <pc:picChg chg="add mod">
          <ac:chgData name="sathwik905@outlook.com" userId="239099907bf79b98" providerId="LiveId" clId="{D27857CE-4CF5-4247-8692-F99FE281C475}" dt="2023-04-27T02:25:23.225" v="42"/>
          <ac:picMkLst>
            <pc:docMk/>
            <pc:sldMk cId="2776005841" sldId="275"/>
            <ac:picMk id="3073" creationId="{E21F48B7-7B84-1E26-B2DF-7C0BBE724D77}"/>
          </ac:picMkLst>
        </pc:picChg>
        <pc:picChg chg="add mod">
          <ac:chgData name="sathwik905@outlook.com" userId="239099907bf79b98" providerId="LiveId" clId="{D27857CE-4CF5-4247-8692-F99FE281C475}" dt="2023-04-27T02:25:23.225" v="42"/>
          <ac:picMkLst>
            <pc:docMk/>
            <pc:sldMk cId="2776005841" sldId="275"/>
            <ac:picMk id="3093" creationId="{8618559D-34D2-BAF5-3BA7-8165467C2800}"/>
          </ac:picMkLst>
        </pc:picChg>
        <pc:picChg chg="add mod">
          <ac:chgData name="sathwik905@outlook.com" userId="239099907bf79b98" providerId="LiveId" clId="{D27857CE-4CF5-4247-8692-F99FE281C475}" dt="2023-04-27T02:25:23.225" v="42"/>
          <ac:picMkLst>
            <pc:docMk/>
            <pc:sldMk cId="2776005841" sldId="275"/>
            <ac:picMk id="3094" creationId="{83908978-99BA-AA69-D61C-F6A969CDC627}"/>
          </ac:picMkLst>
        </pc:picChg>
        <pc:picChg chg="add mod">
          <ac:chgData name="sathwik905@outlook.com" userId="239099907bf79b98" providerId="LiveId" clId="{D27857CE-4CF5-4247-8692-F99FE281C475}" dt="2023-04-27T02:25:23.225" v="42"/>
          <ac:picMkLst>
            <pc:docMk/>
            <pc:sldMk cId="2776005841" sldId="275"/>
            <ac:picMk id="3095" creationId="{5000D662-F32E-3801-1A77-A40C78DB007B}"/>
          </ac:picMkLst>
        </pc:picChg>
        <pc:picChg chg="add mod">
          <ac:chgData name="sathwik905@outlook.com" userId="239099907bf79b98" providerId="LiveId" clId="{D27857CE-4CF5-4247-8692-F99FE281C475}" dt="2023-04-27T02:25:23.225" v="42"/>
          <ac:picMkLst>
            <pc:docMk/>
            <pc:sldMk cId="2776005841" sldId="275"/>
            <ac:picMk id="3096" creationId="{75EF7223-82E6-D166-92C6-89CB649BDDA8}"/>
          </ac:picMkLst>
        </pc:picChg>
        <pc:picChg chg="add mod">
          <ac:chgData name="sathwik905@outlook.com" userId="239099907bf79b98" providerId="LiveId" clId="{D27857CE-4CF5-4247-8692-F99FE281C475}" dt="2023-04-27T02:25:23.225" v="42"/>
          <ac:picMkLst>
            <pc:docMk/>
            <pc:sldMk cId="2776005841" sldId="275"/>
            <ac:picMk id="3097" creationId="{DC69E28D-1082-5621-2A56-5BFF1FC66A89}"/>
          </ac:picMkLst>
        </pc:picChg>
        <pc:picChg chg="add mod">
          <ac:chgData name="sathwik905@outlook.com" userId="239099907bf79b98" providerId="LiveId" clId="{D27857CE-4CF5-4247-8692-F99FE281C475}" dt="2023-04-27T02:25:23.225" v="42"/>
          <ac:picMkLst>
            <pc:docMk/>
            <pc:sldMk cId="2776005841" sldId="275"/>
            <ac:picMk id="3098" creationId="{70F1DAA7-8139-CF0B-588E-EB79AEC8DD44}"/>
          </ac:picMkLst>
        </pc:picChg>
        <pc:picChg chg="add mod">
          <ac:chgData name="sathwik905@outlook.com" userId="239099907bf79b98" providerId="LiveId" clId="{D27857CE-4CF5-4247-8692-F99FE281C475}" dt="2023-04-27T02:25:23.225" v="42"/>
          <ac:picMkLst>
            <pc:docMk/>
            <pc:sldMk cId="2776005841" sldId="275"/>
            <ac:picMk id="3099" creationId="{20420C15-5462-4516-B95A-CB56FBB42B82}"/>
          </ac:picMkLst>
        </pc:picChg>
        <pc:picChg chg="add mod">
          <ac:chgData name="sathwik905@outlook.com" userId="239099907bf79b98" providerId="LiveId" clId="{D27857CE-4CF5-4247-8692-F99FE281C475}" dt="2023-04-27T02:25:23.225" v="42"/>
          <ac:picMkLst>
            <pc:docMk/>
            <pc:sldMk cId="2776005841" sldId="275"/>
            <ac:picMk id="3100" creationId="{50C4594F-3B45-4F40-4413-1C6D61BA7CEE}"/>
          </ac:picMkLst>
        </pc:picChg>
        <pc:picChg chg="add mod">
          <ac:chgData name="sathwik905@outlook.com" userId="239099907bf79b98" providerId="LiveId" clId="{D27857CE-4CF5-4247-8692-F99FE281C475}" dt="2023-04-27T02:25:23.225" v="42"/>
          <ac:picMkLst>
            <pc:docMk/>
            <pc:sldMk cId="2776005841" sldId="275"/>
            <ac:picMk id="3101" creationId="{FF12ECFD-50AC-02B8-ECEC-F77BA3280512}"/>
          </ac:picMkLst>
        </pc:picChg>
        <pc:picChg chg="add mod">
          <ac:chgData name="sathwik905@outlook.com" userId="239099907bf79b98" providerId="LiveId" clId="{D27857CE-4CF5-4247-8692-F99FE281C475}" dt="2023-04-27T02:25:23.225" v="42"/>
          <ac:picMkLst>
            <pc:docMk/>
            <pc:sldMk cId="2776005841" sldId="275"/>
            <ac:picMk id="3102" creationId="{5D64AAB4-E646-E672-61E2-374946D60777}"/>
          </ac:picMkLst>
        </pc:picChg>
        <pc:picChg chg="add mod">
          <ac:chgData name="sathwik905@outlook.com" userId="239099907bf79b98" providerId="LiveId" clId="{D27857CE-4CF5-4247-8692-F99FE281C475}" dt="2023-04-27T02:25:23.225" v="42"/>
          <ac:picMkLst>
            <pc:docMk/>
            <pc:sldMk cId="2776005841" sldId="275"/>
            <ac:picMk id="3103" creationId="{FD309D00-125B-4438-4220-831074AAFE57}"/>
          </ac:picMkLst>
        </pc:picChg>
        <pc:picChg chg="add mod">
          <ac:chgData name="sathwik905@outlook.com" userId="239099907bf79b98" providerId="LiveId" clId="{D27857CE-4CF5-4247-8692-F99FE281C475}" dt="2023-04-27T02:25:23.225" v="42"/>
          <ac:picMkLst>
            <pc:docMk/>
            <pc:sldMk cId="2776005841" sldId="275"/>
            <ac:picMk id="3104" creationId="{7B06C38C-4CFA-F037-1798-1D0656351EC8}"/>
          </ac:picMkLst>
        </pc:picChg>
        <pc:picChg chg="add mod">
          <ac:chgData name="sathwik905@outlook.com" userId="239099907bf79b98" providerId="LiveId" clId="{D27857CE-4CF5-4247-8692-F99FE281C475}" dt="2023-04-27T02:25:23.225" v="42"/>
          <ac:picMkLst>
            <pc:docMk/>
            <pc:sldMk cId="2776005841" sldId="275"/>
            <ac:picMk id="3105" creationId="{666233B2-699C-E667-551F-7044FE0E7220}"/>
          </ac:picMkLst>
        </pc:picChg>
        <pc:picChg chg="add mod">
          <ac:chgData name="sathwik905@outlook.com" userId="239099907bf79b98" providerId="LiveId" clId="{D27857CE-4CF5-4247-8692-F99FE281C475}" dt="2023-04-27T02:25:23.225" v="42"/>
          <ac:picMkLst>
            <pc:docMk/>
            <pc:sldMk cId="2776005841" sldId="275"/>
            <ac:picMk id="3106" creationId="{46DC69D0-AF92-694E-FD69-7B1BA210FD4C}"/>
          </ac:picMkLst>
        </pc:picChg>
        <pc:picChg chg="add mod">
          <ac:chgData name="sathwik905@outlook.com" userId="239099907bf79b98" providerId="LiveId" clId="{D27857CE-4CF5-4247-8692-F99FE281C475}" dt="2023-04-27T02:25:23.225" v="42"/>
          <ac:picMkLst>
            <pc:docMk/>
            <pc:sldMk cId="2776005841" sldId="275"/>
            <ac:picMk id="3107" creationId="{7217839F-877D-BB3E-886F-5AA07878E434}"/>
          </ac:picMkLst>
        </pc:picChg>
        <pc:picChg chg="add mod">
          <ac:chgData name="sathwik905@outlook.com" userId="239099907bf79b98" providerId="LiveId" clId="{D27857CE-4CF5-4247-8692-F99FE281C475}" dt="2023-04-27T02:25:23.225" v="42"/>
          <ac:picMkLst>
            <pc:docMk/>
            <pc:sldMk cId="2776005841" sldId="275"/>
            <ac:picMk id="3108" creationId="{1522D5BC-FEBB-1E8C-C376-C0F4EF6A8AE2}"/>
          </ac:picMkLst>
        </pc:picChg>
        <pc:picChg chg="add mod">
          <ac:chgData name="sathwik905@outlook.com" userId="239099907bf79b98" providerId="LiveId" clId="{D27857CE-4CF5-4247-8692-F99FE281C475}" dt="2023-04-27T02:25:23.225" v="42"/>
          <ac:picMkLst>
            <pc:docMk/>
            <pc:sldMk cId="2776005841" sldId="275"/>
            <ac:picMk id="3110" creationId="{D5C99F3B-DD1F-80F6-DA5B-FB3BCFED8B50}"/>
          </ac:picMkLst>
        </pc:picChg>
        <pc:picChg chg="add mod">
          <ac:chgData name="sathwik905@outlook.com" userId="239099907bf79b98" providerId="LiveId" clId="{D27857CE-4CF5-4247-8692-F99FE281C475}" dt="2023-04-27T02:25:23.225" v="42"/>
          <ac:picMkLst>
            <pc:docMk/>
            <pc:sldMk cId="2776005841" sldId="275"/>
            <ac:picMk id="3111" creationId="{1243A713-5302-DEF2-CF69-602A8A6B7B85}"/>
          </ac:picMkLst>
        </pc:picChg>
        <pc:picChg chg="add mod">
          <ac:chgData name="sathwik905@outlook.com" userId="239099907bf79b98" providerId="LiveId" clId="{D27857CE-4CF5-4247-8692-F99FE281C475}" dt="2023-04-27T02:25:23.225" v="42"/>
          <ac:picMkLst>
            <pc:docMk/>
            <pc:sldMk cId="2776005841" sldId="275"/>
            <ac:picMk id="3112" creationId="{A5D7B5A9-B58A-C8F6-F671-4E313BFB4E4F}"/>
          </ac:picMkLst>
        </pc:picChg>
        <pc:picChg chg="add mod">
          <ac:chgData name="sathwik905@outlook.com" userId="239099907bf79b98" providerId="LiveId" clId="{D27857CE-4CF5-4247-8692-F99FE281C475}" dt="2023-04-27T02:25:23.225" v="42"/>
          <ac:picMkLst>
            <pc:docMk/>
            <pc:sldMk cId="2776005841" sldId="275"/>
            <ac:picMk id="3113" creationId="{C96753CF-9F8E-0DB9-120D-102C9E462411}"/>
          </ac:picMkLst>
        </pc:picChg>
        <pc:picChg chg="add mod">
          <ac:chgData name="sathwik905@outlook.com" userId="239099907bf79b98" providerId="LiveId" clId="{D27857CE-4CF5-4247-8692-F99FE281C475}" dt="2023-04-27T02:25:23.225" v="42"/>
          <ac:picMkLst>
            <pc:docMk/>
            <pc:sldMk cId="2776005841" sldId="275"/>
            <ac:picMk id="3114" creationId="{EBF08FDC-BDC5-6355-05E3-D9E4598D9E1B}"/>
          </ac:picMkLst>
        </pc:picChg>
        <pc:picChg chg="add mod">
          <ac:chgData name="sathwik905@outlook.com" userId="239099907bf79b98" providerId="LiveId" clId="{D27857CE-4CF5-4247-8692-F99FE281C475}" dt="2023-04-27T02:25:23.225" v="42"/>
          <ac:picMkLst>
            <pc:docMk/>
            <pc:sldMk cId="2776005841" sldId="275"/>
            <ac:picMk id="3115" creationId="{30436840-9D43-661E-E47E-672869125E20}"/>
          </ac:picMkLst>
        </pc:picChg>
        <pc:picChg chg="add mod">
          <ac:chgData name="sathwik905@outlook.com" userId="239099907bf79b98" providerId="LiveId" clId="{D27857CE-4CF5-4247-8692-F99FE281C475}" dt="2023-04-27T02:25:23.225" v="42"/>
          <ac:picMkLst>
            <pc:docMk/>
            <pc:sldMk cId="2776005841" sldId="275"/>
            <ac:picMk id="3116" creationId="{9C570DCD-8E21-0D0E-F6E6-B1EEA57666AA}"/>
          </ac:picMkLst>
        </pc:picChg>
        <pc:picChg chg="add mod">
          <ac:chgData name="sathwik905@outlook.com" userId="239099907bf79b98" providerId="LiveId" clId="{D27857CE-4CF5-4247-8692-F99FE281C475}" dt="2023-04-27T02:25:23.225" v="42"/>
          <ac:picMkLst>
            <pc:docMk/>
            <pc:sldMk cId="2776005841" sldId="275"/>
            <ac:picMk id="3117" creationId="{A6F22F57-80B3-197A-53C7-20D14B4EF865}"/>
          </ac:picMkLst>
        </pc:picChg>
        <pc:picChg chg="add mod">
          <ac:chgData name="sathwik905@outlook.com" userId="239099907bf79b98" providerId="LiveId" clId="{D27857CE-4CF5-4247-8692-F99FE281C475}" dt="2023-04-27T02:25:23.225" v="42"/>
          <ac:picMkLst>
            <pc:docMk/>
            <pc:sldMk cId="2776005841" sldId="275"/>
            <ac:picMk id="3118" creationId="{49F94C3A-5DEE-DAEA-6E32-D9CAD962AA95}"/>
          </ac:picMkLst>
        </pc:picChg>
      </pc:sldChg>
      <pc:sldChg chg="addSp delSp modSp new mod modClrScheme chgLayout">
        <pc:chgData name="sathwik905@outlook.com" userId="239099907bf79b98" providerId="LiveId" clId="{D27857CE-4CF5-4247-8692-F99FE281C475}" dt="2023-04-27T04:36:59.033" v="508" actId="27636"/>
        <pc:sldMkLst>
          <pc:docMk/>
          <pc:sldMk cId="2566664604" sldId="276"/>
        </pc:sldMkLst>
        <pc:spChg chg="del mod ord">
          <ac:chgData name="sathwik905@outlook.com" userId="239099907bf79b98" providerId="LiveId" clId="{D27857CE-4CF5-4247-8692-F99FE281C475}" dt="2023-04-27T04:21:20.547" v="246" actId="700"/>
          <ac:spMkLst>
            <pc:docMk/>
            <pc:sldMk cId="2566664604" sldId="276"/>
            <ac:spMk id="2" creationId="{21EDFEB4-8306-E2E3-6241-8EBB4E0E89B0}"/>
          </ac:spMkLst>
        </pc:spChg>
        <pc:spChg chg="del">
          <ac:chgData name="sathwik905@outlook.com" userId="239099907bf79b98" providerId="LiveId" clId="{D27857CE-4CF5-4247-8692-F99FE281C475}" dt="2023-04-27T04:21:20.547" v="246" actId="700"/>
          <ac:spMkLst>
            <pc:docMk/>
            <pc:sldMk cId="2566664604" sldId="276"/>
            <ac:spMk id="3" creationId="{71485976-0F55-9200-7827-8A315DA97429}"/>
          </ac:spMkLst>
        </pc:spChg>
        <pc:spChg chg="mod ord">
          <ac:chgData name="sathwik905@outlook.com" userId="239099907bf79b98" providerId="LiveId" clId="{D27857CE-4CF5-4247-8692-F99FE281C475}" dt="2023-04-27T04:36:59.033" v="508" actId="27636"/>
          <ac:spMkLst>
            <pc:docMk/>
            <pc:sldMk cId="2566664604" sldId="276"/>
            <ac:spMk id="4" creationId="{30E8F5D8-974F-51E9-4720-97FFB580411F}"/>
          </ac:spMkLst>
        </pc:spChg>
        <pc:spChg chg="add mod ord">
          <ac:chgData name="sathwik905@outlook.com" userId="239099907bf79b98" providerId="LiveId" clId="{D27857CE-4CF5-4247-8692-F99FE281C475}" dt="2023-04-27T04:21:41.724" v="258" actId="1076"/>
          <ac:spMkLst>
            <pc:docMk/>
            <pc:sldMk cId="2566664604" sldId="276"/>
            <ac:spMk id="5" creationId="{74D6E82B-6A76-294A-F787-EB51603FC5BB}"/>
          </ac:spMkLst>
        </pc:spChg>
      </pc:sldChg>
      <pc:sldChg chg="new del">
        <pc:chgData name="sathwik905@outlook.com" userId="239099907bf79b98" providerId="LiveId" clId="{D27857CE-4CF5-4247-8692-F99FE281C475}" dt="2023-04-27T04:37:39.815" v="509" actId="2696"/>
        <pc:sldMkLst>
          <pc:docMk/>
          <pc:sldMk cId="2976438212" sldId="277"/>
        </pc:sldMkLst>
      </pc:sldChg>
      <pc:sldChg chg="delSp modSp new mod">
        <pc:chgData name="sathwik905@outlook.com" userId="239099907bf79b98" providerId="LiveId" clId="{D27857CE-4CF5-4247-8692-F99FE281C475}" dt="2023-04-27T04:23:07.096" v="317" actId="255"/>
        <pc:sldMkLst>
          <pc:docMk/>
          <pc:sldMk cId="602522297" sldId="278"/>
        </pc:sldMkLst>
        <pc:spChg chg="mod">
          <ac:chgData name="sathwik905@outlook.com" userId="239099907bf79b98" providerId="LiveId" clId="{D27857CE-4CF5-4247-8692-F99FE281C475}" dt="2023-04-27T04:23:07.096" v="317" actId="255"/>
          <ac:spMkLst>
            <pc:docMk/>
            <pc:sldMk cId="602522297" sldId="278"/>
            <ac:spMk id="2" creationId="{99993142-0C32-05C7-6079-F618A70AE123}"/>
          </ac:spMkLst>
        </pc:spChg>
        <pc:spChg chg="del">
          <ac:chgData name="sathwik905@outlook.com" userId="239099907bf79b98" providerId="LiveId" clId="{D27857CE-4CF5-4247-8692-F99FE281C475}" dt="2023-04-27T04:22:40.984" v="311" actId="478"/>
          <ac:spMkLst>
            <pc:docMk/>
            <pc:sldMk cId="602522297" sldId="278"/>
            <ac:spMk id="3" creationId="{9155F804-AA98-C8AB-E0CE-9C67F4CB2740}"/>
          </ac:spMkLst>
        </pc:spChg>
      </pc:sldChg>
      <pc:sldChg chg="addSp delSp modSp new mod modClrScheme chgLayout">
        <pc:chgData name="sathwik905@outlook.com" userId="239099907bf79b98" providerId="LiveId" clId="{D27857CE-4CF5-4247-8692-F99FE281C475}" dt="2023-04-27T04:40:15.133" v="536" actId="14100"/>
        <pc:sldMkLst>
          <pc:docMk/>
          <pc:sldMk cId="1252249692" sldId="279"/>
        </pc:sldMkLst>
        <pc:spChg chg="del mod ord">
          <ac:chgData name="sathwik905@outlook.com" userId="239099907bf79b98" providerId="LiveId" clId="{D27857CE-4CF5-4247-8692-F99FE281C475}" dt="2023-04-27T04:37:55.743" v="511" actId="700"/>
          <ac:spMkLst>
            <pc:docMk/>
            <pc:sldMk cId="1252249692" sldId="279"/>
            <ac:spMk id="2" creationId="{DF6D4DF2-A11F-3575-9059-E1D0717269DC}"/>
          </ac:spMkLst>
        </pc:spChg>
        <pc:spChg chg="del">
          <ac:chgData name="sathwik905@outlook.com" userId="239099907bf79b98" providerId="LiveId" clId="{D27857CE-4CF5-4247-8692-F99FE281C475}" dt="2023-04-27T04:37:55.743" v="511" actId="700"/>
          <ac:spMkLst>
            <pc:docMk/>
            <pc:sldMk cId="1252249692" sldId="279"/>
            <ac:spMk id="3" creationId="{A832811F-5150-D645-36E4-A51C6BE5BAE4}"/>
          </ac:spMkLst>
        </pc:spChg>
        <pc:spChg chg="del mod ord">
          <ac:chgData name="sathwik905@outlook.com" userId="239099907bf79b98" providerId="LiveId" clId="{D27857CE-4CF5-4247-8692-F99FE281C475}" dt="2023-04-27T04:37:55.743" v="511" actId="700"/>
          <ac:spMkLst>
            <pc:docMk/>
            <pc:sldMk cId="1252249692" sldId="279"/>
            <ac:spMk id="4" creationId="{21D3000C-E379-8619-0E1B-295676CE16C6}"/>
          </ac:spMkLst>
        </pc:spChg>
        <pc:spChg chg="add mod ord">
          <ac:chgData name="sathwik905@outlook.com" userId="239099907bf79b98" providerId="LiveId" clId="{D27857CE-4CF5-4247-8692-F99FE281C475}" dt="2023-04-27T04:38:38.761" v="519" actId="1076"/>
          <ac:spMkLst>
            <pc:docMk/>
            <pc:sldMk cId="1252249692" sldId="279"/>
            <ac:spMk id="5" creationId="{5795AB99-1E08-5840-8BA6-36034004A4E4}"/>
          </ac:spMkLst>
        </pc:spChg>
        <pc:spChg chg="add mod ord">
          <ac:chgData name="sathwik905@outlook.com" userId="239099907bf79b98" providerId="LiveId" clId="{D27857CE-4CF5-4247-8692-F99FE281C475}" dt="2023-04-27T04:40:15.133" v="536" actId="14100"/>
          <ac:spMkLst>
            <pc:docMk/>
            <pc:sldMk cId="1252249692" sldId="279"/>
            <ac:spMk id="6" creationId="{2C4A704C-D3C3-5C30-BBD2-F2BA008B882C}"/>
          </ac:spMkLst>
        </pc:spChg>
      </pc:sldChg>
      <pc:sldChg chg="modSp new mod">
        <pc:chgData name="sathwik905@outlook.com" userId="239099907bf79b98" providerId="LiveId" clId="{D27857CE-4CF5-4247-8692-F99FE281C475}" dt="2023-04-27T04:43:37.751" v="576" actId="20577"/>
        <pc:sldMkLst>
          <pc:docMk/>
          <pc:sldMk cId="2785429307" sldId="280"/>
        </pc:sldMkLst>
        <pc:spChg chg="mod">
          <ac:chgData name="sathwik905@outlook.com" userId="239099907bf79b98" providerId="LiveId" clId="{D27857CE-4CF5-4247-8692-F99FE281C475}" dt="2023-04-27T04:40:55.131" v="538"/>
          <ac:spMkLst>
            <pc:docMk/>
            <pc:sldMk cId="2785429307" sldId="280"/>
            <ac:spMk id="2" creationId="{13070DF6-1B7D-B3AD-E860-B0DC150DFA34}"/>
          </ac:spMkLst>
        </pc:spChg>
        <pc:spChg chg="mod">
          <ac:chgData name="sathwik905@outlook.com" userId="239099907bf79b98" providerId="LiveId" clId="{D27857CE-4CF5-4247-8692-F99FE281C475}" dt="2023-04-27T04:43:37.751" v="576" actId="20577"/>
          <ac:spMkLst>
            <pc:docMk/>
            <pc:sldMk cId="2785429307" sldId="280"/>
            <ac:spMk id="3" creationId="{53A8CCDE-B866-8955-17D2-541C36CEB74C}"/>
          </ac:spMkLst>
        </pc:spChg>
      </pc:sldChg>
      <pc:sldChg chg="modSp new mod ord">
        <pc:chgData name="sathwik905@outlook.com" userId="239099907bf79b98" providerId="LiveId" clId="{D27857CE-4CF5-4247-8692-F99FE281C475}" dt="2023-04-27T04:44:31.328" v="581"/>
        <pc:sldMkLst>
          <pc:docMk/>
          <pc:sldMk cId="2655606284" sldId="281"/>
        </pc:sldMkLst>
        <pc:spChg chg="mod">
          <ac:chgData name="sathwik905@outlook.com" userId="239099907bf79b98" providerId="LiveId" clId="{D27857CE-4CF5-4247-8692-F99FE281C475}" dt="2023-04-27T04:44:17.392" v="580"/>
          <ac:spMkLst>
            <pc:docMk/>
            <pc:sldMk cId="2655606284" sldId="281"/>
            <ac:spMk id="2" creationId="{BC13BE70-738B-6F72-A755-D8F3DDBC8C48}"/>
          </ac:spMkLst>
        </pc:spChg>
        <pc:spChg chg="mod">
          <ac:chgData name="sathwik905@outlook.com" userId="239099907bf79b98" providerId="LiveId" clId="{D27857CE-4CF5-4247-8692-F99FE281C475}" dt="2023-04-27T04:44:31.328" v="581"/>
          <ac:spMkLst>
            <pc:docMk/>
            <pc:sldMk cId="2655606284" sldId="281"/>
            <ac:spMk id="3" creationId="{043BD134-C1F9-A358-835C-40A0530755CD}"/>
          </ac:spMkLst>
        </pc:spChg>
      </pc:sldChg>
      <pc:sldChg chg="new del ord">
        <pc:chgData name="sathwik905@outlook.com" userId="239099907bf79b98" providerId="LiveId" clId="{D27857CE-4CF5-4247-8692-F99FE281C475}" dt="2023-04-27T05:00:33.810" v="609" actId="2696"/>
        <pc:sldMkLst>
          <pc:docMk/>
          <pc:sldMk cId="3157259228" sldId="282"/>
        </pc:sldMkLst>
      </pc:sldChg>
      <pc:sldChg chg="addSp new del mod">
        <pc:chgData name="sathwik905@outlook.com" userId="239099907bf79b98" providerId="LiveId" clId="{D27857CE-4CF5-4247-8692-F99FE281C475}" dt="2023-04-27T05:00:39.820" v="611" actId="2696"/>
        <pc:sldMkLst>
          <pc:docMk/>
          <pc:sldMk cId="3669361648" sldId="283"/>
        </pc:sldMkLst>
        <pc:spChg chg="add">
          <ac:chgData name="sathwik905@outlook.com" userId="239099907bf79b98" providerId="LiveId" clId="{D27857CE-4CF5-4247-8692-F99FE281C475}" dt="2023-04-27T04:45:15.634" v="587" actId="22"/>
          <ac:spMkLst>
            <pc:docMk/>
            <pc:sldMk cId="3669361648" sldId="283"/>
            <ac:spMk id="5" creationId="{93E2B4BD-85FA-1B87-B0CB-0739991D3C6D}"/>
          </ac:spMkLst>
        </pc:spChg>
      </pc:sldChg>
      <pc:sldChg chg="add del">
        <pc:chgData name="sathwik905@outlook.com" userId="239099907bf79b98" providerId="LiveId" clId="{D27857CE-4CF5-4247-8692-F99FE281C475}" dt="2023-04-27T05:00:54.071" v="613"/>
        <pc:sldMkLst>
          <pc:docMk/>
          <pc:sldMk cId="3698333933" sldId="283"/>
        </pc:sldMkLst>
      </pc:sldChg>
      <pc:sldChg chg="new del">
        <pc:chgData name="sathwik905@outlook.com" userId="239099907bf79b98" providerId="LiveId" clId="{D27857CE-4CF5-4247-8692-F99FE281C475}" dt="2023-04-27T05:00:36.787" v="610" actId="2696"/>
        <pc:sldMkLst>
          <pc:docMk/>
          <pc:sldMk cId="4250796346" sldId="284"/>
        </pc:sldMkLst>
      </pc:sldChg>
      <pc:sldChg chg="addSp delSp modSp new mod ord">
        <pc:chgData name="sathwik905@outlook.com" userId="239099907bf79b98" providerId="LiveId" clId="{D27857CE-4CF5-4247-8692-F99FE281C475}" dt="2023-04-27T04:46:51.866" v="596"/>
        <pc:sldMkLst>
          <pc:docMk/>
          <pc:sldMk cId="2722302947" sldId="285"/>
        </pc:sldMkLst>
        <pc:spChg chg="mod">
          <ac:chgData name="sathwik905@outlook.com" userId="239099907bf79b98" providerId="LiveId" clId="{D27857CE-4CF5-4247-8692-F99FE281C475}" dt="2023-04-27T04:46:22.093" v="589"/>
          <ac:spMkLst>
            <pc:docMk/>
            <pc:sldMk cId="2722302947" sldId="285"/>
            <ac:spMk id="2" creationId="{56731E62-84A7-D894-9F98-1C815A773D4D}"/>
          </ac:spMkLst>
        </pc:spChg>
        <pc:spChg chg="del">
          <ac:chgData name="sathwik905@outlook.com" userId="239099907bf79b98" providerId="LiveId" clId="{D27857CE-4CF5-4247-8692-F99FE281C475}" dt="2023-04-27T04:46:33.778" v="590"/>
          <ac:spMkLst>
            <pc:docMk/>
            <pc:sldMk cId="2722302947" sldId="285"/>
            <ac:spMk id="3" creationId="{19A95A48-1444-7ABE-064D-6C976ED12F19}"/>
          </ac:spMkLst>
        </pc:spChg>
        <pc:picChg chg="add mod">
          <ac:chgData name="sathwik905@outlook.com" userId="239099907bf79b98" providerId="LiveId" clId="{D27857CE-4CF5-4247-8692-F99FE281C475}" dt="2023-04-27T04:46:45.699" v="594" actId="14100"/>
          <ac:picMkLst>
            <pc:docMk/>
            <pc:sldMk cId="2722302947" sldId="285"/>
            <ac:picMk id="5" creationId="{C6861DBC-5326-DAB9-23A7-38BE4CB3334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4/27/2023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www.cancer.org/cancer/throat-cancer.html" TargetMode="External"/><Relationship Id="rId2" Type="http://schemas.openxmlformats.org/officeDocument/2006/relationships/hyperlink" Target="https://www.cancerresearchuk.org/about-cancer/throat-cancer" TargetMode="External"/><Relationship Id="rId1" Type="http://schemas.openxmlformats.org/officeDocument/2006/relationships/slideLayout" Target="../slideLayouts/slideLayout1.xml"/><Relationship Id="rId4" Type="http://schemas.openxmlformats.org/officeDocument/2006/relationships/hyperlink" Target="https://www.cancer.gov/types/head-and-neck/patient/adult/oropharyngeal-treatment-pdq"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F66C-084D-91D8-747B-860339C20B86}"/>
              </a:ext>
            </a:extLst>
          </p:cNvPr>
          <p:cNvSpPr>
            <a:spLocks noGrp="1"/>
          </p:cNvSpPr>
          <p:nvPr>
            <p:ph type="ctrTitle"/>
          </p:nvPr>
        </p:nvSpPr>
        <p:spPr>
          <a:xfrm>
            <a:off x="1751012" y="1300785"/>
            <a:ext cx="8689976" cy="1227811"/>
          </a:xfrm>
        </p:spPr>
        <p:txBody>
          <a:bodyPr>
            <a:normAutofit/>
          </a:bodyPr>
          <a:lstStyle/>
          <a:p>
            <a:r>
              <a:rPr lang="en-US" sz="5400" dirty="0"/>
              <a:t>THROAT CANCER DETECTION</a:t>
            </a:r>
            <a:endParaRPr lang="en-IN" sz="5400" dirty="0"/>
          </a:p>
        </p:txBody>
      </p:sp>
      <p:sp>
        <p:nvSpPr>
          <p:cNvPr id="3" name="Subtitle 2">
            <a:extLst>
              <a:ext uri="{FF2B5EF4-FFF2-40B4-BE49-F238E27FC236}">
                <a16:creationId xmlns:a16="http://schemas.microsoft.com/office/drawing/2014/main" id="{2150B2B9-7B40-093E-A9FB-82FA5934F3DD}"/>
              </a:ext>
            </a:extLst>
          </p:cNvPr>
          <p:cNvSpPr>
            <a:spLocks noGrp="1"/>
          </p:cNvSpPr>
          <p:nvPr>
            <p:ph type="subTitle" idx="1"/>
          </p:nvPr>
        </p:nvSpPr>
        <p:spPr>
          <a:xfrm>
            <a:off x="2500604" y="2631233"/>
            <a:ext cx="7940384" cy="2528596"/>
          </a:xfrm>
        </p:spPr>
        <p:txBody>
          <a:bodyPr>
            <a:normAutofit fontScale="85000" lnSpcReduction="20000"/>
          </a:bodyPr>
          <a:lstStyle/>
          <a:p>
            <a:pPr algn="l"/>
            <a:r>
              <a:rPr lang="en-US" dirty="0"/>
              <a:t>Done by </a:t>
            </a:r>
          </a:p>
          <a:p>
            <a:pPr algn="l"/>
            <a:r>
              <a:rPr lang="en-US" dirty="0"/>
              <a:t>2103a51290 	</a:t>
            </a:r>
          </a:p>
          <a:p>
            <a:pPr algn="l"/>
            <a:r>
              <a:rPr lang="en-US" dirty="0"/>
              <a:t>2103A51489</a:t>
            </a:r>
          </a:p>
          <a:p>
            <a:pPr algn="l"/>
            <a:r>
              <a:rPr lang="en-US" dirty="0"/>
              <a:t>2103a51519</a:t>
            </a:r>
          </a:p>
          <a:p>
            <a:pPr algn="l"/>
            <a:r>
              <a:rPr lang="en-IN" cap="none" dirty="0">
                <a:effectLst/>
                <a:latin typeface="Arial" panose="020B0604020202020204" pitchFamily="34" charset="0"/>
                <a:cs typeface="Arial" panose="020B0604020202020204" pitchFamily="34" charset="0"/>
              </a:rPr>
              <a:t>Under the esteemed guidance of-</a:t>
            </a:r>
          </a:p>
          <a:p>
            <a:pPr algn="l"/>
            <a:r>
              <a:rPr lang="en-IN" cap="none" dirty="0">
                <a:effectLst/>
                <a:latin typeface="Arial" panose="020B0604020202020204" pitchFamily="34" charset="0"/>
                <a:cs typeface="Arial" panose="020B0604020202020204" pitchFamily="34" charset="0"/>
              </a:rPr>
              <a:t>Mr. S Naresh </a:t>
            </a:r>
            <a:r>
              <a:rPr lang="en-IN" cap="none" dirty="0" err="1">
                <a:effectLst/>
                <a:latin typeface="Arial" panose="020B0604020202020204" pitchFamily="34" charset="0"/>
                <a:cs typeface="Arial" panose="020B0604020202020204" pitchFamily="34" charset="0"/>
              </a:rPr>
              <a:t>kumar</a:t>
            </a:r>
            <a:endParaRPr lang="en-IN" cap="non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55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398D-CB73-878E-9CB1-85A3217D992A}"/>
              </a:ext>
            </a:extLst>
          </p:cNvPr>
          <p:cNvSpPr>
            <a:spLocks noGrp="1"/>
          </p:cNvSpPr>
          <p:nvPr>
            <p:ph type="title"/>
          </p:nvPr>
        </p:nvSpPr>
        <p:spPr>
          <a:xfrm>
            <a:off x="913775" y="830423"/>
            <a:ext cx="10364451" cy="793103"/>
          </a:xfrm>
        </p:spPr>
        <p:txBody>
          <a:bodyPr>
            <a:normAutofit/>
          </a:bodyPr>
          <a:lstStyle/>
          <a:p>
            <a:pPr algn="l"/>
            <a:r>
              <a:rPr lang="en-US" dirty="0">
                <a:latin typeface="Times New Roman" pitchFamily="18" charset="0"/>
                <a:cs typeface="Times New Roman" pitchFamily="18" charset="0"/>
              </a:rPr>
              <a:t>Data Visualization</a:t>
            </a:r>
            <a:endParaRPr lang="en-IN" dirty="0"/>
          </a:p>
        </p:txBody>
      </p:sp>
      <p:pic>
        <p:nvPicPr>
          <p:cNvPr id="4" name="Picture 3">
            <a:extLst>
              <a:ext uri="{FF2B5EF4-FFF2-40B4-BE49-F238E27FC236}">
                <a16:creationId xmlns:a16="http://schemas.microsoft.com/office/drawing/2014/main" id="{FFD26284-6227-FFB8-B4B0-196F201C0964}"/>
              </a:ext>
            </a:extLst>
          </p:cNvPr>
          <p:cNvPicPr>
            <a:picLocks noChangeAspect="1"/>
          </p:cNvPicPr>
          <p:nvPr/>
        </p:nvPicPr>
        <p:blipFill>
          <a:blip r:embed="rId2"/>
          <a:stretch>
            <a:fillRect/>
          </a:stretch>
        </p:blipFill>
        <p:spPr>
          <a:xfrm>
            <a:off x="4574147" y="1623526"/>
            <a:ext cx="4691152" cy="4404049"/>
          </a:xfrm>
          <a:prstGeom prst="rect">
            <a:avLst/>
          </a:prstGeom>
        </p:spPr>
      </p:pic>
      <p:sp>
        <p:nvSpPr>
          <p:cNvPr id="6" name="TextBox 5">
            <a:extLst>
              <a:ext uri="{FF2B5EF4-FFF2-40B4-BE49-F238E27FC236}">
                <a16:creationId xmlns:a16="http://schemas.microsoft.com/office/drawing/2014/main" id="{EB998014-1C92-8B1A-AA5F-11AD6A65EF9D}"/>
              </a:ext>
            </a:extLst>
          </p:cNvPr>
          <p:cNvSpPr txBox="1"/>
          <p:nvPr/>
        </p:nvSpPr>
        <p:spPr>
          <a:xfrm>
            <a:off x="220980" y="2062686"/>
            <a:ext cx="6096000" cy="707886"/>
          </a:xfrm>
          <a:prstGeom prst="rect">
            <a:avLst/>
          </a:prstGeom>
          <a:noFill/>
        </p:spPr>
        <p:txBody>
          <a:bodyPr wrap="square">
            <a:spAutoFit/>
          </a:bodyPr>
          <a:lstStyle/>
          <a:p>
            <a:r>
              <a:rPr lang="en-IN" sz="2000" dirty="0"/>
              <a:t>DATA VISUALISATION</a:t>
            </a:r>
            <a:br>
              <a:rPr lang="en-IN" sz="2000" dirty="0"/>
            </a:br>
            <a:r>
              <a:rPr lang="en-IN" sz="2000" dirty="0"/>
              <a:t>Bar Graph</a:t>
            </a:r>
          </a:p>
        </p:txBody>
      </p:sp>
      <p:sp>
        <p:nvSpPr>
          <p:cNvPr id="8" name="TextBox 7">
            <a:extLst>
              <a:ext uri="{FF2B5EF4-FFF2-40B4-BE49-F238E27FC236}">
                <a16:creationId xmlns:a16="http://schemas.microsoft.com/office/drawing/2014/main" id="{C8AB3D62-8085-D7FE-FB46-0A88435DD692}"/>
              </a:ext>
            </a:extLst>
          </p:cNvPr>
          <p:cNvSpPr txBox="1"/>
          <p:nvPr/>
        </p:nvSpPr>
        <p:spPr>
          <a:xfrm>
            <a:off x="266700" y="3065056"/>
            <a:ext cx="3992880" cy="1477328"/>
          </a:xfrm>
          <a:prstGeom prst="rect">
            <a:avLst/>
          </a:prstGeom>
          <a:noFill/>
        </p:spPr>
        <p:txBody>
          <a:bodyPr wrap="square">
            <a:spAutoFit/>
          </a:bodyPr>
          <a:lstStyle/>
          <a:p>
            <a:r>
              <a:rPr lang="en-IN" sz="1800" dirty="0">
                <a:effectLst/>
                <a:ea typeface="Times New Roman" panose="02020603050405020304" pitchFamily="18" charset="0"/>
              </a:rPr>
              <a:t>By </a:t>
            </a:r>
            <a:r>
              <a:rPr lang="en-IN" sz="1800" dirty="0" err="1">
                <a:effectLst/>
                <a:ea typeface="Times New Roman" panose="02020603050405020304" pitchFamily="18" charset="0"/>
              </a:rPr>
              <a:t>analyzing</a:t>
            </a:r>
            <a:r>
              <a:rPr lang="en-IN" sz="1800" dirty="0">
                <a:effectLst/>
                <a:ea typeface="Times New Roman" panose="02020603050405020304" pitchFamily="18" charset="0"/>
              </a:rPr>
              <a:t> the above bar graph, we can gain insights into which features are most relevant for </a:t>
            </a:r>
            <a:r>
              <a:rPr lang="en-IN" dirty="0">
                <a:ea typeface="Times New Roman" panose="02020603050405020304" pitchFamily="18" charset="0"/>
              </a:rPr>
              <a:t>throat cancer</a:t>
            </a:r>
            <a:r>
              <a:rPr lang="en-IN" sz="1800" dirty="0">
                <a:effectLst/>
                <a:ea typeface="Times New Roman" panose="02020603050405020304" pitchFamily="18" charset="0"/>
              </a:rPr>
              <a:t> detection and potentially improve the accuracy of the language detection model.</a:t>
            </a:r>
            <a:endParaRPr lang="en-IN" sz="1400" dirty="0"/>
          </a:p>
        </p:txBody>
      </p:sp>
    </p:spTree>
    <p:extLst>
      <p:ext uri="{BB962C8B-B14F-4D97-AF65-F5344CB8AC3E}">
        <p14:creationId xmlns:p14="http://schemas.microsoft.com/office/powerpoint/2010/main" val="384835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CAAF-ED36-83C2-FFC0-C8C236D6BDFA}"/>
              </a:ext>
            </a:extLst>
          </p:cNvPr>
          <p:cNvSpPr>
            <a:spLocks noGrp="1"/>
          </p:cNvSpPr>
          <p:nvPr>
            <p:ph type="title"/>
          </p:nvPr>
        </p:nvSpPr>
        <p:spPr>
          <a:xfrm>
            <a:off x="913775" y="821094"/>
            <a:ext cx="10364451" cy="793102"/>
          </a:xfrm>
        </p:spPr>
        <p:txBody>
          <a:bodyPr/>
          <a:lstStyle/>
          <a:p>
            <a:pPr algn="l"/>
            <a:r>
              <a:rPr lang="en-US" dirty="0"/>
              <a:t>DATA </a:t>
            </a:r>
            <a:r>
              <a:rPr lang="en-US" dirty="0">
                <a:latin typeface="Times New Roman" pitchFamily="18" charset="0"/>
                <a:cs typeface="Times New Roman" pitchFamily="18" charset="0"/>
              </a:rPr>
              <a:t>Visualization</a:t>
            </a:r>
            <a:endParaRPr lang="en-IN" dirty="0"/>
          </a:p>
        </p:txBody>
      </p:sp>
      <p:pic>
        <p:nvPicPr>
          <p:cNvPr id="4" name="Picture 3">
            <a:extLst>
              <a:ext uri="{FF2B5EF4-FFF2-40B4-BE49-F238E27FC236}">
                <a16:creationId xmlns:a16="http://schemas.microsoft.com/office/drawing/2014/main" id="{2497B3C7-6852-3911-444D-0D3F9C9E1E80}"/>
              </a:ext>
            </a:extLst>
          </p:cNvPr>
          <p:cNvPicPr>
            <a:picLocks noChangeAspect="1"/>
          </p:cNvPicPr>
          <p:nvPr/>
        </p:nvPicPr>
        <p:blipFill>
          <a:blip r:embed="rId2"/>
          <a:stretch>
            <a:fillRect/>
          </a:stretch>
        </p:blipFill>
        <p:spPr>
          <a:xfrm>
            <a:off x="4414468" y="1426029"/>
            <a:ext cx="6279952" cy="4534677"/>
          </a:xfrm>
          <a:prstGeom prst="rect">
            <a:avLst/>
          </a:prstGeom>
        </p:spPr>
      </p:pic>
      <p:sp>
        <p:nvSpPr>
          <p:cNvPr id="6" name="TextBox 5">
            <a:extLst>
              <a:ext uri="{FF2B5EF4-FFF2-40B4-BE49-F238E27FC236}">
                <a16:creationId xmlns:a16="http://schemas.microsoft.com/office/drawing/2014/main" id="{F1653B27-A375-6CDF-4772-8C2CBF70B32C}"/>
              </a:ext>
            </a:extLst>
          </p:cNvPr>
          <p:cNvSpPr txBox="1"/>
          <p:nvPr/>
        </p:nvSpPr>
        <p:spPr>
          <a:xfrm>
            <a:off x="441960" y="2008555"/>
            <a:ext cx="6096000" cy="646331"/>
          </a:xfrm>
          <a:prstGeom prst="rect">
            <a:avLst/>
          </a:prstGeom>
          <a:noFill/>
        </p:spPr>
        <p:txBody>
          <a:bodyPr wrap="square">
            <a:spAutoFit/>
          </a:bodyPr>
          <a:lstStyle/>
          <a:p>
            <a:r>
              <a:rPr lang="en-IN" sz="1800" dirty="0"/>
              <a:t>DATA VISUALISATION</a:t>
            </a:r>
            <a:br>
              <a:rPr lang="en-IN" sz="1800" dirty="0"/>
            </a:br>
            <a:r>
              <a:rPr lang="en-IN" sz="1800" dirty="0"/>
              <a:t>Bar Graph</a:t>
            </a:r>
          </a:p>
        </p:txBody>
      </p:sp>
      <p:sp>
        <p:nvSpPr>
          <p:cNvPr id="8" name="TextBox 7">
            <a:extLst>
              <a:ext uri="{FF2B5EF4-FFF2-40B4-BE49-F238E27FC236}">
                <a16:creationId xmlns:a16="http://schemas.microsoft.com/office/drawing/2014/main" id="{4111246A-A197-DE04-AF5D-4E0E3606FE17}"/>
              </a:ext>
            </a:extLst>
          </p:cNvPr>
          <p:cNvSpPr txBox="1"/>
          <p:nvPr/>
        </p:nvSpPr>
        <p:spPr>
          <a:xfrm>
            <a:off x="441960" y="2920276"/>
            <a:ext cx="3779520" cy="646331"/>
          </a:xfrm>
          <a:prstGeom prst="rect">
            <a:avLst/>
          </a:prstGeom>
          <a:noFill/>
        </p:spPr>
        <p:txBody>
          <a:bodyPr wrap="square">
            <a:spAutoFit/>
          </a:bodyPr>
          <a:lstStyle/>
          <a:p>
            <a:r>
              <a:rPr lang="en-IN" sz="1800" dirty="0">
                <a:effectLst/>
                <a:ea typeface="Times New Roman" panose="02020603050405020304" pitchFamily="18" charset="0"/>
              </a:rPr>
              <a:t>A Bar Graph is drawn by taking two quantities TBG measured and count</a:t>
            </a:r>
            <a:endParaRPr lang="en-IN" sz="1400" dirty="0"/>
          </a:p>
        </p:txBody>
      </p:sp>
    </p:spTree>
    <p:extLst>
      <p:ext uri="{BB962C8B-B14F-4D97-AF65-F5344CB8AC3E}">
        <p14:creationId xmlns:p14="http://schemas.microsoft.com/office/powerpoint/2010/main" val="413305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0C36-2903-84AE-4336-E34B34C63106}"/>
              </a:ext>
            </a:extLst>
          </p:cNvPr>
          <p:cNvSpPr>
            <a:spLocks noGrp="1"/>
          </p:cNvSpPr>
          <p:nvPr>
            <p:ph type="title"/>
          </p:nvPr>
        </p:nvSpPr>
        <p:spPr/>
        <p:txBody>
          <a:bodyPr/>
          <a:lstStyle/>
          <a:p>
            <a:r>
              <a:rPr lang="en-US" dirty="0">
                <a:latin typeface="Times New Roman" pitchFamily="18" charset="0"/>
                <a:cs typeface="Times New Roman" pitchFamily="18" charset="0"/>
              </a:rPr>
              <a:t>Data Visualization</a:t>
            </a:r>
            <a:endParaRPr lang="en-IN" dirty="0"/>
          </a:p>
        </p:txBody>
      </p:sp>
      <p:pic>
        <p:nvPicPr>
          <p:cNvPr id="6" name="Content Placeholder 5">
            <a:extLst>
              <a:ext uri="{FF2B5EF4-FFF2-40B4-BE49-F238E27FC236}">
                <a16:creationId xmlns:a16="http://schemas.microsoft.com/office/drawing/2014/main" id="{4958CDF6-B8E2-FC62-C917-89DBF1B91AE3}"/>
              </a:ext>
            </a:extLst>
          </p:cNvPr>
          <p:cNvPicPr>
            <a:picLocks noGrp="1" noChangeAspect="1"/>
          </p:cNvPicPr>
          <p:nvPr>
            <p:ph sz="quarter" idx="13"/>
          </p:nvPr>
        </p:nvPicPr>
        <p:blipFill>
          <a:blip r:embed="rId2"/>
          <a:stretch>
            <a:fillRect/>
          </a:stretch>
        </p:blipFill>
        <p:spPr>
          <a:xfrm>
            <a:off x="5396745" y="609600"/>
            <a:ext cx="5562523" cy="5181600"/>
          </a:xfrm>
        </p:spPr>
      </p:pic>
      <p:sp>
        <p:nvSpPr>
          <p:cNvPr id="4" name="Text Placeholder 3">
            <a:extLst>
              <a:ext uri="{FF2B5EF4-FFF2-40B4-BE49-F238E27FC236}">
                <a16:creationId xmlns:a16="http://schemas.microsoft.com/office/drawing/2014/main" id="{1EC67210-2188-1BDE-1373-FAE90EBC4C80}"/>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297405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2C44-BB71-9267-4F8E-2AD5DAF4B4AF}"/>
              </a:ext>
            </a:extLst>
          </p:cNvPr>
          <p:cNvSpPr>
            <a:spLocks noGrp="1"/>
          </p:cNvSpPr>
          <p:nvPr>
            <p:ph type="title"/>
          </p:nvPr>
        </p:nvSpPr>
        <p:spPr/>
        <p:txBody>
          <a:bodyPr/>
          <a:lstStyle/>
          <a:p>
            <a:r>
              <a:rPr lang="en-US" dirty="0">
                <a:latin typeface="Times New Roman" pitchFamily="18" charset="0"/>
                <a:cs typeface="Times New Roman" pitchFamily="18" charset="0"/>
              </a:rPr>
              <a:t>Data Visualization</a:t>
            </a:r>
            <a:endParaRPr lang="en-IN" dirty="0"/>
          </a:p>
        </p:txBody>
      </p:sp>
      <p:pic>
        <p:nvPicPr>
          <p:cNvPr id="6" name="Content Placeholder 5">
            <a:extLst>
              <a:ext uri="{FF2B5EF4-FFF2-40B4-BE49-F238E27FC236}">
                <a16:creationId xmlns:a16="http://schemas.microsoft.com/office/drawing/2014/main" id="{EA4AF21C-8072-C09D-5FDE-D24B1B61D477}"/>
              </a:ext>
            </a:extLst>
          </p:cNvPr>
          <p:cNvPicPr>
            <a:picLocks noGrp="1" noChangeAspect="1"/>
          </p:cNvPicPr>
          <p:nvPr>
            <p:ph sz="quarter" idx="13"/>
          </p:nvPr>
        </p:nvPicPr>
        <p:blipFill>
          <a:blip r:embed="rId2"/>
          <a:stretch>
            <a:fillRect/>
          </a:stretch>
        </p:blipFill>
        <p:spPr>
          <a:xfrm>
            <a:off x="5501280" y="609600"/>
            <a:ext cx="5353452" cy="5181600"/>
          </a:xfrm>
        </p:spPr>
      </p:pic>
      <p:sp>
        <p:nvSpPr>
          <p:cNvPr id="4" name="Text Placeholder 3">
            <a:extLst>
              <a:ext uri="{FF2B5EF4-FFF2-40B4-BE49-F238E27FC236}">
                <a16:creationId xmlns:a16="http://schemas.microsoft.com/office/drawing/2014/main" id="{B3B8359F-A166-6FB1-D97E-63261722EA8B}"/>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41193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69F1-2ED1-BC57-D7B5-BC64DA36F29A}"/>
              </a:ext>
            </a:extLst>
          </p:cNvPr>
          <p:cNvSpPr>
            <a:spLocks noGrp="1"/>
          </p:cNvSpPr>
          <p:nvPr>
            <p:ph type="title"/>
          </p:nvPr>
        </p:nvSpPr>
        <p:spPr/>
        <p:txBody>
          <a:bodyPr/>
          <a:lstStyle/>
          <a:p>
            <a:r>
              <a:rPr lang="en-US" dirty="0"/>
              <a:t>Data </a:t>
            </a:r>
            <a:r>
              <a:rPr lang="en-US" dirty="0" err="1"/>
              <a:t>visualisation</a:t>
            </a:r>
            <a:endParaRPr lang="en-IN" dirty="0"/>
          </a:p>
        </p:txBody>
      </p:sp>
      <p:pic>
        <p:nvPicPr>
          <p:cNvPr id="6" name="Content Placeholder 5">
            <a:extLst>
              <a:ext uri="{FF2B5EF4-FFF2-40B4-BE49-F238E27FC236}">
                <a16:creationId xmlns:a16="http://schemas.microsoft.com/office/drawing/2014/main" id="{AA91D964-ABDA-5E96-E6AA-94DF3F7178C6}"/>
              </a:ext>
            </a:extLst>
          </p:cNvPr>
          <p:cNvPicPr>
            <a:picLocks noGrp="1" noChangeAspect="1"/>
          </p:cNvPicPr>
          <p:nvPr>
            <p:ph sz="quarter" idx="13"/>
          </p:nvPr>
        </p:nvPicPr>
        <p:blipFill>
          <a:blip r:embed="rId2"/>
          <a:stretch>
            <a:fillRect/>
          </a:stretch>
        </p:blipFill>
        <p:spPr>
          <a:xfrm>
            <a:off x="4925663" y="609600"/>
            <a:ext cx="5972492" cy="5181600"/>
          </a:xfrm>
        </p:spPr>
      </p:pic>
      <p:sp>
        <p:nvSpPr>
          <p:cNvPr id="4" name="Text Placeholder 3">
            <a:extLst>
              <a:ext uri="{FF2B5EF4-FFF2-40B4-BE49-F238E27FC236}">
                <a16:creationId xmlns:a16="http://schemas.microsoft.com/office/drawing/2014/main" id="{27A563E1-5E05-C22C-0AB6-EFAA81C7FBFF}"/>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1204893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26DC-747B-9DB5-0F68-67DF66CE7D58}"/>
              </a:ext>
            </a:extLst>
          </p:cNvPr>
          <p:cNvSpPr>
            <a:spLocks noGrp="1"/>
          </p:cNvSpPr>
          <p:nvPr>
            <p:ph type="title"/>
          </p:nvPr>
        </p:nvSpPr>
        <p:spPr/>
        <p:txBody>
          <a:bodyPr/>
          <a:lstStyle/>
          <a:p>
            <a:r>
              <a:rPr lang="en-US" dirty="0">
                <a:latin typeface="Times New Roman" pitchFamily="18" charset="0"/>
                <a:cs typeface="Times New Roman" pitchFamily="18" charset="0"/>
              </a:rPr>
              <a:t>Data Visualization</a:t>
            </a:r>
            <a:endParaRPr lang="en-IN" dirty="0"/>
          </a:p>
        </p:txBody>
      </p:sp>
      <p:pic>
        <p:nvPicPr>
          <p:cNvPr id="6" name="Content Placeholder 5">
            <a:extLst>
              <a:ext uri="{FF2B5EF4-FFF2-40B4-BE49-F238E27FC236}">
                <a16:creationId xmlns:a16="http://schemas.microsoft.com/office/drawing/2014/main" id="{4A66F61E-F0C7-AB39-6B46-D0F860BA1239}"/>
              </a:ext>
            </a:extLst>
          </p:cNvPr>
          <p:cNvPicPr>
            <a:picLocks noGrp="1" noChangeAspect="1"/>
          </p:cNvPicPr>
          <p:nvPr>
            <p:ph sz="quarter" idx="13"/>
          </p:nvPr>
        </p:nvPicPr>
        <p:blipFill>
          <a:blip r:embed="rId2"/>
          <a:stretch>
            <a:fillRect/>
          </a:stretch>
        </p:blipFill>
        <p:spPr>
          <a:xfrm>
            <a:off x="5457233" y="609600"/>
            <a:ext cx="5441546" cy="5181600"/>
          </a:xfrm>
        </p:spPr>
      </p:pic>
      <p:sp>
        <p:nvSpPr>
          <p:cNvPr id="4" name="Text Placeholder 3">
            <a:extLst>
              <a:ext uri="{FF2B5EF4-FFF2-40B4-BE49-F238E27FC236}">
                <a16:creationId xmlns:a16="http://schemas.microsoft.com/office/drawing/2014/main" id="{E080C91A-BF38-856D-D59E-5585C3A8C662}"/>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519970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87A9-538D-D211-847C-D87877B0DC01}"/>
              </a:ext>
            </a:extLst>
          </p:cNvPr>
          <p:cNvSpPr>
            <a:spLocks noGrp="1"/>
          </p:cNvSpPr>
          <p:nvPr>
            <p:ph type="title"/>
          </p:nvPr>
        </p:nvSpPr>
        <p:spPr/>
        <p:txBody>
          <a:bodyPr/>
          <a:lstStyle/>
          <a:p>
            <a:r>
              <a:rPr lang="en-IN" sz="3200" dirty="0"/>
              <a:t>DATA VISUALISATION</a:t>
            </a:r>
            <a:br>
              <a:rPr lang="en-IN" sz="3200" dirty="0"/>
            </a:br>
            <a:r>
              <a:rPr lang="en-IN" sz="2800" dirty="0"/>
              <a:t>scatter plot</a:t>
            </a:r>
            <a:endParaRPr lang="en-IN" dirty="0"/>
          </a:p>
        </p:txBody>
      </p:sp>
      <p:pic>
        <p:nvPicPr>
          <p:cNvPr id="6" name="Content Placeholder 5">
            <a:extLst>
              <a:ext uri="{FF2B5EF4-FFF2-40B4-BE49-F238E27FC236}">
                <a16:creationId xmlns:a16="http://schemas.microsoft.com/office/drawing/2014/main" id="{F7F5104E-B54E-7415-D9BE-6EF0E4099712}"/>
              </a:ext>
            </a:extLst>
          </p:cNvPr>
          <p:cNvPicPr>
            <a:picLocks noGrp="1" noChangeAspect="1"/>
          </p:cNvPicPr>
          <p:nvPr>
            <p:ph sz="quarter" idx="13"/>
          </p:nvPr>
        </p:nvPicPr>
        <p:blipFill>
          <a:blip r:embed="rId2"/>
          <a:stretch>
            <a:fillRect/>
          </a:stretch>
        </p:blipFill>
        <p:spPr>
          <a:xfrm>
            <a:off x="5078413" y="824928"/>
            <a:ext cx="6199187" cy="4750943"/>
          </a:xfrm>
        </p:spPr>
      </p:pic>
      <p:sp>
        <p:nvSpPr>
          <p:cNvPr id="4" name="Text Placeholder 3">
            <a:extLst>
              <a:ext uri="{FF2B5EF4-FFF2-40B4-BE49-F238E27FC236}">
                <a16:creationId xmlns:a16="http://schemas.microsoft.com/office/drawing/2014/main" id="{6C7FFED9-28F9-250B-C567-5D1542857951}"/>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136106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6650-AC0B-F26C-468C-D5D5BA0B8133}"/>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9C42A506-5D92-4FDC-CFA9-CDB6668A2FAE}"/>
              </a:ext>
            </a:extLst>
          </p:cNvPr>
          <p:cNvPicPr>
            <a:picLocks noGrp="1" noChangeAspect="1"/>
          </p:cNvPicPr>
          <p:nvPr>
            <p:ph sz="quarter" idx="13"/>
          </p:nvPr>
        </p:nvPicPr>
        <p:blipFill>
          <a:blip r:embed="rId2"/>
          <a:stretch>
            <a:fillRect/>
          </a:stretch>
        </p:blipFill>
        <p:spPr>
          <a:xfrm>
            <a:off x="5078413" y="1023258"/>
            <a:ext cx="6199187" cy="4354283"/>
          </a:xfrm>
        </p:spPr>
      </p:pic>
      <p:sp>
        <p:nvSpPr>
          <p:cNvPr id="4" name="Text Placeholder 3">
            <a:extLst>
              <a:ext uri="{FF2B5EF4-FFF2-40B4-BE49-F238E27FC236}">
                <a16:creationId xmlns:a16="http://schemas.microsoft.com/office/drawing/2014/main" id="{CAB41742-B44A-7EA3-CE5D-8400A7AEC1DC}"/>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54688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1E62-84A7-D894-9F98-1C815A773D4D}"/>
              </a:ext>
            </a:extLst>
          </p:cNvPr>
          <p:cNvSpPr>
            <a:spLocks noGrp="1"/>
          </p:cNvSpPr>
          <p:nvPr>
            <p:ph type="title"/>
          </p:nvPr>
        </p:nvSpPr>
        <p:spPr/>
        <p:txBody>
          <a:bodyPr/>
          <a:lstStyle/>
          <a:p>
            <a:r>
              <a:rPr lang="en-US" sz="3200" dirty="0">
                <a:cs typeface="Times New Roman" pitchFamily="18" charset="0"/>
              </a:rPr>
              <a:t>Model Architecture</a:t>
            </a:r>
            <a:endParaRPr lang="en-IN" dirty="0"/>
          </a:p>
        </p:txBody>
      </p:sp>
      <p:sp>
        <p:nvSpPr>
          <p:cNvPr id="4" name="Text Placeholder 3">
            <a:extLst>
              <a:ext uri="{FF2B5EF4-FFF2-40B4-BE49-F238E27FC236}">
                <a16:creationId xmlns:a16="http://schemas.microsoft.com/office/drawing/2014/main" id="{FAE52906-FB07-252D-27DC-162FBC23CB42}"/>
              </a:ext>
            </a:extLst>
          </p:cNvPr>
          <p:cNvSpPr>
            <a:spLocks noGrp="1"/>
          </p:cNvSpPr>
          <p:nvPr>
            <p:ph type="body" sz="half" idx="2"/>
          </p:nvPr>
        </p:nvSpPr>
        <p:spPr/>
        <p:txBody>
          <a:bodyPr/>
          <a:lstStyle/>
          <a:p>
            <a:endParaRPr lang="en-IN" dirty="0"/>
          </a:p>
        </p:txBody>
      </p:sp>
      <p:pic>
        <p:nvPicPr>
          <p:cNvPr id="5" name="Content Placeholder 4" descr="Untitled Diagram">
            <a:extLst>
              <a:ext uri="{FF2B5EF4-FFF2-40B4-BE49-F238E27FC236}">
                <a16:creationId xmlns:a16="http://schemas.microsoft.com/office/drawing/2014/main" id="{C6861DBC-5326-DAB9-23A7-38BE4CB33347}"/>
              </a:ext>
            </a:extLst>
          </p:cNvPr>
          <p:cNvPicPr>
            <a:picLocks noGrp="1" noChangeAspect="1" noChangeArrowheads="1"/>
          </p:cNvPicPr>
          <p:nvPr>
            <p:ph sz="quarter" idx="13"/>
          </p:nvPr>
        </p:nvPicPr>
        <p:blipFill>
          <a:blip r:embed="rId2"/>
          <a:srcRect/>
          <a:stretch>
            <a:fillRect/>
          </a:stretch>
        </p:blipFill>
        <p:spPr bwMode="auto">
          <a:xfrm>
            <a:off x="7417836" y="609600"/>
            <a:ext cx="2817845" cy="5707224"/>
          </a:xfrm>
          <a:prstGeom prst="rect">
            <a:avLst/>
          </a:prstGeom>
          <a:noFill/>
          <a:ln w="9525">
            <a:noFill/>
            <a:miter lim="800000"/>
            <a:headEnd/>
            <a:tailEnd/>
          </a:ln>
        </p:spPr>
      </p:pic>
    </p:spTree>
    <p:extLst>
      <p:ext uri="{BB962C8B-B14F-4D97-AF65-F5344CB8AC3E}">
        <p14:creationId xmlns:p14="http://schemas.microsoft.com/office/powerpoint/2010/main" val="2722302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BE70-738B-6F72-A755-D8F3DDBC8C48}"/>
              </a:ext>
            </a:extLst>
          </p:cNvPr>
          <p:cNvSpPr>
            <a:spLocks noGrp="1"/>
          </p:cNvSpPr>
          <p:nvPr>
            <p:ph type="title"/>
          </p:nvPr>
        </p:nvSpPr>
        <p:spPr/>
        <p:txBody>
          <a:bodyPr/>
          <a:lstStyle/>
          <a:p>
            <a:r>
              <a:rPr lang="en-US" sz="3600" dirty="0">
                <a:cs typeface="Times New Roman" pitchFamily="18" charset="0"/>
              </a:rPr>
              <a:t>Software Description</a:t>
            </a:r>
            <a:endParaRPr lang="en-IN" dirty="0"/>
          </a:p>
        </p:txBody>
      </p:sp>
      <p:sp>
        <p:nvSpPr>
          <p:cNvPr id="3" name="Content Placeholder 2">
            <a:extLst>
              <a:ext uri="{FF2B5EF4-FFF2-40B4-BE49-F238E27FC236}">
                <a16:creationId xmlns:a16="http://schemas.microsoft.com/office/drawing/2014/main" id="{043BD134-C1F9-A358-835C-40A0530755CD}"/>
              </a:ext>
            </a:extLst>
          </p:cNvPr>
          <p:cNvSpPr>
            <a:spLocks noGrp="1"/>
          </p:cNvSpPr>
          <p:nvPr>
            <p:ph sz="quarter" idx="13"/>
          </p:nvPr>
        </p:nvSpPr>
        <p:spPr/>
        <p:txBody>
          <a:bodyPr/>
          <a:lstStyle/>
          <a:p>
            <a:r>
              <a:rPr lang="en-US" sz="2000" dirty="0">
                <a:solidFill>
                  <a:schemeClr val="tx1"/>
                </a:solidFill>
                <a:cs typeface="Times New Roman" pitchFamily="18" charset="0"/>
              </a:rPr>
              <a:t>Python</a:t>
            </a:r>
          </a:p>
          <a:p>
            <a:r>
              <a:rPr lang="en-US" sz="2000" dirty="0">
                <a:solidFill>
                  <a:schemeClr val="tx1"/>
                </a:solidFill>
                <a:cs typeface="Times New Roman" pitchFamily="18" charset="0"/>
              </a:rPr>
              <a:t>Pandas</a:t>
            </a:r>
          </a:p>
          <a:p>
            <a:r>
              <a:rPr lang="en-US" sz="2000" dirty="0" err="1">
                <a:solidFill>
                  <a:schemeClr val="tx1"/>
                </a:solidFill>
                <a:cs typeface="Times New Roman" pitchFamily="18" charset="0"/>
              </a:rPr>
              <a:t>Numpy</a:t>
            </a:r>
            <a:endParaRPr lang="en-US" sz="2000" dirty="0">
              <a:solidFill>
                <a:schemeClr val="tx1"/>
              </a:solidFill>
              <a:cs typeface="Times New Roman" pitchFamily="18" charset="0"/>
            </a:endParaRPr>
          </a:p>
          <a:p>
            <a:r>
              <a:rPr lang="en-US" sz="2000" dirty="0">
                <a:solidFill>
                  <a:schemeClr val="tx1"/>
                </a:solidFill>
                <a:cs typeface="Times New Roman" pitchFamily="18" charset="0"/>
              </a:rPr>
              <a:t>Scikit-Learn</a:t>
            </a:r>
          </a:p>
          <a:p>
            <a:r>
              <a:rPr lang="en-US" sz="2000" dirty="0">
                <a:solidFill>
                  <a:schemeClr val="tx1"/>
                </a:solidFill>
                <a:cs typeface="Times New Roman" pitchFamily="18" charset="0"/>
              </a:rPr>
              <a:t>Matplotlib</a:t>
            </a:r>
          </a:p>
          <a:p>
            <a:r>
              <a:rPr lang="en-US" sz="2000" dirty="0">
                <a:solidFill>
                  <a:schemeClr val="tx1"/>
                </a:solidFill>
                <a:cs typeface="Times New Roman" pitchFamily="18" charset="0"/>
              </a:rPr>
              <a:t>Seaborn</a:t>
            </a:r>
          </a:p>
          <a:p>
            <a:endParaRPr lang="en-IN" dirty="0"/>
          </a:p>
        </p:txBody>
      </p:sp>
    </p:spTree>
    <p:extLst>
      <p:ext uri="{BB962C8B-B14F-4D97-AF65-F5344CB8AC3E}">
        <p14:creationId xmlns:p14="http://schemas.microsoft.com/office/powerpoint/2010/main" val="265560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BEB4-9231-17E1-A06E-D17042C567C4}"/>
              </a:ext>
            </a:extLst>
          </p:cNvPr>
          <p:cNvSpPr>
            <a:spLocks noGrp="1"/>
          </p:cNvSpPr>
          <p:nvPr>
            <p:ph type="title"/>
          </p:nvPr>
        </p:nvSpPr>
        <p:spPr>
          <a:xfrm>
            <a:off x="913775" y="998376"/>
            <a:ext cx="2594536" cy="933060"/>
          </a:xfrm>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70C81C4C-F98E-F3BC-7934-3A2534EB8F73}"/>
              </a:ext>
            </a:extLst>
          </p:cNvPr>
          <p:cNvSpPr>
            <a:spLocks noGrp="1"/>
          </p:cNvSpPr>
          <p:nvPr>
            <p:ph sz="quarter" idx="13"/>
          </p:nvPr>
        </p:nvSpPr>
        <p:spPr>
          <a:xfrm>
            <a:off x="1306285" y="2006082"/>
            <a:ext cx="9971315" cy="3853542"/>
          </a:xfrm>
        </p:spPr>
        <p:txBody>
          <a:bodyPr>
            <a:normAutofit/>
          </a:bodyPr>
          <a:lstStyle/>
          <a:p>
            <a:pPr lvl="0"/>
            <a:r>
              <a:rPr lang="en-US" sz="2400" cap="none" dirty="0">
                <a:solidFill>
                  <a:schemeClr val="tx1"/>
                </a:solidFill>
                <a:latin typeface="Times New Roman" pitchFamily="18" charset="0"/>
                <a:cs typeface="Times New Roman" pitchFamily="18" charset="0"/>
              </a:rPr>
              <a:t>This project aims to use artificial intelligence and machine learning techniques to detect the THROAT CANCER by  using text data input . </a:t>
            </a:r>
          </a:p>
          <a:p>
            <a:pPr lvl="0"/>
            <a:r>
              <a:rPr lang="en-US" sz="2400" cap="none" dirty="0">
                <a:solidFill>
                  <a:schemeClr val="tx1"/>
                </a:solidFill>
                <a:latin typeface="Times New Roman" pitchFamily="18" charset="0"/>
                <a:cs typeface="Times New Roman" pitchFamily="18" charset="0"/>
              </a:rPr>
              <a:t>The project will detect the throat cancer </a:t>
            </a:r>
            <a:r>
              <a:rPr lang="en-US" sz="2400" cap="none" dirty="0">
                <a:latin typeface="Times New Roman" pitchFamily="18" charset="0"/>
                <a:cs typeface="Times New Roman" pitchFamily="18" charset="0"/>
              </a:rPr>
              <a:t>by analyzing </a:t>
            </a:r>
            <a:r>
              <a:rPr lang="en-US" sz="2400" cap="none" dirty="0">
                <a:solidFill>
                  <a:schemeClr val="tx1"/>
                </a:solidFill>
                <a:latin typeface="Times New Roman" pitchFamily="18" charset="0"/>
                <a:cs typeface="Times New Roman" pitchFamily="18" charset="0"/>
              </a:rPr>
              <a:t>Collected data on the medications and health related information collected from diagnosis tests and basic information such as health condition.</a:t>
            </a:r>
            <a:endParaRPr lang="en-IN" sz="2400" dirty="0"/>
          </a:p>
        </p:txBody>
      </p:sp>
    </p:spTree>
    <p:extLst>
      <p:ext uri="{BB962C8B-B14F-4D97-AF65-F5344CB8AC3E}">
        <p14:creationId xmlns:p14="http://schemas.microsoft.com/office/powerpoint/2010/main" val="325519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AB99-1E08-5840-8BA6-36034004A4E4}"/>
              </a:ext>
            </a:extLst>
          </p:cNvPr>
          <p:cNvSpPr>
            <a:spLocks noGrp="1"/>
          </p:cNvSpPr>
          <p:nvPr>
            <p:ph type="ctrTitle"/>
          </p:nvPr>
        </p:nvSpPr>
        <p:spPr>
          <a:xfrm>
            <a:off x="1438274" y="342901"/>
            <a:ext cx="9820276" cy="1371599"/>
          </a:xfrm>
        </p:spPr>
        <p:txBody>
          <a:bodyPr>
            <a:normAutofit/>
          </a:bodyPr>
          <a:lstStyle/>
          <a:p>
            <a:r>
              <a:rPr lang="en-US" sz="4800" dirty="0">
                <a:cs typeface="Times New Roman" pitchFamily="18" charset="0"/>
              </a:rPr>
              <a:t>Conclusion and Future Scope</a:t>
            </a:r>
            <a:endParaRPr lang="en-IN" dirty="0"/>
          </a:p>
        </p:txBody>
      </p:sp>
      <p:sp>
        <p:nvSpPr>
          <p:cNvPr id="6" name="Subtitle 5">
            <a:extLst>
              <a:ext uri="{FF2B5EF4-FFF2-40B4-BE49-F238E27FC236}">
                <a16:creationId xmlns:a16="http://schemas.microsoft.com/office/drawing/2014/main" id="{2C4A704C-D3C3-5C30-BBD2-F2BA008B882C}"/>
              </a:ext>
            </a:extLst>
          </p:cNvPr>
          <p:cNvSpPr>
            <a:spLocks noGrp="1"/>
          </p:cNvSpPr>
          <p:nvPr>
            <p:ph type="subTitle" idx="1"/>
          </p:nvPr>
        </p:nvSpPr>
        <p:spPr>
          <a:xfrm>
            <a:off x="1160462" y="2143125"/>
            <a:ext cx="10517188" cy="1371599"/>
          </a:xfrm>
        </p:spPr>
        <p:txBody>
          <a:bodyPr>
            <a:normAutofit fontScale="25000" lnSpcReduction="20000"/>
          </a:bodyPr>
          <a:lstStyle/>
          <a:p>
            <a:pPr marL="857250" indent="-857250" algn="l">
              <a:buFont typeface="Arial" panose="020B0604020202020204" pitchFamily="34" charset="0"/>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In conclusion, the use of artificial intelligence and machine learning techniques for the detection of throat cancer shows great promise. By analyzing large amounts of data, such as medical images and patient histories, these tools can help identify potential cases of throat cancer at an earlier stage, when treatment is more likely to be effective.</a:t>
            </a:r>
          </a:p>
          <a:p>
            <a:pPr marL="857250" indent="-857250" algn="l">
              <a:buFont typeface="Arial" panose="020B0604020202020204" pitchFamily="34" charset="0"/>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Throat cancer is a serious and life-threatening condition that affects millions of people worldwide. Early detection of throat cancer is essential to improving patient outcomes and survival rates. One promising approach to improving throat cancer detection is through the use of artificial intelligence and machine learning (AIML) techniques.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2249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0DF6-1B7D-B3AD-E860-B0DC150DFA34}"/>
              </a:ext>
            </a:extLst>
          </p:cNvPr>
          <p:cNvSpPr>
            <a:spLocks noGrp="1"/>
          </p:cNvSpPr>
          <p:nvPr>
            <p:ph type="title"/>
          </p:nvPr>
        </p:nvSpPr>
        <p:spPr/>
        <p:txBody>
          <a:bodyPr/>
          <a:lstStyle/>
          <a:p>
            <a:r>
              <a:rPr lang="en-US" sz="3600" dirty="0">
                <a:cs typeface="Times New Roman" pitchFamily="18" charset="0"/>
              </a:rPr>
              <a:t>Results and Discussion</a:t>
            </a:r>
            <a:endParaRPr lang="en-IN" dirty="0"/>
          </a:p>
        </p:txBody>
      </p:sp>
      <p:sp>
        <p:nvSpPr>
          <p:cNvPr id="3" name="Content Placeholder 2">
            <a:extLst>
              <a:ext uri="{FF2B5EF4-FFF2-40B4-BE49-F238E27FC236}">
                <a16:creationId xmlns:a16="http://schemas.microsoft.com/office/drawing/2014/main" id="{53A8CCDE-B866-8955-17D2-541C36CEB74C}"/>
              </a:ext>
            </a:extLst>
          </p:cNvPr>
          <p:cNvSpPr>
            <a:spLocks noGrp="1"/>
          </p:cNvSpPr>
          <p:nvPr>
            <p:ph sz="quarter" idx="13"/>
          </p:nvPr>
        </p:nvSpPr>
        <p:spPr/>
        <p:txBody>
          <a:bodyPr/>
          <a:lstStyle/>
          <a:p>
            <a:r>
              <a:rPr lang="en-IN" sz="2000" dirty="0">
                <a:effectLst/>
                <a:ea typeface="Times New Roman" panose="02020603050405020304" pitchFamily="18" charset="0"/>
              </a:rPr>
              <a:t>The results of the throat cancer detection project show that the model achieved an accuracy of 96% on the testing set using </a:t>
            </a:r>
            <a:r>
              <a:rPr lang="en-US" sz="1800" dirty="0">
                <a:effectLst/>
                <a:latin typeface="Times New Roman" panose="02020603050405020304" pitchFamily="18" charset="0"/>
                <a:ea typeface="Calibri" panose="020F0502020204030204" pitchFamily="34" charset="0"/>
              </a:rPr>
              <a:t>Logistic Regression </a:t>
            </a:r>
            <a:r>
              <a:rPr lang="en-IN" dirty="0">
                <a:effectLst/>
                <a:latin typeface="Times New Roman" panose="02020603050405020304" pitchFamily="18" charset="0"/>
                <a:ea typeface="Calibri" panose="020F0502020204030204" pitchFamily="34" charset="0"/>
              </a:rPr>
              <a:t>and </a:t>
            </a:r>
            <a:r>
              <a:rPr lang="en-US" sz="1800" dirty="0">
                <a:effectLst/>
                <a:latin typeface="Times New Roman" panose="02020603050405020304" pitchFamily="18" charset="0"/>
                <a:ea typeface="Calibri" panose="020F0502020204030204" pitchFamily="34" charset="0"/>
              </a:rPr>
              <a:t>Support Vector System </a:t>
            </a:r>
            <a:endParaRPr lang="en-IN" dirty="0"/>
          </a:p>
        </p:txBody>
      </p:sp>
    </p:spTree>
    <p:extLst>
      <p:ext uri="{BB962C8B-B14F-4D97-AF65-F5344CB8AC3E}">
        <p14:creationId xmlns:p14="http://schemas.microsoft.com/office/powerpoint/2010/main" val="2785429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C9CA-DE2C-68DB-CD63-54D1200F9D15}"/>
              </a:ext>
            </a:extLst>
          </p:cNvPr>
          <p:cNvSpPr>
            <a:spLocks noGrp="1"/>
          </p:cNvSpPr>
          <p:nvPr>
            <p:ph type="title"/>
          </p:nvPr>
        </p:nvSpPr>
        <p:spPr/>
        <p:txBody>
          <a:bodyPr/>
          <a:lstStyle/>
          <a:p>
            <a:pPr algn="l"/>
            <a:r>
              <a:rPr lang="en-US" sz="3600" dirty="0">
                <a:cs typeface="Times New Roman" pitchFamily="18" charset="0"/>
              </a:rPr>
              <a:t>Procedure to solve the given problem</a:t>
            </a:r>
            <a:endParaRPr lang="en-IN" dirty="0"/>
          </a:p>
        </p:txBody>
      </p:sp>
      <p:sp>
        <p:nvSpPr>
          <p:cNvPr id="8" name="Content Placeholder 7">
            <a:extLst>
              <a:ext uri="{FF2B5EF4-FFF2-40B4-BE49-F238E27FC236}">
                <a16:creationId xmlns:a16="http://schemas.microsoft.com/office/drawing/2014/main" id="{57CDCC57-8657-0CCC-31A1-1A54009AAD3F}"/>
              </a:ext>
            </a:extLst>
          </p:cNvPr>
          <p:cNvSpPr>
            <a:spLocks noGrp="1"/>
          </p:cNvSpPr>
          <p:nvPr>
            <p:ph sz="quarter" idx="13"/>
          </p:nvPr>
        </p:nvSpPr>
        <p:spPr/>
        <p:txBody>
          <a:bodyPr/>
          <a:lstStyle/>
          <a:p>
            <a:endParaRPr lang="en-IN"/>
          </a:p>
        </p:txBody>
      </p:sp>
      <p:sp>
        <p:nvSpPr>
          <p:cNvPr id="7" name="Text Placeholder 6">
            <a:extLst>
              <a:ext uri="{FF2B5EF4-FFF2-40B4-BE49-F238E27FC236}">
                <a16:creationId xmlns:a16="http://schemas.microsoft.com/office/drawing/2014/main" id="{BB4E5571-DF07-DEAE-220C-0C7A0251877C}"/>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797BE10F-4393-EC31-DEFB-EF7FC55B1C8F}"/>
              </a:ext>
            </a:extLst>
          </p:cNvPr>
          <p:cNvPicPr>
            <a:picLocks noChangeAspect="1"/>
          </p:cNvPicPr>
          <p:nvPr/>
        </p:nvPicPr>
        <p:blipFill>
          <a:blip r:embed="rId2"/>
          <a:stretch>
            <a:fillRect/>
          </a:stretch>
        </p:blipFill>
        <p:spPr>
          <a:xfrm>
            <a:off x="5458408" y="609600"/>
            <a:ext cx="5819817" cy="5408437"/>
          </a:xfrm>
          <a:prstGeom prst="rect">
            <a:avLst/>
          </a:prstGeom>
        </p:spPr>
      </p:pic>
    </p:spTree>
    <p:extLst>
      <p:ext uri="{BB962C8B-B14F-4D97-AF65-F5344CB8AC3E}">
        <p14:creationId xmlns:p14="http://schemas.microsoft.com/office/powerpoint/2010/main" val="213295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D6E82B-6A76-294A-F787-EB51603FC5BB}"/>
              </a:ext>
            </a:extLst>
          </p:cNvPr>
          <p:cNvSpPr>
            <a:spLocks noGrp="1"/>
          </p:cNvSpPr>
          <p:nvPr>
            <p:ph type="ctrTitle"/>
          </p:nvPr>
        </p:nvSpPr>
        <p:spPr>
          <a:xfrm>
            <a:off x="3430522" y="403132"/>
            <a:ext cx="6040049" cy="947893"/>
          </a:xfrm>
        </p:spPr>
        <p:txBody>
          <a:bodyPr/>
          <a:lstStyle/>
          <a:p>
            <a:r>
              <a:rPr lang="en-US" dirty="0"/>
              <a:t>REFERENCES</a:t>
            </a:r>
            <a:endParaRPr lang="en-IN" dirty="0"/>
          </a:p>
        </p:txBody>
      </p:sp>
      <p:sp>
        <p:nvSpPr>
          <p:cNvPr id="4" name="Text Placeholder 3">
            <a:extLst>
              <a:ext uri="{FF2B5EF4-FFF2-40B4-BE49-F238E27FC236}">
                <a16:creationId xmlns:a16="http://schemas.microsoft.com/office/drawing/2014/main" id="{30E8F5D8-974F-51E9-4720-97FFB580411F}"/>
              </a:ext>
            </a:extLst>
          </p:cNvPr>
          <p:cNvSpPr>
            <a:spLocks noGrp="1"/>
          </p:cNvSpPr>
          <p:nvPr>
            <p:ph type="subTitle" idx="1"/>
          </p:nvPr>
        </p:nvSpPr>
        <p:spPr>
          <a:xfrm>
            <a:off x="0" y="1351025"/>
            <a:ext cx="12111136" cy="4116714"/>
          </a:xfrm>
        </p:spPr>
        <p:txBody>
          <a:bodyPr>
            <a:normAutofit fontScale="70000" lnSpcReduction="20000"/>
          </a:bodyPr>
          <a:lstStyle/>
          <a:p>
            <a:pPr marL="103505" algn="l">
              <a:lnSpc>
                <a:spcPct val="106000"/>
              </a:lnSpc>
              <a:spcAft>
                <a:spcPts val="135"/>
              </a:spcAft>
            </a:pPr>
            <a:r>
              <a:rPr lang="en-US" sz="5500" b="0" i="0" u="sng" dirty="0">
                <a:solidFill>
                  <a:srgbClr val="374151"/>
                </a:solidFill>
                <a:effectLst/>
                <a:latin typeface="Söhne"/>
                <a:hlinkClick r:id="rId2"/>
              </a:rPr>
              <a:t>https://www.cancerresearchuk.org/about-cancer/throat-cancer</a:t>
            </a:r>
            <a:endParaRPr lang="en-US" sz="5500" b="0" i="0" dirty="0">
              <a:solidFill>
                <a:srgbClr val="374151"/>
              </a:solidFill>
              <a:effectLst/>
              <a:latin typeface="Söhne"/>
            </a:endParaRPr>
          </a:p>
          <a:p>
            <a:pPr algn="l"/>
            <a:r>
              <a:rPr lang="en-IN" sz="5500" dirty="0">
                <a:effectLst/>
                <a:latin typeface="Calibri" panose="020F0502020204030204" pitchFamily="34" charset="0"/>
                <a:ea typeface="Calibri" panose="020F0502020204030204" pitchFamily="34" charset="0"/>
                <a:cs typeface="Calibri" panose="020F0502020204030204" pitchFamily="34" charset="0"/>
              </a:rPr>
              <a:t> </a:t>
            </a:r>
            <a:r>
              <a:rPr lang="en-US" sz="5500" b="0" i="0" u="sng" dirty="0">
                <a:solidFill>
                  <a:srgbClr val="374151"/>
                </a:solidFill>
                <a:effectLst/>
                <a:latin typeface="Söhne"/>
                <a:hlinkClick r:id="rId3"/>
              </a:rPr>
              <a:t>https://www.cancer.org/cancer/throat-cancer.html</a:t>
            </a:r>
            <a:endParaRPr lang="en-US" sz="5500" b="0" i="0" dirty="0">
              <a:solidFill>
                <a:srgbClr val="374151"/>
              </a:solidFill>
              <a:effectLst/>
              <a:latin typeface="Söhne"/>
            </a:endParaRPr>
          </a:p>
          <a:p>
            <a:pPr algn="l"/>
            <a:r>
              <a:rPr lang="en-US" sz="5500" b="0" i="0" dirty="0">
                <a:solidFill>
                  <a:srgbClr val="374151"/>
                </a:solidFill>
                <a:effectLst/>
                <a:latin typeface="Söhne"/>
              </a:rPr>
              <a:t>.</a:t>
            </a:r>
            <a:r>
              <a:rPr lang="en-US" sz="5500" b="0" i="0" u="sng" dirty="0">
                <a:solidFill>
                  <a:srgbClr val="374151"/>
                </a:solidFill>
                <a:effectLst/>
                <a:latin typeface="Söhne"/>
                <a:hlinkClick r:id="rId4"/>
              </a:rPr>
              <a:t>https://www.cancer.gov/types/head-and-neck/patient/adult/oropharyngeal-treatment-pdq</a:t>
            </a:r>
            <a:endParaRPr lang="en-US" sz="5500" b="0" i="0" dirty="0">
              <a:solidFill>
                <a:srgbClr val="374151"/>
              </a:solidFill>
              <a:effectLst/>
              <a:latin typeface="Söhne"/>
            </a:endParaRPr>
          </a:p>
          <a:p>
            <a:pPr marL="342900" lvl="0" indent="-342900">
              <a:lnSpc>
                <a:spcPct val="106000"/>
              </a:lnSpc>
              <a:spcAft>
                <a:spcPts val="800"/>
              </a:spcAft>
              <a:buFont typeface="Wingdings" panose="05000000000000000000" pitchFamily="2" charset="2"/>
              <a:buChar char="q"/>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66664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3142-0C32-05C7-6079-F618A70AE123}"/>
              </a:ext>
            </a:extLst>
          </p:cNvPr>
          <p:cNvSpPr>
            <a:spLocks noGrp="1"/>
          </p:cNvSpPr>
          <p:nvPr>
            <p:ph type="title"/>
          </p:nvPr>
        </p:nvSpPr>
        <p:spPr>
          <a:xfrm>
            <a:off x="913774" y="2248678"/>
            <a:ext cx="10908112" cy="2118049"/>
          </a:xfrm>
        </p:spPr>
        <p:txBody>
          <a:bodyPr>
            <a:normAutofit/>
          </a:bodyPr>
          <a:lstStyle/>
          <a:p>
            <a:r>
              <a:rPr lang="en-US" sz="5400" dirty="0"/>
              <a:t>THANK YOU</a:t>
            </a:r>
            <a:endParaRPr lang="en-IN" sz="5400" dirty="0"/>
          </a:p>
        </p:txBody>
      </p:sp>
    </p:spTree>
    <p:extLst>
      <p:ext uri="{BB962C8B-B14F-4D97-AF65-F5344CB8AC3E}">
        <p14:creationId xmlns:p14="http://schemas.microsoft.com/office/powerpoint/2010/main" val="60252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500B-6A76-3A94-B11A-D671CBAFA17D}"/>
              </a:ext>
            </a:extLst>
          </p:cNvPr>
          <p:cNvSpPr>
            <a:spLocks noGrp="1"/>
          </p:cNvSpPr>
          <p:nvPr>
            <p:ph type="title"/>
          </p:nvPr>
        </p:nvSpPr>
        <p:spPr>
          <a:xfrm>
            <a:off x="913775" y="821094"/>
            <a:ext cx="5182225" cy="886408"/>
          </a:xfrm>
        </p:spPr>
        <p:txBody>
          <a:bodyPr/>
          <a:lstStyle/>
          <a:p>
            <a:r>
              <a:rPr lang="en-US" dirty="0">
                <a:latin typeface="Times New Roman" pitchFamily="18" charset="0"/>
                <a:cs typeface="Times New Roman" pitchFamily="18" charset="0"/>
              </a:rPr>
              <a:t>Problem Statement</a:t>
            </a:r>
            <a:endParaRPr lang="en-IN" dirty="0"/>
          </a:p>
        </p:txBody>
      </p:sp>
      <p:sp>
        <p:nvSpPr>
          <p:cNvPr id="3" name="Content Placeholder 2">
            <a:extLst>
              <a:ext uri="{FF2B5EF4-FFF2-40B4-BE49-F238E27FC236}">
                <a16:creationId xmlns:a16="http://schemas.microsoft.com/office/drawing/2014/main" id="{AFE1EF1E-CEA5-9535-F003-346EBC5B4797}"/>
              </a:ext>
            </a:extLst>
          </p:cNvPr>
          <p:cNvSpPr>
            <a:spLocks noGrp="1"/>
          </p:cNvSpPr>
          <p:nvPr>
            <p:ph sz="quarter" idx="13"/>
          </p:nvPr>
        </p:nvSpPr>
        <p:spPr>
          <a:xfrm>
            <a:off x="913462" y="1828800"/>
            <a:ext cx="9546154" cy="3477207"/>
          </a:xfrm>
        </p:spPr>
        <p:txBody>
          <a:bodyPr>
            <a:normAutofit lnSpcReduction="10000"/>
          </a:bodyPr>
          <a:lstStyle/>
          <a:p>
            <a:r>
              <a:rPr lang="en-US" sz="2400" cap="none" dirty="0">
                <a:solidFill>
                  <a:schemeClr val="tx1"/>
                </a:solidFill>
                <a:latin typeface="Times New Roman" pitchFamily="18" charset="0"/>
                <a:cs typeface="Times New Roman" pitchFamily="18" charset="0"/>
              </a:rPr>
              <a:t>Develop a machine learning model that can accurately detect the presence of throat cancer in patients based on the analysis of their medical records and symptoms. The model should be able to analyze a set of input variables, including age, sex and other relevant medical history, and provide a binary output indicating the likelihood of throat cancer The ultimate goal of this project is to provide a tool that can aid doctors in making more informed diagnoses and treatment decisions for patients with throat cancer.</a:t>
            </a:r>
            <a:endParaRPr lang="en-IN" dirty="0"/>
          </a:p>
        </p:txBody>
      </p:sp>
    </p:spTree>
    <p:extLst>
      <p:ext uri="{BB962C8B-B14F-4D97-AF65-F5344CB8AC3E}">
        <p14:creationId xmlns:p14="http://schemas.microsoft.com/office/powerpoint/2010/main" val="83040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8044-C06C-2236-9587-53D16707645B}"/>
              </a:ext>
            </a:extLst>
          </p:cNvPr>
          <p:cNvSpPr>
            <a:spLocks noGrp="1"/>
          </p:cNvSpPr>
          <p:nvPr>
            <p:ph type="title"/>
          </p:nvPr>
        </p:nvSpPr>
        <p:spPr>
          <a:xfrm>
            <a:off x="913775" y="618517"/>
            <a:ext cx="10364451" cy="1172961"/>
          </a:xfrm>
        </p:spPr>
        <p:txBody>
          <a:bodyPr/>
          <a:lstStyle/>
          <a:p>
            <a:pPr algn="l"/>
            <a:r>
              <a:rPr lang="en-US" dirty="0">
                <a:latin typeface="Times New Roman" pitchFamily="18" charset="0"/>
                <a:cs typeface="Times New Roman" pitchFamily="18" charset="0"/>
              </a:rPr>
              <a:t>Existing Systems</a:t>
            </a:r>
            <a:endParaRPr lang="en-IN" dirty="0"/>
          </a:p>
        </p:txBody>
      </p:sp>
      <p:sp>
        <p:nvSpPr>
          <p:cNvPr id="3" name="Content Placeholder 2">
            <a:extLst>
              <a:ext uri="{FF2B5EF4-FFF2-40B4-BE49-F238E27FC236}">
                <a16:creationId xmlns:a16="http://schemas.microsoft.com/office/drawing/2014/main" id="{9DA93A1C-3BAD-C8E6-08DB-17F793F94AE1}"/>
              </a:ext>
            </a:extLst>
          </p:cNvPr>
          <p:cNvSpPr>
            <a:spLocks noGrp="1"/>
          </p:cNvSpPr>
          <p:nvPr>
            <p:ph sz="quarter" idx="13"/>
          </p:nvPr>
        </p:nvSpPr>
        <p:spPr>
          <a:xfrm>
            <a:off x="913774" y="1679510"/>
            <a:ext cx="10363826" cy="4111689"/>
          </a:xfrm>
        </p:spPr>
        <p:txBody>
          <a:bodyPr>
            <a:normAutofit lnSpcReduction="10000"/>
          </a:bodyPr>
          <a:lstStyle/>
          <a:p>
            <a:pPr marL="0" indent="0" algn="just">
              <a:buNone/>
            </a:pPr>
            <a:r>
              <a:rPr lang="en-US" sz="2400" cap="none" dirty="0"/>
              <a:t>There are several existing systems for detecting throat cancer that use artificial intelligence and machine learning techniques. Here are a few examples:</a:t>
            </a:r>
          </a:p>
          <a:p>
            <a:pPr algn="just"/>
            <a:r>
              <a:rPr lang="en-US" sz="2400" cap="none" dirty="0"/>
              <a:t>Image-based systems: these systems use images of the throat, taken using an endoscope or other imaging tools, to detect signs of cancer. The images are analyzed using machine learning algorithms that can identify abnormal cells and tissues.</a:t>
            </a:r>
          </a:p>
          <a:p>
            <a:pPr algn="just"/>
            <a:r>
              <a:rPr lang="en-US" sz="2400" cap="none" dirty="0"/>
              <a:t>Voice analysis systems: these systems analyze the patient's voice to detect signs of cancer. They use machine learning algorithms to analyze changes in pitch, tone, and other vocal characteristics that may indicate the presence of </a:t>
            </a:r>
            <a:r>
              <a:rPr lang="en-US" cap="none" dirty="0"/>
              <a:t>cancer.</a:t>
            </a:r>
            <a:endParaRPr lang="en-IN" cap="none" dirty="0"/>
          </a:p>
        </p:txBody>
      </p:sp>
    </p:spTree>
    <p:extLst>
      <p:ext uri="{BB962C8B-B14F-4D97-AF65-F5344CB8AC3E}">
        <p14:creationId xmlns:p14="http://schemas.microsoft.com/office/powerpoint/2010/main" val="232550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4195-C5D4-FB3E-7E54-F44F9D525F68}"/>
              </a:ext>
            </a:extLst>
          </p:cNvPr>
          <p:cNvSpPr>
            <a:spLocks noGrp="1"/>
          </p:cNvSpPr>
          <p:nvPr>
            <p:ph type="title"/>
          </p:nvPr>
        </p:nvSpPr>
        <p:spPr>
          <a:xfrm>
            <a:off x="913775" y="802432"/>
            <a:ext cx="10364451" cy="905069"/>
          </a:xfrm>
        </p:spPr>
        <p:txBody>
          <a:bodyPr/>
          <a:lstStyle/>
          <a:p>
            <a:pPr algn="l"/>
            <a:r>
              <a:rPr lang="en-US" dirty="0">
                <a:latin typeface="Times New Roman" pitchFamily="18" charset="0"/>
                <a:cs typeface="Times New Roman" pitchFamily="18" charset="0"/>
              </a:rPr>
              <a:t>Proposed System</a:t>
            </a:r>
            <a:endParaRPr lang="en-IN" dirty="0"/>
          </a:p>
        </p:txBody>
      </p:sp>
      <p:sp>
        <p:nvSpPr>
          <p:cNvPr id="3" name="Content Placeholder 2">
            <a:extLst>
              <a:ext uri="{FF2B5EF4-FFF2-40B4-BE49-F238E27FC236}">
                <a16:creationId xmlns:a16="http://schemas.microsoft.com/office/drawing/2014/main" id="{7BE4F304-6C53-09CA-1881-B926C5756B0F}"/>
              </a:ext>
            </a:extLst>
          </p:cNvPr>
          <p:cNvSpPr>
            <a:spLocks noGrp="1"/>
          </p:cNvSpPr>
          <p:nvPr>
            <p:ph sz="quarter" idx="13"/>
          </p:nvPr>
        </p:nvSpPr>
        <p:spPr>
          <a:xfrm>
            <a:off x="783146" y="2021859"/>
            <a:ext cx="10363826" cy="3424107"/>
          </a:xfrm>
        </p:spPr>
        <p:txBody>
          <a:bodyPr>
            <a:normAutofit/>
          </a:bodyPr>
          <a:lstStyle/>
          <a:p>
            <a:r>
              <a:rPr lang="en-US" sz="2400" cap="none" dirty="0">
                <a:solidFill>
                  <a:schemeClr val="tx1"/>
                </a:solidFill>
                <a:latin typeface="Times New Roman" pitchFamily="18" charset="0"/>
                <a:ea typeface="Calibri"/>
                <a:cs typeface="Times New Roman" pitchFamily="18" charset="0"/>
              </a:rPr>
              <a:t>The proposed system will focus on analyzing and detecting the number of confirmed throat cancer cases based on input data. The system will detect the throat cancer by analyzing </a:t>
            </a:r>
            <a:r>
              <a:rPr lang="en-US" sz="2400" cap="none" dirty="0">
                <a:latin typeface="Times New Roman" pitchFamily="18" charset="0"/>
                <a:ea typeface="Calibri"/>
                <a:cs typeface="Times New Roman" pitchFamily="18" charset="0"/>
              </a:rPr>
              <a:t>several quantities such as thyroxine levels and other information collected from diagnosis and will be used to accurately detect the throat cancer.</a:t>
            </a:r>
            <a:endParaRPr lang="en-IN" sz="2400" cap="none" dirty="0"/>
          </a:p>
        </p:txBody>
      </p:sp>
    </p:spTree>
    <p:extLst>
      <p:ext uri="{BB962C8B-B14F-4D97-AF65-F5344CB8AC3E}">
        <p14:creationId xmlns:p14="http://schemas.microsoft.com/office/powerpoint/2010/main" val="86688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5974-73FF-B288-D2D9-F9B256208A6C}"/>
              </a:ext>
            </a:extLst>
          </p:cNvPr>
          <p:cNvSpPr>
            <a:spLocks noGrp="1"/>
          </p:cNvSpPr>
          <p:nvPr>
            <p:ph type="title"/>
          </p:nvPr>
        </p:nvSpPr>
        <p:spPr>
          <a:xfrm>
            <a:off x="913775" y="821094"/>
            <a:ext cx="10364451" cy="867747"/>
          </a:xfrm>
        </p:spPr>
        <p:txBody>
          <a:bodyPr/>
          <a:lstStyle/>
          <a:p>
            <a:pPr algn="l"/>
            <a:r>
              <a:rPr lang="en-US" sz="3600" dirty="0">
                <a:cs typeface="Times New Roman" pitchFamily="18" charset="0"/>
              </a:rPr>
              <a:t>Objectives</a:t>
            </a:r>
            <a:endParaRPr lang="en-IN" dirty="0"/>
          </a:p>
        </p:txBody>
      </p:sp>
      <p:sp>
        <p:nvSpPr>
          <p:cNvPr id="3" name="Content Placeholder 2">
            <a:extLst>
              <a:ext uri="{FF2B5EF4-FFF2-40B4-BE49-F238E27FC236}">
                <a16:creationId xmlns:a16="http://schemas.microsoft.com/office/drawing/2014/main" id="{EB681AE3-2578-0C97-105B-9B2F536D30BD}"/>
              </a:ext>
            </a:extLst>
          </p:cNvPr>
          <p:cNvSpPr>
            <a:spLocks noGrp="1"/>
          </p:cNvSpPr>
          <p:nvPr>
            <p:ph sz="quarter" idx="13"/>
          </p:nvPr>
        </p:nvSpPr>
        <p:spPr>
          <a:xfrm>
            <a:off x="783145" y="1844578"/>
            <a:ext cx="10363826" cy="3763120"/>
          </a:xfrm>
        </p:spPr>
        <p:txBody>
          <a:bodyPr>
            <a:noAutofit/>
          </a:bodyPr>
          <a:lstStyle/>
          <a:p>
            <a:r>
              <a:rPr lang="en-US" sz="2400" cap="none" dirty="0"/>
              <a:t>The objective of our AIML project for throat cancer detection is to develop an algorithm or system that can accurately identify the presence of throat cancer in patients using text data.</a:t>
            </a:r>
          </a:p>
          <a:p>
            <a:r>
              <a:rPr lang="en-US" sz="2400" cap="none" dirty="0"/>
              <a:t>The system would need to be able to analyze the values and detect any signs of  throat cancer. The goal would be to create a tool that could assist medical professionals in making faster and more accurate diagnoses of throat cancer, potentially leading to earlier treatment and better patient outcomes.</a:t>
            </a:r>
            <a:endParaRPr lang="en-IN" sz="2400" cap="none" dirty="0"/>
          </a:p>
        </p:txBody>
      </p:sp>
    </p:spTree>
    <p:extLst>
      <p:ext uri="{BB962C8B-B14F-4D97-AF65-F5344CB8AC3E}">
        <p14:creationId xmlns:p14="http://schemas.microsoft.com/office/powerpoint/2010/main" val="204182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D06B-5D25-B543-24B0-FA68525CB3CE}"/>
              </a:ext>
            </a:extLst>
          </p:cNvPr>
          <p:cNvSpPr>
            <a:spLocks noGrp="1"/>
          </p:cNvSpPr>
          <p:nvPr>
            <p:ph type="title"/>
          </p:nvPr>
        </p:nvSpPr>
        <p:spPr>
          <a:xfrm>
            <a:off x="913775" y="961052"/>
            <a:ext cx="10364451" cy="942393"/>
          </a:xfrm>
        </p:spPr>
        <p:txBody>
          <a:bodyPr/>
          <a:lstStyle/>
          <a:p>
            <a:pPr algn="l"/>
            <a:r>
              <a:rPr lang="en-US" dirty="0">
                <a:latin typeface="Times New Roman" pitchFamily="18" charset="0"/>
                <a:cs typeface="Times New Roman" pitchFamily="18" charset="0"/>
              </a:rPr>
              <a:t>Dataset Description</a:t>
            </a:r>
            <a:endParaRPr lang="en-IN" dirty="0"/>
          </a:p>
        </p:txBody>
      </p:sp>
      <p:sp>
        <p:nvSpPr>
          <p:cNvPr id="3" name="Content Placeholder 2">
            <a:extLst>
              <a:ext uri="{FF2B5EF4-FFF2-40B4-BE49-F238E27FC236}">
                <a16:creationId xmlns:a16="http://schemas.microsoft.com/office/drawing/2014/main" id="{EA4D6A7A-C9D5-0C77-1C8A-1CE16A347967}"/>
              </a:ext>
            </a:extLst>
          </p:cNvPr>
          <p:cNvSpPr>
            <a:spLocks noGrp="1"/>
          </p:cNvSpPr>
          <p:nvPr>
            <p:ph sz="quarter" idx="13"/>
          </p:nvPr>
        </p:nvSpPr>
        <p:spPr>
          <a:xfrm>
            <a:off x="914399" y="2049851"/>
            <a:ext cx="10363826" cy="3424107"/>
          </a:xfrm>
        </p:spPr>
        <p:txBody>
          <a:bodyPr/>
          <a:lstStyle/>
          <a:p>
            <a:r>
              <a:rPr lang="en-US" sz="2400" cap="none" dirty="0">
                <a:solidFill>
                  <a:schemeClr val="tx1"/>
                </a:solidFill>
                <a:latin typeface="Times New Roman" pitchFamily="18" charset="0"/>
                <a:cs typeface="Times New Roman" pitchFamily="18" charset="0"/>
              </a:rPr>
              <a:t>We have selected the our world in data (OWID) dataset which is a non profit organization that provides research and data to make progress.</a:t>
            </a:r>
          </a:p>
          <a:p>
            <a:r>
              <a:rPr lang="en-US" sz="2400" cap="none" dirty="0">
                <a:solidFill>
                  <a:schemeClr val="tx1"/>
                </a:solidFill>
                <a:latin typeface="Times New Roman" pitchFamily="18" charset="0"/>
                <a:cs typeface="Times New Roman" pitchFamily="18" charset="0"/>
              </a:rPr>
              <a:t>The data in this dataset is sourced from a variety of sources including the world health organization (who), national health ministries, and other public sources. The data is updated regularly, and the dataset covers the period from early 2020 to the present day.</a:t>
            </a:r>
          </a:p>
          <a:p>
            <a:endParaRPr lang="en-US" sz="2400" dirty="0">
              <a:solidFill>
                <a:schemeClr val="tx1"/>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13347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C827-4508-3DC1-57DD-6DE6CF276347}"/>
              </a:ext>
            </a:extLst>
          </p:cNvPr>
          <p:cNvSpPr>
            <a:spLocks noGrp="1"/>
          </p:cNvSpPr>
          <p:nvPr>
            <p:ph type="title"/>
          </p:nvPr>
        </p:nvSpPr>
        <p:spPr>
          <a:xfrm>
            <a:off x="913775" y="895739"/>
            <a:ext cx="10364451" cy="1017037"/>
          </a:xfrm>
        </p:spPr>
        <p:txBody>
          <a:bodyPr/>
          <a:lstStyle/>
          <a:p>
            <a:pPr algn="l"/>
            <a:r>
              <a:rPr lang="en-US" dirty="0">
                <a:latin typeface="Times New Roman" pitchFamily="18" charset="0"/>
                <a:cs typeface="Times New Roman" pitchFamily="18" charset="0"/>
              </a:rPr>
              <a:t>Data Cleaning</a:t>
            </a:r>
            <a:endParaRPr lang="en-IN" dirty="0"/>
          </a:p>
        </p:txBody>
      </p:sp>
      <p:sp>
        <p:nvSpPr>
          <p:cNvPr id="5" name="Content Placeholder 4">
            <a:extLst>
              <a:ext uri="{FF2B5EF4-FFF2-40B4-BE49-F238E27FC236}">
                <a16:creationId xmlns:a16="http://schemas.microsoft.com/office/drawing/2014/main" id="{EE770060-2FED-B126-4162-5A5DFED42611}"/>
              </a:ext>
            </a:extLst>
          </p:cNvPr>
          <p:cNvSpPr>
            <a:spLocks noGrp="1"/>
          </p:cNvSpPr>
          <p:nvPr>
            <p:ph sz="quarter" idx="14"/>
          </p:nvPr>
        </p:nvSpPr>
        <p:spPr>
          <a:xfrm>
            <a:off x="6172200" y="1688841"/>
            <a:ext cx="5105400" cy="4102359"/>
          </a:xfrm>
        </p:spPr>
        <p:txBody>
          <a:bodyPr/>
          <a:lstStyle/>
          <a:p>
            <a:r>
              <a:rPr lang="en-US" sz="2400" cap="none" dirty="0"/>
              <a:t>After removing duplicate values</a:t>
            </a:r>
          </a:p>
          <a:p>
            <a:endParaRPr lang="en-IN" dirty="0"/>
          </a:p>
        </p:txBody>
      </p:sp>
      <p:sp>
        <p:nvSpPr>
          <p:cNvPr id="13" name="Content Placeholder 12">
            <a:extLst>
              <a:ext uri="{FF2B5EF4-FFF2-40B4-BE49-F238E27FC236}">
                <a16:creationId xmlns:a16="http://schemas.microsoft.com/office/drawing/2014/main" id="{D09067A8-60C8-F85B-39ED-83260B8952FA}"/>
              </a:ext>
            </a:extLst>
          </p:cNvPr>
          <p:cNvSpPr>
            <a:spLocks noGrp="1"/>
          </p:cNvSpPr>
          <p:nvPr>
            <p:ph sz="quarter" idx="13"/>
          </p:nvPr>
        </p:nvSpPr>
        <p:spPr>
          <a:xfrm>
            <a:off x="913774" y="1912776"/>
            <a:ext cx="5106026" cy="3878423"/>
          </a:xfrm>
        </p:spPr>
        <p:txBody>
          <a:bodyPr/>
          <a:lstStyle/>
          <a:p>
            <a:r>
              <a:rPr lang="en-US" sz="2400" cap="none" dirty="0"/>
              <a:t>Checking for duplicate values</a:t>
            </a:r>
          </a:p>
          <a:p>
            <a:endParaRPr lang="en-IN" dirty="0"/>
          </a:p>
        </p:txBody>
      </p:sp>
      <p:pic>
        <p:nvPicPr>
          <p:cNvPr id="15" name="Picture 14">
            <a:extLst>
              <a:ext uri="{FF2B5EF4-FFF2-40B4-BE49-F238E27FC236}">
                <a16:creationId xmlns:a16="http://schemas.microsoft.com/office/drawing/2014/main" id="{DF17A2E6-E8EF-966B-57B0-BD70D48E4EC2}"/>
              </a:ext>
            </a:extLst>
          </p:cNvPr>
          <p:cNvPicPr>
            <a:picLocks noChangeAspect="1"/>
          </p:cNvPicPr>
          <p:nvPr/>
        </p:nvPicPr>
        <p:blipFill>
          <a:blip r:embed="rId2"/>
          <a:stretch>
            <a:fillRect/>
          </a:stretch>
        </p:blipFill>
        <p:spPr>
          <a:xfrm>
            <a:off x="1007080" y="2447730"/>
            <a:ext cx="4537268" cy="3514531"/>
          </a:xfrm>
          <a:prstGeom prst="rect">
            <a:avLst/>
          </a:prstGeom>
        </p:spPr>
      </p:pic>
      <p:pic>
        <p:nvPicPr>
          <p:cNvPr id="17" name="Picture 16">
            <a:extLst>
              <a:ext uri="{FF2B5EF4-FFF2-40B4-BE49-F238E27FC236}">
                <a16:creationId xmlns:a16="http://schemas.microsoft.com/office/drawing/2014/main" id="{1EE14F9E-C2E5-FFA2-59B7-F342C66B1A87}"/>
              </a:ext>
            </a:extLst>
          </p:cNvPr>
          <p:cNvPicPr>
            <a:picLocks noChangeAspect="1"/>
          </p:cNvPicPr>
          <p:nvPr/>
        </p:nvPicPr>
        <p:blipFill>
          <a:blip r:embed="rId3"/>
          <a:stretch>
            <a:fillRect/>
          </a:stretch>
        </p:blipFill>
        <p:spPr>
          <a:xfrm>
            <a:off x="6353175" y="2382415"/>
            <a:ext cx="4743450" cy="3579846"/>
          </a:xfrm>
          <a:prstGeom prst="rect">
            <a:avLst/>
          </a:prstGeom>
        </p:spPr>
      </p:pic>
    </p:spTree>
    <p:extLst>
      <p:ext uri="{BB962C8B-B14F-4D97-AF65-F5344CB8AC3E}">
        <p14:creationId xmlns:p14="http://schemas.microsoft.com/office/powerpoint/2010/main" val="292644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3DE2D8-8259-37B2-83FF-118D4F0110F3}"/>
              </a:ext>
            </a:extLst>
          </p:cNvPr>
          <p:cNvSpPr>
            <a:spLocks noGrp="1"/>
          </p:cNvSpPr>
          <p:nvPr>
            <p:ph type="title"/>
          </p:nvPr>
        </p:nvSpPr>
        <p:spPr>
          <a:xfrm>
            <a:off x="913774" y="667756"/>
            <a:ext cx="10364451" cy="798089"/>
          </a:xfrm>
        </p:spPr>
        <p:txBody>
          <a:bodyPr/>
          <a:lstStyle/>
          <a:p>
            <a:pPr algn="l"/>
            <a:r>
              <a:rPr lang="en-US" dirty="0"/>
              <a:t>Data cleaning</a:t>
            </a:r>
            <a:endParaRPr lang="en-IN" dirty="0"/>
          </a:p>
        </p:txBody>
      </p:sp>
      <p:pic>
        <p:nvPicPr>
          <p:cNvPr id="11" name="Content Placeholder 10">
            <a:extLst>
              <a:ext uri="{FF2B5EF4-FFF2-40B4-BE49-F238E27FC236}">
                <a16:creationId xmlns:a16="http://schemas.microsoft.com/office/drawing/2014/main" id="{36D0A970-5E16-B0C6-3224-19811FDA871B}"/>
              </a:ext>
            </a:extLst>
          </p:cNvPr>
          <p:cNvPicPr>
            <a:picLocks noGrp="1" noChangeAspect="1"/>
          </p:cNvPicPr>
          <p:nvPr>
            <p:ph sz="quarter" idx="13"/>
          </p:nvPr>
        </p:nvPicPr>
        <p:blipFill>
          <a:blip r:embed="rId2"/>
          <a:stretch>
            <a:fillRect/>
          </a:stretch>
        </p:blipFill>
        <p:spPr>
          <a:xfrm>
            <a:off x="1054359" y="1717675"/>
            <a:ext cx="4212007" cy="4365625"/>
          </a:xfrm>
        </p:spPr>
      </p:pic>
      <p:pic>
        <p:nvPicPr>
          <p:cNvPr id="9" name="Content Placeholder 8">
            <a:extLst>
              <a:ext uri="{FF2B5EF4-FFF2-40B4-BE49-F238E27FC236}">
                <a16:creationId xmlns:a16="http://schemas.microsoft.com/office/drawing/2014/main" id="{1D54A9ED-B71D-2D5C-11F8-CE9169224C45}"/>
              </a:ext>
            </a:extLst>
          </p:cNvPr>
          <p:cNvPicPr>
            <a:picLocks noGrp="1" noChangeAspect="1"/>
          </p:cNvPicPr>
          <p:nvPr>
            <p:ph sz="quarter" idx="14"/>
          </p:nvPr>
        </p:nvPicPr>
        <p:blipFill>
          <a:blip r:embed="rId3"/>
          <a:stretch>
            <a:fillRect/>
          </a:stretch>
        </p:blipFill>
        <p:spPr>
          <a:xfrm>
            <a:off x="6256014" y="1717675"/>
            <a:ext cx="4520843" cy="4365625"/>
          </a:xfrm>
        </p:spPr>
      </p:pic>
    </p:spTree>
    <p:extLst>
      <p:ext uri="{BB962C8B-B14F-4D97-AF65-F5344CB8AC3E}">
        <p14:creationId xmlns:p14="http://schemas.microsoft.com/office/powerpoint/2010/main" val="36948658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436</TotalTime>
  <Words>788</Words>
  <Application>Microsoft Office PowerPoint</Application>
  <PresentationFormat>Widescreen</PresentationFormat>
  <Paragraphs>58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Söhne</vt:lpstr>
      <vt:lpstr>Times New Roman</vt:lpstr>
      <vt:lpstr>Tw Cen MT</vt:lpstr>
      <vt:lpstr>Wingdings</vt:lpstr>
      <vt:lpstr>Droplet</vt:lpstr>
      <vt:lpstr>THROAT CANCER DETECTION</vt:lpstr>
      <vt:lpstr>overview</vt:lpstr>
      <vt:lpstr>Problem Statement</vt:lpstr>
      <vt:lpstr>Existing Systems</vt:lpstr>
      <vt:lpstr>Proposed System</vt:lpstr>
      <vt:lpstr>Objectives</vt:lpstr>
      <vt:lpstr>Dataset Description</vt:lpstr>
      <vt:lpstr>Data Cleaning</vt:lpstr>
      <vt:lpstr>Data cleaning</vt:lpstr>
      <vt:lpstr>Data Visualization</vt:lpstr>
      <vt:lpstr>DATA Visualization</vt:lpstr>
      <vt:lpstr>Data Visualization</vt:lpstr>
      <vt:lpstr>Data Visualization</vt:lpstr>
      <vt:lpstr>Data visualisation</vt:lpstr>
      <vt:lpstr>Data Visualization</vt:lpstr>
      <vt:lpstr>DATA VISUALISATION scatter plot</vt:lpstr>
      <vt:lpstr>PowerPoint Presentation</vt:lpstr>
      <vt:lpstr>Model Architecture</vt:lpstr>
      <vt:lpstr>Software Description</vt:lpstr>
      <vt:lpstr>Conclusion and Future Scope</vt:lpstr>
      <vt:lpstr>Results and Discussion</vt:lpstr>
      <vt:lpstr>Procedure to solve the given problem</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THROAT CANCER DETECTION</dc:title>
  <dc:creator>sathwik905@outlook.com</dc:creator>
  <cp:lastModifiedBy>sathwik905@outlook.com</cp:lastModifiedBy>
  <cp:revision>1</cp:revision>
  <dcterms:created xsi:type="dcterms:W3CDTF">2023-04-26T16:11:44Z</dcterms:created>
  <dcterms:modified xsi:type="dcterms:W3CDTF">2023-04-27T05:02:30Z</dcterms:modified>
</cp:coreProperties>
</file>