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Platypi Medium"/>
      <p:regular r:id="rId10"/>
    </p:embeddedFont>
    <p:embeddedFont>
      <p:font typeface="Platypi Medium"/>
      <p:regular r:id="rId11"/>
    </p:embeddedFont>
    <p:embeddedFont>
      <p:font typeface="Platypi Medium"/>
      <p:regular r:id="rId12"/>
    </p:embeddedFont>
    <p:embeddedFont>
      <p:font typeface="Platypi Medium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94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Blinkit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28349"/>
            <a:ext cx="5975985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BUSINESS REQUIREMENT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293548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01453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KPI's Requirements</a:t>
            </a:r>
            <a:endParaRPr lang="en-US" sz="3550" dirty="0"/>
          </a:p>
        </p:txBody>
      </p:sp>
      <p:sp>
        <p:nvSpPr>
          <p:cNvPr id="6" name="Text 4"/>
          <p:cNvSpPr/>
          <p:nvPr/>
        </p:nvSpPr>
        <p:spPr>
          <a:xfrm>
            <a:off x="793790" y="49085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Total Sales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: The overall revenue generated from all items sold.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507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Average Sales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: The average revenue per sale.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929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Number of Items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: The total count of different items sold.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2351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Average Rating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: The average customer rating for items sold.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3473708" y="687014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328" y="6877764"/>
            <a:ext cx="347663" cy="347663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11041261" y="6853238"/>
            <a:ext cx="231909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504C49"/>
                </a:solidFill>
                <a:latin typeface="Source Serif Pro Bold" pitchFamily="34" charset="0"/>
                <a:ea typeface="Source Serif Pro Bold" pitchFamily="34" charset="-122"/>
                <a:cs typeface="Source Serif Pro Bold" pitchFamily="34" charset="-120"/>
              </a:rPr>
              <a:t>by Tharun Ravula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0012"/>
            <a:ext cx="615672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Granular Requirements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93790" y="2154317"/>
            <a:ext cx="6413778" cy="2404943"/>
          </a:xfrm>
          <a:prstGeom prst="roundRect">
            <a:avLst>
              <a:gd name="adj" fmla="val 1344"/>
            </a:avLst>
          </a:prstGeom>
          <a:solidFill>
            <a:srgbClr val="F9F7F7"/>
          </a:solidFill>
          <a:ln/>
        </p:spPr>
      </p:sp>
      <p:sp>
        <p:nvSpPr>
          <p:cNvPr id="4" name="Text 2"/>
          <p:cNvSpPr/>
          <p:nvPr/>
        </p:nvSpPr>
        <p:spPr>
          <a:xfrm>
            <a:off x="1009174" y="2369701"/>
            <a:ext cx="371772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1. Total Sales by Fat Content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009174" y="2835473"/>
            <a:ext cx="598301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Objective: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Analyze the impact of fat content on total sales.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1009174" y="3309461"/>
            <a:ext cx="598301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Additional KPI Metrics: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Assess how other KPIs (Average Sales, Number of Items, Average Rating) vary with fat content.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7422952" y="2154317"/>
            <a:ext cx="6413778" cy="2404943"/>
          </a:xfrm>
          <a:prstGeom prst="roundRect">
            <a:avLst>
              <a:gd name="adj" fmla="val 1344"/>
            </a:avLst>
          </a:prstGeom>
          <a:solidFill>
            <a:srgbClr val="F9F7F7"/>
          </a:solidFill>
          <a:ln/>
        </p:spPr>
      </p:sp>
      <p:sp>
        <p:nvSpPr>
          <p:cNvPr id="8" name="Text 6"/>
          <p:cNvSpPr/>
          <p:nvPr/>
        </p:nvSpPr>
        <p:spPr>
          <a:xfrm>
            <a:off x="7638336" y="2369701"/>
            <a:ext cx="354913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2. Total Sales by Item Type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7638336" y="2835473"/>
            <a:ext cx="598301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Objective: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Identify the performance of different item types in terms of total sales.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638336" y="3654266"/>
            <a:ext cx="598301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Additional KPI Metrics: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Assess how other KPIs (Average Sales, Number of Items, Average Rating) vary with fat content.</a:t>
            </a:r>
            <a:endParaRPr lang="en-US" sz="1650" dirty="0"/>
          </a:p>
        </p:txBody>
      </p:sp>
      <p:sp>
        <p:nvSpPr>
          <p:cNvPr id="11" name="Shape 9"/>
          <p:cNvSpPr/>
          <p:nvPr/>
        </p:nvSpPr>
        <p:spPr>
          <a:xfrm>
            <a:off x="793790" y="4774644"/>
            <a:ext cx="6413778" cy="2404943"/>
          </a:xfrm>
          <a:prstGeom prst="roundRect">
            <a:avLst>
              <a:gd name="adj" fmla="val 1344"/>
            </a:avLst>
          </a:prstGeom>
          <a:solidFill>
            <a:srgbClr val="F9F7F7"/>
          </a:solidFill>
          <a:ln/>
        </p:spPr>
      </p:sp>
      <p:sp>
        <p:nvSpPr>
          <p:cNvPr id="12" name="Text 10"/>
          <p:cNvSpPr/>
          <p:nvPr/>
        </p:nvSpPr>
        <p:spPr>
          <a:xfrm>
            <a:off x="1009174" y="4990028"/>
            <a:ext cx="5146596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3. Fat Content by Outlet for Total Sales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1009174" y="5455801"/>
            <a:ext cx="598301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Objective: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Compare total sales across different outlets segmented by fat content.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1009174" y="6274594"/>
            <a:ext cx="598301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Additional KPI Metrics: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Assess how other KPIs (Average Sales, Number of Items, Average Rating) vary with fat content.</a:t>
            </a:r>
            <a:endParaRPr lang="en-US" sz="1650" dirty="0"/>
          </a:p>
        </p:txBody>
      </p:sp>
      <p:sp>
        <p:nvSpPr>
          <p:cNvPr id="15" name="Shape 13"/>
          <p:cNvSpPr/>
          <p:nvPr/>
        </p:nvSpPr>
        <p:spPr>
          <a:xfrm>
            <a:off x="7422952" y="4774644"/>
            <a:ext cx="6413778" cy="2404943"/>
          </a:xfrm>
          <a:prstGeom prst="roundRect">
            <a:avLst>
              <a:gd name="adj" fmla="val 1344"/>
            </a:avLst>
          </a:prstGeom>
          <a:solidFill>
            <a:srgbClr val="F9F7F7"/>
          </a:solidFill>
          <a:ln/>
        </p:spPr>
      </p:sp>
      <p:sp>
        <p:nvSpPr>
          <p:cNvPr id="16" name="Text 14"/>
          <p:cNvSpPr/>
          <p:nvPr/>
        </p:nvSpPr>
        <p:spPr>
          <a:xfrm>
            <a:off x="7638336" y="4990028"/>
            <a:ext cx="5051822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4. Total Sales by Outlet Establishment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7638336" y="5455801"/>
            <a:ext cx="598301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Objective: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Evaluate how the age or type of outlet establishment influences total sales.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535341" y="1014055"/>
            <a:ext cx="30480" cy="515243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4" name="Shape 1"/>
          <p:cNvSpPr/>
          <p:nvPr/>
        </p:nvSpPr>
        <p:spPr>
          <a:xfrm>
            <a:off x="6760012" y="1253966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6280190" y="10140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1056561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669411" y="1091922"/>
            <a:ext cx="47042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Percentage of Sales by Outlet Size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669411" y="1582341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Objective: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Analyze the correlation between outlet size and total sales.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760012" y="300168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0" name="Shape 6"/>
          <p:cNvSpPr/>
          <p:nvPr/>
        </p:nvSpPr>
        <p:spPr>
          <a:xfrm>
            <a:off x="6280190" y="27617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60" y="2804279"/>
            <a:ext cx="340162" cy="4252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669411" y="2839641"/>
            <a:ext cx="34028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Sales by Outlet Location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669411" y="3330059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Objective: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Assess the geographic distribution of sales across different locations.</a:t>
            </a:r>
            <a:endParaRPr lang="en-US" sz="1750" dirty="0"/>
          </a:p>
        </p:txBody>
      </p:sp>
      <p:sp>
        <p:nvSpPr>
          <p:cNvPr id="14" name="Shape 9"/>
          <p:cNvSpPr/>
          <p:nvPr/>
        </p:nvSpPr>
        <p:spPr>
          <a:xfrm>
            <a:off x="6760012" y="474940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5" name="Shape 10"/>
          <p:cNvSpPr/>
          <p:nvPr/>
        </p:nvSpPr>
        <p:spPr>
          <a:xfrm>
            <a:off x="6280190" y="45094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4551998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669411" y="4587359"/>
            <a:ext cx="36552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All Metrics by Outlet Type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7669411" y="5077778"/>
            <a:ext cx="61671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Objective: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Provide a comprehensive view of all key metrics (Total Sales, Average Sales, Number of Items, Average Rating) broken down by different outlet types.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6280190" y="65066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2025-05-31T17:12:13Z</dcterms:created>
  <dcterms:modified xsi:type="dcterms:W3CDTF">2025-05-31T17:12:13Z</dcterms:modified>
</cp:coreProperties>
</file>