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39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9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6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2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9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4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0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6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FE4C-26E1-4569-8A4B-E50DF3A2C6F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8978-C027-4875-A002-9ECFBC699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0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797-8EB5-A79B-ED4C-516165D5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2771774"/>
          </a:xfrm>
        </p:spPr>
        <p:txBody>
          <a:bodyPr>
            <a:normAutofit/>
          </a:bodyPr>
          <a:lstStyle/>
          <a:p>
            <a:r>
              <a:rPr lang="en-US" sz="4000" dirty="0"/>
              <a:t>Optimizing Hospitality: Data-Driven Insights into India's Hotel Economy 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29BC-9991-B130-9FF3-8ED0DF46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7564" y="4872038"/>
            <a:ext cx="9733512" cy="1500187"/>
          </a:xfrm>
        </p:spPr>
        <p:txBody>
          <a:bodyPr/>
          <a:lstStyle/>
          <a:p>
            <a:pPr marL="274320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Presented by : </a:t>
            </a:r>
            <a:endParaRPr lang="en-IN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4320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R. ANIL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7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19DE-1157-D4CC-7FD7-98DA2D73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avur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\V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ideos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XCELLENC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ires of cities\bangalore.csv"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avur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\V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ideos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XCELLENC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ires of cities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hennai.csv"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avur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\V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ideos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XCELLENC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ires of cities\delhi.csv"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avur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\V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ideos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XCELLENC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ires of cities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umbai.csv"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df4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avur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\V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ideos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XCELLENC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ires of cities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IN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une.csv"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df1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df3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df4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merged_data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'Prices'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'Prices'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"data.xlsx"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"Unnamed: 0.1"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"Unnamed: 0"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7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4522-03DA-7A24-9B97-0E009BAF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D25FE-E1A7-437E-191B-6B668499F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42882"/>
            <a:ext cx="10353675" cy="2800935"/>
          </a:xfrm>
        </p:spPr>
      </p:pic>
    </p:spTree>
    <p:extLst>
      <p:ext uri="{BB962C8B-B14F-4D97-AF65-F5344CB8AC3E}">
        <p14:creationId xmlns:p14="http://schemas.microsoft.com/office/powerpoint/2010/main" val="17076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4C9-0441-BFCD-2025-E27EB686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2A9E9-A73A-97B8-EF98-DC716EF7F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4945"/>
            <a:ext cx="5105400" cy="288887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B53D86-B2F9-0E1D-BA0C-CF7FD7299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493503"/>
            <a:ext cx="5094287" cy="2891756"/>
          </a:xfrm>
        </p:spPr>
      </p:pic>
    </p:spTree>
    <p:extLst>
      <p:ext uri="{BB962C8B-B14F-4D97-AF65-F5344CB8AC3E}">
        <p14:creationId xmlns:p14="http://schemas.microsoft.com/office/powerpoint/2010/main" val="57721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318C2-8177-0CBC-D47A-666EC0B0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5" y="857091"/>
            <a:ext cx="9565165" cy="5313980"/>
          </a:xfrm>
        </p:spPr>
      </p:pic>
    </p:spTree>
    <p:extLst>
      <p:ext uri="{BB962C8B-B14F-4D97-AF65-F5344CB8AC3E}">
        <p14:creationId xmlns:p14="http://schemas.microsoft.com/office/powerpoint/2010/main" val="203099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38EB-8B89-CF82-6C44-B607B28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INSIGHTS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6E2F-C7CD-E0AB-A6B6-DC26CEB3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Customer Preferences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Key drivers: service quality, cleanliness, location, free cancellation, and complimentary breakfast.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Hotels with ratings &gt;8 dominate positive reviews.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Pricing Trends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Price range: ₹150 (budget) to ₹46,000 (luxury).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Bangalore leads luxury pricing (~₹10,191); mid-range dominates the market.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Geographic Trends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High demand in Mumbai, Delhi, and Bangalore; coastal regions show high satisfaction.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Untapped potential in tier-2 cities for expansion.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Market Segmentation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Budget Hotels</a:t>
            </a:r>
            <a:r>
              <a:rPr lang="en-IN" dirty="0"/>
              <a:t>: Low ratings (~6.3) but high occupancy.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Luxury Hotels</a:t>
            </a:r>
            <a:r>
              <a:rPr lang="en-IN" dirty="0"/>
              <a:t>: High ratings (~8.3), premium pricing, affluent customer 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03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318E-7EBC-5584-2899-7FA80622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25E9-A320-E676-DFC3-8C695AB9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For Hoteliers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cleanliness, amenities, and dynamic pricing in metro areas.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 Policy Makers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Standardize service quality and invest in underserved regions.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 Marketing Teams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Target campaigns based on regional preferences and demand patterns.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Summary</a:t>
            </a:r>
            <a:r>
              <a:rPr lang="en-US" dirty="0"/>
              <a:t>: Aligning offerings with customer needs and optimizing pricing strategies will boost satisfaction and market growth.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9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78F-30AF-F189-4D2C-4A9DD775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7" y="1716570"/>
            <a:ext cx="10353762" cy="3424859"/>
          </a:xfrm>
        </p:spPr>
        <p:txBody>
          <a:bodyPr>
            <a:normAutofit/>
          </a:bodyPr>
          <a:lstStyle/>
          <a:p>
            <a:r>
              <a:rPr lang="en-IN" sz="4400" b="1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17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D0C4-99AC-8CBD-59D8-F99B36F4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2915-EC9A-95D3-2E70-26561F80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hospitality industry in India is dynamic and competitive, comprising a diverse range of hotels catering to varying customer preferences. Amidst this landscape, there exists a need to harness data driven insights to optimize the operations, marketing strategies, and overall efficiency of hotels across the country. The lack of comprehensive insights derived from available data poses a challenge in effectively understanding customer preferences, pricing strategies, and service offerings that could potentially enhance the Indian hotel economy.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8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92BF-88B2-5D97-73B3-FDBCFA4C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8A96-736D-0DD1-8CB5-AF13F60B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to collect the data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Analysis on various factors like Price, Location, Review’s….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 to analyze above problem statements.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An in-depth exploration of web scraping and data visualization using python on “Make my trip” website and retrieve hotels data from tier 1 cities from country. Learn the power of extracting and visualizing data for insightful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1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506-15ED-E04C-A539-BC1A81F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7262-66C6-B33C-2019-79C859D2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Discover the main objectives and scope of Project hospitality Analysis for web scraping and Data cleaning , Data Modelling , Data preprocessing In Python and data visualization in Power bi.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ea typeface="Inconsolata" pitchFamily="34" charset="-122"/>
                <a:cs typeface="Times New Roman" panose="02020603050405020304" pitchFamily="18" charset="0"/>
              </a:rPr>
              <a:t>Importance of Analyzing Hotel Data:-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ea typeface="Inconsolata" pitchFamily="34" charset="-122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Analyzing Hotel Data is crucial for various reasons, and it can provide valuable insights for both consumers and businesses.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ea typeface="Inconsolata" pitchFamily="34" charset="-122"/>
                <a:cs typeface="Times New Roman" panose="02020603050405020304" pitchFamily="18" charset="0"/>
              </a:rPr>
              <a:t>Importance of web scraping and data preprocessing and data visualization:-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ea typeface="Inconsolata" pitchFamily="34" charset="-122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Explore why web scraping and data preprocessing and data visualization are critical for obtaining and understanding valuable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4838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F802-CAA4-1A57-9A17-48FDDDE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099D-2A81-73A5-C13A-DA09CB58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notebook)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Software Libraries:-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28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37ED-50D3-BBBD-4990-6F49E086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5441"/>
            <a:ext cx="10353761" cy="10363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5D34-1E4F-D1C1-E290-4C7C4B54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5120"/>
            <a:ext cx="10353762" cy="4582160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bs4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booking.com/searchresults.en-gb.html?ss=Bangalore&amp;ssne=Bangalore&amp;ssne_untouched=Bangalore&amp;label=gen173nr-1BCAEoggI46AdIM1gEaGyIAQGYAQm4ARfIAQzYAQHoAQGIAgGoAgO4Atn12bsGwAIB0gIkZTIzOGJiOTYtZTIwZi00MzgxLTk4NjAtNWY3N2M2ZjVmMTE02AIF4AIB&amp;sid=514f12132df0b939a92fd18410e8d0fa&amp;aid=304142&amp;lang=en-gb&amp;sb=1&amp;src_elem=sb&amp;src=searchresults&amp;dest_id=-2090174&amp;dest_type=city&amp;checkin=2025-01-24&amp;checkout=2025-01-25&amp;group_adults=1&amp;no_rooms=1&amp;group_children=0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"User-Agent"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"Mozilla/5.0 (Windows NT 10.0; Win64; x64) 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/537.36 (KHTML, like Gecko) Chrome/96.0.4664.110 Safari/537.36"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booking.com/searchresults.en-gb.html?ss=Bangalore&amp;ssne=Bangalore&amp;ssne_untouched=Bangalore&amp;label=gen173nr-1BCAEoggI46AdIM1gEaGyIAQGYAQm4ARfIAQzYAQHoAQGIAgGoAgO4Atn12bsGwAIB0gIkZTIzOGJiOTYtZTIwZi00MzgxLTk4NjAtNWY3N2M2ZjVmMTE02AIF4AIB&amp;sid=514f12132df0b939a92fd18410e8d0fa&amp;aid=304142&amp;lang=en-gb&amp;sb=1&amp;src_elem=sb&amp;src=searchresults&amp;dest_id=-2090174&amp;dest_type=city&amp;checkin=2025-01-24&amp;checkout=2025-01-25&amp;group_adults=1&amp;no_rooms=1&amp;group_children=0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441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7DDC-A705-A8E6-05AF-7E7E97F7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573"/>
            <a:ext cx="10515600" cy="599015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"Access Granted. Status Code:"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Status Code:"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.requestException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Error:"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find_all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"c624d7469d a0e60936ad a3214e5942 b0db0e8ada"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hotal_names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"f6431b446c a15b38c233"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).string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span"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"aee5343fdb def9bc142a"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).string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span"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"f6431b446c fbfd7c1165 e84eb96b1f"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).string[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sharing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div"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"abf093bdfe f45d8e4c32"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).text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0884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6020-A4DD-0FD7-014F-69F24047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695"/>
            <a:ext cx="10515600" cy="5891828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facilities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"abf093bdfe e8f7c070a7"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).text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"abf093bdfe e8f7c070a7"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"N/A"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"a3b8729ab1 d86cee9b25"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).text[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"a3b8729ab1 d86cee9b25"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"N/A"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"abf093bdfe f45d8e4c32 d935416c47"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).text))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"abf093bdfe f45d8e4c32 d935416c47"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int_values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5628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8E97-9669-0D1E-204B-B9AE92ED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5963603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rating_stars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.select_one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"div[data-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='rating-stars']"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star_count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rating_stars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.find_all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rating_stars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"N/A"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star_count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"Hotel"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hotal_names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review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reviwes_count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"Share"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sharing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Facilitys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facilities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"bangalore.csv"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"bangalore.csv"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6690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1493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Consolas</vt:lpstr>
      <vt:lpstr>Rockwell</vt:lpstr>
      <vt:lpstr>Times New Roman</vt:lpstr>
      <vt:lpstr>Damask</vt:lpstr>
      <vt:lpstr>Optimizing Hospitality: Data-Driven Insights into India's Hotel Economy </vt:lpstr>
      <vt:lpstr>PROJECT OBJECTIVE</vt:lpstr>
      <vt:lpstr>MAIN AGENDA</vt:lpstr>
      <vt:lpstr>INTRODUCTION</vt:lpstr>
      <vt:lpstr>TOOLS USED</vt:lpstr>
      <vt:lpstr>CODE</vt:lpstr>
      <vt:lpstr>PowerPoint Presentation</vt:lpstr>
      <vt:lpstr>PowerPoint Presentation</vt:lpstr>
      <vt:lpstr>PowerPoint Presentation</vt:lpstr>
      <vt:lpstr>PowerPoint Presentation</vt:lpstr>
      <vt:lpstr>OUTPUT </vt:lpstr>
      <vt:lpstr>DASHBOARDS</vt:lpstr>
      <vt:lpstr>PowerPoint Presentation</vt:lpstr>
      <vt:lpstr>KEY INSIGHTS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ravurukula anil</dc:creator>
  <cp:lastModifiedBy>ravurukula anil</cp:lastModifiedBy>
  <cp:revision>3</cp:revision>
  <dcterms:created xsi:type="dcterms:W3CDTF">2025-01-22T08:29:26Z</dcterms:created>
  <dcterms:modified xsi:type="dcterms:W3CDTF">2025-01-22T09:29:11Z</dcterms:modified>
</cp:coreProperties>
</file>