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ACE1C-3A03-4100-8CF6-C3FC6CC514A1}" v="1" dt="2022-10-26T17:46:03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xit, Ravut" userId="df5a4e01-a083-4830-95b3-4ac980f6406d" providerId="ADAL" clId="{0DA3B07A-B1B2-4207-8B2D-1FE447C2A6EE}"/>
    <pc:docChg chg="custSel modSld">
      <pc:chgData name="Dixit, Ravut" userId="df5a4e01-a083-4830-95b3-4ac980f6406d" providerId="ADAL" clId="{0DA3B07A-B1B2-4207-8B2D-1FE447C2A6EE}" dt="2022-05-12T06:24:58.478" v="1" actId="1076"/>
      <pc:docMkLst>
        <pc:docMk/>
      </pc:docMkLst>
      <pc:sldChg chg="modSp mod">
        <pc:chgData name="Dixit, Ravut" userId="df5a4e01-a083-4830-95b3-4ac980f6406d" providerId="ADAL" clId="{0DA3B07A-B1B2-4207-8B2D-1FE447C2A6EE}" dt="2022-05-12T06:24:58.478" v="1" actId="1076"/>
        <pc:sldMkLst>
          <pc:docMk/>
          <pc:sldMk cId="420367286" sldId="256"/>
        </pc:sldMkLst>
        <pc:graphicFrameChg chg="modGraphic">
          <ac:chgData name="Dixit, Ravut" userId="df5a4e01-a083-4830-95b3-4ac980f6406d" providerId="ADAL" clId="{0DA3B07A-B1B2-4207-8B2D-1FE447C2A6EE}" dt="2022-05-11T12:08:26.532" v="0" actId="33524"/>
          <ac:graphicFrameMkLst>
            <pc:docMk/>
            <pc:sldMk cId="420367286" sldId="256"/>
            <ac:graphicFrameMk id="18" creationId="{00000000-0000-0000-0000-000000000000}"/>
          </ac:graphicFrameMkLst>
        </pc:graphicFrameChg>
        <pc:picChg chg="mod">
          <ac:chgData name="Dixit, Ravut" userId="df5a4e01-a083-4830-95b3-4ac980f6406d" providerId="ADAL" clId="{0DA3B07A-B1B2-4207-8B2D-1FE447C2A6EE}" dt="2022-05-12T06:24:58.478" v="1" actId="1076"/>
          <ac:picMkLst>
            <pc:docMk/>
            <pc:sldMk cId="420367286" sldId="256"/>
            <ac:picMk id="4" creationId="{00000000-0000-0000-0000-000000000000}"/>
          </ac:picMkLst>
        </pc:picChg>
      </pc:sldChg>
    </pc:docChg>
  </pc:docChgLst>
  <pc:docChgLst>
    <pc:chgData name="Dixit, Ravut" userId="df5a4e01-a083-4830-95b3-4ac980f6406d" providerId="ADAL" clId="{15CACE1C-3A03-4100-8CF6-C3FC6CC514A1}"/>
    <pc:docChg chg="modSld">
      <pc:chgData name="Dixit, Ravut" userId="df5a4e01-a083-4830-95b3-4ac980f6406d" providerId="ADAL" clId="{15CACE1C-3A03-4100-8CF6-C3FC6CC514A1}" dt="2022-10-26T17:51:12.063" v="829" actId="20577"/>
      <pc:docMkLst>
        <pc:docMk/>
      </pc:docMkLst>
      <pc:sldChg chg="modSp mod">
        <pc:chgData name="Dixit, Ravut" userId="df5a4e01-a083-4830-95b3-4ac980f6406d" providerId="ADAL" clId="{15CACE1C-3A03-4100-8CF6-C3FC6CC514A1}" dt="2022-10-26T17:51:12.063" v="829" actId="20577"/>
        <pc:sldMkLst>
          <pc:docMk/>
          <pc:sldMk cId="420367286" sldId="256"/>
        </pc:sldMkLst>
        <pc:spChg chg="mod">
          <ac:chgData name="Dixit, Ravut" userId="df5a4e01-a083-4830-95b3-4ac980f6406d" providerId="ADAL" clId="{15CACE1C-3A03-4100-8CF6-C3FC6CC514A1}" dt="2022-10-26T17:50:06.161" v="827" actId="1076"/>
          <ac:spMkLst>
            <pc:docMk/>
            <pc:sldMk cId="420367286" sldId="256"/>
            <ac:spMk id="6" creationId="{00000000-0000-0000-0000-000000000000}"/>
          </ac:spMkLst>
        </pc:spChg>
        <pc:graphicFrameChg chg="mod modGraphic">
          <ac:chgData name="Dixit, Ravut" userId="df5a4e01-a083-4830-95b3-4ac980f6406d" providerId="ADAL" clId="{15CACE1C-3A03-4100-8CF6-C3FC6CC514A1}" dt="2022-10-26T17:45:55.199" v="691" actId="14100"/>
          <ac:graphicFrameMkLst>
            <pc:docMk/>
            <pc:sldMk cId="420367286" sldId="256"/>
            <ac:graphicFrameMk id="9" creationId="{DC5FEA85-BD77-4DA4-8592-91F1D019384E}"/>
          </ac:graphicFrameMkLst>
        </pc:graphicFrameChg>
        <pc:graphicFrameChg chg="mod modGraphic">
          <ac:chgData name="Dixit, Ravut" userId="df5a4e01-a083-4830-95b3-4ac980f6406d" providerId="ADAL" clId="{15CACE1C-3A03-4100-8CF6-C3FC6CC514A1}" dt="2022-10-26T17:51:12.063" v="829" actId="20577"/>
          <ac:graphicFrameMkLst>
            <pc:docMk/>
            <pc:sldMk cId="420367286" sldId="256"/>
            <ac:graphicFrameMk id="18" creationId="{00000000-0000-0000-0000-000000000000}"/>
          </ac:graphicFrameMkLst>
        </pc:graphicFrameChg>
        <pc:graphicFrameChg chg="mod modGraphic">
          <ac:chgData name="Dixit, Ravut" userId="df5a4e01-a083-4830-95b3-4ac980f6406d" providerId="ADAL" clId="{15CACE1C-3A03-4100-8CF6-C3FC6CC514A1}" dt="2022-10-26T17:50:14.825" v="828" actId="1076"/>
          <ac:graphicFrameMkLst>
            <pc:docMk/>
            <pc:sldMk cId="420367286" sldId="256"/>
            <ac:graphicFrameMk id="20" creationId="{00000000-0000-0000-0000-000000000000}"/>
          </ac:graphicFrameMkLst>
        </pc:graphicFrameChg>
        <pc:graphicFrameChg chg="mod modGraphic">
          <ac:chgData name="Dixit, Ravut" userId="df5a4e01-a083-4830-95b3-4ac980f6406d" providerId="ADAL" clId="{15CACE1C-3A03-4100-8CF6-C3FC6CC514A1}" dt="2022-10-26T17:49:48.252" v="826" actId="1076"/>
          <ac:graphicFrameMkLst>
            <pc:docMk/>
            <pc:sldMk cId="420367286" sldId="256"/>
            <ac:graphicFrameMk id="21" creationId="{00000000-0000-0000-0000-000000000000}"/>
          </ac:graphicFrameMkLst>
        </pc:graphicFrameChg>
      </pc:sldChg>
    </pc:docChg>
  </pc:docChgLst>
  <pc:docChgLst>
    <pc:chgData name="Ravut Dixit" userId="5d129c1770c9238a" providerId="LiveId" clId="{86C1BD93-517B-4F9A-B0A4-4DAA4F1D6F8F}"/>
    <pc:docChg chg="undo custSel modSld">
      <pc:chgData name="Ravut Dixit" userId="5d129c1770c9238a" providerId="LiveId" clId="{86C1BD93-517B-4F9A-B0A4-4DAA4F1D6F8F}" dt="2022-04-27T12:02:43.588" v="315" actId="20577"/>
      <pc:docMkLst>
        <pc:docMk/>
      </pc:docMkLst>
      <pc:sldChg chg="modSp mod">
        <pc:chgData name="Ravut Dixit" userId="5d129c1770c9238a" providerId="LiveId" clId="{86C1BD93-517B-4F9A-B0A4-4DAA4F1D6F8F}" dt="2022-04-27T12:02:43.588" v="315" actId="20577"/>
        <pc:sldMkLst>
          <pc:docMk/>
          <pc:sldMk cId="420367286" sldId="256"/>
        </pc:sldMkLst>
        <pc:spChg chg="mod">
          <ac:chgData name="Ravut Dixit" userId="5d129c1770c9238a" providerId="LiveId" clId="{86C1BD93-517B-4F9A-B0A4-4DAA4F1D6F8F}" dt="2022-04-27T12:02:43.588" v="315" actId="20577"/>
          <ac:spMkLst>
            <pc:docMk/>
            <pc:sldMk cId="420367286" sldId="256"/>
            <ac:spMk id="6" creationId="{00000000-0000-0000-0000-000000000000}"/>
          </ac:spMkLst>
        </pc:spChg>
        <pc:graphicFrameChg chg="modGraphic">
          <ac:chgData name="Ravut Dixit" userId="5d129c1770c9238a" providerId="LiveId" clId="{86C1BD93-517B-4F9A-B0A4-4DAA4F1D6F8F}" dt="2022-04-27T12:00:11.165" v="245" actId="20577"/>
          <ac:graphicFrameMkLst>
            <pc:docMk/>
            <pc:sldMk cId="420367286" sldId="256"/>
            <ac:graphicFrameMk id="18" creationId="{00000000-0000-0000-0000-000000000000}"/>
          </ac:graphicFrameMkLst>
        </pc:graphicFrameChg>
        <pc:graphicFrameChg chg="modGraphic">
          <ac:chgData name="Ravut Dixit" userId="5d129c1770c9238a" providerId="LiveId" clId="{86C1BD93-517B-4F9A-B0A4-4DAA4F1D6F8F}" dt="2022-04-27T12:01:25.636" v="272" actId="20577"/>
          <ac:graphicFrameMkLst>
            <pc:docMk/>
            <pc:sldMk cId="420367286" sldId="256"/>
            <ac:graphicFrameMk id="20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382175" y="148116"/>
            <a:ext cx="2464905" cy="32774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Ravut Dixit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ravut.dixit@capgemini.com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9110892896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 Certified Developer Level-1,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Mechanical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7811" y="300657"/>
            <a:ext cx="1094237" cy="1406877"/>
          </a:xfrm>
          <a:prstGeom prst="rect">
            <a:avLst/>
          </a:prstGeom>
        </p:spPr>
      </p:pic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830" y="6287784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73574"/>
              </p:ext>
            </p:extLst>
          </p:nvPr>
        </p:nvGraphicFramePr>
        <p:xfrm>
          <a:off x="2468231" y="148116"/>
          <a:ext cx="6758792" cy="33506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75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8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59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good understanding of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Java, CIF and MuleSoft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 Platform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 on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CIF(Core Integration Framework)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Beginner in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Methodology.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 Level-0 certified(Migration Ambassador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Foundations).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 on experience in building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API-led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Connector-based integrations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end points like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Salesforce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Database etc.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problem-solving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67606"/>
              </p:ext>
            </p:extLst>
          </p:nvPr>
        </p:nvGraphicFramePr>
        <p:xfrm>
          <a:off x="2468231" y="3565301"/>
          <a:ext cx="9358527" cy="32487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5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738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Hands-On assignments on MuleSoft.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 on successfully sending API calls from Postman and JMS message queue and showing the transaction in the CIF UI.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 on bugs in CIF like name with apostrophe is not accepting in UI, updating the Password and CRUD operations on source code.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on task which is to develop an Online Wallet Project using Spring Boot, Data JPA, Hibernate, HTML, MySQL.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etc.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Successfully completed the sprint project i.e. Bidirectional synchronization of the data from salesforce to database and vice-versa.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860012"/>
              </p:ext>
            </p:extLst>
          </p:nvPr>
        </p:nvGraphicFramePr>
        <p:xfrm>
          <a:off x="304799" y="159984"/>
          <a:ext cx="1963869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597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71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3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4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Development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629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 Mvc, Spring Boot, Hibernate, 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27392"/>
              </p:ext>
            </p:extLst>
          </p:nvPr>
        </p:nvGraphicFramePr>
        <p:xfrm>
          <a:off x="304799" y="2455547"/>
          <a:ext cx="1997978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7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IN" sz="13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API</a:t>
                      </a:r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Anypoint 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1500</TotalTime>
  <Words>281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Dixit, Ravut</cp:lastModifiedBy>
  <cp:revision>37</cp:revision>
  <dcterms:created xsi:type="dcterms:W3CDTF">2021-05-17T18:10:30Z</dcterms:created>
  <dcterms:modified xsi:type="dcterms:W3CDTF">2022-10-26T17:51:22Z</dcterms:modified>
</cp:coreProperties>
</file>