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xit, Ravut" userId="df5a4e01-a083-4830-95b3-4ac980f6406d" providerId="ADAL" clId="{0DA3B07A-B1B2-4207-8B2D-1FE447C2A6EE}"/>
    <pc:docChg chg="custSel modSld">
      <pc:chgData name="Dixit, Ravut" userId="df5a4e01-a083-4830-95b3-4ac980f6406d" providerId="ADAL" clId="{0DA3B07A-B1B2-4207-8B2D-1FE447C2A6EE}" dt="2022-05-12T06:24:58.478" v="1" actId="1076"/>
      <pc:docMkLst>
        <pc:docMk/>
      </pc:docMkLst>
      <pc:sldChg chg="modSp mod">
        <pc:chgData name="Dixit, Ravut" userId="df5a4e01-a083-4830-95b3-4ac980f6406d" providerId="ADAL" clId="{0DA3B07A-B1B2-4207-8B2D-1FE447C2A6EE}" dt="2022-05-12T06:24:58.478" v="1" actId="1076"/>
        <pc:sldMkLst>
          <pc:docMk/>
          <pc:sldMk cId="420367286" sldId="256"/>
        </pc:sldMkLst>
        <pc:graphicFrameChg chg="modGraphic">
          <ac:chgData name="Dixit, Ravut" userId="df5a4e01-a083-4830-95b3-4ac980f6406d" providerId="ADAL" clId="{0DA3B07A-B1B2-4207-8B2D-1FE447C2A6EE}" dt="2022-05-11T12:08:26.532" v="0" actId="33524"/>
          <ac:graphicFrameMkLst>
            <pc:docMk/>
            <pc:sldMk cId="420367286" sldId="256"/>
            <ac:graphicFrameMk id="18" creationId="{00000000-0000-0000-0000-000000000000}"/>
          </ac:graphicFrameMkLst>
        </pc:graphicFrameChg>
        <pc:picChg chg="mod">
          <ac:chgData name="Dixit, Ravut" userId="df5a4e01-a083-4830-95b3-4ac980f6406d" providerId="ADAL" clId="{0DA3B07A-B1B2-4207-8B2D-1FE447C2A6EE}" dt="2022-05-12T06:24:58.478" v="1" actId="1076"/>
          <ac:picMkLst>
            <pc:docMk/>
            <pc:sldMk cId="420367286" sldId="256"/>
            <ac:picMk id="4" creationId="{00000000-0000-0000-0000-000000000000}"/>
          </ac:picMkLst>
        </pc:picChg>
      </pc:sldChg>
    </pc:docChg>
  </pc:docChgLst>
  <pc:docChgLst>
    <pc:chgData name="Dixit, Ravut" userId="df5a4e01-a083-4830-95b3-4ac980f6406d" providerId="ADAL" clId="{15CACE1C-3A03-4100-8CF6-C3FC6CC514A1}"/>
    <pc:docChg chg="modSld">
      <pc:chgData name="Dixit, Ravut" userId="df5a4e01-a083-4830-95b3-4ac980f6406d" providerId="ADAL" clId="{15CACE1C-3A03-4100-8CF6-C3FC6CC514A1}" dt="2022-07-20T06:10:38.488" v="71" actId="20577"/>
      <pc:docMkLst>
        <pc:docMk/>
      </pc:docMkLst>
      <pc:sldChg chg="modSp mod">
        <pc:chgData name="Dixit, Ravut" userId="df5a4e01-a083-4830-95b3-4ac980f6406d" providerId="ADAL" clId="{15CACE1C-3A03-4100-8CF6-C3FC6CC514A1}" dt="2022-07-20T06:10:38.488" v="71" actId="20577"/>
        <pc:sldMkLst>
          <pc:docMk/>
          <pc:sldMk cId="420367286" sldId="256"/>
        </pc:sldMkLst>
        <pc:graphicFrameChg chg="modGraphic">
          <ac:chgData name="Dixit, Ravut" userId="df5a4e01-a083-4830-95b3-4ac980f6406d" providerId="ADAL" clId="{15CACE1C-3A03-4100-8CF6-C3FC6CC514A1}" dt="2022-07-20T06:10:38.488" v="71" actId="20577"/>
          <ac:graphicFrameMkLst>
            <pc:docMk/>
            <pc:sldMk cId="420367286" sldId="256"/>
            <ac:graphicFrameMk id="9" creationId="{DC5FEA85-BD77-4DA4-8592-91F1D019384E}"/>
          </ac:graphicFrameMkLst>
        </pc:graphicFrameChg>
      </pc:sldChg>
    </pc:docChg>
  </pc:docChgLst>
  <pc:docChgLst>
    <pc:chgData name="Ravut Dixit" userId="5d129c1770c9238a" providerId="LiveId" clId="{86C1BD93-517B-4F9A-B0A4-4DAA4F1D6F8F}"/>
    <pc:docChg chg="undo custSel modSld">
      <pc:chgData name="Ravut Dixit" userId="5d129c1770c9238a" providerId="LiveId" clId="{86C1BD93-517B-4F9A-B0A4-4DAA4F1D6F8F}" dt="2022-04-27T12:02:43.588" v="315" actId="20577"/>
      <pc:docMkLst>
        <pc:docMk/>
      </pc:docMkLst>
      <pc:sldChg chg="modSp mod">
        <pc:chgData name="Ravut Dixit" userId="5d129c1770c9238a" providerId="LiveId" clId="{86C1BD93-517B-4F9A-B0A4-4DAA4F1D6F8F}" dt="2022-04-27T12:02:43.588" v="315" actId="20577"/>
        <pc:sldMkLst>
          <pc:docMk/>
          <pc:sldMk cId="420367286" sldId="256"/>
        </pc:sldMkLst>
        <pc:spChg chg="mod">
          <ac:chgData name="Ravut Dixit" userId="5d129c1770c9238a" providerId="LiveId" clId="{86C1BD93-517B-4F9A-B0A4-4DAA4F1D6F8F}" dt="2022-04-27T12:02:43.588" v="315" actId="20577"/>
          <ac:spMkLst>
            <pc:docMk/>
            <pc:sldMk cId="420367286" sldId="256"/>
            <ac:spMk id="6" creationId="{00000000-0000-0000-0000-000000000000}"/>
          </ac:spMkLst>
        </pc:spChg>
        <pc:graphicFrameChg chg="modGraphic">
          <ac:chgData name="Ravut Dixit" userId="5d129c1770c9238a" providerId="LiveId" clId="{86C1BD93-517B-4F9A-B0A4-4DAA4F1D6F8F}" dt="2022-04-27T12:00:11.165" v="245" actId="20577"/>
          <ac:graphicFrameMkLst>
            <pc:docMk/>
            <pc:sldMk cId="420367286" sldId="256"/>
            <ac:graphicFrameMk id="18" creationId="{00000000-0000-0000-0000-000000000000}"/>
          </ac:graphicFrameMkLst>
        </pc:graphicFrameChg>
        <pc:graphicFrameChg chg="modGraphic">
          <ac:chgData name="Ravut Dixit" userId="5d129c1770c9238a" providerId="LiveId" clId="{86C1BD93-517B-4F9A-B0A4-4DAA4F1D6F8F}" dt="2022-04-27T12:01:25.636" v="272" actId="20577"/>
          <ac:graphicFrameMkLst>
            <pc:docMk/>
            <pc:sldMk cId="420367286" sldId="256"/>
            <ac:graphicFrameMk id="20" creationId="{00000000-0000-0000-0000-000000000000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5443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3076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7300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7671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0668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6887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8585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0088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6021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62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3159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172F9-03B8-457B-A2E7-B715553F6051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5176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9392478" y="184737"/>
            <a:ext cx="2464905" cy="3277456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  <a:defRPr/>
            </a:pP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Aft>
                <a:spcPts val="600"/>
              </a:spcAft>
              <a:defRPr/>
            </a:pP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Aft>
                <a:spcPts val="600"/>
              </a:spcAft>
              <a:defRPr/>
            </a:pP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Aft>
                <a:spcPts val="600"/>
              </a:spcAft>
              <a:defRPr/>
            </a:pP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Aft>
                <a:spcPts val="600"/>
              </a:spcAft>
              <a:defRPr/>
            </a:pP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Aft>
                <a:spcPts val="600"/>
              </a:spcAft>
              <a:defRPr/>
            </a:pP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Aft>
                <a:spcPts val="600"/>
              </a:spcAft>
              <a:defRPr/>
            </a:pP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Ravut Dixit</a:t>
            </a:r>
          </a:p>
          <a:p>
            <a:pPr algn="ctr">
              <a:spcAft>
                <a:spcPts val="600"/>
              </a:spcAft>
              <a:defRPr/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ravut.dixit@capgemini.com</a:t>
            </a:r>
          </a:p>
          <a:p>
            <a:pPr algn="ctr">
              <a:spcAft>
                <a:spcPts val="600"/>
              </a:spcAft>
              <a:defRPr/>
            </a:pPr>
            <a:r>
              <a:rPr lang="en-US"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9110892896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Aft>
                <a:spcPts val="600"/>
              </a:spcAft>
              <a:defRPr/>
            </a:pP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Trained on MuleSoft,</a:t>
            </a:r>
          </a:p>
          <a:p>
            <a:pPr algn="ctr">
              <a:spcAft>
                <a:spcPts val="600"/>
              </a:spcAft>
              <a:defRPr/>
            </a:pPr>
            <a:r>
              <a:rPr lang="en-IN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Bachelor’s Degree in Mechanical Engineering</a:t>
            </a: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77811" y="300657"/>
            <a:ext cx="1094237" cy="1406877"/>
          </a:xfrm>
          <a:prstGeom prst="rect">
            <a:avLst/>
          </a:prstGeom>
        </p:spPr>
      </p:pic>
      <p:pic>
        <p:nvPicPr>
          <p:cNvPr id="7" name="Graphic 9">
            <a:extLst>
              <a:ext uri="{FF2B5EF4-FFF2-40B4-BE49-F238E27FC236}">
                <a16:creationId xmlns:a16="http://schemas.microsoft.com/office/drawing/2014/main" id="{C3D2EC56-D17C-4A75-8178-C69397BC735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1830" y="6287784"/>
            <a:ext cx="2066840" cy="356844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3258288" y="723502"/>
            <a:ext cx="5874026" cy="16359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985777"/>
              </p:ext>
            </p:extLst>
          </p:nvPr>
        </p:nvGraphicFramePr>
        <p:xfrm>
          <a:off x="2489983" y="267128"/>
          <a:ext cx="6655369" cy="327745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6553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8897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  <a:defRPr/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Competencies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559">
                <a:tc>
                  <a:txBody>
                    <a:bodyPr/>
                    <a:lstStyle/>
                    <a:p>
                      <a:pPr marL="171450" indent="-171450" algn="l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>
                          <a:tab pos="6345238" algn="l"/>
                        </a:tabLst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Have good understanding of 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Java, AWS and MuleSoft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171450" indent="-171450" algn="l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>
                          <a:tab pos="6345238" algn="l"/>
                        </a:tabLst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Ability to comprehend the Business Requirement, Design and 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proficient in using </a:t>
                      </a:r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Anypoint Platform 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to discover, consume, build, deploy, manage, and govern APIs.</a:t>
                      </a:r>
                    </a:p>
                    <a:p>
                      <a:pPr marL="171450" indent="-171450" algn="l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>
                          <a:tab pos="6345238" algn="l"/>
                        </a:tabLst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Trained on Spring Framework.</a:t>
                      </a:r>
                    </a:p>
                    <a:p>
                      <a:pPr marL="171450" indent="-171450" algn="l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>
                          <a:tab pos="6345238" algn="l"/>
                        </a:tabLst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Beginner in 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Agile Methodology.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171450" indent="-171450" algn="l">
                        <a:lnSpc>
                          <a:spcPct val="100000"/>
                        </a:lnSpc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>
                          <a:tab pos="6345238" algn="l"/>
                        </a:tabLst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Hands on experience in building 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API-led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and 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Connector-based integrations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 end points like 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Salesforce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Database etc.</a:t>
                      </a:r>
                    </a:p>
                    <a:p>
                      <a:pPr marL="171450" indent="-171450" algn="l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>
                          <a:tab pos="6345238" algn="l"/>
                        </a:tabLst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Analytical mindset and problem-solving skills.</a:t>
                      </a:r>
                    </a:p>
                    <a:p>
                      <a:pPr marL="171450" indent="-171450" algn="l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>
                          <a:tab pos="6345238" algn="l"/>
                        </a:tabLst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Good communication skills and effective team player.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7477942"/>
              </p:ext>
            </p:extLst>
          </p:nvPr>
        </p:nvGraphicFramePr>
        <p:xfrm>
          <a:off x="2446480" y="3658716"/>
          <a:ext cx="9358527" cy="23368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358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baseline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Experience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IN" sz="14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Hands-On assignments on AWS.</a:t>
                      </a:r>
                    </a:p>
                    <a:p>
                      <a:pPr marL="171450" indent="-171450" algn="l" defTabSz="914400" rtl="0" eaLnBrk="1" latinLnBrk="0" hangingPunct="1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IN" sz="14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Hands-On assignments on MuleSoft.</a:t>
                      </a:r>
                    </a:p>
                    <a:p>
                      <a:pPr marL="171450" indent="-171450" algn="l" defTabSz="914400" rtl="0" eaLnBrk="1" latinLnBrk="0" hangingPunct="1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IN" sz="14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Working knowledge of exception handling and logging, in API-led environment.</a:t>
                      </a:r>
                    </a:p>
                    <a:p>
                      <a:pPr marL="171450" indent="-171450" algn="l" defTabSz="914400" rtl="0" eaLnBrk="1" latinLnBrk="0" hangingPunct="1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IN" sz="14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Used Dataweave transformations to handle diverse set of message formats like JSON, XML, CSV, etc. </a:t>
                      </a:r>
                    </a:p>
                    <a:p>
                      <a:pPr marL="171450" indent="-171450" algn="l" defTabSz="914400" rtl="0" eaLnBrk="1" latinLnBrk="0" hangingPunct="1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IN" sz="14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Working knowledge of batch implementations, to synchronise data between Salesforce and business database.</a:t>
                      </a:r>
                    </a:p>
                    <a:p>
                      <a:pPr marL="171450" indent="-171450" algn="l" defTabSz="914400" rtl="0" eaLnBrk="1" latinLnBrk="0" hangingPunct="1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IN" sz="14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Successfully completed the sprint project i.e. Bidirectional synchronization of the data from salesforce to database and vice-versa.</a:t>
                      </a:r>
                      <a:endParaRPr lang="en-IN" sz="14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327659"/>
              </p:ext>
            </p:extLst>
          </p:nvPr>
        </p:nvGraphicFramePr>
        <p:xfrm>
          <a:off x="304800" y="267128"/>
          <a:ext cx="1963869" cy="187403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638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7438">
                <a:tc>
                  <a:txBody>
                    <a:bodyPr/>
                    <a:lstStyle/>
                    <a:p>
                      <a:pPr algn="ctr"/>
                      <a:r>
                        <a:rPr lang="en-IN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Skills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895">
                <a:tc>
                  <a:txBody>
                    <a:bodyPr/>
                    <a:lstStyle/>
                    <a:p>
                      <a:pPr algn="ctr"/>
                      <a:r>
                        <a:rPr lang="en-IN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MuleSoft</a:t>
                      </a:r>
                      <a:endParaRPr lang="en-IN" sz="13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89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130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Java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895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8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Agile Development</a:t>
                      </a:r>
                      <a:endParaRPr lang="en-IN" sz="13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895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XML, JSON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719944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C5FEA85-BD77-4DA4-8592-91F1D01938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310850"/>
              </p:ext>
            </p:extLst>
          </p:nvPr>
        </p:nvGraphicFramePr>
        <p:xfrm>
          <a:off x="304799" y="2361870"/>
          <a:ext cx="1963869" cy="37642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638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1114">
                <a:tc>
                  <a:txBody>
                    <a:bodyPr/>
                    <a:lstStyle/>
                    <a:p>
                      <a:pPr algn="ctr"/>
                      <a:r>
                        <a:rPr lang="en-IN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Mule Specifics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114">
                <a:tc>
                  <a:txBody>
                    <a:bodyPr/>
                    <a:lstStyle/>
                    <a:p>
                      <a:pPr algn="ctr"/>
                      <a:r>
                        <a:rPr lang="en-IN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RAML</a:t>
                      </a:r>
                      <a:endParaRPr lang="en-IN" sz="13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1114">
                <a:tc>
                  <a:txBody>
                    <a:bodyPr/>
                    <a:lstStyle/>
                    <a:p>
                      <a:pPr algn="ctr"/>
                      <a:r>
                        <a:rPr lang="en-IN" sz="13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Designing API</a:t>
                      </a:r>
                      <a:endParaRPr lang="en-IN" sz="13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928892"/>
                  </a:ext>
                </a:extLst>
              </a:tr>
              <a:tr h="221114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Standard Connectors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1114">
                <a:tc>
                  <a:txBody>
                    <a:bodyPr/>
                    <a:lstStyle/>
                    <a:p>
                      <a:pPr algn="ctr"/>
                      <a:r>
                        <a:rPr lang="en-IN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API </a:t>
                      </a:r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Manager</a:t>
                      </a:r>
                      <a:endParaRPr lang="en-IN" sz="13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1114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Runtime Manager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11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Anypoint MQ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11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3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Dataweave</a:t>
                      </a:r>
                      <a:endParaRPr lang="en-IN" sz="13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11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Scheduler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970108"/>
                  </a:ext>
                </a:extLst>
              </a:tr>
              <a:tr h="221114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Exception Handing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1114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Logging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1114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Watermarking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1114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Batch job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2741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367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1462</TotalTime>
  <Words>210</Words>
  <Application>Microsoft Office PowerPoint</Application>
  <PresentationFormat>Widescreen</PresentationFormat>
  <Paragraphs>45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Kompalli, Aparna</dc:creator>
  <cp:lastModifiedBy>Dixit, Ravut</cp:lastModifiedBy>
  <cp:revision>37</cp:revision>
  <dcterms:created xsi:type="dcterms:W3CDTF">2021-05-17T18:10:30Z</dcterms:created>
  <dcterms:modified xsi:type="dcterms:W3CDTF">2022-07-20T06:10:45Z</dcterms:modified>
</cp:coreProperties>
</file>