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2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3" r:id="rId17"/>
    <p:sldId id="274" r:id="rId18"/>
    <p:sldId id="276" r:id="rId19"/>
    <p:sldId id="275" r:id="rId20"/>
    <p:sldId id="277" r:id="rId21"/>
    <p:sldId id="279" r:id="rId22"/>
    <p:sldId id="280" r:id="rId23"/>
    <p:sldId id="281" r:id="rId24"/>
    <p:sldId id="282" r:id="rId25"/>
    <p:sldId id="285" r:id="rId26"/>
    <p:sldId id="284" r:id="rId27"/>
    <p:sldId id="283" r:id="rId28"/>
    <p:sldId id="286" r:id="rId29"/>
    <p:sldId id="264" r:id="rId30"/>
    <p:sldId id="263" r:id="rId31"/>
  </p:sldIdLst>
  <p:sldSz cx="12192000" cy="6858000"/>
  <p:notesSz cx="6858000" cy="9144000"/>
  <p:embeddedFontLst>
    <p:embeddedFont>
      <p:font typeface="Cambria Math" panose="02040503050406030204" pitchFamily="18" charset="0"/>
      <p:regular r:id="rId3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4660"/>
  </p:normalViewPr>
  <p:slideViewPr>
    <p:cSldViewPr snapToGrid="0">
      <p:cViewPr>
        <p:scale>
          <a:sx n="90" d="100"/>
          <a:sy n="90" d="100"/>
        </p:scale>
        <p:origin x="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82BC6-ADE7-412D-8A8C-0551CB1E186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21DB435-3484-4937-BCC8-C379C6C31166}">
      <dgm:prSet/>
      <dgm:spPr/>
      <dgm:t>
        <a:bodyPr/>
        <a:lstStyle/>
        <a:p>
          <a:pPr>
            <a:defRPr cap="all"/>
          </a:pPr>
          <a:r>
            <a:rPr lang="en-US" b="1"/>
            <a:t>bitflip</a:t>
          </a:r>
          <a:r>
            <a:rPr lang="en-US"/>
            <a:t> - </a:t>
          </a:r>
          <a:r>
            <a:rPr lang="ru-RU"/>
            <a:t>рандомно меняет биты (удаление, вставка, переворот с 0 на 1)</a:t>
          </a:r>
          <a:endParaRPr lang="en-US"/>
        </a:p>
      </dgm:t>
    </dgm:pt>
    <dgm:pt modelId="{B466C0B9-F122-4704-AD14-5CE893747670}" type="parTrans" cxnId="{6318E464-8C02-4FF5-B3FA-1BD749D2654C}">
      <dgm:prSet/>
      <dgm:spPr/>
      <dgm:t>
        <a:bodyPr/>
        <a:lstStyle/>
        <a:p>
          <a:endParaRPr lang="en-US"/>
        </a:p>
      </dgm:t>
    </dgm:pt>
    <dgm:pt modelId="{B7117F19-44B8-4003-9533-B64F73BA4CBD}" type="sibTrans" cxnId="{6318E464-8C02-4FF5-B3FA-1BD749D2654C}">
      <dgm:prSet/>
      <dgm:spPr/>
      <dgm:t>
        <a:bodyPr/>
        <a:lstStyle/>
        <a:p>
          <a:endParaRPr lang="en-US"/>
        </a:p>
      </dgm:t>
    </dgm:pt>
    <dgm:pt modelId="{6664A368-16AD-426D-8DB8-E221209C9366}">
      <dgm:prSet/>
      <dgm:spPr/>
      <dgm:t>
        <a:bodyPr/>
        <a:lstStyle/>
        <a:p>
          <a:pPr>
            <a:defRPr cap="all"/>
          </a:pPr>
          <a:r>
            <a:rPr lang="en-US" b="1" dirty="0" err="1"/>
            <a:t>arith</a:t>
          </a:r>
          <a:r>
            <a:rPr lang="en-US" b="1" dirty="0"/>
            <a:t> </a:t>
          </a:r>
          <a:r>
            <a:rPr lang="en-US" dirty="0"/>
            <a:t>– </a:t>
          </a:r>
          <a:r>
            <a:rPr lang="ru-RU" dirty="0"/>
            <a:t>случайные арифметические операции</a:t>
          </a:r>
          <a:endParaRPr lang="en-US" dirty="0"/>
        </a:p>
      </dgm:t>
    </dgm:pt>
    <dgm:pt modelId="{1C25C9AE-AD41-4865-94B6-B1DF5D859505}" type="parTrans" cxnId="{CA1A928B-75BC-4679-9302-456969319786}">
      <dgm:prSet/>
      <dgm:spPr/>
      <dgm:t>
        <a:bodyPr/>
        <a:lstStyle/>
        <a:p>
          <a:endParaRPr lang="en-US"/>
        </a:p>
      </dgm:t>
    </dgm:pt>
    <dgm:pt modelId="{2635C743-6ADD-4999-9433-69BF6207534C}" type="sibTrans" cxnId="{CA1A928B-75BC-4679-9302-456969319786}">
      <dgm:prSet/>
      <dgm:spPr/>
      <dgm:t>
        <a:bodyPr/>
        <a:lstStyle/>
        <a:p>
          <a:endParaRPr lang="en-US"/>
        </a:p>
      </dgm:t>
    </dgm:pt>
    <dgm:pt modelId="{3D00847A-9C1C-431F-A478-D20C6E7A69C9}">
      <dgm:prSet/>
      <dgm:spPr/>
      <dgm:t>
        <a:bodyPr/>
        <a:lstStyle/>
        <a:p>
          <a:pPr>
            <a:defRPr cap="all"/>
          </a:pPr>
          <a:r>
            <a:rPr lang="en-US" b="1"/>
            <a:t>extras</a:t>
          </a:r>
          <a:r>
            <a:rPr lang="en-US"/>
            <a:t> – </a:t>
          </a:r>
          <a:r>
            <a:rPr lang="ru-RU"/>
            <a:t>вставка слов из словаря</a:t>
          </a:r>
          <a:endParaRPr lang="en-US"/>
        </a:p>
      </dgm:t>
    </dgm:pt>
    <dgm:pt modelId="{E893B02D-6125-4EE8-A353-129948DE818E}" type="parTrans" cxnId="{1E677A6B-2C25-40BB-A796-DE765660B5D6}">
      <dgm:prSet/>
      <dgm:spPr/>
      <dgm:t>
        <a:bodyPr/>
        <a:lstStyle/>
        <a:p>
          <a:endParaRPr lang="en-US"/>
        </a:p>
      </dgm:t>
    </dgm:pt>
    <dgm:pt modelId="{0B09B1F0-8FCD-4B6C-8C49-5DA2718B5FEE}" type="sibTrans" cxnId="{1E677A6B-2C25-40BB-A796-DE765660B5D6}">
      <dgm:prSet/>
      <dgm:spPr/>
      <dgm:t>
        <a:bodyPr/>
        <a:lstStyle/>
        <a:p>
          <a:endParaRPr lang="en-US"/>
        </a:p>
      </dgm:t>
    </dgm:pt>
    <dgm:pt modelId="{AF975421-1F3B-4CEB-9568-618AEC3DCC8E}">
      <dgm:prSet/>
      <dgm:spPr/>
      <dgm:t>
        <a:bodyPr/>
        <a:lstStyle/>
        <a:p>
          <a:pPr>
            <a:defRPr cap="all"/>
          </a:pPr>
          <a:r>
            <a:rPr lang="en-US" b="1"/>
            <a:t>havoc</a:t>
          </a:r>
          <a:r>
            <a:rPr lang="en-US"/>
            <a:t> – </a:t>
          </a:r>
          <a:r>
            <a:rPr lang="ru-RU"/>
            <a:t>комплексный алгоритм (замена случайными данными, дупликация)</a:t>
          </a:r>
          <a:endParaRPr lang="en-US"/>
        </a:p>
      </dgm:t>
    </dgm:pt>
    <dgm:pt modelId="{B60B8246-7162-405C-838F-848672183FA7}" type="parTrans" cxnId="{8A18E3E0-7C6F-4D39-8D2C-F50C73AC6E83}">
      <dgm:prSet/>
      <dgm:spPr/>
      <dgm:t>
        <a:bodyPr/>
        <a:lstStyle/>
        <a:p>
          <a:endParaRPr lang="en-US"/>
        </a:p>
      </dgm:t>
    </dgm:pt>
    <dgm:pt modelId="{9BBE99B0-5E04-473C-A53C-4D6380358936}" type="sibTrans" cxnId="{8A18E3E0-7C6F-4D39-8D2C-F50C73AC6E83}">
      <dgm:prSet/>
      <dgm:spPr/>
      <dgm:t>
        <a:bodyPr/>
        <a:lstStyle/>
        <a:p>
          <a:endParaRPr lang="en-US"/>
        </a:p>
      </dgm:t>
    </dgm:pt>
    <dgm:pt modelId="{E12E2537-324B-4CA5-A72A-62DC51EE60C4}" type="pres">
      <dgm:prSet presAssocID="{7F582BC6-ADE7-412D-8A8C-0551CB1E1861}" presName="root" presStyleCnt="0">
        <dgm:presLayoutVars>
          <dgm:dir/>
          <dgm:resizeHandles val="exact"/>
        </dgm:presLayoutVars>
      </dgm:prSet>
      <dgm:spPr/>
    </dgm:pt>
    <dgm:pt modelId="{67C7BA7D-C277-4A43-9E8D-03D91A657972}" type="pres">
      <dgm:prSet presAssocID="{D21DB435-3484-4937-BCC8-C379C6C31166}" presName="compNode" presStyleCnt="0"/>
      <dgm:spPr/>
    </dgm:pt>
    <dgm:pt modelId="{28233004-760E-4DEE-9A29-D3255A865E0A}" type="pres">
      <dgm:prSet presAssocID="{D21DB435-3484-4937-BCC8-C379C6C3116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F6BF020-2A48-4CD2-97AA-B952546FDE97}" type="pres">
      <dgm:prSet presAssocID="{D21DB435-3484-4937-BCC8-C379C6C311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Летучие мыши"/>
        </a:ext>
      </dgm:extLst>
    </dgm:pt>
    <dgm:pt modelId="{C88FD246-9836-4A07-9AC4-C42D27011A7F}" type="pres">
      <dgm:prSet presAssocID="{D21DB435-3484-4937-BCC8-C379C6C31166}" presName="spaceRect" presStyleCnt="0"/>
      <dgm:spPr/>
    </dgm:pt>
    <dgm:pt modelId="{2B0A6B37-FE73-4D1B-B2BD-4C3B46545F8C}" type="pres">
      <dgm:prSet presAssocID="{D21DB435-3484-4937-BCC8-C379C6C31166}" presName="textRect" presStyleLbl="revTx" presStyleIdx="0" presStyleCnt="4">
        <dgm:presLayoutVars>
          <dgm:chMax val="1"/>
          <dgm:chPref val="1"/>
        </dgm:presLayoutVars>
      </dgm:prSet>
      <dgm:spPr/>
    </dgm:pt>
    <dgm:pt modelId="{3AACADC8-2D58-47F1-9D8A-92FEA83B6A16}" type="pres">
      <dgm:prSet presAssocID="{B7117F19-44B8-4003-9533-B64F73BA4CBD}" presName="sibTrans" presStyleCnt="0"/>
      <dgm:spPr/>
    </dgm:pt>
    <dgm:pt modelId="{56B28A26-5F89-4EA5-A58E-6A0846183EB6}" type="pres">
      <dgm:prSet presAssocID="{6664A368-16AD-426D-8DB8-E221209C9366}" presName="compNode" presStyleCnt="0"/>
      <dgm:spPr/>
    </dgm:pt>
    <dgm:pt modelId="{60372894-D206-4EBD-BEDC-8F1BC331F1D7}" type="pres">
      <dgm:prSet presAssocID="{6664A368-16AD-426D-8DB8-E221209C936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EE569DD-DED9-4DAB-8F9D-1878A3539F60}" type="pres">
      <dgm:prSet presAssocID="{6664A368-16AD-426D-8DB8-E221209C93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ассовый аппарат"/>
        </a:ext>
      </dgm:extLst>
    </dgm:pt>
    <dgm:pt modelId="{7FB47AB7-FDB5-4F97-A0CC-E3E4D7266B07}" type="pres">
      <dgm:prSet presAssocID="{6664A368-16AD-426D-8DB8-E221209C9366}" presName="spaceRect" presStyleCnt="0"/>
      <dgm:spPr/>
    </dgm:pt>
    <dgm:pt modelId="{05A85F2F-BA0C-4D18-8133-51489D820D27}" type="pres">
      <dgm:prSet presAssocID="{6664A368-16AD-426D-8DB8-E221209C9366}" presName="textRect" presStyleLbl="revTx" presStyleIdx="1" presStyleCnt="4">
        <dgm:presLayoutVars>
          <dgm:chMax val="1"/>
          <dgm:chPref val="1"/>
        </dgm:presLayoutVars>
      </dgm:prSet>
      <dgm:spPr/>
    </dgm:pt>
    <dgm:pt modelId="{4EE906CE-6945-435D-8494-E190572B1A5E}" type="pres">
      <dgm:prSet presAssocID="{2635C743-6ADD-4999-9433-69BF6207534C}" presName="sibTrans" presStyleCnt="0"/>
      <dgm:spPr/>
    </dgm:pt>
    <dgm:pt modelId="{8D8651A8-D88F-4D78-B272-5A2C5CDAD250}" type="pres">
      <dgm:prSet presAssocID="{3D00847A-9C1C-431F-A478-D20C6E7A69C9}" presName="compNode" presStyleCnt="0"/>
      <dgm:spPr/>
    </dgm:pt>
    <dgm:pt modelId="{5B48CF1A-3594-4CB0-A339-3EFAE8056AD3}" type="pres">
      <dgm:prSet presAssocID="{3D00847A-9C1C-431F-A478-D20C6E7A69C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AEEAC8-27E1-4171-AD47-527ACECD304F}" type="pres">
      <dgm:prSet presAssocID="{3D00847A-9C1C-431F-A478-D20C6E7A69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Речь со сплошной заливкой"/>
        </a:ext>
      </dgm:extLst>
    </dgm:pt>
    <dgm:pt modelId="{333FA498-E68F-4BE2-9F1A-4F04FBD7849E}" type="pres">
      <dgm:prSet presAssocID="{3D00847A-9C1C-431F-A478-D20C6E7A69C9}" presName="spaceRect" presStyleCnt="0"/>
      <dgm:spPr/>
    </dgm:pt>
    <dgm:pt modelId="{765223B4-E2BE-4760-8DC7-1169D3A0BE04}" type="pres">
      <dgm:prSet presAssocID="{3D00847A-9C1C-431F-A478-D20C6E7A69C9}" presName="textRect" presStyleLbl="revTx" presStyleIdx="2" presStyleCnt="4">
        <dgm:presLayoutVars>
          <dgm:chMax val="1"/>
          <dgm:chPref val="1"/>
        </dgm:presLayoutVars>
      </dgm:prSet>
      <dgm:spPr/>
    </dgm:pt>
    <dgm:pt modelId="{FC403E77-D695-4545-9D13-70C1206EAEE5}" type="pres">
      <dgm:prSet presAssocID="{0B09B1F0-8FCD-4B6C-8C49-5DA2718B5FEE}" presName="sibTrans" presStyleCnt="0"/>
      <dgm:spPr/>
    </dgm:pt>
    <dgm:pt modelId="{4886039B-D7C6-4B0F-BB9A-F4E7CDB0A9D2}" type="pres">
      <dgm:prSet presAssocID="{AF975421-1F3B-4CEB-9568-618AEC3DCC8E}" presName="compNode" presStyleCnt="0"/>
      <dgm:spPr/>
    </dgm:pt>
    <dgm:pt modelId="{D0A0A543-4289-4FC3-88EA-94C50DC78D8F}" type="pres">
      <dgm:prSet presAssocID="{AF975421-1F3B-4CEB-9568-618AEC3DCC8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15A3189-B3A0-4397-AD31-EDA7093951C6}" type="pres">
      <dgm:prSet presAssocID="{AF975421-1F3B-4CEB-9568-618AEC3DCC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Абак со сплошной заливкой"/>
        </a:ext>
      </dgm:extLst>
    </dgm:pt>
    <dgm:pt modelId="{1A678D89-54F2-4D22-A788-72F4DD771790}" type="pres">
      <dgm:prSet presAssocID="{AF975421-1F3B-4CEB-9568-618AEC3DCC8E}" presName="spaceRect" presStyleCnt="0"/>
      <dgm:spPr/>
    </dgm:pt>
    <dgm:pt modelId="{BF73FD23-B7D2-4CDF-A7EC-E428AF27321D}" type="pres">
      <dgm:prSet presAssocID="{AF975421-1F3B-4CEB-9568-618AEC3DCC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318E464-8C02-4FF5-B3FA-1BD749D2654C}" srcId="{7F582BC6-ADE7-412D-8A8C-0551CB1E1861}" destId="{D21DB435-3484-4937-BCC8-C379C6C31166}" srcOrd="0" destOrd="0" parTransId="{B466C0B9-F122-4704-AD14-5CE893747670}" sibTransId="{B7117F19-44B8-4003-9533-B64F73BA4CBD}"/>
    <dgm:cxn modelId="{1E677A6B-2C25-40BB-A796-DE765660B5D6}" srcId="{7F582BC6-ADE7-412D-8A8C-0551CB1E1861}" destId="{3D00847A-9C1C-431F-A478-D20C6E7A69C9}" srcOrd="2" destOrd="0" parTransId="{E893B02D-6125-4EE8-A353-129948DE818E}" sibTransId="{0B09B1F0-8FCD-4B6C-8C49-5DA2718B5FEE}"/>
    <dgm:cxn modelId="{CA1A928B-75BC-4679-9302-456969319786}" srcId="{7F582BC6-ADE7-412D-8A8C-0551CB1E1861}" destId="{6664A368-16AD-426D-8DB8-E221209C9366}" srcOrd="1" destOrd="0" parTransId="{1C25C9AE-AD41-4865-94B6-B1DF5D859505}" sibTransId="{2635C743-6ADD-4999-9433-69BF6207534C}"/>
    <dgm:cxn modelId="{CA4CBFAC-FC9C-4894-A429-B7BFD94A704D}" type="presOf" srcId="{3D00847A-9C1C-431F-A478-D20C6E7A69C9}" destId="{765223B4-E2BE-4760-8DC7-1169D3A0BE04}" srcOrd="0" destOrd="0" presId="urn:microsoft.com/office/officeart/2018/5/layout/IconLeafLabelList"/>
    <dgm:cxn modelId="{CF9A5DBE-11E5-4B62-BDB6-C258F0AA2443}" type="presOf" srcId="{6664A368-16AD-426D-8DB8-E221209C9366}" destId="{05A85F2F-BA0C-4D18-8133-51489D820D27}" srcOrd="0" destOrd="0" presId="urn:microsoft.com/office/officeart/2018/5/layout/IconLeafLabelList"/>
    <dgm:cxn modelId="{01F730CA-0C5D-47E1-9987-3E80C3F95F56}" type="presOf" srcId="{AF975421-1F3B-4CEB-9568-618AEC3DCC8E}" destId="{BF73FD23-B7D2-4CDF-A7EC-E428AF27321D}" srcOrd="0" destOrd="0" presId="urn:microsoft.com/office/officeart/2018/5/layout/IconLeafLabelList"/>
    <dgm:cxn modelId="{8506A6D8-C9CA-476C-AD04-2A89CBACDDFE}" type="presOf" srcId="{D21DB435-3484-4937-BCC8-C379C6C31166}" destId="{2B0A6B37-FE73-4D1B-B2BD-4C3B46545F8C}" srcOrd="0" destOrd="0" presId="urn:microsoft.com/office/officeart/2018/5/layout/IconLeafLabelList"/>
    <dgm:cxn modelId="{8A18E3E0-7C6F-4D39-8D2C-F50C73AC6E83}" srcId="{7F582BC6-ADE7-412D-8A8C-0551CB1E1861}" destId="{AF975421-1F3B-4CEB-9568-618AEC3DCC8E}" srcOrd="3" destOrd="0" parTransId="{B60B8246-7162-405C-838F-848672183FA7}" sibTransId="{9BBE99B0-5E04-473C-A53C-4D6380358936}"/>
    <dgm:cxn modelId="{93A690EC-2027-4DBE-A2CF-D0FDAA640BFB}" type="presOf" srcId="{7F582BC6-ADE7-412D-8A8C-0551CB1E1861}" destId="{E12E2537-324B-4CA5-A72A-62DC51EE60C4}" srcOrd="0" destOrd="0" presId="urn:microsoft.com/office/officeart/2018/5/layout/IconLeafLabelList"/>
    <dgm:cxn modelId="{E38F7A8E-B928-4933-B000-2BBB32CFAFEF}" type="presParOf" srcId="{E12E2537-324B-4CA5-A72A-62DC51EE60C4}" destId="{67C7BA7D-C277-4A43-9E8D-03D91A657972}" srcOrd="0" destOrd="0" presId="urn:microsoft.com/office/officeart/2018/5/layout/IconLeafLabelList"/>
    <dgm:cxn modelId="{B0019AE1-1E11-4294-9689-90C4DCD18E62}" type="presParOf" srcId="{67C7BA7D-C277-4A43-9E8D-03D91A657972}" destId="{28233004-760E-4DEE-9A29-D3255A865E0A}" srcOrd="0" destOrd="0" presId="urn:microsoft.com/office/officeart/2018/5/layout/IconLeafLabelList"/>
    <dgm:cxn modelId="{4192DCF5-9215-426F-928E-E286DB1980B0}" type="presParOf" srcId="{67C7BA7D-C277-4A43-9E8D-03D91A657972}" destId="{DF6BF020-2A48-4CD2-97AA-B952546FDE97}" srcOrd="1" destOrd="0" presId="urn:microsoft.com/office/officeart/2018/5/layout/IconLeafLabelList"/>
    <dgm:cxn modelId="{966B96DB-DC58-4343-87E6-D2B5A3A9B6FD}" type="presParOf" srcId="{67C7BA7D-C277-4A43-9E8D-03D91A657972}" destId="{C88FD246-9836-4A07-9AC4-C42D27011A7F}" srcOrd="2" destOrd="0" presId="urn:microsoft.com/office/officeart/2018/5/layout/IconLeafLabelList"/>
    <dgm:cxn modelId="{2AA6AEF3-ECE5-4157-BF7B-3F168E2BC555}" type="presParOf" srcId="{67C7BA7D-C277-4A43-9E8D-03D91A657972}" destId="{2B0A6B37-FE73-4D1B-B2BD-4C3B46545F8C}" srcOrd="3" destOrd="0" presId="urn:microsoft.com/office/officeart/2018/5/layout/IconLeafLabelList"/>
    <dgm:cxn modelId="{752DFD4D-DB01-4795-9995-FA321F904702}" type="presParOf" srcId="{E12E2537-324B-4CA5-A72A-62DC51EE60C4}" destId="{3AACADC8-2D58-47F1-9D8A-92FEA83B6A16}" srcOrd="1" destOrd="0" presId="urn:microsoft.com/office/officeart/2018/5/layout/IconLeafLabelList"/>
    <dgm:cxn modelId="{2BD12232-A5FB-4D72-81D1-BB4B61DB2DFB}" type="presParOf" srcId="{E12E2537-324B-4CA5-A72A-62DC51EE60C4}" destId="{56B28A26-5F89-4EA5-A58E-6A0846183EB6}" srcOrd="2" destOrd="0" presId="urn:microsoft.com/office/officeart/2018/5/layout/IconLeafLabelList"/>
    <dgm:cxn modelId="{D1202CA2-2BCA-454B-9C17-1B35EA7EBC21}" type="presParOf" srcId="{56B28A26-5F89-4EA5-A58E-6A0846183EB6}" destId="{60372894-D206-4EBD-BEDC-8F1BC331F1D7}" srcOrd="0" destOrd="0" presId="urn:microsoft.com/office/officeart/2018/5/layout/IconLeafLabelList"/>
    <dgm:cxn modelId="{1FAB01F5-B06A-4419-8A08-60AEFA28FE7C}" type="presParOf" srcId="{56B28A26-5F89-4EA5-A58E-6A0846183EB6}" destId="{FEE569DD-DED9-4DAB-8F9D-1878A3539F60}" srcOrd="1" destOrd="0" presId="urn:microsoft.com/office/officeart/2018/5/layout/IconLeafLabelList"/>
    <dgm:cxn modelId="{6D477BEC-54BF-4B25-BA6D-E9E9B4568D1F}" type="presParOf" srcId="{56B28A26-5F89-4EA5-A58E-6A0846183EB6}" destId="{7FB47AB7-FDB5-4F97-A0CC-E3E4D7266B07}" srcOrd="2" destOrd="0" presId="urn:microsoft.com/office/officeart/2018/5/layout/IconLeafLabelList"/>
    <dgm:cxn modelId="{E2206202-4C36-4204-9F7F-0B19216EE90A}" type="presParOf" srcId="{56B28A26-5F89-4EA5-A58E-6A0846183EB6}" destId="{05A85F2F-BA0C-4D18-8133-51489D820D27}" srcOrd="3" destOrd="0" presId="urn:microsoft.com/office/officeart/2018/5/layout/IconLeafLabelList"/>
    <dgm:cxn modelId="{8A1AE9BA-15D6-4878-98C4-C1DEAA1954FC}" type="presParOf" srcId="{E12E2537-324B-4CA5-A72A-62DC51EE60C4}" destId="{4EE906CE-6945-435D-8494-E190572B1A5E}" srcOrd="3" destOrd="0" presId="urn:microsoft.com/office/officeart/2018/5/layout/IconLeafLabelList"/>
    <dgm:cxn modelId="{29BF2C9F-F04E-4AA0-A0F2-008FCE6D88D9}" type="presParOf" srcId="{E12E2537-324B-4CA5-A72A-62DC51EE60C4}" destId="{8D8651A8-D88F-4D78-B272-5A2C5CDAD250}" srcOrd="4" destOrd="0" presId="urn:microsoft.com/office/officeart/2018/5/layout/IconLeafLabelList"/>
    <dgm:cxn modelId="{CAB1AF97-E788-46C6-820B-6E231C06C5E2}" type="presParOf" srcId="{8D8651A8-D88F-4D78-B272-5A2C5CDAD250}" destId="{5B48CF1A-3594-4CB0-A339-3EFAE8056AD3}" srcOrd="0" destOrd="0" presId="urn:microsoft.com/office/officeart/2018/5/layout/IconLeafLabelList"/>
    <dgm:cxn modelId="{9F1C0ACF-92AE-41A0-B19E-4964FFC81AD7}" type="presParOf" srcId="{8D8651A8-D88F-4D78-B272-5A2C5CDAD250}" destId="{EEAEEAC8-27E1-4171-AD47-527ACECD304F}" srcOrd="1" destOrd="0" presId="urn:microsoft.com/office/officeart/2018/5/layout/IconLeafLabelList"/>
    <dgm:cxn modelId="{40293985-3A98-43ED-8059-0B6DDF9DDAFB}" type="presParOf" srcId="{8D8651A8-D88F-4D78-B272-5A2C5CDAD250}" destId="{333FA498-E68F-4BE2-9F1A-4F04FBD7849E}" srcOrd="2" destOrd="0" presId="urn:microsoft.com/office/officeart/2018/5/layout/IconLeafLabelList"/>
    <dgm:cxn modelId="{AA1D3BC1-5B2C-4D21-B200-11AD8E2AFB4E}" type="presParOf" srcId="{8D8651A8-D88F-4D78-B272-5A2C5CDAD250}" destId="{765223B4-E2BE-4760-8DC7-1169D3A0BE04}" srcOrd="3" destOrd="0" presId="urn:microsoft.com/office/officeart/2018/5/layout/IconLeafLabelList"/>
    <dgm:cxn modelId="{F200BC49-2496-4F46-8C14-C3F749DA1BD4}" type="presParOf" srcId="{E12E2537-324B-4CA5-A72A-62DC51EE60C4}" destId="{FC403E77-D695-4545-9D13-70C1206EAEE5}" srcOrd="5" destOrd="0" presId="urn:microsoft.com/office/officeart/2018/5/layout/IconLeafLabelList"/>
    <dgm:cxn modelId="{10BCE767-BF4B-4649-87BA-5FDF12BEAEAE}" type="presParOf" srcId="{E12E2537-324B-4CA5-A72A-62DC51EE60C4}" destId="{4886039B-D7C6-4B0F-BB9A-F4E7CDB0A9D2}" srcOrd="6" destOrd="0" presId="urn:microsoft.com/office/officeart/2018/5/layout/IconLeafLabelList"/>
    <dgm:cxn modelId="{51CA8B74-7195-4D3A-A7D1-662E8EE0EBE3}" type="presParOf" srcId="{4886039B-D7C6-4B0F-BB9A-F4E7CDB0A9D2}" destId="{D0A0A543-4289-4FC3-88EA-94C50DC78D8F}" srcOrd="0" destOrd="0" presId="urn:microsoft.com/office/officeart/2018/5/layout/IconLeafLabelList"/>
    <dgm:cxn modelId="{0A58C600-E8A1-41A7-956E-F33F6F270831}" type="presParOf" srcId="{4886039B-D7C6-4B0F-BB9A-F4E7CDB0A9D2}" destId="{215A3189-B3A0-4397-AD31-EDA7093951C6}" srcOrd="1" destOrd="0" presId="urn:microsoft.com/office/officeart/2018/5/layout/IconLeafLabelList"/>
    <dgm:cxn modelId="{014DB1E3-52CA-4F85-9957-387DA5EE126F}" type="presParOf" srcId="{4886039B-D7C6-4B0F-BB9A-F4E7CDB0A9D2}" destId="{1A678D89-54F2-4D22-A788-72F4DD771790}" srcOrd="2" destOrd="0" presId="urn:microsoft.com/office/officeart/2018/5/layout/IconLeafLabelList"/>
    <dgm:cxn modelId="{110064D8-EA14-41F8-AD3F-8C115FA10016}" type="presParOf" srcId="{4886039B-D7C6-4B0F-BB9A-F4E7CDB0A9D2}" destId="{BF73FD23-B7D2-4CDF-A7EC-E428AF27321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A2A7E1-46FF-40A6-972E-DB8A12BF961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A0C75B-78B3-4A57-8835-C177F0418E32}">
      <dgm:prSet/>
      <dgm:spPr/>
      <dgm:t>
        <a:bodyPr/>
        <a:lstStyle/>
        <a:p>
          <a:r>
            <a:rPr lang="ru-RU"/>
            <a:t>Фаззинг белого ящика</a:t>
          </a:r>
          <a:endParaRPr lang="en-US"/>
        </a:p>
      </dgm:t>
    </dgm:pt>
    <dgm:pt modelId="{D125CF98-CD8A-4842-91BE-A55267CCCF92}" type="parTrans" cxnId="{11BF11CA-04CF-4105-806E-CE6EE9654857}">
      <dgm:prSet/>
      <dgm:spPr/>
      <dgm:t>
        <a:bodyPr/>
        <a:lstStyle/>
        <a:p>
          <a:endParaRPr lang="en-US"/>
        </a:p>
      </dgm:t>
    </dgm:pt>
    <dgm:pt modelId="{9845B7E4-3922-4D83-9080-B02FE34DEC0F}" type="sibTrans" cxnId="{11BF11CA-04CF-4105-806E-CE6EE9654857}">
      <dgm:prSet/>
      <dgm:spPr/>
      <dgm:t>
        <a:bodyPr/>
        <a:lstStyle/>
        <a:p>
          <a:endParaRPr lang="en-US"/>
        </a:p>
      </dgm:t>
    </dgm:pt>
    <dgm:pt modelId="{342FDAF7-F4F4-474A-A05A-A5AB93AFAB4E}">
      <dgm:prSet/>
      <dgm:spPr/>
      <dgm:t>
        <a:bodyPr/>
        <a:lstStyle/>
        <a:p>
          <a:r>
            <a:rPr lang="ru-RU"/>
            <a:t>Фаззинг чёрного ящика</a:t>
          </a:r>
          <a:endParaRPr lang="en-US"/>
        </a:p>
      </dgm:t>
    </dgm:pt>
    <dgm:pt modelId="{C2BD2F4A-7DDA-4F2D-A5CA-703A8622777F}" type="parTrans" cxnId="{52B2848D-765F-48FB-86F2-110E436F2A22}">
      <dgm:prSet/>
      <dgm:spPr/>
      <dgm:t>
        <a:bodyPr/>
        <a:lstStyle/>
        <a:p>
          <a:endParaRPr lang="en-US"/>
        </a:p>
      </dgm:t>
    </dgm:pt>
    <dgm:pt modelId="{F9FEB273-46E3-4A04-A316-A2B11711AD62}" type="sibTrans" cxnId="{52B2848D-765F-48FB-86F2-110E436F2A22}">
      <dgm:prSet/>
      <dgm:spPr/>
      <dgm:t>
        <a:bodyPr/>
        <a:lstStyle/>
        <a:p>
          <a:endParaRPr lang="en-US"/>
        </a:p>
      </dgm:t>
    </dgm:pt>
    <dgm:pt modelId="{333E3A20-17E6-4B34-90B3-AE7B768CDB50}">
      <dgm:prSet/>
      <dgm:spPr/>
      <dgm:t>
        <a:bodyPr/>
        <a:lstStyle/>
        <a:p>
          <a:r>
            <a:rPr lang="ru-RU"/>
            <a:t>Фаззинг серого ящика</a:t>
          </a:r>
          <a:endParaRPr lang="en-US"/>
        </a:p>
      </dgm:t>
    </dgm:pt>
    <dgm:pt modelId="{1EFC239F-88BC-4F8F-B882-B8F7EA3B097F}" type="parTrans" cxnId="{1E4CD7FC-1C53-4D2B-BF4C-95B131DFA517}">
      <dgm:prSet/>
      <dgm:spPr/>
      <dgm:t>
        <a:bodyPr/>
        <a:lstStyle/>
        <a:p>
          <a:endParaRPr lang="en-US"/>
        </a:p>
      </dgm:t>
    </dgm:pt>
    <dgm:pt modelId="{1586390E-F566-4C7E-9B66-12F7886CCDF3}" type="sibTrans" cxnId="{1E4CD7FC-1C53-4D2B-BF4C-95B131DFA517}">
      <dgm:prSet/>
      <dgm:spPr/>
      <dgm:t>
        <a:bodyPr/>
        <a:lstStyle/>
        <a:p>
          <a:endParaRPr lang="en-US"/>
        </a:p>
      </dgm:t>
    </dgm:pt>
    <dgm:pt modelId="{EDE7926B-C535-44AE-A128-682A8057B92F}" type="pres">
      <dgm:prSet presAssocID="{0CA2A7E1-46FF-40A6-972E-DB8A12BF96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DF4AB3-2341-4258-94C1-954C37E654FB}" type="pres">
      <dgm:prSet presAssocID="{46A0C75B-78B3-4A57-8835-C177F0418E32}" presName="hierRoot1" presStyleCnt="0"/>
      <dgm:spPr/>
    </dgm:pt>
    <dgm:pt modelId="{D1C9BC2C-9005-4243-8B06-18E3C330E20D}" type="pres">
      <dgm:prSet presAssocID="{46A0C75B-78B3-4A57-8835-C177F0418E32}" presName="composite" presStyleCnt="0"/>
      <dgm:spPr/>
    </dgm:pt>
    <dgm:pt modelId="{38042E0F-FB03-4587-8178-86904C72ECF9}" type="pres">
      <dgm:prSet presAssocID="{46A0C75B-78B3-4A57-8835-C177F0418E32}" presName="background" presStyleLbl="node0" presStyleIdx="0" presStyleCnt="3"/>
      <dgm:spPr/>
    </dgm:pt>
    <dgm:pt modelId="{001792D0-403C-4740-8D49-C9138ED73185}" type="pres">
      <dgm:prSet presAssocID="{46A0C75B-78B3-4A57-8835-C177F0418E32}" presName="text" presStyleLbl="fgAcc0" presStyleIdx="0" presStyleCnt="3">
        <dgm:presLayoutVars>
          <dgm:chPref val="3"/>
        </dgm:presLayoutVars>
      </dgm:prSet>
      <dgm:spPr/>
    </dgm:pt>
    <dgm:pt modelId="{632615A4-49F4-42DD-905B-64A87668A776}" type="pres">
      <dgm:prSet presAssocID="{46A0C75B-78B3-4A57-8835-C177F0418E32}" presName="hierChild2" presStyleCnt="0"/>
      <dgm:spPr/>
    </dgm:pt>
    <dgm:pt modelId="{1C7B9825-3D85-4325-92BF-286055F137FD}" type="pres">
      <dgm:prSet presAssocID="{342FDAF7-F4F4-474A-A05A-A5AB93AFAB4E}" presName="hierRoot1" presStyleCnt="0"/>
      <dgm:spPr/>
    </dgm:pt>
    <dgm:pt modelId="{B5E6E078-C27F-40C7-B821-E014D34C67E7}" type="pres">
      <dgm:prSet presAssocID="{342FDAF7-F4F4-474A-A05A-A5AB93AFAB4E}" presName="composite" presStyleCnt="0"/>
      <dgm:spPr/>
    </dgm:pt>
    <dgm:pt modelId="{D8588D01-617F-4B77-9315-554E714A7141}" type="pres">
      <dgm:prSet presAssocID="{342FDAF7-F4F4-474A-A05A-A5AB93AFAB4E}" presName="background" presStyleLbl="node0" presStyleIdx="1" presStyleCnt="3"/>
      <dgm:spPr/>
    </dgm:pt>
    <dgm:pt modelId="{F5E313C6-312D-47C3-9EC3-C12E289A4C55}" type="pres">
      <dgm:prSet presAssocID="{342FDAF7-F4F4-474A-A05A-A5AB93AFAB4E}" presName="text" presStyleLbl="fgAcc0" presStyleIdx="1" presStyleCnt="3">
        <dgm:presLayoutVars>
          <dgm:chPref val="3"/>
        </dgm:presLayoutVars>
      </dgm:prSet>
      <dgm:spPr/>
    </dgm:pt>
    <dgm:pt modelId="{E5D56964-2C78-4F53-A195-853F766AF785}" type="pres">
      <dgm:prSet presAssocID="{342FDAF7-F4F4-474A-A05A-A5AB93AFAB4E}" presName="hierChild2" presStyleCnt="0"/>
      <dgm:spPr/>
    </dgm:pt>
    <dgm:pt modelId="{CA3EBDEA-B598-4E0A-B00C-7F1650BB1D98}" type="pres">
      <dgm:prSet presAssocID="{333E3A20-17E6-4B34-90B3-AE7B768CDB50}" presName="hierRoot1" presStyleCnt="0"/>
      <dgm:spPr/>
    </dgm:pt>
    <dgm:pt modelId="{C0B44EBB-7697-43E6-934C-1B4BA74FDC31}" type="pres">
      <dgm:prSet presAssocID="{333E3A20-17E6-4B34-90B3-AE7B768CDB50}" presName="composite" presStyleCnt="0"/>
      <dgm:spPr/>
    </dgm:pt>
    <dgm:pt modelId="{16CDB2B2-AEAA-40D4-9941-6A18638B70FA}" type="pres">
      <dgm:prSet presAssocID="{333E3A20-17E6-4B34-90B3-AE7B768CDB50}" presName="background" presStyleLbl="node0" presStyleIdx="2" presStyleCnt="3"/>
      <dgm:spPr/>
    </dgm:pt>
    <dgm:pt modelId="{9C5FC1AA-1F98-4651-BF85-3C36D661E6EE}" type="pres">
      <dgm:prSet presAssocID="{333E3A20-17E6-4B34-90B3-AE7B768CDB50}" presName="text" presStyleLbl="fgAcc0" presStyleIdx="2" presStyleCnt="3">
        <dgm:presLayoutVars>
          <dgm:chPref val="3"/>
        </dgm:presLayoutVars>
      </dgm:prSet>
      <dgm:spPr/>
    </dgm:pt>
    <dgm:pt modelId="{97D323B1-5212-4AA8-AD8D-DC724CBE63C4}" type="pres">
      <dgm:prSet presAssocID="{333E3A20-17E6-4B34-90B3-AE7B768CDB50}" presName="hierChild2" presStyleCnt="0"/>
      <dgm:spPr/>
    </dgm:pt>
  </dgm:ptLst>
  <dgm:cxnLst>
    <dgm:cxn modelId="{52B2848D-765F-48FB-86F2-110E436F2A22}" srcId="{0CA2A7E1-46FF-40A6-972E-DB8A12BF9617}" destId="{342FDAF7-F4F4-474A-A05A-A5AB93AFAB4E}" srcOrd="1" destOrd="0" parTransId="{C2BD2F4A-7DDA-4F2D-A5CA-703A8622777F}" sibTransId="{F9FEB273-46E3-4A04-A316-A2B11711AD62}"/>
    <dgm:cxn modelId="{EB21DFB3-028A-431C-B9B3-528D1AC5EEAC}" type="presOf" srcId="{333E3A20-17E6-4B34-90B3-AE7B768CDB50}" destId="{9C5FC1AA-1F98-4651-BF85-3C36D661E6EE}" srcOrd="0" destOrd="0" presId="urn:microsoft.com/office/officeart/2005/8/layout/hierarchy1"/>
    <dgm:cxn modelId="{33A78FB8-337F-4BB3-AE93-672B2C35141B}" type="presOf" srcId="{46A0C75B-78B3-4A57-8835-C177F0418E32}" destId="{001792D0-403C-4740-8D49-C9138ED73185}" srcOrd="0" destOrd="0" presId="urn:microsoft.com/office/officeart/2005/8/layout/hierarchy1"/>
    <dgm:cxn modelId="{11BF11CA-04CF-4105-806E-CE6EE9654857}" srcId="{0CA2A7E1-46FF-40A6-972E-DB8A12BF9617}" destId="{46A0C75B-78B3-4A57-8835-C177F0418E32}" srcOrd="0" destOrd="0" parTransId="{D125CF98-CD8A-4842-91BE-A55267CCCF92}" sibTransId="{9845B7E4-3922-4D83-9080-B02FE34DEC0F}"/>
    <dgm:cxn modelId="{3BA0D9E9-31F1-4EAB-BAA3-E3DAC7BD3E53}" type="presOf" srcId="{0CA2A7E1-46FF-40A6-972E-DB8A12BF9617}" destId="{EDE7926B-C535-44AE-A128-682A8057B92F}" srcOrd="0" destOrd="0" presId="urn:microsoft.com/office/officeart/2005/8/layout/hierarchy1"/>
    <dgm:cxn modelId="{ECF0E4F6-9CF7-49BA-B7E5-F2AD8AFF8C86}" type="presOf" srcId="{342FDAF7-F4F4-474A-A05A-A5AB93AFAB4E}" destId="{F5E313C6-312D-47C3-9EC3-C12E289A4C55}" srcOrd="0" destOrd="0" presId="urn:microsoft.com/office/officeart/2005/8/layout/hierarchy1"/>
    <dgm:cxn modelId="{1E4CD7FC-1C53-4D2B-BF4C-95B131DFA517}" srcId="{0CA2A7E1-46FF-40A6-972E-DB8A12BF9617}" destId="{333E3A20-17E6-4B34-90B3-AE7B768CDB50}" srcOrd="2" destOrd="0" parTransId="{1EFC239F-88BC-4F8F-B882-B8F7EA3B097F}" sibTransId="{1586390E-F566-4C7E-9B66-12F7886CCDF3}"/>
    <dgm:cxn modelId="{CE778C95-0464-4FBF-B26C-E674A23FFC8F}" type="presParOf" srcId="{EDE7926B-C535-44AE-A128-682A8057B92F}" destId="{B1DF4AB3-2341-4258-94C1-954C37E654FB}" srcOrd="0" destOrd="0" presId="urn:microsoft.com/office/officeart/2005/8/layout/hierarchy1"/>
    <dgm:cxn modelId="{F39C2A93-2400-4CC5-8B28-D0D8C3BED8C7}" type="presParOf" srcId="{B1DF4AB3-2341-4258-94C1-954C37E654FB}" destId="{D1C9BC2C-9005-4243-8B06-18E3C330E20D}" srcOrd="0" destOrd="0" presId="urn:microsoft.com/office/officeart/2005/8/layout/hierarchy1"/>
    <dgm:cxn modelId="{589498A2-3882-43FF-9251-CA1D90AA8068}" type="presParOf" srcId="{D1C9BC2C-9005-4243-8B06-18E3C330E20D}" destId="{38042E0F-FB03-4587-8178-86904C72ECF9}" srcOrd="0" destOrd="0" presId="urn:microsoft.com/office/officeart/2005/8/layout/hierarchy1"/>
    <dgm:cxn modelId="{38B0AAA3-0BDA-47D0-A98D-063832F38D40}" type="presParOf" srcId="{D1C9BC2C-9005-4243-8B06-18E3C330E20D}" destId="{001792D0-403C-4740-8D49-C9138ED73185}" srcOrd="1" destOrd="0" presId="urn:microsoft.com/office/officeart/2005/8/layout/hierarchy1"/>
    <dgm:cxn modelId="{FAEB59BE-0DB8-426E-A69F-B1C793F1BF6B}" type="presParOf" srcId="{B1DF4AB3-2341-4258-94C1-954C37E654FB}" destId="{632615A4-49F4-42DD-905B-64A87668A776}" srcOrd="1" destOrd="0" presId="urn:microsoft.com/office/officeart/2005/8/layout/hierarchy1"/>
    <dgm:cxn modelId="{81F45718-5AA9-42E6-9BD0-A7771422DEB8}" type="presParOf" srcId="{EDE7926B-C535-44AE-A128-682A8057B92F}" destId="{1C7B9825-3D85-4325-92BF-286055F137FD}" srcOrd="1" destOrd="0" presId="urn:microsoft.com/office/officeart/2005/8/layout/hierarchy1"/>
    <dgm:cxn modelId="{83065437-B0D5-4601-96DB-633222FB36C1}" type="presParOf" srcId="{1C7B9825-3D85-4325-92BF-286055F137FD}" destId="{B5E6E078-C27F-40C7-B821-E014D34C67E7}" srcOrd="0" destOrd="0" presId="urn:microsoft.com/office/officeart/2005/8/layout/hierarchy1"/>
    <dgm:cxn modelId="{5808D8C2-1AC8-4F60-B63D-FA3FD97A27B6}" type="presParOf" srcId="{B5E6E078-C27F-40C7-B821-E014D34C67E7}" destId="{D8588D01-617F-4B77-9315-554E714A7141}" srcOrd="0" destOrd="0" presId="urn:microsoft.com/office/officeart/2005/8/layout/hierarchy1"/>
    <dgm:cxn modelId="{1E7DD69B-B7A4-4520-B050-664BE8ED43FD}" type="presParOf" srcId="{B5E6E078-C27F-40C7-B821-E014D34C67E7}" destId="{F5E313C6-312D-47C3-9EC3-C12E289A4C55}" srcOrd="1" destOrd="0" presId="urn:microsoft.com/office/officeart/2005/8/layout/hierarchy1"/>
    <dgm:cxn modelId="{BD70EE0A-CB8E-4A6E-A6B0-D807392FD0E7}" type="presParOf" srcId="{1C7B9825-3D85-4325-92BF-286055F137FD}" destId="{E5D56964-2C78-4F53-A195-853F766AF785}" srcOrd="1" destOrd="0" presId="urn:microsoft.com/office/officeart/2005/8/layout/hierarchy1"/>
    <dgm:cxn modelId="{590323C3-33CC-4C05-9432-6C0515DBAFE4}" type="presParOf" srcId="{EDE7926B-C535-44AE-A128-682A8057B92F}" destId="{CA3EBDEA-B598-4E0A-B00C-7F1650BB1D98}" srcOrd="2" destOrd="0" presId="urn:microsoft.com/office/officeart/2005/8/layout/hierarchy1"/>
    <dgm:cxn modelId="{71DF26CA-8BCD-4852-8722-17ACC035D571}" type="presParOf" srcId="{CA3EBDEA-B598-4E0A-B00C-7F1650BB1D98}" destId="{C0B44EBB-7697-43E6-934C-1B4BA74FDC31}" srcOrd="0" destOrd="0" presId="urn:microsoft.com/office/officeart/2005/8/layout/hierarchy1"/>
    <dgm:cxn modelId="{61E8402B-967F-4AC7-A4D9-E29A7195F026}" type="presParOf" srcId="{C0B44EBB-7697-43E6-934C-1B4BA74FDC31}" destId="{16CDB2B2-AEAA-40D4-9941-6A18638B70FA}" srcOrd="0" destOrd="0" presId="urn:microsoft.com/office/officeart/2005/8/layout/hierarchy1"/>
    <dgm:cxn modelId="{528DDAB1-318F-48D2-A27B-4BB4FB677E7B}" type="presParOf" srcId="{C0B44EBB-7697-43E6-934C-1B4BA74FDC31}" destId="{9C5FC1AA-1F98-4651-BF85-3C36D661E6EE}" srcOrd="1" destOrd="0" presId="urn:microsoft.com/office/officeart/2005/8/layout/hierarchy1"/>
    <dgm:cxn modelId="{43EC00C3-B123-496F-845C-53546F97FABB}" type="presParOf" srcId="{CA3EBDEA-B598-4E0A-B00C-7F1650BB1D98}" destId="{97D323B1-5212-4AA8-AD8D-DC724CBE63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37DCE2-FB18-43D9-BD9A-9DE2304B0E0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C73AD0-F77C-437F-B912-15081A17F0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Мутационный (случайный)</a:t>
          </a:r>
          <a:endParaRPr lang="en-US"/>
        </a:p>
      </dgm:t>
    </dgm:pt>
    <dgm:pt modelId="{322E54A5-F5FC-4AD3-A7F8-01F53B1F77A6}" type="parTrans" cxnId="{412A65AF-36F3-4BCA-BF6D-8EE6A21EE35C}">
      <dgm:prSet/>
      <dgm:spPr/>
      <dgm:t>
        <a:bodyPr/>
        <a:lstStyle/>
        <a:p>
          <a:endParaRPr lang="en-US"/>
        </a:p>
      </dgm:t>
    </dgm:pt>
    <dgm:pt modelId="{06030503-DBEC-4BE7-B105-CA9E794F3E33}" type="sibTrans" cxnId="{412A65AF-36F3-4BCA-BF6D-8EE6A21EE35C}">
      <dgm:prSet/>
      <dgm:spPr/>
      <dgm:t>
        <a:bodyPr/>
        <a:lstStyle/>
        <a:p>
          <a:endParaRPr lang="en-US"/>
        </a:p>
      </dgm:t>
    </dgm:pt>
    <dgm:pt modelId="{E4A78B9A-BE75-497A-84E9-03D3482D92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С учётом покрытия кода</a:t>
          </a:r>
          <a:endParaRPr lang="en-US"/>
        </a:p>
      </dgm:t>
    </dgm:pt>
    <dgm:pt modelId="{0D65B8DB-7827-4BD9-8F66-5A6BD9873FE6}" type="parTrans" cxnId="{48C921E9-CD1F-421F-8B22-A97EDF275F39}">
      <dgm:prSet/>
      <dgm:spPr/>
      <dgm:t>
        <a:bodyPr/>
        <a:lstStyle/>
        <a:p>
          <a:endParaRPr lang="en-US"/>
        </a:p>
      </dgm:t>
    </dgm:pt>
    <dgm:pt modelId="{43BB28B1-D6A0-484D-95DC-6FBF1F3ABBE4}" type="sibTrans" cxnId="{48C921E9-CD1F-421F-8B22-A97EDF275F39}">
      <dgm:prSet/>
      <dgm:spPr/>
      <dgm:t>
        <a:bodyPr/>
        <a:lstStyle/>
        <a:p>
          <a:endParaRPr lang="en-US"/>
        </a:p>
      </dgm:t>
    </dgm:pt>
    <dgm:pt modelId="{8543B537-C768-421A-8A09-B15478D1A3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На базе протокола</a:t>
          </a:r>
          <a:endParaRPr lang="en-US"/>
        </a:p>
      </dgm:t>
    </dgm:pt>
    <dgm:pt modelId="{DC49BA18-D577-4B01-A4DD-5CB06D06230D}" type="parTrans" cxnId="{00DDA3F7-24A0-419B-AE3A-2296A681921B}">
      <dgm:prSet/>
      <dgm:spPr/>
      <dgm:t>
        <a:bodyPr/>
        <a:lstStyle/>
        <a:p>
          <a:endParaRPr lang="en-US"/>
        </a:p>
      </dgm:t>
    </dgm:pt>
    <dgm:pt modelId="{774F2A4A-ECEE-4F1F-8A35-1831C6E268D6}" type="sibTrans" cxnId="{00DDA3F7-24A0-419B-AE3A-2296A681921B}">
      <dgm:prSet/>
      <dgm:spPr/>
      <dgm:t>
        <a:bodyPr/>
        <a:lstStyle/>
        <a:p>
          <a:endParaRPr lang="en-US"/>
        </a:p>
      </dgm:t>
    </dgm:pt>
    <dgm:pt modelId="{B8E3DBB8-90FC-4A27-AD7F-71E8CA40340A}" type="pres">
      <dgm:prSet presAssocID="{CA37DCE2-FB18-43D9-BD9A-9DE2304B0E0F}" presName="root" presStyleCnt="0">
        <dgm:presLayoutVars>
          <dgm:dir/>
          <dgm:resizeHandles val="exact"/>
        </dgm:presLayoutVars>
      </dgm:prSet>
      <dgm:spPr/>
    </dgm:pt>
    <dgm:pt modelId="{C4439F35-E168-4F42-AD05-279041DC81E8}" type="pres">
      <dgm:prSet presAssocID="{9AC73AD0-F77C-437F-B912-15081A17F085}" presName="compNode" presStyleCnt="0"/>
      <dgm:spPr/>
    </dgm:pt>
    <dgm:pt modelId="{B313CAA0-8497-4D5F-844F-F219F4D2F3CF}" type="pres">
      <dgm:prSet presAssocID="{9AC73AD0-F77C-437F-B912-15081A17F085}" presName="iconBgRect" presStyleLbl="bgShp" presStyleIdx="0" presStyleCnt="3"/>
      <dgm:spPr/>
    </dgm:pt>
    <dgm:pt modelId="{CFBC92A8-E6DA-45A1-A307-0637927E05A5}" type="pres">
      <dgm:prSet presAssocID="{9AC73AD0-F77C-437F-B912-15081A17F0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irt"/>
        </a:ext>
      </dgm:extLst>
    </dgm:pt>
    <dgm:pt modelId="{69C514B5-6A15-46BF-8B67-2CB927411932}" type="pres">
      <dgm:prSet presAssocID="{9AC73AD0-F77C-437F-B912-15081A17F085}" presName="spaceRect" presStyleCnt="0"/>
      <dgm:spPr/>
    </dgm:pt>
    <dgm:pt modelId="{A7DE5AB8-500C-4CD0-8ACC-88ABAF5D2533}" type="pres">
      <dgm:prSet presAssocID="{9AC73AD0-F77C-437F-B912-15081A17F085}" presName="textRect" presStyleLbl="revTx" presStyleIdx="0" presStyleCnt="3">
        <dgm:presLayoutVars>
          <dgm:chMax val="1"/>
          <dgm:chPref val="1"/>
        </dgm:presLayoutVars>
      </dgm:prSet>
      <dgm:spPr/>
    </dgm:pt>
    <dgm:pt modelId="{A5B42A3E-67A6-46DB-8A22-AC8E60609188}" type="pres">
      <dgm:prSet presAssocID="{06030503-DBEC-4BE7-B105-CA9E794F3E33}" presName="sibTrans" presStyleCnt="0"/>
      <dgm:spPr/>
    </dgm:pt>
    <dgm:pt modelId="{42D5C524-DF46-40E5-A7BE-33E4105F3A67}" type="pres">
      <dgm:prSet presAssocID="{E4A78B9A-BE75-497A-84E9-03D3482D92BA}" presName="compNode" presStyleCnt="0"/>
      <dgm:spPr/>
    </dgm:pt>
    <dgm:pt modelId="{E67AADCD-71C6-41E9-9C7D-C2919DD3EFB9}" type="pres">
      <dgm:prSet presAssocID="{E4A78B9A-BE75-497A-84E9-03D3482D92BA}" presName="iconBgRect" presStyleLbl="bgShp" presStyleIdx="1" presStyleCnt="3"/>
      <dgm:spPr/>
    </dgm:pt>
    <dgm:pt modelId="{24401859-5255-4A9F-96C6-3BB626FAAB8F}" type="pres">
      <dgm:prSet presAssocID="{E4A78B9A-BE75-497A-84E9-03D3482D92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илюля"/>
        </a:ext>
      </dgm:extLst>
    </dgm:pt>
    <dgm:pt modelId="{942D18A3-7755-4EEF-89A9-A0210F121FAE}" type="pres">
      <dgm:prSet presAssocID="{E4A78B9A-BE75-497A-84E9-03D3482D92BA}" presName="spaceRect" presStyleCnt="0"/>
      <dgm:spPr/>
    </dgm:pt>
    <dgm:pt modelId="{08E2B85F-86DA-4327-AD47-79BC21EAB4F0}" type="pres">
      <dgm:prSet presAssocID="{E4A78B9A-BE75-497A-84E9-03D3482D92BA}" presName="textRect" presStyleLbl="revTx" presStyleIdx="1" presStyleCnt="3">
        <dgm:presLayoutVars>
          <dgm:chMax val="1"/>
          <dgm:chPref val="1"/>
        </dgm:presLayoutVars>
      </dgm:prSet>
      <dgm:spPr/>
    </dgm:pt>
    <dgm:pt modelId="{64E074F4-E4C0-4990-92B7-9CA1006F3CAB}" type="pres">
      <dgm:prSet presAssocID="{43BB28B1-D6A0-484D-95DC-6FBF1F3ABBE4}" presName="sibTrans" presStyleCnt="0"/>
      <dgm:spPr/>
    </dgm:pt>
    <dgm:pt modelId="{B76A2FB2-FE8F-46DB-A85F-29192AC31532}" type="pres">
      <dgm:prSet presAssocID="{8543B537-C768-421A-8A09-B15478D1A3FD}" presName="compNode" presStyleCnt="0"/>
      <dgm:spPr/>
    </dgm:pt>
    <dgm:pt modelId="{6C38B196-A00E-4BA8-BB83-0E100F615D42}" type="pres">
      <dgm:prSet presAssocID="{8543B537-C768-421A-8A09-B15478D1A3FD}" presName="iconBgRect" presStyleLbl="bgShp" presStyleIdx="2" presStyleCnt="3"/>
      <dgm:spPr/>
    </dgm:pt>
    <dgm:pt modelId="{DAF0AF22-D638-4F93-9A62-E2F0D3D5ADB0}" type="pres">
      <dgm:prSet presAssocID="{8543B537-C768-421A-8A09-B15478D1A3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ащищенный ноутбук"/>
        </a:ext>
      </dgm:extLst>
    </dgm:pt>
    <dgm:pt modelId="{02AFEEFA-C0E3-4B51-AD9C-1E31A29E85AA}" type="pres">
      <dgm:prSet presAssocID="{8543B537-C768-421A-8A09-B15478D1A3FD}" presName="spaceRect" presStyleCnt="0"/>
      <dgm:spPr/>
    </dgm:pt>
    <dgm:pt modelId="{DBD4A2EF-49B4-471C-903A-9B1A3D2B8FC8}" type="pres">
      <dgm:prSet presAssocID="{8543B537-C768-421A-8A09-B15478D1A3F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27A031-9E13-40CC-94E8-C108F6B12D09}" type="presOf" srcId="{9AC73AD0-F77C-437F-B912-15081A17F085}" destId="{A7DE5AB8-500C-4CD0-8ACC-88ABAF5D2533}" srcOrd="0" destOrd="0" presId="urn:microsoft.com/office/officeart/2018/5/layout/IconCircleLabelList"/>
    <dgm:cxn modelId="{532D07A1-8756-45B5-946D-AE4A48B1B212}" type="presOf" srcId="{8543B537-C768-421A-8A09-B15478D1A3FD}" destId="{DBD4A2EF-49B4-471C-903A-9B1A3D2B8FC8}" srcOrd="0" destOrd="0" presId="urn:microsoft.com/office/officeart/2018/5/layout/IconCircleLabelList"/>
    <dgm:cxn modelId="{412A65AF-36F3-4BCA-BF6D-8EE6A21EE35C}" srcId="{CA37DCE2-FB18-43D9-BD9A-9DE2304B0E0F}" destId="{9AC73AD0-F77C-437F-B912-15081A17F085}" srcOrd="0" destOrd="0" parTransId="{322E54A5-F5FC-4AD3-A7F8-01F53B1F77A6}" sibTransId="{06030503-DBEC-4BE7-B105-CA9E794F3E33}"/>
    <dgm:cxn modelId="{D1FBB7C3-6A77-4C45-80EB-A02E57966146}" type="presOf" srcId="{CA37DCE2-FB18-43D9-BD9A-9DE2304B0E0F}" destId="{B8E3DBB8-90FC-4A27-AD7F-71E8CA40340A}" srcOrd="0" destOrd="0" presId="urn:microsoft.com/office/officeart/2018/5/layout/IconCircleLabelList"/>
    <dgm:cxn modelId="{66AB44D8-4051-4456-B0E7-0E20451A4C32}" type="presOf" srcId="{E4A78B9A-BE75-497A-84E9-03D3482D92BA}" destId="{08E2B85F-86DA-4327-AD47-79BC21EAB4F0}" srcOrd="0" destOrd="0" presId="urn:microsoft.com/office/officeart/2018/5/layout/IconCircleLabelList"/>
    <dgm:cxn modelId="{48C921E9-CD1F-421F-8B22-A97EDF275F39}" srcId="{CA37DCE2-FB18-43D9-BD9A-9DE2304B0E0F}" destId="{E4A78B9A-BE75-497A-84E9-03D3482D92BA}" srcOrd="1" destOrd="0" parTransId="{0D65B8DB-7827-4BD9-8F66-5A6BD9873FE6}" sibTransId="{43BB28B1-D6A0-484D-95DC-6FBF1F3ABBE4}"/>
    <dgm:cxn modelId="{00DDA3F7-24A0-419B-AE3A-2296A681921B}" srcId="{CA37DCE2-FB18-43D9-BD9A-9DE2304B0E0F}" destId="{8543B537-C768-421A-8A09-B15478D1A3FD}" srcOrd="2" destOrd="0" parTransId="{DC49BA18-D577-4B01-A4DD-5CB06D06230D}" sibTransId="{774F2A4A-ECEE-4F1F-8A35-1831C6E268D6}"/>
    <dgm:cxn modelId="{F6B36780-F1FB-42E8-971F-54A4919EE1DD}" type="presParOf" srcId="{B8E3DBB8-90FC-4A27-AD7F-71E8CA40340A}" destId="{C4439F35-E168-4F42-AD05-279041DC81E8}" srcOrd="0" destOrd="0" presId="urn:microsoft.com/office/officeart/2018/5/layout/IconCircleLabelList"/>
    <dgm:cxn modelId="{7EB77376-71B1-4C04-9620-B9E271638CE8}" type="presParOf" srcId="{C4439F35-E168-4F42-AD05-279041DC81E8}" destId="{B313CAA0-8497-4D5F-844F-F219F4D2F3CF}" srcOrd="0" destOrd="0" presId="urn:microsoft.com/office/officeart/2018/5/layout/IconCircleLabelList"/>
    <dgm:cxn modelId="{42CD26DC-1296-42A4-91DC-8F650635253F}" type="presParOf" srcId="{C4439F35-E168-4F42-AD05-279041DC81E8}" destId="{CFBC92A8-E6DA-45A1-A307-0637927E05A5}" srcOrd="1" destOrd="0" presId="urn:microsoft.com/office/officeart/2018/5/layout/IconCircleLabelList"/>
    <dgm:cxn modelId="{21290FC4-1FBC-463B-A2E7-0D6E1DBE9107}" type="presParOf" srcId="{C4439F35-E168-4F42-AD05-279041DC81E8}" destId="{69C514B5-6A15-46BF-8B67-2CB927411932}" srcOrd="2" destOrd="0" presId="urn:microsoft.com/office/officeart/2018/5/layout/IconCircleLabelList"/>
    <dgm:cxn modelId="{97AB5751-2807-4BF4-A04B-BF8BDEFCA8EE}" type="presParOf" srcId="{C4439F35-E168-4F42-AD05-279041DC81E8}" destId="{A7DE5AB8-500C-4CD0-8ACC-88ABAF5D2533}" srcOrd="3" destOrd="0" presId="urn:microsoft.com/office/officeart/2018/5/layout/IconCircleLabelList"/>
    <dgm:cxn modelId="{13686201-FEA8-4BCC-B8EE-681703B35E5D}" type="presParOf" srcId="{B8E3DBB8-90FC-4A27-AD7F-71E8CA40340A}" destId="{A5B42A3E-67A6-46DB-8A22-AC8E60609188}" srcOrd="1" destOrd="0" presId="urn:microsoft.com/office/officeart/2018/5/layout/IconCircleLabelList"/>
    <dgm:cxn modelId="{D6CD1D5C-3EDF-4B4C-87CC-6172DD476907}" type="presParOf" srcId="{B8E3DBB8-90FC-4A27-AD7F-71E8CA40340A}" destId="{42D5C524-DF46-40E5-A7BE-33E4105F3A67}" srcOrd="2" destOrd="0" presId="urn:microsoft.com/office/officeart/2018/5/layout/IconCircleLabelList"/>
    <dgm:cxn modelId="{68705579-B36F-4441-A5AA-D8A607DF69F4}" type="presParOf" srcId="{42D5C524-DF46-40E5-A7BE-33E4105F3A67}" destId="{E67AADCD-71C6-41E9-9C7D-C2919DD3EFB9}" srcOrd="0" destOrd="0" presId="urn:microsoft.com/office/officeart/2018/5/layout/IconCircleLabelList"/>
    <dgm:cxn modelId="{2208A695-2DB0-455A-9CB9-C935F2D27396}" type="presParOf" srcId="{42D5C524-DF46-40E5-A7BE-33E4105F3A67}" destId="{24401859-5255-4A9F-96C6-3BB626FAAB8F}" srcOrd="1" destOrd="0" presId="urn:microsoft.com/office/officeart/2018/5/layout/IconCircleLabelList"/>
    <dgm:cxn modelId="{5135D2CB-53F0-475A-A94D-601D43C9747A}" type="presParOf" srcId="{42D5C524-DF46-40E5-A7BE-33E4105F3A67}" destId="{942D18A3-7755-4EEF-89A9-A0210F121FAE}" srcOrd="2" destOrd="0" presId="urn:microsoft.com/office/officeart/2018/5/layout/IconCircleLabelList"/>
    <dgm:cxn modelId="{84F1C14C-8512-417E-913A-619FC5606580}" type="presParOf" srcId="{42D5C524-DF46-40E5-A7BE-33E4105F3A67}" destId="{08E2B85F-86DA-4327-AD47-79BC21EAB4F0}" srcOrd="3" destOrd="0" presId="urn:microsoft.com/office/officeart/2018/5/layout/IconCircleLabelList"/>
    <dgm:cxn modelId="{60EA3D53-229E-4391-A947-311F8D52C73A}" type="presParOf" srcId="{B8E3DBB8-90FC-4A27-AD7F-71E8CA40340A}" destId="{64E074F4-E4C0-4990-92B7-9CA1006F3CAB}" srcOrd="3" destOrd="0" presId="urn:microsoft.com/office/officeart/2018/5/layout/IconCircleLabelList"/>
    <dgm:cxn modelId="{32E9E33A-9823-4A11-890D-D5106659023E}" type="presParOf" srcId="{B8E3DBB8-90FC-4A27-AD7F-71E8CA40340A}" destId="{B76A2FB2-FE8F-46DB-A85F-29192AC31532}" srcOrd="4" destOrd="0" presId="urn:microsoft.com/office/officeart/2018/5/layout/IconCircleLabelList"/>
    <dgm:cxn modelId="{1771799C-28D1-4123-8575-9A1CDC882A9A}" type="presParOf" srcId="{B76A2FB2-FE8F-46DB-A85F-29192AC31532}" destId="{6C38B196-A00E-4BA8-BB83-0E100F615D42}" srcOrd="0" destOrd="0" presId="urn:microsoft.com/office/officeart/2018/5/layout/IconCircleLabelList"/>
    <dgm:cxn modelId="{7770507C-4B81-4303-8CB6-465609E3AC8C}" type="presParOf" srcId="{B76A2FB2-FE8F-46DB-A85F-29192AC31532}" destId="{DAF0AF22-D638-4F93-9A62-E2F0D3D5ADB0}" srcOrd="1" destOrd="0" presId="urn:microsoft.com/office/officeart/2018/5/layout/IconCircleLabelList"/>
    <dgm:cxn modelId="{73159168-2D75-4B3A-8C6C-6ECE97EC78A0}" type="presParOf" srcId="{B76A2FB2-FE8F-46DB-A85F-29192AC31532}" destId="{02AFEEFA-C0E3-4B51-AD9C-1E31A29E85AA}" srcOrd="2" destOrd="0" presId="urn:microsoft.com/office/officeart/2018/5/layout/IconCircleLabelList"/>
    <dgm:cxn modelId="{EA14C0BD-66D6-46FC-93BC-0DCE5028290B}" type="presParOf" srcId="{B76A2FB2-FE8F-46DB-A85F-29192AC31532}" destId="{DBD4A2EF-49B4-471C-903A-9B1A3D2B8F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242170-0F13-4BAC-B63C-6C7BDB4B7E5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14DA0-6BEA-4CEA-8219-D61E4C815D47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Немалые временные затраты</a:t>
          </a:r>
          <a:endParaRPr lang="en-US"/>
        </a:p>
      </dgm:t>
    </dgm:pt>
    <dgm:pt modelId="{6DE7A391-8DF9-469D-9C49-A7D21D2ADBD9}" type="parTrans" cxnId="{75EEBF8C-22FD-4886-B296-9CAF7399D85E}">
      <dgm:prSet/>
      <dgm:spPr/>
      <dgm:t>
        <a:bodyPr/>
        <a:lstStyle/>
        <a:p>
          <a:endParaRPr lang="en-US"/>
        </a:p>
      </dgm:t>
    </dgm:pt>
    <dgm:pt modelId="{66B703A6-BF58-4D08-9ACB-896337020AFF}" type="sibTrans" cxnId="{75EEBF8C-22FD-4886-B296-9CAF7399D85E}">
      <dgm:prSet/>
      <dgm:spPr/>
      <dgm:t>
        <a:bodyPr/>
        <a:lstStyle/>
        <a:p>
          <a:endParaRPr lang="en-US"/>
        </a:p>
      </dgm:t>
    </dgm:pt>
    <dgm:pt modelId="{64B2C5D3-B4F6-4606-AA88-A3B93F22595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Привлечение экспертов высокого уровня</a:t>
          </a:r>
          <a:endParaRPr lang="en-US"/>
        </a:p>
      </dgm:t>
    </dgm:pt>
    <dgm:pt modelId="{46889F95-C127-4275-9F26-B7E0EC428251}" type="parTrans" cxnId="{E9AC42E5-7901-489E-A060-5D25F03C3EC4}">
      <dgm:prSet/>
      <dgm:spPr/>
      <dgm:t>
        <a:bodyPr/>
        <a:lstStyle/>
        <a:p>
          <a:endParaRPr lang="en-US"/>
        </a:p>
      </dgm:t>
    </dgm:pt>
    <dgm:pt modelId="{CB1DA9B9-13DD-484D-9182-7780251990F5}" type="sibTrans" cxnId="{E9AC42E5-7901-489E-A060-5D25F03C3EC4}">
      <dgm:prSet/>
      <dgm:spPr/>
      <dgm:t>
        <a:bodyPr/>
        <a:lstStyle/>
        <a:p>
          <a:endParaRPr lang="en-US"/>
        </a:p>
      </dgm:t>
    </dgm:pt>
    <dgm:pt modelId="{40770E70-6C32-469C-8EF1-B13DFE7EFC10}" type="pres">
      <dgm:prSet presAssocID="{B0242170-0F13-4BAC-B63C-6C7BDB4B7E50}" presName="root" presStyleCnt="0">
        <dgm:presLayoutVars>
          <dgm:dir/>
          <dgm:resizeHandles val="exact"/>
        </dgm:presLayoutVars>
      </dgm:prSet>
      <dgm:spPr/>
    </dgm:pt>
    <dgm:pt modelId="{94AEB5D4-4BD5-4F74-BB25-B7003B04FBE6}" type="pres">
      <dgm:prSet presAssocID="{88B14DA0-6BEA-4CEA-8219-D61E4C815D47}" presName="compNode" presStyleCnt="0"/>
      <dgm:spPr/>
    </dgm:pt>
    <dgm:pt modelId="{683FA1C1-77CA-4B38-9959-650309A69F03}" type="pres">
      <dgm:prSet presAssocID="{88B14DA0-6BEA-4CEA-8219-D61E4C815D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Деньги"/>
        </a:ext>
      </dgm:extLst>
    </dgm:pt>
    <dgm:pt modelId="{16B58F32-5D9B-45A4-BAD7-8506341BB2D3}" type="pres">
      <dgm:prSet presAssocID="{88B14DA0-6BEA-4CEA-8219-D61E4C815D47}" presName="spaceRect" presStyleCnt="0"/>
      <dgm:spPr/>
    </dgm:pt>
    <dgm:pt modelId="{FA2CC71D-0E47-4E79-8C8C-F4698C949230}" type="pres">
      <dgm:prSet presAssocID="{88B14DA0-6BEA-4CEA-8219-D61E4C815D47}" presName="textRect" presStyleLbl="revTx" presStyleIdx="0" presStyleCnt="2">
        <dgm:presLayoutVars>
          <dgm:chMax val="1"/>
          <dgm:chPref val="1"/>
        </dgm:presLayoutVars>
      </dgm:prSet>
      <dgm:spPr/>
    </dgm:pt>
    <dgm:pt modelId="{BF903E57-5EE6-4302-8E5F-3102BB96EE5F}" type="pres">
      <dgm:prSet presAssocID="{66B703A6-BF58-4D08-9ACB-896337020AFF}" presName="sibTrans" presStyleCnt="0"/>
      <dgm:spPr/>
    </dgm:pt>
    <dgm:pt modelId="{A17B73CD-D887-4F57-9545-24BE3827D57E}" type="pres">
      <dgm:prSet presAssocID="{64B2C5D3-B4F6-4606-AA88-A3B93F225951}" presName="compNode" presStyleCnt="0"/>
      <dgm:spPr/>
    </dgm:pt>
    <dgm:pt modelId="{B73FD838-999D-4133-8976-427426E7F13A}" type="pres">
      <dgm:prSet presAssocID="{64B2C5D3-B4F6-4606-AA88-A3B93F2259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ользователи"/>
        </a:ext>
      </dgm:extLst>
    </dgm:pt>
    <dgm:pt modelId="{6CA35A40-DC2A-4E4B-8DBB-D37D358A4F29}" type="pres">
      <dgm:prSet presAssocID="{64B2C5D3-B4F6-4606-AA88-A3B93F225951}" presName="spaceRect" presStyleCnt="0"/>
      <dgm:spPr/>
    </dgm:pt>
    <dgm:pt modelId="{09EF1979-1862-43F0-97F3-81A553BC3C3E}" type="pres">
      <dgm:prSet presAssocID="{64B2C5D3-B4F6-4606-AA88-A3B93F22595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776EF73-AFAB-4478-8006-FA6FC2B474F2}" type="presOf" srcId="{64B2C5D3-B4F6-4606-AA88-A3B93F225951}" destId="{09EF1979-1862-43F0-97F3-81A553BC3C3E}" srcOrd="0" destOrd="0" presId="urn:microsoft.com/office/officeart/2018/2/layout/IconLabelList"/>
    <dgm:cxn modelId="{75EEBF8C-22FD-4886-B296-9CAF7399D85E}" srcId="{B0242170-0F13-4BAC-B63C-6C7BDB4B7E50}" destId="{88B14DA0-6BEA-4CEA-8219-D61E4C815D47}" srcOrd="0" destOrd="0" parTransId="{6DE7A391-8DF9-469D-9C49-A7D21D2ADBD9}" sibTransId="{66B703A6-BF58-4D08-9ACB-896337020AFF}"/>
    <dgm:cxn modelId="{3EEDF1C2-B48D-446F-8552-090E07F66098}" type="presOf" srcId="{B0242170-0F13-4BAC-B63C-6C7BDB4B7E50}" destId="{40770E70-6C32-469C-8EF1-B13DFE7EFC10}" srcOrd="0" destOrd="0" presId="urn:microsoft.com/office/officeart/2018/2/layout/IconLabelList"/>
    <dgm:cxn modelId="{9C8029E3-AC08-4D80-9352-8673CD81DF09}" type="presOf" srcId="{88B14DA0-6BEA-4CEA-8219-D61E4C815D47}" destId="{FA2CC71D-0E47-4E79-8C8C-F4698C949230}" srcOrd="0" destOrd="0" presId="urn:microsoft.com/office/officeart/2018/2/layout/IconLabelList"/>
    <dgm:cxn modelId="{E9AC42E5-7901-489E-A060-5D25F03C3EC4}" srcId="{B0242170-0F13-4BAC-B63C-6C7BDB4B7E50}" destId="{64B2C5D3-B4F6-4606-AA88-A3B93F225951}" srcOrd="1" destOrd="0" parTransId="{46889F95-C127-4275-9F26-B7E0EC428251}" sibTransId="{CB1DA9B9-13DD-484D-9182-7780251990F5}"/>
    <dgm:cxn modelId="{5CBC42BA-5E3C-487D-9EC9-970A10DDB41C}" type="presParOf" srcId="{40770E70-6C32-469C-8EF1-B13DFE7EFC10}" destId="{94AEB5D4-4BD5-4F74-BB25-B7003B04FBE6}" srcOrd="0" destOrd="0" presId="urn:microsoft.com/office/officeart/2018/2/layout/IconLabelList"/>
    <dgm:cxn modelId="{A8C09952-A5F4-4B11-84E0-FE5F30AC8EA5}" type="presParOf" srcId="{94AEB5D4-4BD5-4F74-BB25-B7003B04FBE6}" destId="{683FA1C1-77CA-4B38-9959-650309A69F03}" srcOrd="0" destOrd="0" presId="urn:microsoft.com/office/officeart/2018/2/layout/IconLabelList"/>
    <dgm:cxn modelId="{82A86116-CAF8-4718-A37D-F3FBAC18B411}" type="presParOf" srcId="{94AEB5D4-4BD5-4F74-BB25-B7003B04FBE6}" destId="{16B58F32-5D9B-45A4-BAD7-8506341BB2D3}" srcOrd="1" destOrd="0" presId="urn:microsoft.com/office/officeart/2018/2/layout/IconLabelList"/>
    <dgm:cxn modelId="{19F28529-3CA0-4ACA-9790-6414F82BD5AA}" type="presParOf" srcId="{94AEB5D4-4BD5-4F74-BB25-B7003B04FBE6}" destId="{FA2CC71D-0E47-4E79-8C8C-F4698C949230}" srcOrd="2" destOrd="0" presId="urn:microsoft.com/office/officeart/2018/2/layout/IconLabelList"/>
    <dgm:cxn modelId="{DA6DEA90-0D22-4CE8-8F54-E4F7B18AA5BA}" type="presParOf" srcId="{40770E70-6C32-469C-8EF1-B13DFE7EFC10}" destId="{BF903E57-5EE6-4302-8E5F-3102BB96EE5F}" srcOrd="1" destOrd="0" presId="urn:microsoft.com/office/officeart/2018/2/layout/IconLabelList"/>
    <dgm:cxn modelId="{27F9448C-7FAC-4424-9F52-45AAF6D988D6}" type="presParOf" srcId="{40770E70-6C32-469C-8EF1-B13DFE7EFC10}" destId="{A17B73CD-D887-4F57-9545-24BE3827D57E}" srcOrd="2" destOrd="0" presId="urn:microsoft.com/office/officeart/2018/2/layout/IconLabelList"/>
    <dgm:cxn modelId="{7A6AE683-0B67-4942-A8ED-CD476DC28EB7}" type="presParOf" srcId="{A17B73CD-D887-4F57-9545-24BE3827D57E}" destId="{B73FD838-999D-4133-8976-427426E7F13A}" srcOrd="0" destOrd="0" presId="urn:microsoft.com/office/officeart/2018/2/layout/IconLabelList"/>
    <dgm:cxn modelId="{14B66BAE-64AC-40D9-9B99-7F3E586B065A}" type="presParOf" srcId="{A17B73CD-D887-4F57-9545-24BE3827D57E}" destId="{6CA35A40-DC2A-4E4B-8DBB-D37D358A4F29}" srcOrd="1" destOrd="0" presId="urn:microsoft.com/office/officeart/2018/2/layout/IconLabelList"/>
    <dgm:cxn modelId="{B3C5CACC-0427-4224-8764-175BE50A7D35}" type="presParOf" srcId="{A17B73CD-D887-4F57-9545-24BE3827D57E}" destId="{09EF1979-1862-43F0-97F3-81A553BC3C3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33004-760E-4DEE-9A29-D3255A865E0A}">
      <dsp:nvSpPr>
        <dsp:cNvPr id="0" name=""/>
        <dsp:cNvSpPr/>
      </dsp:nvSpPr>
      <dsp:spPr>
        <a:xfrm>
          <a:off x="973190" y="793919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BF020-2A48-4CD2-97AA-B952546FDE97}">
      <dsp:nvSpPr>
        <dsp:cNvPr id="0" name=""/>
        <dsp:cNvSpPr/>
      </dsp:nvSpPr>
      <dsp:spPr>
        <a:xfrm>
          <a:off x="1242597" y="1063327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A6B37-FE73-4D1B-B2BD-4C3B46545F8C}">
      <dsp:nvSpPr>
        <dsp:cNvPr id="0" name=""/>
        <dsp:cNvSpPr/>
      </dsp:nvSpPr>
      <dsp:spPr>
        <a:xfrm>
          <a:off x="569079" y="2451809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bitflip</a:t>
          </a:r>
          <a:r>
            <a:rPr lang="en-US" sz="1200" kern="1200"/>
            <a:t> - </a:t>
          </a:r>
          <a:r>
            <a:rPr lang="ru-RU" sz="1200" kern="1200"/>
            <a:t>рандомно меняет биты (удаление, вставка, переворот с 0 на 1)</a:t>
          </a:r>
          <a:endParaRPr lang="en-US" sz="1200" kern="1200"/>
        </a:p>
      </dsp:txBody>
      <dsp:txXfrm>
        <a:off x="569079" y="2451809"/>
        <a:ext cx="2072362" cy="720000"/>
      </dsp:txXfrm>
    </dsp:sp>
    <dsp:sp modelId="{60372894-D206-4EBD-BEDC-8F1BC331F1D7}">
      <dsp:nvSpPr>
        <dsp:cNvPr id="0" name=""/>
        <dsp:cNvSpPr/>
      </dsp:nvSpPr>
      <dsp:spPr>
        <a:xfrm>
          <a:off x="3408216" y="793919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569DD-DED9-4DAB-8F9D-1878A3539F60}">
      <dsp:nvSpPr>
        <dsp:cNvPr id="0" name=""/>
        <dsp:cNvSpPr/>
      </dsp:nvSpPr>
      <dsp:spPr>
        <a:xfrm>
          <a:off x="3677623" y="1063327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85F2F-BA0C-4D18-8133-51489D820D27}">
      <dsp:nvSpPr>
        <dsp:cNvPr id="0" name=""/>
        <dsp:cNvSpPr/>
      </dsp:nvSpPr>
      <dsp:spPr>
        <a:xfrm>
          <a:off x="3004105" y="2451809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 err="1"/>
            <a:t>arith</a:t>
          </a:r>
          <a:r>
            <a:rPr lang="en-US" sz="1200" b="1" kern="1200" dirty="0"/>
            <a:t> </a:t>
          </a:r>
          <a:r>
            <a:rPr lang="en-US" sz="1200" kern="1200" dirty="0"/>
            <a:t>– </a:t>
          </a:r>
          <a:r>
            <a:rPr lang="ru-RU" sz="1200" kern="1200" dirty="0"/>
            <a:t>случайные арифметические операции</a:t>
          </a:r>
          <a:endParaRPr lang="en-US" sz="1200" kern="1200" dirty="0"/>
        </a:p>
      </dsp:txBody>
      <dsp:txXfrm>
        <a:off x="3004105" y="2451809"/>
        <a:ext cx="2072362" cy="720000"/>
      </dsp:txXfrm>
    </dsp:sp>
    <dsp:sp modelId="{5B48CF1A-3594-4CB0-A339-3EFAE8056AD3}">
      <dsp:nvSpPr>
        <dsp:cNvPr id="0" name=""/>
        <dsp:cNvSpPr/>
      </dsp:nvSpPr>
      <dsp:spPr>
        <a:xfrm>
          <a:off x="5843242" y="793919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EEAC8-27E1-4171-AD47-527ACECD304F}">
      <dsp:nvSpPr>
        <dsp:cNvPr id="0" name=""/>
        <dsp:cNvSpPr/>
      </dsp:nvSpPr>
      <dsp:spPr>
        <a:xfrm>
          <a:off x="6112649" y="1063327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223B4-E2BE-4760-8DC7-1169D3A0BE04}">
      <dsp:nvSpPr>
        <dsp:cNvPr id="0" name=""/>
        <dsp:cNvSpPr/>
      </dsp:nvSpPr>
      <dsp:spPr>
        <a:xfrm>
          <a:off x="5439131" y="2451809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extras</a:t>
          </a:r>
          <a:r>
            <a:rPr lang="en-US" sz="1200" kern="1200"/>
            <a:t> – </a:t>
          </a:r>
          <a:r>
            <a:rPr lang="ru-RU" sz="1200" kern="1200"/>
            <a:t>вставка слов из словаря</a:t>
          </a:r>
          <a:endParaRPr lang="en-US" sz="1200" kern="1200"/>
        </a:p>
      </dsp:txBody>
      <dsp:txXfrm>
        <a:off x="5439131" y="2451809"/>
        <a:ext cx="2072362" cy="720000"/>
      </dsp:txXfrm>
    </dsp:sp>
    <dsp:sp modelId="{D0A0A543-4289-4FC3-88EA-94C50DC78D8F}">
      <dsp:nvSpPr>
        <dsp:cNvPr id="0" name=""/>
        <dsp:cNvSpPr/>
      </dsp:nvSpPr>
      <dsp:spPr>
        <a:xfrm>
          <a:off x="8278268" y="793919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A3189-B3A0-4397-AD31-EDA7093951C6}">
      <dsp:nvSpPr>
        <dsp:cNvPr id="0" name=""/>
        <dsp:cNvSpPr/>
      </dsp:nvSpPr>
      <dsp:spPr>
        <a:xfrm>
          <a:off x="8547675" y="1063327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3FD23-B7D2-4CDF-A7EC-E428AF27321D}">
      <dsp:nvSpPr>
        <dsp:cNvPr id="0" name=""/>
        <dsp:cNvSpPr/>
      </dsp:nvSpPr>
      <dsp:spPr>
        <a:xfrm>
          <a:off x="7874157" y="2451809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havoc</a:t>
          </a:r>
          <a:r>
            <a:rPr lang="en-US" sz="1200" kern="1200"/>
            <a:t> – </a:t>
          </a:r>
          <a:r>
            <a:rPr lang="ru-RU" sz="1200" kern="1200"/>
            <a:t>комплексный алгоритм (замена случайными данными, дупликация)</a:t>
          </a:r>
          <a:endParaRPr lang="en-US" sz="1200" kern="1200"/>
        </a:p>
      </dsp:txBody>
      <dsp:txXfrm>
        <a:off x="7874157" y="2451809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42E0F-FB03-4587-8178-86904C72ECF9}">
      <dsp:nvSpPr>
        <dsp:cNvPr id="0" name=""/>
        <dsp:cNvSpPr/>
      </dsp:nvSpPr>
      <dsp:spPr>
        <a:xfrm>
          <a:off x="0" y="887763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792D0-403C-4740-8D49-C9138ED73185}">
      <dsp:nvSpPr>
        <dsp:cNvPr id="0" name=""/>
        <dsp:cNvSpPr/>
      </dsp:nvSpPr>
      <dsp:spPr>
        <a:xfrm>
          <a:off x="328612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Фаззинг белого ящика</a:t>
          </a:r>
          <a:endParaRPr lang="en-US" sz="3500" kern="1200"/>
        </a:p>
      </dsp:txBody>
      <dsp:txXfrm>
        <a:off x="383617" y="1254950"/>
        <a:ext cx="2847502" cy="1768010"/>
      </dsp:txXfrm>
    </dsp:sp>
    <dsp:sp modelId="{D8588D01-617F-4B77-9315-554E714A7141}">
      <dsp:nvSpPr>
        <dsp:cNvPr id="0" name=""/>
        <dsp:cNvSpPr/>
      </dsp:nvSpPr>
      <dsp:spPr>
        <a:xfrm>
          <a:off x="3614737" y="887763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313C6-312D-47C3-9EC3-C12E289A4C55}">
      <dsp:nvSpPr>
        <dsp:cNvPr id="0" name=""/>
        <dsp:cNvSpPr/>
      </dsp:nvSpPr>
      <dsp:spPr>
        <a:xfrm>
          <a:off x="3943350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Фаззинг чёрного ящика</a:t>
          </a:r>
          <a:endParaRPr lang="en-US" sz="3500" kern="1200"/>
        </a:p>
      </dsp:txBody>
      <dsp:txXfrm>
        <a:off x="3998355" y="1254950"/>
        <a:ext cx="2847502" cy="1768010"/>
      </dsp:txXfrm>
    </dsp:sp>
    <dsp:sp modelId="{16CDB2B2-AEAA-40D4-9941-6A18638B70FA}">
      <dsp:nvSpPr>
        <dsp:cNvPr id="0" name=""/>
        <dsp:cNvSpPr/>
      </dsp:nvSpPr>
      <dsp:spPr>
        <a:xfrm>
          <a:off x="7229475" y="887763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FC1AA-1F98-4651-BF85-3C36D661E6EE}">
      <dsp:nvSpPr>
        <dsp:cNvPr id="0" name=""/>
        <dsp:cNvSpPr/>
      </dsp:nvSpPr>
      <dsp:spPr>
        <a:xfrm>
          <a:off x="7558087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Фаззинг серого ящика</a:t>
          </a:r>
          <a:endParaRPr lang="en-US" sz="3500" kern="1200"/>
        </a:p>
      </dsp:txBody>
      <dsp:txXfrm>
        <a:off x="7613092" y="1254950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3CAA0-8497-4D5F-844F-F219F4D2F3CF}">
      <dsp:nvSpPr>
        <dsp:cNvPr id="0" name=""/>
        <dsp:cNvSpPr/>
      </dsp:nvSpPr>
      <dsp:spPr>
        <a:xfrm>
          <a:off x="422099" y="1356812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C92A8-E6DA-45A1-A307-0637927E05A5}">
      <dsp:nvSpPr>
        <dsp:cNvPr id="0" name=""/>
        <dsp:cNvSpPr/>
      </dsp:nvSpPr>
      <dsp:spPr>
        <a:xfrm>
          <a:off x="656099" y="159081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E5AB8-500C-4CD0-8ACC-88ABAF5D2533}">
      <dsp:nvSpPr>
        <dsp:cNvPr id="0" name=""/>
        <dsp:cNvSpPr/>
      </dsp:nvSpPr>
      <dsp:spPr>
        <a:xfrm>
          <a:off x="71099" y="27968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700" kern="1200"/>
            <a:t>Мутационный (случайный)</a:t>
          </a:r>
          <a:endParaRPr lang="en-US" sz="1700" kern="1200"/>
        </a:p>
      </dsp:txBody>
      <dsp:txXfrm>
        <a:off x="71099" y="2796812"/>
        <a:ext cx="1800000" cy="720000"/>
      </dsp:txXfrm>
    </dsp:sp>
    <dsp:sp modelId="{E67AADCD-71C6-41E9-9C7D-C2919DD3EFB9}">
      <dsp:nvSpPr>
        <dsp:cNvPr id="0" name=""/>
        <dsp:cNvSpPr/>
      </dsp:nvSpPr>
      <dsp:spPr>
        <a:xfrm>
          <a:off x="2537099" y="1356812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01859-5255-4A9F-96C6-3BB626FAAB8F}">
      <dsp:nvSpPr>
        <dsp:cNvPr id="0" name=""/>
        <dsp:cNvSpPr/>
      </dsp:nvSpPr>
      <dsp:spPr>
        <a:xfrm>
          <a:off x="2771099" y="159081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2B85F-86DA-4327-AD47-79BC21EAB4F0}">
      <dsp:nvSpPr>
        <dsp:cNvPr id="0" name=""/>
        <dsp:cNvSpPr/>
      </dsp:nvSpPr>
      <dsp:spPr>
        <a:xfrm>
          <a:off x="2186099" y="27968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700" kern="1200"/>
            <a:t>С учётом покрытия кода</a:t>
          </a:r>
          <a:endParaRPr lang="en-US" sz="1700" kern="1200"/>
        </a:p>
      </dsp:txBody>
      <dsp:txXfrm>
        <a:off x="2186099" y="2796812"/>
        <a:ext cx="1800000" cy="720000"/>
      </dsp:txXfrm>
    </dsp:sp>
    <dsp:sp modelId="{6C38B196-A00E-4BA8-BB83-0E100F615D42}">
      <dsp:nvSpPr>
        <dsp:cNvPr id="0" name=""/>
        <dsp:cNvSpPr/>
      </dsp:nvSpPr>
      <dsp:spPr>
        <a:xfrm>
          <a:off x="4652100" y="1356812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0AF22-D638-4F93-9A62-E2F0D3D5ADB0}">
      <dsp:nvSpPr>
        <dsp:cNvPr id="0" name=""/>
        <dsp:cNvSpPr/>
      </dsp:nvSpPr>
      <dsp:spPr>
        <a:xfrm>
          <a:off x="4886100" y="159081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4A2EF-49B4-471C-903A-9B1A3D2B8FC8}">
      <dsp:nvSpPr>
        <dsp:cNvPr id="0" name=""/>
        <dsp:cNvSpPr/>
      </dsp:nvSpPr>
      <dsp:spPr>
        <a:xfrm>
          <a:off x="4301100" y="27968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700" kern="1200"/>
            <a:t>На базе протокола</a:t>
          </a:r>
          <a:endParaRPr lang="en-US" sz="1700" kern="1200"/>
        </a:p>
      </dsp:txBody>
      <dsp:txXfrm>
        <a:off x="4301100" y="279681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FA1C1-77CA-4B38-9959-650309A69F03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CC71D-0E47-4E79-8C8C-F4698C949230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Немалые временные затраты</a:t>
          </a:r>
          <a:endParaRPr lang="en-US" sz="2300" kern="1200"/>
        </a:p>
      </dsp:txBody>
      <dsp:txXfrm>
        <a:off x="559800" y="3022743"/>
        <a:ext cx="4320000" cy="720000"/>
      </dsp:txXfrm>
    </dsp:sp>
    <dsp:sp modelId="{B73FD838-999D-4133-8976-427426E7F13A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F1979-1862-43F0-97F3-81A553BC3C3E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Привлечение экспертов высокого уровня</a:t>
          </a:r>
          <a:endParaRPr lang="en-US" sz="2300" kern="120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61591-EA60-F4FE-4A73-A7ED05BC5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F0CB21-DFB2-82B2-872B-32DCB5D1F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89446E-424F-09C8-F2AA-1A777440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5479-52DD-49E4-AE7F-D86E8F57BD02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5BED56-7481-BCE9-9CBF-57D08AFF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181780-056B-EC1A-BD74-7341ED60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FB1E-1765-4362-BC76-52EBDCF96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88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BE2B5-3F34-2355-D54C-485F1C97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8489AC-ECD0-7ABF-2DE0-99486FF5B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5A6E5D-D388-CB3D-FC9F-EB3CFE28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5479-52DD-49E4-AE7F-D86E8F57BD02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4584DB-2122-13BC-0F41-756309CA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B70A86-EA79-AA1A-8C28-412E799C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FB1E-1765-4362-BC76-52EBDCF96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47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1290F6B-7FA8-4E39-96DA-25D71D8C3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D2E5D1-E536-7032-9845-990B5F09C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0F240A-8D32-33D8-2135-7BD3E5A2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5479-52DD-49E4-AE7F-D86E8F57BD02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CC6BF3-22FF-CF26-A12A-4A0A6F2C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9123E9-C9E3-A436-4A4C-72BC9464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FB1E-1765-4362-BC76-52EBDCF96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51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82EC6-4888-65AD-4886-7C360A41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A9263B-BF7B-1F75-D223-8DF7DD37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5732D-A21E-7E55-F5FA-1FC9E176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5479-52DD-49E4-AE7F-D86E8F57BD02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38031-C59A-E07F-4967-B567A836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33C2B1-CF8E-6D50-E967-781DCDED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FB1E-1765-4362-BC76-52EBDCF96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06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56940-3399-8E31-B566-F1270809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B37BF1-E60A-3DCD-C4B5-98E2AE6AF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25C181-3330-766E-0F67-7461A1CE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5479-52DD-49E4-AE7F-D86E8F57BD02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173BDE-02ED-3080-4CD3-79551E63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CD504-CB1C-E759-052A-1E106068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FB1E-1765-4362-BC76-52EBDCF96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3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1E294-7367-9D11-C46D-2FFC8345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AC001-52EE-E1AC-ACA1-31CA6BC12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B85256-947F-6D53-5A9F-E19E13322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6799DA-CCEF-AEBE-2BFC-C43B9B21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5479-52DD-49E4-AE7F-D86E8F57BD02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63A008-6E40-20A0-2E72-6F8DF4C5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D10020-21F8-54BD-2132-CC24AA1F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FB1E-1765-4362-BC76-52EBDCF96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8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E0864-6338-2F9A-13AF-28580C6E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25ABEC-3DA5-6517-7CFD-82C71ACEB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2F19DF-F434-FB12-48CB-98C854B52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B7B2FD-5CD7-08DC-7D53-C9286C974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5E3861-35BB-2E15-E605-4D156F072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7CE94-C0DA-95B3-5710-C19CFA1A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5479-52DD-49E4-AE7F-D86E8F57BD02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6CF78A-80F4-6A3A-0B3F-5B5CFE70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46883A-E925-0161-E389-87CA35F6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FB1E-1765-4362-BC76-52EBDCF96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45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48AA9-F6D7-BF2A-8FE2-524D249A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29F41A-40A4-B594-EFA0-61803925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5479-52DD-49E4-AE7F-D86E8F57BD02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2BF5D5-BE0A-9A7A-1C1B-2E9E0D42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4783C8-D90A-0D28-FF8E-2024B25F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FB1E-1765-4362-BC76-52EBDCF96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88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30E31E-067D-47FF-CF3C-A8ABE7B8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5479-52DD-49E4-AE7F-D86E8F57BD02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AAF5CA-1673-DA8C-6B1B-90822188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BE34F7-6B3F-FC42-D572-4162B43B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FB1E-1765-4362-BC76-52EBDCF96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4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8ADFA-87FB-F48B-B531-4C170652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F13AE6-0B45-7EE1-3087-D2CA55C6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D94F72-9599-BDCF-4AB7-2EE36C3E7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9B43F7-027E-52E8-04CA-3C1F0805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5479-52DD-49E4-AE7F-D86E8F57BD02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981826-0F9F-B06F-8A53-4A45D347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F245F7-3E1B-981D-21C4-63036994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FB1E-1765-4362-BC76-52EBDCF96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5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E5FD3-574F-91B5-612F-12691D46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9369CB-4464-EDB2-D151-88734544A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6AA432-421C-D686-0F9F-4F3C123B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81798C-37FD-9F58-CD05-9EFAC6B0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5479-52DD-49E4-AE7F-D86E8F57BD02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74086C-1B8F-D9F8-8D19-84AFE11F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F05946-B3B3-CFE4-5E05-A7688D59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FB1E-1765-4362-BC76-52EBDCF96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16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1F406-9960-946D-AF79-55C6EDD3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CFBE0-DC16-FAAD-51DD-4A74855EC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5BBD79-4347-D6A8-65C3-699F233C3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2C5479-52DD-49E4-AE7F-D86E8F57BD02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BE41DF-E2B8-2D2C-4064-4C8D8D2EF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EC081B-BCFC-EA01-ABED-4C1E789B7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AFB1E-1765-4362-BC76-52EBDCF96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33A2F-1511-A063-CB18-A6400961E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00" y="583345"/>
            <a:ext cx="5833787" cy="2274155"/>
          </a:xfrm>
        </p:spPr>
        <p:txBody>
          <a:bodyPr anchor="b">
            <a:normAutofit/>
          </a:bodyPr>
          <a:lstStyle/>
          <a:p>
            <a:pPr algn="r"/>
            <a:r>
              <a:rPr lang="ru-RU" sz="43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фаззинга для тестирования различных ПО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A19900-EEF0-8575-D9DD-B0186C324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993" y="3123651"/>
            <a:ext cx="5833787" cy="1811206"/>
          </a:xfrm>
        </p:spPr>
        <p:txBody>
          <a:bodyPr>
            <a:normAutofit/>
          </a:bodyPr>
          <a:lstStyle/>
          <a:p>
            <a:pPr algn="r"/>
            <a:r>
              <a:rPr lang="ru-RU" sz="2000">
                <a:solidFill>
                  <a:srgbClr val="FFFFFF"/>
                </a:solidFill>
              </a:rPr>
              <a:t>Обзор на известные методы фаззинга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Химические вещества со сплошной заливкой">
            <a:extLst>
              <a:ext uri="{FF2B5EF4-FFF2-40B4-BE49-F238E27FC236}">
                <a16:creationId xmlns:a16="http://schemas.microsoft.com/office/drawing/2014/main" id="{24387749-EB17-F4E5-34D3-42DCB1214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8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62CC9-41D2-1259-CA8E-76616C1E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Определения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FB4C19-6E76-0DEF-EA55-D417B0CBB2C9}"/>
              </a:ext>
            </a:extLst>
          </p:cNvPr>
          <p:cNvSpPr>
            <a:spLocks/>
          </p:cNvSpPr>
          <p:nvPr/>
        </p:nvSpPr>
        <p:spPr>
          <a:xfrm>
            <a:off x="1304137" y="2211233"/>
            <a:ext cx="4722416" cy="3965730"/>
          </a:xfrm>
          <a:prstGeom prst="rect">
            <a:avLst/>
          </a:prstGeom>
        </p:spPr>
        <p:txBody>
          <a:bodyPr/>
          <a:lstStyle/>
          <a:p>
            <a:pPr defTabSz="832104">
              <a:spcAft>
                <a:spcPts val="600"/>
              </a:spcAft>
            </a:pPr>
            <a:r>
              <a:rPr lang="ru-RU" sz="2000" kern="12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Базовый блок – набор процессорных инструкций (выполняются последовательно; отсутствуют ветвления и условные переходы; передачи управления извне только в начало блока)</a:t>
            </a:r>
            <a:endParaRPr lang="ru-RU" sz="2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BEEDE3-F5AD-0654-C8C8-7F63020C0004}"/>
              </a:ext>
            </a:extLst>
          </p:cNvPr>
          <p:cNvSpPr>
            <a:spLocks/>
          </p:cNvSpPr>
          <p:nvPr/>
        </p:nvSpPr>
        <p:spPr>
          <a:xfrm>
            <a:off x="6165447" y="2211233"/>
            <a:ext cx="4722416" cy="3965730"/>
          </a:xfrm>
          <a:prstGeom prst="rect">
            <a:avLst/>
          </a:prstGeom>
        </p:spPr>
        <p:txBody>
          <a:bodyPr/>
          <a:lstStyle/>
          <a:p>
            <a:pPr defTabSz="832104">
              <a:spcAft>
                <a:spcPts val="600"/>
              </a:spcAft>
            </a:pPr>
            <a:r>
              <a:rPr lang="ru-RU" sz="2000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Трасса выполнения – последовательность базовых блоков, которые были выполнены при конкретном запуске программы. </a:t>
            </a:r>
          </a:p>
          <a:p>
            <a:pPr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11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D8380-7ECC-4A8A-488C-802EA6D7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ru-RU" sz="6200">
                <a:solidFill>
                  <a:srgbClr val="FFFFFF"/>
                </a:solidFill>
              </a:rPr>
              <a:t>Сколько фаззить? Основные ориентиры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68D8A-15A3-6C19-5B43-E013C8445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ru-RU" sz="2000">
                <a:solidFill>
                  <a:schemeClr val="tx1">
                    <a:alpha val="80000"/>
                  </a:schemeClr>
                </a:solidFill>
              </a:rPr>
              <a:t>Количество запусков, новых семплов</a:t>
            </a:r>
          </a:p>
          <a:p>
            <a:r>
              <a:rPr lang="ru-RU" sz="2000">
                <a:solidFill>
                  <a:schemeClr val="tx1">
                    <a:alpha val="80000"/>
                  </a:schemeClr>
                </a:solidFill>
              </a:rPr>
              <a:t>Время с момента нахождения последней новой трассы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5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32050-E948-F925-C736-A292DF6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Главные</a:t>
            </a: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различия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1760B6-FB8D-C435-8337-DABE8EBC3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2994" y="1590840"/>
            <a:ext cx="5672176" cy="50952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от</a:t>
            </a:r>
            <a:r>
              <a:rPr lang="en-US" sz="4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других</a:t>
            </a:r>
            <a:r>
              <a:rPr lang="en-US" sz="4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методов</a:t>
            </a:r>
            <a:r>
              <a:rPr lang="ru-RU" sz="4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тестирования</a:t>
            </a:r>
            <a:endParaRPr lang="en-US" sz="4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99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BE5B4E-A01C-ECDB-F851-04941C929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Автоматизация </a:t>
            </a:r>
          </a:p>
          <a:p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Неопределённость</a:t>
            </a:r>
          </a:p>
          <a:p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Предназначено для безопасности</a:t>
            </a:r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24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ECAED-902C-757F-E1A1-40C714331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ru-RU" sz="6200">
                <a:solidFill>
                  <a:srgbClr val="FFFFFF"/>
                </a:solidFill>
              </a:rPr>
              <a:t>Какие баги можно найти при фаззинге?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7DF32C-51CF-026A-921D-F90437E2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Autofit/>
          </a:bodyPr>
          <a:lstStyle/>
          <a:p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Деление на 0.</a:t>
            </a:r>
          </a:p>
          <a:p>
            <a:r>
              <a:rPr lang="ru-RU" sz="2000" dirty="0" err="1">
                <a:solidFill>
                  <a:schemeClr val="tx1">
                    <a:alpha val="80000"/>
                  </a:schemeClr>
                </a:solidFill>
              </a:rPr>
              <a:t>Аллоцирование</a:t>
            </a:r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 слишком большого объёма памяти (Out </a:t>
            </a:r>
            <a:r>
              <a:rPr lang="ru-RU" sz="2000" dirty="0" err="1">
                <a:solidFill>
                  <a:schemeClr val="tx1">
                    <a:alpha val="80000"/>
                  </a:schemeClr>
                </a:solidFill>
              </a:rPr>
              <a:t>of</a:t>
            </a:r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alpha val="80000"/>
                  </a:schemeClr>
                </a:solidFill>
              </a:rPr>
              <a:t>memory</a:t>
            </a:r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).</a:t>
            </a:r>
          </a:p>
          <a:p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Выход за границы массива.</a:t>
            </a:r>
          </a:p>
          <a:p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Паники.</a:t>
            </a:r>
          </a:p>
          <a:p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Ошибки сегментации.</a:t>
            </a:r>
          </a:p>
          <a:p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Слишком большое потребление ресурсов памяти и процессора.</a:t>
            </a:r>
          </a:p>
          <a:p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Слишком объёмные выходные данные.</a:t>
            </a:r>
          </a:p>
          <a:p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Попадание программы в бесконечный цикл или в бесконечную рекурсию.</a:t>
            </a:r>
          </a:p>
          <a:p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Состояние гонки.</a:t>
            </a:r>
          </a:p>
          <a:p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Запись в закрытый канал.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86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82D47-669D-9B7F-BEB8-3FD75746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Виды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техники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AD12A4-A385-F1B6-705E-590A28875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Фаззинг-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тестирования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44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D0D2D-A81B-8030-B6F0-E50CBA16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Методы (типы) фаззинга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B6920DD-8C1B-7EAE-423B-1266C9D86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847322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395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92DD1-1FD9-D737-4BFA-4D2DEC66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Техники фаззинга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CA22D7-7079-33A6-4825-403695E20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Техники фаззинг-тестирования на прямую зависят от способа генерации данных </a:t>
            </a:r>
          </a:p>
        </p:txBody>
      </p:sp>
      <p:graphicFrame>
        <p:nvGraphicFramePr>
          <p:cNvPr id="6" name="Рисунок 2">
            <a:extLst>
              <a:ext uri="{FF2B5EF4-FFF2-40B4-BE49-F238E27FC236}">
                <a16:creationId xmlns:a16="http://schemas.microsoft.com/office/drawing/2014/main" id="{70D78FE0-EBAD-0C9E-BAB2-66ACF8D29E24}"/>
              </a:ext>
            </a:extLst>
          </p:cNvPr>
          <p:cNvGraphicFramePr/>
          <p:nvPr/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090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789CA-D240-E014-8650-D4F9046D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ru-RU" sz="5600">
                <a:solidFill>
                  <a:srgbClr val="FFFFFF"/>
                </a:solidFill>
              </a:rPr>
              <a:t>Фаззеры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6C3F4-E2B2-BBFE-9A3B-6182752CE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AFL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CrashMe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libFuzzer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HongFuzz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go-fuzz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1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18608-5FD4-0E33-350E-1A04B59C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590062"/>
            <a:ext cx="5517822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Основные преимущества и недостатки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24A623-6A8E-EAE4-2B88-88EF17EE4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2044" y="4698614"/>
            <a:ext cx="5088650" cy="119812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Фаззинг-тестирования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1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C289A-0A36-42D3-4776-5CC6D3A8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ru-RU" sz="5000">
                <a:solidFill>
                  <a:srgbClr val="FFFFFF"/>
                </a:solidFill>
              </a:rPr>
              <a:t>Содержание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D134C-B486-8BD2-8A7D-54CD62E8A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ru-RU" sz="2000">
                <a:solidFill>
                  <a:schemeClr val="tx1">
                    <a:alpha val="80000"/>
                  </a:schemeClr>
                </a:solidFill>
              </a:rPr>
              <a:t>Фаззинг-тестирование в общих чертах</a:t>
            </a:r>
          </a:p>
          <a:p>
            <a:r>
              <a:rPr lang="ru-RU" sz="2000">
                <a:solidFill>
                  <a:schemeClr val="tx1">
                    <a:alpha val="80000"/>
                  </a:schemeClr>
                </a:solidFill>
              </a:rPr>
              <a:t>Отличия от других методов тестирования</a:t>
            </a:r>
          </a:p>
          <a:p>
            <a:r>
              <a:rPr lang="ru-RU" sz="2000">
                <a:solidFill>
                  <a:schemeClr val="tx1">
                    <a:alpha val="80000"/>
                  </a:schemeClr>
                </a:solidFill>
              </a:rPr>
              <a:t>Виды и техники фаззинг-тестирования</a:t>
            </a:r>
          </a:p>
          <a:p>
            <a:r>
              <a:rPr lang="ru-RU" sz="2000">
                <a:solidFill>
                  <a:schemeClr val="tx1">
                    <a:alpha val="80000"/>
                  </a:schemeClr>
                </a:solidFill>
              </a:rPr>
              <a:t>Основные проблемы фаззинга и их решения</a:t>
            </a:r>
          </a:p>
          <a:p>
            <a:r>
              <a:rPr lang="ru-RU" sz="2000">
                <a:solidFill>
                  <a:schemeClr val="tx1">
                    <a:alpha val="80000"/>
                  </a:schemeClr>
                </a:solidFill>
              </a:rPr>
              <a:t>Краткий пример применения фаззинг-тестирования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578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DA983-781C-365F-21B5-30752A3C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ru-RU" sz="3900">
                <a:solidFill>
                  <a:srgbClr val="FFFFFF"/>
                </a:solidFill>
              </a:rPr>
              <a:t>Преимущества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FF2E0-5F2A-D6E7-BC27-8E9DB2812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>
                <a:solidFill>
                  <a:schemeClr val="tx1">
                    <a:alpha val="80000"/>
                  </a:schemeClr>
                </a:solidFill>
                <a:highlight>
                  <a:srgbClr val="FFFFFF"/>
                </a:highlight>
                <a:latin typeface="ONYOneBeta-Regular"/>
              </a:rPr>
              <a:t>Легко о</a:t>
            </a:r>
            <a:r>
              <a:rPr lang="ru-RU" sz="2000" b="0" i="0">
                <a:solidFill>
                  <a:schemeClr val="tx1">
                    <a:alpha val="80000"/>
                  </a:schemeClr>
                </a:solidFill>
                <a:effectLst/>
                <a:highlight>
                  <a:srgbClr val="FFFFFF"/>
                </a:highlight>
                <a:latin typeface="ONYOneBeta-Regular"/>
              </a:rPr>
              <a:t>бнаруживает проблемы в сложных кодах.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>
                <a:solidFill>
                  <a:schemeClr val="tx1">
                    <a:alpha val="80000"/>
                  </a:schemeClr>
                </a:solidFill>
                <a:effectLst/>
                <a:highlight>
                  <a:srgbClr val="FFFFFF"/>
                </a:highlight>
                <a:latin typeface="ONYOneBeta-Regular"/>
              </a:rPr>
              <a:t>Способен найти ошибки, которые не были выявлены в рамках других видов анализа.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>
                <a:solidFill>
                  <a:schemeClr val="tx1">
                    <a:alpha val="80000"/>
                  </a:schemeClr>
                </a:solidFill>
                <a:effectLst/>
                <a:highlight>
                  <a:srgbClr val="FFFFFF"/>
                </a:highlight>
                <a:latin typeface="ONYOneBeta-Regular"/>
              </a:rPr>
              <a:t>Способен тщательно проверить уровень безопасности ПО.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>
                <a:solidFill>
                  <a:schemeClr val="tx1">
                    <a:alpha val="80000"/>
                  </a:schemeClr>
                </a:solidFill>
                <a:effectLst/>
                <a:highlight>
                  <a:srgbClr val="FFFFFF"/>
                </a:highlight>
                <a:latin typeface="ONYOneBeta-Regular"/>
              </a:rPr>
              <a:t>Минимизирует человеческое участие в процессе тестирования.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>
                <a:solidFill>
                  <a:schemeClr val="tx1">
                    <a:alpha val="80000"/>
                  </a:schemeClr>
                </a:solidFill>
                <a:effectLst/>
                <a:highlight>
                  <a:srgbClr val="FFFFFF"/>
                </a:highlight>
                <a:latin typeface="ONYOneBeta-Regular"/>
              </a:rPr>
              <a:t>Позволяет сократить затраты на работу команды разработчиков, поскольку такое сканирование обходится намного дешевле, чем ручная проверка силами разработчиков.</a:t>
            </a:r>
          </a:p>
          <a:p>
            <a:endParaRPr lang="ru-RU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680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62CC9-41D2-1259-CA8E-76616C1E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Проблемы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FB4C19-6E76-0DEF-EA55-D417B0CBB2C9}"/>
              </a:ext>
            </a:extLst>
          </p:cNvPr>
          <p:cNvSpPr>
            <a:spLocks/>
          </p:cNvSpPr>
          <p:nvPr/>
        </p:nvSpPr>
        <p:spPr>
          <a:xfrm>
            <a:off x="907312" y="2211233"/>
            <a:ext cx="5119241" cy="3965730"/>
          </a:xfrm>
          <a:prstGeom prst="rect">
            <a:avLst/>
          </a:prstGeom>
        </p:spPr>
        <p:txBody>
          <a:bodyPr/>
          <a:lstStyle/>
          <a:p>
            <a:r>
              <a:rPr lang="ru-RU" sz="2400" b="1" dirty="0"/>
              <a:t>Проблема</a:t>
            </a:r>
            <a:r>
              <a:rPr lang="en-US" sz="2400" b="1" dirty="0"/>
              <a:t>: </a:t>
            </a:r>
            <a:r>
              <a:rPr lang="ru-RU" sz="2400" dirty="0"/>
              <a:t>в многоуровневых системах фаззинг затрагивает</a:t>
            </a:r>
            <a:r>
              <a:rPr lang="en-US" sz="2400" dirty="0"/>
              <a:t> </a:t>
            </a:r>
            <a:r>
              <a:rPr lang="ru-RU" sz="2400" dirty="0"/>
              <a:t>только первый уровень системы (синтаксический анализатор и т. п.)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BEEDE3-F5AD-0654-C8C8-7F63020C0004}"/>
              </a:ext>
            </a:extLst>
          </p:cNvPr>
          <p:cNvSpPr>
            <a:spLocks/>
          </p:cNvSpPr>
          <p:nvPr/>
        </p:nvSpPr>
        <p:spPr>
          <a:xfrm>
            <a:off x="6165447" y="2211233"/>
            <a:ext cx="4722416" cy="3965730"/>
          </a:xfrm>
          <a:prstGeom prst="rect">
            <a:avLst/>
          </a:prstGeom>
        </p:spPr>
        <p:txBody>
          <a:bodyPr/>
          <a:lstStyle/>
          <a:p>
            <a:pPr defTabSz="832104">
              <a:spcAft>
                <a:spcPts val="600"/>
              </a:spcAft>
            </a:pPr>
            <a:r>
              <a:rPr lang="ru-RU" sz="2400" b="1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Решение</a:t>
            </a:r>
            <a:r>
              <a:rPr lang="en-US" sz="2400" b="1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ru-RU" sz="2400" b="1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ru-RU" sz="2400" dirty="0"/>
              <a:t>Генерировать синтаксически верные входные данные на основе </a:t>
            </a:r>
            <a:r>
              <a:rPr lang="en-US" sz="2400" dirty="0"/>
              <a:t>“</a:t>
            </a:r>
            <a:r>
              <a:rPr lang="ru-RU" sz="2400" dirty="0"/>
              <a:t>случайных</a:t>
            </a:r>
            <a:r>
              <a:rPr lang="en-US" sz="2400" dirty="0"/>
              <a:t>” </a:t>
            </a:r>
            <a:r>
              <a:rPr lang="ru-RU" sz="2400" dirty="0"/>
              <a:t>данных, полученных из </a:t>
            </a:r>
            <a:r>
              <a:rPr lang="ru-RU" sz="2400" dirty="0" err="1"/>
              <a:t>фаззера</a:t>
            </a:r>
            <a:endParaRPr lang="ru-RU" sz="2400" dirty="0"/>
          </a:p>
          <a:p>
            <a:pPr defTabSz="832104">
              <a:spcAft>
                <a:spcPts val="600"/>
              </a:spcAft>
            </a:pPr>
            <a:r>
              <a:rPr lang="ru-RU" sz="2400" b="1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endParaRPr lang="ru-RU" sz="2400" kern="100" dirty="0">
              <a:solidFill>
                <a:schemeClr val="tx1"/>
              </a:solidFill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3EDEF-CFB8-4AB2-50D0-B333B50AFBE6}"/>
              </a:ext>
            </a:extLst>
          </p:cNvPr>
          <p:cNvSpPr txBox="1"/>
          <p:nvPr/>
        </p:nvSpPr>
        <p:spPr>
          <a:xfrm>
            <a:off x="4157696" y="5004391"/>
            <a:ext cx="319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SAF – Structure-Aware Fuzzing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956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62CC9-41D2-1259-CA8E-76616C1E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Проблемы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FB4C19-6E76-0DEF-EA55-D417B0CBB2C9}"/>
              </a:ext>
            </a:extLst>
          </p:cNvPr>
          <p:cNvSpPr>
            <a:spLocks/>
          </p:cNvSpPr>
          <p:nvPr/>
        </p:nvSpPr>
        <p:spPr>
          <a:xfrm>
            <a:off x="907312" y="2211233"/>
            <a:ext cx="5119241" cy="3965730"/>
          </a:xfrm>
          <a:prstGeom prst="rect">
            <a:avLst/>
          </a:prstGeom>
        </p:spPr>
        <p:txBody>
          <a:bodyPr/>
          <a:lstStyle/>
          <a:p>
            <a:r>
              <a:rPr lang="ru-RU" sz="2400" b="1" dirty="0"/>
              <a:t>Проблема</a:t>
            </a:r>
            <a:r>
              <a:rPr lang="en-US" sz="2400" b="1" dirty="0"/>
              <a:t>:</a:t>
            </a:r>
            <a:r>
              <a:rPr lang="ru-RU" sz="2400" b="1" dirty="0"/>
              <a:t> </a:t>
            </a:r>
            <a:r>
              <a:rPr lang="ru-RU" sz="2400" dirty="0" err="1"/>
              <a:t>фаззер</a:t>
            </a:r>
            <a:r>
              <a:rPr lang="ru-RU" sz="2400" dirty="0"/>
              <a:t> не сможет найти сэмпл, кардинально отличающийся от сэмплов из рабочего пула</a:t>
            </a:r>
            <a:r>
              <a:rPr lang="ru-RU" sz="2400" b="1" dirty="0"/>
              <a:t> </a:t>
            </a:r>
            <a:endParaRPr lang="ru-RU" sz="24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BEEDE3-F5AD-0654-C8C8-7F63020C0004}"/>
              </a:ext>
            </a:extLst>
          </p:cNvPr>
          <p:cNvSpPr>
            <a:spLocks/>
          </p:cNvSpPr>
          <p:nvPr/>
        </p:nvSpPr>
        <p:spPr>
          <a:xfrm>
            <a:off x="6165447" y="2211233"/>
            <a:ext cx="4722416" cy="3965730"/>
          </a:xfrm>
          <a:prstGeom prst="rect">
            <a:avLst/>
          </a:prstGeom>
        </p:spPr>
        <p:txBody>
          <a:bodyPr/>
          <a:lstStyle/>
          <a:p>
            <a:pPr defTabSz="832104">
              <a:spcAft>
                <a:spcPts val="600"/>
              </a:spcAft>
            </a:pPr>
            <a:r>
              <a:rPr lang="ru-RU" sz="2400" b="1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Решение</a:t>
            </a:r>
            <a:r>
              <a:rPr lang="en-US" sz="2400" b="1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ru-RU" sz="2400" b="1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ru-RU" sz="2400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система </a:t>
            </a:r>
            <a:r>
              <a:rPr lang="en-US" sz="2400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DSE </a:t>
            </a:r>
            <a:r>
              <a:rPr lang="ru-RU" sz="2400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позволяет подобрать данные для попадания в неохваченные ветви исследуемой программы </a:t>
            </a:r>
            <a:endParaRPr lang="ru-RU" sz="2400" dirty="0"/>
          </a:p>
          <a:p>
            <a:pPr defTabSz="832104">
              <a:spcAft>
                <a:spcPts val="600"/>
              </a:spcAft>
            </a:pPr>
            <a:r>
              <a:rPr lang="ru-RU" sz="2400" b="1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endParaRPr lang="ru-RU" sz="2400" kern="100" dirty="0">
              <a:solidFill>
                <a:schemeClr val="tx1"/>
              </a:solidFill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6E67F-C1E7-A2DD-166F-107964EFCA07}"/>
              </a:ext>
            </a:extLst>
          </p:cNvPr>
          <p:cNvSpPr txBox="1"/>
          <p:nvPr/>
        </p:nvSpPr>
        <p:spPr>
          <a:xfrm>
            <a:off x="3595155" y="5330457"/>
            <a:ext cx="500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DSE – </a:t>
            </a:r>
            <a:r>
              <a:rPr lang="ru-RU" dirty="0"/>
              <a:t>Динамическое символьное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1288182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923A8-A6BB-5E94-FB3A-EBA9381D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537AECF0-EEBE-5615-4CE0-20EABC2A14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115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64FF4-85C6-1B6B-DB86-FBF9A23D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Пример применения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43A6AB-6EE3-6240-6A72-85765860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Фаззинг-тестирования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37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17868-3616-FA39-D921-77C0B857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Функция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CCDE21-E243-30CD-7465-89A04CA1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Функция, которая наглядно покажет как работает фаззер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11467D-5B33-6029-145A-BA117429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80" y="902624"/>
            <a:ext cx="5586492" cy="438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33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D20FB-FC5A-7F13-0835-3382C343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ru-RU" sz="5600">
                <a:solidFill>
                  <a:srgbClr val="FFFFFF"/>
                </a:solidFill>
              </a:rPr>
              <a:t>Пример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8B6B8C-8347-21EE-B468-F9583C05F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717" y="691419"/>
            <a:ext cx="3978806" cy="5837949"/>
          </a:xfrm>
        </p:spPr>
        <p:txBody>
          <a:bodyPr anchor="ctr">
            <a:normAutofit/>
          </a:bodyPr>
          <a:lstStyle/>
          <a:p>
            <a:pPr>
              <a:buFont typeface="Aptos" panose="020B0004020202020204" pitchFamily="34" charset="0"/>
              <a:buChar char="$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AFL_USE_ASAN=1 AFL_UBSAN=1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afl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-clang-fast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a.c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Aptos" panose="020B0004020202020204" pitchFamily="34" charset="0"/>
              <a:buChar char="$"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mkdir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in</a:t>
            </a:r>
          </a:p>
          <a:p>
            <a:pPr>
              <a:buFont typeface="Aptos" panose="020B0004020202020204" pitchFamily="34" charset="0"/>
              <a:buChar char="$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echo TEST &gt; in/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initial_sample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Aptos" panose="020B0004020202020204" pitchFamily="34" charset="0"/>
              <a:buChar char="$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echo TEST &gt; in/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initial_sample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Aptos" panose="020B0004020202020204" pitchFamily="34" charset="0"/>
              <a:buChar char="$"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afl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-fuzz -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in -o out ./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a.out</a:t>
            </a:r>
            <a:endParaRPr lang="ru-RU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Aptos" panose="020B0004020202020204" pitchFamily="34" charset="0"/>
              <a:buChar char="$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12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15F55-9E08-4107-A290-2CBFE7C7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Панель AFL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D0FFC7D-6179-3B44-42C5-6A35B604B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3787" y="1433085"/>
            <a:ext cx="5599312" cy="415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43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8C4D5-37BC-403E-678C-F4A3F81C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Получившиеся сэмплы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C2D77F-FB67-F731-A4EF-DA34DE517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93605"/>
            <a:ext cx="8709837" cy="209343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3E5BB2-8A9D-F978-440D-9C8EF4544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251904"/>
            <a:ext cx="8709837" cy="4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17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DB780-86D1-3BAC-7268-503EA16D1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r>
              <a:rPr lang="ru-RU" sz="5600">
                <a:solidFill>
                  <a:srgbClr val="FFFFFF"/>
                </a:solidFill>
              </a:rPr>
              <a:t>Вопрос к экзамену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946137-C42C-EE12-D3CB-2FBEABAB5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anchor="t">
            <a:normAutofit/>
          </a:bodyPr>
          <a:lstStyle/>
          <a:p>
            <a:r>
              <a:rPr lang="ru-RU" sz="2000" dirty="0">
                <a:solidFill>
                  <a:srgbClr val="FFFFFF"/>
                </a:solidFill>
              </a:rPr>
              <a:t>Методы фаззинга и в чём их основные идеи?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59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877A5-DC57-766D-9B34-9FBA0077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Фаззинг-тестирование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237303-C759-E8EF-9202-DA193152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2994" y="1590840"/>
            <a:ext cx="5672176" cy="50952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Основной принцип работы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61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29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B1322-BF25-BE7C-97C2-46F3F3C5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 err="1"/>
              <a:t>Определение</a:t>
            </a:r>
            <a:endParaRPr lang="en-US" sz="56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Крупный план робота с большим количеством рук генеративного ИИ | Премиум  Фото">
            <a:extLst>
              <a:ext uri="{FF2B5EF4-FFF2-40B4-BE49-F238E27FC236}">
                <a16:creationId xmlns:a16="http://schemas.microsoft.com/office/drawing/2014/main" id="{69D00299-F0F0-454A-6E49-1D1E66EF2E2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46" b="89617" l="15655" r="84505">
                        <a14:foregroundMark x1="28275" y1="23323" x2="28275" y2="23323"/>
                        <a14:foregroundMark x1="34185" y1="14537" x2="34185" y2="14537"/>
                        <a14:foregroundMark x1="45048" y1="9105" x2="45048" y2="9105"/>
                        <a14:foregroundMark x1="54153" y1="9105" x2="54153" y2="9105"/>
                        <a14:foregroundMark x1="59585" y1="10703" x2="59585" y2="10703"/>
                        <a14:foregroundMark x1="65974" y1="8946" x2="65974" y2="8946"/>
                        <a14:foregroundMark x1="76677" y1="16933" x2="76677" y2="16933"/>
                        <a14:foregroundMark x1="49681" y1="13578" x2="49681" y2="13578"/>
                        <a14:foregroundMark x1="27636" y1="17891" x2="27636" y2="17891"/>
                        <a14:foregroundMark x1="30671" y1="20767" x2="30671" y2="20767"/>
                        <a14:foregroundMark x1="77636" y1="25080" x2="77636" y2="25080"/>
                        <a14:foregroundMark x1="80192" y1="34824" x2="80192" y2="34824"/>
                        <a14:foregroundMark x1="81949" y1="40256" x2="81949" y2="40256"/>
                        <a14:foregroundMark x1="76038" y1="41534" x2="76038" y2="41534"/>
                        <a14:foregroundMark x1="84505" y1="50160" x2="84505" y2="50160"/>
                        <a14:foregroundMark x1="70288" y1="48722" x2="70288" y2="48722"/>
                        <a14:foregroundMark x1="76518" y1="49201" x2="76518" y2="49201"/>
                        <a14:foregroundMark x1="79553" y1="45847" x2="79553" y2="45847"/>
                        <a14:foregroundMark x1="24121" y1="48562" x2="24121" y2="48562"/>
                        <a14:foregroundMark x1="17252" y1="54792" x2="17252" y2="54792"/>
                        <a14:foregroundMark x1="15974" y1="57827" x2="15974" y2="57827"/>
                        <a14:foregroundMark x1="42173" y1="84345" x2="42173" y2="84345"/>
                        <a14:foregroundMark x1="42173" y1="88179" x2="42173" y2="88179"/>
                        <a14:foregroundMark x1="60383" y1="89137" x2="60383" y2="89137"/>
                        <a14:foregroundMark x1="48243" y1="17412" x2="48243" y2="17412"/>
                        <a14:foregroundMark x1="53834" y1="17412" x2="53834" y2="17412"/>
                        <a14:foregroundMark x1="56390" y1="18211" x2="56390" y2="18211"/>
                        <a14:foregroundMark x1="22204" y1="44089" x2="22204" y2="44089"/>
                        <a14:foregroundMark x1="20607" y1="48083" x2="20607" y2="48083"/>
                        <a14:foregroundMark x1="20288" y1="49840" x2="20288" y2="49840"/>
                        <a14:foregroundMark x1="15655" y1="54313" x2="15655" y2="54313"/>
                        <a14:foregroundMark x1="20607" y1="31949" x2="20607" y2="31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74" r="7197" b="-3"/>
          <a:stretch/>
        </p:blipFill>
        <p:spPr bwMode="auto">
          <a:xfrm>
            <a:off x="279142" y="299508"/>
            <a:ext cx="5221625" cy="625898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E992A2F-7B2D-DD84-5EED-633B74C79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Фаззинг-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тестирование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-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это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метод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тестирования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программного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обеспечения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который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включает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в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себя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отправку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неожиданных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неверных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или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произвольных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данных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вход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программе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с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целью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выявления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ее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слабых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мест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ошибок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и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сбоев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8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D9EE2-8FB5-6B7F-8E4A-8BA6EDDA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 . 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V. </a:t>
            </a:r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Верификация</a:t>
            </a:r>
          </a:p>
          <a:p>
            <a:pPr lvl="1"/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Статический анализ</a:t>
            </a:r>
          </a:p>
          <a:p>
            <a:pPr lvl="1"/>
            <a:r>
              <a:rPr lang="ru-RU" sz="2000" dirty="0">
                <a:solidFill>
                  <a:schemeClr val="tx1">
                    <a:alpha val="80000"/>
                  </a:schemeClr>
                </a:solidFill>
              </a:rPr>
              <a:t>Динамический анализ</a:t>
            </a:r>
          </a:p>
          <a:p>
            <a:pPr lvl="2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. . .</a:t>
            </a:r>
          </a:p>
          <a:p>
            <a:pPr lvl="2"/>
            <a:r>
              <a:rPr lang="ru-RU" dirty="0">
                <a:solidFill>
                  <a:schemeClr val="tx1">
                    <a:alpha val="80000"/>
                  </a:schemeClr>
                </a:solidFill>
              </a:rPr>
              <a:t>Фаззинг-тестирование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95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C06F5E85-0636-6831-FF06-BE911E3E737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Принцип работы</a:t>
            </a:r>
            <a:endParaRPr lang="ru-RU" dirty="0"/>
          </a:p>
        </p:txBody>
      </p:sp>
      <p:pic>
        <p:nvPicPr>
          <p:cNvPr id="23" name="Объект 5" descr="Круги Харви 100% контур">
            <a:extLst>
              <a:ext uri="{FF2B5EF4-FFF2-40B4-BE49-F238E27FC236}">
                <a16:creationId xmlns:a16="http://schemas.microsoft.com/office/drawing/2014/main" id="{82237F60-150A-6646-B5A2-CCE1FF7D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5080" y="2361302"/>
            <a:ext cx="3279983" cy="3279983"/>
          </a:xfrm>
          <a:prstGeom prst="rect">
            <a:avLst/>
          </a:prstGeom>
        </p:spPr>
      </p:pic>
      <p:pic>
        <p:nvPicPr>
          <p:cNvPr id="24" name="Объект 7" descr="Круги Харви 100% контур">
            <a:extLst>
              <a:ext uri="{FF2B5EF4-FFF2-40B4-BE49-F238E27FC236}">
                <a16:creationId xmlns:a16="http://schemas.microsoft.com/office/drawing/2014/main" id="{A5ECF151-48C8-11D2-9377-AAC348283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4867" y="2361302"/>
            <a:ext cx="3279983" cy="3279983"/>
          </a:xfrm>
          <a:prstGeom prst="rect">
            <a:avLst/>
          </a:prstGeom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CA6016E-B33D-A7C0-1111-3592EFB219D5}"/>
              </a:ext>
            </a:extLst>
          </p:cNvPr>
          <p:cNvSpPr/>
          <p:nvPr/>
        </p:nvSpPr>
        <p:spPr>
          <a:xfrm>
            <a:off x="2845149" y="3485707"/>
            <a:ext cx="599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X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273826B-AACD-B648-4250-3086F1A0D625}"/>
              </a:ext>
            </a:extLst>
          </p:cNvPr>
          <p:cNvSpPr/>
          <p:nvPr/>
        </p:nvSpPr>
        <p:spPr>
          <a:xfrm>
            <a:off x="8629745" y="3485707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0ACB083-EB99-3527-A444-EF85AEE0647A}"/>
                  </a:ext>
                </a:extLst>
              </p:cNvPr>
              <p:cNvSpPr txBox="1"/>
              <p:nvPr/>
            </p:nvSpPr>
            <p:spPr>
              <a:xfrm>
                <a:off x="5319122" y="3342614"/>
                <a:ext cx="806010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6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6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6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sz="66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0ACB083-EB99-3527-A444-EF85AEE06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122" y="3342614"/>
                <a:ext cx="806010" cy="1015663"/>
              </a:xfrm>
              <a:prstGeom prst="rect">
                <a:avLst/>
              </a:prstGeom>
              <a:blipFill>
                <a:blip r:embed="rId4"/>
                <a:stretch>
                  <a:fillRect l="-1515" r="-962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37AFC4D-8B27-44AE-024A-1CF7F095EF64}"/>
              </a:ext>
            </a:extLst>
          </p:cNvPr>
          <p:cNvCxnSpPr>
            <a:endCxn id="40" idx="1"/>
          </p:cNvCxnSpPr>
          <p:nvPr/>
        </p:nvCxnSpPr>
        <p:spPr>
          <a:xfrm>
            <a:off x="4430233" y="3850445"/>
            <a:ext cx="8888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707A4921-8101-4582-D994-214611E1507E}"/>
              </a:ext>
            </a:extLst>
          </p:cNvPr>
          <p:cNvCxnSpPr/>
          <p:nvPr/>
        </p:nvCxnSpPr>
        <p:spPr>
          <a:xfrm>
            <a:off x="6875721" y="3850445"/>
            <a:ext cx="765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72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FFDDF-4E99-6D5A-746D-8C298AB9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</a:p>
        </p:txBody>
      </p:sp>
      <p:pic>
        <p:nvPicPr>
          <p:cNvPr id="6" name="Объект 5" descr="Круги Харви 100% контур">
            <a:extLst>
              <a:ext uri="{FF2B5EF4-FFF2-40B4-BE49-F238E27FC236}">
                <a16:creationId xmlns:a16="http://schemas.microsoft.com/office/drawing/2014/main" id="{DBD3DE7E-36A8-A057-CE21-542459A30B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5080" y="2361302"/>
            <a:ext cx="3279983" cy="3279983"/>
          </a:xfrm>
        </p:spPr>
      </p:pic>
      <p:pic>
        <p:nvPicPr>
          <p:cNvPr id="8" name="Объект 7" descr="Круги Харви 100% контур">
            <a:extLst>
              <a:ext uri="{FF2B5EF4-FFF2-40B4-BE49-F238E27FC236}">
                <a16:creationId xmlns:a16="http://schemas.microsoft.com/office/drawing/2014/main" id="{24C673EB-1376-0385-B630-D03113344F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4867" y="2361302"/>
            <a:ext cx="3279983" cy="3279983"/>
          </a:xfrm>
        </p:spPr>
      </p:pic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353AFB6E-CE4A-B9B0-E960-83EB8BD3281A}"/>
              </a:ext>
            </a:extLst>
          </p:cNvPr>
          <p:cNvCxnSpPr/>
          <p:nvPr/>
        </p:nvCxnSpPr>
        <p:spPr>
          <a:xfrm flipV="1">
            <a:off x="3515833" y="3033823"/>
            <a:ext cx="5238307" cy="184298"/>
          </a:xfrm>
          <a:prstGeom prst="bentConnector3">
            <a:avLst>
              <a:gd name="adj1" fmla="val 3254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390595F-E870-1502-59AB-2E64AC722D34}"/>
              </a:ext>
            </a:extLst>
          </p:cNvPr>
          <p:cNvSpPr/>
          <p:nvPr/>
        </p:nvSpPr>
        <p:spPr>
          <a:xfrm>
            <a:off x="2443278" y="3429000"/>
            <a:ext cx="599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X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4FC1794-E6B1-6A28-12C0-22D611CF02F0}"/>
              </a:ext>
            </a:extLst>
          </p:cNvPr>
          <p:cNvSpPr/>
          <p:nvPr/>
        </p:nvSpPr>
        <p:spPr>
          <a:xfrm>
            <a:off x="9229450" y="3429000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1725295-9830-A763-A991-7213CAD69ADE}"/>
              </a:ext>
            </a:extLst>
          </p:cNvPr>
          <p:cNvSpPr/>
          <p:nvPr/>
        </p:nvSpPr>
        <p:spPr>
          <a:xfrm>
            <a:off x="3213631" y="2790977"/>
            <a:ext cx="33094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E30D1FF-74E2-5F7F-78E2-190103182724}"/>
              </a:ext>
            </a:extLst>
          </p:cNvPr>
          <p:cNvSpPr/>
          <p:nvPr/>
        </p:nvSpPr>
        <p:spPr>
          <a:xfrm>
            <a:off x="8704521" y="2790977"/>
            <a:ext cx="59805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02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46D84-E828-A038-9386-8CEC1619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rgbClr val="FFFFFF"/>
                </a:solidFill>
              </a:rPr>
              <a:t>Виды мутаций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40046F60-18F5-B9BA-0681-97F0AFC4D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910765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45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89BD18A-8C45-D25A-2A92-870B45AC0EFE}"/>
              </a:ext>
            </a:extLst>
          </p:cNvPr>
          <p:cNvSpPr/>
          <p:nvPr/>
        </p:nvSpPr>
        <p:spPr>
          <a:xfrm>
            <a:off x="3863953" y="475629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06F46-5476-14D4-5422-3E9A3FDA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</a:p>
        </p:txBody>
      </p:sp>
      <p:pic>
        <p:nvPicPr>
          <p:cNvPr id="2050" name="Picture 2" descr="Фляжка с ядом . Стоковый вектор ©chekat 91251020">
            <a:extLst>
              <a:ext uri="{FF2B5EF4-FFF2-40B4-BE49-F238E27FC236}">
                <a16:creationId xmlns:a16="http://schemas.microsoft.com/office/drawing/2014/main" id="{367D5512-2DF2-140C-6490-1858494A96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03" y="22174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вал 9" descr="олири">
            <a:extLst>
              <a:ext uri="{FF2B5EF4-FFF2-40B4-BE49-F238E27FC236}">
                <a16:creationId xmlns:a16="http://schemas.microsoft.com/office/drawing/2014/main" id="{2898E6DE-2AC4-C6EE-EAF4-EC1B28F104BF}"/>
              </a:ext>
            </a:extLst>
          </p:cNvPr>
          <p:cNvSpPr/>
          <p:nvPr/>
        </p:nvSpPr>
        <p:spPr>
          <a:xfrm>
            <a:off x="6997805" y="383296"/>
            <a:ext cx="2635291" cy="26147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Сэмплы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EAE421D-D487-9E80-AE40-9A1800EC42CB}"/>
              </a:ext>
            </a:extLst>
          </p:cNvPr>
          <p:cNvCxnSpPr/>
          <p:nvPr/>
        </p:nvCxnSpPr>
        <p:spPr>
          <a:xfrm flipH="1">
            <a:off x="2955851" y="2041451"/>
            <a:ext cx="4041954" cy="1247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D44086E-A5B2-E662-5F9D-F0FD6AFBDD85}"/>
              </a:ext>
            </a:extLst>
          </p:cNvPr>
          <p:cNvCxnSpPr>
            <a:cxnSpLocks/>
          </p:cNvCxnSpPr>
          <p:nvPr/>
        </p:nvCxnSpPr>
        <p:spPr>
          <a:xfrm>
            <a:off x="2948356" y="4027968"/>
            <a:ext cx="645449" cy="1104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306CBC-0D04-1256-23B7-54B1B2970D7E}"/>
              </a:ext>
            </a:extLst>
          </p:cNvPr>
          <p:cNvSpPr txBox="1"/>
          <p:nvPr/>
        </p:nvSpPr>
        <p:spPr>
          <a:xfrm>
            <a:off x="4164700" y="5028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F97AE2-7DE2-A1AD-54F4-CA789B90751E}"/>
              </a:ext>
            </a:extLst>
          </p:cNvPr>
          <p:cNvSpPr txBox="1"/>
          <p:nvPr/>
        </p:nvSpPr>
        <p:spPr>
          <a:xfrm>
            <a:off x="3662318" y="4386966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Что-то новое?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382A4DF-D523-E2BC-DEE3-5F5CB1BDFDA6}"/>
              </a:ext>
            </a:extLst>
          </p:cNvPr>
          <p:cNvCxnSpPr/>
          <p:nvPr/>
        </p:nvCxnSpPr>
        <p:spPr>
          <a:xfrm flipV="1">
            <a:off x="5292893" y="3111795"/>
            <a:ext cx="2511405" cy="2101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8DFF5F8-C485-0B0D-6509-59DC014B6854}"/>
              </a:ext>
            </a:extLst>
          </p:cNvPr>
          <p:cNvCxnSpPr/>
          <p:nvPr/>
        </p:nvCxnSpPr>
        <p:spPr>
          <a:xfrm>
            <a:off x="5292893" y="5564372"/>
            <a:ext cx="4226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8FD274-17D0-33D8-8BAA-009E346DF1E0}"/>
              </a:ext>
            </a:extLst>
          </p:cNvPr>
          <p:cNvSpPr txBox="1"/>
          <p:nvPr/>
        </p:nvSpPr>
        <p:spPr>
          <a:xfrm>
            <a:off x="6259033" y="381354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CC200B-51E9-59EA-93B1-6F62B1063F4E}"/>
              </a:ext>
            </a:extLst>
          </p:cNvPr>
          <p:cNvSpPr txBox="1"/>
          <p:nvPr/>
        </p:nvSpPr>
        <p:spPr>
          <a:xfrm>
            <a:off x="7485321" y="530210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</a:p>
        </p:txBody>
      </p:sp>
      <p:pic>
        <p:nvPicPr>
          <p:cNvPr id="2052" name="Picture 4" descr="Мусорное ведро: векторные изображения и иллюстрации, которые можно скачать  бесплатно | Freepik">
            <a:extLst>
              <a:ext uri="{FF2B5EF4-FFF2-40B4-BE49-F238E27FC236}">
                <a16:creationId xmlns:a16="http://schemas.microsoft.com/office/drawing/2014/main" id="{A2530183-678C-11A1-4E70-8E333E3D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821" y="4202549"/>
            <a:ext cx="2635291" cy="23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2536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549</Words>
  <Application>Microsoft Office PowerPoint</Application>
  <PresentationFormat>Широкоэкранный</PresentationFormat>
  <Paragraphs>113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Aptos Display</vt:lpstr>
      <vt:lpstr>Calibri</vt:lpstr>
      <vt:lpstr>Arial</vt:lpstr>
      <vt:lpstr>ONYOneBeta-Regular</vt:lpstr>
      <vt:lpstr>Aptos</vt:lpstr>
      <vt:lpstr>Cambria Math</vt:lpstr>
      <vt:lpstr>Тема Office</vt:lpstr>
      <vt:lpstr>Применение фаззинга для тестирования различных ПО</vt:lpstr>
      <vt:lpstr>Содержание</vt:lpstr>
      <vt:lpstr>Фаззинг-тестирование</vt:lpstr>
      <vt:lpstr>Определение</vt:lpstr>
      <vt:lpstr>Презентация PowerPoint</vt:lpstr>
      <vt:lpstr>Презентация PowerPoint</vt:lpstr>
      <vt:lpstr>Принцип работы</vt:lpstr>
      <vt:lpstr>Виды мутаций</vt:lpstr>
      <vt:lpstr>Принцип работы</vt:lpstr>
      <vt:lpstr>Определения</vt:lpstr>
      <vt:lpstr>Сколько фаззить? Основные ориентиры</vt:lpstr>
      <vt:lpstr>Главные различия</vt:lpstr>
      <vt:lpstr>Презентация PowerPoint</vt:lpstr>
      <vt:lpstr>Какие баги можно найти при фаззинге?</vt:lpstr>
      <vt:lpstr>Виды и техники</vt:lpstr>
      <vt:lpstr>Методы (типы) фаззинга</vt:lpstr>
      <vt:lpstr>Техники фаззинга</vt:lpstr>
      <vt:lpstr>Фаззеры</vt:lpstr>
      <vt:lpstr>Основные преимущества и недостатки</vt:lpstr>
      <vt:lpstr>Преимущества</vt:lpstr>
      <vt:lpstr>Проблемы</vt:lpstr>
      <vt:lpstr>Проблемы</vt:lpstr>
      <vt:lpstr>Другие недостатки</vt:lpstr>
      <vt:lpstr>Пример применения</vt:lpstr>
      <vt:lpstr>Функция</vt:lpstr>
      <vt:lpstr>Пример</vt:lpstr>
      <vt:lpstr>Панель AFL</vt:lpstr>
      <vt:lpstr>Получившиеся сэмплы</vt:lpstr>
      <vt:lpstr>Вопрос к экзамену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фаззинга для тестирования различных ПО</dc:title>
  <dc:creator>Ravil Bayanov</dc:creator>
  <cp:lastModifiedBy>Ravil Bayanov</cp:lastModifiedBy>
  <cp:revision>1</cp:revision>
  <dcterms:created xsi:type="dcterms:W3CDTF">2024-05-23T14:31:24Z</dcterms:created>
  <dcterms:modified xsi:type="dcterms:W3CDTF">2024-05-23T22:28:38Z</dcterms:modified>
</cp:coreProperties>
</file>