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8" r:id="rId3"/>
    <p:sldId id="260" r:id="rId4"/>
    <p:sldId id="280" r:id="rId5"/>
    <p:sldId id="271" r:id="rId6"/>
    <p:sldId id="288" r:id="rId7"/>
    <p:sldId id="282" r:id="rId8"/>
    <p:sldId id="267" r:id="rId9"/>
    <p:sldId id="291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Exo Medium" panose="020B0604020202020204" charset="0"/>
      <p:regular r:id="rId13"/>
      <p:bold r:id="rId14"/>
      <p:italic r:id="rId15"/>
      <p:boldItalic r:id="rId16"/>
    </p:embeddedFont>
    <p:embeddedFont>
      <p:font typeface="Nunito Light" pitchFamily="2" charset="-52"/>
      <p:regular r:id="rId17"/>
      <p:italic r:id="rId18"/>
    </p:embeddedFont>
    <p:embeddedFont>
      <p:font typeface="Sansit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965621-D9EB-4903-AD65-81A52A7D6F58}">
  <a:tblStyle styleId="{45965621-D9EB-4903-AD65-81A52A7D6F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6606EB-6038-4C6E-A5D0-6ACAE6CD9D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2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4f42b7c9c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4f42b7c9c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502f593184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502f593184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2502f593184_0_2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2502f593184_0_2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1579" y="0"/>
            <a:ext cx="4090200" cy="30846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267" y="3230450"/>
            <a:ext cx="24666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1"/>
          <p:cNvGrpSpPr/>
          <p:nvPr/>
        </p:nvGrpSpPr>
        <p:grpSpPr>
          <a:xfrm flipH="1">
            <a:off x="-482268" y="2246877"/>
            <a:ext cx="1097386" cy="2896615"/>
            <a:chOff x="-1962775" y="1757786"/>
            <a:chExt cx="1210174" cy="3194326"/>
          </a:xfrm>
        </p:grpSpPr>
        <p:sp>
          <p:nvSpPr>
            <p:cNvPr id="665" name="Google Shape;665;p31"/>
            <p:cNvSpPr/>
            <p:nvPr/>
          </p:nvSpPr>
          <p:spPr>
            <a:xfrm>
              <a:off x="-1514003" y="2791564"/>
              <a:ext cx="572431" cy="559766"/>
            </a:xfrm>
            <a:custGeom>
              <a:avLst/>
              <a:gdLst/>
              <a:ahLst/>
              <a:cxnLst/>
              <a:rect l="l" t="t" r="r" b="b"/>
              <a:pathLst>
                <a:path w="6328" h="6188" extrusionOk="0">
                  <a:moveTo>
                    <a:pt x="6327" y="1"/>
                  </a:moveTo>
                  <a:cubicBezTo>
                    <a:pt x="6280" y="1"/>
                    <a:pt x="3607" y="491"/>
                    <a:pt x="1996" y="1810"/>
                  </a:cubicBezTo>
                  <a:cubicBezTo>
                    <a:pt x="1751" y="2043"/>
                    <a:pt x="1518" y="2289"/>
                    <a:pt x="1319" y="2534"/>
                  </a:cubicBezTo>
                  <a:cubicBezTo>
                    <a:pt x="0" y="4483"/>
                    <a:pt x="537" y="6187"/>
                    <a:pt x="537" y="6187"/>
                  </a:cubicBezTo>
                  <a:cubicBezTo>
                    <a:pt x="537" y="6187"/>
                    <a:pt x="2195" y="5837"/>
                    <a:pt x="3456" y="4915"/>
                  </a:cubicBezTo>
                  <a:cubicBezTo>
                    <a:pt x="3946" y="4530"/>
                    <a:pt x="4378" y="4086"/>
                    <a:pt x="4670" y="3502"/>
                  </a:cubicBezTo>
                  <a:cubicBezTo>
                    <a:pt x="5545" y="1518"/>
                    <a:pt x="6327" y="59"/>
                    <a:pt x="6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6" name="Google Shape;666;p31"/>
            <p:cNvGrpSpPr/>
            <p:nvPr/>
          </p:nvGrpSpPr>
          <p:grpSpPr>
            <a:xfrm>
              <a:off x="-1447514" y="2844393"/>
              <a:ext cx="453114" cy="475277"/>
              <a:chOff x="-1447514" y="2844393"/>
              <a:chExt cx="453114" cy="475277"/>
            </a:xfrm>
          </p:grpSpPr>
          <p:sp>
            <p:nvSpPr>
              <p:cNvPr id="667" name="Google Shape;667;p31"/>
              <p:cNvSpPr/>
              <p:nvPr/>
            </p:nvSpPr>
            <p:spPr>
              <a:xfrm>
                <a:off x="-1447514" y="2844393"/>
                <a:ext cx="453114" cy="475277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254" extrusionOk="0">
                    <a:moveTo>
                      <a:pt x="5008" y="0"/>
                    </a:moveTo>
                    <a:cubicBezTo>
                      <a:pt x="1367" y="1319"/>
                      <a:pt x="1" y="5253"/>
                      <a:pt x="1" y="5253"/>
                    </a:cubicBezTo>
                    <a:cubicBezTo>
                      <a:pt x="1705" y="1658"/>
                      <a:pt x="5008" y="0"/>
                      <a:pt x="5008" y="0"/>
                    </a:cubicBez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-1191965" y="2880305"/>
                <a:ext cx="148988" cy="91907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016" extrusionOk="0">
                    <a:moveTo>
                      <a:pt x="339" y="0"/>
                    </a:moveTo>
                    <a:lnTo>
                      <a:pt x="1" y="1016"/>
                    </a:lnTo>
                    <a:lnTo>
                      <a:pt x="1647" y="922"/>
                    </a:lnTo>
                    <a:lnTo>
                      <a:pt x="187" y="876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-1289119" y="2955206"/>
                <a:ext cx="189152" cy="109909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1215" extrusionOk="0">
                    <a:moveTo>
                      <a:pt x="199" y="1"/>
                    </a:moveTo>
                    <a:lnTo>
                      <a:pt x="1" y="1215"/>
                    </a:lnTo>
                    <a:lnTo>
                      <a:pt x="1" y="1215"/>
                    </a:lnTo>
                    <a:lnTo>
                      <a:pt x="2090" y="1063"/>
                    </a:lnTo>
                    <a:lnTo>
                      <a:pt x="199" y="1063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-1368271" y="3060864"/>
                <a:ext cx="189061" cy="109909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215" extrusionOk="0">
                    <a:moveTo>
                      <a:pt x="94" y="0"/>
                    </a:moveTo>
                    <a:lnTo>
                      <a:pt x="0" y="1214"/>
                    </a:lnTo>
                    <a:lnTo>
                      <a:pt x="2090" y="922"/>
                    </a:lnTo>
                    <a:lnTo>
                      <a:pt x="199" y="101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1" name="Google Shape;671;p31"/>
            <p:cNvSpPr/>
            <p:nvPr/>
          </p:nvSpPr>
          <p:spPr>
            <a:xfrm>
              <a:off x="-1949025" y="2990124"/>
              <a:ext cx="528015" cy="1456135"/>
            </a:xfrm>
            <a:custGeom>
              <a:avLst/>
              <a:gdLst/>
              <a:ahLst/>
              <a:cxnLst/>
              <a:rect l="l" t="t" r="r" b="b"/>
              <a:pathLst>
                <a:path w="5837" h="16097" extrusionOk="0">
                  <a:moveTo>
                    <a:pt x="1553" y="0"/>
                  </a:moveTo>
                  <a:cubicBezTo>
                    <a:pt x="1553" y="0"/>
                    <a:pt x="0" y="3210"/>
                    <a:pt x="922" y="5346"/>
                  </a:cubicBezTo>
                  <a:cubicBezTo>
                    <a:pt x="1121" y="5790"/>
                    <a:pt x="1366" y="6175"/>
                    <a:pt x="1599" y="6514"/>
                  </a:cubicBezTo>
                  <a:cubicBezTo>
                    <a:pt x="2288" y="7342"/>
                    <a:pt x="3059" y="7786"/>
                    <a:pt x="3455" y="7926"/>
                  </a:cubicBezTo>
                  <a:cubicBezTo>
                    <a:pt x="3747" y="8603"/>
                    <a:pt x="4424" y="10062"/>
                    <a:pt x="4868" y="10891"/>
                  </a:cubicBezTo>
                  <a:cubicBezTo>
                    <a:pt x="5393" y="11965"/>
                    <a:pt x="5592" y="16097"/>
                    <a:pt x="5592" y="16097"/>
                  </a:cubicBezTo>
                  <a:lnTo>
                    <a:pt x="5790" y="16097"/>
                  </a:lnTo>
                  <a:cubicBezTo>
                    <a:pt x="5790" y="16097"/>
                    <a:pt x="5837" y="12642"/>
                    <a:pt x="5160" y="11089"/>
                  </a:cubicBezTo>
                  <a:cubicBezTo>
                    <a:pt x="4669" y="9875"/>
                    <a:pt x="3992" y="8463"/>
                    <a:pt x="3701" y="7879"/>
                  </a:cubicBezTo>
                  <a:cubicBezTo>
                    <a:pt x="3887" y="7436"/>
                    <a:pt x="4331" y="6035"/>
                    <a:pt x="4132" y="4669"/>
                  </a:cubicBezTo>
                  <a:cubicBezTo>
                    <a:pt x="4086" y="4179"/>
                    <a:pt x="3934" y="3700"/>
                    <a:pt x="3642" y="3304"/>
                  </a:cubicBezTo>
                  <a:cubicBezTo>
                    <a:pt x="2428" y="1459"/>
                    <a:pt x="1553" y="0"/>
                    <a:pt x="1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31"/>
            <p:cNvGrpSpPr/>
            <p:nvPr/>
          </p:nvGrpSpPr>
          <p:grpSpPr>
            <a:xfrm>
              <a:off x="-1861369" y="3095691"/>
              <a:ext cx="241890" cy="585095"/>
              <a:chOff x="-1861369" y="3095691"/>
              <a:chExt cx="241890" cy="585095"/>
            </a:xfrm>
          </p:grpSpPr>
          <p:sp>
            <p:nvSpPr>
              <p:cNvPr id="673" name="Google Shape;673;p31"/>
              <p:cNvSpPr/>
              <p:nvPr/>
            </p:nvSpPr>
            <p:spPr>
              <a:xfrm>
                <a:off x="-1861369" y="3095691"/>
                <a:ext cx="241890" cy="585095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6468" extrusionOk="0">
                    <a:moveTo>
                      <a:pt x="689" y="0"/>
                    </a:moveTo>
                    <a:cubicBezTo>
                      <a:pt x="0" y="3304"/>
                      <a:pt x="2673" y="6467"/>
                      <a:pt x="2673" y="6467"/>
                    </a:cubicBezTo>
                    <a:cubicBezTo>
                      <a:pt x="444" y="3257"/>
                      <a:pt x="689" y="1"/>
                      <a:pt x="689" y="0"/>
                    </a:cubicBez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-1857208" y="3197006"/>
                <a:ext cx="132072" cy="109909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215" extrusionOk="0">
                    <a:moveTo>
                      <a:pt x="1460" y="1"/>
                    </a:moveTo>
                    <a:lnTo>
                      <a:pt x="690" y="970"/>
                    </a:lnTo>
                    <a:lnTo>
                      <a:pt x="1" y="386"/>
                    </a:lnTo>
                    <a:lnTo>
                      <a:pt x="736" y="1215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-1839207" y="3284662"/>
                <a:ext cx="162647" cy="140575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554" extrusionOk="0">
                    <a:moveTo>
                      <a:pt x="1798" y="1"/>
                    </a:moveTo>
                    <a:lnTo>
                      <a:pt x="829" y="1320"/>
                    </a:lnTo>
                    <a:lnTo>
                      <a:pt x="0" y="736"/>
                    </a:lnTo>
                    <a:lnTo>
                      <a:pt x="876" y="1553"/>
                    </a:lnTo>
                    <a:lnTo>
                      <a:pt x="1798" y="1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-1794881" y="3394480"/>
                <a:ext cx="158486" cy="145822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612" extrusionOk="0">
                    <a:moveTo>
                      <a:pt x="1751" y="1"/>
                    </a:moveTo>
                    <a:lnTo>
                      <a:pt x="876" y="1367"/>
                    </a:lnTo>
                    <a:lnTo>
                      <a:pt x="1" y="876"/>
                    </a:lnTo>
                    <a:lnTo>
                      <a:pt x="923" y="1612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7" name="Google Shape;677;p31"/>
            <p:cNvSpPr/>
            <p:nvPr/>
          </p:nvSpPr>
          <p:spPr>
            <a:xfrm>
              <a:off x="-1760054" y="1757786"/>
              <a:ext cx="448863" cy="2292528"/>
            </a:xfrm>
            <a:custGeom>
              <a:avLst/>
              <a:gdLst/>
              <a:ahLst/>
              <a:cxnLst/>
              <a:rect l="l" t="t" r="r" b="b"/>
              <a:pathLst>
                <a:path w="4962" h="25343" extrusionOk="0">
                  <a:moveTo>
                    <a:pt x="4471" y="1"/>
                  </a:moveTo>
                  <a:cubicBezTo>
                    <a:pt x="4331" y="106"/>
                    <a:pt x="1950" y="1460"/>
                    <a:pt x="970" y="4040"/>
                  </a:cubicBezTo>
                  <a:cubicBezTo>
                    <a:pt x="1" y="6666"/>
                    <a:pt x="1658" y="10460"/>
                    <a:pt x="1658" y="10460"/>
                  </a:cubicBezTo>
                  <a:lnTo>
                    <a:pt x="1705" y="10798"/>
                  </a:lnTo>
                  <a:lnTo>
                    <a:pt x="1845" y="11335"/>
                  </a:lnTo>
                  <a:cubicBezTo>
                    <a:pt x="2137" y="13530"/>
                    <a:pt x="2137" y="24666"/>
                    <a:pt x="2137" y="24666"/>
                  </a:cubicBezTo>
                  <a:lnTo>
                    <a:pt x="2382" y="25343"/>
                  </a:lnTo>
                  <a:cubicBezTo>
                    <a:pt x="2382" y="25343"/>
                    <a:pt x="2580" y="13285"/>
                    <a:pt x="2195" y="11289"/>
                  </a:cubicBezTo>
                  <a:cubicBezTo>
                    <a:pt x="1845" y="9246"/>
                    <a:pt x="4915" y="5791"/>
                    <a:pt x="4962" y="4285"/>
                  </a:cubicBezTo>
                  <a:cubicBezTo>
                    <a:pt x="4962" y="2779"/>
                    <a:pt x="4471" y="1"/>
                    <a:pt x="4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31"/>
            <p:cNvGrpSpPr/>
            <p:nvPr/>
          </p:nvGrpSpPr>
          <p:grpSpPr>
            <a:xfrm>
              <a:off x="-1680811" y="1837029"/>
              <a:ext cx="316791" cy="884970"/>
              <a:chOff x="-1680811" y="1837029"/>
              <a:chExt cx="316791" cy="884970"/>
            </a:xfrm>
          </p:grpSpPr>
          <p:sp>
            <p:nvSpPr>
              <p:cNvPr id="679" name="Google Shape;679;p31"/>
              <p:cNvSpPr/>
              <p:nvPr/>
            </p:nvSpPr>
            <p:spPr>
              <a:xfrm>
                <a:off x="-1680811" y="1837029"/>
                <a:ext cx="294628" cy="884970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9783" extrusionOk="0">
                    <a:moveTo>
                      <a:pt x="3257" y="0"/>
                    </a:moveTo>
                    <a:lnTo>
                      <a:pt x="3257" y="0"/>
                    </a:lnTo>
                    <a:cubicBezTo>
                      <a:pt x="0" y="3841"/>
                      <a:pt x="1121" y="9782"/>
                      <a:pt x="1121" y="9782"/>
                    </a:cubicBezTo>
                    <a:cubicBezTo>
                      <a:pt x="584" y="4040"/>
                      <a:pt x="3257" y="1"/>
                      <a:pt x="3257" y="0"/>
                    </a:cubicBez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1"/>
              <p:cNvSpPr/>
              <p:nvPr/>
            </p:nvSpPr>
            <p:spPr>
              <a:xfrm>
                <a:off x="-1557333" y="1978509"/>
                <a:ext cx="193313" cy="140575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1554" extrusionOk="0">
                    <a:moveTo>
                      <a:pt x="1" y="1"/>
                    </a:moveTo>
                    <a:lnTo>
                      <a:pt x="339" y="1553"/>
                    </a:lnTo>
                    <a:lnTo>
                      <a:pt x="2137" y="432"/>
                    </a:lnTo>
                    <a:lnTo>
                      <a:pt x="433" y="12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1"/>
              <p:cNvSpPr/>
              <p:nvPr/>
            </p:nvSpPr>
            <p:spPr>
              <a:xfrm>
                <a:off x="-1623821" y="2141156"/>
                <a:ext cx="259801" cy="154234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705" extrusionOk="0">
                    <a:moveTo>
                      <a:pt x="0" y="0"/>
                    </a:moveTo>
                    <a:lnTo>
                      <a:pt x="537" y="1704"/>
                    </a:lnTo>
                    <a:lnTo>
                      <a:pt x="2872" y="292"/>
                    </a:lnTo>
                    <a:lnTo>
                      <a:pt x="2872" y="292"/>
                    </a:lnTo>
                    <a:lnTo>
                      <a:pt x="689" y="1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1"/>
              <p:cNvSpPr/>
              <p:nvPr/>
            </p:nvSpPr>
            <p:spPr>
              <a:xfrm>
                <a:off x="-1654487" y="2330127"/>
                <a:ext cx="259892" cy="144736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1600" extrusionOk="0">
                    <a:moveTo>
                      <a:pt x="1" y="1"/>
                    </a:moveTo>
                    <a:lnTo>
                      <a:pt x="678" y="1600"/>
                    </a:lnTo>
                    <a:lnTo>
                      <a:pt x="2872" y="47"/>
                    </a:lnTo>
                    <a:lnTo>
                      <a:pt x="783" y="12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3" name="Google Shape;683;p31"/>
            <p:cNvSpPr/>
            <p:nvPr/>
          </p:nvSpPr>
          <p:spPr>
            <a:xfrm>
              <a:off x="-1553081" y="2061913"/>
              <a:ext cx="690662" cy="2071805"/>
            </a:xfrm>
            <a:custGeom>
              <a:avLst/>
              <a:gdLst/>
              <a:ahLst/>
              <a:cxnLst/>
              <a:rect l="l" t="t" r="r" b="b"/>
              <a:pathLst>
                <a:path w="7635" h="22903" extrusionOk="0">
                  <a:moveTo>
                    <a:pt x="7635" y="1"/>
                  </a:moveTo>
                  <a:lnTo>
                    <a:pt x="7635" y="1"/>
                  </a:lnTo>
                  <a:cubicBezTo>
                    <a:pt x="7634" y="1"/>
                    <a:pt x="4763" y="538"/>
                    <a:pt x="2965" y="2720"/>
                  </a:cubicBezTo>
                  <a:cubicBezTo>
                    <a:pt x="1751" y="4180"/>
                    <a:pt x="1460" y="6421"/>
                    <a:pt x="1413" y="7775"/>
                  </a:cubicBezTo>
                  <a:cubicBezTo>
                    <a:pt x="1366" y="8557"/>
                    <a:pt x="1413" y="9047"/>
                    <a:pt x="1413" y="9047"/>
                  </a:cubicBezTo>
                  <a:lnTo>
                    <a:pt x="1308" y="9923"/>
                  </a:lnTo>
                  <a:cubicBezTo>
                    <a:pt x="829" y="12059"/>
                    <a:pt x="1" y="22809"/>
                    <a:pt x="1" y="22809"/>
                  </a:cubicBezTo>
                  <a:lnTo>
                    <a:pt x="199" y="22903"/>
                  </a:lnTo>
                  <a:cubicBezTo>
                    <a:pt x="199" y="22903"/>
                    <a:pt x="1308" y="11965"/>
                    <a:pt x="1658" y="9969"/>
                  </a:cubicBezTo>
                  <a:cubicBezTo>
                    <a:pt x="2043" y="7927"/>
                    <a:pt x="6082" y="5592"/>
                    <a:pt x="6619" y="4180"/>
                  </a:cubicBezTo>
                  <a:cubicBezTo>
                    <a:pt x="7144" y="2721"/>
                    <a:pt x="7635" y="1"/>
                    <a:pt x="7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4" name="Google Shape;684;p31"/>
            <p:cNvGrpSpPr/>
            <p:nvPr/>
          </p:nvGrpSpPr>
          <p:grpSpPr>
            <a:xfrm>
              <a:off x="-1386273" y="2145317"/>
              <a:ext cx="436198" cy="717076"/>
              <a:chOff x="-1386273" y="2145317"/>
              <a:chExt cx="436198" cy="717076"/>
            </a:xfrm>
          </p:grpSpPr>
          <p:sp>
            <p:nvSpPr>
              <p:cNvPr id="685" name="Google Shape;685;p31"/>
              <p:cNvSpPr/>
              <p:nvPr/>
            </p:nvSpPr>
            <p:spPr>
              <a:xfrm>
                <a:off x="-1386273" y="2145317"/>
                <a:ext cx="436198" cy="717076"/>
              </a:xfrm>
              <a:custGeom>
                <a:avLst/>
                <a:gdLst/>
                <a:ahLst/>
                <a:cxnLst/>
                <a:rect l="l" t="t" r="r" b="b"/>
                <a:pathLst>
                  <a:path w="4822" h="7927" extrusionOk="0">
                    <a:moveTo>
                      <a:pt x="4822" y="1"/>
                    </a:moveTo>
                    <a:cubicBezTo>
                      <a:pt x="830" y="2335"/>
                      <a:pt x="1" y="7927"/>
                      <a:pt x="1" y="7927"/>
                    </a:cubicBezTo>
                    <a:cubicBezTo>
                      <a:pt x="1273" y="2721"/>
                      <a:pt x="4821" y="1"/>
                      <a:pt x="4822" y="1"/>
                    </a:cubicBez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-1157137" y="2216057"/>
                <a:ext cx="171150" cy="132162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1461" extrusionOk="0">
                    <a:moveTo>
                      <a:pt x="199" y="1"/>
                    </a:moveTo>
                    <a:lnTo>
                      <a:pt x="1" y="1460"/>
                    </a:lnTo>
                    <a:lnTo>
                      <a:pt x="1892" y="1016"/>
                    </a:lnTo>
                    <a:lnTo>
                      <a:pt x="199" y="1215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-1250040" y="2338630"/>
                <a:ext cx="216561" cy="149983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1658" extrusionOk="0">
                    <a:moveTo>
                      <a:pt x="1" y="0"/>
                    </a:moveTo>
                    <a:lnTo>
                      <a:pt x="1" y="1658"/>
                    </a:lnTo>
                    <a:lnTo>
                      <a:pt x="2394" y="1121"/>
                    </a:lnTo>
                    <a:lnTo>
                      <a:pt x="2394" y="1121"/>
                    </a:lnTo>
                    <a:lnTo>
                      <a:pt x="199" y="14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1"/>
              <p:cNvSpPr/>
              <p:nvPr/>
            </p:nvSpPr>
            <p:spPr>
              <a:xfrm>
                <a:off x="-1333444" y="2492774"/>
                <a:ext cx="224974" cy="149983"/>
              </a:xfrm>
              <a:custGeom>
                <a:avLst/>
                <a:gdLst/>
                <a:ahLst/>
                <a:cxnLst/>
                <a:rect l="l" t="t" r="r" b="b"/>
                <a:pathLst>
                  <a:path w="2487" h="1658" extrusionOk="0">
                    <a:moveTo>
                      <a:pt x="0" y="0"/>
                    </a:moveTo>
                    <a:lnTo>
                      <a:pt x="106" y="1658"/>
                    </a:lnTo>
                    <a:lnTo>
                      <a:pt x="2487" y="922"/>
                    </a:lnTo>
                    <a:lnTo>
                      <a:pt x="292" y="13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9" name="Google Shape;689;p31"/>
            <p:cNvSpPr/>
            <p:nvPr/>
          </p:nvSpPr>
          <p:spPr>
            <a:xfrm>
              <a:off x="-1535080" y="3798385"/>
              <a:ext cx="496354" cy="678540"/>
            </a:xfrm>
            <a:custGeom>
              <a:avLst/>
              <a:gdLst/>
              <a:ahLst/>
              <a:cxnLst/>
              <a:rect l="l" t="t" r="r" b="b"/>
              <a:pathLst>
                <a:path w="5487" h="7501" extrusionOk="0">
                  <a:moveTo>
                    <a:pt x="3195" y="1"/>
                  </a:moveTo>
                  <a:cubicBezTo>
                    <a:pt x="2784" y="1"/>
                    <a:pt x="2389" y="140"/>
                    <a:pt x="2089" y="357"/>
                  </a:cubicBezTo>
                  <a:lnTo>
                    <a:pt x="2043" y="403"/>
                  </a:lnTo>
                  <a:cubicBezTo>
                    <a:pt x="1354" y="940"/>
                    <a:pt x="93" y="2983"/>
                    <a:pt x="0" y="7500"/>
                  </a:cubicBezTo>
                  <a:lnTo>
                    <a:pt x="292" y="7500"/>
                  </a:lnTo>
                  <a:cubicBezTo>
                    <a:pt x="292" y="7500"/>
                    <a:pt x="292" y="2983"/>
                    <a:pt x="1751" y="1185"/>
                  </a:cubicBezTo>
                  <a:cubicBezTo>
                    <a:pt x="1751" y="1185"/>
                    <a:pt x="2036" y="3276"/>
                    <a:pt x="5376" y="3276"/>
                  </a:cubicBezTo>
                  <a:cubicBezTo>
                    <a:pt x="5412" y="3276"/>
                    <a:pt x="5449" y="3275"/>
                    <a:pt x="5486" y="3275"/>
                  </a:cubicBezTo>
                  <a:cubicBezTo>
                    <a:pt x="5486" y="3275"/>
                    <a:pt x="5393" y="2248"/>
                    <a:pt x="4961" y="1326"/>
                  </a:cubicBezTo>
                  <a:cubicBezTo>
                    <a:pt x="4856" y="1127"/>
                    <a:pt x="4762" y="940"/>
                    <a:pt x="4669" y="789"/>
                  </a:cubicBezTo>
                  <a:cubicBezTo>
                    <a:pt x="4259" y="222"/>
                    <a:pt x="3714" y="1"/>
                    <a:pt x="31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0" name="Google Shape;690;p31"/>
            <p:cNvGrpSpPr/>
            <p:nvPr/>
          </p:nvGrpSpPr>
          <p:grpSpPr>
            <a:xfrm>
              <a:off x="-1333444" y="3839092"/>
              <a:ext cx="268304" cy="229226"/>
              <a:chOff x="-1333444" y="3839092"/>
              <a:chExt cx="268304" cy="229226"/>
            </a:xfrm>
          </p:grpSpPr>
          <p:sp>
            <p:nvSpPr>
              <p:cNvPr id="691" name="Google Shape;691;p31"/>
              <p:cNvSpPr/>
              <p:nvPr/>
            </p:nvSpPr>
            <p:spPr>
              <a:xfrm>
                <a:off x="-1333444" y="3846781"/>
                <a:ext cx="268304" cy="221537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449" extrusionOk="0">
                    <a:moveTo>
                      <a:pt x="457" y="1"/>
                    </a:moveTo>
                    <a:cubicBezTo>
                      <a:pt x="179" y="1"/>
                      <a:pt x="0" y="67"/>
                      <a:pt x="0" y="67"/>
                    </a:cubicBezTo>
                    <a:cubicBezTo>
                      <a:pt x="42" y="65"/>
                      <a:pt x="83" y="64"/>
                      <a:pt x="123" y="64"/>
                    </a:cubicBezTo>
                    <a:cubicBezTo>
                      <a:pt x="2036" y="64"/>
                      <a:pt x="2965" y="2448"/>
                      <a:pt x="2965" y="2448"/>
                    </a:cubicBezTo>
                    <a:cubicBezTo>
                      <a:pt x="2200" y="329"/>
                      <a:pt x="1078" y="1"/>
                      <a:pt x="457" y="1"/>
                    </a:cubicBez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1"/>
              <p:cNvSpPr/>
              <p:nvPr/>
            </p:nvSpPr>
            <p:spPr>
              <a:xfrm>
                <a:off x="-1258453" y="3839092"/>
                <a:ext cx="83495" cy="184810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043" extrusionOk="0">
                    <a:moveTo>
                      <a:pt x="922" y="0"/>
                    </a:moveTo>
                    <a:lnTo>
                      <a:pt x="0" y="198"/>
                    </a:lnTo>
                    <a:cubicBezTo>
                      <a:pt x="245" y="782"/>
                      <a:pt x="537" y="2043"/>
                      <a:pt x="537" y="2043"/>
                    </a:cubicBezTo>
                    <a:cubicBezTo>
                      <a:pt x="537" y="1074"/>
                      <a:pt x="199" y="292"/>
                      <a:pt x="199" y="292"/>
                    </a:cubicBezTo>
                    <a:lnTo>
                      <a:pt x="922" y="0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-1139136" y="3940407"/>
                <a:ext cx="39169" cy="10149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122" extrusionOk="0">
                    <a:moveTo>
                      <a:pt x="0" y="1"/>
                    </a:moveTo>
                    <a:cubicBezTo>
                      <a:pt x="0" y="1"/>
                      <a:pt x="94" y="829"/>
                      <a:pt x="94" y="1121"/>
                    </a:cubicBezTo>
                    <a:cubicBezTo>
                      <a:pt x="94" y="1121"/>
                      <a:pt x="140" y="386"/>
                      <a:pt x="94" y="94"/>
                    </a:cubicBezTo>
                    <a:lnTo>
                      <a:pt x="432" y="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4" name="Google Shape;694;p31"/>
            <p:cNvSpPr/>
            <p:nvPr/>
          </p:nvSpPr>
          <p:spPr>
            <a:xfrm>
              <a:off x="-1865621" y="3873105"/>
              <a:ext cx="422448" cy="573155"/>
            </a:xfrm>
            <a:custGeom>
              <a:avLst/>
              <a:gdLst/>
              <a:ahLst/>
              <a:cxnLst/>
              <a:rect l="l" t="t" r="r" b="b"/>
              <a:pathLst>
                <a:path w="4670" h="6336" extrusionOk="0">
                  <a:moveTo>
                    <a:pt x="1984" y="0"/>
                  </a:moveTo>
                  <a:cubicBezTo>
                    <a:pt x="1540" y="0"/>
                    <a:pt x="1068" y="200"/>
                    <a:pt x="736" y="698"/>
                  </a:cubicBezTo>
                  <a:cubicBezTo>
                    <a:pt x="152" y="1527"/>
                    <a:pt x="47" y="2694"/>
                    <a:pt x="0" y="2787"/>
                  </a:cubicBezTo>
                  <a:cubicBezTo>
                    <a:pt x="38" y="2788"/>
                    <a:pt x="75" y="2788"/>
                    <a:pt x="111" y="2788"/>
                  </a:cubicBezTo>
                  <a:cubicBezTo>
                    <a:pt x="2926" y="2788"/>
                    <a:pt x="3210" y="1036"/>
                    <a:pt x="3210" y="1036"/>
                  </a:cubicBezTo>
                  <a:cubicBezTo>
                    <a:pt x="4424" y="2542"/>
                    <a:pt x="4424" y="6336"/>
                    <a:pt x="4424" y="6336"/>
                  </a:cubicBezTo>
                  <a:lnTo>
                    <a:pt x="4670" y="6336"/>
                  </a:lnTo>
                  <a:cubicBezTo>
                    <a:pt x="4576" y="2402"/>
                    <a:pt x="3409" y="745"/>
                    <a:pt x="2872" y="301"/>
                  </a:cubicBezTo>
                  <a:cubicBezTo>
                    <a:pt x="2640" y="115"/>
                    <a:pt x="2320" y="0"/>
                    <a:pt x="1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31"/>
            <p:cNvGrpSpPr/>
            <p:nvPr/>
          </p:nvGrpSpPr>
          <p:grpSpPr>
            <a:xfrm>
              <a:off x="-1847710" y="3905580"/>
              <a:ext cx="246142" cy="211224"/>
              <a:chOff x="-1847710" y="3905580"/>
              <a:chExt cx="246142" cy="211224"/>
            </a:xfrm>
          </p:grpSpPr>
          <p:sp>
            <p:nvSpPr>
              <p:cNvPr id="696" name="Google Shape;696;p31"/>
              <p:cNvSpPr/>
              <p:nvPr/>
            </p:nvSpPr>
            <p:spPr>
              <a:xfrm>
                <a:off x="-1847710" y="3912817"/>
                <a:ext cx="246142" cy="203987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2255" extrusionOk="0">
                    <a:moveTo>
                      <a:pt x="2304" y="0"/>
                    </a:moveTo>
                    <a:cubicBezTo>
                      <a:pt x="1734" y="0"/>
                      <a:pt x="703" y="302"/>
                      <a:pt x="1" y="2255"/>
                    </a:cubicBezTo>
                    <a:cubicBezTo>
                      <a:pt x="1" y="2255"/>
                      <a:pt x="886" y="58"/>
                      <a:pt x="2614" y="58"/>
                    </a:cubicBezTo>
                    <a:cubicBezTo>
                      <a:pt x="2649" y="58"/>
                      <a:pt x="2685" y="59"/>
                      <a:pt x="2721" y="61"/>
                    </a:cubicBezTo>
                    <a:cubicBezTo>
                      <a:pt x="2721" y="61"/>
                      <a:pt x="2558" y="0"/>
                      <a:pt x="2304" y="0"/>
                    </a:cubicBez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-1746304" y="3905580"/>
                <a:ext cx="79243" cy="1711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892" extrusionOk="0">
                    <a:moveTo>
                      <a:pt x="0" y="0"/>
                    </a:moveTo>
                    <a:lnTo>
                      <a:pt x="677" y="234"/>
                    </a:lnTo>
                    <a:cubicBezTo>
                      <a:pt x="677" y="234"/>
                      <a:pt x="386" y="969"/>
                      <a:pt x="339" y="1891"/>
                    </a:cubicBezTo>
                    <a:cubicBezTo>
                      <a:pt x="339" y="1891"/>
                      <a:pt x="631" y="677"/>
                      <a:pt x="876" y="18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-1812792" y="3997397"/>
                <a:ext cx="34918" cy="9724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075" extrusionOk="0">
                    <a:moveTo>
                      <a:pt x="385" y="1"/>
                    </a:moveTo>
                    <a:lnTo>
                      <a:pt x="0" y="94"/>
                    </a:lnTo>
                    <a:lnTo>
                      <a:pt x="292" y="94"/>
                    </a:lnTo>
                    <a:cubicBezTo>
                      <a:pt x="245" y="386"/>
                      <a:pt x="292" y="1075"/>
                      <a:pt x="292" y="1075"/>
                    </a:cubicBezTo>
                    <a:cubicBezTo>
                      <a:pt x="292" y="783"/>
                      <a:pt x="385" y="1"/>
                      <a:pt x="385" y="1"/>
                    </a:cubicBezTo>
                    <a:close/>
                  </a:path>
                </a:pathLst>
              </a:custGeom>
              <a:solidFill>
                <a:srgbClr val="000000">
                  <a:alpha val="49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9" name="Google Shape;699;p31"/>
            <p:cNvSpPr/>
            <p:nvPr/>
          </p:nvSpPr>
          <p:spPr>
            <a:xfrm>
              <a:off x="-1636485" y="3446404"/>
              <a:ext cx="883885" cy="1105512"/>
            </a:xfrm>
            <a:custGeom>
              <a:avLst/>
              <a:gdLst/>
              <a:ahLst/>
              <a:cxnLst/>
              <a:rect l="l" t="t" r="r" b="b"/>
              <a:pathLst>
                <a:path w="9771" h="12221" extrusionOk="0">
                  <a:moveTo>
                    <a:pt x="5739" y="1"/>
                  </a:moveTo>
                  <a:cubicBezTo>
                    <a:pt x="3604" y="1"/>
                    <a:pt x="2073" y="591"/>
                    <a:pt x="2475" y="1808"/>
                  </a:cubicBezTo>
                  <a:cubicBezTo>
                    <a:pt x="2475" y="1808"/>
                    <a:pt x="0" y="5753"/>
                    <a:pt x="1354" y="12220"/>
                  </a:cubicBezTo>
                  <a:lnTo>
                    <a:pt x="1646" y="12173"/>
                  </a:lnTo>
                  <a:cubicBezTo>
                    <a:pt x="1646" y="12173"/>
                    <a:pt x="537" y="7995"/>
                    <a:pt x="1845" y="4096"/>
                  </a:cubicBezTo>
                  <a:cubicBezTo>
                    <a:pt x="2680" y="1550"/>
                    <a:pt x="3137" y="1313"/>
                    <a:pt x="4029" y="1313"/>
                  </a:cubicBezTo>
                  <a:cubicBezTo>
                    <a:pt x="4234" y="1313"/>
                    <a:pt x="4461" y="1325"/>
                    <a:pt x="4722" y="1325"/>
                  </a:cubicBezTo>
                  <a:cubicBezTo>
                    <a:pt x="5039" y="1325"/>
                    <a:pt x="5405" y="1307"/>
                    <a:pt x="5837" y="1224"/>
                  </a:cubicBezTo>
                  <a:cubicBezTo>
                    <a:pt x="6295" y="1136"/>
                    <a:pt x="6727" y="1100"/>
                    <a:pt x="7125" y="1100"/>
                  </a:cubicBezTo>
                  <a:cubicBezTo>
                    <a:pt x="8664" y="1100"/>
                    <a:pt x="9696" y="1631"/>
                    <a:pt x="9771" y="1668"/>
                  </a:cubicBezTo>
                  <a:cubicBezTo>
                    <a:pt x="9771" y="1621"/>
                    <a:pt x="8510" y="115"/>
                    <a:pt x="6222" y="10"/>
                  </a:cubicBezTo>
                  <a:cubicBezTo>
                    <a:pt x="6058" y="4"/>
                    <a:pt x="5897" y="1"/>
                    <a:pt x="5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-1904700" y="4375429"/>
              <a:ext cx="835308" cy="576682"/>
            </a:xfrm>
            <a:custGeom>
              <a:avLst/>
              <a:gdLst/>
              <a:ahLst/>
              <a:cxnLst/>
              <a:rect l="l" t="t" r="r" b="b"/>
              <a:pathLst>
                <a:path w="9234" h="6375" extrusionOk="0">
                  <a:moveTo>
                    <a:pt x="1" y="1"/>
                  </a:moveTo>
                  <a:lnTo>
                    <a:pt x="584" y="6374"/>
                  </a:lnTo>
                  <a:lnTo>
                    <a:pt x="8650" y="6374"/>
                  </a:lnTo>
                  <a:lnTo>
                    <a:pt x="9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-1962775" y="4208621"/>
              <a:ext cx="950463" cy="166899"/>
            </a:xfrm>
            <a:custGeom>
              <a:avLst/>
              <a:gdLst/>
              <a:ahLst/>
              <a:cxnLst/>
              <a:rect l="l" t="t" r="r" b="b"/>
              <a:pathLst>
                <a:path w="10507" h="1845" extrusionOk="0">
                  <a:moveTo>
                    <a:pt x="1" y="1"/>
                  </a:moveTo>
                  <a:lnTo>
                    <a:pt x="1" y="1845"/>
                  </a:lnTo>
                  <a:lnTo>
                    <a:pt x="10506" y="1845"/>
                  </a:lnTo>
                  <a:lnTo>
                    <a:pt x="10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1"/>
          <p:cNvGrpSpPr/>
          <p:nvPr/>
        </p:nvGrpSpPr>
        <p:grpSpPr>
          <a:xfrm rot="392433" flipH="1">
            <a:off x="8246444" y="4006603"/>
            <a:ext cx="1059639" cy="1194794"/>
            <a:chOff x="4846107" y="3553175"/>
            <a:chExt cx="932043" cy="1050831"/>
          </a:xfrm>
        </p:grpSpPr>
        <p:sp>
          <p:nvSpPr>
            <p:cNvPr id="703" name="Google Shape;703;p31"/>
            <p:cNvSpPr/>
            <p:nvPr/>
          </p:nvSpPr>
          <p:spPr>
            <a:xfrm>
              <a:off x="4846107" y="3553175"/>
              <a:ext cx="932043" cy="804959"/>
            </a:xfrm>
            <a:custGeom>
              <a:avLst/>
              <a:gdLst/>
              <a:ahLst/>
              <a:cxnLst/>
              <a:rect l="l" t="t" r="r" b="b"/>
              <a:pathLst>
                <a:path w="10121" h="8741" extrusionOk="0">
                  <a:moveTo>
                    <a:pt x="8064" y="0"/>
                  </a:moveTo>
                  <a:cubicBezTo>
                    <a:pt x="7175" y="0"/>
                    <a:pt x="6129" y="269"/>
                    <a:pt x="6129" y="269"/>
                  </a:cubicBezTo>
                  <a:cubicBezTo>
                    <a:pt x="4821" y="316"/>
                    <a:pt x="4868" y="1880"/>
                    <a:pt x="4670" y="3771"/>
                  </a:cubicBezTo>
                  <a:cubicBezTo>
                    <a:pt x="4483" y="5674"/>
                    <a:pt x="3362" y="6304"/>
                    <a:pt x="1705" y="6783"/>
                  </a:cubicBezTo>
                  <a:cubicBezTo>
                    <a:pt x="0" y="7226"/>
                    <a:pt x="689" y="8440"/>
                    <a:pt x="689" y="8440"/>
                  </a:cubicBezTo>
                  <a:cubicBezTo>
                    <a:pt x="1327" y="8650"/>
                    <a:pt x="1974" y="8741"/>
                    <a:pt x="2604" y="8741"/>
                  </a:cubicBezTo>
                  <a:cubicBezTo>
                    <a:pt x="4466" y="8741"/>
                    <a:pt x="6179" y="7947"/>
                    <a:pt x="7051" y="7075"/>
                  </a:cubicBezTo>
                  <a:cubicBezTo>
                    <a:pt x="8218" y="5861"/>
                    <a:pt x="9829" y="5767"/>
                    <a:pt x="9829" y="5767"/>
                  </a:cubicBezTo>
                  <a:cubicBezTo>
                    <a:pt x="10121" y="5230"/>
                    <a:pt x="9969" y="3970"/>
                    <a:pt x="9444" y="3188"/>
                  </a:cubicBezTo>
                  <a:cubicBezTo>
                    <a:pt x="8953" y="2405"/>
                    <a:pt x="9829" y="608"/>
                    <a:pt x="9000" y="176"/>
                  </a:cubicBezTo>
                  <a:cubicBezTo>
                    <a:pt x="8772" y="46"/>
                    <a:pt x="8431" y="0"/>
                    <a:pt x="8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143098" y="3574724"/>
              <a:ext cx="271758" cy="723551"/>
            </a:xfrm>
            <a:custGeom>
              <a:avLst/>
              <a:gdLst/>
              <a:ahLst/>
              <a:cxnLst/>
              <a:rect l="l" t="t" r="r" b="b"/>
              <a:pathLst>
                <a:path w="2951" h="7857" extrusionOk="0">
                  <a:moveTo>
                    <a:pt x="2927" y="0"/>
                  </a:moveTo>
                  <a:cubicBezTo>
                    <a:pt x="2915" y="0"/>
                    <a:pt x="2904" y="12"/>
                    <a:pt x="2904" y="35"/>
                  </a:cubicBezTo>
                  <a:cubicBezTo>
                    <a:pt x="2857" y="712"/>
                    <a:pt x="2857" y="1448"/>
                    <a:pt x="2857" y="2171"/>
                  </a:cubicBezTo>
                  <a:cubicBezTo>
                    <a:pt x="2904" y="2907"/>
                    <a:pt x="2857" y="3584"/>
                    <a:pt x="2658" y="4273"/>
                  </a:cubicBezTo>
                  <a:cubicBezTo>
                    <a:pt x="2518" y="4798"/>
                    <a:pt x="2273" y="5241"/>
                    <a:pt x="1935" y="5627"/>
                  </a:cubicBezTo>
                  <a:cubicBezTo>
                    <a:pt x="1596" y="6070"/>
                    <a:pt x="1106" y="6315"/>
                    <a:pt x="616" y="6502"/>
                  </a:cubicBezTo>
                  <a:cubicBezTo>
                    <a:pt x="594" y="6504"/>
                    <a:pt x="573" y="6506"/>
                    <a:pt x="554" y="6506"/>
                  </a:cubicBezTo>
                  <a:cubicBezTo>
                    <a:pt x="188" y="6506"/>
                    <a:pt x="223" y="6102"/>
                    <a:pt x="90" y="5825"/>
                  </a:cubicBezTo>
                  <a:cubicBezTo>
                    <a:pt x="71" y="5809"/>
                    <a:pt x="53" y="5804"/>
                    <a:pt x="39" y="5804"/>
                  </a:cubicBezTo>
                  <a:cubicBezTo>
                    <a:pt x="11" y="5804"/>
                    <a:pt x="1" y="5825"/>
                    <a:pt x="32" y="5825"/>
                  </a:cubicBezTo>
                  <a:cubicBezTo>
                    <a:pt x="184" y="6070"/>
                    <a:pt x="137" y="6409"/>
                    <a:pt x="382" y="6549"/>
                  </a:cubicBezTo>
                  <a:cubicBezTo>
                    <a:pt x="429" y="6578"/>
                    <a:pt x="487" y="6593"/>
                    <a:pt x="547" y="6593"/>
                  </a:cubicBezTo>
                  <a:cubicBezTo>
                    <a:pt x="607" y="6593"/>
                    <a:pt x="668" y="6578"/>
                    <a:pt x="721" y="6549"/>
                  </a:cubicBezTo>
                  <a:cubicBezTo>
                    <a:pt x="814" y="6549"/>
                    <a:pt x="913" y="6528"/>
                    <a:pt x="1010" y="6528"/>
                  </a:cubicBezTo>
                  <a:cubicBezTo>
                    <a:pt x="1058" y="6528"/>
                    <a:pt x="1106" y="6533"/>
                    <a:pt x="1153" y="6549"/>
                  </a:cubicBezTo>
                  <a:cubicBezTo>
                    <a:pt x="1935" y="6549"/>
                    <a:pt x="2717" y="6992"/>
                    <a:pt x="2764" y="7821"/>
                  </a:cubicBezTo>
                  <a:cubicBezTo>
                    <a:pt x="2764" y="7844"/>
                    <a:pt x="2787" y="7856"/>
                    <a:pt x="2810" y="7856"/>
                  </a:cubicBezTo>
                  <a:cubicBezTo>
                    <a:pt x="2834" y="7856"/>
                    <a:pt x="2857" y="7844"/>
                    <a:pt x="2857" y="7821"/>
                  </a:cubicBezTo>
                  <a:cubicBezTo>
                    <a:pt x="2764" y="7132"/>
                    <a:pt x="2227" y="6701"/>
                    <a:pt x="1550" y="6549"/>
                  </a:cubicBezTo>
                  <a:cubicBezTo>
                    <a:pt x="1398" y="6502"/>
                    <a:pt x="1258" y="6455"/>
                    <a:pt x="1059" y="6455"/>
                  </a:cubicBezTo>
                  <a:cubicBezTo>
                    <a:pt x="1019" y="6455"/>
                    <a:pt x="936" y="6455"/>
                    <a:pt x="854" y="6485"/>
                  </a:cubicBezTo>
                  <a:lnTo>
                    <a:pt x="854" y="6485"/>
                  </a:lnTo>
                  <a:cubicBezTo>
                    <a:pt x="1278" y="6301"/>
                    <a:pt x="1606" y="6060"/>
                    <a:pt x="1935" y="5732"/>
                  </a:cubicBezTo>
                  <a:cubicBezTo>
                    <a:pt x="2273" y="5381"/>
                    <a:pt x="2518" y="4903"/>
                    <a:pt x="2658" y="4413"/>
                  </a:cubicBezTo>
                  <a:cubicBezTo>
                    <a:pt x="2904" y="3782"/>
                    <a:pt x="2950" y="3047"/>
                    <a:pt x="2950" y="2323"/>
                  </a:cubicBezTo>
                  <a:cubicBezTo>
                    <a:pt x="2950" y="1541"/>
                    <a:pt x="2904" y="817"/>
                    <a:pt x="2950" y="35"/>
                  </a:cubicBezTo>
                  <a:cubicBezTo>
                    <a:pt x="2950" y="12"/>
                    <a:pt x="2939" y="0"/>
                    <a:pt x="2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554465" y="3832114"/>
              <a:ext cx="155080" cy="328485"/>
            </a:xfrm>
            <a:custGeom>
              <a:avLst/>
              <a:gdLst/>
              <a:ahLst/>
              <a:cxnLst/>
              <a:rect l="l" t="t" r="r" b="b"/>
              <a:pathLst>
                <a:path w="1684" h="3567" extrusionOk="0">
                  <a:moveTo>
                    <a:pt x="1629" y="1"/>
                  </a:moveTo>
                  <a:cubicBezTo>
                    <a:pt x="1620" y="1"/>
                    <a:pt x="1610" y="6"/>
                    <a:pt x="1600" y="18"/>
                  </a:cubicBezTo>
                  <a:cubicBezTo>
                    <a:pt x="1063" y="404"/>
                    <a:pt x="631" y="894"/>
                    <a:pt x="339" y="1524"/>
                  </a:cubicBezTo>
                  <a:cubicBezTo>
                    <a:pt x="47" y="2155"/>
                    <a:pt x="1" y="2832"/>
                    <a:pt x="141" y="3567"/>
                  </a:cubicBezTo>
                  <a:cubicBezTo>
                    <a:pt x="141" y="3567"/>
                    <a:pt x="188" y="3567"/>
                    <a:pt x="188" y="3520"/>
                  </a:cubicBezTo>
                  <a:cubicBezTo>
                    <a:pt x="47" y="2832"/>
                    <a:pt x="94" y="2155"/>
                    <a:pt x="386" y="1524"/>
                  </a:cubicBezTo>
                  <a:cubicBezTo>
                    <a:pt x="678" y="941"/>
                    <a:pt x="1110" y="404"/>
                    <a:pt x="1647" y="65"/>
                  </a:cubicBezTo>
                  <a:cubicBezTo>
                    <a:pt x="1683" y="65"/>
                    <a:pt x="1663" y="1"/>
                    <a:pt x="1629" y="1"/>
                  </a:cubicBezTo>
                  <a:close/>
                </a:path>
              </a:pathLst>
            </a:custGeom>
            <a:solidFill>
              <a:srgbClr val="9A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891231" y="4061693"/>
              <a:ext cx="886919" cy="336497"/>
            </a:xfrm>
            <a:custGeom>
              <a:avLst/>
              <a:gdLst/>
              <a:ahLst/>
              <a:cxnLst/>
              <a:rect l="l" t="t" r="r" b="b"/>
              <a:pathLst>
                <a:path w="9631" h="3654" extrusionOk="0">
                  <a:moveTo>
                    <a:pt x="9339" y="0"/>
                  </a:moveTo>
                  <a:cubicBezTo>
                    <a:pt x="7973" y="0"/>
                    <a:pt x="7144" y="735"/>
                    <a:pt x="6269" y="1506"/>
                  </a:cubicBezTo>
                  <a:cubicBezTo>
                    <a:pt x="5837" y="1903"/>
                    <a:pt x="5347" y="2335"/>
                    <a:pt x="4763" y="2673"/>
                  </a:cubicBezTo>
                  <a:cubicBezTo>
                    <a:pt x="4135" y="3017"/>
                    <a:pt x="3325" y="3121"/>
                    <a:pt x="2571" y="3121"/>
                  </a:cubicBezTo>
                  <a:cubicBezTo>
                    <a:pt x="1403" y="3121"/>
                    <a:pt x="368" y="2872"/>
                    <a:pt x="339" y="2872"/>
                  </a:cubicBezTo>
                  <a:cubicBezTo>
                    <a:pt x="315" y="2863"/>
                    <a:pt x="290" y="2860"/>
                    <a:pt x="265" y="2860"/>
                  </a:cubicBezTo>
                  <a:cubicBezTo>
                    <a:pt x="149" y="2860"/>
                    <a:pt x="39" y="2945"/>
                    <a:pt x="1" y="3070"/>
                  </a:cubicBezTo>
                  <a:cubicBezTo>
                    <a:pt x="1" y="3210"/>
                    <a:pt x="47" y="3362"/>
                    <a:pt x="199" y="3409"/>
                  </a:cubicBezTo>
                  <a:cubicBezTo>
                    <a:pt x="292" y="3409"/>
                    <a:pt x="1308" y="3654"/>
                    <a:pt x="2534" y="3654"/>
                  </a:cubicBezTo>
                  <a:cubicBezTo>
                    <a:pt x="3351" y="3654"/>
                    <a:pt x="4285" y="3549"/>
                    <a:pt x="5008" y="3117"/>
                  </a:cubicBezTo>
                  <a:cubicBezTo>
                    <a:pt x="5639" y="2778"/>
                    <a:pt x="6176" y="2335"/>
                    <a:pt x="6666" y="1903"/>
                  </a:cubicBezTo>
                  <a:cubicBezTo>
                    <a:pt x="7436" y="1167"/>
                    <a:pt x="8172" y="537"/>
                    <a:pt x="9339" y="537"/>
                  </a:cubicBezTo>
                  <a:cubicBezTo>
                    <a:pt x="9479" y="537"/>
                    <a:pt x="9631" y="385"/>
                    <a:pt x="9584" y="245"/>
                  </a:cubicBezTo>
                  <a:cubicBezTo>
                    <a:pt x="9584" y="93"/>
                    <a:pt x="9479" y="0"/>
                    <a:pt x="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540559" y="4092819"/>
              <a:ext cx="223595" cy="269271"/>
            </a:xfrm>
            <a:custGeom>
              <a:avLst/>
              <a:gdLst/>
              <a:ahLst/>
              <a:cxnLst/>
              <a:rect l="l" t="t" r="r" b="b"/>
              <a:pathLst>
                <a:path w="2428" h="2924" extrusionOk="0">
                  <a:moveTo>
                    <a:pt x="2428" y="1"/>
                  </a:moveTo>
                  <a:lnTo>
                    <a:pt x="47" y="584"/>
                  </a:lnTo>
                  <a:cubicBezTo>
                    <a:pt x="47" y="584"/>
                    <a:pt x="0" y="2825"/>
                    <a:pt x="152" y="2872"/>
                  </a:cubicBezTo>
                  <a:cubicBezTo>
                    <a:pt x="205" y="2908"/>
                    <a:pt x="516" y="2923"/>
                    <a:pt x="885" y="2923"/>
                  </a:cubicBezTo>
                  <a:cubicBezTo>
                    <a:pt x="1481" y="2923"/>
                    <a:pt x="2230" y="2883"/>
                    <a:pt x="2288" y="2825"/>
                  </a:cubicBezTo>
                  <a:cubicBezTo>
                    <a:pt x="2428" y="2674"/>
                    <a:pt x="2428" y="1"/>
                    <a:pt x="2428" y="1"/>
                  </a:cubicBezTo>
                  <a:close/>
                </a:path>
              </a:pathLst>
            </a:custGeom>
            <a:solidFill>
              <a:srgbClr val="85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8" name="Google Shape;708;p31"/>
            <p:cNvGrpSpPr/>
            <p:nvPr/>
          </p:nvGrpSpPr>
          <p:grpSpPr>
            <a:xfrm>
              <a:off x="5181684" y="3662853"/>
              <a:ext cx="388806" cy="941153"/>
              <a:chOff x="6406686" y="329752"/>
              <a:chExt cx="715374" cy="1731652"/>
            </a:xfrm>
          </p:grpSpPr>
          <p:sp>
            <p:nvSpPr>
              <p:cNvPr id="709" name="Google Shape;709;p31"/>
              <p:cNvSpPr/>
              <p:nvPr/>
            </p:nvSpPr>
            <p:spPr>
              <a:xfrm>
                <a:off x="6687108" y="508170"/>
                <a:ext cx="434952" cy="1553234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9167" extrusionOk="0">
                    <a:moveTo>
                      <a:pt x="206" y="0"/>
                    </a:moveTo>
                    <a:cubicBezTo>
                      <a:pt x="101" y="0"/>
                      <a:pt x="1" y="76"/>
                      <a:pt x="1" y="220"/>
                    </a:cubicBezTo>
                    <a:cubicBezTo>
                      <a:pt x="1" y="335"/>
                      <a:pt x="135" y="419"/>
                      <a:pt x="235" y="419"/>
                    </a:cubicBezTo>
                    <a:cubicBezTo>
                      <a:pt x="256" y="419"/>
                      <a:pt x="276" y="415"/>
                      <a:pt x="293" y="407"/>
                    </a:cubicBezTo>
                    <a:cubicBezTo>
                      <a:pt x="783" y="512"/>
                      <a:pt x="1168" y="850"/>
                      <a:pt x="1367" y="1329"/>
                    </a:cubicBezTo>
                    <a:cubicBezTo>
                      <a:pt x="1565" y="1866"/>
                      <a:pt x="1565" y="2449"/>
                      <a:pt x="1460" y="2986"/>
                    </a:cubicBezTo>
                    <a:cubicBezTo>
                      <a:pt x="1320" y="3722"/>
                      <a:pt x="935" y="4399"/>
                      <a:pt x="736" y="5122"/>
                    </a:cubicBezTo>
                    <a:cubicBezTo>
                      <a:pt x="491" y="5951"/>
                      <a:pt x="491" y="6873"/>
                      <a:pt x="783" y="7702"/>
                    </a:cubicBezTo>
                    <a:cubicBezTo>
                      <a:pt x="876" y="8041"/>
                      <a:pt x="1075" y="8391"/>
                      <a:pt x="1320" y="8624"/>
                    </a:cubicBezTo>
                    <a:cubicBezTo>
                      <a:pt x="1612" y="8869"/>
                      <a:pt x="1950" y="9068"/>
                      <a:pt x="2289" y="9161"/>
                    </a:cubicBezTo>
                    <a:cubicBezTo>
                      <a:pt x="2303" y="9165"/>
                      <a:pt x="2317" y="9166"/>
                      <a:pt x="2331" y="9166"/>
                    </a:cubicBezTo>
                    <a:cubicBezTo>
                      <a:pt x="2499" y="9166"/>
                      <a:pt x="2567" y="8913"/>
                      <a:pt x="2394" y="8869"/>
                    </a:cubicBezTo>
                    <a:cubicBezTo>
                      <a:pt x="2102" y="8776"/>
                      <a:pt x="1810" y="8624"/>
                      <a:pt x="1565" y="8437"/>
                    </a:cubicBezTo>
                    <a:cubicBezTo>
                      <a:pt x="1273" y="8192"/>
                      <a:pt x="1121" y="7901"/>
                      <a:pt x="1028" y="7562"/>
                    </a:cubicBezTo>
                    <a:cubicBezTo>
                      <a:pt x="736" y="6733"/>
                      <a:pt x="783" y="5811"/>
                      <a:pt x="1075" y="4982"/>
                    </a:cubicBezTo>
                    <a:cubicBezTo>
                      <a:pt x="1320" y="4247"/>
                      <a:pt x="1658" y="3617"/>
                      <a:pt x="1752" y="2893"/>
                    </a:cubicBezTo>
                    <a:cubicBezTo>
                      <a:pt x="1857" y="2356"/>
                      <a:pt x="1857" y="1772"/>
                      <a:pt x="1658" y="1235"/>
                    </a:cubicBezTo>
                    <a:cubicBezTo>
                      <a:pt x="1413" y="652"/>
                      <a:pt x="981" y="267"/>
                      <a:pt x="398" y="115"/>
                    </a:cubicBezTo>
                    <a:cubicBezTo>
                      <a:pt x="354" y="38"/>
                      <a:pt x="279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6687108" y="329752"/>
                <a:ext cx="91159" cy="67436"/>
              </a:xfrm>
              <a:custGeom>
                <a:avLst/>
                <a:gdLst/>
                <a:ahLst/>
                <a:cxnLst/>
                <a:rect l="l" t="t" r="r" b="b"/>
                <a:pathLst>
                  <a:path w="538" h="398" extrusionOk="0">
                    <a:moveTo>
                      <a:pt x="293" y="1"/>
                    </a:moveTo>
                    <a:cubicBezTo>
                      <a:pt x="1" y="1"/>
                      <a:pt x="1" y="397"/>
                      <a:pt x="293" y="397"/>
                    </a:cubicBezTo>
                    <a:cubicBezTo>
                      <a:pt x="538" y="397"/>
                      <a:pt x="538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6535969" y="733183"/>
                <a:ext cx="218578" cy="75569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446" extrusionOk="0">
                    <a:moveTo>
                      <a:pt x="1045" y="1"/>
                    </a:moveTo>
                    <a:cubicBezTo>
                      <a:pt x="951" y="1"/>
                      <a:pt x="846" y="59"/>
                      <a:pt x="846" y="153"/>
                    </a:cubicBezTo>
                    <a:cubicBezTo>
                      <a:pt x="809" y="165"/>
                      <a:pt x="760" y="171"/>
                      <a:pt x="707" y="171"/>
                    </a:cubicBezTo>
                    <a:cubicBezTo>
                      <a:pt x="563" y="171"/>
                      <a:pt x="386" y="127"/>
                      <a:pt x="309" y="59"/>
                    </a:cubicBezTo>
                    <a:cubicBezTo>
                      <a:pt x="282" y="39"/>
                      <a:pt x="252" y="30"/>
                      <a:pt x="223" y="30"/>
                    </a:cubicBezTo>
                    <a:cubicBezTo>
                      <a:pt x="105" y="30"/>
                      <a:pt x="0" y="180"/>
                      <a:pt x="122" y="293"/>
                    </a:cubicBezTo>
                    <a:cubicBezTo>
                      <a:pt x="244" y="391"/>
                      <a:pt x="435" y="446"/>
                      <a:pt x="634" y="446"/>
                    </a:cubicBezTo>
                    <a:cubicBezTo>
                      <a:pt x="741" y="446"/>
                      <a:pt x="850" y="430"/>
                      <a:pt x="951" y="398"/>
                    </a:cubicBezTo>
                    <a:cubicBezTo>
                      <a:pt x="951" y="444"/>
                      <a:pt x="998" y="444"/>
                      <a:pt x="1045" y="444"/>
                    </a:cubicBezTo>
                    <a:cubicBezTo>
                      <a:pt x="1290" y="444"/>
                      <a:pt x="1290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6494625" y="921259"/>
                <a:ext cx="210444" cy="10081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595" extrusionOk="0">
                    <a:moveTo>
                      <a:pt x="205" y="0"/>
                    </a:moveTo>
                    <a:cubicBezTo>
                      <a:pt x="102" y="0"/>
                      <a:pt x="0" y="102"/>
                      <a:pt x="75" y="210"/>
                    </a:cubicBezTo>
                    <a:cubicBezTo>
                      <a:pt x="215" y="502"/>
                      <a:pt x="553" y="455"/>
                      <a:pt x="798" y="548"/>
                    </a:cubicBezTo>
                    <a:cubicBezTo>
                      <a:pt x="845" y="548"/>
                      <a:pt x="903" y="595"/>
                      <a:pt x="950" y="595"/>
                    </a:cubicBezTo>
                    <a:cubicBezTo>
                      <a:pt x="1242" y="595"/>
                      <a:pt x="1242" y="163"/>
                      <a:pt x="950" y="163"/>
                    </a:cubicBezTo>
                    <a:cubicBezTo>
                      <a:pt x="903" y="163"/>
                      <a:pt x="845" y="210"/>
                      <a:pt x="798" y="256"/>
                    </a:cubicBezTo>
                    <a:cubicBezTo>
                      <a:pt x="658" y="210"/>
                      <a:pt x="413" y="210"/>
                      <a:pt x="320" y="58"/>
                    </a:cubicBezTo>
                    <a:cubicBezTo>
                      <a:pt x="289" y="17"/>
                      <a:pt x="247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6406686" y="1044949"/>
                <a:ext cx="199600" cy="109795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648" extrusionOk="0">
                    <a:moveTo>
                      <a:pt x="170" y="0"/>
                    </a:moveTo>
                    <a:cubicBezTo>
                      <a:pt x="84" y="0"/>
                      <a:pt x="0" y="72"/>
                      <a:pt x="57" y="157"/>
                    </a:cubicBezTo>
                    <a:cubicBezTo>
                      <a:pt x="103" y="402"/>
                      <a:pt x="489" y="600"/>
                      <a:pt x="734" y="600"/>
                    </a:cubicBezTo>
                    <a:cubicBezTo>
                      <a:pt x="780" y="647"/>
                      <a:pt x="839" y="647"/>
                      <a:pt x="885" y="647"/>
                    </a:cubicBezTo>
                    <a:cubicBezTo>
                      <a:pt x="1177" y="647"/>
                      <a:pt x="1177" y="262"/>
                      <a:pt x="885" y="262"/>
                    </a:cubicBezTo>
                    <a:cubicBezTo>
                      <a:pt x="839" y="262"/>
                      <a:pt x="780" y="262"/>
                      <a:pt x="780" y="309"/>
                    </a:cubicBezTo>
                    <a:lnTo>
                      <a:pt x="734" y="309"/>
                    </a:lnTo>
                    <a:cubicBezTo>
                      <a:pt x="722" y="315"/>
                      <a:pt x="706" y="317"/>
                      <a:pt x="689" y="317"/>
                    </a:cubicBezTo>
                    <a:cubicBezTo>
                      <a:pt x="569" y="317"/>
                      <a:pt x="343" y="192"/>
                      <a:pt x="302" y="110"/>
                    </a:cubicBezTo>
                    <a:cubicBezTo>
                      <a:pt x="283" y="31"/>
                      <a:pt x="226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31"/>
            <p:cNvSpPr/>
            <p:nvPr/>
          </p:nvSpPr>
          <p:spPr>
            <a:xfrm>
              <a:off x="5343763" y="3565054"/>
              <a:ext cx="430060" cy="792342"/>
            </a:xfrm>
            <a:custGeom>
              <a:avLst/>
              <a:gdLst/>
              <a:ahLst/>
              <a:cxnLst/>
              <a:rect l="l" t="t" r="r" b="b"/>
              <a:pathLst>
                <a:path w="4670" h="8604" extrusionOk="0"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94" y="8510"/>
                  </a:moveTo>
                  <a:cubicBezTo>
                    <a:pt x="48" y="8556"/>
                    <a:pt x="48" y="8556"/>
                    <a:pt x="1" y="8556"/>
                  </a:cubicBezTo>
                  <a:cubicBezTo>
                    <a:pt x="48" y="8556"/>
                    <a:pt x="48" y="8556"/>
                    <a:pt x="94" y="8510"/>
                  </a:cubicBezTo>
                  <a:close/>
                  <a:moveTo>
                    <a:pt x="2184" y="8265"/>
                  </a:moveTo>
                  <a:cubicBezTo>
                    <a:pt x="2230" y="8463"/>
                    <a:pt x="2230" y="8603"/>
                    <a:pt x="2289" y="8603"/>
                  </a:cubicBezTo>
                  <a:cubicBezTo>
                    <a:pt x="2230" y="8603"/>
                    <a:pt x="2230" y="8463"/>
                    <a:pt x="2184" y="8265"/>
                  </a:cubicBezTo>
                  <a:close/>
                  <a:moveTo>
                    <a:pt x="2184" y="6899"/>
                  </a:moveTo>
                  <a:cubicBezTo>
                    <a:pt x="2044" y="7004"/>
                    <a:pt x="1939" y="7097"/>
                    <a:pt x="1799" y="7237"/>
                  </a:cubicBezTo>
                  <a:cubicBezTo>
                    <a:pt x="1939" y="7097"/>
                    <a:pt x="2044" y="7004"/>
                    <a:pt x="2184" y="6899"/>
                  </a:cubicBezTo>
                  <a:lnTo>
                    <a:pt x="2184" y="6899"/>
                  </a:lnTo>
                  <a:close/>
                  <a:moveTo>
                    <a:pt x="4565" y="5883"/>
                  </a:moveTo>
                  <a:lnTo>
                    <a:pt x="4565" y="5883"/>
                  </a:lnTo>
                  <a:cubicBezTo>
                    <a:pt x="4565" y="6420"/>
                    <a:pt x="4518" y="8358"/>
                    <a:pt x="4425" y="8510"/>
                  </a:cubicBezTo>
                  <a:cubicBezTo>
                    <a:pt x="4518" y="8358"/>
                    <a:pt x="4565" y="6420"/>
                    <a:pt x="4565" y="5883"/>
                  </a:cubicBezTo>
                  <a:close/>
                  <a:moveTo>
                    <a:pt x="4670" y="5732"/>
                  </a:moveTo>
                  <a:lnTo>
                    <a:pt x="4670" y="5732"/>
                  </a:lnTo>
                  <a:lnTo>
                    <a:pt x="4670" y="5732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732"/>
                  </a:ln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3503" y="0"/>
                  </a:moveTo>
                  <a:cubicBezTo>
                    <a:pt x="3549" y="47"/>
                    <a:pt x="3596" y="47"/>
                    <a:pt x="3596" y="47"/>
                  </a:cubicBezTo>
                  <a:cubicBezTo>
                    <a:pt x="3888" y="187"/>
                    <a:pt x="3981" y="526"/>
                    <a:pt x="3981" y="922"/>
                  </a:cubicBezTo>
                  <a:cubicBezTo>
                    <a:pt x="3981" y="526"/>
                    <a:pt x="3888" y="187"/>
                    <a:pt x="3596" y="47"/>
                  </a:cubicBezTo>
                  <a:cubicBezTo>
                    <a:pt x="3596" y="47"/>
                    <a:pt x="3549" y="47"/>
                    <a:pt x="3503" y="0"/>
                  </a:cubicBezTo>
                  <a:close/>
                </a:path>
              </a:pathLst>
            </a:custGeom>
            <a:solidFill>
              <a:srgbClr val="DAC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5352419" y="3559621"/>
              <a:ext cx="421404" cy="731103"/>
            </a:xfrm>
            <a:custGeom>
              <a:avLst/>
              <a:gdLst/>
              <a:ahLst/>
              <a:cxnLst/>
              <a:rect l="l" t="t" r="r" b="b"/>
              <a:pathLst>
                <a:path w="4576" h="7939" extrusionOk="0">
                  <a:moveTo>
                    <a:pt x="3164" y="1"/>
                  </a:moveTo>
                  <a:cubicBezTo>
                    <a:pt x="2720" y="1460"/>
                    <a:pt x="2195" y="2872"/>
                    <a:pt x="1658" y="4238"/>
                  </a:cubicBezTo>
                  <a:cubicBezTo>
                    <a:pt x="1658" y="4285"/>
                    <a:pt x="1611" y="4285"/>
                    <a:pt x="1611" y="4285"/>
                  </a:cubicBezTo>
                  <a:cubicBezTo>
                    <a:pt x="1658" y="4577"/>
                    <a:pt x="1611" y="4822"/>
                    <a:pt x="1553" y="5067"/>
                  </a:cubicBezTo>
                  <a:cubicBezTo>
                    <a:pt x="1459" y="5791"/>
                    <a:pt x="1121" y="6421"/>
                    <a:pt x="876" y="7156"/>
                  </a:cubicBezTo>
                  <a:cubicBezTo>
                    <a:pt x="829" y="7203"/>
                    <a:pt x="829" y="7296"/>
                    <a:pt x="829" y="7355"/>
                  </a:cubicBezTo>
                  <a:cubicBezTo>
                    <a:pt x="969" y="7250"/>
                    <a:pt x="1121" y="7110"/>
                    <a:pt x="1261" y="6958"/>
                  </a:cubicBezTo>
                  <a:cubicBezTo>
                    <a:pt x="1611" y="6666"/>
                    <a:pt x="1903" y="6374"/>
                    <a:pt x="2241" y="6129"/>
                  </a:cubicBezTo>
                  <a:cubicBezTo>
                    <a:pt x="2195" y="5604"/>
                    <a:pt x="2288" y="5020"/>
                    <a:pt x="2533" y="4483"/>
                  </a:cubicBezTo>
                  <a:cubicBezTo>
                    <a:pt x="2825" y="3853"/>
                    <a:pt x="3257" y="3363"/>
                    <a:pt x="3794" y="2977"/>
                  </a:cubicBezTo>
                  <a:lnTo>
                    <a:pt x="3841" y="2977"/>
                  </a:lnTo>
                  <a:cubicBezTo>
                    <a:pt x="3841" y="2977"/>
                    <a:pt x="3887" y="3024"/>
                    <a:pt x="3841" y="3024"/>
                  </a:cubicBezTo>
                  <a:cubicBezTo>
                    <a:pt x="3304" y="3363"/>
                    <a:pt x="2872" y="3900"/>
                    <a:pt x="2580" y="4483"/>
                  </a:cubicBezTo>
                  <a:cubicBezTo>
                    <a:pt x="2335" y="4962"/>
                    <a:pt x="2288" y="5545"/>
                    <a:pt x="2335" y="6129"/>
                  </a:cubicBezTo>
                  <a:cubicBezTo>
                    <a:pt x="2872" y="5744"/>
                    <a:pt x="3502" y="5452"/>
                    <a:pt x="4331" y="5452"/>
                  </a:cubicBezTo>
                  <a:lnTo>
                    <a:pt x="4424" y="5452"/>
                  </a:lnTo>
                  <a:cubicBezTo>
                    <a:pt x="4576" y="4822"/>
                    <a:pt x="4424" y="3795"/>
                    <a:pt x="3946" y="3118"/>
                  </a:cubicBezTo>
                  <a:cubicBezTo>
                    <a:pt x="3841" y="2919"/>
                    <a:pt x="3794" y="2686"/>
                    <a:pt x="3794" y="2335"/>
                  </a:cubicBezTo>
                  <a:cubicBezTo>
                    <a:pt x="3794" y="1904"/>
                    <a:pt x="3887" y="1413"/>
                    <a:pt x="3887" y="981"/>
                  </a:cubicBezTo>
                  <a:cubicBezTo>
                    <a:pt x="3887" y="585"/>
                    <a:pt x="3794" y="246"/>
                    <a:pt x="3502" y="106"/>
                  </a:cubicBezTo>
                  <a:cubicBezTo>
                    <a:pt x="3502" y="106"/>
                    <a:pt x="3455" y="106"/>
                    <a:pt x="3409" y="59"/>
                  </a:cubicBezTo>
                  <a:cubicBezTo>
                    <a:pt x="3362" y="59"/>
                    <a:pt x="3257" y="1"/>
                    <a:pt x="3164" y="1"/>
                  </a:cubicBezTo>
                  <a:close/>
                  <a:moveTo>
                    <a:pt x="1214" y="5254"/>
                  </a:moveTo>
                  <a:lnTo>
                    <a:pt x="1214" y="5254"/>
                  </a:lnTo>
                  <a:cubicBezTo>
                    <a:pt x="969" y="5942"/>
                    <a:pt x="631" y="6666"/>
                    <a:pt x="339" y="7355"/>
                  </a:cubicBezTo>
                  <a:cubicBezTo>
                    <a:pt x="385" y="7401"/>
                    <a:pt x="444" y="7495"/>
                    <a:pt x="444" y="7542"/>
                  </a:cubicBezTo>
                  <a:cubicBezTo>
                    <a:pt x="491" y="7495"/>
                    <a:pt x="491" y="7401"/>
                    <a:pt x="537" y="7296"/>
                  </a:cubicBezTo>
                  <a:cubicBezTo>
                    <a:pt x="736" y="6619"/>
                    <a:pt x="1074" y="5989"/>
                    <a:pt x="1214" y="5254"/>
                  </a:cubicBezTo>
                  <a:close/>
                  <a:moveTo>
                    <a:pt x="292" y="7401"/>
                  </a:moveTo>
                  <a:cubicBezTo>
                    <a:pt x="199" y="7588"/>
                    <a:pt x="94" y="7787"/>
                    <a:pt x="0" y="7938"/>
                  </a:cubicBezTo>
                  <a:cubicBezTo>
                    <a:pt x="152" y="7880"/>
                    <a:pt x="292" y="7787"/>
                    <a:pt x="444" y="7693"/>
                  </a:cubicBezTo>
                  <a:cubicBezTo>
                    <a:pt x="385" y="7542"/>
                    <a:pt x="339" y="7495"/>
                    <a:pt x="292" y="7401"/>
                  </a:cubicBezTo>
                  <a:close/>
                </a:path>
              </a:pathLst>
            </a:custGeom>
            <a:solidFill>
              <a:srgbClr val="000000">
                <a:alpha val="261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379309" y="4236847"/>
              <a:ext cx="13998" cy="31311"/>
            </a:xfrm>
            <a:custGeom>
              <a:avLst/>
              <a:gdLst/>
              <a:ahLst/>
              <a:cxnLst/>
              <a:rect l="l" t="t" r="r" b="b"/>
              <a:pathLst>
                <a:path w="152" h="340" extrusionOk="0">
                  <a:moveTo>
                    <a:pt x="47" y="1"/>
                  </a:moveTo>
                  <a:cubicBezTo>
                    <a:pt x="0" y="1"/>
                    <a:pt x="0" y="1"/>
                    <a:pt x="0" y="47"/>
                  </a:cubicBezTo>
                  <a:cubicBezTo>
                    <a:pt x="47" y="141"/>
                    <a:pt x="93" y="188"/>
                    <a:pt x="152" y="339"/>
                  </a:cubicBezTo>
                  <a:lnTo>
                    <a:pt x="152" y="293"/>
                  </a:lnTo>
                  <a:lnTo>
                    <a:pt x="152" y="188"/>
                  </a:lnTo>
                  <a:cubicBezTo>
                    <a:pt x="152" y="141"/>
                    <a:pt x="93" y="47"/>
                    <a:pt x="47" y="1"/>
                  </a:cubicBezTo>
                  <a:close/>
                </a:path>
              </a:pathLst>
            </a:custGeom>
            <a:solidFill>
              <a:srgbClr val="844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5554465" y="3833771"/>
              <a:ext cx="156000" cy="290360"/>
            </a:xfrm>
            <a:custGeom>
              <a:avLst/>
              <a:gdLst/>
              <a:ahLst/>
              <a:cxnLst/>
              <a:rect l="l" t="t" r="r" b="b"/>
              <a:pathLst>
                <a:path w="1694" h="3153" extrusionOk="0">
                  <a:moveTo>
                    <a:pt x="1600" y="0"/>
                  </a:moveTo>
                  <a:cubicBezTo>
                    <a:pt x="1063" y="386"/>
                    <a:pt x="631" y="876"/>
                    <a:pt x="339" y="1506"/>
                  </a:cubicBezTo>
                  <a:cubicBezTo>
                    <a:pt x="94" y="2043"/>
                    <a:pt x="1" y="2627"/>
                    <a:pt x="47" y="3152"/>
                  </a:cubicBezTo>
                  <a:lnTo>
                    <a:pt x="141" y="3152"/>
                  </a:lnTo>
                  <a:cubicBezTo>
                    <a:pt x="94" y="2568"/>
                    <a:pt x="141" y="1985"/>
                    <a:pt x="386" y="1506"/>
                  </a:cubicBezTo>
                  <a:cubicBezTo>
                    <a:pt x="678" y="923"/>
                    <a:pt x="1110" y="386"/>
                    <a:pt x="1647" y="47"/>
                  </a:cubicBezTo>
                  <a:cubicBezTo>
                    <a:pt x="1693" y="47"/>
                    <a:pt x="1647" y="0"/>
                    <a:pt x="1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5316964" y="4061693"/>
              <a:ext cx="456858" cy="304265"/>
            </a:xfrm>
            <a:custGeom>
              <a:avLst/>
              <a:gdLst/>
              <a:ahLst/>
              <a:cxnLst/>
              <a:rect l="l" t="t" r="r" b="b"/>
              <a:pathLst>
                <a:path w="4961" h="3304" extrusionOk="0">
                  <a:moveTo>
                    <a:pt x="829" y="2195"/>
                  </a:moveTo>
                  <a:cubicBezTo>
                    <a:pt x="824" y="2213"/>
                    <a:pt x="820" y="2231"/>
                    <a:pt x="815" y="2250"/>
                  </a:cubicBezTo>
                  <a:lnTo>
                    <a:pt x="815" y="2250"/>
                  </a:lnTo>
                  <a:cubicBezTo>
                    <a:pt x="820" y="2247"/>
                    <a:pt x="824" y="2244"/>
                    <a:pt x="829" y="2241"/>
                  </a:cubicBezTo>
                  <a:lnTo>
                    <a:pt x="829" y="2195"/>
                  </a:lnTo>
                  <a:close/>
                  <a:moveTo>
                    <a:pt x="4716" y="0"/>
                  </a:moveTo>
                  <a:cubicBezTo>
                    <a:pt x="3887" y="0"/>
                    <a:pt x="3257" y="292"/>
                    <a:pt x="2720" y="677"/>
                  </a:cubicBezTo>
                  <a:lnTo>
                    <a:pt x="2626" y="677"/>
                  </a:lnTo>
                  <a:cubicBezTo>
                    <a:pt x="2288" y="922"/>
                    <a:pt x="1996" y="1214"/>
                    <a:pt x="1646" y="1506"/>
                  </a:cubicBezTo>
                  <a:cubicBezTo>
                    <a:pt x="1506" y="1658"/>
                    <a:pt x="1354" y="1798"/>
                    <a:pt x="1214" y="1903"/>
                  </a:cubicBezTo>
                  <a:cubicBezTo>
                    <a:pt x="1121" y="2195"/>
                    <a:pt x="1062" y="2428"/>
                    <a:pt x="1062" y="2720"/>
                  </a:cubicBezTo>
                  <a:cubicBezTo>
                    <a:pt x="1412" y="2428"/>
                    <a:pt x="1704" y="2195"/>
                    <a:pt x="2043" y="1903"/>
                  </a:cubicBezTo>
                  <a:lnTo>
                    <a:pt x="2090" y="1844"/>
                  </a:lnTo>
                  <a:cubicBezTo>
                    <a:pt x="2230" y="1704"/>
                    <a:pt x="2335" y="1611"/>
                    <a:pt x="2475" y="1506"/>
                  </a:cubicBezTo>
                  <a:lnTo>
                    <a:pt x="2475" y="922"/>
                  </a:lnTo>
                  <a:lnTo>
                    <a:pt x="4856" y="339"/>
                  </a:lnTo>
                  <a:lnTo>
                    <a:pt x="4856" y="490"/>
                  </a:lnTo>
                  <a:cubicBezTo>
                    <a:pt x="4914" y="444"/>
                    <a:pt x="4961" y="385"/>
                    <a:pt x="4961" y="339"/>
                  </a:cubicBezTo>
                  <a:lnTo>
                    <a:pt x="4961" y="245"/>
                  </a:lnTo>
                  <a:cubicBezTo>
                    <a:pt x="4961" y="152"/>
                    <a:pt x="4914" y="47"/>
                    <a:pt x="4809" y="0"/>
                  </a:cubicBezTo>
                  <a:close/>
                  <a:moveTo>
                    <a:pt x="815" y="2250"/>
                  </a:moveTo>
                  <a:cubicBezTo>
                    <a:pt x="669" y="2340"/>
                    <a:pt x="533" y="2430"/>
                    <a:pt x="385" y="2486"/>
                  </a:cubicBezTo>
                  <a:cubicBezTo>
                    <a:pt x="292" y="2778"/>
                    <a:pt x="140" y="3070"/>
                    <a:pt x="0" y="3304"/>
                  </a:cubicBezTo>
                  <a:cubicBezTo>
                    <a:pt x="93" y="3257"/>
                    <a:pt x="187" y="3210"/>
                    <a:pt x="292" y="3163"/>
                  </a:cubicBezTo>
                  <a:cubicBezTo>
                    <a:pt x="339" y="3163"/>
                    <a:pt x="339" y="3163"/>
                    <a:pt x="385" y="3117"/>
                  </a:cubicBezTo>
                  <a:cubicBezTo>
                    <a:pt x="537" y="3070"/>
                    <a:pt x="630" y="2965"/>
                    <a:pt x="724" y="2918"/>
                  </a:cubicBezTo>
                  <a:cubicBezTo>
                    <a:pt x="724" y="2692"/>
                    <a:pt x="763" y="2466"/>
                    <a:pt x="815" y="2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5544796" y="4092819"/>
              <a:ext cx="219358" cy="268811"/>
            </a:xfrm>
            <a:custGeom>
              <a:avLst/>
              <a:gdLst/>
              <a:ahLst/>
              <a:cxnLst/>
              <a:rect l="l" t="t" r="r" b="b"/>
              <a:pathLst>
                <a:path w="2382" h="2919" extrusionOk="0">
                  <a:moveTo>
                    <a:pt x="2382" y="1"/>
                  </a:moveTo>
                  <a:lnTo>
                    <a:pt x="1" y="584"/>
                  </a:lnTo>
                  <a:lnTo>
                    <a:pt x="1" y="1168"/>
                  </a:lnTo>
                  <a:lnTo>
                    <a:pt x="1" y="2534"/>
                  </a:lnTo>
                  <a:cubicBezTo>
                    <a:pt x="47" y="2732"/>
                    <a:pt x="47" y="2872"/>
                    <a:pt x="106" y="2872"/>
                  </a:cubicBezTo>
                  <a:cubicBezTo>
                    <a:pt x="152" y="2919"/>
                    <a:pt x="398" y="2919"/>
                    <a:pt x="689" y="2919"/>
                  </a:cubicBezTo>
                  <a:cubicBezTo>
                    <a:pt x="1320" y="2919"/>
                    <a:pt x="2195" y="2872"/>
                    <a:pt x="2242" y="2825"/>
                  </a:cubicBezTo>
                  <a:lnTo>
                    <a:pt x="2242" y="2779"/>
                  </a:lnTo>
                  <a:cubicBezTo>
                    <a:pt x="2335" y="2627"/>
                    <a:pt x="2382" y="689"/>
                    <a:pt x="2382" y="152"/>
                  </a:cubicBezTo>
                  <a:lnTo>
                    <a:pt x="2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5383546" y="3954132"/>
              <a:ext cx="121559" cy="376372"/>
            </a:xfrm>
            <a:custGeom>
              <a:avLst/>
              <a:gdLst/>
              <a:ahLst/>
              <a:cxnLst/>
              <a:rect l="l" t="t" r="r" b="b"/>
              <a:pathLst>
                <a:path w="1320" h="4087" extrusionOk="0">
                  <a:moveTo>
                    <a:pt x="1273" y="1"/>
                  </a:moveTo>
                  <a:cubicBezTo>
                    <a:pt x="1168" y="339"/>
                    <a:pt x="1028" y="631"/>
                    <a:pt x="876" y="970"/>
                  </a:cubicBezTo>
                  <a:cubicBezTo>
                    <a:pt x="736" y="1705"/>
                    <a:pt x="398" y="2335"/>
                    <a:pt x="199" y="3012"/>
                  </a:cubicBezTo>
                  <a:cubicBezTo>
                    <a:pt x="153" y="3117"/>
                    <a:pt x="153" y="3211"/>
                    <a:pt x="106" y="3258"/>
                  </a:cubicBezTo>
                  <a:lnTo>
                    <a:pt x="106" y="3363"/>
                  </a:lnTo>
                  <a:cubicBezTo>
                    <a:pt x="47" y="3596"/>
                    <a:pt x="1" y="3841"/>
                    <a:pt x="1" y="4086"/>
                  </a:cubicBezTo>
                  <a:cubicBezTo>
                    <a:pt x="106" y="4040"/>
                    <a:pt x="246" y="3946"/>
                    <a:pt x="339" y="3888"/>
                  </a:cubicBezTo>
                  <a:cubicBezTo>
                    <a:pt x="339" y="3596"/>
                    <a:pt x="398" y="3363"/>
                    <a:pt x="491" y="3071"/>
                  </a:cubicBezTo>
                  <a:cubicBezTo>
                    <a:pt x="491" y="3012"/>
                    <a:pt x="491" y="2919"/>
                    <a:pt x="538" y="2872"/>
                  </a:cubicBezTo>
                  <a:cubicBezTo>
                    <a:pt x="783" y="2137"/>
                    <a:pt x="1121" y="1507"/>
                    <a:pt x="1215" y="783"/>
                  </a:cubicBezTo>
                  <a:cubicBezTo>
                    <a:pt x="1273" y="538"/>
                    <a:pt x="1320" y="293"/>
                    <a:pt x="1273" y="1"/>
                  </a:cubicBezTo>
                  <a:close/>
                </a:path>
              </a:pathLst>
            </a:custGeom>
            <a:solidFill>
              <a:srgbClr val="453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31"/>
          <p:cNvSpPr/>
          <p:nvPr/>
        </p:nvSpPr>
        <p:spPr>
          <a:xfrm rot="8805686" flipH="1">
            <a:off x="-26854" y="193699"/>
            <a:ext cx="1192682" cy="691601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32"/>
          <p:cNvGrpSpPr/>
          <p:nvPr/>
        </p:nvGrpSpPr>
        <p:grpSpPr>
          <a:xfrm>
            <a:off x="8103911" y="4550938"/>
            <a:ext cx="1040191" cy="592621"/>
            <a:chOff x="79125" y="8275"/>
            <a:chExt cx="2054901" cy="1170725"/>
          </a:xfrm>
        </p:grpSpPr>
        <p:sp>
          <p:nvSpPr>
            <p:cNvPr id="724" name="Google Shape;724;p32"/>
            <p:cNvSpPr/>
            <p:nvPr/>
          </p:nvSpPr>
          <p:spPr>
            <a:xfrm>
              <a:off x="79125" y="408762"/>
              <a:ext cx="1518591" cy="353453"/>
            </a:xfrm>
            <a:custGeom>
              <a:avLst/>
              <a:gdLst/>
              <a:ahLst/>
              <a:cxnLst/>
              <a:rect l="l" t="t" r="r" b="b"/>
              <a:pathLst>
                <a:path w="9783" h="2277" extrusionOk="0">
                  <a:moveTo>
                    <a:pt x="1273" y="0"/>
                  </a:moveTo>
                  <a:cubicBezTo>
                    <a:pt x="585" y="0"/>
                    <a:pt x="1" y="526"/>
                    <a:pt x="1" y="1168"/>
                  </a:cubicBezTo>
                  <a:cubicBezTo>
                    <a:pt x="1" y="1798"/>
                    <a:pt x="585" y="2277"/>
                    <a:pt x="1273" y="2277"/>
                  </a:cubicBezTo>
                  <a:lnTo>
                    <a:pt x="8522" y="2277"/>
                  </a:lnTo>
                  <a:cubicBezTo>
                    <a:pt x="9199" y="2277"/>
                    <a:pt x="9783" y="1798"/>
                    <a:pt x="9783" y="1168"/>
                  </a:cubicBezTo>
                  <a:cubicBezTo>
                    <a:pt x="9783" y="526"/>
                    <a:pt x="9199" y="0"/>
                    <a:pt x="8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124451" y="444930"/>
              <a:ext cx="1375471" cy="271959"/>
            </a:xfrm>
            <a:custGeom>
              <a:avLst/>
              <a:gdLst/>
              <a:ahLst/>
              <a:cxnLst/>
              <a:rect l="l" t="t" r="r" b="b"/>
              <a:pathLst>
                <a:path w="8861" h="1752" extrusionOk="0">
                  <a:moveTo>
                    <a:pt x="935" y="1"/>
                  </a:moveTo>
                  <a:cubicBezTo>
                    <a:pt x="444" y="1"/>
                    <a:pt x="1" y="398"/>
                    <a:pt x="1" y="876"/>
                  </a:cubicBezTo>
                  <a:cubicBezTo>
                    <a:pt x="1" y="1367"/>
                    <a:pt x="444" y="1752"/>
                    <a:pt x="935" y="1752"/>
                  </a:cubicBezTo>
                  <a:lnTo>
                    <a:pt x="7938" y="1752"/>
                  </a:lnTo>
                  <a:cubicBezTo>
                    <a:pt x="8464" y="1752"/>
                    <a:pt x="8860" y="1367"/>
                    <a:pt x="8860" y="876"/>
                  </a:cubicBezTo>
                  <a:cubicBezTo>
                    <a:pt x="8860" y="398"/>
                    <a:pt x="8464" y="1"/>
                    <a:pt x="7938" y="1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124451" y="454088"/>
              <a:ext cx="1292114" cy="262800"/>
            </a:xfrm>
            <a:custGeom>
              <a:avLst/>
              <a:gdLst/>
              <a:ahLst/>
              <a:cxnLst/>
              <a:rect l="l" t="t" r="r" b="b"/>
              <a:pathLst>
                <a:path w="8324" h="1693" extrusionOk="0">
                  <a:moveTo>
                    <a:pt x="736" y="0"/>
                  </a:moveTo>
                  <a:cubicBezTo>
                    <a:pt x="293" y="94"/>
                    <a:pt x="1" y="432"/>
                    <a:pt x="1" y="817"/>
                  </a:cubicBezTo>
                  <a:cubicBezTo>
                    <a:pt x="1" y="1261"/>
                    <a:pt x="351" y="1599"/>
                    <a:pt x="783" y="1693"/>
                  </a:cubicBezTo>
                  <a:lnTo>
                    <a:pt x="783" y="1553"/>
                  </a:lnTo>
                  <a:lnTo>
                    <a:pt x="8277" y="1599"/>
                  </a:lnTo>
                  <a:lnTo>
                    <a:pt x="8323" y="1553"/>
                  </a:lnTo>
                  <a:lnTo>
                    <a:pt x="8277" y="1506"/>
                  </a:lnTo>
                  <a:lnTo>
                    <a:pt x="830" y="1506"/>
                  </a:lnTo>
                  <a:lnTo>
                    <a:pt x="830" y="1354"/>
                  </a:lnTo>
                  <a:lnTo>
                    <a:pt x="8277" y="1354"/>
                  </a:lnTo>
                  <a:cubicBezTo>
                    <a:pt x="8277" y="1354"/>
                    <a:pt x="8323" y="1354"/>
                    <a:pt x="8323" y="1308"/>
                  </a:cubicBezTo>
                  <a:lnTo>
                    <a:pt x="8277" y="1308"/>
                  </a:lnTo>
                  <a:lnTo>
                    <a:pt x="830" y="1261"/>
                  </a:lnTo>
                  <a:cubicBezTo>
                    <a:pt x="876" y="1109"/>
                    <a:pt x="876" y="1016"/>
                    <a:pt x="876" y="876"/>
                  </a:cubicBezTo>
                  <a:lnTo>
                    <a:pt x="8277" y="876"/>
                  </a:lnTo>
                  <a:cubicBezTo>
                    <a:pt x="8277" y="876"/>
                    <a:pt x="8323" y="876"/>
                    <a:pt x="8323" y="817"/>
                  </a:cubicBezTo>
                  <a:lnTo>
                    <a:pt x="8277" y="817"/>
                  </a:lnTo>
                  <a:lnTo>
                    <a:pt x="876" y="771"/>
                  </a:lnTo>
                  <a:cubicBezTo>
                    <a:pt x="876" y="677"/>
                    <a:pt x="830" y="525"/>
                    <a:pt x="830" y="385"/>
                  </a:cubicBezTo>
                  <a:lnTo>
                    <a:pt x="8323" y="385"/>
                  </a:lnTo>
                  <a:lnTo>
                    <a:pt x="8277" y="339"/>
                  </a:lnTo>
                  <a:lnTo>
                    <a:pt x="830" y="339"/>
                  </a:lnTo>
                  <a:cubicBezTo>
                    <a:pt x="783" y="234"/>
                    <a:pt x="736" y="94"/>
                    <a:pt x="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367227" y="8275"/>
              <a:ext cx="1766799" cy="415078"/>
            </a:xfrm>
            <a:custGeom>
              <a:avLst/>
              <a:gdLst/>
              <a:ahLst/>
              <a:cxnLst/>
              <a:rect l="l" t="t" r="r" b="b"/>
              <a:pathLst>
                <a:path w="11382" h="2674" extrusionOk="0">
                  <a:moveTo>
                    <a:pt x="1460" y="1"/>
                  </a:moveTo>
                  <a:cubicBezTo>
                    <a:pt x="678" y="1"/>
                    <a:pt x="1" y="584"/>
                    <a:pt x="1" y="1308"/>
                  </a:cubicBezTo>
                  <a:cubicBezTo>
                    <a:pt x="1" y="2043"/>
                    <a:pt x="678" y="2674"/>
                    <a:pt x="1460" y="2674"/>
                  </a:cubicBezTo>
                  <a:lnTo>
                    <a:pt x="9923" y="2674"/>
                  </a:lnTo>
                  <a:cubicBezTo>
                    <a:pt x="10752" y="2674"/>
                    <a:pt x="11382" y="2043"/>
                    <a:pt x="11382" y="1308"/>
                  </a:cubicBezTo>
                  <a:cubicBezTo>
                    <a:pt x="11382" y="584"/>
                    <a:pt x="10752" y="1"/>
                    <a:pt x="9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419849" y="53601"/>
              <a:ext cx="1600085" cy="309989"/>
            </a:xfrm>
            <a:custGeom>
              <a:avLst/>
              <a:gdLst/>
              <a:ahLst/>
              <a:cxnLst/>
              <a:rect l="l" t="t" r="r" b="b"/>
              <a:pathLst>
                <a:path w="10308" h="1997" extrusionOk="0">
                  <a:moveTo>
                    <a:pt x="1074" y="0"/>
                  </a:moveTo>
                  <a:cubicBezTo>
                    <a:pt x="491" y="0"/>
                    <a:pt x="0" y="432"/>
                    <a:pt x="0" y="969"/>
                  </a:cubicBezTo>
                  <a:cubicBezTo>
                    <a:pt x="0" y="1553"/>
                    <a:pt x="491" y="1997"/>
                    <a:pt x="1074" y="1997"/>
                  </a:cubicBezTo>
                  <a:lnTo>
                    <a:pt x="9245" y="1997"/>
                  </a:lnTo>
                  <a:cubicBezTo>
                    <a:pt x="9829" y="1997"/>
                    <a:pt x="10307" y="1553"/>
                    <a:pt x="10307" y="969"/>
                  </a:cubicBezTo>
                  <a:cubicBezTo>
                    <a:pt x="10307" y="432"/>
                    <a:pt x="9829" y="0"/>
                    <a:pt x="9245" y="0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19849" y="53601"/>
              <a:ext cx="1502292" cy="309989"/>
            </a:xfrm>
            <a:custGeom>
              <a:avLst/>
              <a:gdLst/>
              <a:ahLst/>
              <a:cxnLst/>
              <a:rect l="l" t="t" r="r" b="b"/>
              <a:pathLst>
                <a:path w="9678" h="1997" extrusionOk="0">
                  <a:moveTo>
                    <a:pt x="829" y="0"/>
                  </a:moveTo>
                  <a:cubicBezTo>
                    <a:pt x="339" y="141"/>
                    <a:pt x="0" y="537"/>
                    <a:pt x="0" y="969"/>
                  </a:cubicBezTo>
                  <a:cubicBezTo>
                    <a:pt x="0" y="1506"/>
                    <a:pt x="386" y="1891"/>
                    <a:pt x="876" y="1997"/>
                  </a:cubicBezTo>
                  <a:cubicBezTo>
                    <a:pt x="923" y="1938"/>
                    <a:pt x="923" y="1891"/>
                    <a:pt x="923" y="1845"/>
                  </a:cubicBezTo>
                  <a:lnTo>
                    <a:pt x="9630" y="1891"/>
                  </a:lnTo>
                  <a:lnTo>
                    <a:pt x="9677" y="1845"/>
                  </a:lnTo>
                  <a:lnTo>
                    <a:pt x="9630" y="1798"/>
                  </a:lnTo>
                  <a:lnTo>
                    <a:pt x="923" y="1798"/>
                  </a:lnTo>
                  <a:cubicBezTo>
                    <a:pt x="923" y="1751"/>
                    <a:pt x="969" y="1751"/>
                    <a:pt x="969" y="1705"/>
                  </a:cubicBezTo>
                  <a:lnTo>
                    <a:pt x="9630" y="1751"/>
                  </a:lnTo>
                  <a:lnTo>
                    <a:pt x="9677" y="1705"/>
                  </a:lnTo>
                  <a:cubicBezTo>
                    <a:pt x="9677" y="1646"/>
                    <a:pt x="9630" y="1646"/>
                    <a:pt x="9630" y="1646"/>
                  </a:cubicBezTo>
                  <a:lnTo>
                    <a:pt x="969" y="1646"/>
                  </a:lnTo>
                  <a:lnTo>
                    <a:pt x="969" y="1600"/>
                  </a:lnTo>
                  <a:lnTo>
                    <a:pt x="9630" y="1600"/>
                  </a:lnTo>
                  <a:cubicBezTo>
                    <a:pt x="9630" y="1600"/>
                    <a:pt x="9677" y="1600"/>
                    <a:pt x="9677" y="1553"/>
                  </a:cubicBezTo>
                  <a:lnTo>
                    <a:pt x="9630" y="1553"/>
                  </a:lnTo>
                  <a:lnTo>
                    <a:pt x="969" y="1506"/>
                  </a:lnTo>
                  <a:cubicBezTo>
                    <a:pt x="969" y="1413"/>
                    <a:pt x="1016" y="1308"/>
                    <a:pt x="1016" y="1214"/>
                  </a:cubicBezTo>
                  <a:lnTo>
                    <a:pt x="9630" y="1261"/>
                  </a:lnTo>
                  <a:lnTo>
                    <a:pt x="9677" y="1214"/>
                  </a:lnTo>
                  <a:lnTo>
                    <a:pt x="9630" y="1168"/>
                  </a:lnTo>
                  <a:lnTo>
                    <a:pt x="1016" y="1168"/>
                  </a:lnTo>
                  <a:cubicBezTo>
                    <a:pt x="1016" y="1016"/>
                    <a:pt x="1016" y="876"/>
                    <a:pt x="969" y="724"/>
                  </a:cubicBezTo>
                  <a:lnTo>
                    <a:pt x="9630" y="724"/>
                  </a:lnTo>
                  <a:cubicBezTo>
                    <a:pt x="9630" y="724"/>
                    <a:pt x="9677" y="724"/>
                    <a:pt x="9677" y="677"/>
                  </a:cubicBezTo>
                  <a:lnTo>
                    <a:pt x="9630" y="677"/>
                  </a:lnTo>
                  <a:lnTo>
                    <a:pt x="969" y="631"/>
                  </a:lnTo>
                  <a:lnTo>
                    <a:pt x="969" y="479"/>
                  </a:lnTo>
                  <a:lnTo>
                    <a:pt x="9677" y="479"/>
                  </a:lnTo>
                  <a:cubicBezTo>
                    <a:pt x="9677" y="432"/>
                    <a:pt x="9630" y="432"/>
                    <a:pt x="9630" y="432"/>
                  </a:cubicBezTo>
                  <a:lnTo>
                    <a:pt x="923" y="432"/>
                  </a:lnTo>
                  <a:cubicBezTo>
                    <a:pt x="923" y="292"/>
                    <a:pt x="876" y="141"/>
                    <a:pt x="8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231403" y="762059"/>
              <a:ext cx="1766799" cy="416941"/>
            </a:xfrm>
            <a:custGeom>
              <a:avLst/>
              <a:gdLst/>
              <a:ahLst/>
              <a:cxnLst/>
              <a:rect l="l" t="t" r="r" b="b"/>
              <a:pathLst>
                <a:path w="11382" h="2686" extrusionOk="0">
                  <a:moveTo>
                    <a:pt x="1460" y="1"/>
                  </a:moveTo>
                  <a:cubicBezTo>
                    <a:pt x="677" y="1"/>
                    <a:pt x="0" y="584"/>
                    <a:pt x="0" y="1366"/>
                  </a:cubicBezTo>
                  <a:cubicBezTo>
                    <a:pt x="0" y="2102"/>
                    <a:pt x="677" y="2685"/>
                    <a:pt x="1460" y="2685"/>
                  </a:cubicBezTo>
                  <a:lnTo>
                    <a:pt x="9922" y="2685"/>
                  </a:lnTo>
                  <a:cubicBezTo>
                    <a:pt x="10751" y="2685"/>
                    <a:pt x="11381" y="2102"/>
                    <a:pt x="11381" y="1366"/>
                  </a:cubicBezTo>
                  <a:cubicBezTo>
                    <a:pt x="11381" y="584"/>
                    <a:pt x="10751" y="1"/>
                    <a:pt x="9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283870" y="807386"/>
              <a:ext cx="1600240" cy="317285"/>
            </a:xfrm>
            <a:custGeom>
              <a:avLst/>
              <a:gdLst/>
              <a:ahLst/>
              <a:cxnLst/>
              <a:rect l="l" t="t" r="r" b="b"/>
              <a:pathLst>
                <a:path w="10309" h="2044" extrusionOk="0">
                  <a:moveTo>
                    <a:pt x="1075" y="0"/>
                  </a:moveTo>
                  <a:cubicBezTo>
                    <a:pt x="491" y="0"/>
                    <a:pt x="1" y="444"/>
                    <a:pt x="1" y="1028"/>
                  </a:cubicBezTo>
                  <a:cubicBezTo>
                    <a:pt x="1" y="1565"/>
                    <a:pt x="491" y="2043"/>
                    <a:pt x="1075" y="2043"/>
                  </a:cubicBezTo>
                  <a:lnTo>
                    <a:pt x="9246" y="2043"/>
                  </a:lnTo>
                  <a:cubicBezTo>
                    <a:pt x="9829" y="2043"/>
                    <a:pt x="10308" y="1565"/>
                    <a:pt x="10308" y="1028"/>
                  </a:cubicBezTo>
                  <a:cubicBezTo>
                    <a:pt x="10308" y="444"/>
                    <a:pt x="9829" y="0"/>
                    <a:pt x="9246" y="0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283870" y="816389"/>
              <a:ext cx="1502292" cy="300986"/>
            </a:xfrm>
            <a:custGeom>
              <a:avLst/>
              <a:gdLst/>
              <a:ahLst/>
              <a:cxnLst/>
              <a:rect l="l" t="t" r="r" b="b"/>
              <a:pathLst>
                <a:path w="9678" h="1939" extrusionOk="0">
                  <a:moveTo>
                    <a:pt x="830" y="1"/>
                  </a:moveTo>
                  <a:cubicBezTo>
                    <a:pt x="339" y="94"/>
                    <a:pt x="1" y="479"/>
                    <a:pt x="1" y="970"/>
                  </a:cubicBezTo>
                  <a:cubicBezTo>
                    <a:pt x="1" y="1460"/>
                    <a:pt x="386" y="1892"/>
                    <a:pt x="923" y="1938"/>
                  </a:cubicBezTo>
                  <a:cubicBezTo>
                    <a:pt x="923" y="1798"/>
                    <a:pt x="970" y="1600"/>
                    <a:pt x="970" y="1460"/>
                  </a:cubicBezTo>
                  <a:lnTo>
                    <a:pt x="9479" y="1460"/>
                  </a:lnTo>
                  <a:cubicBezTo>
                    <a:pt x="9538" y="1460"/>
                    <a:pt x="9538" y="1401"/>
                    <a:pt x="9538" y="1401"/>
                  </a:cubicBezTo>
                  <a:cubicBezTo>
                    <a:pt x="9538" y="1401"/>
                    <a:pt x="9538" y="1355"/>
                    <a:pt x="9479" y="1355"/>
                  </a:cubicBezTo>
                  <a:lnTo>
                    <a:pt x="1017" y="1355"/>
                  </a:lnTo>
                  <a:lnTo>
                    <a:pt x="1017" y="1215"/>
                  </a:lnTo>
                  <a:lnTo>
                    <a:pt x="9631" y="1215"/>
                  </a:lnTo>
                  <a:cubicBezTo>
                    <a:pt x="9631" y="1215"/>
                    <a:pt x="9678" y="1215"/>
                    <a:pt x="9678" y="1168"/>
                  </a:cubicBezTo>
                  <a:lnTo>
                    <a:pt x="9631" y="1168"/>
                  </a:lnTo>
                  <a:lnTo>
                    <a:pt x="1017" y="1110"/>
                  </a:lnTo>
                  <a:cubicBezTo>
                    <a:pt x="1017" y="923"/>
                    <a:pt x="1017" y="678"/>
                    <a:pt x="970" y="479"/>
                  </a:cubicBezTo>
                  <a:lnTo>
                    <a:pt x="9631" y="479"/>
                  </a:lnTo>
                  <a:cubicBezTo>
                    <a:pt x="9631" y="479"/>
                    <a:pt x="9678" y="479"/>
                    <a:pt x="9678" y="433"/>
                  </a:cubicBezTo>
                  <a:lnTo>
                    <a:pt x="9631" y="386"/>
                  </a:lnTo>
                  <a:lnTo>
                    <a:pt x="923" y="386"/>
                  </a:lnTo>
                  <a:cubicBezTo>
                    <a:pt x="923" y="234"/>
                    <a:pt x="876" y="141"/>
                    <a:pt x="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2"/>
          <p:cNvGrpSpPr/>
          <p:nvPr/>
        </p:nvGrpSpPr>
        <p:grpSpPr>
          <a:xfrm rot="-1233831">
            <a:off x="-6617" y="3580703"/>
            <a:ext cx="683563" cy="1691006"/>
            <a:chOff x="2678450" y="2123791"/>
            <a:chExt cx="795831" cy="1968735"/>
          </a:xfrm>
        </p:grpSpPr>
        <p:sp>
          <p:nvSpPr>
            <p:cNvPr id="734" name="Google Shape;734;p32"/>
            <p:cNvSpPr/>
            <p:nvPr/>
          </p:nvSpPr>
          <p:spPr>
            <a:xfrm>
              <a:off x="3401612" y="3997662"/>
              <a:ext cx="46054" cy="94864"/>
            </a:xfrm>
            <a:custGeom>
              <a:avLst/>
              <a:gdLst/>
              <a:ahLst/>
              <a:cxnLst/>
              <a:rect l="l" t="t" r="r" b="b"/>
              <a:pathLst>
                <a:path w="585" h="1205" extrusionOk="0">
                  <a:moveTo>
                    <a:pt x="225" y="1"/>
                  </a:moveTo>
                  <a:cubicBezTo>
                    <a:pt x="202" y="1"/>
                    <a:pt x="177" y="7"/>
                    <a:pt x="153" y="19"/>
                  </a:cubicBezTo>
                  <a:cubicBezTo>
                    <a:pt x="106" y="19"/>
                    <a:pt x="1" y="124"/>
                    <a:pt x="48" y="217"/>
                  </a:cubicBezTo>
                  <a:lnTo>
                    <a:pt x="293" y="1093"/>
                  </a:lnTo>
                  <a:cubicBezTo>
                    <a:pt x="293" y="1161"/>
                    <a:pt x="349" y="1204"/>
                    <a:pt x="416" y="1204"/>
                  </a:cubicBezTo>
                  <a:cubicBezTo>
                    <a:pt x="440" y="1204"/>
                    <a:pt x="466" y="1199"/>
                    <a:pt x="491" y="1186"/>
                  </a:cubicBezTo>
                  <a:cubicBezTo>
                    <a:pt x="538" y="1186"/>
                    <a:pt x="585" y="1093"/>
                    <a:pt x="585" y="999"/>
                  </a:cubicBezTo>
                  <a:lnTo>
                    <a:pt x="339" y="124"/>
                  </a:lnTo>
                  <a:cubicBezTo>
                    <a:pt x="339" y="46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2931155" y="2123791"/>
              <a:ext cx="302383" cy="1109944"/>
            </a:xfrm>
            <a:custGeom>
              <a:avLst/>
              <a:gdLst/>
              <a:ahLst/>
              <a:cxnLst/>
              <a:rect l="l" t="t" r="r" b="b"/>
              <a:pathLst>
                <a:path w="3841" h="14099" extrusionOk="0">
                  <a:moveTo>
                    <a:pt x="1631" y="0"/>
                  </a:moveTo>
                  <a:cubicBezTo>
                    <a:pt x="1510" y="0"/>
                    <a:pt x="1386" y="14"/>
                    <a:pt x="1261" y="44"/>
                  </a:cubicBezTo>
                  <a:cubicBezTo>
                    <a:pt x="479" y="231"/>
                    <a:pt x="0" y="1060"/>
                    <a:pt x="187" y="1889"/>
                  </a:cubicBezTo>
                  <a:lnTo>
                    <a:pt x="3304" y="14098"/>
                  </a:lnTo>
                  <a:lnTo>
                    <a:pt x="3841" y="13947"/>
                  </a:lnTo>
                  <a:lnTo>
                    <a:pt x="724" y="1749"/>
                  </a:lnTo>
                  <a:cubicBezTo>
                    <a:pt x="584" y="1212"/>
                    <a:pt x="923" y="721"/>
                    <a:pt x="1413" y="581"/>
                  </a:cubicBezTo>
                  <a:cubicBezTo>
                    <a:pt x="1499" y="556"/>
                    <a:pt x="1584" y="545"/>
                    <a:pt x="1667" y="545"/>
                  </a:cubicBezTo>
                  <a:cubicBezTo>
                    <a:pt x="2090" y="545"/>
                    <a:pt x="2453" y="849"/>
                    <a:pt x="2580" y="1258"/>
                  </a:cubicBezTo>
                  <a:cubicBezTo>
                    <a:pt x="2619" y="1375"/>
                    <a:pt x="2723" y="1468"/>
                    <a:pt x="2845" y="1468"/>
                  </a:cubicBezTo>
                  <a:cubicBezTo>
                    <a:pt x="2869" y="1468"/>
                    <a:pt x="2894" y="1464"/>
                    <a:pt x="2919" y="1457"/>
                  </a:cubicBezTo>
                  <a:cubicBezTo>
                    <a:pt x="3059" y="1398"/>
                    <a:pt x="3105" y="1258"/>
                    <a:pt x="3105" y="1107"/>
                  </a:cubicBezTo>
                  <a:cubicBezTo>
                    <a:pt x="2907" y="452"/>
                    <a:pt x="2313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2678450" y="2555435"/>
              <a:ext cx="795831" cy="1478770"/>
            </a:xfrm>
            <a:custGeom>
              <a:avLst/>
              <a:gdLst/>
              <a:ahLst/>
              <a:cxnLst/>
              <a:rect l="l" t="t" r="r" b="b"/>
              <a:pathLst>
                <a:path w="10109" h="18784" extrusionOk="0">
                  <a:moveTo>
                    <a:pt x="10062" y="1"/>
                  </a:moveTo>
                  <a:cubicBezTo>
                    <a:pt x="10016" y="736"/>
                    <a:pt x="9479" y="1460"/>
                    <a:pt x="8708" y="1658"/>
                  </a:cubicBezTo>
                  <a:cubicBezTo>
                    <a:pt x="8559" y="1696"/>
                    <a:pt x="8408" y="1715"/>
                    <a:pt x="8258" y="1715"/>
                  </a:cubicBezTo>
                  <a:cubicBezTo>
                    <a:pt x="7626" y="1715"/>
                    <a:pt x="7024" y="1387"/>
                    <a:pt x="6712" y="830"/>
                  </a:cubicBezTo>
                  <a:cubicBezTo>
                    <a:pt x="6666" y="1612"/>
                    <a:pt x="6129" y="2289"/>
                    <a:pt x="5347" y="2487"/>
                  </a:cubicBezTo>
                  <a:cubicBezTo>
                    <a:pt x="5198" y="2525"/>
                    <a:pt x="5049" y="2543"/>
                    <a:pt x="4901" y="2543"/>
                  </a:cubicBezTo>
                  <a:cubicBezTo>
                    <a:pt x="4270" y="2543"/>
                    <a:pt x="3672" y="2216"/>
                    <a:pt x="3350" y="1705"/>
                  </a:cubicBezTo>
                  <a:cubicBezTo>
                    <a:pt x="3304" y="2487"/>
                    <a:pt x="2767" y="3164"/>
                    <a:pt x="1996" y="3363"/>
                  </a:cubicBezTo>
                  <a:cubicBezTo>
                    <a:pt x="1849" y="3400"/>
                    <a:pt x="1701" y="3418"/>
                    <a:pt x="1554" y="3418"/>
                  </a:cubicBezTo>
                  <a:cubicBezTo>
                    <a:pt x="918" y="3418"/>
                    <a:pt x="313" y="3084"/>
                    <a:pt x="0" y="2534"/>
                  </a:cubicBezTo>
                  <a:lnTo>
                    <a:pt x="0" y="2534"/>
                  </a:lnTo>
                  <a:cubicBezTo>
                    <a:pt x="2" y="2537"/>
                    <a:pt x="8703" y="18784"/>
                    <a:pt x="9466" y="18784"/>
                  </a:cubicBezTo>
                  <a:cubicBezTo>
                    <a:pt x="9471" y="18784"/>
                    <a:pt x="9475" y="18783"/>
                    <a:pt x="9479" y="18782"/>
                  </a:cubicBezTo>
                  <a:cubicBezTo>
                    <a:pt x="10109" y="18631"/>
                    <a:pt x="10062" y="3"/>
                    <a:pt x="10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2973430" y="2747522"/>
              <a:ext cx="451252" cy="1274636"/>
            </a:xfrm>
            <a:custGeom>
              <a:avLst/>
              <a:gdLst/>
              <a:ahLst/>
              <a:cxnLst/>
              <a:rect l="l" t="t" r="r" b="b"/>
              <a:pathLst>
                <a:path w="5732" h="16191" extrusionOk="0">
                  <a:moveTo>
                    <a:pt x="3350" y="0"/>
                  </a:moveTo>
                  <a:lnTo>
                    <a:pt x="3304" y="47"/>
                  </a:lnTo>
                  <a:lnTo>
                    <a:pt x="5545" y="15654"/>
                  </a:lnTo>
                  <a:lnTo>
                    <a:pt x="94" y="876"/>
                  </a:lnTo>
                  <a:cubicBezTo>
                    <a:pt x="94" y="876"/>
                    <a:pt x="73" y="855"/>
                    <a:pt x="45" y="855"/>
                  </a:cubicBezTo>
                  <a:cubicBezTo>
                    <a:pt x="31" y="855"/>
                    <a:pt x="16" y="860"/>
                    <a:pt x="0" y="876"/>
                  </a:cubicBezTo>
                  <a:lnTo>
                    <a:pt x="0" y="923"/>
                  </a:lnTo>
                  <a:lnTo>
                    <a:pt x="5638" y="16191"/>
                  </a:lnTo>
                  <a:lnTo>
                    <a:pt x="5732" y="16191"/>
                  </a:lnTo>
                  <a:lnTo>
                    <a:pt x="5732" y="16144"/>
                  </a:lnTo>
                  <a:lnTo>
                    <a:pt x="3444" y="47"/>
                  </a:lnTo>
                  <a:cubicBezTo>
                    <a:pt x="3397" y="47"/>
                    <a:pt x="3397" y="0"/>
                    <a:pt x="3350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2678450" y="2754844"/>
              <a:ext cx="781188" cy="1267315"/>
            </a:xfrm>
            <a:custGeom>
              <a:avLst/>
              <a:gdLst/>
              <a:ahLst/>
              <a:cxnLst/>
              <a:rect l="l" t="t" r="r" b="b"/>
              <a:pathLst>
                <a:path w="9923" h="16098" extrusionOk="0">
                  <a:moveTo>
                    <a:pt x="9922" y="11674"/>
                  </a:moveTo>
                  <a:cubicBezTo>
                    <a:pt x="9876" y="12211"/>
                    <a:pt x="9876" y="12748"/>
                    <a:pt x="9817" y="13285"/>
                  </a:cubicBezTo>
                  <a:cubicBezTo>
                    <a:pt x="9876" y="12748"/>
                    <a:pt x="9876" y="12211"/>
                    <a:pt x="9922" y="11674"/>
                  </a:cubicBezTo>
                  <a:lnTo>
                    <a:pt x="9922" y="11674"/>
                  </a:lnTo>
                  <a:close/>
                  <a:moveTo>
                    <a:pt x="1506" y="876"/>
                  </a:moveTo>
                  <a:lnTo>
                    <a:pt x="1506" y="876"/>
                  </a:lnTo>
                  <a:lnTo>
                    <a:pt x="1506" y="876"/>
                  </a:lnTo>
                  <a:lnTo>
                    <a:pt x="1506" y="876"/>
                  </a:lnTo>
                  <a:close/>
                  <a:moveTo>
                    <a:pt x="1938" y="830"/>
                  </a:moveTo>
                  <a:cubicBezTo>
                    <a:pt x="1798" y="876"/>
                    <a:pt x="1646" y="876"/>
                    <a:pt x="1506" y="876"/>
                  </a:cubicBezTo>
                  <a:cubicBezTo>
                    <a:pt x="1646" y="876"/>
                    <a:pt x="1798" y="876"/>
                    <a:pt x="1938" y="830"/>
                  </a:cubicBezTo>
                  <a:close/>
                  <a:moveTo>
                    <a:pt x="2183" y="783"/>
                  </a:moveTo>
                  <a:cubicBezTo>
                    <a:pt x="2137" y="783"/>
                    <a:pt x="2043" y="783"/>
                    <a:pt x="1996" y="830"/>
                  </a:cubicBezTo>
                  <a:cubicBezTo>
                    <a:pt x="2043" y="783"/>
                    <a:pt x="2137" y="783"/>
                    <a:pt x="2183" y="783"/>
                  </a:cubicBezTo>
                  <a:lnTo>
                    <a:pt x="2183" y="783"/>
                  </a:lnTo>
                  <a:close/>
                  <a:moveTo>
                    <a:pt x="0" y="1"/>
                  </a:moveTo>
                  <a:cubicBezTo>
                    <a:pt x="94" y="199"/>
                    <a:pt x="7774" y="14498"/>
                    <a:pt x="9292" y="16098"/>
                  </a:cubicBezTo>
                  <a:lnTo>
                    <a:pt x="9292" y="16098"/>
                  </a:lnTo>
                  <a:cubicBezTo>
                    <a:pt x="7774" y="14498"/>
                    <a:pt x="94" y="199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3409878" y="4022067"/>
              <a:ext cx="14800" cy="12045"/>
            </a:xfrm>
            <a:custGeom>
              <a:avLst/>
              <a:gdLst/>
              <a:ahLst/>
              <a:cxnLst/>
              <a:rect l="l" t="t" r="r" b="b"/>
              <a:pathLst>
                <a:path w="188" h="153" extrusionOk="0">
                  <a:moveTo>
                    <a:pt x="188" y="152"/>
                  </a:moveTo>
                  <a:lnTo>
                    <a:pt x="188" y="152"/>
                  </a:lnTo>
                  <a:lnTo>
                    <a:pt x="188" y="152"/>
                  </a:lnTo>
                  <a:close/>
                  <a:moveTo>
                    <a:pt x="188" y="152"/>
                  </a:moveTo>
                  <a:lnTo>
                    <a:pt x="188" y="152"/>
                  </a:lnTo>
                  <a:lnTo>
                    <a:pt x="188" y="152"/>
                  </a:lnTo>
                  <a:close/>
                  <a:moveTo>
                    <a:pt x="188" y="152"/>
                  </a:moveTo>
                  <a:lnTo>
                    <a:pt x="188" y="152"/>
                  </a:lnTo>
                  <a:lnTo>
                    <a:pt x="188" y="152"/>
                  </a:lnTo>
                  <a:close/>
                  <a:moveTo>
                    <a:pt x="188" y="152"/>
                  </a:moveTo>
                  <a:lnTo>
                    <a:pt x="188" y="152"/>
                  </a:lnTo>
                  <a:lnTo>
                    <a:pt x="188" y="152"/>
                  </a:lnTo>
                  <a:close/>
                  <a:moveTo>
                    <a:pt x="188" y="152"/>
                  </a:moveTo>
                  <a:lnTo>
                    <a:pt x="188" y="152"/>
                  </a:lnTo>
                  <a:lnTo>
                    <a:pt x="188" y="152"/>
                  </a:lnTo>
                  <a:close/>
                  <a:moveTo>
                    <a:pt x="188" y="152"/>
                  </a:moveTo>
                  <a:lnTo>
                    <a:pt x="188" y="152"/>
                  </a:lnTo>
                  <a:lnTo>
                    <a:pt x="188" y="152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48" y="106"/>
                    <a:pt x="141" y="152"/>
                    <a:pt x="188" y="152"/>
                  </a:cubicBezTo>
                  <a:lnTo>
                    <a:pt x="188" y="152"/>
                  </a:lnTo>
                  <a:cubicBezTo>
                    <a:pt x="141" y="152"/>
                    <a:pt x="48" y="10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678450" y="2754844"/>
              <a:ext cx="781188" cy="1279281"/>
            </a:xfrm>
            <a:custGeom>
              <a:avLst/>
              <a:gdLst/>
              <a:ahLst/>
              <a:cxnLst/>
              <a:rect l="l" t="t" r="r" b="b"/>
              <a:pathLst>
                <a:path w="9923" h="16250" extrusionOk="0">
                  <a:moveTo>
                    <a:pt x="0" y="1"/>
                  </a:moveTo>
                  <a:lnTo>
                    <a:pt x="0" y="48"/>
                  </a:lnTo>
                  <a:cubicBezTo>
                    <a:pt x="26" y="85"/>
                    <a:pt x="54" y="122"/>
                    <a:pt x="83" y="158"/>
                  </a:cubicBezTo>
                  <a:lnTo>
                    <a:pt x="83" y="158"/>
                  </a:lnTo>
                  <a:cubicBezTo>
                    <a:pt x="34" y="66"/>
                    <a:pt x="6" y="12"/>
                    <a:pt x="0" y="1"/>
                  </a:cubicBezTo>
                  <a:close/>
                  <a:moveTo>
                    <a:pt x="5837" y="6176"/>
                  </a:moveTo>
                  <a:lnTo>
                    <a:pt x="9292" y="15561"/>
                  </a:lnTo>
                  <a:lnTo>
                    <a:pt x="8463" y="9829"/>
                  </a:lnTo>
                  <a:cubicBezTo>
                    <a:pt x="7588" y="8615"/>
                    <a:pt x="6712" y="7390"/>
                    <a:pt x="5837" y="6176"/>
                  </a:cubicBezTo>
                  <a:close/>
                  <a:moveTo>
                    <a:pt x="83" y="158"/>
                  </a:moveTo>
                  <a:cubicBezTo>
                    <a:pt x="923" y="1739"/>
                    <a:pt x="7858" y="14587"/>
                    <a:pt x="9292" y="16098"/>
                  </a:cubicBezTo>
                  <a:cubicBezTo>
                    <a:pt x="9339" y="16203"/>
                    <a:pt x="9432" y="16249"/>
                    <a:pt x="9479" y="16249"/>
                  </a:cubicBezTo>
                  <a:cubicBezTo>
                    <a:pt x="9630" y="16203"/>
                    <a:pt x="9771" y="14977"/>
                    <a:pt x="9817" y="13285"/>
                  </a:cubicBezTo>
                  <a:cubicBezTo>
                    <a:pt x="9876" y="12748"/>
                    <a:pt x="9876" y="12211"/>
                    <a:pt x="9922" y="11674"/>
                  </a:cubicBezTo>
                  <a:cubicBezTo>
                    <a:pt x="9479" y="11137"/>
                    <a:pt x="9047" y="10553"/>
                    <a:pt x="8603" y="10016"/>
                  </a:cubicBezTo>
                  <a:lnTo>
                    <a:pt x="8603" y="10016"/>
                  </a:lnTo>
                  <a:lnTo>
                    <a:pt x="9479" y="16051"/>
                  </a:lnTo>
                  <a:lnTo>
                    <a:pt x="9479" y="16098"/>
                  </a:lnTo>
                  <a:lnTo>
                    <a:pt x="9385" y="16098"/>
                  </a:lnTo>
                  <a:lnTo>
                    <a:pt x="5592" y="5837"/>
                  </a:lnTo>
                  <a:cubicBezTo>
                    <a:pt x="5393" y="5592"/>
                    <a:pt x="5253" y="5347"/>
                    <a:pt x="5055" y="5114"/>
                  </a:cubicBezTo>
                  <a:cubicBezTo>
                    <a:pt x="4039" y="3701"/>
                    <a:pt x="3059" y="2242"/>
                    <a:pt x="2183" y="783"/>
                  </a:cubicBezTo>
                  <a:cubicBezTo>
                    <a:pt x="2137" y="783"/>
                    <a:pt x="2043" y="783"/>
                    <a:pt x="1996" y="830"/>
                  </a:cubicBezTo>
                  <a:lnTo>
                    <a:pt x="1938" y="830"/>
                  </a:lnTo>
                  <a:cubicBezTo>
                    <a:pt x="1798" y="876"/>
                    <a:pt x="1646" y="876"/>
                    <a:pt x="1506" y="876"/>
                  </a:cubicBezTo>
                  <a:cubicBezTo>
                    <a:pt x="968" y="876"/>
                    <a:pt x="429" y="588"/>
                    <a:pt x="83" y="158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3118598" y="3214357"/>
              <a:ext cx="306083" cy="807797"/>
            </a:xfrm>
            <a:custGeom>
              <a:avLst/>
              <a:gdLst/>
              <a:ahLst/>
              <a:cxnLst/>
              <a:rect l="l" t="t" r="r" b="b"/>
              <a:pathLst>
                <a:path w="3888" h="10261" extrusionOk="0">
                  <a:moveTo>
                    <a:pt x="1" y="0"/>
                  </a:moveTo>
                  <a:lnTo>
                    <a:pt x="3794" y="10261"/>
                  </a:lnTo>
                  <a:lnTo>
                    <a:pt x="3888" y="10261"/>
                  </a:lnTo>
                  <a:lnTo>
                    <a:pt x="3888" y="10214"/>
                  </a:lnTo>
                  <a:lnTo>
                    <a:pt x="3012" y="4179"/>
                  </a:lnTo>
                  <a:cubicBezTo>
                    <a:pt x="2966" y="4132"/>
                    <a:pt x="2919" y="4039"/>
                    <a:pt x="2872" y="3992"/>
                  </a:cubicBezTo>
                  <a:lnTo>
                    <a:pt x="2872" y="3992"/>
                  </a:lnTo>
                  <a:lnTo>
                    <a:pt x="3701" y="9724"/>
                  </a:lnTo>
                  <a:lnTo>
                    <a:pt x="246" y="339"/>
                  </a:lnTo>
                  <a:cubicBezTo>
                    <a:pt x="141" y="245"/>
                    <a:pt x="94" y="152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2"/>
          <p:cNvGrpSpPr/>
          <p:nvPr/>
        </p:nvGrpSpPr>
        <p:grpSpPr>
          <a:xfrm flipH="1">
            <a:off x="-266017" y="4447634"/>
            <a:ext cx="1592754" cy="695866"/>
            <a:chOff x="8732150" y="2618919"/>
            <a:chExt cx="1750279" cy="764520"/>
          </a:xfrm>
        </p:grpSpPr>
        <p:sp>
          <p:nvSpPr>
            <p:cNvPr id="743" name="Google Shape;743;p32"/>
            <p:cNvSpPr/>
            <p:nvPr/>
          </p:nvSpPr>
          <p:spPr>
            <a:xfrm>
              <a:off x="8945532" y="2618919"/>
              <a:ext cx="1356774" cy="764520"/>
            </a:xfrm>
            <a:custGeom>
              <a:avLst/>
              <a:gdLst/>
              <a:ahLst/>
              <a:cxnLst/>
              <a:rect l="l" t="t" r="r" b="b"/>
              <a:pathLst>
                <a:path w="23825" h="13425" extrusionOk="0">
                  <a:moveTo>
                    <a:pt x="1" y="1"/>
                  </a:moveTo>
                  <a:lnTo>
                    <a:pt x="1" y="13425"/>
                  </a:lnTo>
                  <a:lnTo>
                    <a:pt x="23825" y="13425"/>
                  </a:lnTo>
                  <a:lnTo>
                    <a:pt x="238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945532" y="2618919"/>
              <a:ext cx="440090" cy="764520"/>
            </a:xfrm>
            <a:custGeom>
              <a:avLst/>
              <a:gdLst/>
              <a:ahLst/>
              <a:cxnLst/>
              <a:rect l="l" t="t" r="r" b="b"/>
              <a:pathLst>
                <a:path w="7728" h="13425" extrusionOk="0">
                  <a:moveTo>
                    <a:pt x="1" y="1"/>
                  </a:moveTo>
                  <a:lnTo>
                    <a:pt x="1" y="13425"/>
                  </a:lnTo>
                  <a:lnTo>
                    <a:pt x="7728" y="13425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rgbClr val="FB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9385563" y="2618919"/>
              <a:ext cx="916741" cy="741912"/>
            </a:xfrm>
            <a:custGeom>
              <a:avLst/>
              <a:gdLst/>
              <a:ahLst/>
              <a:cxnLst/>
              <a:rect l="l" t="t" r="r" b="b"/>
              <a:pathLst>
                <a:path w="16098" h="13028" extrusionOk="0">
                  <a:moveTo>
                    <a:pt x="1" y="1"/>
                  </a:moveTo>
                  <a:lnTo>
                    <a:pt x="1" y="13028"/>
                  </a:lnTo>
                  <a:lnTo>
                    <a:pt x="16098" y="1939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rgbClr val="FBA603">
                <a:alpha val="5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8945532" y="2618919"/>
              <a:ext cx="440090" cy="764520"/>
            </a:xfrm>
            <a:custGeom>
              <a:avLst/>
              <a:gdLst/>
              <a:ahLst/>
              <a:cxnLst/>
              <a:rect l="l" t="t" r="r" b="b"/>
              <a:pathLst>
                <a:path w="7728" h="13425" extrusionOk="0">
                  <a:moveTo>
                    <a:pt x="1" y="1"/>
                  </a:moveTo>
                  <a:lnTo>
                    <a:pt x="1" y="8604"/>
                  </a:lnTo>
                  <a:lnTo>
                    <a:pt x="2627" y="8604"/>
                  </a:lnTo>
                  <a:lnTo>
                    <a:pt x="2627" y="9864"/>
                  </a:lnTo>
                  <a:lnTo>
                    <a:pt x="1" y="9864"/>
                  </a:lnTo>
                  <a:lnTo>
                    <a:pt x="1" y="13425"/>
                  </a:lnTo>
                  <a:lnTo>
                    <a:pt x="7249" y="13425"/>
                  </a:lnTo>
                  <a:lnTo>
                    <a:pt x="7728" y="13028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9385563" y="2618919"/>
              <a:ext cx="1096866" cy="193508"/>
            </a:xfrm>
            <a:custGeom>
              <a:avLst/>
              <a:gdLst/>
              <a:ahLst/>
              <a:cxnLst/>
              <a:rect l="l" t="t" r="r" b="b"/>
              <a:pathLst>
                <a:path w="19261" h="3398" extrusionOk="0">
                  <a:moveTo>
                    <a:pt x="1" y="1"/>
                  </a:moveTo>
                  <a:lnTo>
                    <a:pt x="3211" y="3398"/>
                  </a:lnTo>
                  <a:lnTo>
                    <a:pt x="19261" y="3398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732150" y="2618919"/>
              <a:ext cx="653473" cy="193508"/>
            </a:xfrm>
            <a:custGeom>
              <a:avLst/>
              <a:gdLst/>
              <a:ahLst/>
              <a:cxnLst/>
              <a:rect l="l" t="t" r="r" b="b"/>
              <a:pathLst>
                <a:path w="11475" h="3398" extrusionOk="0">
                  <a:moveTo>
                    <a:pt x="3748" y="1"/>
                  </a:moveTo>
                  <a:lnTo>
                    <a:pt x="1" y="3398"/>
                  </a:lnTo>
                  <a:lnTo>
                    <a:pt x="7926" y="3398"/>
                  </a:lnTo>
                  <a:lnTo>
                    <a:pt x="114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8945532" y="3108836"/>
              <a:ext cx="149601" cy="71868"/>
            </a:xfrm>
            <a:custGeom>
              <a:avLst/>
              <a:gdLst/>
              <a:ahLst/>
              <a:cxnLst/>
              <a:rect l="l" t="t" r="r" b="b"/>
              <a:pathLst>
                <a:path w="2627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627" y="1261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9978555" y="3211227"/>
              <a:ext cx="94419" cy="172209"/>
            </a:xfrm>
            <a:custGeom>
              <a:avLst/>
              <a:gdLst/>
              <a:ahLst/>
              <a:cxnLst/>
              <a:rect l="l" t="t" r="r" b="b"/>
              <a:pathLst>
                <a:path w="1658" h="3024" extrusionOk="0">
                  <a:moveTo>
                    <a:pt x="0" y="0"/>
                  </a:moveTo>
                  <a:lnTo>
                    <a:pt x="0" y="3024"/>
                  </a:lnTo>
                  <a:lnTo>
                    <a:pt x="1658" y="3024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2"/>
          <p:cNvGrpSpPr/>
          <p:nvPr/>
        </p:nvGrpSpPr>
        <p:grpSpPr>
          <a:xfrm>
            <a:off x="8350188" y="3320046"/>
            <a:ext cx="607155" cy="1232668"/>
            <a:chOff x="3734950" y="3236129"/>
            <a:chExt cx="382388" cy="776337"/>
          </a:xfrm>
        </p:grpSpPr>
        <p:sp>
          <p:nvSpPr>
            <p:cNvPr id="752" name="Google Shape;752;p32"/>
            <p:cNvSpPr/>
            <p:nvPr/>
          </p:nvSpPr>
          <p:spPr>
            <a:xfrm>
              <a:off x="3734950" y="3358230"/>
              <a:ext cx="250275" cy="386767"/>
            </a:xfrm>
            <a:custGeom>
              <a:avLst/>
              <a:gdLst/>
              <a:ahLst/>
              <a:cxnLst/>
              <a:rect l="l" t="t" r="r" b="b"/>
              <a:pathLst>
                <a:path w="7098" h="10969" extrusionOk="0">
                  <a:moveTo>
                    <a:pt x="2109" y="1"/>
                  </a:moveTo>
                  <a:cubicBezTo>
                    <a:pt x="2071" y="1"/>
                    <a:pt x="2034" y="6"/>
                    <a:pt x="1996" y="18"/>
                  </a:cubicBezTo>
                  <a:cubicBezTo>
                    <a:pt x="1308" y="263"/>
                    <a:pt x="1751" y="2014"/>
                    <a:pt x="1844" y="2446"/>
                  </a:cubicBezTo>
                  <a:cubicBezTo>
                    <a:pt x="1996" y="3427"/>
                    <a:pt x="2288" y="4349"/>
                    <a:pt x="2673" y="5224"/>
                  </a:cubicBezTo>
                  <a:cubicBezTo>
                    <a:pt x="2230" y="4932"/>
                    <a:pt x="1646" y="4547"/>
                    <a:pt x="1062" y="4547"/>
                  </a:cubicBezTo>
                  <a:cubicBezTo>
                    <a:pt x="479" y="4547"/>
                    <a:pt x="0" y="4781"/>
                    <a:pt x="292" y="5271"/>
                  </a:cubicBezTo>
                  <a:cubicBezTo>
                    <a:pt x="969" y="6298"/>
                    <a:pt x="2043" y="7115"/>
                    <a:pt x="3164" y="7559"/>
                  </a:cubicBezTo>
                  <a:cubicBezTo>
                    <a:pt x="2522" y="7652"/>
                    <a:pt x="0" y="7897"/>
                    <a:pt x="1308" y="8924"/>
                  </a:cubicBezTo>
                  <a:cubicBezTo>
                    <a:pt x="2169" y="9591"/>
                    <a:pt x="4442" y="10968"/>
                    <a:pt x="5494" y="10968"/>
                  </a:cubicBezTo>
                  <a:cubicBezTo>
                    <a:pt x="5511" y="10968"/>
                    <a:pt x="5528" y="10968"/>
                    <a:pt x="5545" y="10967"/>
                  </a:cubicBezTo>
                  <a:cubicBezTo>
                    <a:pt x="6082" y="10384"/>
                    <a:pt x="7097" y="5808"/>
                    <a:pt x="6899" y="5318"/>
                  </a:cubicBezTo>
                  <a:cubicBezTo>
                    <a:pt x="6854" y="5206"/>
                    <a:pt x="6763" y="5160"/>
                    <a:pt x="6641" y="5160"/>
                  </a:cubicBezTo>
                  <a:cubicBezTo>
                    <a:pt x="6126" y="5160"/>
                    <a:pt x="5065" y="5986"/>
                    <a:pt x="4716" y="6146"/>
                  </a:cubicBezTo>
                  <a:cubicBezTo>
                    <a:pt x="5008" y="5469"/>
                    <a:pt x="5300" y="4839"/>
                    <a:pt x="5440" y="4150"/>
                  </a:cubicBezTo>
                  <a:cubicBezTo>
                    <a:pt x="5545" y="3765"/>
                    <a:pt x="5883" y="2446"/>
                    <a:pt x="5498" y="2154"/>
                  </a:cubicBezTo>
                  <a:cubicBezTo>
                    <a:pt x="5423" y="2102"/>
                    <a:pt x="5347" y="2079"/>
                    <a:pt x="5270" y="2079"/>
                  </a:cubicBezTo>
                  <a:cubicBezTo>
                    <a:pt x="4638" y="2079"/>
                    <a:pt x="3965" y="3661"/>
                    <a:pt x="3841" y="4057"/>
                  </a:cubicBezTo>
                  <a:cubicBezTo>
                    <a:pt x="3887" y="3275"/>
                    <a:pt x="3794" y="2551"/>
                    <a:pt x="3455" y="1769"/>
                  </a:cubicBezTo>
                  <a:cubicBezTo>
                    <a:pt x="3313" y="1407"/>
                    <a:pt x="2705" y="1"/>
                    <a:pt x="2109" y="1"/>
                  </a:cubicBezTo>
                  <a:close/>
                </a:path>
              </a:pathLst>
            </a:custGeom>
            <a:solidFill>
              <a:srgbClr val="87976D">
                <a:alpha val="7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3864982" y="3236129"/>
              <a:ext cx="252356" cy="543004"/>
            </a:xfrm>
            <a:custGeom>
              <a:avLst/>
              <a:gdLst/>
              <a:ahLst/>
              <a:cxnLst/>
              <a:rect l="l" t="t" r="r" b="b"/>
              <a:pathLst>
                <a:path w="7157" h="15400" extrusionOk="0">
                  <a:moveTo>
                    <a:pt x="4005" y="0"/>
                  </a:moveTo>
                  <a:cubicBezTo>
                    <a:pt x="3234" y="0"/>
                    <a:pt x="2729" y="3719"/>
                    <a:pt x="2686" y="4216"/>
                  </a:cubicBezTo>
                  <a:cubicBezTo>
                    <a:pt x="2686" y="4508"/>
                    <a:pt x="2732" y="4987"/>
                    <a:pt x="2394" y="4987"/>
                  </a:cubicBezTo>
                  <a:cubicBezTo>
                    <a:pt x="2063" y="4943"/>
                    <a:pt x="1878" y="4503"/>
                    <a:pt x="1485" y="4503"/>
                  </a:cubicBezTo>
                  <a:cubicBezTo>
                    <a:pt x="1462" y="4503"/>
                    <a:pt x="1438" y="4505"/>
                    <a:pt x="1413" y="4508"/>
                  </a:cubicBezTo>
                  <a:cubicBezTo>
                    <a:pt x="1" y="4602"/>
                    <a:pt x="1075" y="7275"/>
                    <a:pt x="1320" y="7905"/>
                  </a:cubicBezTo>
                  <a:cubicBezTo>
                    <a:pt x="1518" y="8395"/>
                    <a:pt x="1903" y="9026"/>
                    <a:pt x="1857" y="9563"/>
                  </a:cubicBezTo>
                  <a:cubicBezTo>
                    <a:pt x="1810" y="9995"/>
                    <a:pt x="1413" y="10286"/>
                    <a:pt x="1168" y="10637"/>
                  </a:cubicBezTo>
                  <a:cubicBezTo>
                    <a:pt x="106" y="11944"/>
                    <a:pt x="1028" y="13496"/>
                    <a:pt x="1752" y="14769"/>
                  </a:cubicBezTo>
                  <a:lnTo>
                    <a:pt x="3071" y="15399"/>
                  </a:lnTo>
                  <a:cubicBezTo>
                    <a:pt x="3456" y="15247"/>
                    <a:pt x="3853" y="15107"/>
                    <a:pt x="4238" y="14909"/>
                  </a:cubicBezTo>
                  <a:cubicBezTo>
                    <a:pt x="5359" y="14325"/>
                    <a:pt x="6619" y="12819"/>
                    <a:pt x="5837" y="11454"/>
                  </a:cubicBezTo>
                  <a:cubicBezTo>
                    <a:pt x="5604" y="11068"/>
                    <a:pt x="5160" y="11022"/>
                    <a:pt x="4868" y="10730"/>
                  </a:cubicBezTo>
                  <a:cubicBezTo>
                    <a:pt x="4623" y="10485"/>
                    <a:pt x="4822" y="10286"/>
                    <a:pt x="4962" y="9948"/>
                  </a:cubicBezTo>
                  <a:cubicBezTo>
                    <a:pt x="5254" y="9516"/>
                    <a:pt x="7156" y="6738"/>
                    <a:pt x="6479" y="6306"/>
                  </a:cubicBezTo>
                  <a:cubicBezTo>
                    <a:pt x="6431" y="6280"/>
                    <a:pt x="6379" y="6269"/>
                    <a:pt x="6325" y="6269"/>
                  </a:cubicBezTo>
                  <a:cubicBezTo>
                    <a:pt x="5861" y="6269"/>
                    <a:pt x="5221" y="7123"/>
                    <a:pt x="4824" y="7123"/>
                  </a:cubicBezTo>
                  <a:cubicBezTo>
                    <a:pt x="4658" y="7123"/>
                    <a:pt x="4534" y="6974"/>
                    <a:pt x="4483" y="6551"/>
                  </a:cubicBezTo>
                  <a:cubicBezTo>
                    <a:pt x="4331" y="5430"/>
                    <a:pt x="4577" y="4158"/>
                    <a:pt x="4577" y="2991"/>
                  </a:cubicBezTo>
                  <a:cubicBezTo>
                    <a:pt x="4577" y="2407"/>
                    <a:pt x="4822" y="516"/>
                    <a:pt x="4191" y="73"/>
                  </a:cubicBezTo>
                  <a:cubicBezTo>
                    <a:pt x="4127" y="23"/>
                    <a:pt x="4065" y="0"/>
                    <a:pt x="4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3837833" y="3714026"/>
              <a:ext cx="232998" cy="298441"/>
            </a:xfrm>
            <a:custGeom>
              <a:avLst/>
              <a:gdLst/>
              <a:ahLst/>
              <a:cxnLst/>
              <a:rect l="l" t="t" r="r" b="b"/>
              <a:pathLst>
                <a:path w="6608" h="8464" extrusionOk="0">
                  <a:moveTo>
                    <a:pt x="0" y="1"/>
                  </a:moveTo>
                  <a:lnTo>
                    <a:pt x="0" y="5148"/>
                  </a:lnTo>
                  <a:cubicBezTo>
                    <a:pt x="0" y="6946"/>
                    <a:pt x="1459" y="8464"/>
                    <a:pt x="3304" y="8464"/>
                  </a:cubicBezTo>
                  <a:cubicBezTo>
                    <a:pt x="5101" y="8464"/>
                    <a:pt x="6607" y="6946"/>
                    <a:pt x="6607" y="5148"/>
                  </a:cubicBezTo>
                  <a:lnTo>
                    <a:pt x="6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861703" y="3714026"/>
              <a:ext cx="209127" cy="298441"/>
            </a:xfrm>
            <a:custGeom>
              <a:avLst/>
              <a:gdLst/>
              <a:ahLst/>
              <a:cxnLst/>
              <a:rect l="l" t="t" r="r" b="b"/>
              <a:pathLst>
                <a:path w="5931" h="8464" extrusionOk="0">
                  <a:moveTo>
                    <a:pt x="4529" y="1"/>
                  </a:moveTo>
                  <a:cubicBezTo>
                    <a:pt x="3304" y="2475"/>
                    <a:pt x="1751" y="5008"/>
                    <a:pt x="0" y="7144"/>
                  </a:cubicBezTo>
                  <a:cubicBezTo>
                    <a:pt x="584" y="7927"/>
                    <a:pt x="1553" y="8464"/>
                    <a:pt x="2627" y="8464"/>
                  </a:cubicBezTo>
                  <a:cubicBezTo>
                    <a:pt x="4424" y="8464"/>
                    <a:pt x="5930" y="6946"/>
                    <a:pt x="5930" y="5148"/>
                  </a:cubicBezTo>
                  <a:lnTo>
                    <a:pt x="5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2"/>
          <p:cNvSpPr/>
          <p:nvPr/>
        </p:nvSpPr>
        <p:spPr>
          <a:xfrm rot="2020369">
            <a:off x="8119965" y="102971"/>
            <a:ext cx="1192681" cy="691600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099922"/>
            <a:ext cx="2783400" cy="15270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88313"/>
            <a:ext cx="2783400" cy="1174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764193"/>
            <a:ext cx="27834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766837" y="3930460"/>
            <a:ext cx="2480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1766837" y="3400188"/>
            <a:ext cx="24801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897052" y="3923285"/>
            <a:ext cx="2480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897052" y="3393013"/>
            <a:ext cx="24801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394325"/>
            <a:ext cx="7704000" cy="6699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-49549" y="4527513"/>
            <a:ext cx="1101838" cy="627743"/>
            <a:chOff x="79125" y="8275"/>
            <a:chExt cx="2054901" cy="1170725"/>
          </a:xfrm>
        </p:grpSpPr>
        <p:sp>
          <p:nvSpPr>
            <p:cNvPr id="39" name="Google Shape;39;p5"/>
            <p:cNvSpPr/>
            <p:nvPr/>
          </p:nvSpPr>
          <p:spPr>
            <a:xfrm>
              <a:off x="79125" y="408762"/>
              <a:ext cx="1518591" cy="353453"/>
            </a:xfrm>
            <a:custGeom>
              <a:avLst/>
              <a:gdLst/>
              <a:ahLst/>
              <a:cxnLst/>
              <a:rect l="l" t="t" r="r" b="b"/>
              <a:pathLst>
                <a:path w="9783" h="2277" extrusionOk="0">
                  <a:moveTo>
                    <a:pt x="1273" y="0"/>
                  </a:moveTo>
                  <a:cubicBezTo>
                    <a:pt x="585" y="0"/>
                    <a:pt x="1" y="526"/>
                    <a:pt x="1" y="1168"/>
                  </a:cubicBezTo>
                  <a:cubicBezTo>
                    <a:pt x="1" y="1798"/>
                    <a:pt x="585" y="2277"/>
                    <a:pt x="1273" y="2277"/>
                  </a:cubicBezTo>
                  <a:lnTo>
                    <a:pt x="8522" y="2277"/>
                  </a:lnTo>
                  <a:cubicBezTo>
                    <a:pt x="9199" y="2277"/>
                    <a:pt x="9783" y="1798"/>
                    <a:pt x="9783" y="1168"/>
                  </a:cubicBezTo>
                  <a:cubicBezTo>
                    <a:pt x="9783" y="526"/>
                    <a:pt x="9199" y="0"/>
                    <a:pt x="8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4451" y="444930"/>
              <a:ext cx="1375471" cy="271959"/>
            </a:xfrm>
            <a:custGeom>
              <a:avLst/>
              <a:gdLst/>
              <a:ahLst/>
              <a:cxnLst/>
              <a:rect l="l" t="t" r="r" b="b"/>
              <a:pathLst>
                <a:path w="8861" h="1752" extrusionOk="0">
                  <a:moveTo>
                    <a:pt x="935" y="1"/>
                  </a:moveTo>
                  <a:cubicBezTo>
                    <a:pt x="444" y="1"/>
                    <a:pt x="1" y="398"/>
                    <a:pt x="1" y="876"/>
                  </a:cubicBezTo>
                  <a:cubicBezTo>
                    <a:pt x="1" y="1367"/>
                    <a:pt x="444" y="1752"/>
                    <a:pt x="935" y="1752"/>
                  </a:cubicBezTo>
                  <a:lnTo>
                    <a:pt x="7938" y="1752"/>
                  </a:lnTo>
                  <a:cubicBezTo>
                    <a:pt x="8464" y="1752"/>
                    <a:pt x="8860" y="1367"/>
                    <a:pt x="8860" y="876"/>
                  </a:cubicBezTo>
                  <a:cubicBezTo>
                    <a:pt x="8860" y="398"/>
                    <a:pt x="8464" y="1"/>
                    <a:pt x="7938" y="1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24451" y="454088"/>
              <a:ext cx="1292114" cy="262800"/>
            </a:xfrm>
            <a:custGeom>
              <a:avLst/>
              <a:gdLst/>
              <a:ahLst/>
              <a:cxnLst/>
              <a:rect l="l" t="t" r="r" b="b"/>
              <a:pathLst>
                <a:path w="8324" h="1693" extrusionOk="0">
                  <a:moveTo>
                    <a:pt x="736" y="0"/>
                  </a:moveTo>
                  <a:cubicBezTo>
                    <a:pt x="293" y="94"/>
                    <a:pt x="1" y="432"/>
                    <a:pt x="1" y="817"/>
                  </a:cubicBezTo>
                  <a:cubicBezTo>
                    <a:pt x="1" y="1261"/>
                    <a:pt x="351" y="1599"/>
                    <a:pt x="783" y="1693"/>
                  </a:cubicBezTo>
                  <a:lnTo>
                    <a:pt x="783" y="1553"/>
                  </a:lnTo>
                  <a:lnTo>
                    <a:pt x="8277" y="1599"/>
                  </a:lnTo>
                  <a:lnTo>
                    <a:pt x="8323" y="1553"/>
                  </a:lnTo>
                  <a:lnTo>
                    <a:pt x="8277" y="1506"/>
                  </a:lnTo>
                  <a:lnTo>
                    <a:pt x="830" y="1506"/>
                  </a:lnTo>
                  <a:lnTo>
                    <a:pt x="830" y="1354"/>
                  </a:lnTo>
                  <a:lnTo>
                    <a:pt x="8277" y="1354"/>
                  </a:lnTo>
                  <a:cubicBezTo>
                    <a:pt x="8277" y="1354"/>
                    <a:pt x="8323" y="1354"/>
                    <a:pt x="8323" y="1308"/>
                  </a:cubicBezTo>
                  <a:lnTo>
                    <a:pt x="8277" y="1308"/>
                  </a:lnTo>
                  <a:lnTo>
                    <a:pt x="830" y="1261"/>
                  </a:lnTo>
                  <a:cubicBezTo>
                    <a:pt x="876" y="1109"/>
                    <a:pt x="876" y="1016"/>
                    <a:pt x="876" y="876"/>
                  </a:cubicBezTo>
                  <a:lnTo>
                    <a:pt x="8277" y="876"/>
                  </a:lnTo>
                  <a:cubicBezTo>
                    <a:pt x="8277" y="876"/>
                    <a:pt x="8323" y="876"/>
                    <a:pt x="8323" y="817"/>
                  </a:cubicBezTo>
                  <a:lnTo>
                    <a:pt x="8277" y="817"/>
                  </a:lnTo>
                  <a:lnTo>
                    <a:pt x="876" y="771"/>
                  </a:lnTo>
                  <a:cubicBezTo>
                    <a:pt x="876" y="677"/>
                    <a:pt x="830" y="525"/>
                    <a:pt x="830" y="385"/>
                  </a:cubicBezTo>
                  <a:lnTo>
                    <a:pt x="8323" y="385"/>
                  </a:lnTo>
                  <a:lnTo>
                    <a:pt x="8277" y="339"/>
                  </a:lnTo>
                  <a:lnTo>
                    <a:pt x="830" y="339"/>
                  </a:lnTo>
                  <a:cubicBezTo>
                    <a:pt x="783" y="234"/>
                    <a:pt x="736" y="94"/>
                    <a:pt x="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367227" y="8275"/>
              <a:ext cx="1766799" cy="415078"/>
            </a:xfrm>
            <a:custGeom>
              <a:avLst/>
              <a:gdLst/>
              <a:ahLst/>
              <a:cxnLst/>
              <a:rect l="l" t="t" r="r" b="b"/>
              <a:pathLst>
                <a:path w="11382" h="2674" extrusionOk="0">
                  <a:moveTo>
                    <a:pt x="1460" y="1"/>
                  </a:moveTo>
                  <a:cubicBezTo>
                    <a:pt x="678" y="1"/>
                    <a:pt x="1" y="584"/>
                    <a:pt x="1" y="1308"/>
                  </a:cubicBezTo>
                  <a:cubicBezTo>
                    <a:pt x="1" y="2043"/>
                    <a:pt x="678" y="2674"/>
                    <a:pt x="1460" y="2674"/>
                  </a:cubicBezTo>
                  <a:lnTo>
                    <a:pt x="9923" y="2674"/>
                  </a:lnTo>
                  <a:cubicBezTo>
                    <a:pt x="10752" y="2674"/>
                    <a:pt x="11382" y="2043"/>
                    <a:pt x="11382" y="1308"/>
                  </a:cubicBezTo>
                  <a:cubicBezTo>
                    <a:pt x="11382" y="584"/>
                    <a:pt x="10752" y="1"/>
                    <a:pt x="9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419849" y="53601"/>
              <a:ext cx="1600085" cy="309989"/>
            </a:xfrm>
            <a:custGeom>
              <a:avLst/>
              <a:gdLst/>
              <a:ahLst/>
              <a:cxnLst/>
              <a:rect l="l" t="t" r="r" b="b"/>
              <a:pathLst>
                <a:path w="10308" h="1997" extrusionOk="0">
                  <a:moveTo>
                    <a:pt x="1074" y="0"/>
                  </a:moveTo>
                  <a:cubicBezTo>
                    <a:pt x="491" y="0"/>
                    <a:pt x="0" y="432"/>
                    <a:pt x="0" y="969"/>
                  </a:cubicBezTo>
                  <a:cubicBezTo>
                    <a:pt x="0" y="1553"/>
                    <a:pt x="491" y="1997"/>
                    <a:pt x="1074" y="1997"/>
                  </a:cubicBezTo>
                  <a:lnTo>
                    <a:pt x="9245" y="1997"/>
                  </a:lnTo>
                  <a:cubicBezTo>
                    <a:pt x="9829" y="1997"/>
                    <a:pt x="10307" y="1553"/>
                    <a:pt x="10307" y="969"/>
                  </a:cubicBezTo>
                  <a:cubicBezTo>
                    <a:pt x="10307" y="432"/>
                    <a:pt x="9829" y="0"/>
                    <a:pt x="9245" y="0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419849" y="53601"/>
              <a:ext cx="1502292" cy="309989"/>
            </a:xfrm>
            <a:custGeom>
              <a:avLst/>
              <a:gdLst/>
              <a:ahLst/>
              <a:cxnLst/>
              <a:rect l="l" t="t" r="r" b="b"/>
              <a:pathLst>
                <a:path w="9678" h="1997" extrusionOk="0">
                  <a:moveTo>
                    <a:pt x="829" y="0"/>
                  </a:moveTo>
                  <a:cubicBezTo>
                    <a:pt x="339" y="141"/>
                    <a:pt x="0" y="537"/>
                    <a:pt x="0" y="969"/>
                  </a:cubicBezTo>
                  <a:cubicBezTo>
                    <a:pt x="0" y="1506"/>
                    <a:pt x="386" y="1891"/>
                    <a:pt x="876" y="1997"/>
                  </a:cubicBezTo>
                  <a:cubicBezTo>
                    <a:pt x="923" y="1938"/>
                    <a:pt x="923" y="1891"/>
                    <a:pt x="923" y="1845"/>
                  </a:cubicBezTo>
                  <a:lnTo>
                    <a:pt x="9630" y="1891"/>
                  </a:lnTo>
                  <a:lnTo>
                    <a:pt x="9677" y="1845"/>
                  </a:lnTo>
                  <a:lnTo>
                    <a:pt x="9630" y="1798"/>
                  </a:lnTo>
                  <a:lnTo>
                    <a:pt x="923" y="1798"/>
                  </a:lnTo>
                  <a:cubicBezTo>
                    <a:pt x="923" y="1751"/>
                    <a:pt x="969" y="1751"/>
                    <a:pt x="969" y="1705"/>
                  </a:cubicBezTo>
                  <a:lnTo>
                    <a:pt x="9630" y="1751"/>
                  </a:lnTo>
                  <a:lnTo>
                    <a:pt x="9677" y="1705"/>
                  </a:lnTo>
                  <a:cubicBezTo>
                    <a:pt x="9677" y="1646"/>
                    <a:pt x="9630" y="1646"/>
                    <a:pt x="9630" y="1646"/>
                  </a:cubicBezTo>
                  <a:lnTo>
                    <a:pt x="969" y="1646"/>
                  </a:lnTo>
                  <a:lnTo>
                    <a:pt x="969" y="1600"/>
                  </a:lnTo>
                  <a:lnTo>
                    <a:pt x="9630" y="1600"/>
                  </a:lnTo>
                  <a:cubicBezTo>
                    <a:pt x="9630" y="1600"/>
                    <a:pt x="9677" y="1600"/>
                    <a:pt x="9677" y="1553"/>
                  </a:cubicBezTo>
                  <a:lnTo>
                    <a:pt x="9630" y="1553"/>
                  </a:lnTo>
                  <a:lnTo>
                    <a:pt x="969" y="1506"/>
                  </a:lnTo>
                  <a:cubicBezTo>
                    <a:pt x="969" y="1413"/>
                    <a:pt x="1016" y="1308"/>
                    <a:pt x="1016" y="1214"/>
                  </a:cubicBezTo>
                  <a:lnTo>
                    <a:pt x="9630" y="1261"/>
                  </a:lnTo>
                  <a:lnTo>
                    <a:pt x="9677" y="1214"/>
                  </a:lnTo>
                  <a:lnTo>
                    <a:pt x="9630" y="1168"/>
                  </a:lnTo>
                  <a:lnTo>
                    <a:pt x="1016" y="1168"/>
                  </a:lnTo>
                  <a:cubicBezTo>
                    <a:pt x="1016" y="1016"/>
                    <a:pt x="1016" y="876"/>
                    <a:pt x="969" y="724"/>
                  </a:cubicBezTo>
                  <a:lnTo>
                    <a:pt x="9630" y="724"/>
                  </a:lnTo>
                  <a:cubicBezTo>
                    <a:pt x="9630" y="724"/>
                    <a:pt x="9677" y="724"/>
                    <a:pt x="9677" y="677"/>
                  </a:cubicBezTo>
                  <a:lnTo>
                    <a:pt x="9630" y="677"/>
                  </a:lnTo>
                  <a:lnTo>
                    <a:pt x="969" y="631"/>
                  </a:lnTo>
                  <a:lnTo>
                    <a:pt x="969" y="479"/>
                  </a:lnTo>
                  <a:lnTo>
                    <a:pt x="9677" y="479"/>
                  </a:lnTo>
                  <a:cubicBezTo>
                    <a:pt x="9677" y="432"/>
                    <a:pt x="9630" y="432"/>
                    <a:pt x="9630" y="432"/>
                  </a:cubicBezTo>
                  <a:lnTo>
                    <a:pt x="923" y="432"/>
                  </a:lnTo>
                  <a:cubicBezTo>
                    <a:pt x="923" y="292"/>
                    <a:pt x="876" y="141"/>
                    <a:pt x="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231403" y="762059"/>
              <a:ext cx="1766799" cy="416941"/>
            </a:xfrm>
            <a:custGeom>
              <a:avLst/>
              <a:gdLst/>
              <a:ahLst/>
              <a:cxnLst/>
              <a:rect l="l" t="t" r="r" b="b"/>
              <a:pathLst>
                <a:path w="11382" h="2686" extrusionOk="0">
                  <a:moveTo>
                    <a:pt x="1460" y="1"/>
                  </a:moveTo>
                  <a:cubicBezTo>
                    <a:pt x="677" y="1"/>
                    <a:pt x="0" y="584"/>
                    <a:pt x="0" y="1366"/>
                  </a:cubicBezTo>
                  <a:cubicBezTo>
                    <a:pt x="0" y="2102"/>
                    <a:pt x="677" y="2685"/>
                    <a:pt x="1460" y="2685"/>
                  </a:cubicBezTo>
                  <a:lnTo>
                    <a:pt x="9922" y="2685"/>
                  </a:lnTo>
                  <a:cubicBezTo>
                    <a:pt x="10751" y="2685"/>
                    <a:pt x="11381" y="2102"/>
                    <a:pt x="11381" y="1366"/>
                  </a:cubicBezTo>
                  <a:cubicBezTo>
                    <a:pt x="11381" y="584"/>
                    <a:pt x="10751" y="1"/>
                    <a:pt x="9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83870" y="807386"/>
              <a:ext cx="1600240" cy="317285"/>
            </a:xfrm>
            <a:custGeom>
              <a:avLst/>
              <a:gdLst/>
              <a:ahLst/>
              <a:cxnLst/>
              <a:rect l="l" t="t" r="r" b="b"/>
              <a:pathLst>
                <a:path w="10309" h="2044" extrusionOk="0">
                  <a:moveTo>
                    <a:pt x="1075" y="0"/>
                  </a:moveTo>
                  <a:cubicBezTo>
                    <a:pt x="491" y="0"/>
                    <a:pt x="1" y="444"/>
                    <a:pt x="1" y="1028"/>
                  </a:cubicBezTo>
                  <a:cubicBezTo>
                    <a:pt x="1" y="1565"/>
                    <a:pt x="491" y="2043"/>
                    <a:pt x="1075" y="2043"/>
                  </a:cubicBezTo>
                  <a:lnTo>
                    <a:pt x="9246" y="2043"/>
                  </a:lnTo>
                  <a:cubicBezTo>
                    <a:pt x="9829" y="2043"/>
                    <a:pt x="10308" y="1565"/>
                    <a:pt x="10308" y="1028"/>
                  </a:cubicBezTo>
                  <a:cubicBezTo>
                    <a:pt x="10308" y="444"/>
                    <a:pt x="9829" y="0"/>
                    <a:pt x="9246" y="0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283870" y="816389"/>
              <a:ext cx="1502292" cy="300986"/>
            </a:xfrm>
            <a:custGeom>
              <a:avLst/>
              <a:gdLst/>
              <a:ahLst/>
              <a:cxnLst/>
              <a:rect l="l" t="t" r="r" b="b"/>
              <a:pathLst>
                <a:path w="9678" h="1939" extrusionOk="0">
                  <a:moveTo>
                    <a:pt x="830" y="1"/>
                  </a:moveTo>
                  <a:cubicBezTo>
                    <a:pt x="339" y="94"/>
                    <a:pt x="1" y="479"/>
                    <a:pt x="1" y="970"/>
                  </a:cubicBezTo>
                  <a:cubicBezTo>
                    <a:pt x="1" y="1460"/>
                    <a:pt x="386" y="1892"/>
                    <a:pt x="923" y="1938"/>
                  </a:cubicBezTo>
                  <a:cubicBezTo>
                    <a:pt x="923" y="1798"/>
                    <a:pt x="970" y="1600"/>
                    <a:pt x="970" y="1460"/>
                  </a:cubicBezTo>
                  <a:lnTo>
                    <a:pt x="9479" y="1460"/>
                  </a:lnTo>
                  <a:cubicBezTo>
                    <a:pt x="9538" y="1460"/>
                    <a:pt x="9538" y="1401"/>
                    <a:pt x="9538" y="1401"/>
                  </a:cubicBezTo>
                  <a:cubicBezTo>
                    <a:pt x="9538" y="1401"/>
                    <a:pt x="9538" y="1355"/>
                    <a:pt x="9479" y="1355"/>
                  </a:cubicBezTo>
                  <a:lnTo>
                    <a:pt x="1017" y="1355"/>
                  </a:lnTo>
                  <a:lnTo>
                    <a:pt x="1017" y="1215"/>
                  </a:lnTo>
                  <a:lnTo>
                    <a:pt x="9631" y="1215"/>
                  </a:lnTo>
                  <a:cubicBezTo>
                    <a:pt x="9631" y="1215"/>
                    <a:pt x="9678" y="1215"/>
                    <a:pt x="9678" y="1168"/>
                  </a:cubicBezTo>
                  <a:lnTo>
                    <a:pt x="9631" y="1168"/>
                  </a:lnTo>
                  <a:lnTo>
                    <a:pt x="1017" y="1110"/>
                  </a:lnTo>
                  <a:cubicBezTo>
                    <a:pt x="1017" y="923"/>
                    <a:pt x="1017" y="678"/>
                    <a:pt x="970" y="479"/>
                  </a:cubicBezTo>
                  <a:lnTo>
                    <a:pt x="9631" y="479"/>
                  </a:lnTo>
                  <a:cubicBezTo>
                    <a:pt x="9631" y="479"/>
                    <a:pt x="9678" y="479"/>
                    <a:pt x="9678" y="433"/>
                  </a:cubicBezTo>
                  <a:lnTo>
                    <a:pt x="9631" y="386"/>
                  </a:lnTo>
                  <a:lnTo>
                    <a:pt x="923" y="386"/>
                  </a:lnTo>
                  <a:cubicBezTo>
                    <a:pt x="923" y="234"/>
                    <a:pt x="876" y="141"/>
                    <a:pt x="8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8289199" y="1539797"/>
            <a:ext cx="1171959" cy="3515000"/>
            <a:chOff x="9531819" y="-88375"/>
            <a:chExt cx="1488768" cy="4465194"/>
          </a:xfrm>
        </p:grpSpPr>
        <p:sp>
          <p:nvSpPr>
            <p:cNvPr id="49" name="Google Shape;49;p5"/>
            <p:cNvSpPr/>
            <p:nvPr/>
          </p:nvSpPr>
          <p:spPr>
            <a:xfrm>
              <a:off x="10201684" y="-88375"/>
              <a:ext cx="152648" cy="148948"/>
            </a:xfrm>
            <a:custGeom>
              <a:avLst/>
              <a:gdLst/>
              <a:ahLst/>
              <a:cxnLst/>
              <a:rect l="l" t="t" r="r" b="b"/>
              <a:pathLst>
                <a:path w="1939" h="1892" extrusionOk="0">
                  <a:moveTo>
                    <a:pt x="970" y="0"/>
                  </a:moveTo>
                  <a:cubicBezTo>
                    <a:pt x="433" y="0"/>
                    <a:pt x="1" y="432"/>
                    <a:pt x="1" y="969"/>
                  </a:cubicBezTo>
                  <a:cubicBezTo>
                    <a:pt x="1" y="1506"/>
                    <a:pt x="433" y="1891"/>
                    <a:pt x="970" y="1891"/>
                  </a:cubicBezTo>
                  <a:cubicBezTo>
                    <a:pt x="1507" y="1891"/>
                    <a:pt x="1939" y="1506"/>
                    <a:pt x="1939" y="969"/>
                  </a:cubicBezTo>
                  <a:cubicBezTo>
                    <a:pt x="1939" y="432"/>
                    <a:pt x="1507" y="0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9899383" y="831438"/>
              <a:ext cx="758200" cy="3545380"/>
            </a:xfrm>
            <a:custGeom>
              <a:avLst/>
              <a:gdLst/>
              <a:ahLst/>
              <a:cxnLst/>
              <a:rect l="l" t="t" r="r" b="b"/>
              <a:pathLst>
                <a:path w="9631" h="45035" extrusionOk="0">
                  <a:moveTo>
                    <a:pt x="4791" y="1"/>
                  </a:moveTo>
                  <a:cubicBezTo>
                    <a:pt x="4700" y="1"/>
                    <a:pt x="4609" y="12"/>
                    <a:pt x="4518" y="36"/>
                  </a:cubicBezTo>
                  <a:cubicBezTo>
                    <a:pt x="3981" y="187"/>
                    <a:pt x="3689" y="771"/>
                    <a:pt x="3841" y="1296"/>
                  </a:cubicBezTo>
                  <a:cubicBezTo>
                    <a:pt x="3841" y="1296"/>
                    <a:pt x="3888" y="1448"/>
                    <a:pt x="3934" y="1740"/>
                  </a:cubicBezTo>
                  <a:cubicBezTo>
                    <a:pt x="3981" y="2032"/>
                    <a:pt x="4028" y="2464"/>
                    <a:pt x="4133" y="3047"/>
                  </a:cubicBezTo>
                  <a:cubicBezTo>
                    <a:pt x="4179" y="3584"/>
                    <a:pt x="4226" y="4273"/>
                    <a:pt x="4226" y="5043"/>
                  </a:cubicBezTo>
                  <a:cubicBezTo>
                    <a:pt x="4226" y="5825"/>
                    <a:pt x="4226" y="6701"/>
                    <a:pt x="4273" y="7670"/>
                  </a:cubicBezTo>
                  <a:cubicBezTo>
                    <a:pt x="4273" y="9619"/>
                    <a:pt x="4273" y="11860"/>
                    <a:pt x="4319" y="14241"/>
                  </a:cubicBezTo>
                  <a:lnTo>
                    <a:pt x="4319" y="16331"/>
                  </a:lnTo>
                  <a:cubicBezTo>
                    <a:pt x="3981" y="16424"/>
                    <a:pt x="3794" y="16576"/>
                    <a:pt x="3794" y="16716"/>
                  </a:cubicBezTo>
                  <a:cubicBezTo>
                    <a:pt x="3794" y="16914"/>
                    <a:pt x="3981" y="17055"/>
                    <a:pt x="4319" y="17160"/>
                  </a:cubicBezTo>
                  <a:lnTo>
                    <a:pt x="4319" y="21724"/>
                  </a:lnTo>
                  <a:lnTo>
                    <a:pt x="4319" y="25576"/>
                  </a:lnTo>
                  <a:lnTo>
                    <a:pt x="4319" y="28389"/>
                  </a:lnTo>
                  <a:cubicBezTo>
                    <a:pt x="3981" y="28436"/>
                    <a:pt x="3794" y="28634"/>
                    <a:pt x="3794" y="28786"/>
                  </a:cubicBezTo>
                  <a:cubicBezTo>
                    <a:pt x="3794" y="28972"/>
                    <a:pt x="3981" y="29124"/>
                    <a:pt x="4319" y="29218"/>
                  </a:cubicBezTo>
                  <a:lnTo>
                    <a:pt x="4319" y="29264"/>
                  </a:lnTo>
                  <a:cubicBezTo>
                    <a:pt x="4319" y="30432"/>
                    <a:pt x="4273" y="31599"/>
                    <a:pt x="4273" y="32719"/>
                  </a:cubicBezTo>
                  <a:cubicBezTo>
                    <a:pt x="4273" y="33793"/>
                    <a:pt x="4226" y="34856"/>
                    <a:pt x="4226" y="35836"/>
                  </a:cubicBezTo>
                  <a:cubicBezTo>
                    <a:pt x="4226" y="36758"/>
                    <a:pt x="4226" y="37634"/>
                    <a:pt x="4179" y="38416"/>
                  </a:cubicBezTo>
                  <a:cubicBezTo>
                    <a:pt x="4179" y="39186"/>
                    <a:pt x="4179" y="39875"/>
                    <a:pt x="4086" y="40459"/>
                  </a:cubicBezTo>
                  <a:cubicBezTo>
                    <a:pt x="3981" y="40984"/>
                    <a:pt x="3888" y="41427"/>
                    <a:pt x="3794" y="41766"/>
                  </a:cubicBezTo>
                  <a:cubicBezTo>
                    <a:pt x="3689" y="42058"/>
                    <a:pt x="3596" y="42209"/>
                    <a:pt x="3596" y="42209"/>
                  </a:cubicBezTo>
                  <a:lnTo>
                    <a:pt x="3596" y="42256"/>
                  </a:lnTo>
                  <a:cubicBezTo>
                    <a:pt x="1506" y="42501"/>
                    <a:pt x="1" y="43272"/>
                    <a:pt x="1" y="44194"/>
                  </a:cubicBezTo>
                  <a:cubicBezTo>
                    <a:pt x="1" y="44754"/>
                    <a:pt x="2408" y="45034"/>
                    <a:pt x="4816" y="45034"/>
                  </a:cubicBezTo>
                  <a:cubicBezTo>
                    <a:pt x="7223" y="45034"/>
                    <a:pt x="9631" y="44754"/>
                    <a:pt x="9631" y="44194"/>
                  </a:cubicBezTo>
                  <a:cubicBezTo>
                    <a:pt x="9631" y="43272"/>
                    <a:pt x="8066" y="42501"/>
                    <a:pt x="6024" y="42256"/>
                  </a:cubicBezTo>
                  <a:lnTo>
                    <a:pt x="6024" y="42209"/>
                  </a:lnTo>
                  <a:cubicBezTo>
                    <a:pt x="6024" y="42209"/>
                    <a:pt x="5930" y="42058"/>
                    <a:pt x="5837" y="41766"/>
                  </a:cubicBezTo>
                  <a:cubicBezTo>
                    <a:pt x="5732" y="41427"/>
                    <a:pt x="5639" y="40984"/>
                    <a:pt x="5545" y="40459"/>
                  </a:cubicBezTo>
                  <a:cubicBezTo>
                    <a:pt x="5440" y="39875"/>
                    <a:pt x="5393" y="39186"/>
                    <a:pt x="5393" y="38416"/>
                  </a:cubicBezTo>
                  <a:lnTo>
                    <a:pt x="5393" y="35836"/>
                  </a:lnTo>
                  <a:cubicBezTo>
                    <a:pt x="5347" y="34856"/>
                    <a:pt x="5347" y="33793"/>
                    <a:pt x="5347" y="32719"/>
                  </a:cubicBezTo>
                  <a:cubicBezTo>
                    <a:pt x="5347" y="31599"/>
                    <a:pt x="5300" y="30432"/>
                    <a:pt x="5300" y="29264"/>
                  </a:cubicBezTo>
                  <a:lnTo>
                    <a:pt x="5300" y="29218"/>
                  </a:lnTo>
                  <a:cubicBezTo>
                    <a:pt x="5639" y="29124"/>
                    <a:pt x="5884" y="28972"/>
                    <a:pt x="5884" y="28786"/>
                  </a:cubicBezTo>
                  <a:cubicBezTo>
                    <a:pt x="5884" y="28634"/>
                    <a:pt x="5639" y="28436"/>
                    <a:pt x="5300" y="28389"/>
                  </a:cubicBezTo>
                  <a:cubicBezTo>
                    <a:pt x="5300" y="27467"/>
                    <a:pt x="5300" y="26498"/>
                    <a:pt x="5253" y="25576"/>
                  </a:cubicBezTo>
                  <a:lnTo>
                    <a:pt x="5253" y="21724"/>
                  </a:lnTo>
                  <a:cubicBezTo>
                    <a:pt x="5253" y="20218"/>
                    <a:pt x="5300" y="18665"/>
                    <a:pt x="5300" y="17160"/>
                  </a:cubicBezTo>
                  <a:cubicBezTo>
                    <a:pt x="5639" y="17055"/>
                    <a:pt x="5884" y="16914"/>
                    <a:pt x="5884" y="16716"/>
                  </a:cubicBezTo>
                  <a:cubicBezTo>
                    <a:pt x="5884" y="16576"/>
                    <a:pt x="5639" y="16378"/>
                    <a:pt x="5300" y="16331"/>
                  </a:cubicBezTo>
                  <a:lnTo>
                    <a:pt x="5300" y="14241"/>
                  </a:lnTo>
                  <a:cubicBezTo>
                    <a:pt x="5300" y="11860"/>
                    <a:pt x="5347" y="9619"/>
                    <a:pt x="5347" y="7670"/>
                  </a:cubicBezTo>
                  <a:cubicBezTo>
                    <a:pt x="5347" y="6701"/>
                    <a:pt x="5393" y="5825"/>
                    <a:pt x="5393" y="5043"/>
                  </a:cubicBezTo>
                  <a:cubicBezTo>
                    <a:pt x="5393" y="4273"/>
                    <a:pt x="5440" y="3584"/>
                    <a:pt x="5487" y="3047"/>
                  </a:cubicBezTo>
                  <a:cubicBezTo>
                    <a:pt x="5545" y="2464"/>
                    <a:pt x="5639" y="2032"/>
                    <a:pt x="5685" y="1740"/>
                  </a:cubicBezTo>
                  <a:cubicBezTo>
                    <a:pt x="5732" y="1448"/>
                    <a:pt x="5779" y="1296"/>
                    <a:pt x="5779" y="1296"/>
                  </a:cubicBezTo>
                  <a:cubicBezTo>
                    <a:pt x="5837" y="1110"/>
                    <a:pt x="5837" y="911"/>
                    <a:pt x="5779" y="713"/>
                  </a:cubicBezTo>
                  <a:cubicBezTo>
                    <a:pt x="5662" y="276"/>
                    <a:pt x="5239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9899383" y="1037302"/>
              <a:ext cx="375046" cy="3327548"/>
            </a:xfrm>
            <a:custGeom>
              <a:avLst/>
              <a:gdLst/>
              <a:ahLst/>
              <a:cxnLst/>
              <a:rect l="l" t="t" r="r" b="b"/>
              <a:pathLst>
                <a:path w="4764" h="42268" extrusionOk="0">
                  <a:moveTo>
                    <a:pt x="4086" y="0"/>
                  </a:moveTo>
                  <a:cubicBezTo>
                    <a:pt x="4086" y="140"/>
                    <a:pt x="4086" y="292"/>
                    <a:pt x="4133" y="432"/>
                  </a:cubicBezTo>
                  <a:cubicBezTo>
                    <a:pt x="4179" y="969"/>
                    <a:pt x="4226" y="1658"/>
                    <a:pt x="4226" y="2428"/>
                  </a:cubicBezTo>
                  <a:cubicBezTo>
                    <a:pt x="4226" y="3210"/>
                    <a:pt x="4226" y="4086"/>
                    <a:pt x="4273" y="5055"/>
                  </a:cubicBezTo>
                  <a:cubicBezTo>
                    <a:pt x="4273" y="7004"/>
                    <a:pt x="4273" y="9245"/>
                    <a:pt x="4319" y="11626"/>
                  </a:cubicBezTo>
                  <a:lnTo>
                    <a:pt x="4319" y="13716"/>
                  </a:lnTo>
                  <a:cubicBezTo>
                    <a:pt x="3981" y="13809"/>
                    <a:pt x="3794" y="13961"/>
                    <a:pt x="3794" y="14101"/>
                  </a:cubicBezTo>
                  <a:cubicBezTo>
                    <a:pt x="3794" y="14299"/>
                    <a:pt x="3981" y="14440"/>
                    <a:pt x="4319" y="14545"/>
                  </a:cubicBezTo>
                  <a:lnTo>
                    <a:pt x="4319" y="19109"/>
                  </a:lnTo>
                  <a:lnTo>
                    <a:pt x="4319" y="22961"/>
                  </a:lnTo>
                  <a:lnTo>
                    <a:pt x="4319" y="25774"/>
                  </a:lnTo>
                  <a:cubicBezTo>
                    <a:pt x="3981" y="25821"/>
                    <a:pt x="3794" y="26019"/>
                    <a:pt x="3794" y="26171"/>
                  </a:cubicBezTo>
                  <a:cubicBezTo>
                    <a:pt x="3794" y="26357"/>
                    <a:pt x="3981" y="26509"/>
                    <a:pt x="4319" y="26603"/>
                  </a:cubicBezTo>
                  <a:lnTo>
                    <a:pt x="4319" y="26649"/>
                  </a:lnTo>
                  <a:cubicBezTo>
                    <a:pt x="4319" y="27817"/>
                    <a:pt x="4273" y="28984"/>
                    <a:pt x="4273" y="30104"/>
                  </a:cubicBezTo>
                  <a:cubicBezTo>
                    <a:pt x="4273" y="31178"/>
                    <a:pt x="4226" y="32241"/>
                    <a:pt x="4226" y="33221"/>
                  </a:cubicBezTo>
                  <a:cubicBezTo>
                    <a:pt x="4226" y="34143"/>
                    <a:pt x="4226" y="35019"/>
                    <a:pt x="4179" y="35801"/>
                  </a:cubicBezTo>
                  <a:cubicBezTo>
                    <a:pt x="4179" y="36571"/>
                    <a:pt x="4179" y="37260"/>
                    <a:pt x="4086" y="37844"/>
                  </a:cubicBezTo>
                  <a:cubicBezTo>
                    <a:pt x="3981" y="38369"/>
                    <a:pt x="3888" y="38812"/>
                    <a:pt x="3794" y="39151"/>
                  </a:cubicBezTo>
                  <a:cubicBezTo>
                    <a:pt x="3689" y="39443"/>
                    <a:pt x="3596" y="39594"/>
                    <a:pt x="3596" y="39594"/>
                  </a:cubicBezTo>
                  <a:lnTo>
                    <a:pt x="3596" y="39641"/>
                  </a:lnTo>
                  <a:cubicBezTo>
                    <a:pt x="1506" y="39886"/>
                    <a:pt x="1" y="40657"/>
                    <a:pt x="1" y="41579"/>
                  </a:cubicBezTo>
                  <a:lnTo>
                    <a:pt x="1" y="41637"/>
                  </a:lnTo>
                  <a:lnTo>
                    <a:pt x="1" y="41684"/>
                  </a:lnTo>
                  <a:lnTo>
                    <a:pt x="47" y="41684"/>
                  </a:lnTo>
                  <a:cubicBezTo>
                    <a:pt x="141" y="41929"/>
                    <a:pt x="818" y="42116"/>
                    <a:pt x="1693" y="42267"/>
                  </a:cubicBezTo>
                  <a:cubicBezTo>
                    <a:pt x="1693" y="42267"/>
                    <a:pt x="818" y="40902"/>
                    <a:pt x="3934" y="39781"/>
                  </a:cubicBezTo>
                  <a:cubicBezTo>
                    <a:pt x="3934" y="39781"/>
                    <a:pt x="4086" y="39443"/>
                    <a:pt x="4179" y="39151"/>
                  </a:cubicBezTo>
                  <a:cubicBezTo>
                    <a:pt x="4273" y="38812"/>
                    <a:pt x="4378" y="38369"/>
                    <a:pt x="4471" y="37844"/>
                  </a:cubicBezTo>
                  <a:cubicBezTo>
                    <a:pt x="4565" y="37260"/>
                    <a:pt x="4611" y="36571"/>
                    <a:pt x="4611" y="35801"/>
                  </a:cubicBezTo>
                  <a:lnTo>
                    <a:pt x="4611" y="33221"/>
                  </a:lnTo>
                  <a:cubicBezTo>
                    <a:pt x="4670" y="32241"/>
                    <a:pt x="4670" y="31178"/>
                    <a:pt x="4670" y="30104"/>
                  </a:cubicBezTo>
                  <a:cubicBezTo>
                    <a:pt x="4716" y="28984"/>
                    <a:pt x="4716" y="27817"/>
                    <a:pt x="4716" y="26649"/>
                  </a:cubicBezTo>
                  <a:lnTo>
                    <a:pt x="4716" y="26603"/>
                  </a:lnTo>
                  <a:cubicBezTo>
                    <a:pt x="4425" y="26509"/>
                    <a:pt x="4179" y="26357"/>
                    <a:pt x="4179" y="26171"/>
                  </a:cubicBezTo>
                  <a:cubicBezTo>
                    <a:pt x="4179" y="26019"/>
                    <a:pt x="4425" y="25821"/>
                    <a:pt x="4716" y="25774"/>
                  </a:cubicBezTo>
                  <a:cubicBezTo>
                    <a:pt x="4716" y="24852"/>
                    <a:pt x="4716" y="23883"/>
                    <a:pt x="4763" y="22961"/>
                  </a:cubicBezTo>
                  <a:lnTo>
                    <a:pt x="4763" y="19109"/>
                  </a:lnTo>
                  <a:cubicBezTo>
                    <a:pt x="4763" y="17603"/>
                    <a:pt x="4716" y="16050"/>
                    <a:pt x="4716" y="14545"/>
                  </a:cubicBezTo>
                  <a:cubicBezTo>
                    <a:pt x="4425" y="14440"/>
                    <a:pt x="4179" y="14299"/>
                    <a:pt x="4179" y="14101"/>
                  </a:cubicBezTo>
                  <a:cubicBezTo>
                    <a:pt x="4179" y="13961"/>
                    <a:pt x="4425" y="13809"/>
                    <a:pt x="4716" y="13716"/>
                  </a:cubicBezTo>
                  <a:lnTo>
                    <a:pt x="4716" y="11626"/>
                  </a:lnTo>
                  <a:cubicBezTo>
                    <a:pt x="4716" y="9245"/>
                    <a:pt x="4670" y="7004"/>
                    <a:pt x="4670" y="5055"/>
                  </a:cubicBezTo>
                  <a:cubicBezTo>
                    <a:pt x="4670" y="4086"/>
                    <a:pt x="4670" y="3210"/>
                    <a:pt x="4611" y="2428"/>
                  </a:cubicBezTo>
                  <a:cubicBezTo>
                    <a:pt x="4611" y="1658"/>
                    <a:pt x="4565" y="969"/>
                    <a:pt x="4518" y="432"/>
                  </a:cubicBezTo>
                  <a:cubicBezTo>
                    <a:pt x="4518" y="292"/>
                    <a:pt x="4471" y="140"/>
                    <a:pt x="4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531819" y="-12170"/>
              <a:ext cx="1488768" cy="1049562"/>
            </a:xfrm>
            <a:custGeom>
              <a:avLst/>
              <a:gdLst/>
              <a:ahLst/>
              <a:cxnLst/>
              <a:rect l="l" t="t" r="r" b="b"/>
              <a:pathLst>
                <a:path w="18911" h="13332" extrusionOk="0">
                  <a:moveTo>
                    <a:pt x="9479" y="1"/>
                  </a:moveTo>
                  <a:cubicBezTo>
                    <a:pt x="7296" y="1"/>
                    <a:pt x="3549" y="339"/>
                    <a:pt x="3351" y="491"/>
                  </a:cubicBezTo>
                  <a:cubicBezTo>
                    <a:pt x="3210" y="631"/>
                    <a:pt x="0" y="12794"/>
                    <a:pt x="187" y="13039"/>
                  </a:cubicBezTo>
                  <a:cubicBezTo>
                    <a:pt x="386" y="13285"/>
                    <a:pt x="6269" y="13331"/>
                    <a:pt x="9479" y="13331"/>
                  </a:cubicBezTo>
                  <a:cubicBezTo>
                    <a:pt x="12689" y="13331"/>
                    <a:pt x="18572" y="13285"/>
                    <a:pt x="18770" y="13039"/>
                  </a:cubicBezTo>
                  <a:cubicBezTo>
                    <a:pt x="18910" y="12794"/>
                    <a:pt x="15759" y="631"/>
                    <a:pt x="15607" y="491"/>
                  </a:cubicBezTo>
                  <a:cubicBezTo>
                    <a:pt x="15409" y="339"/>
                    <a:pt x="11615" y="1"/>
                    <a:pt x="9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5"/>
            <p:cNvGrpSpPr/>
            <p:nvPr/>
          </p:nvGrpSpPr>
          <p:grpSpPr>
            <a:xfrm>
              <a:off x="9688008" y="10817"/>
              <a:ext cx="1294860" cy="1019174"/>
              <a:chOff x="3610133" y="343442"/>
              <a:chExt cx="1294860" cy="101917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4192772" y="343442"/>
                <a:ext cx="14800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2596" extrusionOk="0">
                    <a:moveTo>
                      <a:pt x="94" y="1"/>
                    </a:moveTo>
                    <a:cubicBezTo>
                      <a:pt x="47" y="1"/>
                      <a:pt x="0" y="1"/>
                      <a:pt x="0" y="47"/>
                    </a:cubicBezTo>
                    <a:lnTo>
                      <a:pt x="0" y="12502"/>
                    </a:lnTo>
                    <a:cubicBezTo>
                      <a:pt x="0" y="12549"/>
                      <a:pt x="47" y="12596"/>
                      <a:pt x="94" y="12596"/>
                    </a:cubicBezTo>
                    <a:cubicBezTo>
                      <a:pt x="140" y="12596"/>
                      <a:pt x="187" y="12549"/>
                      <a:pt x="187" y="12502"/>
                    </a:cubicBezTo>
                    <a:lnTo>
                      <a:pt x="187" y="47"/>
                    </a:lnTo>
                    <a:cubicBezTo>
                      <a:pt x="187" y="1"/>
                      <a:pt x="140" y="1"/>
                      <a:pt x="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4272677" y="343442"/>
                <a:ext cx="38733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596" extrusionOk="0">
                    <a:moveTo>
                      <a:pt x="106" y="1"/>
                    </a:moveTo>
                    <a:cubicBezTo>
                      <a:pt x="48" y="1"/>
                      <a:pt x="1" y="1"/>
                      <a:pt x="1" y="47"/>
                    </a:cubicBezTo>
                    <a:lnTo>
                      <a:pt x="293" y="12502"/>
                    </a:lnTo>
                    <a:cubicBezTo>
                      <a:pt x="293" y="12549"/>
                      <a:pt x="339" y="12596"/>
                      <a:pt x="398" y="12596"/>
                    </a:cubicBezTo>
                    <a:cubicBezTo>
                      <a:pt x="444" y="12596"/>
                      <a:pt x="491" y="12549"/>
                      <a:pt x="491" y="12502"/>
                    </a:cubicBezTo>
                    <a:lnTo>
                      <a:pt x="199" y="47"/>
                    </a:lnTo>
                    <a:cubicBezTo>
                      <a:pt x="199" y="1"/>
                      <a:pt x="153" y="1"/>
                      <a:pt x="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4341640" y="343442"/>
                <a:ext cx="84629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2596" extrusionOk="0">
                    <a:moveTo>
                      <a:pt x="105" y="1"/>
                    </a:moveTo>
                    <a:cubicBezTo>
                      <a:pt x="47" y="1"/>
                      <a:pt x="0" y="47"/>
                      <a:pt x="0" y="106"/>
                    </a:cubicBezTo>
                    <a:lnTo>
                      <a:pt x="923" y="12549"/>
                    </a:lnTo>
                    <a:cubicBezTo>
                      <a:pt x="923" y="12549"/>
                      <a:pt x="923" y="12596"/>
                      <a:pt x="981" y="12596"/>
                    </a:cubicBezTo>
                    <a:cubicBezTo>
                      <a:pt x="1028" y="12596"/>
                      <a:pt x="1074" y="12549"/>
                      <a:pt x="1074" y="12502"/>
                    </a:cubicBezTo>
                    <a:lnTo>
                      <a:pt x="199" y="47"/>
                    </a:lnTo>
                    <a:cubicBezTo>
                      <a:pt x="199" y="1"/>
                      <a:pt x="152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4414224" y="343442"/>
                <a:ext cx="126905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2596" extrusionOk="0">
                    <a:moveTo>
                      <a:pt x="59" y="1"/>
                    </a:moveTo>
                    <a:cubicBezTo>
                      <a:pt x="1" y="1"/>
                      <a:pt x="1" y="47"/>
                      <a:pt x="1" y="106"/>
                    </a:cubicBezTo>
                    <a:lnTo>
                      <a:pt x="1413" y="12549"/>
                    </a:lnTo>
                    <a:cubicBezTo>
                      <a:pt x="1460" y="12549"/>
                      <a:pt x="1460" y="12596"/>
                      <a:pt x="1518" y="12596"/>
                    </a:cubicBezTo>
                    <a:cubicBezTo>
                      <a:pt x="1565" y="12596"/>
                      <a:pt x="1611" y="12549"/>
                      <a:pt x="1611" y="12502"/>
                    </a:cubicBezTo>
                    <a:lnTo>
                      <a:pt x="152" y="47"/>
                    </a:lnTo>
                    <a:cubicBezTo>
                      <a:pt x="152" y="1"/>
                      <a:pt x="106" y="1"/>
                      <a:pt x="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4472086" y="355409"/>
                <a:ext cx="194923" cy="979654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2444" extrusionOk="0">
                    <a:moveTo>
                      <a:pt x="94" y="1"/>
                    </a:moveTo>
                    <a:cubicBezTo>
                      <a:pt x="48" y="47"/>
                      <a:pt x="1" y="47"/>
                      <a:pt x="1" y="94"/>
                    </a:cubicBezTo>
                    <a:lnTo>
                      <a:pt x="2289" y="12397"/>
                    </a:lnTo>
                    <a:cubicBezTo>
                      <a:pt x="2335" y="12444"/>
                      <a:pt x="2335" y="12444"/>
                      <a:pt x="2382" y="12444"/>
                    </a:cubicBezTo>
                    <a:cubicBezTo>
                      <a:pt x="2429" y="12444"/>
                      <a:pt x="2476" y="12397"/>
                      <a:pt x="2476" y="12350"/>
                    </a:cubicBezTo>
                    <a:lnTo>
                      <a:pt x="199" y="94"/>
                    </a:lnTo>
                    <a:cubicBezTo>
                      <a:pt x="141" y="47"/>
                      <a:pt x="94" y="1"/>
                      <a:pt x="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4537348" y="362730"/>
                <a:ext cx="249086" cy="972332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351" extrusionOk="0">
                    <a:moveTo>
                      <a:pt x="47" y="1"/>
                    </a:moveTo>
                    <a:cubicBezTo>
                      <a:pt x="1" y="48"/>
                      <a:pt x="1" y="48"/>
                      <a:pt x="1" y="94"/>
                    </a:cubicBezTo>
                    <a:lnTo>
                      <a:pt x="3012" y="12304"/>
                    </a:lnTo>
                    <a:cubicBezTo>
                      <a:pt x="3012" y="12351"/>
                      <a:pt x="3059" y="12351"/>
                      <a:pt x="3106" y="12351"/>
                    </a:cubicBezTo>
                    <a:cubicBezTo>
                      <a:pt x="3164" y="12351"/>
                      <a:pt x="3164" y="12304"/>
                      <a:pt x="3164" y="12257"/>
                    </a:cubicBezTo>
                    <a:lnTo>
                      <a:pt x="141" y="94"/>
                    </a:lnTo>
                    <a:cubicBezTo>
                      <a:pt x="141" y="48"/>
                      <a:pt x="94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4602611" y="389417"/>
                <a:ext cx="302383" cy="945645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2012" extrusionOk="0">
                    <a:moveTo>
                      <a:pt x="94" y="0"/>
                    </a:moveTo>
                    <a:cubicBezTo>
                      <a:pt x="47" y="0"/>
                      <a:pt x="0" y="47"/>
                      <a:pt x="47" y="105"/>
                    </a:cubicBezTo>
                    <a:lnTo>
                      <a:pt x="3689" y="11965"/>
                    </a:lnTo>
                    <a:cubicBezTo>
                      <a:pt x="3689" y="12012"/>
                      <a:pt x="3689" y="12012"/>
                      <a:pt x="3736" y="12012"/>
                    </a:cubicBezTo>
                    <a:lnTo>
                      <a:pt x="3794" y="12012"/>
                    </a:lnTo>
                    <a:cubicBezTo>
                      <a:pt x="3841" y="12012"/>
                      <a:pt x="3841" y="11965"/>
                      <a:pt x="3841" y="11918"/>
                    </a:cubicBezTo>
                    <a:lnTo>
                      <a:pt x="187" y="47"/>
                    </a:lnTo>
                    <a:cubicBezTo>
                      <a:pt x="187" y="0"/>
                      <a:pt x="140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4088935" y="343442"/>
                <a:ext cx="34954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596" extrusionOk="0">
                    <a:moveTo>
                      <a:pt x="397" y="1"/>
                    </a:moveTo>
                    <a:cubicBezTo>
                      <a:pt x="339" y="1"/>
                      <a:pt x="292" y="1"/>
                      <a:pt x="292" y="47"/>
                    </a:cubicBezTo>
                    <a:lnTo>
                      <a:pt x="0" y="12502"/>
                    </a:lnTo>
                    <a:cubicBezTo>
                      <a:pt x="0" y="12549"/>
                      <a:pt x="47" y="12596"/>
                      <a:pt x="105" y="12596"/>
                    </a:cubicBezTo>
                    <a:cubicBezTo>
                      <a:pt x="152" y="12596"/>
                      <a:pt x="152" y="12549"/>
                      <a:pt x="152" y="12502"/>
                    </a:cubicBezTo>
                    <a:lnTo>
                      <a:pt x="444" y="47"/>
                    </a:lnTo>
                    <a:cubicBezTo>
                      <a:pt x="444" y="1"/>
                      <a:pt x="444" y="1"/>
                      <a:pt x="3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974076" y="343442"/>
                <a:ext cx="80929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2596" extrusionOk="0">
                    <a:moveTo>
                      <a:pt x="981" y="1"/>
                    </a:moveTo>
                    <a:cubicBezTo>
                      <a:pt x="922" y="1"/>
                      <a:pt x="876" y="1"/>
                      <a:pt x="876" y="47"/>
                    </a:cubicBezTo>
                    <a:lnTo>
                      <a:pt x="0" y="12502"/>
                    </a:lnTo>
                    <a:cubicBezTo>
                      <a:pt x="0" y="12549"/>
                      <a:pt x="0" y="12596"/>
                      <a:pt x="47" y="12596"/>
                    </a:cubicBezTo>
                    <a:cubicBezTo>
                      <a:pt x="105" y="12596"/>
                      <a:pt x="152" y="12549"/>
                      <a:pt x="152" y="12549"/>
                    </a:cubicBezTo>
                    <a:lnTo>
                      <a:pt x="1027" y="106"/>
                    </a:lnTo>
                    <a:cubicBezTo>
                      <a:pt x="1027" y="47"/>
                      <a:pt x="1027" y="1"/>
                      <a:pt x="9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3859217" y="343442"/>
                <a:ext cx="126826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2596" extrusionOk="0">
                    <a:moveTo>
                      <a:pt x="1506" y="1"/>
                    </a:moveTo>
                    <a:cubicBezTo>
                      <a:pt x="1506" y="1"/>
                      <a:pt x="1459" y="1"/>
                      <a:pt x="1459" y="47"/>
                    </a:cubicBezTo>
                    <a:lnTo>
                      <a:pt x="0" y="12502"/>
                    </a:lnTo>
                    <a:cubicBezTo>
                      <a:pt x="0" y="12549"/>
                      <a:pt x="0" y="12596"/>
                      <a:pt x="47" y="12596"/>
                    </a:cubicBezTo>
                    <a:lnTo>
                      <a:pt x="105" y="12596"/>
                    </a:lnTo>
                    <a:lnTo>
                      <a:pt x="152" y="12549"/>
                    </a:lnTo>
                    <a:lnTo>
                      <a:pt x="1611" y="106"/>
                    </a:lnTo>
                    <a:cubicBezTo>
                      <a:pt x="1611" y="47"/>
                      <a:pt x="1564" y="1"/>
                      <a:pt x="15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3733258" y="355409"/>
                <a:ext cx="194923" cy="979654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2444" extrusionOk="0">
                    <a:moveTo>
                      <a:pt x="2382" y="1"/>
                    </a:moveTo>
                    <a:cubicBezTo>
                      <a:pt x="2336" y="1"/>
                      <a:pt x="2289" y="47"/>
                      <a:pt x="2289" y="94"/>
                    </a:cubicBezTo>
                    <a:lnTo>
                      <a:pt x="1" y="12350"/>
                    </a:lnTo>
                    <a:cubicBezTo>
                      <a:pt x="1" y="12397"/>
                      <a:pt x="1" y="12444"/>
                      <a:pt x="48" y="12444"/>
                    </a:cubicBezTo>
                    <a:lnTo>
                      <a:pt x="94" y="12444"/>
                    </a:lnTo>
                    <a:cubicBezTo>
                      <a:pt x="94" y="12444"/>
                      <a:pt x="141" y="12444"/>
                      <a:pt x="141" y="12397"/>
                    </a:cubicBezTo>
                    <a:lnTo>
                      <a:pt x="2476" y="94"/>
                    </a:lnTo>
                    <a:cubicBezTo>
                      <a:pt x="2476" y="47"/>
                      <a:pt x="2429" y="47"/>
                      <a:pt x="23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3610133" y="362730"/>
                <a:ext cx="252786" cy="972332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2351" extrusionOk="0">
                    <a:moveTo>
                      <a:pt x="3117" y="1"/>
                    </a:moveTo>
                    <a:cubicBezTo>
                      <a:pt x="3071" y="1"/>
                      <a:pt x="3024" y="48"/>
                      <a:pt x="3024" y="94"/>
                    </a:cubicBezTo>
                    <a:lnTo>
                      <a:pt x="59" y="12257"/>
                    </a:lnTo>
                    <a:cubicBezTo>
                      <a:pt x="1" y="12304"/>
                      <a:pt x="59" y="12351"/>
                      <a:pt x="106" y="12351"/>
                    </a:cubicBezTo>
                    <a:cubicBezTo>
                      <a:pt x="153" y="12351"/>
                      <a:pt x="199" y="12351"/>
                      <a:pt x="199" y="12304"/>
                    </a:cubicBezTo>
                    <a:lnTo>
                      <a:pt x="3211" y="94"/>
                    </a:lnTo>
                    <a:cubicBezTo>
                      <a:pt x="3211" y="48"/>
                      <a:pt x="3164" y="48"/>
                      <a:pt x="3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3717671" y="359109"/>
                <a:ext cx="1106480" cy="1003508"/>
              </a:xfrm>
              <a:custGeom>
                <a:avLst/>
                <a:gdLst/>
                <a:ahLst/>
                <a:cxnLst/>
                <a:rect l="l" t="t" r="r" b="b"/>
                <a:pathLst>
                  <a:path w="14055" h="12747" extrusionOk="0">
                    <a:moveTo>
                      <a:pt x="12304" y="12747"/>
                    </a:moveTo>
                    <a:lnTo>
                      <a:pt x="12304" y="12747"/>
                    </a:lnTo>
                    <a:lnTo>
                      <a:pt x="12304" y="12747"/>
                    </a:lnTo>
                    <a:close/>
                    <a:moveTo>
                      <a:pt x="12350" y="12747"/>
                    </a:moveTo>
                    <a:lnTo>
                      <a:pt x="12350" y="12747"/>
                    </a:lnTo>
                    <a:lnTo>
                      <a:pt x="12350" y="12747"/>
                    </a:lnTo>
                    <a:close/>
                    <a:moveTo>
                      <a:pt x="14055" y="12689"/>
                    </a:moveTo>
                    <a:cubicBezTo>
                      <a:pt x="13576" y="12747"/>
                      <a:pt x="12992" y="12747"/>
                      <a:pt x="12409" y="12747"/>
                    </a:cubicBezTo>
                    <a:cubicBezTo>
                      <a:pt x="12992" y="12747"/>
                      <a:pt x="13576" y="12747"/>
                      <a:pt x="14055" y="12689"/>
                    </a:cubicBezTo>
                    <a:lnTo>
                      <a:pt x="14055" y="12689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10285368" y="1037302"/>
              <a:ext cx="27632" cy="79"/>
            </a:xfrm>
            <a:custGeom>
              <a:avLst/>
              <a:gdLst/>
              <a:ahLst/>
              <a:cxnLst/>
              <a:rect l="l" t="t" r="r" b="b"/>
              <a:pathLst>
                <a:path w="3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8" y="0"/>
                  </a:moveTo>
                  <a:lnTo>
                    <a:pt x="0" y="0"/>
                  </a:lnTo>
                  <a:lnTo>
                    <a:pt x="58" y="0"/>
                  </a:lnTo>
                  <a:close/>
                  <a:moveTo>
                    <a:pt x="58" y="0"/>
                  </a:move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105" y="0"/>
                  </a:moveTo>
                  <a:lnTo>
                    <a:pt x="58" y="0"/>
                  </a:lnTo>
                  <a:lnTo>
                    <a:pt x="105" y="0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105" y="0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105" y="0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2" y="0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2" y="0"/>
                  </a:lnTo>
                  <a:close/>
                  <a:moveTo>
                    <a:pt x="199" y="0"/>
                  </a:moveTo>
                  <a:lnTo>
                    <a:pt x="152" y="0"/>
                  </a:lnTo>
                  <a:lnTo>
                    <a:pt x="199" y="0"/>
                  </a:lnTo>
                  <a:close/>
                  <a:moveTo>
                    <a:pt x="350" y="0"/>
                  </a:moveTo>
                  <a:lnTo>
                    <a:pt x="292" y="0"/>
                  </a:lnTo>
                  <a:lnTo>
                    <a:pt x="350" y="0"/>
                  </a:lnTo>
                  <a:close/>
                  <a:moveTo>
                    <a:pt x="350" y="0"/>
                  </a:moveTo>
                  <a:lnTo>
                    <a:pt x="350" y="0"/>
                  </a:lnTo>
                  <a:close/>
                </a:path>
              </a:pathLst>
            </a:custGeom>
            <a:solidFill>
              <a:srgbClr val="4A3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9546540" y="14518"/>
              <a:ext cx="1355487" cy="1022874"/>
            </a:xfrm>
            <a:custGeom>
              <a:avLst/>
              <a:gdLst/>
              <a:ahLst/>
              <a:cxnLst/>
              <a:rect l="l" t="t" r="r" b="b"/>
              <a:pathLst>
                <a:path w="17218" h="12993" extrusionOk="0">
                  <a:moveTo>
                    <a:pt x="4086" y="537"/>
                  </a:moveTo>
                  <a:cubicBezTo>
                    <a:pt x="4132" y="537"/>
                    <a:pt x="4132" y="584"/>
                    <a:pt x="4132" y="642"/>
                  </a:cubicBezTo>
                  <a:lnTo>
                    <a:pt x="490" y="12502"/>
                  </a:lnTo>
                  <a:cubicBezTo>
                    <a:pt x="490" y="12549"/>
                    <a:pt x="444" y="12549"/>
                    <a:pt x="444" y="12549"/>
                  </a:cubicBezTo>
                  <a:lnTo>
                    <a:pt x="397" y="12549"/>
                  </a:lnTo>
                  <a:cubicBezTo>
                    <a:pt x="339" y="12549"/>
                    <a:pt x="339" y="12502"/>
                    <a:pt x="339" y="12455"/>
                  </a:cubicBezTo>
                  <a:lnTo>
                    <a:pt x="3992" y="584"/>
                  </a:lnTo>
                  <a:cubicBezTo>
                    <a:pt x="3992" y="537"/>
                    <a:pt x="4039" y="537"/>
                    <a:pt x="4039" y="537"/>
                  </a:cubicBezTo>
                  <a:close/>
                  <a:moveTo>
                    <a:pt x="4132" y="0"/>
                  </a:moveTo>
                  <a:cubicBezTo>
                    <a:pt x="3607" y="59"/>
                    <a:pt x="3210" y="106"/>
                    <a:pt x="3164" y="152"/>
                  </a:cubicBezTo>
                  <a:cubicBezTo>
                    <a:pt x="3023" y="292"/>
                    <a:pt x="0" y="11825"/>
                    <a:pt x="0" y="12654"/>
                  </a:cubicBezTo>
                  <a:lnTo>
                    <a:pt x="0" y="12700"/>
                  </a:lnTo>
                  <a:cubicBezTo>
                    <a:pt x="199" y="12946"/>
                    <a:pt x="6082" y="12992"/>
                    <a:pt x="9292" y="12992"/>
                  </a:cubicBezTo>
                  <a:lnTo>
                    <a:pt x="9735" y="12992"/>
                  </a:lnTo>
                  <a:cubicBezTo>
                    <a:pt x="11428" y="12992"/>
                    <a:pt x="13669" y="12946"/>
                    <a:pt x="15467" y="12899"/>
                  </a:cubicBezTo>
                  <a:lnTo>
                    <a:pt x="15572" y="12899"/>
                  </a:lnTo>
                  <a:cubicBezTo>
                    <a:pt x="16155" y="12899"/>
                    <a:pt x="16739" y="12899"/>
                    <a:pt x="17218" y="12841"/>
                  </a:cubicBezTo>
                  <a:cubicBezTo>
                    <a:pt x="16494" y="12502"/>
                    <a:pt x="15758" y="12117"/>
                    <a:pt x="15081" y="11673"/>
                  </a:cubicBezTo>
                  <a:lnTo>
                    <a:pt x="15081" y="11673"/>
                  </a:lnTo>
                  <a:lnTo>
                    <a:pt x="15222" y="12455"/>
                  </a:lnTo>
                  <a:cubicBezTo>
                    <a:pt x="15222" y="12502"/>
                    <a:pt x="15175" y="12549"/>
                    <a:pt x="15128" y="12549"/>
                  </a:cubicBezTo>
                  <a:cubicBezTo>
                    <a:pt x="15081" y="12549"/>
                    <a:pt x="15081" y="12549"/>
                    <a:pt x="15035" y="12502"/>
                  </a:cubicBezTo>
                  <a:lnTo>
                    <a:pt x="14883" y="11580"/>
                  </a:lnTo>
                  <a:cubicBezTo>
                    <a:pt x="14404" y="11288"/>
                    <a:pt x="13867" y="10950"/>
                    <a:pt x="13377" y="10611"/>
                  </a:cubicBezTo>
                  <a:lnTo>
                    <a:pt x="13377" y="10611"/>
                  </a:lnTo>
                  <a:lnTo>
                    <a:pt x="13622" y="12455"/>
                  </a:lnTo>
                  <a:cubicBezTo>
                    <a:pt x="13622" y="12502"/>
                    <a:pt x="13576" y="12549"/>
                    <a:pt x="13529" y="12549"/>
                  </a:cubicBezTo>
                  <a:cubicBezTo>
                    <a:pt x="13471" y="12549"/>
                    <a:pt x="13471" y="12502"/>
                    <a:pt x="13424" y="12502"/>
                  </a:cubicBezTo>
                  <a:lnTo>
                    <a:pt x="13237" y="10459"/>
                  </a:lnTo>
                  <a:cubicBezTo>
                    <a:pt x="12794" y="10121"/>
                    <a:pt x="12362" y="9782"/>
                    <a:pt x="11965" y="9444"/>
                  </a:cubicBezTo>
                  <a:lnTo>
                    <a:pt x="11965" y="9444"/>
                  </a:lnTo>
                  <a:lnTo>
                    <a:pt x="12163" y="12455"/>
                  </a:lnTo>
                  <a:cubicBezTo>
                    <a:pt x="12163" y="12502"/>
                    <a:pt x="12117" y="12549"/>
                    <a:pt x="12070" y="12549"/>
                  </a:cubicBezTo>
                  <a:cubicBezTo>
                    <a:pt x="12012" y="12549"/>
                    <a:pt x="12012" y="12502"/>
                    <a:pt x="12012" y="12502"/>
                  </a:cubicBezTo>
                  <a:lnTo>
                    <a:pt x="11778" y="9292"/>
                  </a:lnTo>
                  <a:cubicBezTo>
                    <a:pt x="11381" y="8954"/>
                    <a:pt x="10996" y="8615"/>
                    <a:pt x="10611" y="8230"/>
                  </a:cubicBezTo>
                  <a:lnTo>
                    <a:pt x="10611" y="8230"/>
                  </a:lnTo>
                  <a:lnTo>
                    <a:pt x="10704" y="12455"/>
                  </a:lnTo>
                  <a:cubicBezTo>
                    <a:pt x="10704" y="12502"/>
                    <a:pt x="10657" y="12549"/>
                    <a:pt x="10611" y="12549"/>
                  </a:cubicBezTo>
                  <a:cubicBezTo>
                    <a:pt x="10552" y="12549"/>
                    <a:pt x="10506" y="12502"/>
                    <a:pt x="10506" y="12455"/>
                  </a:cubicBezTo>
                  <a:lnTo>
                    <a:pt x="10412" y="8078"/>
                  </a:lnTo>
                  <a:cubicBezTo>
                    <a:pt x="10121" y="7740"/>
                    <a:pt x="9782" y="7401"/>
                    <a:pt x="9490" y="7063"/>
                  </a:cubicBezTo>
                  <a:cubicBezTo>
                    <a:pt x="9443" y="7063"/>
                    <a:pt x="9385" y="7004"/>
                    <a:pt x="9385" y="6957"/>
                  </a:cubicBezTo>
                  <a:lnTo>
                    <a:pt x="9385" y="12455"/>
                  </a:lnTo>
                  <a:cubicBezTo>
                    <a:pt x="9385" y="12502"/>
                    <a:pt x="9338" y="12549"/>
                    <a:pt x="9292" y="12549"/>
                  </a:cubicBezTo>
                  <a:cubicBezTo>
                    <a:pt x="9245" y="12549"/>
                    <a:pt x="9198" y="12502"/>
                    <a:pt x="9198" y="12455"/>
                  </a:cubicBezTo>
                  <a:lnTo>
                    <a:pt x="9198" y="6771"/>
                  </a:lnTo>
                  <a:cubicBezTo>
                    <a:pt x="8860" y="6421"/>
                    <a:pt x="8510" y="6035"/>
                    <a:pt x="8218" y="5650"/>
                  </a:cubicBezTo>
                  <a:lnTo>
                    <a:pt x="8031" y="12455"/>
                  </a:lnTo>
                  <a:cubicBezTo>
                    <a:pt x="8031" y="12502"/>
                    <a:pt x="8031" y="12549"/>
                    <a:pt x="7984" y="12549"/>
                  </a:cubicBezTo>
                  <a:cubicBezTo>
                    <a:pt x="7926" y="12549"/>
                    <a:pt x="7879" y="12502"/>
                    <a:pt x="7879" y="12455"/>
                  </a:cubicBezTo>
                  <a:lnTo>
                    <a:pt x="8031" y="5452"/>
                  </a:lnTo>
                  <a:lnTo>
                    <a:pt x="7156" y="4284"/>
                  </a:lnTo>
                  <a:lnTo>
                    <a:pt x="6572" y="12502"/>
                  </a:lnTo>
                  <a:cubicBezTo>
                    <a:pt x="6572" y="12502"/>
                    <a:pt x="6525" y="12549"/>
                    <a:pt x="6467" y="12549"/>
                  </a:cubicBezTo>
                  <a:cubicBezTo>
                    <a:pt x="6420" y="12549"/>
                    <a:pt x="6420" y="12502"/>
                    <a:pt x="6420" y="12455"/>
                  </a:cubicBezTo>
                  <a:lnTo>
                    <a:pt x="7004" y="4086"/>
                  </a:lnTo>
                  <a:cubicBezTo>
                    <a:pt x="6712" y="3747"/>
                    <a:pt x="6467" y="3409"/>
                    <a:pt x="6233" y="3024"/>
                  </a:cubicBezTo>
                  <a:lnTo>
                    <a:pt x="5113" y="12502"/>
                  </a:lnTo>
                  <a:lnTo>
                    <a:pt x="5066" y="12549"/>
                  </a:lnTo>
                  <a:lnTo>
                    <a:pt x="5008" y="12549"/>
                  </a:lnTo>
                  <a:cubicBezTo>
                    <a:pt x="4961" y="12549"/>
                    <a:pt x="4961" y="12502"/>
                    <a:pt x="4961" y="12455"/>
                  </a:cubicBezTo>
                  <a:lnTo>
                    <a:pt x="6082" y="2825"/>
                  </a:lnTo>
                  <a:cubicBezTo>
                    <a:pt x="5883" y="2533"/>
                    <a:pt x="5697" y="2288"/>
                    <a:pt x="5498" y="1997"/>
                  </a:cubicBezTo>
                  <a:lnTo>
                    <a:pt x="3502" y="12502"/>
                  </a:lnTo>
                  <a:cubicBezTo>
                    <a:pt x="3502" y="12549"/>
                    <a:pt x="3455" y="12549"/>
                    <a:pt x="3455" y="12549"/>
                  </a:cubicBezTo>
                  <a:lnTo>
                    <a:pt x="3409" y="12549"/>
                  </a:lnTo>
                  <a:cubicBezTo>
                    <a:pt x="3362" y="12549"/>
                    <a:pt x="3362" y="12502"/>
                    <a:pt x="3362" y="12455"/>
                  </a:cubicBezTo>
                  <a:lnTo>
                    <a:pt x="5358" y="1810"/>
                  </a:lnTo>
                  <a:cubicBezTo>
                    <a:pt x="5160" y="1565"/>
                    <a:pt x="5008" y="1273"/>
                    <a:pt x="4821" y="1028"/>
                  </a:cubicBezTo>
                  <a:lnTo>
                    <a:pt x="1996" y="12502"/>
                  </a:lnTo>
                  <a:cubicBezTo>
                    <a:pt x="1996" y="12549"/>
                    <a:pt x="1950" y="12549"/>
                    <a:pt x="1903" y="12549"/>
                  </a:cubicBezTo>
                  <a:cubicBezTo>
                    <a:pt x="1856" y="12549"/>
                    <a:pt x="1798" y="12502"/>
                    <a:pt x="1856" y="12455"/>
                  </a:cubicBezTo>
                  <a:lnTo>
                    <a:pt x="4669" y="829"/>
                  </a:lnTo>
                  <a:cubicBezTo>
                    <a:pt x="4623" y="736"/>
                    <a:pt x="4576" y="642"/>
                    <a:pt x="4529" y="537"/>
                  </a:cubicBezTo>
                  <a:cubicBezTo>
                    <a:pt x="4378" y="397"/>
                    <a:pt x="4284" y="199"/>
                    <a:pt x="413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5"/>
            <p:cNvGrpSpPr/>
            <p:nvPr/>
          </p:nvGrpSpPr>
          <p:grpSpPr>
            <a:xfrm>
              <a:off x="9573149" y="56792"/>
              <a:ext cx="1171733" cy="945645"/>
              <a:chOff x="3495274" y="389417"/>
              <a:chExt cx="1171733" cy="945645"/>
            </a:xfrm>
          </p:grpSpPr>
          <p:sp>
            <p:nvSpPr>
              <p:cNvPr id="70" name="Google Shape;70;p5"/>
              <p:cNvSpPr/>
              <p:nvPr/>
            </p:nvSpPr>
            <p:spPr>
              <a:xfrm>
                <a:off x="4192772" y="880105"/>
                <a:ext cx="14800" cy="45495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5779" extrusionOk="0">
                    <a:moveTo>
                      <a:pt x="0" y="1"/>
                    </a:moveTo>
                    <a:lnTo>
                      <a:pt x="0" y="5685"/>
                    </a:lnTo>
                    <a:cubicBezTo>
                      <a:pt x="0" y="5732"/>
                      <a:pt x="47" y="5779"/>
                      <a:pt x="94" y="5779"/>
                    </a:cubicBezTo>
                    <a:cubicBezTo>
                      <a:pt x="140" y="5779"/>
                      <a:pt x="187" y="5732"/>
                      <a:pt x="187" y="5685"/>
                    </a:cubicBezTo>
                    <a:lnTo>
                      <a:pt x="187" y="187"/>
                    </a:lnTo>
                    <a:cubicBezTo>
                      <a:pt x="94" y="141"/>
                      <a:pt x="47" y="94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4288343" y="983076"/>
                <a:ext cx="23066" cy="351979"/>
              </a:xfrm>
              <a:custGeom>
                <a:avLst/>
                <a:gdLst/>
                <a:ahLst/>
                <a:cxnLst/>
                <a:rect l="l" t="t" r="r" b="b"/>
                <a:pathLst>
                  <a:path w="293" h="4471" extrusionOk="0">
                    <a:moveTo>
                      <a:pt x="0" y="0"/>
                    </a:moveTo>
                    <a:lnTo>
                      <a:pt x="94" y="4377"/>
                    </a:lnTo>
                    <a:cubicBezTo>
                      <a:pt x="94" y="4424"/>
                      <a:pt x="140" y="4471"/>
                      <a:pt x="199" y="4471"/>
                    </a:cubicBezTo>
                    <a:cubicBezTo>
                      <a:pt x="245" y="4471"/>
                      <a:pt x="292" y="4424"/>
                      <a:pt x="292" y="4377"/>
                    </a:cubicBezTo>
                    <a:lnTo>
                      <a:pt x="199" y="152"/>
                    </a:lnTo>
                    <a:cubicBezTo>
                      <a:pt x="140" y="93"/>
                      <a:pt x="47" y="4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4395881" y="1078648"/>
                <a:ext cx="30388" cy="256407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57" extrusionOk="0">
                    <a:moveTo>
                      <a:pt x="0" y="0"/>
                    </a:moveTo>
                    <a:lnTo>
                      <a:pt x="234" y="3210"/>
                    </a:lnTo>
                    <a:cubicBezTo>
                      <a:pt x="234" y="3210"/>
                      <a:pt x="234" y="3257"/>
                      <a:pt x="292" y="3257"/>
                    </a:cubicBezTo>
                    <a:cubicBezTo>
                      <a:pt x="339" y="3257"/>
                      <a:pt x="385" y="3210"/>
                      <a:pt x="385" y="3163"/>
                    </a:cubicBezTo>
                    <a:lnTo>
                      <a:pt x="187" y="152"/>
                    </a:lnTo>
                    <a:cubicBezTo>
                      <a:pt x="93" y="105"/>
                      <a:pt x="47" y="4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510740" y="1170519"/>
                <a:ext cx="30388" cy="16453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2090" extrusionOk="0">
                    <a:moveTo>
                      <a:pt x="0" y="0"/>
                    </a:moveTo>
                    <a:lnTo>
                      <a:pt x="187" y="2043"/>
                    </a:lnTo>
                    <a:cubicBezTo>
                      <a:pt x="234" y="2043"/>
                      <a:pt x="234" y="2090"/>
                      <a:pt x="292" y="2090"/>
                    </a:cubicBezTo>
                    <a:cubicBezTo>
                      <a:pt x="339" y="2090"/>
                      <a:pt x="385" y="2043"/>
                      <a:pt x="385" y="1996"/>
                    </a:cubicBezTo>
                    <a:lnTo>
                      <a:pt x="140" y="152"/>
                    </a:lnTo>
                    <a:cubicBezTo>
                      <a:pt x="94" y="105"/>
                      <a:pt x="47" y="4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640320" y="1258690"/>
                <a:ext cx="26688" cy="7636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970" extrusionOk="0">
                    <a:moveTo>
                      <a:pt x="0" y="1"/>
                    </a:moveTo>
                    <a:lnTo>
                      <a:pt x="152" y="923"/>
                    </a:lnTo>
                    <a:cubicBezTo>
                      <a:pt x="198" y="970"/>
                      <a:pt x="198" y="970"/>
                      <a:pt x="245" y="970"/>
                    </a:cubicBezTo>
                    <a:cubicBezTo>
                      <a:pt x="292" y="970"/>
                      <a:pt x="339" y="923"/>
                      <a:pt x="339" y="876"/>
                    </a:cubicBezTo>
                    <a:lnTo>
                      <a:pt x="198" y="94"/>
                    </a:lnTo>
                    <a:cubicBezTo>
                      <a:pt x="152" y="94"/>
                      <a:pt x="47" y="4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088935" y="776268"/>
                <a:ext cx="26688" cy="55879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7098" extrusionOk="0">
                    <a:moveTo>
                      <a:pt x="152" y="1"/>
                    </a:moveTo>
                    <a:lnTo>
                      <a:pt x="0" y="7004"/>
                    </a:lnTo>
                    <a:cubicBezTo>
                      <a:pt x="0" y="7051"/>
                      <a:pt x="47" y="7098"/>
                      <a:pt x="105" y="7098"/>
                    </a:cubicBezTo>
                    <a:cubicBezTo>
                      <a:pt x="152" y="7098"/>
                      <a:pt x="152" y="7051"/>
                      <a:pt x="152" y="7004"/>
                    </a:cubicBezTo>
                    <a:lnTo>
                      <a:pt x="339" y="199"/>
                    </a:lnTo>
                    <a:cubicBezTo>
                      <a:pt x="292" y="94"/>
                      <a:pt x="199" y="47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3974076" y="668731"/>
                <a:ext cx="57942" cy="66632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8464" extrusionOk="0">
                    <a:moveTo>
                      <a:pt x="584" y="1"/>
                    </a:moveTo>
                    <a:lnTo>
                      <a:pt x="0" y="8370"/>
                    </a:lnTo>
                    <a:cubicBezTo>
                      <a:pt x="0" y="8417"/>
                      <a:pt x="0" y="8464"/>
                      <a:pt x="47" y="8464"/>
                    </a:cubicBezTo>
                    <a:cubicBezTo>
                      <a:pt x="105" y="8464"/>
                      <a:pt x="152" y="8417"/>
                      <a:pt x="152" y="8417"/>
                    </a:cubicBezTo>
                    <a:lnTo>
                      <a:pt x="736" y="199"/>
                    </a:lnTo>
                    <a:cubicBezTo>
                      <a:pt x="689" y="153"/>
                      <a:pt x="631" y="106"/>
                      <a:pt x="5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3859217" y="569538"/>
                <a:ext cx="100217" cy="765522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9724" extrusionOk="0">
                    <a:moveTo>
                      <a:pt x="1121" y="0"/>
                    </a:moveTo>
                    <a:lnTo>
                      <a:pt x="0" y="9630"/>
                    </a:lnTo>
                    <a:cubicBezTo>
                      <a:pt x="0" y="9677"/>
                      <a:pt x="0" y="9724"/>
                      <a:pt x="47" y="9724"/>
                    </a:cubicBezTo>
                    <a:lnTo>
                      <a:pt x="105" y="9724"/>
                    </a:lnTo>
                    <a:lnTo>
                      <a:pt x="152" y="9677"/>
                    </a:lnTo>
                    <a:lnTo>
                      <a:pt x="1272" y="199"/>
                    </a:lnTo>
                    <a:cubicBezTo>
                      <a:pt x="1214" y="152"/>
                      <a:pt x="1167" y="94"/>
                      <a:pt x="11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3733258" y="489555"/>
                <a:ext cx="168314" cy="84550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0740" extrusionOk="0">
                    <a:moveTo>
                      <a:pt x="1997" y="1"/>
                    </a:moveTo>
                    <a:lnTo>
                      <a:pt x="1" y="10646"/>
                    </a:lnTo>
                    <a:cubicBezTo>
                      <a:pt x="1" y="10693"/>
                      <a:pt x="1" y="10740"/>
                      <a:pt x="48" y="10740"/>
                    </a:cubicBezTo>
                    <a:lnTo>
                      <a:pt x="94" y="10740"/>
                    </a:lnTo>
                    <a:cubicBezTo>
                      <a:pt x="94" y="10740"/>
                      <a:pt x="141" y="10740"/>
                      <a:pt x="141" y="10693"/>
                    </a:cubicBezTo>
                    <a:lnTo>
                      <a:pt x="2137" y="188"/>
                    </a:lnTo>
                    <a:cubicBezTo>
                      <a:pt x="2090" y="141"/>
                      <a:pt x="2044" y="47"/>
                      <a:pt x="1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3610133" y="412405"/>
                <a:ext cx="238143" cy="922657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1720" extrusionOk="0">
                    <a:moveTo>
                      <a:pt x="2872" y="0"/>
                    </a:moveTo>
                    <a:lnTo>
                      <a:pt x="59" y="11626"/>
                    </a:lnTo>
                    <a:cubicBezTo>
                      <a:pt x="1" y="11673"/>
                      <a:pt x="59" y="11720"/>
                      <a:pt x="106" y="11720"/>
                    </a:cubicBezTo>
                    <a:cubicBezTo>
                      <a:pt x="153" y="11720"/>
                      <a:pt x="199" y="11720"/>
                      <a:pt x="199" y="11673"/>
                    </a:cubicBezTo>
                    <a:lnTo>
                      <a:pt x="3024" y="199"/>
                    </a:lnTo>
                    <a:cubicBezTo>
                      <a:pt x="2977" y="105"/>
                      <a:pt x="2919" y="47"/>
                      <a:pt x="2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3495274" y="389417"/>
                <a:ext cx="298761" cy="945645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012" extrusionOk="0">
                    <a:moveTo>
                      <a:pt x="3701" y="0"/>
                    </a:moveTo>
                    <a:cubicBezTo>
                      <a:pt x="3701" y="0"/>
                      <a:pt x="3654" y="0"/>
                      <a:pt x="3654" y="47"/>
                    </a:cubicBezTo>
                    <a:lnTo>
                      <a:pt x="1" y="11918"/>
                    </a:lnTo>
                    <a:cubicBezTo>
                      <a:pt x="1" y="11965"/>
                      <a:pt x="1" y="12012"/>
                      <a:pt x="59" y="12012"/>
                    </a:cubicBezTo>
                    <a:lnTo>
                      <a:pt x="106" y="12012"/>
                    </a:lnTo>
                    <a:cubicBezTo>
                      <a:pt x="106" y="12012"/>
                      <a:pt x="152" y="12012"/>
                      <a:pt x="152" y="11965"/>
                    </a:cubicBezTo>
                    <a:lnTo>
                      <a:pt x="3794" y="105"/>
                    </a:lnTo>
                    <a:cubicBezTo>
                      <a:pt x="3794" y="47"/>
                      <a:pt x="3794" y="0"/>
                      <a:pt x="3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" name="Google Shape;81;p5"/>
          <p:cNvGrpSpPr/>
          <p:nvPr/>
        </p:nvGrpSpPr>
        <p:grpSpPr>
          <a:xfrm>
            <a:off x="7859524" y="4380296"/>
            <a:ext cx="1142505" cy="762535"/>
            <a:chOff x="3230672" y="3763275"/>
            <a:chExt cx="1349362" cy="900597"/>
          </a:xfrm>
        </p:grpSpPr>
        <p:sp>
          <p:nvSpPr>
            <p:cNvPr id="82" name="Google Shape;82;p5"/>
            <p:cNvSpPr/>
            <p:nvPr/>
          </p:nvSpPr>
          <p:spPr>
            <a:xfrm>
              <a:off x="3230672" y="3763275"/>
              <a:ext cx="1349358" cy="900596"/>
            </a:xfrm>
            <a:custGeom>
              <a:avLst/>
              <a:gdLst/>
              <a:ahLst/>
              <a:cxnLst/>
              <a:rect l="l" t="t" r="r" b="b"/>
              <a:pathLst>
                <a:path w="16249" h="10845" extrusionOk="0">
                  <a:moveTo>
                    <a:pt x="0" y="1"/>
                  </a:moveTo>
                  <a:lnTo>
                    <a:pt x="0" y="10845"/>
                  </a:lnTo>
                  <a:lnTo>
                    <a:pt x="16249" y="10845"/>
                  </a:lnTo>
                  <a:lnTo>
                    <a:pt x="16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123383" y="3763275"/>
              <a:ext cx="456651" cy="900596"/>
            </a:xfrm>
            <a:custGeom>
              <a:avLst/>
              <a:gdLst/>
              <a:ahLst/>
              <a:cxnLst/>
              <a:rect l="l" t="t" r="r" b="b"/>
              <a:pathLst>
                <a:path w="5499" h="10845" extrusionOk="0">
                  <a:moveTo>
                    <a:pt x="1" y="1"/>
                  </a:moveTo>
                  <a:lnTo>
                    <a:pt x="1" y="10845"/>
                  </a:lnTo>
                  <a:lnTo>
                    <a:pt x="5499" y="10845"/>
                  </a:lnTo>
                  <a:lnTo>
                    <a:pt x="5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840373" y="3763275"/>
              <a:ext cx="81465" cy="149393"/>
            </a:xfrm>
            <a:custGeom>
              <a:avLst/>
              <a:gdLst/>
              <a:ahLst/>
              <a:cxnLst/>
              <a:rect l="l" t="t" r="r" b="b"/>
              <a:pathLst>
                <a:path w="981" h="1799" extrusionOk="0">
                  <a:moveTo>
                    <a:pt x="0" y="1"/>
                  </a:moveTo>
                  <a:lnTo>
                    <a:pt x="0" y="1798"/>
                  </a:lnTo>
                  <a:lnTo>
                    <a:pt x="981" y="179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323680" y="4490313"/>
              <a:ext cx="89271" cy="173559"/>
            </a:xfrm>
            <a:custGeom>
              <a:avLst/>
              <a:gdLst/>
              <a:ahLst/>
              <a:cxnLst/>
              <a:rect l="l" t="t" r="r" b="b"/>
              <a:pathLst>
                <a:path w="1075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1075" y="209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5"/>
          <p:cNvGrpSpPr/>
          <p:nvPr/>
        </p:nvGrpSpPr>
        <p:grpSpPr>
          <a:xfrm>
            <a:off x="319754" y="4092386"/>
            <a:ext cx="615159" cy="424193"/>
            <a:chOff x="2298850" y="763400"/>
            <a:chExt cx="1004998" cy="693125"/>
          </a:xfrm>
        </p:grpSpPr>
        <p:sp>
          <p:nvSpPr>
            <p:cNvPr id="87" name="Google Shape;87;p5"/>
            <p:cNvSpPr/>
            <p:nvPr/>
          </p:nvSpPr>
          <p:spPr>
            <a:xfrm>
              <a:off x="2951009" y="939714"/>
              <a:ext cx="352839" cy="377738"/>
            </a:xfrm>
            <a:custGeom>
              <a:avLst/>
              <a:gdLst/>
              <a:ahLst/>
              <a:cxnLst/>
              <a:rect l="l" t="t" r="r" b="b"/>
              <a:pathLst>
                <a:path w="3316" h="3550" extrusionOk="0">
                  <a:moveTo>
                    <a:pt x="1658" y="432"/>
                  </a:moveTo>
                  <a:cubicBezTo>
                    <a:pt x="2335" y="432"/>
                    <a:pt x="2872" y="969"/>
                    <a:pt x="2872" y="1646"/>
                  </a:cubicBezTo>
                  <a:lnTo>
                    <a:pt x="2872" y="1892"/>
                  </a:lnTo>
                  <a:cubicBezTo>
                    <a:pt x="2872" y="2580"/>
                    <a:pt x="2335" y="3106"/>
                    <a:pt x="1658" y="3106"/>
                  </a:cubicBezTo>
                  <a:cubicBezTo>
                    <a:pt x="1027" y="3106"/>
                    <a:pt x="490" y="2580"/>
                    <a:pt x="490" y="1892"/>
                  </a:cubicBezTo>
                  <a:lnTo>
                    <a:pt x="490" y="1646"/>
                  </a:lnTo>
                  <a:cubicBezTo>
                    <a:pt x="490" y="969"/>
                    <a:pt x="1027" y="432"/>
                    <a:pt x="1658" y="432"/>
                  </a:cubicBezTo>
                  <a:close/>
                  <a:moveTo>
                    <a:pt x="1658" y="1"/>
                  </a:moveTo>
                  <a:cubicBezTo>
                    <a:pt x="735" y="1"/>
                    <a:pt x="0" y="724"/>
                    <a:pt x="0" y="1646"/>
                  </a:cubicBezTo>
                  <a:lnTo>
                    <a:pt x="0" y="1892"/>
                  </a:lnTo>
                  <a:cubicBezTo>
                    <a:pt x="0" y="2814"/>
                    <a:pt x="735" y="3549"/>
                    <a:pt x="1658" y="3549"/>
                  </a:cubicBezTo>
                  <a:cubicBezTo>
                    <a:pt x="2580" y="3549"/>
                    <a:pt x="3315" y="2814"/>
                    <a:pt x="3315" y="1892"/>
                  </a:cubicBezTo>
                  <a:lnTo>
                    <a:pt x="3315" y="1646"/>
                  </a:lnTo>
                  <a:cubicBezTo>
                    <a:pt x="3315" y="724"/>
                    <a:pt x="2580" y="1"/>
                    <a:pt x="1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298850" y="825434"/>
              <a:ext cx="766435" cy="631088"/>
            </a:xfrm>
            <a:custGeom>
              <a:avLst/>
              <a:gdLst/>
              <a:ahLst/>
              <a:cxnLst/>
              <a:rect l="l" t="t" r="r" b="b"/>
              <a:pathLst>
                <a:path w="7203" h="5931" extrusionOk="0">
                  <a:moveTo>
                    <a:pt x="1" y="1"/>
                  </a:moveTo>
                  <a:lnTo>
                    <a:pt x="1" y="2919"/>
                  </a:lnTo>
                  <a:cubicBezTo>
                    <a:pt x="1" y="4623"/>
                    <a:pt x="1367" y="5930"/>
                    <a:pt x="3024" y="5930"/>
                  </a:cubicBezTo>
                  <a:lnTo>
                    <a:pt x="4191" y="5930"/>
                  </a:lnTo>
                  <a:cubicBezTo>
                    <a:pt x="5837" y="5930"/>
                    <a:pt x="7203" y="4623"/>
                    <a:pt x="7203" y="2919"/>
                  </a:cubicBezTo>
                  <a:lnTo>
                    <a:pt x="7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2620620" y="1456419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429303" y="825434"/>
              <a:ext cx="635983" cy="631088"/>
            </a:xfrm>
            <a:custGeom>
              <a:avLst/>
              <a:gdLst/>
              <a:ahLst/>
              <a:cxnLst/>
              <a:rect l="l" t="t" r="r" b="b"/>
              <a:pathLst>
                <a:path w="5977" h="5931" extrusionOk="0">
                  <a:moveTo>
                    <a:pt x="5347" y="1"/>
                  </a:moveTo>
                  <a:cubicBezTo>
                    <a:pt x="4810" y="1028"/>
                    <a:pt x="4028" y="2043"/>
                    <a:pt x="3257" y="2779"/>
                  </a:cubicBezTo>
                  <a:cubicBezTo>
                    <a:pt x="2277" y="3748"/>
                    <a:pt x="1168" y="4576"/>
                    <a:pt x="0" y="5347"/>
                  </a:cubicBezTo>
                  <a:cubicBezTo>
                    <a:pt x="479" y="5744"/>
                    <a:pt x="1109" y="5930"/>
                    <a:pt x="1798" y="5930"/>
                  </a:cubicBezTo>
                  <a:lnTo>
                    <a:pt x="2965" y="5930"/>
                  </a:lnTo>
                  <a:cubicBezTo>
                    <a:pt x="4611" y="5930"/>
                    <a:pt x="5977" y="4623"/>
                    <a:pt x="5977" y="2919"/>
                  </a:cubicBezTo>
                  <a:lnTo>
                    <a:pt x="5977" y="1705"/>
                  </a:lnTo>
                  <a:lnTo>
                    <a:pt x="5977" y="116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rgbClr val="000000">
                <a:alpha val="261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298850" y="763400"/>
              <a:ext cx="766435" cy="119280"/>
            </a:xfrm>
            <a:custGeom>
              <a:avLst/>
              <a:gdLst/>
              <a:ahLst/>
              <a:cxnLst/>
              <a:rect l="l" t="t" r="r" b="b"/>
              <a:pathLst>
                <a:path w="7203" h="1121" extrusionOk="0">
                  <a:moveTo>
                    <a:pt x="3608" y="0"/>
                  </a:moveTo>
                  <a:cubicBezTo>
                    <a:pt x="1612" y="0"/>
                    <a:pt x="1" y="245"/>
                    <a:pt x="1" y="584"/>
                  </a:cubicBezTo>
                  <a:cubicBezTo>
                    <a:pt x="1" y="875"/>
                    <a:pt x="1612" y="1121"/>
                    <a:pt x="3608" y="1121"/>
                  </a:cubicBezTo>
                  <a:cubicBezTo>
                    <a:pt x="5604" y="1121"/>
                    <a:pt x="7203" y="875"/>
                    <a:pt x="7203" y="584"/>
                  </a:cubicBezTo>
                  <a:cubicBezTo>
                    <a:pt x="7203" y="245"/>
                    <a:pt x="5604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subTitle" idx="1"/>
          </p:nvPr>
        </p:nvSpPr>
        <p:spPr>
          <a:xfrm>
            <a:off x="1503375" y="2115383"/>
            <a:ext cx="2984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hasCustomPrompt="1"/>
          </p:nvPr>
        </p:nvSpPr>
        <p:spPr>
          <a:xfrm>
            <a:off x="723375" y="1585925"/>
            <a:ext cx="703800" cy="990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2"/>
          </p:nvPr>
        </p:nvSpPr>
        <p:spPr>
          <a:xfrm>
            <a:off x="1503375" y="1585925"/>
            <a:ext cx="29841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3"/>
          </p:nvPr>
        </p:nvSpPr>
        <p:spPr>
          <a:xfrm>
            <a:off x="720000" y="394325"/>
            <a:ext cx="7704000" cy="6675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4"/>
          </p:nvPr>
        </p:nvSpPr>
        <p:spPr>
          <a:xfrm>
            <a:off x="1503388" y="3589817"/>
            <a:ext cx="2984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5" hasCustomPrompt="1"/>
          </p:nvPr>
        </p:nvSpPr>
        <p:spPr>
          <a:xfrm>
            <a:off x="723388" y="3084017"/>
            <a:ext cx="703800" cy="990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6"/>
          </p:nvPr>
        </p:nvSpPr>
        <p:spPr>
          <a:xfrm>
            <a:off x="1503388" y="3059550"/>
            <a:ext cx="29841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7"/>
          </p:nvPr>
        </p:nvSpPr>
        <p:spPr>
          <a:xfrm>
            <a:off x="5436500" y="2115383"/>
            <a:ext cx="2984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8" hasCustomPrompt="1"/>
          </p:nvPr>
        </p:nvSpPr>
        <p:spPr>
          <a:xfrm>
            <a:off x="4656502" y="1585925"/>
            <a:ext cx="703800" cy="990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9"/>
          </p:nvPr>
        </p:nvSpPr>
        <p:spPr>
          <a:xfrm>
            <a:off x="5436500" y="1585925"/>
            <a:ext cx="29841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3"/>
          </p:nvPr>
        </p:nvSpPr>
        <p:spPr>
          <a:xfrm>
            <a:off x="5436513" y="3589817"/>
            <a:ext cx="2984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6515" y="3084017"/>
            <a:ext cx="703800" cy="990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5"/>
          </p:nvPr>
        </p:nvSpPr>
        <p:spPr>
          <a:xfrm>
            <a:off x="5436513" y="3059550"/>
            <a:ext cx="29841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/>
          <p:nvPr/>
        </p:nvSpPr>
        <p:spPr>
          <a:xfrm rot="1638226">
            <a:off x="8278772" y="973428"/>
            <a:ext cx="1178794" cy="683539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3"/>
          <p:cNvGrpSpPr/>
          <p:nvPr/>
        </p:nvGrpSpPr>
        <p:grpSpPr>
          <a:xfrm>
            <a:off x="7993633" y="4313498"/>
            <a:ext cx="1262598" cy="842508"/>
            <a:chOff x="3230672" y="3763275"/>
            <a:chExt cx="1349362" cy="900597"/>
          </a:xfrm>
        </p:grpSpPr>
        <p:sp>
          <p:nvSpPr>
            <p:cNvPr id="195" name="Google Shape;195;p13"/>
            <p:cNvSpPr/>
            <p:nvPr/>
          </p:nvSpPr>
          <p:spPr>
            <a:xfrm>
              <a:off x="3230672" y="3763275"/>
              <a:ext cx="1349358" cy="900596"/>
            </a:xfrm>
            <a:custGeom>
              <a:avLst/>
              <a:gdLst/>
              <a:ahLst/>
              <a:cxnLst/>
              <a:rect l="l" t="t" r="r" b="b"/>
              <a:pathLst>
                <a:path w="16249" h="10845" extrusionOk="0">
                  <a:moveTo>
                    <a:pt x="0" y="1"/>
                  </a:moveTo>
                  <a:lnTo>
                    <a:pt x="0" y="10845"/>
                  </a:lnTo>
                  <a:lnTo>
                    <a:pt x="16249" y="10845"/>
                  </a:lnTo>
                  <a:lnTo>
                    <a:pt x="16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123383" y="3763275"/>
              <a:ext cx="456651" cy="900596"/>
            </a:xfrm>
            <a:custGeom>
              <a:avLst/>
              <a:gdLst/>
              <a:ahLst/>
              <a:cxnLst/>
              <a:rect l="l" t="t" r="r" b="b"/>
              <a:pathLst>
                <a:path w="5499" h="10845" extrusionOk="0">
                  <a:moveTo>
                    <a:pt x="1" y="1"/>
                  </a:moveTo>
                  <a:lnTo>
                    <a:pt x="1" y="10845"/>
                  </a:lnTo>
                  <a:lnTo>
                    <a:pt x="5499" y="10845"/>
                  </a:lnTo>
                  <a:lnTo>
                    <a:pt x="5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3840373" y="3763275"/>
              <a:ext cx="81465" cy="149393"/>
            </a:xfrm>
            <a:custGeom>
              <a:avLst/>
              <a:gdLst/>
              <a:ahLst/>
              <a:cxnLst/>
              <a:rect l="l" t="t" r="r" b="b"/>
              <a:pathLst>
                <a:path w="981" h="1799" extrusionOk="0">
                  <a:moveTo>
                    <a:pt x="0" y="1"/>
                  </a:moveTo>
                  <a:lnTo>
                    <a:pt x="0" y="1798"/>
                  </a:lnTo>
                  <a:lnTo>
                    <a:pt x="981" y="179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3323680" y="4490313"/>
              <a:ext cx="89271" cy="173559"/>
            </a:xfrm>
            <a:custGeom>
              <a:avLst/>
              <a:gdLst/>
              <a:ahLst/>
              <a:cxnLst/>
              <a:rect l="l" t="t" r="r" b="b"/>
              <a:pathLst>
                <a:path w="1075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1075" y="209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3"/>
          <p:cNvSpPr/>
          <p:nvPr/>
        </p:nvSpPr>
        <p:spPr>
          <a:xfrm rot="-311614">
            <a:off x="-72129" y="4359399"/>
            <a:ext cx="1178815" cy="683543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3"/>
          <p:cNvGrpSpPr/>
          <p:nvPr/>
        </p:nvGrpSpPr>
        <p:grpSpPr>
          <a:xfrm>
            <a:off x="8505140" y="3950320"/>
            <a:ext cx="554357" cy="382328"/>
            <a:chOff x="2298850" y="763400"/>
            <a:chExt cx="1004998" cy="693125"/>
          </a:xfrm>
        </p:grpSpPr>
        <p:sp>
          <p:nvSpPr>
            <p:cNvPr id="201" name="Google Shape;201;p13"/>
            <p:cNvSpPr/>
            <p:nvPr/>
          </p:nvSpPr>
          <p:spPr>
            <a:xfrm>
              <a:off x="2951009" y="939714"/>
              <a:ext cx="352839" cy="377738"/>
            </a:xfrm>
            <a:custGeom>
              <a:avLst/>
              <a:gdLst/>
              <a:ahLst/>
              <a:cxnLst/>
              <a:rect l="l" t="t" r="r" b="b"/>
              <a:pathLst>
                <a:path w="3316" h="3550" extrusionOk="0">
                  <a:moveTo>
                    <a:pt x="1658" y="432"/>
                  </a:moveTo>
                  <a:cubicBezTo>
                    <a:pt x="2335" y="432"/>
                    <a:pt x="2872" y="969"/>
                    <a:pt x="2872" y="1646"/>
                  </a:cubicBezTo>
                  <a:lnTo>
                    <a:pt x="2872" y="1892"/>
                  </a:lnTo>
                  <a:cubicBezTo>
                    <a:pt x="2872" y="2580"/>
                    <a:pt x="2335" y="3106"/>
                    <a:pt x="1658" y="3106"/>
                  </a:cubicBezTo>
                  <a:cubicBezTo>
                    <a:pt x="1027" y="3106"/>
                    <a:pt x="490" y="2580"/>
                    <a:pt x="490" y="1892"/>
                  </a:cubicBezTo>
                  <a:lnTo>
                    <a:pt x="490" y="1646"/>
                  </a:lnTo>
                  <a:cubicBezTo>
                    <a:pt x="490" y="969"/>
                    <a:pt x="1027" y="432"/>
                    <a:pt x="1658" y="432"/>
                  </a:cubicBezTo>
                  <a:close/>
                  <a:moveTo>
                    <a:pt x="1658" y="1"/>
                  </a:moveTo>
                  <a:cubicBezTo>
                    <a:pt x="735" y="1"/>
                    <a:pt x="0" y="724"/>
                    <a:pt x="0" y="1646"/>
                  </a:cubicBezTo>
                  <a:lnTo>
                    <a:pt x="0" y="1892"/>
                  </a:lnTo>
                  <a:cubicBezTo>
                    <a:pt x="0" y="2814"/>
                    <a:pt x="735" y="3549"/>
                    <a:pt x="1658" y="3549"/>
                  </a:cubicBezTo>
                  <a:cubicBezTo>
                    <a:pt x="2580" y="3549"/>
                    <a:pt x="3315" y="2814"/>
                    <a:pt x="3315" y="1892"/>
                  </a:cubicBezTo>
                  <a:lnTo>
                    <a:pt x="3315" y="1646"/>
                  </a:lnTo>
                  <a:cubicBezTo>
                    <a:pt x="3315" y="724"/>
                    <a:pt x="2580" y="1"/>
                    <a:pt x="1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298850" y="825434"/>
              <a:ext cx="766435" cy="631088"/>
            </a:xfrm>
            <a:custGeom>
              <a:avLst/>
              <a:gdLst/>
              <a:ahLst/>
              <a:cxnLst/>
              <a:rect l="l" t="t" r="r" b="b"/>
              <a:pathLst>
                <a:path w="7203" h="5931" extrusionOk="0">
                  <a:moveTo>
                    <a:pt x="1" y="1"/>
                  </a:moveTo>
                  <a:lnTo>
                    <a:pt x="1" y="2919"/>
                  </a:lnTo>
                  <a:cubicBezTo>
                    <a:pt x="1" y="4623"/>
                    <a:pt x="1367" y="5930"/>
                    <a:pt x="3024" y="5930"/>
                  </a:cubicBezTo>
                  <a:lnTo>
                    <a:pt x="4191" y="5930"/>
                  </a:lnTo>
                  <a:cubicBezTo>
                    <a:pt x="5837" y="5930"/>
                    <a:pt x="7203" y="4623"/>
                    <a:pt x="7203" y="2919"/>
                  </a:cubicBezTo>
                  <a:lnTo>
                    <a:pt x="7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620620" y="1456419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429303" y="825434"/>
              <a:ext cx="635983" cy="631088"/>
            </a:xfrm>
            <a:custGeom>
              <a:avLst/>
              <a:gdLst/>
              <a:ahLst/>
              <a:cxnLst/>
              <a:rect l="l" t="t" r="r" b="b"/>
              <a:pathLst>
                <a:path w="5977" h="5931" extrusionOk="0">
                  <a:moveTo>
                    <a:pt x="5347" y="1"/>
                  </a:moveTo>
                  <a:cubicBezTo>
                    <a:pt x="4810" y="1028"/>
                    <a:pt x="4028" y="2043"/>
                    <a:pt x="3257" y="2779"/>
                  </a:cubicBezTo>
                  <a:cubicBezTo>
                    <a:pt x="2277" y="3748"/>
                    <a:pt x="1168" y="4576"/>
                    <a:pt x="0" y="5347"/>
                  </a:cubicBezTo>
                  <a:cubicBezTo>
                    <a:pt x="479" y="5744"/>
                    <a:pt x="1109" y="5930"/>
                    <a:pt x="1798" y="5930"/>
                  </a:cubicBezTo>
                  <a:lnTo>
                    <a:pt x="2965" y="5930"/>
                  </a:lnTo>
                  <a:cubicBezTo>
                    <a:pt x="4611" y="5930"/>
                    <a:pt x="5977" y="4623"/>
                    <a:pt x="5977" y="2919"/>
                  </a:cubicBezTo>
                  <a:lnTo>
                    <a:pt x="5977" y="1705"/>
                  </a:lnTo>
                  <a:lnTo>
                    <a:pt x="5977" y="116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rgbClr val="000000">
                <a:alpha val="261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298850" y="763400"/>
              <a:ext cx="766435" cy="119280"/>
            </a:xfrm>
            <a:custGeom>
              <a:avLst/>
              <a:gdLst/>
              <a:ahLst/>
              <a:cxnLst/>
              <a:rect l="l" t="t" r="r" b="b"/>
              <a:pathLst>
                <a:path w="7203" h="1121" extrusionOk="0">
                  <a:moveTo>
                    <a:pt x="3608" y="0"/>
                  </a:moveTo>
                  <a:cubicBezTo>
                    <a:pt x="1612" y="0"/>
                    <a:pt x="1" y="245"/>
                    <a:pt x="1" y="584"/>
                  </a:cubicBezTo>
                  <a:cubicBezTo>
                    <a:pt x="1" y="875"/>
                    <a:pt x="1612" y="1121"/>
                    <a:pt x="3608" y="1121"/>
                  </a:cubicBezTo>
                  <a:cubicBezTo>
                    <a:pt x="5604" y="1121"/>
                    <a:pt x="7203" y="875"/>
                    <a:pt x="7203" y="584"/>
                  </a:cubicBezTo>
                  <a:cubicBezTo>
                    <a:pt x="7203" y="245"/>
                    <a:pt x="5604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subTitle" idx="1"/>
          </p:nvPr>
        </p:nvSpPr>
        <p:spPr>
          <a:xfrm>
            <a:off x="5084725" y="2637596"/>
            <a:ext cx="298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subTitle" idx="2"/>
          </p:nvPr>
        </p:nvSpPr>
        <p:spPr>
          <a:xfrm>
            <a:off x="5084713" y="2107338"/>
            <a:ext cx="29841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233" name="Google Shape;233;p17"/>
          <p:cNvSpPr/>
          <p:nvPr/>
        </p:nvSpPr>
        <p:spPr>
          <a:xfrm rot="8967119">
            <a:off x="-148325" y="197733"/>
            <a:ext cx="1178807" cy="683539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7"/>
          <p:cNvGrpSpPr/>
          <p:nvPr/>
        </p:nvGrpSpPr>
        <p:grpSpPr>
          <a:xfrm>
            <a:off x="7881408" y="4300998"/>
            <a:ext cx="1262598" cy="842508"/>
            <a:chOff x="3230672" y="3763275"/>
            <a:chExt cx="1349362" cy="900597"/>
          </a:xfrm>
        </p:grpSpPr>
        <p:sp>
          <p:nvSpPr>
            <p:cNvPr id="235" name="Google Shape;235;p17"/>
            <p:cNvSpPr/>
            <p:nvPr/>
          </p:nvSpPr>
          <p:spPr>
            <a:xfrm>
              <a:off x="3230672" y="3763275"/>
              <a:ext cx="1349358" cy="900596"/>
            </a:xfrm>
            <a:custGeom>
              <a:avLst/>
              <a:gdLst/>
              <a:ahLst/>
              <a:cxnLst/>
              <a:rect l="l" t="t" r="r" b="b"/>
              <a:pathLst>
                <a:path w="16249" h="10845" extrusionOk="0">
                  <a:moveTo>
                    <a:pt x="0" y="1"/>
                  </a:moveTo>
                  <a:lnTo>
                    <a:pt x="0" y="10845"/>
                  </a:lnTo>
                  <a:lnTo>
                    <a:pt x="16249" y="10845"/>
                  </a:lnTo>
                  <a:lnTo>
                    <a:pt x="16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123383" y="3763275"/>
              <a:ext cx="456651" cy="900596"/>
            </a:xfrm>
            <a:custGeom>
              <a:avLst/>
              <a:gdLst/>
              <a:ahLst/>
              <a:cxnLst/>
              <a:rect l="l" t="t" r="r" b="b"/>
              <a:pathLst>
                <a:path w="5499" h="10845" extrusionOk="0">
                  <a:moveTo>
                    <a:pt x="1" y="1"/>
                  </a:moveTo>
                  <a:lnTo>
                    <a:pt x="1" y="10845"/>
                  </a:lnTo>
                  <a:lnTo>
                    <a:pt x="5499" y="10845"/>
                  </a:lnTo>
                  <a:lnTo>
                    <a:pt x="5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840373" y="3763275"/>
              <a:ext cx="81465" cy="149393"/>
            </a:xfrm>
            <a:custGeom>
              <a:avLst/>
              <a:gdLst/>
              <a:ahLst/>
              <a:cxnLst/>
              <a:rect l="l" t="t" r="r" b="b"/>
              <a:pathLst>
                <a:path w="981" h="1799" extrusionOk="0">
                  <a:moveTo>
                    <a:pt x="0" y="1"/>
                  </a:moveTo>
                  <a:lnTo>
                    <a:pt x="0" y="1798"/>
                  </a:lnTo>
                  <a:lnTo>
                    <a:pt x="981" y="179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3323680" y="4490313"/>
              <a:ext cx="89271" cy="173559"/>
            </a:xfrm>
            <a:custGeom>
              <a:avLst/>
              <a:gdLst/>
              <a:ahLst/>
              <a:cxnLst/>
              <a:rect l="l" t="t" r="r" b="b"/>
              <a:pathLst>
                <a:path w="1075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1075" y="209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17"/>
          <p:cNvGrpSpPr/>
          <p:nvPr/>
        </p:nvGrpSpPr>
        <p:grpSpPr>
          <a:xfrm>
            <a:off x="8392915" y="3937820"/>
            <a:ext cx="554357" cy="382328"/>
            <a:chOff x="2298850" y="763400"/>
            <a:chExt cx="1004998" cy="693125"/>
          </a:xfrm>
        </p:grpSpPr>
        <p:sp>
          <p:nvSpPr>
            <p:cNvPr id="240" name="Google Shape;240;p17"/>
            <p:cNvSpPr/>
            <p:nvPr/>
          </p:nvSpPr>
          <p:spPr>
            <a:xfrm>
              <a:off x="2951009" y="939714"/>
              <a:ext cx="352839" cy="377738"/>
            </a:xfrm>
            <a:custGeom>
              <a:avLst/>
              <a:gdLst/>
              <a:ahLst/>
              <a:cxnLst/>
              <a:rect l="l" t="t" r="r" b="b"/>
              <a:pathLst>
                <a:path w="3316" h="3550" extrusionOk="0">
                  <a:moveTo>
                    <a:pt x="1658" y="432"/>
                  </a:moveTo>
                  <a:cubicBezTo>
                    <a:pt x="2335" y="432"/>
                    <a:pt x="2872" y="969"/>
                    <a:pt x="2872" y="1646"/>
                  </a:cubicBezTo>
                  <a:lnTo>
                    <a:pt x="2872" y="1892"/>
                  </a:lnTo>
                  <a:cubicBezTo>
                    <a:pt x="2872" y="2580"/>
                    <a:pt x="2335" y="3106"/>
                    <a:pt x="1658" y="3106"/>
                  </a:cubicBezTo>
                  <a:cubicBezTo>
                    <a:pt x="1027" y="3106"/>
                    <a:pt x="490" y="2580"/>
                    <a:pt x="490" y="1892"/>
                  </a:cubicBezTo>
                  <a:lnTo>
                    <a:pt x="490" y="1646"/>
                  </a:lnTo>
                  <a:cubicBezTo>
                    <a:pt x="490" y="969"/>
                    <a:pt x="1027" y="432"/>
                    <a:pt x="1658" y="432"/>
                  </a:cubicBezTo>
                  <a:close/>
                  <a:moveTo>
                    <a:pt x="1658" y="1"/>
                  </a:moveTo>
                  <a:cubicBezTo>
                    <a:pt x="735" y="1"/>
                    <a:pt x="0" y="724"/>
                    <a:pt x="0" y="1646"/>
                  </a:cubicBezTo>
                  <a:lnTo>
                    <a:pt x="0" y="1892"/>
                  </a:lnTo>
                  <a:cubicBezTo>
                    <a:pt x="0" y="2814"/>
                    <a:pt x="735" y="3549"/>
                    <a:pt x="1658" y="3549"/>
                  </a:cubicBezTo>
                  <a:cubicBezTo>
                    <a:pt x="2580" y="3549"/>
                    <a:pt x="3315" y="2814"/>
                    <a:pt x="3315" y="1892"/>
                  </a:cubicBezTo>
                  <a:lnTo>
                    <a:pt x="3315" y="1646"/>
                  </a:lnTo>
                  <a:cubicBezTo>
                    <a:pt x="3315" y="724"/>
                    <a:pt x="2580" y="1"/>
                    <a:pt x="1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2298850" y="825434"/>
              <a:ext cx="766435" cy="631088"/>
            </a:xfrm>
            <a:custGeom>
              <a:avLst/>
              <a:gdLst/>
              <a:ahLst/>
              <a:cxnLst/>
              <a:rect l="l" t="t" r="r" b="b"/>
              <a:pathLst>
                <a:path w="7203" h="5931" extrusionOk="0">
                  <a:moveTo>
                    <a:pt x="1" y="1"/>
                  </a:moveTo>
                  <a:lnTo>
                    <a:pt x="1" y="2919"/>
                  </a:lnTo>
                  <a:cubicBezTo>
                    <a:pt x="1" y="4623"/>
                    <a:pt x="1367" y="5930"/>
                    <a:pt x="3024" y="5930"/>
                  </a:cubicBezTo>
                  <a:lnTo>
                    <a:pt x="4191" y="5930"/>
                  </a:lnTo>
                  <a:cubicBezTo>
                    <a:pt x="5837" y="5930"/>
                    <a:pt x="7203" y="4623"/>
                    <a:pt x="7203" y="2919"/>
                  </a:cubicBezTo>
                  <a:lnTo>
                    <a:pt x="7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620620" y="1456419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2429303" y="825434"/>
              <a:ext cx="635983" cy="631088"/>
            </a:xfrm>
            <a:custGeom>
              <a:avLst/>
              <a:gdLst/>
              <a:ahLst/>
              <a:cxnLst/>
              <a:rect l="l" t="t" r="r" b="b"/>
              <a:pathLst>
                <a:path w="5977" h="5931" extrusionOk="0">
                  <a:moveTo>
                    <a:pt x="5347" y="1"/>
                  </a:moveTo>
                  <a:cubicBezTo>
                    <a:pt x="4810" y="1028"/>
                    <a:pt x="4028" y="2043"/>
                    <a:pt x="3257" y="2779"/>
                  </a:cubicBezTo>
                  <a:cubicBezTo>
                    <a:pt x="2277" y="3748"/>
                    <a:pt x="1168" y="4576"/>
                    <a:pt x="0" y="5347"/>
                  </a:cubicBezTo>
                  <a:cubicBezTo>
                    <a:pt x="479" y="5744"/>
                    <a:pt x="1109" y="5930"/>
                    <a:pt x="1798" y="5930"/>
                  </a:cubicBezTo>
                  <a:lnTo>
                    <a:pt x="2965" y="5930"/>
                  </a:lnTo>
                  <a:cubicBezTo>
                    <a:pt x="4611" y="5930"/>
                    <a:pt x="5977" y="4623"/>
                    <a:pt x="5977" y="2919"/>
                  </a:cubicBezTo>
                  <a:lnTo>
                    <a:pt x="5977" y="1705"/>
                  </a:lnTo>
                  <a:lnTo>
                    <a:pt x="5977" y="116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rgbClr val="000000">
                <a:alpha val="261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2298850" y="763400"/>
              <a:ext cx="766435" cy="119280"/>
            </a:xfrm>
            <a:custGeom>
              <a:avLst/>
              <a:gdLst/>
              <a:ahLst/>
              <a:cxnLst/>
              <a:rect l="l" t="t" r="r" b="b"/>
              <a:pathLst>
                <a:path w="7203" h="1121" extrusionOk="0">
                  <a:moveTo>
                    <a:pt x="3608" y="0"/>
                  </a:moveTo>
                  <a:cubicBezTo>
                    <a:pt x="1612" y="0"/>
                    <a:pt x="1" y="245"/>
                    <a:pt x="1" y="584"/>
                  </a:cubicBezTo>
                  <a:cubicBezTo>
                    <a:pt x="1" y="875"/>
                    <a:pt x="1612" y="1121"/>
                    <a:pt x="3608" y="1121"/>
                  </a:cubicBezTo>
                  <a:cubicBezTo>
                    <a:pt x="5604" y="1121"/>
                    <a:pt x="7203" y="875"/>
                    <a:pt x="7203" y="584"/>
                  </a:cubicBezTo>
                  <a:cubicBezTo>
                    <a:pt x="7203" y="245"/>
                    <a:pt x="5604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720000" y="1181864"/>
            <a:ext cx="7704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subTitle" idx="2"/>
          </p:nvPr>
        </p:nvSpPr>
        <p:spPr>
          <a:xfrm>
            <a:off x="713225" y="1724425"/>
            <a:ext cx="36531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720000" y="394325"/>
            <a:ext cx="7704000" cy="6675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9"/>
          <p:cNvGrpSpPr/>
          <p:nvPr/>
        </p:nvGrpSpPr>
        <p:grpSpPr>
          <a:xfrm flipH="1">
            <a:off x="-646618" y="4080604"/>
            <a:ext cx="1366652" cy="1062816"/>
            <a:chOff x="2346900" y="3410216"/>
            <a:chExt cx="1535047" cy="1193772"/>
          </a:xfrm>
        </p:grpSpPr>
        <p:sp>
          <p:nvSpPr>
            <p:cNvPr id="272" name="Google Shape;272;p19"/>
            <p:cNvSpPr/>
            <p:nvPr/>
          </p:nvSpPr>
          <p:spPr>
            <a:xfrm>
              <a:off x="2355284" y="3410216"/>
              <a:ext cx="1504765" cy="115284"/>
            </a:xfrm>
            <a:custGeom>
              <a:avLst/>
              <a:gdLst/>
              <a:ahLst/>
              <a:cxnLst/>
              <a:rect l="l" t="t" r="r" b="b"/>
              <a:pathLst>
                <a:path w="27280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27280" y="2090"/>
                  </a:lnTo>
                  <a:lnTo>
                    <a:pt x="27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2346900" y="3525445"/>
              <a:ext cx="182911" cy="1078543"/>
            </a:xfrm>
            <a:custGeom>
              <a:avLst/>
              <a:gdLst/>
              <a:ahLst/>
              <a:cxnLst/>
              <a:rect l="l" t="t" r="r" b="b"/>
              <a:pathLst>
                <a:path w="3316" h="19553" extrusionOk="0">
                  <a:moveTo>
                    <a:pt x="2534" y="1"/>
                  </a:moveTo>
                  <a:lnTo>
                    <a:pt x="1" y="19553"/>
                  </a:lnTo>
                  <a:lnTo>
                    <a:pt x="736" y="19553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3699037" y="3525445"/>
              <a:ext cx="182911" cy="1078543"/>
            </a:xfrm>
            <a:custGeom>
              <a:avLst/>
              <a:gdLst/>
              <a:ahLst/>
              <a:cxnLst/>
              <a:rect l="l" t="t" r="r" b="b"/>
              <a:pathLst>
                <a:path w="3316" h="19553" extrusionOk="0">
                  <a:moveTo>
                    <a:pt x="1" y="1"/>
                  </a:moveTo>
                  <a:lnTo>
                    <a:pt x="2627" y="19553"/>
                  </a:lnTo>
                  <a:lnTo>
                    <a:pt x="3316" y="19553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687513" y="3525445"/>
              <a:ext cx="182911" cy="1078543"/>
            </a:xfrm>
            <a:custGeom>
              <a:avLst/>
              <a:gdLst/>
              <a:ahLst/>
              <a:cxnLst/>
              <a:rect l="l" t="t" r="r" b="b"/>
              <a:pathLst>
                <a:path w="3316" h="19553" extrusionOk="0">
                  <a:moveTo>
                    <a:pt x="2580" y="1"/>
                  </a:moveTo>
                  <a:lnTo>
                    <a:pt x="1" y="19553"/>
                  </a:lnTo>
                  <a:lnTo>
                    <a:pt x="736" y="19553"/>
                  </a:lnTo>
                  <a:lnTo>
                    <a:pt x="33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358424" y="3525445"/>
              <a:ext cx="182304" cy="1078543"/>
            </a:xfrm>
            <a:custGeom>
              <a:avLst/>
              <a:gdLst/>
              <a:ahLst/>
              <a:cxnLst/>
              <a:rect l="l" t="t" r="r" b="b"/>
              <a:pathLst>
                <a:path w="3305" h="19553" extrusionOk="0">
                  <a:moveTo>
                    <a:pt x="1" y="1"/>
                  </a:moveTo>
                  <a:lnTo>
                    <a:pt x="2627" y="19553"/>
                  </a:lnTo>
                  <a:lnTo>
                    <a:pt x="3304" y="19553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9"/>
          <p:cNvGrpSpPr/>
          <p:nvPr/>
        </p:nvGrpSpPr>
        <p:grpSpPr>
          <a:xfrm flipH="1">
            <a:off x="-146852" y="3635078"/>
            <a:ext cx="782095" cy="445578"/>
            <a:chOff x="79125" y="8275"/>
            <a:chExt cx="2054901" cy="1170725"/>
          </a:xfrm>
        </p:grpSpPr>
        <p:sp>
          <p:nvSpPr>
            <p:cNvPr id="278" name="Google Shape;278;p19"/>
            <p:cNvSpPr/>
            <p:nvPr/>
          </p:nvSpPr>
          <p:spPr>
            <a:xfrm>
              <a:off x="79125" y="408762"/>
              <a:ext cx="1518591" cy="353453"/>
            </a:xfrm>
            <a:custGeom>
              <a:avLst/>
              <a:gdLst/>
              <a:ahLst/>
              <a:cxnLst/>
              <a:rect l="l" t="t" r="r" b="b"/>
              <a:pathLst>
                <a:path w="9783" h="2277" extrusionOk="0">
                  <a:moveTo>
                    <a:pt x="1273" y="0"/>
                  </a:moveTo>
                  <a:cubicBezTo>
                    <a:pt x="585" y="0"/>
                    <a:pt x="1" y="526"/>
                    <a:pt x="1" y="1168"/>
                  </a:cubicBezTo>
                  <a:cubicBezTo>
                    <a:pt x="1" y="1798"/>
                    <a:pt x="585" y="2277"/>
                    <a:pt x="1273" y="2277"/>
                  </a:cubicBezTo>
                  <a:lnTo>
                    <a:pt x="8522" y="2277"/>
                  </a:lnTo>
                  <a:cubicBezTo>
                    <a:pt x="9199" y="2277"/>
                    <a:pt x="9783" y="1798"/>
                    <a:pt x="9783" y="1168"/>
                  </a:cubicBezTo>
                  <a:cubicBezTo>
                    <a:pt x="9783" y="526"/>
                    <a:pt x="9199" y="0"/>
                    <a:pt x="8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24451" y="444930"/>
              <a:ext cx="1375471" cy="271959"/>
            </a:xfrm>
            <a:custGeom>
              <a:avLst/>
              <a:gdLst/>
              <a:ahLst/>
              <a:cxnLst/>
              <a:rect l="l" t="t" r="r" b="b"/>
              <a:pathLst>
                <a:path w="8861" h="1752" extrusionOk="0">
                  <a:moveTo>
                    <a:pt x="935" y="1"/>
                  </a:moveTo>
                  <a:cubicBezTo>
                    <a:pt x="444" y="1"/>
                    <a:pt x="1" y="398"/>
                    <a:pt x="1" y="876"/>
                  </a:cubicBezTo>
                  <a:cubicBezTo>
                    <a:pt x="1" y="1367"/>
                    <a:pt x="444" y="1752"/>
                    <a:pt x="935" y="1752"/>
                  </a:cubicBezTo>
                  <a:lnTo>
                    <a:pt x="7938" y="1752"/>
                  </a:lnTo>
                  <a:cubicBezTo>
                    <a:pt x="8464" y="1752"/>
                    <a:pt x="8860" y="1367"/>
                    <a:pt x="8860" y="876"/>
                  </a:cubicBezTo>
                  <a:cubicBezTo>
                    <a:pt x="8860" y="398"/>
                    <a:pt x="8464" y="1"/>
                    <a:pt x="7938" y="1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24451" y="454088"/>
              <a:ext cx="1292114" cy="262800"/>
            </a:xfrm>
            <a:custGeom>
              <a:avLst/>
              <a:gdLst/>
              <a:ahLst/>
              <a:cxnLst/>
              <a:rect l="l" t="t" r="r" b="b"/>
              <a:pathLst>
                <a:path w="8324" h="1693" extrusionOk="0">
                  <a:moveTo>
                    <a:pt x="736" y="0"/>
                  </a:moveTo>
                  <a:cubicBezTo>
                    <a:pt x="293" y="94"/>
                    <a:pt x="1" y="432"/>
                    <a:pt x="1" y="817"/>
                  </a:cubicBezTo>
                  <a:cubicBezTo>
                    <a:pt x="1" y="1261"/>
                    <a:pt x="351" y="1599"/>
                    <a:pt x="783" y="1693"/>
                  </a:cubicBezTo>
                  <a:lnTo>
                    <a:pt x="783" y="1553"/>
                  </a:lnTo>
                  <a:lnTo>
                    <a:pt x="8277" y="1599"/>
                  </a:lnTo>
                  <a:lnTo>
                    <a:pt x="8323" y="1553"/>
                  </a:lnTo>
                  <a:lnTo>
                    <a:pt x="8277" y="1506"/>
                  </a:lnTo>
                  <a:lnTo>
                    <a:pt x="830" y="1506"/>
                  </a:lnTo>
                  <a:lnTo>
                    <a:pt x="830" y="1354"/>
                  </a:lnTo>
                  <a:lnTo>
                    <a:pt x="8277" y="1354"/>
                  </a:lnTo>
                  <a:cubicBezTo>
                    <a:pt x="8277" y="1354"/>
                    <a:pt x="8323" y="1354"/>
                    <a:pt x="8323" y="1308"/>
                  </a:cubicBezTo>
                  <a:lnTo>
                    <a:pt x="8277" y="1308"/>
                  </a:lnTo>
                  <a:lnTo>
                    <a:pt x="830" y="1261"/>
                  </a:lnTo>
                  <a:cubicBezTo>
                    <a:pt x="876" y="1109"/>
                    <a:pt x="876" y="1016"/>
                    <a:pt x="876" y="876"/>
                  </a:cubicBezTo>
                  <a:lnTo>
                    <a:pt x="8277" y="876"/>
                  </a:lnTo>
                  <a:cubicBezTo>
                    <a:pt x="8277" y="876"/>
                    <a:pt x="8323" y="876"/>
                    <a:pt x="8323" y="817"/>
                  </a:cubicBezTo>
                  <a:lnTo>
                    <a:pt x="8277" y="817"/>
                  </a:lnTo>
                  <a:lnTo>
                    <a:pt x="876" y="771"/>
                  </a:lnTo>
                  <a:cubicBezTo>
                    <a:pt x="876" y="677"/>
                    <a:pt x="830" y="525"/>
                    <a:pt x="830" y="385"/>
                  </a:cubicBezTo>
                  <a:lnTo>
                    <a:pt x="8323" y="385"/>
                  </a:lnTo>
                  <a:lnTo>
                    <a:pt x="8277" y="339"/>
                  </a:lnTo>
                  <a:lnTo>
                    <a:pt x="830" y="339"/>
                  </a:lnTo>
                  <a:cubicBezTo>
                    <a:pt x="783" y="234"/>
                    <a:pt x="736" y="94"/>
                    <a:pt x="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367227" y="8275"/>
              <a:ext cx="1766799" cy="415078"/>
            </a:xfrm>
            <a:custGeom>
              <a:avLst/>
              <a:gdLst/>
              <a:ahLst/>
              <a:cxnLst/>
              <a:rect l="l" t="t" r="r" b="b"/>
              <a:pathLst>
                <a:path w="11382" h="2674" extrusionOk="0">
                  <a:moveTo>
                    <a:pt x="1460" y="1"/>
                  </a:moveTo>
                  <a:cubicBezTo>
                    <a:pt x="678" y="1"/>
                    <a:pt x="1" y="584"/>
                    <a:pt x="1" y="1308"/>
                  </a:cubicBezTo>
                  <a:cubicBezTo>
                    <a:pt x="1" y="2043"/>
                    <a:pt x="678" y="2674"/>
                    <a:pt x="1460" y="2674"/>
                  </a:cubicBezTo>
                  <a:lnTo>
                    <a:pt x="9923" y="2674"/>
                  </a:lnTo>
                  <a:cubicBezTo>
                    <a:pt x="10752" y="2674"/>
                    <a:pt x="11382" y="2043"/>
                    <a:pt x="11382" y="1308"/>
                  </a:cubicBezTo>
                  <a:cubicBezTo>
                    <a:pt x="11382" y="584"/>
                    <a:pt x="10752" y="1"/>
                    <a:pt x="9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419849" y="53601"/>
              <a:ext cx="1600085" cy="309989"/>
            </a:xfrm>
            <a:custGeom>
              <a:avLst/>
              <a:gdLst/>
              <a:ahLst/>
              <a:cxnLst/>
              <a:rect l="l" t="t" r="r" b="b"/>
              <a:pathLst>
                <a:path w="10308" h="1997" extrusionOk="0">
                  <a:moveTo>
                    <a:pt x="1074" y="0"/>
                  </a:moveTo>
                  <a:cubicBezTo>
                    <a:pt x="491" y="0"/>
                    <a:pt x="0" y="432"/>
                    <a:pt x="0" y="969"/>
                  </a:cubicBezTo>
                  <a:cubicBezTo>
                    <a:pt x="0" y="1553"/>
                    <a:pt x="491" y="1997"/>
                    <a:pt x="1074" y="1997"/>
                  </a:cubicBezTo>
                  <a:lnTo>
                    <a:pt x="9245" y="1997"/>
                  </a:lnTo>
                  <a:cubicBezTo>
                    <a:pt x="9829" y="1997"/>
                    <a:pt x="10307" y="1553"/>
                    <a:pt x="10307" y="969"/>
                  </a:cubicBezTo>
                  <a:cubicBezTo>
                    <a:pt x="10307" y="432"/>
                    <a:pt x="9829" y="0"/>
                    <a:pt x="9245" y="0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419849" y="53601"/>
              <a:ext cx="1502292" cy="309989"/>
            </a:xfrm>
            <a:custGeom>
              <a:avLst/>
              <a:gdLst/>
              <a:ahLst/>
              <a:cxnLst/>
              <a:rect l="l" t="t" r="r" b="b"/>
              <a:pathLst>
                <a:path w="9678" h="1997" extrusionOk="0">
                  <a:moveTo>
                    <a:pt x="829" y="0"/>
                  </a:moveTo>
                  <a:cubicBezTo>
                    <a:pt x="339" y="141"/>
                    <a:pt x="0" y="537"/>
                    <a:pt x="0" y="969"/>
                  </a:cubicBezTo>
                  <a:cubicBezTo>
                    <a:pt x="0" y="1506"/>
                    <a:pt x="386" y="1891"/>
                    <a:pt x="876" y="1997"/>
                  </a:cubicBezTo>
                  <a:cubicBezTo>
                    <a:pt x="923" y="1938"/>
                    <a:pt x="923" y="1891"/>
                    <a:pt x="923" y="1845"/>
                  </a:cubicBezTo>
                  <a:lnTo>
                    <a:pt x="9630" y="1891"/>
                  </a:lnTo>
                  <a:lnTo>
                    <a:pt x="9677" y="1845"/>
                  </a:lnTo>
                  <a:lnTo>
                    <a:pt x="9630" y="1798"/>
                  </a:lnTo>
                  <a:lnTo>
                    <a:pt x="923" y="1798"/>
                  </a:lnTo>
                  <a:cubicBezTo>
                    <a:pt x="923" y="1751"/>
                    <a:pt x="969" y="1751"/>
                    <a:pt x="969" y="1705"/>
                  </a:cubicBezTo>
                  <a:lnTo>
                    <a:pt x="9630" y="1751"/>
                  </a:lnTo>
                  <a:lnTo>
                    <a:pt x="9677" y="1705"/>
                  </a:lnTo>
                  <a:cubicBezTo>
                    <a:pt x="9677" y="1646"/>
                    <a:pt x="9630" y="1646"/>
                    <a:pt x="9630" y="1646"/>
                  </a:cubicBezTo>
                  <a:lnTo>
                    <a:pt x="969" y="1646"/>
                  </a:lnTo>
                  <a:lnTo>
                    <a:pt x="969" y="1600"/>
                  </a:lnTo>
                  <a:lnTo>
                    <a:pt x="9630" y="1600"/>
                  </a:lnTo>
                  <a:cubicBezTo>
                    <a:pt x="9630" y="1600"/>
                    <a:pt x="9677" y="1600"/>
                    <a:pt x="9677" y="1553"/>
                  </a:cubicBezTo>
                  <a:lnTo>
                    <a:pt x="9630" y="1553"/>
                  </a:lnTo>
                  <a:lnTo>
                    <a:pt x="969" y="1506"/>
                  </a:lnTo>
                  <a:cubicBezTo>
                    <a:pt x="969" y="1413"/>
                    <a:pt x="1016" y="1308"/>
                    <a:pt x="1016" y="1214"/>
                  </a:cubicBezTo>
                  <a:lnTo>
                    <a:pt x="9630" y="1261"/>
                  </a:lnTo>
                  <a:lnTo>
                    <a:pt x="9677" y="1214"/>
                  </a:lnTo>
                  <a:lnTo>
                    <a:pt x="9630" y="1168"/>
                  </a:lnTo>
                  <a:lnTo>
                    <a:pt x="1016" y="1168"/>
                  </a:lnTo>
                  <a:cubicBezTo>
                    <a:pt x="1016" y="1016"/>
                    <a:pt x="1016" y="876"/>
                    <a:pt x="969" y="724"/>
                  </a:cubicBezTo>
                  <a:lnTo>
                    <a:pt x="9630" y="724"/>
                  </a:lnTo>
                  <a:cubicBezTo>
                    <a:pt x="9630" y="724"/>
                    <a:pt x="9677" y="724"/>
                    <a:pt x="9677" y="677"/>
                  </a:cubicBezTo>
                  <a:lnTo>
                    <a:pt x="9630" y="677"/>
                  </a:lnTo>
                  <a:lnTo>
                    <a:pt x="969" y="631"/>
                  </a:lnTo>
                  <a:lnTo>
                    <a:pt x="969" y="479"/>
                  </a:lnTo>
                  <a:lnTo>
                    <a:pt x="9677" y="479"/>
                  </a:lnTo>
                  <a:cubicBezTo>
                    <a:pt x="9677" y="432"/>
                    <a:pt x="9630" y="432"/>
                    <a:pt x="9630" y="432"/>
                  </a:cubicBezTo>
                  <a:lnTo>
                    <a:pt x="923" y="432"/>
                  </a:lnTo>
                  <a:cubicBezTo>
                    <a:pt x="923" y="292"/>
                    <a:pt x="876" y="141"/>
                    <a:pt x="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231403" y="762059"/>
              <a:ext cx="1766799" cy="416941"/>
            </a:xfrm>
            <a:custGeom>
              <a:avLst/>
              <a:gdLst/>
              <a:ahLst/>
              <a:cxnLst/>
              <a:rect l="l" t="t" r="r" b="b"/>
              <a:pathLst>
                <a:path w="11382" h="2686" extrusionOk="0">
                  <a:moveTo>
                    <a:pt x="1460" y="1"/>
                  </a:moveTo>
                  <a:cubicBezTo>
                    <a:pt x="677" y="1"/>
                    <a:pt x="0" y="584"/>
                    <a:pt x="0" y="1366"/>
                  </a:cubicBezTo>
                  <a:cubicBezTo>
                    <a:pt x="0" y="2102"/>
                    <a:pt x="677" y="2685"/>
                    <a:pt x="1460" y="2685"/>
                  </a:cubicBezTo>
                  <a:lnTo>
                    <a:pt x="9922" y="2685"/>
                  </a:lnTo>
                  <a:cubicBezTo>
                    <a:pt x="10751" y="2685"/>
                    <a:pt x="11381" y="2102"/>
                    <a:pt x="11381" y="1366"/>
                  </a:cubicBezTo>
                  <a:cubicBezTo>
                    <a:pt x="11381" y="584"/>
                    <a:pt x="10751" y="1"/>
                    <a:pt x="9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83870" y="807386"/>
              <a:ext cx="1600240" cy="317285"/>
            </a:xfrm>
            <a:custGeom>
              <a:avLst/>
              <a:gdLst/>
              <a:ahLst/>
              <a:cxnLst/>
              <a:rect l="l" t="t" r="r" b="b"/>
              <a:pathLst>
                <a:path w="10309" h="2044" extrusionOk="0">
                  <a:moveTo>
                    <a:pt x="1075" y="0"/>
                  </a:moveTo>
                  <a:cubicBezTo>
                    <a:pt x="491" y="0"/>
                    <a:pt x="1" y="444"/>
                    <a:pt x="1" y="1028"/>
                  </a:cubicBezTo>
                  <a:cubicBezTo>
                    <a:pt x="1" y="1565"/>
                    <a:pt x="491" y="2043"/>
                    <a:pt x="1075" y="2043"/>
                  </a:cubicBezTo>
                  <a:lnTo>
                    <a:pt x="9246" y="2043"/>
                  </a:lnTo>
                  <a:cubicBezTo>
                    <a:pt x="9829" y="2043"/>
                    <a:pt x="10308" y="1565"/>
                    <a:pt x="10308" y="1028"/>
                  </a:cubicBezTo>
                  <a:cubicBezTo>
                    <a:pt x="10308" y="444"/>
                    <a:pt x="9829" y="0"/>
                    <a:pt x="9246" y="0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283870" y="816389"/>
              <a:ext cx="1502292" cy="300986"/>
            </a:xfrm>
            <a:custGeom>
              <a:avLst/>
              <a:gdLst/>
              <a:ahLst/>
              <a:cxnLst/>
              <a:rect l="l" t="t" r="r" b="b"/>
              <a:pathLst>
                <a:path w="9678" h="1939" extrusionOk="0">
                  <a:moveTo>
                    <a:pt x="830" y="1"/>
                  </a:moveTo>
                  <a:cubicBezTo>
                    <a:pt x="339" y="94"/>
                    <a:pt x="1" y="479"/>
                    <a:pt x="1" y="970"/>
                  </a:cubicBezTo>
                  <a:cubicBezTo>
                    <a:pt x="1" y="1460"/>
                    <a:pt x="386" y="1892"/>
                    <a:pt x="923" y="1938"/>
                  </a:cubicBezTo>
                  <a:cubicBezTo>
                    <a:pt x="923" y="1798"/>
                    <a:pt x="970" y="1600"/>
                    <a:pt x="970" y="1460"/>
                  </a:cubicBezTo>
                  <a:lnTo>
                    <a:pt x="9479" y="1460"/>
                  </a:lnTo>
                  <a:cubicBezTo>
                    <a:pt x="9538" y="1460"/>
                    <a:pt x="9538" y="1401"/>
                    <a:pt x="9538" y="1401"/>
                  </a:cubicBezTo>
                  <a:cubicBezTo>
                    <a:pt x="9538" y="1401"/>
                    <a:pt x="9538" y="1355"/>
                    <a:pt x="9479" y="1355"/>
                  </a:cubicBezTo>
                  <a:lnTo>
                    <a:pt x="1017" y="1355"/>
                  </a:lnTo>
                  <a:lnTo>
                    <a:pt x="1017" y="1215"/>
                  </a:lnTo>
                  <a:lnTo>
                    <a:pt x="9631" y="1215"/>
                  </a:lnTo>
                  <a:cubicBezTo>
                    <a:pt x="9631" y="1215"/>
                    <a:pt x="9678" y="1215"/>
                    <a:pt x="9678" y="1168"/>
                  </a:cubicBezTo>
                  <a:lnTo>
                    <a:pt x="9631" y="1168"/>
                  </a:lnTo>
                  <a:lnTo>
                    <a:pt x="1017" y="1110"/>
                  </a:lnTo>
                  <a:cubicBezTo>
                    <a:pt x="1017" y="923"/>
                    <a:pt x="1017" y="678"/>
                    <a:pt x="970" y="479"/>
                  </a:cubicBezTo>
                  <a:lnTo>
                    <a:pt x="9631" y="479"/>
                  </a:lnTo>
                  <a:cubicBezTo>
                    <a:pt x="9631" y="479"/>
                    <a:pt x="9678" y="479"/>
                    <a:pt x="9678" y="433"/>
                  </a:cubicBezTo>
                  <a:lnTo>
                    <a:pt x="9631" y="386"/>
                  </a:lnTo>
                  <a:lnTo>
                    <a:pt x="923" y="386"/>
                  </a:lnTo>
                  <a:cubicBezTo>
                    <a:pt x="923" y="234"/>
                    <a:pt x="876" y="141"/>
                    <a:pt x="8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9"/>
          <p:cNvGrpSpPr/>
          <p:nvPr/>
        </p:nvGrpSpPr>
        <p:grpSpPr>
          <a:xfrm flipH="1">
            <a:off x="-6622" y="2709547"/>
            <a:ext cx="456571" cy="926947"/>
            <a:chOff x="3734950" y="3236129"/>
            <a:chExt cx="382388" cy="776337"/>
          </a:xfrm>
        </p:grpSpPr>
        <p:sp>
          <p:nvSpPr>
            <p:cNvPr id="288" name="Google Shape;288;p19"/>
            <p:cNvSpPr/>
            <p:nvPr/>
          </p:nvSpPr>
          <p:spPr>
            <a:xfrm>
              <a:off x="3734950" y="3358230"/>
              <a:ext cx="250275" cy="386767"/>
            </a:xfrm>
            <a:custGeom>
              <a:avLst/>
              <a:gdLst/>
              <a:ahLst/>
              <a:cxnLst/>
              <a:rect l="l" t="t" r="r" b="b"/>
              <a:pathLst>
                <a:path w="7098" h="10969" extrusionOk="0">
                  <a:moveTo>
                    <a:pt x="2109" y="1"/>
                  </a:moveTo>
                  <a:cubicBezTo>
                    <a:pt x="2071" y="1"/>
                    <a:pt x="2034" y="6"/>
                    <a:pt x="1996" y="18"/>
                  </a:cubicBezTo>
                  <a:cubicBezTo>
                    <a:pt x="1308" y="263"/>
                    <a:pt x="1751" y="2014"/>
                    <a:pt x="1844" y="2446"/>
                  </a:cubicBezTo>
                  <a:cubicBezTo>
                    <a:pt x="1996" y="3427"/>
                    <a:pt x="2288" y="4349"/>
                    <a:pt x="2673" y="5224"/>
                  </a:cubicBezTo>
                  <a:cubicBezTo>
                    <a:pt x="2230" y="4932"/>
                    <a:pt x="1646" y="4547"/>
                    <a:pt x="1062" y="4547"/>
                  </a:cubicBezTo>
                  <a:cubicBezTo>
                    <a:pt x="479" y="4547"/>
                    <a:pt x="0" y="4781"/>
                    <a:pt x="292" y="5271"/>
                  </a:cubicBezTo>
                  <a:cubicBezTo>
                    <a:pt x="969" y="6298"/>
                    <a:pt x="2043" y="7115"/>
                    <a:pt x="3164" y="7559"/>
                  </a:cubicBezTo>
                  <a:cubicBezTo>
                    <a:pt x="2522" y="7652"/>
                    <a:pt x="0" y="7897"/>
                    <a:pt x="1308" y="8924"/>
                  </a:cubicBezTo>
                  <a:cubicBezTo>
                    <a:pt x="2169" y="9591"/>
                    <a:pt x="4442" y="10968"/>
                    <a:pt x="5494" y="10968"/>
                  </a:cubicBezTo>
                  <a:cubicBezTo>
                    <a:pt x="5511" y="10968"/>
                    <a:pt x="5528" y="10968"/>
                    <a:pt x="5545" y="10967"/>
                  </a:cubicBezTo>
                  <a:cubicBezTo>
                    <a:pt x="6082" y="10384"/>
                    <a:pt x="7097" y="5808"/>
                    <a:pt x="6899" y="5318"/>
                  </a:cubicBezTo>
                  <a:cubicBezTo>
                    <a:pt x="6854" y="5206"/>
                    <a:pt x="6763" y="5160"/>
                    <a:pt x="6641" y="5160"/>
                  </a:cubicBezTo>
                  <a:cubicBezTo>
                    <a:pt x="6126" y="5160"/>
                    <a:pt x="5065" y="5986"/>
                    <a:pt x="4716" y="6146"/>
                  </a:cubicBezTo>
                  <a:cubicBezTo>
                    <a:pt x="5008" y="5469"/>
                    <a:pt x="5300" y="4839"/>
                    <a:pt x="5440" y="4150"/>
                  </a:cubicBezTo>
                  <a:cubicBezTo>
                    <a:pt x="5545" y="3765"/>
                    <a:pt x="5883" y="2446"/>
                    <a:pt x="5498" y="2154"/>
                  </a:cubicBezTo>
                  <a:cubicBezTo>
                    <a:pt x="5423" y="2102"/>
                    <a:pt x="5347" y="2079"/>
                    <a:pt x="5270" y="2079"/>
                  </a:cubicBezTo>
                  <a:cubicBezTo>
                    <a:pt x="4638" y="2079"/>
                    <a:pt x="3965" y="3661"/>
                    <a:pt x="3841" y="4057"/>
                  </a:cubicBezTo>
                  <a:cubicBezTo>
                    <a:pt x="3887" y="3275"/>
                    <a:pt x="3794" y="2551"/>
                    <a:pt x="3455" y="1769"/>
                  </a:cubicBezTo>
                  <a:cubicBezTo>
                    <a:pt x="3313" y="1407"/>
                    <a:pt x="2705" y="1"/>
                    <a:pt x="2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864982" y="3236129"/>
              <a:ext cx="252356" cy="543004"/>
            </a:xfrm>
            <a:custGeom>
              <a:avLst/>
              <a:gdLst/>
              <a:ahLst/>
              <a:cxnLst/>
              <a:rect l="l" t="t" r="r" b="b"/>
              <a:pathLst>
                <a:path w="7157" h="15400" extrusionOk="0">
                  <a:moveTo>
                    <a:pt x="4005" y="0"/>
                  </a:moveTo>
                  <a:cubicBezTo>
                    <a:pt x="3234" y="0"/>
                    <a:pt x="2729" y="3719"/>
                    <a:pt x="2686" y="4216"/>
                  </a:cubicBezTo>
                  <a:cubicBezTo>
                    <a:pt x="2686" y="4508"/>
                    <a:pt x="2732" y="4987"/>
                    <a:pt x="2394" y="4987"/>
                  </a:cubicBezTo>
                  <a:cubicBezTo>
                    <a:pt x="2063" y="4943"/>
                    <a:pt x="1878" y="4503"/>
                    <a:pt x="1485" y="4503"/>
                  </a:cubicBezTo>
                  <a:cubicBezTo>
                    <a:pt x="1462" y="4503"/>
                    <a:pt x="1438" y="4505"/>
                    <a:pt x="1413" y="4508"/>
                  </a:cubicBezTo>
                  <a:cubicBezTo>
                    <a:pt x="1" y="4602"/>
                    <a:pt x="1075" y="7275"/>
                    <a:pt x="1320" y="7905"/>
                  </a:cubicBezTo>
                  <a:cubicBezTo>
                    <a:pt x="1518" y="8395"/>
                    <a:pt x="1903" y="9026"/>
                    <a:pt x="1857" y="9563"/>
                  </a:cubicBezTo>
                  <a:cubicBezTo>
                    <a:pt x="1810" y="9995"/>
                    <a:pt x="1413" y="10286"/>
                    <a:pt x="1168" y="10637"/>
                  </a:cubicBezTo>
                  <a:cubicBezTo>
                    <a:pt x="106" y="11944"/>
                    <a:pt x="1028" y="13496"/>
                    <a:pt x="1752" y="14769"/>
                  </a:cubicBezTo>
                  <a:lnTo>
                    <a:pt x="3071" y="15399"/>
                  </a:lnTo>
                  <a:cubicBezTo>
                    <a:pt x="3456" y="15247"/>
                    <a:pt x="3853" y="15107"/>
                    <a:pt x="4238" y="14909"/>
                  </a:cubicBezTo>
                  <a:cubicBezTo>
                    <a:pt x="5359" y="14325"/>
                    <a:pt x="6619" y="12819"/>
                    <a:pt x="5837" y="11454"/>
                  </a:cubicBezTo>
                  <a:cubicBezTo>
                    <a:pt x="5604" y="11068"/>
                    <a:pt x="5160" y="11022"/>
                    <a:pt x="4868" y="10730"/>
                  </a:cubicBezTo>
                  <a:cubicBezTo>
                    <a:pt x="4623" y="10485"/>
                    <a:pt x="4822" y="10286"/>
                    <a:pt x="4962" y="9948"/>
                  </a:cubicBezTo>
                  <a:cubicBezTo>
                    <a:pt x="5254" y="9516"/>
                    <a:pt x="7156" y="6738"/>
                    <a:pt x="6479" y="6306"/>
                  </a:cubicBezTo>
                  <a:cubicBezTo>
                    <a:pt x="6431" y="6280"/>
                    <a:pt x="6379" y="6269"/>
                    <a:pt x="6325" y="6269"/>
                  </a:cubicBezTo>
                  <a:cubicBezTo>
                    <a:pt x="5861" y="6269"/>
                    <a:pt x="5221" y="7123"/>
                    <a:pt x="4824" y="7123"/>
                  </a:cubicBezTo>
                  <a:cubicBezTo>
                    <a:pt x="4658" y="7123"/>
                    <a:pt x="4534" y="6974"/>
                    <a:pt x="4483" y="6551"/>
                  </a:cubicBezTo>
                  <a:cubicBezTo>
                    <a:pt x="4331" y="5430"/>
                    <a:pt x="4577" y="4158"/>
                    <a:pt x="4577" y="2991"/>
                  </a:cubicBezTo>
                  <a:cubicBezTo>
                    <a:pt x="4577" y="2407"/>
                    <a:pt x="4822" y="516"/>
                    <a:pt x="4191" y="73"/>
                  </a:cubicBezTo>
                  <a:cubicBezTo>
                    <a:pt x="4127" y="23"/>
                    <a:pt x="4065" y="0"/>
                    <a:pt x="4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3837833" y="3714026"/>
              <a:ext cx="232998" cy="298441"/>
            </a:xfrm>
            <a:custGeom>
              <a:avLst/>
              <a:gdLst/>
              <a:ahLst/>
              <a:cxnLst/>
              <a:rect l="l" t="t" r="r" b="b"/>
              <a:pathLst>
                <a:path w="6608" h="8464" extrusionOk="0">
                  <a:moveTo>
                    <a:pt x="0" y="1"/>
                  </a:moveTo>
                  <a:lnTo>
                    <a:pt x="0" y="5148"/>
                  </a:lnTo>
                  <a:cubicBezTo>
                    <a:pt x="0" y="6946"/>
                    <a:pt x="1459" y="8464"/>
                    <a:pt x="3304" y="8464"/>
                  </a:cubicBezTo>
                  <a:cubicBezTo>
                    <a:pt x="5101" y="8464"/>
                    <a:pt x="6607" y="6946"/>
                    <a:pt x="6607" y="5148"/>
                  </a:cubicBezTo>
                  <a:lnTo>
                    <a:pt x="6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861703" y="3714026"/>
              <a:ext cx="209127" cy="298441"/>
            </a:xfrm>
            <a:custGeom>
              <a:avLst/>
              <a:gdLst/>
              <a:ahLst/>
              <a:cxnLst/>
              <a:rect l="l" t="t" r="r" b="b"/>
              <a:pathLst>
                <a:path w="5931" h="8464" extrusionOk="0">
                  <a:moveTo>
                    <a:pt x="4529" y="1"/>
                  </a:moveTo>
                  <a:cubicBezTo>
                    <a:pt x="3304" y="2475"/>
                    <a:pt x="1751" y="5008"/>
                    <a:pt x="0" y="7144"/>
                  </a:cubicBezTo>
                  <a:cubicBezTo>
                    <a:pt x="584" y="7927"/>
                    <a:pt x="1553" y="8464"/>
                    <a:pt x="2627" y="8464"/>
                  </a:cubicBezTo>
                  <a:cubicBezTo>
                    <a:pt x="4424" y="8464"/>
                    <a:pt x="5930" y="6946"/>
                    <a:pt x="5930" y="5148"/>
                  </a:cubicBezTo>
                  <a:lnTo>
                    <a:pt x="5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19"/>
          <p:cNvSpPr/>
          <p:nvPr/>
        </p:nvSpPr>
        <p:spPr>
          <a:xfrm rot="-1173983">
            <a:off x="-271050" y="1085437"/>
            <a:ext cx="664017" cy="819120"/>
          </a:xfrm>
          <a:custGeom>
            <a:avLst/>
            <a:gdLst/>
            <a:ahLst/>
            <a:cxnLst/>
            <a:rect l="l" t="t" r="r" b="b"/>
            <a:pathLst>
              <a:path w="14347" h="17697" extrusionOk="0">
                <a:moveTo>
                  <a:pt x="0" y="1"/>
                </a:moveTo>
                <a:lnTo>
                  <a:pt x="0" y="17697"/>
                </a:lnTo>
                <a:lnTo>
                  <a:pt x="14346" y="17697"/>
                </a:lnTo>
                <a:lnTo>
                  <a:pt x="143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-1173983">
            <a:off x="-198666" y="1157236"/>
            <a:ext cx="519754" cy="675403"/>
          </a:xfrm>
          <a:custGeom>
            <a:avLst/>
            <a:gdLst/>
            <a:ahLst/>
            <a:cxnLst/>
            <a:rect l="l" t="t" r="r" b="b"/>
            <a:pathLst>
              <a:path w="11230" h="14592" extrusionOk="0">
                <a:moveTo>
                  <a:pt x="0" y="0"/>
                </a:moveTo>
                <a:lnTo>
                  <a:pt x="0" y="14591"/>
                </a:lnTo>
                <a:lnTo>
                  <a:pt x="11230" y="14591"/>
                </a:lnTo>
                <a:lnTo>
                  <a:pt x="11230" y="0"/>
                </a:lnTo>
                <a:close/>
              </a:path>
            </a:pathLst>
          </a:custGeom>
          <a:solidFill>
            <a:srgbClr val="FFFFFF">
              <a:alpha val="78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/>
          <p:nvPr/>
        </p:nvSpPr>
        <p:spPr>
          <a:xfrm rot="1178379">
            <a:off x="8670831" y="2537267"/>
            <a:ext cx="965137" cy="1190536"/>
          </a:xfrm>
          <a:custGeom>
            <a:avLst/>
            <a:gdLst/>
            <a:ahLst/>
            <a:cxnLst/>
            <a:rect l="l" t="t" r="r" b="b"/>
            <a:pathLst>
              <a:path w="14347" h="17697" extrusionOk="0">
                <a:moveTo>
                  <a:pt x="0" y="1"/>
                </a:moveTo>
                <a:lnTo>
                  <a:pt x="0" y="17697"/>
                </a:lnTo>
                <a:lnTo>
                  <a:pt x="14346" y="17697"/>
                </a:lnTo>
                <a:lnTo>
                  <a:pt x="1434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/>
          <p:cNvSpPr/>
          <p:nvPr/>
        </p:nvSpPr>
        <p:spPr>
          <a:xfrm rot="1178379">
            <a:off x="8776011" y="2641876"/>
            <a:ext cx="755453" cy="981653"/>
          </a:xfrm>
          <a:custGeom>
            <a:avLst/>
            <a:gdLst/>
            <a:ahLst/>
            <a:cxnLst/>
            <a:rect l="l" t="t" r="r" b="b"/>
            <a:pathLst>
              <a:path w="11230" h="14592" extrusionOk="0">
                <a:moveTo>
                  <a:pt x="0" y="0"/>
                </a:moveTo>
                <a:lnTo>
                  <a:pt x="0" y="14591"/>
                </a:lnTo>
                <a:lnTo>
                  <a:pt x="11230" y="14591"/>
                </a:lnTo>
                <a:lnTo>
                  <a:pt x="11230" y="0"/>
                </a:lnTo>
                <a:close/>
              </a:path>
            </a:pathLst>
          </a:custGeom>
          <a:solidFill>
            <a:srgbClr val="FFFFFF">
              <a:alpha val="78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>
            <a:spLocks noGrp="1"/>
          </p:cNvSpPr>
          <p:nvPr>
            <p:ph type="title"/>
          </p:nvPr>
        </p:nvSpPr>
        <p:spPr>
          <a:xfrm>
            <a:off x="720000" y="394325"/>
            <a:ext cx="7704000" cy="6675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5"/>
          <p:cNvSpPr txBox="1">
            <a:spLocks noGrp="1"/>
          </p:cNvSpPr>
          <p:nvPr>
            <p:ph type="subTitle" idx="1"/>
          </p:nvPr>
        </p:nvSpPr>
        <p:spPr>
          <a:xfrm>
            <a:off x="2048538" y="2182627"/>
            <a:ext cx="2297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5"/>
          <p:cNvSpPr txBox="1">
            <a:spLocks noGrp="1"/>
          </p:cNvSpPr>
          <p:nvPr>
            <p:ph type="subTitle" idx="2"/>
          </p:nvPr>
        </p:nvSpPr>
        <p:spPr>
          <a:xfrm>
            <a:off x="2048538" y="1652350"/>
            <a:ext cx="22977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526" name="Google Shape;526;p25"/>
          <p:cNvSpPr txBox="1">
            <a:spLocks noGrp="1"/>
          </p:cNvSpPr>
          <p:nvPr>
            <p:ph type="subTitle" idx="3"/>
          </p:nvPr>
        </p:nvSpPr>
        <p:spPr>
          <a:xfrm>
            <a:off x="4797750" y="2182627"/>
            <a:ext cx="2297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5"/>
          <p:cNvSpPr txBox="1">
            <a:spLocks noGrp="1"/>
          </p:cNvSpPr>
          <p:nvPr>
            <p:ph type="subTitle" idx="4"/>
          </p:nvPr>
        </p:nvSpPr>
        <p:spPr>
          <a:xfrm>
            <a:off x="4797749" y="1652350"/>
            <a:ext cx="22977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528" name="Google Shape;528;p25"/>
          <p:cNvSpPr txBox="1">
            <a:spLocks noGrp="1"/>
          </p:cNvSpPr>
          <p:nvPr>
            <p:ph type="subTitle" idx="5"/>
          </p:nvPr>
        </p:nvSpPr>
        <p:spPr>
          <a:xfrm>
            <a:off x="2048538" y="3574776"/>
            <a:ext cx="2297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5"/>
          <p:cNvSpPr txBox="1">
            <a:spLocks noGrp="1"/>
          </p:cNvSpPr>
          <p:nvPr>
            <p:ph type="subTitle" idx="6"/>
          </p:nvPr>
        </p:nvSpPr>
        <p:spPr>
          <a:xfrm>
            <a:off x="2048538" y="3044499"/>
            <a:ext cx="22977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530" name="Google Shape;530;p25"/>
          <p:cNvSpPr txBox="1">
            <a:spLocks noGrp="1"/>
          </p:cNvSpPr>
          <p:nvPr>
            <p:ph type="subTitle" idx="7"/>
          </p:nvPr>
        </p:nvSpPr>
        <p:spPr>
          <a:xfrm>
            <a:off x="4797750" y="3574776"/>
            <a:ext cx="2297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5"/>
          <p:cNvSpPr txBox="1">
            <a:spLocks noGrp="1"/>
          </p:cNvSpPr>
          <p:nvPr>
            <p:ph type="subTitle" idx="8"/>
          </p:nvPr>
        </p:nvSpPr>
        <p:spPr>
          <a:xfrm>
            <a:off x="4797749" y="3044499"/>
            <a:ext cx="2297700" cy="5058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ansita"/>
              <a:buNone/>
              <a:defRPr sz="24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532" name="Google Shape;532;p25"/>
          <p:cNvSpPr/>
          <p:nvPr/>
        </p:nvSpPr>
        <p:spPr>
          <a:xfrm rot="-1638226" flipH="1">
            <a:off x="-221334" y="1518153"/>
            <a:ext cx="1178794" cy="683539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25"/>
          <p:cNvGrpSpPr/>
          <p:nvPr/>
        </p:nvGrpSpPr>
        <p:grpSpPr>
          <a:xfrm flipH="1">
            <a:off x="-105849" y="4313498"/>
            <a:ext cx="1262598" cy="842508"/>
            <a:chOff x="3230672" y="3763275"/>
            <a:chExt cx="1349362" cy="900597"/>
          </a:xfrm>
        </p:grpSpPr>
        <p:sp>
          <p:nvSpPr>
            <p:cNvPr id="534" name="Google Shape;534;p25"/>
            <p:cNvSpPr/>
            <p:nvPr/>
          </p:nvSpPr>
          <p:spPr>
            <a:xfrm>
              <a:off x="3230672" y="3763275"/>
              <a:ext cx="1349358" cy="900596"/>
            </a:xfrm>
            <a:custGeom>
              <a:avLst/>
              <a:gdLst/>
              <a:ahLst/>
              <a:cxnLst/>
              <a:rect l="l" t="t" r="r" b="b"/>
              <a:pathLst>
                <a:path w="16249" h="10845" extrusionOk="0">
                  <a:moveTo>
                    <a:pt x="0" y="1"/>
                  </a:moveTo>
                  <a:lnTo>
                    <a:pt x="0" y="10845"/>
                  </a:lnTo>
                  <a:lnTo>
                    <a:pt x="16249" y="10845"/>
                  </a:lnTo>
                  <a:lnTo>
                    <a:pt x="16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4123383" y="3763275"/>
              <a:ext cx="456651" cy="900596"/>
            </a:xfrm>
            <a:custGeom>
              <a:avLst/>
              <a:gdLst/>
              <a:ahLst/>
              <a:cxnLst/>
              <a:rect l="l" t="t" r="r" b="b"/>
              <a:pathLst>
                <a:path w="5499" h="10845" extrusionOk="0">
                  <a:moveTo>
                    <a:pt x="1" y="1"/>
                  </a:moveTo>
                  <a:lnTo>
                    <a:pt x="1" y="10845"/>
                  </a:lnTo>
                  <a:lnTo>
                    <a:pt x="5499" y="10845"/>
                  </a:lnTo>
                  <a:lnTo>
                    <a:pt x="5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3840373" y="3763275"/>
              <a:ext cx="81465" cy="149393"/>
            </a:xfrm>
            <a:custGeom>
              <a:avLst/>
              <a:gdLst/>
              <a:ahLst/>
              <a:cxnLst/>
              <a:rect l="l" t="t" r="r" b="b"/>
              <a:pathLst>
                <a:path w="981" h="1799" extrusionOk="0">
                  <a:moveTo>
                    <a:pt x="0" y="1"/>
                  </a:moveTo>
                  <a:lnTo>
                    <a:pt x="0" y="1798"/>
                  </a:lnTo>
                  <a:lnTo>
                    <a:pt x="981" y="179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3323680" y="4490313"/>
              <a:ext cx="89271" cy="173559"/>
            </a:xfrm>
            <a:custGeom>
              <a:avLst/>
              <a:gdLst/>
              <a:ahLst/>
              <a:cxnLst/>
              <a:rect l="l" t="t" r="r" b="b"/>
              <a:pathLst>
                <a:path w="1075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1075" y="209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25"/>
          <p:cNvSpPr/>
          <p:nvPr/>
        </p:nvSpPr>
        <p:spPr>
          <a:xfrm rot="1228259">
            <a:off x="8311134" y="2910293"/>
            <a:ext cx="1178800" cy="683545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25"/>
          <p:cNvGrpSpPr/>
          <p:nvPr/>
        </p:nvGrpSpPr>
        <p:grpSpPr>
          <a:xfrm flipH="1">
            <a:off x="90885" y="3950320"/>
            <a:ext cx="554357" cy="382328"/>
            <a:chOff x="2298850" y="763400"/>
            <a:chExt cx="1004998" cy="693125"/>
          </a:xfrm>
        </p:grpSpPr>
        <p:sp>
          <p:nvSpPr>
            <p:cNvPr id="540" name="Google Shape;540;p25"/>
            <p:cNvSpPr/>
            <p:nvPr/>
          </p:nvSpPr>
          <p:spPr>
            <a:xfrm>
              <a:off x="2951009" y="939714"/>
              <a:ext cx="352839" cy="377738"/>
            </a:xfrm>
            <a:custGeom>
              <a:avLst/>
              <a:gdLst/>
              <a:ahLst/>
              <a:cxnLst/>
              <a:rect l="l" t="t" r="r" b="b"/>
              <a:pathLst>
                <a:path w="3316" h="3550" extrusionOk="0">
                  <a:moveTo>
                    <a:pt x="1658" y="432"/>
                  </a:moveTo>
                  <a:cubicBezTo>
                    <a:pt x="2335" y="432"/>
                    <a:pt x="2872" y="969"/>
                    <a:pt x="2872" y="1646"/>
                  </a:cubicBezTo>
                  <a:lnTo>
                    <a:pt x="2872" y="1892"/>
                  </a:lnTo>
                  <a:cubicBezTo>
                    <a:pt x="2872" y="2580"/>
                    <a:pt x="2335" y="3106"/>
                    <a:pt x="1658" y="3106"/>
                  </a:cubicBezTo>
                  <a:cubicBezTo>
                    <a:pt x="1027" y="3106"/>
                    <a:pt x="490" y="2580"/>
                    <a:pt x="490" y="1892"/>
                  </a:cubicBezTo>
                  <a:lnTo>
                    <a:pt x="490" y="1646"/>
                  </a:lnTo>
                  <a:cubicBezTo>
                    <a:pt x="490" y="969"/>
                    <a:pt x="1027" y="432"/>
                    <a:pt x="1658" y="432"/>
                  </a:cubicBezTo>
                  <a:close/>
                  <a:moveTo>
                    <a:pt x="1658" y="1"/>
                  </a:moveTo>
                  <a:cubicBezTo>
                    <a:pt x="735" y="1"/>
                    <a:pt x="0" y="724"/>
                    <a:pt x="0" y="1646"/>
                  </a:cubicBezTo>
                  <a:lnTo>
                    <a:pt x="0" y="1892"/>
                  </a:lnTo>
                  <a:cubicBezTo>
                    <a:pt x="0" y="2814"/>
                    <a:pt x="735" y="3549"/>
                    <a:pt x="1658" y="3549"/>
                  </a:cubicBezTo>
                  <a:cubicBezTo>
                    <a:pt x="2580" y="3549"/>
                    <a:pt x="3315" y="2814"/>
                    <a:pt x="3315" y="1892"/>
                  </a:cubicBezTo>
                  <a:lnTo>
                    <a:pt x="3315" y="1646"/>
                  </a:lnTo>
                  <a:cubicBezTo>
                    <a:pt x="3315" y="724"/>
                    <a:pt x="2580" y="1"/>
                    <a:pt x="1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2298850" y="825434"/>
              <a:ext cx="766435" cy="631088"/>
            </a:xfrm>
            <a:custGeom>
              <a:avLst/>
              <a:gdLst/>
              <a:ahLst/>
              <a:cxnLst/>
              <a:rect l="l" t="t" r="r" b="b"/>
              <a:pathLst>
                <a:path w="7203" h="5931" extrusionOk="0">
                  <a:moveTo>
                    <a:pt x="1" y="1"/>
                  </a:moveTo>
                  <a:lnTo>
                    <a:pt x="1" y="2919"/>
                  </a:lnTo>
                  <a:cubicBezTo>
                    <a:pt x="1" y="4623"/>
                    <a:pt x="1367" y="5930"/>
                    <a:pt x="3024" y="5930"/>
                  </a:cubicBezTo>
                  <a:lnTo>
                    <a:pt x="4191" y="5930"/>
                  </a:lnTo>
                  <a:cubicBezTo>
                    <a:pt x="5837" y="5930"/>
                    <a:pt x="7203" y="4623"/>
                    <a:pt x="7203" y="2919"/>
                  </a:cubicBezTo>
                  <a:lnTo>
                    <a:pt x="7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2620620" y="1456419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2429303" y="825434"/>
              <a:ext cx="635983" cy="631088"/>
            </a:xfrm>
            <a:custGeom>
              <a:avLst/>
              <a:gdLst/>
              <a:ahLst/>
              <a:cxnLst/>
              <a:rect l="l" t="t" r="r" b="b"/>
              <a:pathLst>
                <a:path w="5977" h="5931" extrusionOk="0">
                  <a:moveTo>
                    <a:pt x="5347" y="1"/>
                  </a:moveTo>
                  <a:cubicBezTo>
                    <a:pt x="4810" y="1028"/>
                    <a:pt x="4028" y="2043"/>
                    <a:pt x="3257" y="2779"/>
                  </a:cubicBezTo>
                  <a:cubicBezTo>
                    <a:pt x="2277" y="3748"/>
                    <a:pt x="1168" y="4576"/>
                    <a:pt x="0" y="5347"/>
                  </a:cubicBezTo>
                  <a:cubicBezTo>
                    <a:pt x="479" y="5744"/>
                    <a:pt x="1109" y="5930"/>
                    <a:pt x="1798" y="5930"/>
                  </a:cubicBezTo>
                  <a:lnTo>
                    <a:pt x="2965" y="5930"/>
                  </a:lnTo>
                  <a:cubicBezTo>
                    <a:pt x="4611" y="5930"/>
                    <a:pt x="5977" y="4623"/>
                    <a:pt x="5977" y="2919"/>
                  </a:cubicBezTo>
                  <a:lnTo>
                    <a:pt x="5977" y="1705"/>
                  </a:lnTo>
                  <a:lnTo>
                    <a:pt x="5977" y="116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rgbClr val="000000">
                <a:alpha val="261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2298850" y="763400"/>
              <a:ext cx="766435" cy="119280"/>
            </a:xfrm>
            <a:custGeom>
              <a:avLst/>
              <a:gdLst/>
              <a:ahLst/>
              <a:cxnLst/>
              <a:rect l="l" t="t" r="r" b="b"/>
              <a:pathLst>
                <a:path w="7203" h="1121" extrusionOk="0">
                  <a:moveTo>
                    <a:pt x="3608" y="0"/>
                  </a:moveTo>
                  <a:cubicBezTo>
                    <a:pt x="1612" y="0"/>
                    <a:pt x="1" y="245"/>
                    <a:pt x="1" y="584"/>
                  </a:cubicBezTo>
                  <a:cubicBezTo>
                    <a:pt x="1" y="875"/>
                    <a:pt x="1612" y="1121"/>
                    <a:pt x="3608" y="1121"/>
                  </a:cubicBezTo>
                  <a:cubicBezTo>
                    <a:pt x="5604" y="1121"/>
                    <a:pt x="7203" y="875"/>
                    <a:pt x="7203" y="584"/>
                  </a:cubicBezTo>
                  <a:cubicBezTo>
                    <a:pt x="7203" y="245"/>
                    <a:pt x="5604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"/>
          <p:cNvSpPr txBox="1">
            <a:spLocks noGrp="1"/>
          </p:cNvSpPr>
          <p:nvPr>
            <p:ph type="title"/>
          </p:nvPr>
        </p:nvSpPr>
        <p:spPr>
          <a:xfrm>
            <a:off x="5647375" y="2099922"/>
            <a:ext cx="2783400" cy="1527000"/>
          </a:xfrm>
          <a:prstGeom prst="rect">
            <a:avLst/>
          </a:prstGeom>
          <a:solidFill>
            <a:srgbClr val="FFFFFF">
              <a:alpha val="7862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7" name="Google Shape;657;p29"/>
          <p:cNvSpPr txBox="1">
            <a:spLocks noGrp="1"/>
          </p:cNvSpPr>
          <p:nvPr>
            <p:ph type="title" idx="2" hasCustomPrompt="1"/>
          </p:nvPr>
        </p:nvSpPr>
        <p:spPr>
          <a:xfrm>
            <a:off x="5647375" y="788313"/>
            <a:ext cx="2783400" cy="1174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29"/>
          <p:cNvSpPr txBox="1">
            <a:spLocks noGrp="1"/>
          </p:cNvSpPr>
          <p:nvPr>
            <p:ph type="subTitle" idx="1"/>
          </p:nvPr>
        </p:nvSpPr>
        <p:spPr>
          <a:xfrm>
            <a:off x="5647375" y="3764193"/>
            <a:ext cx="27834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ansita"/>
              <a:buNone/>
              <a:defRPr sz="30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nsita"/>
              <a:buNone/>
              <a:defRPr sz="35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nsita"/>
              <a:buNone/>
              <a:defRPr sz="35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nsita"/>
              <a:buNone/>
              <a:defRPr sz="35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nsita"/>
              <a:buNone/>
              <a:defRPr sz="35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nsita"/>
              <a:buNone/>
              <a:defRPr sz="35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nsita"/>
              <a:buNone/>
              <a:defRPr sz="35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nsita"/>
              <a:buNone/>
              <a:defRPr sz="35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nsita"/>
              <a:buNone/>
              <a:defRPr sz="3500" b="1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Medium"/>
              <a:buChar char="●"/>
              <a:defRPr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Medium"/>
              <a:buChar char="○"/>
              <a:defRPr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Medium"/>
              <a:buChar char="■"/>
              <a:defRPr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Medium"/>
              <a:buChar char="●"/>
              <a:defRPr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Medium"/>
              <a:buChar char="○"/>
              <a:defRPr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Medium"/>
              <a:buChar char="■"/>
              <a:defRPr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Medium"/>
              <a:buChar char="●"/>
              <a:defRPr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Medium"/>
              <a:buChar char="○"/>
              <a:defRPr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 Medium"/>
              <a:buChar char="■"/>
              <a:defRPr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3" r:id="rId6"/>
    <p:sldLayoutId id="2147483665" r:id="rId7"/>
    <p:sldLayoutId id="2147483671" r:id="rId8"/>
    <p:sldLayoutId id="2147483675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ED2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6"/>
          <p:cNvSpPr/>
          <p:nvPr/>
        </p:nvSpPr>
        <p:spPr>
          <a:xfrm>
            <a:off x="5529942" y="1780987"/>
            <a:ext cx="3108702" cy="3084501"/>
          </a:xfrm>
          <a:custGeom>
            <a:avLst/>
            <a:gdLst/>
            <a:ahLst/>
            <a:cxnLst/>
            <a:rect l="l" t="t" r="r" b="b"/>
            <a:pathLst>
              <a:path w="61528" h="61049" extrusionOk="0">
                <a:moveTo>
                  <a:pt x="9397" y="0"/>
                </a:moveTo>
                <a:cubicBezTo>
                  <a:pt x="9152" y="0"/>
                  <a:pt x="8907" y="199"/>
                  <a:pt x="8907" y="490"/>
                </a:cubicBezTo>
                <a:lnTo>
                  <a:pt x="8907" y="55306"/>
                </a:lnTo>
                <a:lnTo>
                  <a:pt x="5253" y="55306"/>
                </a:lnTo>
                <a:cubicBezTo>
                  <a:pt x="2394" y="55306"/>
                  <a:pt x="1" y="57640"/>
                  <a:pt x="1" y="60559"/>
                </a:cubicBezTo>
                <a:cubicBezTo>
                  <a:pt x="1" y="60804"/>
                  <a:pt x="246" y="61049"/>
                  <a:pt x="491" y="61049"/>
                </a:cubicBezTo>
                <a:cubicBezTo>
                  <a:pt x="783" y="61049"/>
                  <a:pt x="981" y="60804"/>
                  <a:pt x="981" y="60559"/>
                </a:cubicBezTo>
                <a:cubicBezTo>
                  <a:pt x="981" y="58177"/>
                  <a:pt x="2919" y="56228"/>
                  <a:pt x="5253" y="56228"/>
                </a:cubicBezTo>
                <a:lnTo>
                  <a:pt x="13424" y="56228"/>
                </a:lnTo>
                <a:cubicBezTo>
                  <a:pt x="15817" y="56228"/>
                  <a:pt x="17708" y="58177"/>
                  <a:pt x="17708" y="60559"/>
                </a:cubicBezTo>
                <a:cubicBezTo>
                  <a:pt x="17708" y="60804"/>
                  <a:pt x="17953" y="61049"/>
                  <a:pt x="18199" y="61049"/>
                </a:cubicBezTo>
                <a:cubicBezTo>
                  <a:pt x="18490" y="61049"/>
                  <a:pt x="18677" y="60804"/>
                  <a:pt x="18677" y="60559"/>
                </a:cubicBezTo>
                <a:cubicBezTo>
                  <a:pt x="18677" y="57640"/>
                  <a:pt x="16296" y="55306"/>
                  <a:pt x="13424" y="55306"/>
                </a:cubicBezTo>
                <a:lnTo>
                  <a:pt x="9876" y="55306"/>
                </a:lnTo>
                <a:lnTo>
                  <a:pt x="9876" y="5019"/>
                </a:lnTo>
                <a:lnTo>
                  <a:pt x="51758" y="5019"/>
                </a:lnTo>
                <a:lnTo>
                  <a:pt x="51758" y="55306"/>
                </a:lnTo>
                <a:lnTo>
                  <a:pt x="48104" y="55306"/>
                </a:lnTo>
                <a:cubicBezTo>
                  <a:pt x="45233" y="55306"/>
                  <a:pt x="42851" y="57640"/>
                  <a:pt x="42851" y="60559"/>
                </a:cubicBezTo>
                <a:cubicBezTo>
                  <a:pt x="42851" y="60804"/>
                  <a:pt x="43097" y="61049"/>
                  <a:pt x="43342" y="61049"/>
                </a:cubicBezTo>
                <a:cubicBezTo>
                  <a:pt x="43587" y="61049"/>
                  <a:pt x="43832" y="60804"/>
                  <a:pt x="43832" y="60559"/>
                </a:cubicBezTo>
                <a:cubicBezTo>
                  <a:pt x="43832" y="58177"/>
                  <a:pt x="45770" y="56228"/>
                  <a:pt x="48104" y="56228"/>
                </a:cubicBezTo>
                <a:lnTo>
                  <a:pt x="56275" y="56228"/>
                </a:lnTo>
                <a:cubicBezTo>
                  <a:pt x="58610" y="56228"/>
                  <a:pt x="60559" y="58177"/>
                  <a:pt x="60559" y="60559"/>
                </a:cubicBezTo>
                <a:cubicBezTo>
                  <a:pt x="60559" y="60804"/>
                  <a:pt x="60804" y="61049"/>
                  <a:pt x="61049" y="61049"/>
                </a:cubicBezTo>
                <a:cubicBezTo>
                  <a:pt x="61283" y="61049"/>
                  <a:pt x="61528" y="60804"/>
                  <a:pt x="61528" y="60559"/>
                </a:cubicBezTo>
                <a:cubicBezTo>
                  <a:pt x="61528" y="57640"/>
                  <a:pt x="59147" y="55306"/>
                  <a:pt x="56275" y="55306"/>
                </a:cubicBezTo>
                <a:lnTo>
                  <a:pt x="52727" y="55306"/>
                </a:lnTo>
                <a:lnTo>
                  <a:pt x="52727" y="490"/>
                </a:lnTo>
                <a:cubicBezTo>
                  <a:pt x="52727" y="199"/>
                  <a:pt x="52528" y="0"/>
                  <a:pt x="52236" y="0"/>
                </a:cubicBezTo>
                <a:cubicBezTo>
                  <a:pt x="52003" y="0"/>
                  <a:pt x="51758" y="199"/>
                  <a:pt x="51758" y="490"/>
                </a:cubicBezTo>
                <a:lnTo>
                  <a:pt x="51758" y="4039"/>
                </a:lnTo>
                <a:lnTo>
                  <a:pt x="9876" y="4039"/>
                </a:lnTo>
                <a:lnTo>
                  <a:pt x="9876" y="490"/>
                </a:lnTo>
                <a:cubicBezTo>
                  <a:pt x="9876" y="199"/>
                  <a:pt x="9689" y="0"/>
                  <a:pt x="939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 txBox="1">
            <a:spLocks noGrp="1"/>
          </p:cNvSpPr>
          <p:nvPr>
            <p:ph type="ctrTitle"/>
          </p:nvPr>
        </p:nvSpPr>
        <p:spPr>
          <a:xfrm>
            <a:off x="751579" y="0"/>
            <a:ext cx="4090200" cy="3084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200" dirty="0"/>
              <a:t>В чём плюсы жить в общежити</a:t>
            </a:r>
            <a:r>
              <a:rPr lang="ru-RU" dirty="0"/>
              <a:t>и</a:t>
            </a:r>
            <a:endParaRPr dirty="0"/>
          </a:p>
        </p:txBody>
      </p:sp>
      <p:sp>
        <p:nvSpPr>
          <p:cNvPr id="769" name="Google Shape;769;p36"/>
          <p:cNvSpPr txBox="1">
            <a:spLocks noGrp="1"/>
          </p:cNvSpPr>
          <p:nvPr>
            <p:ph type="subTitle" idx="1"/>
          </p:nvPr>
        </p:nvSpPr>
        <p:spPr>
          <a:xfrm>
            <a:off x="94783" y="4426438"/>
            <a:ext cx="24666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Баянов Равиль </a:t>
            </a:r>
            <a:r>
              <a:rPr lang="en-US" dirty="0"/>
              <a:t>P3234</a:t>
            </a:r>
            <a:endParaRPr dirty="0"/>
          </a:p>
        </p:txBody>
      </p:sp>
      <p:grpSp>
        <p:nvGrpSpPr>
          <p:cNvPr id="770" name="Google Shape;770;p36"/>
          <p:cNvGrpSpPr/>
          <p:nvPr/>
        </p:nvGrpSpPr>
        <p:grpSpPr>
          <a:xfrm>
            <a:off x="6058689" y="3691595"/>
            <a:ext cx="3525240" cy="1462376"/>
            <a:chOff x="5475100" y="3249950"/>
            <a:chExt cx="3574932" cy="1482839"/>
          </a:xfrm>
        </p:grpSpPr>
        <p:sp>
          <p:nvSpPr>
            <p:cNvPr id="771" name="Google Shape;771;p36"/>
            <p:cNvSpPr/>
            <p:nvPr/>
          </p:nvSpPr>
          <p:spPr>
            <a:xfrm>
              <a:off x="6345940" y="3341482"/>
              <a:ext cx="1844197" cy="1109924"/>
            </a:xfrm>
            <a:custGeom>
              <a:avLst/>
              <a:gdLst/>
              <a:ahLst/>
              <a:cxnLst/>
              <a:rect l="l" t="t" r="r" b="b"/>
              <a:pathLst>
                <a:path w="31518" h="18969" extrusionOk="0">
                  <a:moveTo>
                    <a:pt x="1" y="0"/>
                  </a:moveTo>
                  <a:lnTo>
                    <a:pt x="1" y="18969"/>
                  </a:lnTo>
                  <a:lnTo>
                    <a:pt x="31517" y="18969"/>
                  </a:lnTo>
                  <a:lnTo>
                    <a:pt x="315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024239" y="3249969"/>
              <a:ext cx="1235608" cy="833979"/>
            </a:xfrm>
            <a:custGeom>
              <a:avLst/>
              <a:gdLst/>
              <a:ahLst/>
              <a:cxnLst/>
              <a:rect l="l" t="t" r="r" b="b"/>
              <a:pathLst>
                <a:path w="21117" h="14253" extrusionOk="0">
                  <a:moveTo>
                    <a:pt x="5942" y="0"/>
                  </a:moveTo>
                  <a:cubicBezTo>
                    <a:pt x="2686" y="0"/>
                    <a:pt x="1" y="2685"/>
                    <a:pt x="1" y="5988"/>
                  </a:cubicBezTo>
                  <a:lnTo>
                    <a:pt x="1" y="14253"/>
                  </a:lnTo>
                  <a:lnTo>
                    <a:pt x="21117" y="14253"/>
                  </a:lnTo>
                  <a:lnTo>
                    <a:pt x="21117" y="1611"/>
                  </a:lnTo>
                  <a:cubicBezTo>
                    <a:pt x="21117" y="736"/>
                    <a:pt x="20428" y="0"/>
                    <a:pt x="19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7269483" y="3249969"/>
              <a:ext cx="1238300" cy="833979"/>
            </a:xfrm>
            <a:custGeom>
              <a:avLst/>
              <a:gdLst/>
              <a:ahLst/>
              <a:cxnLst/>
              <a:rect l="l" t="t" r="r" b="b"/>
              <a:pathLst>
                <a:path w="21163" h="14253" extrusionOk="0">
                  <a:moveTo>
                    <a:pt x="1611" y="0"/>
                  </a:moveTo>
                  <a:cubicBezTo>
                    <a:pt x="736" y="0"/>
                    <a:pt x="0" y="736"/>
                    <a:pt x="0" y="1611"/>
                  </a:cubicBezTo>
                  <a:lnTo>
                    <a:pt x="0" y="14253"/>
                  </a:lnTo>
                  <a:lnTo>
                    <a:pt x="21163" y="14253"/>
                  </a:lnTo>
                  <a:lnTo>
                    <a:pt x="21163" y="5988"/>
                  </a:lnTo>
                  <a:cubicBezTo>
                    <a:pt x="21163" y="2685"/>
                    <a:pt x="18478" y="0"/>
                    <a:pt x="15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4" name="Google Shape;774;p36"/>
            <p:cNvGrpSpPr/>
            <p:nvPr/>
          </p:nvGrpSpPr>
          <p:grpSpPr>
            <a:xfrm>
              <a:off x="7177085" y="3249950"/>
              <a:ext cx="173546" cy="833966"/>
              <a:chOff x="7127184" y="3230651"/>
              <a:chExt cx="160735" cy="772406"/>
            </a:xfrm>
          </p:grpSpPr>
          <p:sp>
            <p:nvSpPr>
              <p:cNvPr id="775" name="Google Shape;775;p36"/>
              <p:cNvSpPr/>
              <p:nvPr/>
            </p:nvSpPr>
            <p:spPr>
              <a:xfrm>
                <a:off x="7127184" y="3230651"/>
                <a:ext cx="76574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4253" extrusionOk="0">
                    <a:moveTo>
                      <a:pt x="0" y="0"/>
                    </a:moveTo>
                    <a:cubicBezTo>
                      <a:pt x="270" y="45"/>
                      <a:pt x="514" y="141"/>
                      <a:pt x="720" y="283"/>
                    </a:cubicBezTo>
                    <a:lnTo>
                      <a:pt x="720" y="283"/>
                    </a:lnTo>
                    <a:cubicBezTo>
                      <a:pt x="510" y="136"/>
                      <a:pt x="264" y="35"/>
                      <a:pt x="0" y="0"/>
                    </a:cubicBezTo>
                    <a:close/>
                    <a:moveTo>
                      <a:pt x="720" y="283"/>
                    </a:moveTo>
                    <a:cubicBezTo>
                      <a:pt x="806" y="343"/>
                      <a:pt x="886" y="410"/>
                      <a:pt x="959" y="485"/>
                    </a:cubicBezTo>
                    <a:lnTo>
                      <a:pt x="959" y="485"/>
                    </a:lnTo>
                    <a:cubicBezTo>
                      <a:pt x="887" y="410"/>
                      <a:pt x="807" y="342"/>
                      <a:pt x="720" y="283"/>
                    </a:cubicBezTo>
                    <a:close/>
                    <a:moveTo>
                      <a:pt x="959" y="485"/>
                    </a:moveTo>
                    <a:lnTo>
                      <a:pt x="959" y="485"/>
                    </a:lnTo>
                    <a:cubicBezTo>
                      <a:pt x="1115" y="647"/>
                      <a:pt x="1235" y="846"/>
                      <a:pt x="1308" y="1074"/>
                    </a:cubicBezTo>
                    <a:lnTo>
                      <a:pt x="923" y="1074"/>
                    </a:lnTo>
                    <a:cubicBezTo>
                      <a:pt x="969" y="1272"/>
                      <a:pt x="1016" y="1413"/>
                      <a:pt x="1016" y="1611"/>
                    </a:cubicBezTo>
                    <a:lnTo>
                      <a:pt x="1016" y="14253"/>
                    </a:lnTo>
                    <a:lnTo>
                      <a:pt x="1413" y="14253"/>
                    </a:lnTo>
                    <a:lnTo>
                      <a:pt x="1413" y="1611"/>
                    </a:lnTo>
                    <a:lnTo>
                      <a:pt x="1413" y="1564"/>
                    </a:lnTo>
                    <a:cubicBezTo>
                      <a:pt x="1413" y="1153"/>
                      <a:pt x="1238" y="770"/>
                      <a:pt x="959" y="4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7208798" y="3230651"/>
                <a:ext cx="79121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53" extrusionOk="0">
                    <a:moveTo>
                      <a:pt x="1459" y="0"/>
                    </a:moveTo>
                    <a:lnTo>
                      <a:pt x="1459" y="0"/>
                    </a:lnTo>
                    <a:cubicBezTo>
                      <a:pt x="1043" y="53"/>
                      <a:pt x="676" y="250"/>
                      <a:pt x="414" y="539"/>
                    </a:cubicBezTo>
                    <a:lnTo>
                      <a:pt x="414" y="539"/>
                    </a:lnTo>
                    <a:cubicBezTo>
                      <a:pt x="678" y="256"/>
                      <a:pt x="1049" y="69"/>
                      <a:pt x="1459" y="0"/>
                    </a:cubicBezTo>
                    <a:close/>
                    <a:moveTo>
                      <a:pt x="414" y="539"/>
                    </a:moveTo>
                    <a:cubicBezTo>
                      <a:pt x="282" y="682"/>
                      <a:pt x="177" y="848"/>
                      <a:pt x="107" y="1036"/>
                    </a:cubicBezTo>
                    <a:lnTo>
                      <a:pt x="107" y="1036"/>
                    </a:lnTo>
                    <a:cubicBezTo>
                      <a:pt x="178" y="852"/>
                      <a:pt x="283" y="684"/>
                      <a:pt x="414" y="539"/>
                    </a:cubicBezTo>
                    <a:close/>
                    <a:moveTo>
                      <a:pt x="107" y="1036"/>
                    </a:moveTo>
                    <a:cubicBezTo>
                      <a:pt x="38" y="1215"/>
                      <a:pt x="0" y="1408"/>
                      <a:pt x="0" y="1611"/>
                    </a:cubicBezTo>
                    <a:lnTo>
                      <a:pt x="0" y="14253"/>
                    </a:lnTo>
                    <a:lnTo>
                      <a:pt x="444" y="14253"/>
                    </a:lnTo>
                    <a:lnTo>
                      <a:pt x="444" y="1611"/>
                    </a:lnTo>
                    <a:cubicBezTo>
                      <a:pt x="444" y="1413"/>
                      <a:pt x="444" y="1272"/>
                      <a:pt x="537" y="1074"/>
                    </a:cubicBezTo>
                    <a:lnTo>
                      <a:pt x="94" y="1074"/>
                    </a:lnTo>
                    <a:cubicBezTo>
                      <a:pt x="98" y="1061"/>
                      <a:pt x="102" y="1049"/>
                      <a:pt x="107" y="10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7" name="Google Shape;777;p36"/>
            <p:cNvSpPr/>
            <p:nvPr/>
          </p:nvSpPr>
          <p:spPr>
            <a:xfrm>
              <a:off x="8284337" y="3553587"/>
              <a:ext cx="471962" cy="584306"/>
            </a:xfrm>
            <a:custGeom>
              <a:avLst/>
              <a:gdLst/>
              <a:ahLst/>
              <a:cxnLst/>
              <a:rect l="l" t="t" r="r" b="b"/>
              <a:pathLst>
                <a:path w="8066" h="9986" extrusionOk="0">
                  <a:moveTo>
                    <a:pt x="4084" y="1"/>
                  </a:moveTo>
                  <a:cubicBezTo>
                    <a:pt x="2756" y="1"/>
                    <a:pt x="1554" y="751"/>
                    <a:pt x="1016" y="1967"/>
                  </a:cubicBezTo>
                  <a:cubicBezTo>
                    <a:pt x="432" y="3274"/>
                    <a:pt x="0" y="5562"/>
                    <a:pt x="187" y="8480"/>
                  </a:cubicBezTo>
                  <a:lnTo>
                    <a:pt x="5101" y="9986"/>
                  </a:lnTo>
                  <a:lnTo>
                    <a:pt x="8066" y="601"/>
                  </a:lnTo>
                  <a:lnTo>
                    <a:pt x="4424" y="17"/>
                  </a:lnTo>
                  <a:cubicBezTo>
                    <a:pt x="4310" y="6"/>
                    <a:pt x="4197" y="1"/>
                    <a:pt x="4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5771524" y="3553587"/>
              <a:ext cx="472020" cy="584306"/>
            </a:xfrm>
            <a:custGeom>
              <a:avLst/>
              <a:gdLst/>
              <a:ahLst/>
              <a:cxnLst/>
              <a:rect l="l" t="t" r="r" b="b"/>
              <a:pathLst>
                <a:path w="8067" h="9986" extrusionOk="0">
                  <a:moveTo>
                    <a:pt x="3973" y="1"/>
                  </a:moveTo>
                  <a:cubicBezTo>
                    <a:pt x="3864" y="1"/>
                    <a:pt x="3753" y="6"/>
                    <a:pt x="3643" y="17"/>
                  </a:cubicBezTo>
                  <a:lnTo>
                    <a:pt x="1" y="601"/>
                  </a:lnTo>
                  <a:lnTo>
                    <a:pt x="2966" y="9986"/>
                  </a:lnTo>
                  <a:lnTo>
                    <a:pt x="7822" y="8480"/>
                  </a:lnTo>
                  <a:cubicBezTo>
                    <a:pt x="8067" y="5562"/>
                    <a:pt x="7588" y="3274"/>
                    <a:pt x="7051" y="1967"/>
                  </a:cubicBezTo>
                  <a:cubicBezTo>
                    <a:pt x="6513" y="751"/>
                    <a:pt x="5271" y="1"/>
                    <a:pt x="3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115752" y="4374157"/>
              <a:ext cx="2296323" cy="358623"/>
            </a:xfrm>
            <a:custGeom>
              <a:avLst/>
              <a:gdLst/>
              <a:ahLst/>
              <a:cxnLst/>
              <a:rect l="l" t="t" r="r" b="b"/>
              <a:pathLst>
                <a:path w="39245" h="6129" extrusionOk="0">
                  <a:moveTo>
                    <a:pt x="1" y="1"/>
                  </a:moveTo>
                  <a:lnTo>
                    <a:pt x="1" y="6129"/>
                  </a:lnTo>
                  <a:lnTo>
                    <a:pt x="39245" y="6129"/>
                  </a:lnTo>
                  <a:lnTo>
                    <a:pt x="39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195036" y="4374157"/>
              <a:ext cx="2134419" cy="77236"/>
            </a:xfrm>
            <a:custGeom>
              <a:avLst/>
              <a:gdLst/>
              <a:ahLst/>
              <a:cxnLst/>
              <a:rect l="l" t="t" r="r" b="b"/>
              <a:pathLst>
                <a:path w="36478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36477" y="1320"/>
                  </a:lnTo>
                  <a:lnTo>
                    <a:pt x="36477" y="1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115752" y="4374157"/>
              <a:ext cx="79343" cy="358623"/>
            </a:xfrm>
            <a:custGeom>
              <a:avLst/>
              <a:gdLst/>
              <a:ahLst/>
              <a:cxnLst/>
              <a:rect l="l" t="t" r="r" b="b"/>
              <a:pathLst>
                <a:path w="1356" h="6129" extrusionOk="0">
                  <a:moveTo>
                    <a:pt x="1355" y="1"/>
                  </a:moveTo>
                  <a:lnTo>
                    <a:pt x="1" y="1"/>
                  </a:lnTo>
                  <a:lnTo>
                    <a:pt x="1" y="6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115752" y="4451334"/>
              <a:ext cx="79343" cy="281445"/>
            </a:xfrm>
            <a:custGeom>
              <a:avLst/>
              <a:gdLst/>
              <a:ahLst/>
              <a:cxnLst/>
              <a:rect l="l" t="t" r="r" b="b"/>
              <a:pathLst>
                <a:path w="1356" h="4810" extrusionOk="0">
                  <a:moveTo>
                    <a:pt x="1" y="1"/>
                  </a:moveTo>
                  <a:lnTo>
                    <a:pt x="1" y="4810"/>
                  </a:lnTo>
                  <a:lnTo>
                    <a:pt x="1355" y="4810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115752" y="4374157"/>
              <a:ext cx="79343" cy="77236"/>
            </a:xfrm>
            <a:custGeom>
              <a:avLst/>
              <a:gdLst/>
              <a:ahLst/>
              <a:cxnLst/>
              <a:rect l="l" t="t" r="r" b="b"/>
              <a:pathLst>
                <a:path w="1356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55" y="1320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8329392" y="4451334"/>
              <a:ext cx="82678" cy="281445"/>
            </a:xfrm>
            <a:custGeom>
              <a:avLst/>
              <a:gdLst/>
              <a:ahLst/>
              <a:cxnLst/>
              <a:rect l="l" t="t" r="r" b="b"/>
              <a:pathLst>
                <a:path w="1413" h="4810" extrusionOk="0">
                  <a:moveTo>
                    <a:pt x="0" y="1"/>
                  </a:moveTo>
                  <a:lnTo>
                    <a:pt x="0" y="4810"/>
                  </a:lnTo>
                  <a:lnTo>
                    <a:pt x="1413" y="4810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B3533B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8329392" y="4374157"/>
              <a:ext cx="82678" cy="77236"/>
            </a:xfrm>
            <a:custGeom>
              <a:avLst/>
              <a:gdLst/>
              <a:ahLst/>
              <a:cxnLst/>
              <a:rect l="l" t="t" r="r" b="b"/>
              <a:pathLst>
                <a:path w="1413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413" y="1320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663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8358063" y="3586003"/>
              <a:ext cx="691969" cy="1146786"/>
            </a:xfrm>
            <a:custGeom>
              <a:avLst/>
              <a:gdLst/>
              <a:ahLst/>
              <a:cxnLst/>
              <a:rect l="l" t="t" r="r" b="b"/>
              <a:pathLst>
                <a:path w="11826" h="19599" extrusionOk="0">
                  <a:moveTo>
                    <a:pt x="5930" y="0"/>
                  </a:moveTo>
                  <a:cubicBezTo>
                    <a:pt x="1" y="0"/>
                    <a:pt x="678" y="10015"/>
                    <a:pt x="678" y="19599"/>
                  </a:cubicBezTo>
                  <a:lnTo>
                    <a:pt x="6222" y="19599"/>
                  </a:lnTo>
                  <a:cubicBezTo>
                    <a:pt x="6806" y="19599"/>
                    <a:pt x="7296" y="19167"/>
                    <a:pt x="7296" y="18583"/>
                  </a:cubicBezTo>
                  <a:lnTo>
                    <a:pt x="7296" y="6374"/>
                  </a:lnTo>
                  <a:cubicBezTo>
                    <a:pt x="7296" y="6374"/>
                    <a:pt x="11825" y="0"/>
                    <a:pt x="5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5475100" y="3586003"/>
              <a:ext cx="694719" cy="1146786"/>
            </a:xfrm>
            <a:custGeom>
              <a:avLst/>
              <a:gdLst/>
              <a:ahLst/>
              <a:cxnLst/>
              <a:rect l="l" t="t" r="r" b="b"/>
              <a:pathLst>
                <a:path w="11873" h="19599" extrusionOk="0">
                  <a:moveTo>
                    <a:pt x="5942" y="0"/>
                  </a:moveTo>
                  <a:cubicBezTo>
                    <a:pt x="1" y="0"/>
                    <a:pt x="4530" y="6374"/>
                    <a:pt x="4530" y="6374"/>
                  </a:cubicBezTo>
                  <a:lnTo>
                    <a:pt x="4530" y="18583"/>
                  </a:lnTo>
                  <a:cubicBezTo>
                    <a:pt x="4530" y="19167"/>
                    <a:pt x="5009" y="19599"/>
                    <a:pt x="5592" y="19599"/>
                  </a:cubicBezTo>
                  <a:lnTo>
                    <a:pt x="11195" y="19599"/>
                  </a:lnTo>
                  <a:cubicBezTo>
                    <a:pt x="11195" y="10015"/>
                    <a:pt x="11872" y="0"/>
                    <a:pt x="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7267977" y="4029932"/>
              <a:ext cx="1360650" cy="344288"/>
            </a:xfrm>
            <a:custGeom>
              <a:avLst/>
              <a:gdLst/>
              <a:ahLst/>
              <a:cxnLst/>
              <a:rect l="l" t="t" r="r" b="b"/>
              <a:pathLst>
                <a:path w="23254" h="5884" extrusionOk="0">
                  <a:moveTo>
                    <a:pt x="923" y="0"/>
                  </a:moveTo>
                  <a:cubicBezTo>
                    <a:pt x="398" y="0"/>
                    <a:pt x="1" y="444"/>
                    <a:pt x="1" y="923"/>
                  </a:cubicBezTo>
                  <a:lnTo>
                    <a:pt x="1" y="1950"/>
                  </a:lnTo>
                  <a:lnTo>
                    <a:pt x="1" y="5207"/>
                  </a:lnTo>
                  <a:cubicBezTo>
                    <a:pt x="1" y="5592"/>
                    <a:pt x="293" y="5884"/>
                    <a:pt x="690" y="5884"/>
                  </a:cubicBezTo>
                  <a:lnTo>
                    <a:pt x="19845" y="5884"/>
                  </a:lnTo>
                  <a:cubicBezTo>
                    <a:pt x="20825" y="5884"/>
                    <a:pt x="21794" y="5347"/>
                    <a:pt x="22331" y="4530"/>
                  </a:cubicBezTo>
                  <a:cubicBezTo>
                    <a:pt x="23253" y="3070"/>
                    <a:pt x="22471" y="1121"/>
                    <a:pt x="20767" y="736"/>
                  </a:cubicBezTo>
                  <a:cubicBezTo>
                    <a:pt x="19074" y="339"/>
                    <a:pt x="16635" y="0"/>
                    <a:pt x="13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7267977" y="4029932"/>
              <a:ext cx="1306643" cy="107956"/>
            </a:xfrm>
            <a:custGeom>
              <a:avLst/>
              <a:gdLst/>
              <a:ahLst/>
              <a:cxnLst/>
              <a:rect l="l" t="t" r="r" b="b"/>
              <a:pathLst>
                <a:path w="22331" h="1845" extrusionOk="0">
                  <a:moveTo>
                    <a:pt x="923" y="0"/>
                  </a:moveTo>
                  <a:cubicBezTo>
                    <a:pt x="398" y="0"/>
                    <a:pt x="1" y="444"/>
                    <a:pt x="1" y="923"/>
                  </a:cubicBezTo>
                  <a:lnTo>
                    <a:pt x="1" y="1845"/>
                  </a:lnTo>
                  <a:lnTo>
                    <a:pt x="22331" y="1845"/>
                  </a:lnTo>
                  <a:cubicBezTo>
                    <a:pt x="21992" y="1320"/>
                    <a:pt x="21455" y="876"/>
                    <a:pt x="20767" y="736"/>
                  </a:cubicBezTo>
                  <a:cubicBezTo>
                    <a:pt x="19074" y="339"/>
                    <a:pt x="16635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5899256" y="4029932"/>
              <a:ext cx="1360591" cy="344288"/>
            </a:xfrm>
            <a:custGeom>
              <a:avLst/>
              <a:gdLst/>
              <a:ahLst/>
              <a:cxnLst/>
              <a:rect l="l" t="t" r="r" b="b"/>
              <a:pathLst>
                <a:path w="23253" h="5884" extrusionOk="0">
                  <a:moveTo>
                    <a:pt x="10168" y="0"/>
                  </a:moveTo>
                  <a:cubicBezTo>
                    <a:pt x="6619" y="0"/>
                    <a:pt x="4133" y="339"/>
                    <a:pt x="2487" y="736"/>
                  </a:cubicBezTo>
                  <a:cubicBezTo>
                    <a:pt x="783" y="1121"/>
                    <a:pt x="1" y="3070"/>
                    <a:pt x="923" y="4530"/>
                  </a:cubicBezTo>
                  <a:cubicBezTo>
                    <a:pt x="1460" y="5347"/>
                    <a:pt x="2382" y="5884"/>
                    <a:pt x="3409" y="5884"/>
                  </a:cubicBezTo>
                  <a:lnTo>
                    <a:pt x="22564" y="5884"/>
                  </a:lnTo>
                  <a:cubicBezTo>
                    <a:pt x="22914" y="5884"/>
                    <a:pt x="23253" y="5592"/>
                    <a:pt x="23253" y="5207"/>
                  </a:cubicBezTo>
                  <a:lnTo>
                    <a:pt x="23253" y="1950"/>
                  </a:lnTo>
                  <a:lnTo>
                    <a:pt x="23253" y="923"/>
                  </a:lnTo>
                  <a:cubicBezTo>
                    <a:pt x="23253" y="444"/>
                    <a:pt x="22809" y="0"/>
                    <a:pt x="22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5950513" y="4029932"/>
              <a:ext cx="1309334" cy="107956"/>
            </a:xfrm>
            <a:custGeom>
              <a:avLst/>
              <a:gdLst/>
              <a:ahLst/>
              <a:cxnLst/>
              <a:rect l="l" t="t" r="r" b="b"/>
              <a:pathLst>
                <a:path w="22377" h="1845" extrusionOk="0">
                  <a:moveTo>
                    <a:pt x="9292" y="0"/>
                  </a:moveTo>
                  <a:cubicBezTo>
                    <a:pt x="5743" y="0"/>
                    <a:pt x="3257" y="339"/>
                    <a:pt x="1611" y="736"/>
                  </a:cubicBezTo>
                  <a:cubicBezTo>
                    <a:pt x="922" y="876"/>
                    <a:pt x="339" y="1320"/>
                    <a:pt x="0" y="1845"/>
                  </a:cubicBezTo>
                  <a:lnTo>
                    <a:pt x="22377" y="1845"/>
                  </a:lnTo>
                  <a:lnTo>
                    <a:pt x="22377" y="923"/>
                  </a:lnTo>
                  <a:cubicBezTo>
                    <a:pt x="22377" y="444"/>
                    <a:pt x="21933" y="0"/>
                    <a:pt x="21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6"/>
          <p:cNvGrpSpPr/>
          <p:nvPr/>
        </p:nvGrpSpPr>
        <p:grpSpPr>
          <a:xfrm>
            <a:off x="7660252" y="3781853"/>
            <a:ext cx="2016328" cy="1868017"/>
            <a:chOff x="7099238" y="3341472"/>
            <a:chExt cx="2044750" cy="1894156"/>
          </a:xfrm>
        </p:grpSpPr>
        <p:sp>
          <p:nvSpPr>
            <p:cNvPr id="793" name="Google Shape;793;p36"/>
            <p:cNvSpPr/>
            <p:nvPr/>
          </p:nvSpPr>
          <p:spPr>
            <a:xfrm rot="2122903">
              <a:off x="7256393" y="3741234"/>
              <a:ext cx="1729971" cy="1094631"/>
            </a:xfrm>
            <a:custGeom>
              <a:avLst/>
              <a:gdLst/>
              <a:ahLst/>
              <a:cxnLst/>
              <a:rect l="l" t="t" r="r" b="b"/>
              <a:pathLst>
                <a:path w="29568" h="18709" extrusionOk="0">
                  <a:moveTo>
                    <a:pt x="26497" y="0"/>
                  </a:moveTo>
                  <a:cubicBezTo>
                    <a:pt x="25311" y="0"/>
                    <a:pt x="23730" y="1457"/>
                    <a:pt x="23007" y="2016"/>
                  </a:cubicBezTo>
                  <a:cubicBezTo>
                    <a:pt x="22111" y="2666"/>
                    <a:pt x="17913" y="4219"/>
                    <a:pt x="16927" y="4219"/>
                  </a:cubicBezTo>
                  <a:cubicBezTo>
                    <a:pt x="16886" y="4219"/>
                    <a:pt x="16850" y="4216"/>
                    <a:pt x="16821" y="4211"/>
                  </a:cubicBezTo>
                  <a:cubicBezTo>
                    <a:pt x="16097" y="4059"/>
                    <a:pt x="14836" y="2892"/>
                    <a:pt x="14836" y="2892"/>
                  </a:cubicBezTo>
                  <a:cubicBezTo>
                    <a:pt x="14836" y="2892"/>
                    <a:pt x="13086" y="2597"/>
                    <a:pt x="11169" y="2597"/>
                  </a:cubicBezTo>
                  <a:cubicBezTo>
                    <a:pt x="10281" y="2597"/>
                    <a:pt x="9358" y="2660"/>
                    <a:pt x="8556" y="2845"/>
                  </a:cubicBezTo>
                  <a:cubicBezTo>
                    <a:pt x="6023" y="3475"/>
                    <a:pt x="245" y="7712"/>
                    <a:pt x="245" y="7712"/>
                  </a:cubicBezTo>
                  <a:cubicBezTo>
                    <a:pt x="245" y="7712"/>
                    <a:pt x="0" y="12673"/>
                    <a:pt x="2335" y="13549"/>
                  </a:cubicBezTo>
                  <a:cubicBezTo>
                    <a:pt x="2677" y="13671"/>
                    <a:pt x="2985" y="13722"/>
                    <a:pt x="3265" y="13722"/>
                  </a:cubicBezTo>
                  <a:cubicBezTo>
                    <a:pt x="4614" y="13722"/>
                    <a:pt x="5329" y="12547"/>
                    <a:pt x="6272" y="12547"/>
                  </a:cubicBezTo>
                  <a:cubicBezTo>
                    <a:pt x="6441" y="12547"/>
                    <a:pt x="6617" y="12584"/>
                    <a:pt x="6805" y="12673"/>
                  </a:cubicBezTo>
                  <a:cubicBezTo>
                    <a:pt x="8218" y="13350"/>
                    <a:pt x="9630" y="15195"/>
                    <a:pt x="12105" y="15638"/>
                  </a:cubicBezTo>
                  <a:cubicBezTo>
                    <a:pt x="12337" y="15679"/>
                    <a:pt x="12560" y="15697"/>
                    <a:pt x="12775" y="15697"/>
                  </a:cubicBezTo>
                  <a:cubicBezTo>
                    <a:pt x="14478" y="15697"/>
                    <a:pt x="15657" y="14570"/>
                    <a:pt x="16847" y="14570"/>
                  </a:cubicBezTo>
                  <a:cubicBezTo>
                    <a:pt x="17112" y="14570"/>
                    <a:pt x="17377" y="14626"/>
                    <a:pt x="17649" y="14763"/>
                  </a:cubicBezTo>
                  <a:cubicBezTo>
                    <a:pt x="19307" y="15592"/>
                    <a:pt x="19260" y="17389"/>
                    <a:pt x="21198" y="18265"/>
                  </a:cubicBezTo>
                  <a:cubicBezTo>
                    <a:pt x="21937" y="18605"/>
                    <a:pt x="22624" y="18709"/>
                    <a:pt x="23187" y="18709"/>
                  </a:cubicBezTo>
                  <a:cubicBezTo>
                    <a:pt x="24073" y="18709"/>
                    <a:pt x="24653" y="18451"/>
                    <a:pt x="24653" y="18451"/>
                  </a:cubicBezTo>
                  <a:cubicBezTo>
                    <a:pt x="24653" y="18451"/>
                    <a:pt x="29567" y="9603"/>
                    <a:pt x="29521" y="8004"/>
                  </a:cubicBezTo>
                  <a:cubicBezTo>
                    <a:pt x="29474" y="6440"/>
                    <a:pt x="28353" y="1047"/>
                    <a:pt x="27186" y="218"/>
                  </a:cubicBezTo>
                  <a:cubicBezTo>
                    <a:pt x="26982" y="65"/>
                    <a:pt x="26749" y="0"/>
                    <a:pt x="26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 rot="2122903">
              <a:off x="7437354" y="3695200"/>
              <a:ext cx="911149" cy="435886"/>
            </a:xfrm>
            <a:custGeom>
              <a:avLst/>
              <a:gdLst/>
              <a:ahLst/>
              <a:cxnLst/>
              <a:rect l="l" t="t" r="r" b="b"/>
              <a:pathLst>
                <a:path w="15573" h="7450" extrusionOk="0">
                  <a:moveTo>
                    <a:pt x="10983" y="0"/>
                  </a:moveTo>
                  <a:cubicBezTo>
                    <a:pt x="10095" y="0"/>
                    <a:pt x="9172" y="63"/>
                    <a:pt x="8370" y="248"/>
                  </a:cubicBezTo>
                  <a:cubicBezTo>
                    <a:pt x="5837" y="878"/>
                    <a:pt x="59" y="5115"/>
                    <a:pt x="59" y="5115"/>
                  </a:cubicBezTo>
                  <a:cubicBezTo>
                    <a:pt x="59" y="5115"/>
                    <a:pt x="1" y="6178"/>
                    <a:pt x="199" y="7450"/>
                  </a:cubicBezTo>
                  <a:cubicBezTo>
                    <a:pt x="2102" y="5991"/>
                    <a:pt x="7110" y="2092"/>
                    <a:pt x="8370" y="1555"/>
                  </a:cubicBezTo>
                  <a:cubicBezTo>
                    <a:pt x="9631" y="1077"/>
                    <a:pt x="13915" y="1030"/>
                    <a:pt x="15572" y="1030"/>
                  </a:cubicBezTo>
                  <a:cubicBezTo>
                    <a:pt x="15082" y="680"/>
                    <a:pt x="14650" y="295"/>
                    <a:pt x="14650" y="295"/>
                  </a:cubicBezTo>
                  <a:cubicBezTo>
                    <a:pt x="14650" y="295"/>
                    <a:pt x="12900" y="0"/>
                    <a:pt x="109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5" name="Google Shape;795;p36"/>
            <p:cNvGrpSpPr/>
            <p:nvPr/>
          </p:nvGrpSpPr>
          <p:grpSpPr>
            <a:xfrm rot="2122711">
              <a:off x="7277205" y="3747045"/>
              <a:ext cx="1707491" cy="1094835"/>
              <a:chOff x="7287865" y="3353397"/>
              <a:chExt cx="1581500" cy="1014050"/>
            </a:xfrm>
          </p:grpSpPr>
          <p:sp>
            <p:nvSpPr>
              <p:cNvPr id="796" name="Google Shape;796;p36"/>
              <p:cNvSpPr/>
              <p:nvPr/>
            </p:nvSpPr>
            <p:spPr>
              <a:xfrm>
                <a:off x="7646511" y="3581710"/>
                <a:ext cx="532062" cy="34797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6421" extrusionOk="0">
                    <a:moveTo>
                      <a:pt x="9818" y="1"/>
                    </a:moveTo>
                    <a:cubicBezTo>
                      <a:pt x="9817" y="1"/>
                      <a:pt x="5499" y="386"/>
                      <a:pt x="4133" y="969"/>
                    </a:cubicBezTo>
                    <a:cubicBezTo>
                      <a:pt x="2767" y="1553"/>
                      <a:pt x="1" y="6421"/>
                      <a:pt x="1" y="6421"/>
                    </a:cubicBezTo>
                    <a:cubicBezTo>
                      <a:pt x="1" y="6421"/>
                      <a:pt x="3549" y="2183"/>
                      <a:pt x="4857" y="1553"/>
                    </a:cubicBezTo>
                    <a:cubicBezTo>
                      <a:pt x="6176" y="969"/>
                      <a:pt x="9817" y="1"/>
                      <a:pt x="9818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8276554" y="3462811"/>
                <a:ext cx="237309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7740" extrusionOk="0">
                    <a:moveTo>
                      <a:pt x="4378" y="0"/>
                    </a:moveTo>
                    <a:lnTo>
                      <a:pt x="2044" y="1121"/>
                    </a:lnTo>
                    <a:cubicBezTo>
                      <a:pt x="1168" y="2136"/>
                      <a:pt x="1" y="3840"/>
                      <a:pt x="1" y="3840"/>
                    </a:cubicBezTo>
                    <a:cubicBezTo>
                      <a:pt x="433" y="3210"/>
                      <a:pt x="2230" y="1658"/>
                      <a:pt x="2230" y="1658"/>
                    </a:cubicBezTo>
                    <a:lnTo>
                      <a:pt x="2230" y="1658"/>
                    </a:lnTo>
                    <a:cubicBezTo>
                      <a:pt x="2230" y="1658"/>
                      <a:pt x="1355" y="3409"/>
                      <a:pt x="970" y="4424"/>
                    </a:cubicBezTo>
                    <a:cubicBezTo>
                      <a:pt x="631" y="5405"/>
                      <a:pt x="94" y="7739"/>
                      <a:pt x="94" y="7739"/>
                    </a:cubicBezTo>
                    <a:cubicBezTo>
                      <a:pt x="94" y="7739"/>
                      <a:pt x="1647" y="4039"/>
                      <a:pt x="2230" y="3012"/>
                    </a:cubicBezTo>
                    <a:cubicBezTo>
                      <a:pt x="2861" y="1996"/>
                      <a:pt x="4378" y="0"/>
                      <a:pt x="4378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7287865" y="3353397"/>
                <a:ext cx="1581500" cy="1014050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18712" extrusionOk="0">
                    <a:moveTo>
                      <a:pt x="26109" y="1"/>
                    </a:moveTo>
                    <a:cubicBezTo>
                      <a:pt x="25414" y="1"/>
                      <a:pt x="24595" y="510"/>
                      <a:pt x="23883" y="1050"/>
                    </a:cubicBezTo>
                    <a:cubicBezTo>
                      <a:pt x="23883" y="1050"/>
                      <a:pt x="25384" y="800"/>
                      <a:pt x="26033" y="800"/>
                    </a:cubicBezTo>
                    <a:cubicBezTo>
                      <a:pt x="26084" y="800"/>
                      <a:pt x="26131" y="802"/>
                      <a:pt x="26171" y="805"/>
                    </a:cubicBezTo>
                    <a:cubicBezTo>
                      <a:pt x="26754" y="805"/>
                      <a:pt x="27233" y="2311"/>
                      <a:pt x="27140" y="3233"/>
                    </a:cubicBezTo>
                    <a:cubicBezTo>
                      <a:pt x="27093" y="4108"/>
                      <a:pt x="25727" y="9116"/>
                      <a:pt x="25727" y="9116"/>
                    </a:cubicBezTo>
                    <a:lnTo>
                      <a:pt x="27583" y="5381"/>
                    </a:lnTo>
                    <a:cubicBezTo>
                      <a:pt x="27583" y="5381"/>
                      <a:pt x="27817" y="8299"/>
                      <a:pt x="27583" y="9513"/>
                    </a:cubicBezTo>
                    <a:cubicBezTo>
                      <a:pt x="27338" y="10680"/>
                      <a:pt x="23976" y="16470"/>
                      <a:pt x="23976" y="16470"/>
                    </a:cubicBezTo>
                    <a:cubicBezTo>
                      <a:pt x="23976" y="16470"/>
                      <a:pt x="22498" y="17094"/>
                      <a:pt x="21675" y="17094"/>
                    </a:cubicBezTo>
                    <a:cubicBezTo>
                      <a:pt x="21498" y="17094"/>
                      <a:pt x="21352" y="17066"/>
                      <a:pt x="21256" y="16995"/>
                    </a:cubicBezTo>
                    <a:cubicBezTo>
                      <a:pt x="20673" y="16563"/>
                      <a:pt x="19354" y="14275"/>
                      <a:pt x="18432" y="13785"/>
                    </a:cubicBezTo>
                    <a:cubicBezTo>
                      <a:pt x="18202" y="13672"/>
                      <a:pt x="17885" y="13629"/>
                      <a:pt x="17534" y="13629"/>
                    </a:cubicBezTo>
                    <a:cubicBezTo>
                      <a:pt x="16404" y="13629"/>
                      <a:pt x="14930" y="14077"/>
                      <a:pt x="14930" y="14077"/>
                    </a:cubicBezTo>
                    <a:cubicBezTo>
                      <a:pt x="14930" y="14077"/>
                      <a:pt x="15327" y="11801"/>
                      <a:pt x="15513" y="11159"/>
                    </a:cubicBezTo>
                    <a:cubicBezTo>
                      <a:pt x="15712" y="10575"/>
                      <a:pt x="17416" y="7179"/>
                      <a:pt x="17416" y="7178"/>
                    </a:cubicBezTo>
                    <a:lnTo>
                      <a:pt x="17416" y="7178"/>
                    </a:lnTo>
                    <a:cubicBezTo>
                      <a:pt x="17416" y="7179"/>
                      <a:pt x="15467" y="9315"/>
                      <a:pt x="15082" y="9805"/>
                    </a:cubicBezTo>
                    <a:cubicBezTo>
                      <a:pt x="14648" y="10273"/>
                      <a:pt x="11990" y="14574"/>
                      <a:pt x="10870" y="14574"/>
                    </a:cubicBezTo>
                    <a:cubicBezTo>
                      <a:pt x="10845" y="14574"/>
                      <a:pt x="10821" y="14572"/>
                      <a:pt x="10798" y="14567"/>
                    </a:cubicBezTo>
                    <a:cubicBezTo>
                      <a:pt x="9782" y="14427"/>
                      <a:pt x="6572" y="12279"/>
                      <a:pt x="6572" y="12279"/>
                    </a:cubicBezTo>
                    <a:lnTo>
                      <a:pt x="6712" y="11404"/>
                    </a:lnTo>
                    <a:lnTo>
                      <a:pt x="6712" y="11404"/>
                    </a:lnTo>
                    <a:cubicBezTo>
                      <a:pt x="6712" y="11404"/>
                      <a:pt x="4141" y="13214"/>
                      <a:pt x="2760" y="13214"/>
                    </a:cubicBezTo>
                    <a:cubicBezTo>
                      <a:pt x="2620" y="13214"/>
                      <a:pt x="2493" y="13196"/>
                      <a:pt x="2382" y="13155"/>
                    </a:cubicBezTo>
                    <a:cubicBezTo>
                      <a:pt x="1168" y="12676"/>
                      <a:pt x="1" y="10050"/>
                      <a:pt x="0" y="10050"/>
                    </a:cubicBezTo>
                    <a:lnTo>
                      <a:pt x="0" y="10050"/>
                    </a:lnTo>
                    <a:cubicBezTo>
                      <a:pt x="199" y="11451"/>
                      <a:pt x="736" y="13108"/>
                      <a:pt x="1950" y="13552"/>
                    </a:cubicBezTo>
                    <a:cubicBezTo>
                      <a:pt x="2292" y="13674"/>
                      <a:pt x="2600" y="13725"/>
                      <a:pt x="2880" y="13725"/>
                    </a:cubicBezTo>
                    <a:cubicBezTo>
                      <a:pt x="4229" y="13725"/>
                      <a:pt x="4944" y="12550"/>
                      <a:pt x="5887" y="12550"/>
                    </a:cubicBezTo>
                    <a:cubicBezTo>
                      <a:pt x="6056" y="12550"/>
                      <a:pt x="6232" y="12587"/>
                      <a:pt x="6420" y="12676"/>
                    </a:cubicBezTo>
                    <a:cubicBezTo>
                      <a:pt x="7833" y="13353"/>
                      <a:pt x="9245" y="15198"/>
                      <a:pt x="11720" y="15641"/>
                    </a:cubicBezTo>
                    <a:cubicBezTo>
                      <a:pt x="11952" y="15682"/>
                      <a:pt x="12175" y="15700"/>
                      <a:pt x="12390" y="15700"/>
                    </a:cubicBezTo>
                    <a:cubicBezTo>
                      <a:pt x="14093" y="15700"/>
                      <a:pt x="15272" y="14573"/>
                      <a:pt x="16462" y="14573"/>
                    </a:cubicBezTo>
                    <a:cubicBezTo>
                      <a:pt x="16727" y="14573"/>
                      <a:pt x="16992" y="14629"/>
                      <a:pt x="17264" y="14766"/>
                    </a:cubicBezTo>
                    <a:cubicBezTo>
                      <a:pt x="18922" y="15595"/>
                      <a:pt x="18875" y="17392"/>
                      <a:pt x="20813" y="18268"/>
                    </a:cubicBezTo>
                    <a:cubicBezTo>
                      <a:pt x="21552" y="18608"/>
                      <a:pt x="22239" y="18712"/>
                      <a:pt x="22802" y="18712"/>
                    </a:cubicBezTo>
                    <a:cubicBezTo>
                      <a:pt x="23688" y="18712"/>
                      <a:pt x="24268" y="18454"/>
                      <a:pt x="24268" y="18454"/>
                    </a:cubicBezTo>
                    <a:cubicBezTo>
                      <a:pt x="24268" y="18454"/>
                      <a:pt x="29182" y="9606"/>
                      <a:pt x="29136" y="8007"/>
                    </a:cubicBezTo>
                    <a:cubicBezTo>
                      <a:pt x="29089" y="6443"/>
                      <a:pt x="27968" y="1050"/>
                      <a:pt x="26801" y="221"/>
                    </a:cubicBezTo>
                    <a:cubicBezTo>
                      <a:pt x="26594" y="67"/>
                      <a:pt x="26360" y="1"/>
                      <a:pt x="26109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9" name="Google Shape;799;p36"/>
          <p:cNvGrpSpPr/>
          <p:nvPr/>
        </p:nvGrpSpPr>
        <p:grpSpPr>
          <a:xfrm>
            <a:off x="6861672" y="3798335"/>
            <a:ext cx="908393" cy="872931"/>
            <a:chOff x="6861672" y="3798335"/>
            <a:chExt cx="908393" cy="872931"/>
          </a:xfrm>
        </p:grpSpPr>
        <p:grpSp>
          <p:nvGrpSpPr>
            <p:cNvPr id="800" name="Google Shape;800;p36"/>
            <p:cNvGrpSpPr/>
            <p:nvPr/>
          </p:nvGrpSpPr>
          <p:grpSpPr>
            <a:xfrm rot="2042247">
              <a:off x="6962154" y="3947016"/>
              <a:ext cx="707430" cy="575569"/>
              <a:chOff x="6333912" y="3383691"/>
              <a:chExt cx="719297" cy="585225"/>
            </a:xfrm>
          </p:grpSpPr>
          <p:sp>
            <p:nvSpPr>
              <p:cNvPr id="801" name="Google Shape;801;p36"/>
              <p:cNvSpPr/>
              <p:nvPr/>
            </p:nvSpPr>
            <p:spPr>
              <a:xfrm>
                <a:off x="6347189" y="3874674"/>
                <a:ext cx="84215" cy="8914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45" extrusionOk="0">
                    <a:moveTo>
                      <a:pt x="863" y="0"/>
                    </a:moveTo>
                    <a:cubicBezTo>
                      <a:pt x="764" y="0"/>
                      <a:pt x="651" y="38"/>
                      <a:pt x="526" y="139"/>
                    </a:cubicBezTo>
                    <a:cubicBezTo>
                      <a:pt x="480" y="186"/>
                      <a:pt x="386" y="233"/>
                      <a:pt x="339" y="326"/>
                    </a:cubicBezTo>
                    <a:cubicBezTo>
                      <a:pt x="141" y="524"/>
                      <a:pt x="48" y="769"/>
                      <a:pt x="48" y="910"/>
                    </a:cubicBezTo>
                    <a:cubicBezTo>
                      <a:pt x="1" y="1155"/>
                      <a:pt x="48" y="1353"/>
                      <a:pt x="188" y="1493"/>
                    </a:cubicBezTo>
                    <a:lnTo>
                      <a:pt x="234" y="1493"/>
                    </a:lnTo>
                    <a:lnTo>
                      <a:pt x="234" y="1540"/>
                    </a:lnTo>
                    <a:lnTo>
                      <a:pt x="339" y="1540"/>
                    </a:lnTo>
                    <a:lnTo>
                      <a:pt x="339" y="1598"/>
                    </a:lnTo>
                    <a:lnTo>
                      <a:pt x="433" y="1598"/>
                    </a:lnTo>
                    <a:lnTo>
                      <a:pt x="480" y="1645"/>
                    </a:lnTo>
                    <a:lnTo>
                      <a:pt x="771" y="1645"/>
                    </a:lnTo>
                    <a:cubicBezTo>
                      <a:pt x="1063" y="1540"/>
                      <a:pt x="1355" y="1353"/>
                      <a:pt x="1507" y="1201"/>
                    </a:cubicBezTo>
                    <a:lnTo>
                      <a:pt x="1553" y="1155"/>
                    </a:lnTo>
                    <a:cubicBezTo>
                      <a:pt x="1553" y="1155"/>
                      <a:pt x="1553" y="956"/>
                      <a:pt x="1507" y="769"/>
                    </a:cubicBezTo>
                    <a:cubicBezTo>
                      <a:pt x="1460" y="723"/>
                      <a:pt x="1460" y="618"/>
                      <a:pt x="1402" y="524"/>
                    </a:cubicBezTo>
                    <a:cubicBezTo>
                      <a:pt x="1402" y="524"/>
                      <a:pt x="1355" y="478"/>
                      <a:pt x="1355" y="431"/>
                    </a:cubicBezTo>
                    <a:cubicBezTo>
                      <a:pt x="1308" y="279"/>
                      <a:pt x="1215" y="186"/>
                      <a:pt x="1110" y="81"/>
                    </a:cubicBezTo>
                    <a:cubicBezTo>
                      <a:pt x="1041" y="35"/>
                      <a:pt x="959" y="0"/>
                      <a:pt x="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953225" y="3874836"/>
                <a:ext cx="86437" cy="89743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56" extrusionOk="0">
                    <a:moveTo>
                      <a:pt x="718" y="0"/>
                    </a:moveTo>
                    <a:cubicBezTo>
                      <a:pt x="457" y="0"/>
                      <a:pt x="257" y="261"/>
                      <a:pt x="141" y="521"/>
                    </a:cubicBezTo>
                    <a:cubicBezTo>
                      <a:pt x="47" y="813"/>
                      <a:pt x="0" y="1152"/>
                      <a:pt x="0" y="1152"/>
                    </a:cubicBezTo>
                    <a:lnTo>
                      <a:pt x="94" y="1198"/>
                    </a:lnTo>
                    <a:cubicBezTo>
                      <a:pt x="141" y="1245"/>
                      <a:pt x="199" y="1303"/>
                      <a:pt x="246" y="1350"/>
                    </a:cubicBezTo>
                    <a:cubicBezTo>
                      <a:pt x="339" y="1397"/>
                      <a:pt x="491" y="1490"/>
                      <a:pt x="631" y="1537"/>
                    </a:cubicBezTo>
                    <a:cubicBezTo>
                      <a:pt x="677" y="1595"/>
                      <a:pt x="724" y="1595"/>
                      <a:pt x="829" y="1642"/>
                    </a:cubicBezTo>
                    <a:cubicBezTo>
                      <a:pt x="869" y="1651"/>
                      <a:pt x="908" y="1656"/>
                      <a:pt x="947" y="1656"/>
                    </a:cubicBezTo>
                    <a:cubicBezTo>
                      <a:pt x="1289" y="1656"/>
                      <a:pt x="1595" y="1305"/>
                      <a:pt x="1553" y="907"/>
                    </a:cubicBezTo>
                    <a:cubicBezTo>
                      <a:pt x="1506" y="766"/>
                      <a:pt x="1413" y="568"/>
                      <a:pt x="1261" y="370"/>
                    </a:cubicBezTo>
                    <a:lnTo>
                      <a:pt x="1261" y="323"/>
                    </a:lnTo>
                    <a:lnTo>
                      <a:pt x="1214" y="323"/>
                    </a:lnTo>
                    <a:cubicBezTo>
                      <a:pt x="1168" y="276"/>
                      <a:pt x="1121" y="183"/>
                      <a:pt x="1016" y="136"/>
                    </a:cubicBezTo>
                    <a:lnTo>
                      <a:pt x="969" y="78"/>
                    </a:lnTo>
                    <a:cubicBezTo>
                      <a:pt x="880" y="24"/>
                      <a:pt x="797" y="0"/>
                      <a:pt x="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953225" y="3389543"/>
                <a:ext cx="84161" cy="9006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662" extrusionOk="0">
                    <a:moveTo>
                      <a:pt x="971" y="1"/>
                    </a:moveTo>
                    <a:cubicBezTo>
                      <a:pt x="923" y="1"/>
                      <a:pt x="876" y="16"/>
                      <a:pt x="829" y="45"/>
                    </a:cubicBezTo>
                    <a:cubicBezTo>
                      <a:pt x="537" y="91"/>
                      <a:pt x="292" y="278"/>
                      <a:pt x="141" y="383"/>
                    </a:cubicBezTo>
                    <a:cubicBezTo>
                      <a:pt x="47" y="477"/>
                      <a:pt x="0" y="523"/>
                      <a:pt x="0" y="523"/>
                    </a:cubicBezTo>
                    <a:cubicBezTo>
                      <a:pt x="0" y="523"/>
                      <a:pt x="47" y="967"/>
                      <a:pt x="246" y="1305"/>
                    </a:cubicBezTo>
                    <a:cubicBezTo>
                      <a:pt x="246" y="1352"/>
                      <a:pt x="292" y="1352"/>
                      <a:pt x="292" y="1399"/>
                    </a:cubicBezTo>
                    <a:cubicBezTo>
                      <a:pt x="386" y="1550"/>
                      <a:pt x="491" y="1644"/>
                      <a:pt x="631" y="1644"/>
                    </a:cubicBezTo>
                    <a:cubicBezTo>
                      <a:pt x="654" y="1656"/>
                      <a:pt x="681" y="1661"/>
                      <a:pt x="711" y="1661"/>
                    </a:cubicBezTo>
                    <a:cubicBezTo>
                      <a:pt x="799" y="1661"/>
                      <a:pt x="911" y="1609"/>
                      <a:pt x="1016" y="1504"/>
                    </a:cubicBezTo>
                    <a:cubicBezTo>
                      <a:pt x="1121" y="1445"/>
                      <a:pt x="1168" y="1399"/>
                      <a:pt x="1261" y="1305"/>
                    </a:cubicBezTo>
                    <a:cubicBezTo>
                      <a:pt x="1413" y="1107"/>
                      <a:pt x="1506" y="920"/>
                      <a:pt x="1553" y="722"/>
                    </a:cubicBezTo>
                    <a:cubicBezTo>
                      <a:pt x="1553" y="570"/>
                      <a:pt x="1553" y="430"/>
                      <a:pt x="1460" y="278"/>
                    </a:cubicBezTo>
                    <a:cubicBezTo>
                      <a:pt x="1413" y="231"/>
                      <a:pt x="1413" y="231"/>
                      <a:pt x="1366" y="185"/>
                    </a:cubicBezTo>
                    <a:cubicBezTo>
                      <a:pt x="1308" y="138"/>
                      <a:pt x="1214" y="91"/>
                      <a:pt x="1121" y="45"/>
                    </a:cubicBezTo>
                    <a:cubicBezTo>
                      <a:pt x="1069" y="16"/>
                      <a:pt x="1019" y="1"/>
                      <a:pt x="9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344751" y="3390898"/>
                <a:ext cx="86654" cy="8773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19" extrusionOk="0">
                    <a:moveTo>
                      <a:pt x="658" y="0"/>
                    </a:moveTo>
                    <a:cubicBezTo>
                      <a:pt x="294" y="0"/>
                      <a:pt x="1" y="308"/>
                      <a:pt x="93" y="697"/>
                    </a:cubicBezTo>
                    <a:cubicBezTo>
                      <a:pt x="93" y="895"/>
                      <a:pt x="186" y="1082"/>
                      <a:pt x="384" y="1280"/>
                    </a:cubicBezTo>
                    <a:lnTo>
                      <a:pt x="384" y="1327"/>
                    </a:lnTo>
                    <a:cubicBezTo>
                      <a:pt x="384" y="1327"/>
                      <a:pt x="431" y="1374"/>
                      <a:pt x="478" y="1420"/>
                    </a:cubicBezTo>
                    <a:cubicBezTo>
                      <a:pt x="525" y="1420"/>
                      <a:pt x="525" y="1479"/>
                      <a:pt x="571" y="1479"/>
                    </a:cubicBezTo>
                    <a:cubicBezTo>
                      <a:pt x="676" y="1572"/>
                      <a:pt x="770" y="1619"/>
                      <a:pt x="816" y="1619"/>
                    </a:cubicBezTo>
                    <a:lnTo>
                      <a:pt x="1015" y="1619"/>
                    </a:lnTo>
                    <a:cubicBezTo>
                      <a:pt x="1213" y="1572"/>
                      <a:pt x="1353" y="1327"/>
                      <a:pt x="1447" y="1082"/>
                    </a:cubicBezTo>
                    <a:cubicBezTo>
                      <a:pt x="1552" y="790"/>
                      <a:pt x="1598" y="498"/>
                      <a:pt x="1598" y="498"/>
                    </a:cubicBezTo>
                    <a:lnTo>
                      <a:pt x="1552" y="452"/>
                    </a:lnTo>
                    <a:cubicBezTo>
                      <a:pt x="1552" y="452"/>
                      <a:pt x="1552" y="405"/>
                      <a:pt x="1505" y="405"/>
                    </a:cubicBezTo>
                    <a:lnTo>
                      <a:pt x="1447" y="358"/>
                    </a:lnTo>
                    <a:cubicBezTo>
                      <a:pt x="1400" y="312"/>
                      <a:pt x="1307" y="253"/>
                      <a:pt x="1155" y="160"/>
                    </a:cubicBezTo>
                    <a:cubicBezTo>
                      <a:pt x="1061" y="113"/>
                      <a:pt x="921" y="66"/>
                      <a:pt x="816" y="20"/>
                    </a:cubicBezTo>
                    <a:cubicBezTo>
                      <a:pt x="763" y="7"/>
                      <a:pt x="710" y="0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333912" y="3383691"/>
                <a:ext cx="719297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10799" extrusionOk="0">
                    <a:moveTo>
                      <a:pt x="5149" y="1"/>
                    </a:moveTo>
                    <a:cubicBezTo>
                      <a:pt x="4915" y="48"/>
                      <a:pt x="4623" y="48"/>
                      <a:pt x="4378" y="94"/>
                    </a:cubicBezTo>
                    <a:cubicBezTo>
                      <a:pt x="4133" y="94"/>
                      <a:pt x="3935" y="153"/>
                      <a:pt x="3689" y="153"/>
                    </a:cubicBezTo>
                    <a:cubicBezTo>
                      <a:pt x="3012" y="246"/>
                      <a:pt x="2382" y="339"/>
                      <a:pt x="1798" y="491"/>
                    </a:cubicBezTo>
                    <a:lnTo>
                      <a:pt x="1647" y="491"/>
                    </a:lnTo>
                    <a:cubicBezTo>
                      <a:pt x="1460" y="538"/>
                      <a:pt x="1308" y="585"/>
                      <a:pt x="1121" y="631"/>
                    </a:cubicBezTo>
                    <a:cubicBezTo>
                      <a:pt x="1016" y="631"/>
                      <a:pt x="923" y="678"/>
                      <a:pt x="830" y="678"/>
                    </a:cubicBezTo>
                    <a:cubicBezTo>
                      <a:pt x="771" y="876"/>
                      <a:pt x="678" y="1122"/>
                      <a:pt x="631" y="1320"/>
                    </a:cubicBezTo>
                    <a:cubicBezTo>
                      <a:pt x="584" y="1367"/>
                      <a:pt x="584" y="1367"/>
                      <a:pt x="584" y="1413"/>
                    </a:cubicBezTo>
                    <a:lnTo>
                      <a:pt x="584" y="1460"/>
                    </a:lnTo>
                    <a:cubicBezTo>
                      <a:pt x="538" y="1507"/>
                      <a:pt x="538" y="1612"/>
                      <a:pt x="479" y="1705"/>
                    </a:cubicBezTo>
                    <a:cubicBezTo>
                      <a:pt x="479" y="1799"/>
                      <a:pt x="433" y="1904"/>
                      <a:pt x="433" y="1997"/>
                    </a:cubicBezTo>
                    <a:cubicBezTo>
                      <a:pt x="386" y="2044"/>
                      <a:pt x="386" y="2090"/>
                      <a:pt x="386" y="2090"/>
                    </a:cubicBezTo>
                    <a:cubicBezTo>
                      <a:pt x="339" y="2382"/>
                      <a:pt x="246" y="2674"/>
                      <a:pt x="188" y="2966"/>
                    </a:cubicBezTo>
                    <a:cubicBezTo>
                      <a:pt x="188" y="3071"/>
                      <a:pt x="188" y="3118"/>
                      <a:pt x="141" y="3211"/>
                    </a:cubicBezTo>
                    <a:cubicBezTo>
                      <a:pt x="141" y="3409"/>
                      <a:pt x="94" y="3655"/>
                      <a:pt x="48" y="3888"/>
                    </a:cubicBezTo>
                    <a:lnTo>
                      <a:pt x="48" y="3946"/>
                    </a:lnTo>
                    <a:cubicBezTo>
                      <a:pt x="48" y="4086"/>
                      <a:pt x="48" y="4285"/>
                      <a:pt x="1" y="4472"/>
                    </a:cubicBezTo>
                    <a:lnTo>
                      <a:pt x="1" y="5697"/>
                    </a:lnTo>
                    <a:cubicBezTo>
                      <a:pt x="1" y="5931"/>
                      <a:pt x="1" y="6223"/>
                      <a:pt x="48" y="6468"/>
                    </a:cubicBezTo>
                    <a:lnTo>
                      <a:pt x="48" y="6619"/>
                    </a:lnTo>
                    <a:lnTo>
                      <a:pt x="48" y="6760"/>
                    </a:lnTo>
                    <a:lnTo>
                      <a:pt x="48" y="6911"/>
                    </a:lnTo>
                    <a:lnTo>
                      <a:pt x="94" y="6911"/>
                    </a:lnTo>
                    <a:lnTo>
                      <a:pt x="94" y="7051"/>
                    </a:lnTo>
                    <a:lnTo>
                      <a:pt x="94" y="7203"/>
                    </a:lnTo>
                    <a:cubicBezTo>
                      <a:pt x="94" y="7296"/>
                      <a:pt x="141" y="7343"/>
                      <a:pt x="141" y="7390"/>
                    </a:cubicBezTo>
                    <a:lnTo>
                      <a:pt x="141" y="7448"/>
                    </a:lnTo>
                    <a:lnTo>
                      <a:pt x="141" y="7542"/>
                    </a:lnTo>
                    <a:cubicBezTo>
                      <a:pt x="141" y="7542"/>
                      <a:pt x="141" y="7588"/>
                      <a:pt x="188" y="7588"/>
                    </a:cubicBezTo>
                    <a:lnTo>
                      <a:pt x="188" y="7740"/>
                    </a:lnTo>
                    <a:cubicBezTo>
                      <a:pt x="188" y="7787"/>
                      <a:pt x="188" y="7833"/>
                      <a:pt x="246" y="7880"/>
                    </a:cubicBezTo>
                    <a:lnTo>
                      <a:pt x="246" y="8032"/>
                    </a:lnTo>
                    <a:cubicBezTo>
                      <a:pt x="246" y="8032"/>
                      <a:pt x="246" y="8079"/>
                      <a:pt x="293" y="8125"/>
                    </a:cubicBezTo>
                    <a:lnTo>
                      <a:pt x="293" y="8172"/>
                    </a:lnTo>
                    <a:lnTo>
                      <a:pt x="293" y="8219"/>
                    </a:lnTo>
                    <a:cubicBezTo>
                      <a:pt x="293" y="8265"/>
                      <a:pt x="339" y="8324"/>
                      <a:pt x="339" y="8417"/>
                    </a:cubicBezTo>
                    <a:cubicBezTo>
                      <a:pt x="339" y="8464"/>
                      <a:pt x="386" y="8557"/>
                      <a:pt x="386" y="8615"/>
                    </a:cubicBezTo>
                    <a:lnTo>
                      <a:pt x="386" y="8709"/>
                    </a:lnTo>
                    <a:cubicBezTo>
                      <a:pt x="433" y="8802"/>
                      <a:pt x="433" y="8907"/>
                      <a:pt x="479" y="8954"/>
                    </a:cubicBezTo>
                    <a:cubicBezTo>
                      <a:pt x="538" y="9094"/>
                      <a:pt x="538" y="9246"/>
                      <a:pt x="584" y="9386"/>
                    </a:cubicBezTo>
                    <a:lnTo>
                      <a:pt x="631" y="9433"/>
                    </a:lnTo>
                    <a:cubicBezTo>
                      <a:pt x="678" y="9631"/>
                      <a:pt x="725" y="9829"/>
                      <a:pt x="830" y="10016"/>
                    </a:cubicBezTo>
                    <a:lnTo>
                      <a:pt x="830" y="10075"/>
                    </a:lnTo>
                    <a:cubicBezTo>
                      <a:pt x="923" y="10075"/>
                      <a:pt x="1016" y="10121"/>
                      <a:pt x="1121" y="10121"/>
                    </a:cubicBezTo>
                    <a:cubicBezTo>
                      <a:pt x="1168" y="10168"/>
                      <a:pt x="1168" y="10168"/>
                      <a:pt x="1215" y="10168"/>
                    </a:cubicBezTo>
                    <a:cubicBezTo>
                      <a:pt x="1355" y="10215"/>
                      <a:pt x="1553" y="10261"/>
                      <a:pt x="1752" y="10261"/>
                    </a:cubicBezTo>
                    <a:cubicBezTo>
                      <a:pt x="1892" y="10308"/>
                      <a:pt x="2044" y="10366"/>
                      <a:pt x="2230" y="10366"/>
                    </a:cubicBezTo>
                    <a:cubicBezTo>
                      <a:pt x="2289" y="10413"/>
                      <a:pt x="2335" y="10413"/>
                      <a:pt x="2382" y="10413"/>
                    </a:cubicBezTo>
                    <a:cubicBezTo>
                      <a:pt x="2429" y="10413"/>
                      <a:pt x="2475" y="10413"/>
                      <a:pt x="2522" y="10460"/>
                    </a:cubicBezTo>
                    <a:lnTo>
                      <a:pt x="2721" y="10460"/>
                    </a:lnTo>
                    <a:cubicBezTo>
                      <a:pt x="2767" y="10460"/>
                      <a:pt x="2767" y="10506"/>
                      <a:pt x="2814" y="10506"/>
                    </a:cubicBezTo>
                    <a:lnTo>
                      <a:pt x="2966" y="10506"/>
                    </a:lnTo>
                    <a:cubicBezTo>
                      <a:pt x="3012" y="10506"/>
                      <a:pt x="3106" y="10553"/>
                      <a:pt x="3164" y="10553"/>
                    </a:cubicBezTo>
                    <a:lnTo>
                      <a:pt x="3351" y="10553"/>
                    </a:lnTo>
                    <a:cubicBezTo>
                      <a:pt x="3398" y="10600"/>
                      <a:pt x="3456" y="10600"/>
                      <a:pt x="3503" y="10600"/>
                    </a:cubicBezTo>
                    <a:cubicBezTo>
                      <a:pt x="3689" y="10600"/>
                      <a:pt x="3888" y="10658"/>
                      <a:pt x="4086" y="10658"/>
                    </a:cubicBezTo>
                    <a:cubicBezTo>
                      <a:pt x="4180" y="10705"/>
                      <a:pt x="4226" y="10705"/>
                      <a:pt x="4331" y="10705"/>
                    </a:cubicBezTo>
                    <a:lnTo>
                      <a:pt x="4565" y="10705"/>
                    </a:lnTo>
                    <a:cubicBezTo>
                      <a:pt x="4670" y="10752"/>
                      <a:pt x="4810" y="10752"/>
                      <a:pt x="4915" y="10752"/>
                    </a:cubicBezTo>
                    <a:lnTo>
                      <a:pt x="5300" y="10752"/>
                    </a:lnTo>
                    <a:lnTo>
                      <a:pt x="5347" y="10798"/>
                    </a:lnTo>
                    <a:lnTo>
                      <a:pt x="7541" y="10798"/>
                    </a:lnTo>
                    <a:cubicBezTo>
                      <a:pt x="8172" y="10752"/>
                      <a:pt x="8802" y="10705"/>
                      <a:pt x="9386" y="10658"/>
                    </a:cubicBezTo>
                    <a:cubicBezTo>
                      <a:pt x="9526" y="10600"/>
                      <a:pt x="9678" y="10600"/>
                      <a:pt x="9876" y="10600"/>
                    </a:cubicBezTo>
                    <a:cubicBezTo>
                      <a:pt x="10460" y="10506"/>
                      <a:pt x="10985" y="10413"/>
                      <a:pt x="11522" y="10261"/>
                    </a:cubicBezTo>
                    <a:cubicBezTo>
                      <a:pt x="11569" y="10261"/>
                      <a:pt x="11674" y="10261"/>
                      <a:pt x="11767" y="10215"/>
                    </a:cubicBezTo>
                    <a:cubicBezTo>
                      <a:pt x="11919" y="10215"/>
                      <a:pt x="12105" y="10168"/>
                      <a:pt x="12257" y="10121"/>
                    </a:cubicBezTo>
                    <a:cubicBezTo>
                      <a:pt x="12304" y="10121"/>
                      <a:pt x="12397" y="10075"/>
                      <a:pt x="12444" y="10075"/>
                    </a:cubicBezTo>
                    <a:cubicBezTo>
                      <a:pt x="12502" y="9876"/>
                      <a:pt x="12549" y="9724"/>
                      <a:pt x="12642" y="9491"/>
                    </a:cubicBezTo>
                    <a:lnTo>
                      <a:pt x="12642" y="9386"/>
                    </a:lnTo>
                    <a:cubicBezTo>
                      <a:pt x="12689" y="9246"/>
                      <a:pt x="12736" y="9094"/>
                      <a:pt x="12794" y="8954"/>
                    </a:cubicBezTo>
                    <a:cubicBezTo>
                      <a:pt x="12794" y="8849"/>
                      <a:pt x="12841" y="8756"/>
                      <a:pt x="12841" y="8662"/>
                    </a:cubicBezTo>
                    <a:cubicBezTo>
                      <a:pt x="12934" y="8370"/>
                      <a:pt x="12981" y="8079"/>
                      <a:pt x="13028" y="7740"/>
                    </a:cubicBezTo>
                    <a:cubicBezTo>
                      <a:pt x="13086" y="7682"/>
                      <a:pt x="13086" y="7588"/>
                      <a:pt x="13086" y="7542"/>
                    </a:cubicBezTo>
                    <a:cubicBezTo>
                      <a:pt x="13086" y="7448"/>
                      <a:pt x="13133" y="7296"/>
                      <a:pt x="13133" y="7203"/>
                    </a:cubicBezTo>
                    <a:lnTo>
                      <a:pt x="13133" y="7098"/>
                    </a:lnTo>
                    <a:cubicBezTo>
                      <a:pt x="13226" y="6573"/>
                      <a:pt x="13273" y="5989"/>
                      <a:pt x="13226" y="5347"/>
                    </a:cubicBezTo>
                    <a:lnTo>
                      <a:pt x="13226" y="4472"/>
                    </a:lnTo>
                    <a:cubicBezTo>
                      <a:pt x="13226" y="4332"/>
                      <a:pt x="13179" y="4133"/>
                      <a:pt x="13179" y="3993"/>
                    </a:cubicBezTo>
                    <a:cubicBezTo>
                      <a:pt x="13179" y="3748"/>
                      <a:pt x="13133" y="3503"/>
                      <a:pt x="13086" y="3304"/>
                    </a:cubicBezTo>
                    <a:lnTo>
                      <a:pt x="13086" y="3211"/>
                    </a:lnTo>
                    <a:cubicBezTo>
                      <a:pt x="13086" y="3071"/>
                      <a:pt x="13028" y="2919"/>
                      <a:pt x="13028" y="2826"/>
                    </a:cubicBezTo>
                    <a:cubicBezTo>
                      <a:pt x="12934" y="2534"/>
                      <a:pt x="12888" y="2289"/>
                      <a:pt x="12841" y="1997"/>
                    </a:cubicBezTo>
                    <a:cubicBezTo>
                      <a:pt x="12794" y="1904"/>
                      <a:pt x="12794" y="1799"/>
                      <a:pt x="12736" y="1705"/>
                    </a:cubicBezTo>
                    <a:cubicBezTo>
                      <a:pt x="12736" y="1612"/>
                      <a:pt x="12689" y="1507"/>
                      <a:pt x="12689" y="1413"/>
                    </a:cubicBezTo>
                    <a:cubicBezTo>
                      <a:pt x="12642" y="1413"/>
                      <a:pt x="12642" y="1367"/>
                      <a:pt x="12642" y="1320"/>
                    </a:cubicBezTo>
                    <a:cubicBezTo>
                      <a:pt x="12596" y="1168"/>
                      <a:pt x="12549" y="1028"/>
                      <a:pt x="12502" y="876"/>
                    </a:cubicBezTo>
                    <a:cubicBezTo>
                      <a:pt x="12502" y="830"/>
                      <a:pt x="12444" y="783"/>
                      <a:pt x="12444" y="736"/>
                    </a:cubicBezTo>
                    <a:lnTo>
                      <a:pt x="12444" y="678"/>
                    </a:lnTo>
                    <a:cubicBezTo>
                      <a:pt x="12351" y="678"/>
                      <a:pt x="12257" y="631"/>
                      <a:pt x="12152" y="631"/>
                    </a:cubicBezTo>
                    <a:cubicBezTo>
                      <a:pt x="11965" y="585"/>
                      <a:pt x="11767" y="538"/>
                      <a:pt x="11569" y="491"/>
                    </a:cubicBezTo>
                    <a:cubicBezTo>
                      <a:pt x="11335" y="445"/>
                      <a:pt x="11043" y="386"/>
                      <a:pt x="10751" y="339"/>
                    </a:cubicBezTo>
                    <a:cubicBezTo>
                      <a:pt x="10553" y="293"/>
                      <a:pt x="10401" y="293"/>
                      <a:pt x="10261" y="246"/>
                    </a:cubicBezTo>
                    <a:cubicBezTo>
                      <a:pt x="10109" y="246"/>
                      <a:pt x="9969" y="199"/>
                      <a:pt x="9818" y="199"/>
                    </a:cubicBezTo>
                    <a:cubicBezTo>
                      <a:pt x="9479" y="153"/>
                      <a:pt x="9141" y="94"/>
                      <a:pt x="8802" y="94"/>
                    </a:cubicBezTo>
                    <a:cubicBezTo>
                      <a:pt x="8755" y="94"/>
                      <a:pt x="8709" y="48"/>
                      <a:pt x="8709" y="48"/>
                    </a:cubicBezTo>
                    <a:lnTo>
                      <a:pt x="8218" y="48"/>
                    </a:lnTo>
                    <a:cubicBezTo>
                      <a:pt x="7728" y="1"/>
                      <a:pt x="7250" y="1"/>
                      <a:pt x="67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6" name="Google Shape;806;p36"/>
            <p:cNvGrpSpPr/>
            <p:nvPr/>
          </p:nvGrpSpPr>
          <p:grpSpPr>
            <a:xfrm rot="2042093">
              <a:off x="6989798" y="4107428"/>
              <a:ext cx="715521" cy="155575"/>
              <a:chOff x="6328222" y="3541878"/>
              <a:chExt cx="727536" cy="158188"/>
            </a:xfrm>
          </p:grpSpPr>
          <p:sp>
            <p:nvSpPr>
              <p:cNvPr id="807" name="Google Shape;807;p36"/>
              <p:cNvSpPr/>
              <p:nvPr/>
            </p:nvSpPr>
            <p:spPr>
              <a:xfrm>
                <a:off x="6368108" y="3594391"/>
                <a:ext cx="60750" cy="6644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26" extrusionOk="0">
                    <a:moveTo>
                      <a:pt x="537" y="0"/>
                    </a:moveTo>
                    <a:lnTo>
                      <a:pt x="537" y="105"/>
                    </a:lnTo>
                    <a:cubicBezTo>
                      <a:pt x="385" y="245"/>
                      <a:pt x="0" y="829"/>
                      <a:pt x="0" y="875"/>
                    </a:cubicBezTo>
                    <a:lnTo>
                      <a:pt x="630" y="1226"/>
                    </a:lnTo>
                    <a:lnTo>
                      <a:pt x="724" y="1074"/>
                    </a:lnTo>
                    <a:lnTo>
                      <a:pt x="1121" y="490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428804" y="3550061"/>
                <a:ext cx="105079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2429" extrusionOk="0">
                    <a:moveTo>
                      <a:pt x="1016" y="1"/>
                    </a:moveTo>
                    <a:cubicBezTo>
                      <a:pt x="1016" y="1"/>
                      <a:pt x="1" y="1262"/>
                      <a:pt x="1" y="1308"/>
                    </a:cubicBezTo>
                    <a:lnTo>
                      <a:pt x="1121" y="2429"/>
                    </a:lnTo>
                    <a:lnTo>
                      <a:pt x="1938" y="1262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92032" y="3546918"/>
                <a:ext cx="108222" cy="129737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394" extrusionOk="0">
                    <a:moveTo>
                      <a:pt x="1028" y="1"/>
                    </a:moveTo>
                    <a:cubicBezTo>
                      <a:pt x="1028" y="1"/>
                      <a:pt x="47" y="1226"/>
                      <a:pt x="0" y="1273"/>
                    </a:cubicBezTo>
                    <a:lnTo>
                      <a:pt x="1121" y="2393"/>
                    </a:lnTo>
                    <a:lnTo>
                      <a:pt x="1996" y="1226"/>
                    </a:lnTo>
                    <a:lnTo>
                      <a:pt x="10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755206" y="3541878"/>
                <a:ext cx="105730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429" extrusionOk="0">
                    <a:moveTo>
                      <a:pt x="1028" y="0"/>
                    </a:moveTo>
                    <a:cubicBezTo>
                      <a:pt x="1028" y="0"/>
                      <a:pt x="1" y="1261"/>
                      <a:pt x="1" y="1319"/>
                    </a:cubicBezTo>
                    <a:lnTo>
                      <a:pt x="1121" y="2428"/>
                    </a:lnTo>
                    <a:lnTo>
                      <a:pt x="1950" y="1261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919084" y="3544371"/>
                <a:ext cx="102532" cy="137324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534" extrusionOk="0">
                    <a:moveTo>
                      <a:pt x="969" y="1"/>
                    </a:moveTo>
                    <a:cubicBezTo>
                      <a:pt x="969" y="1"/>
                      <a:pt x="47" y="1121"/>
                      <a:pt x="0" y="1168"/>
                    </a:cubicBezTo>
                    <a:lnTo>
                      <a:pt x="1062" y="2534"/>
                    </a:lnTo>
                    <a:lnTo>
                      <a:pt x="1891" y="1460"/>
                    </a:lnTo>
                    <a:lnTo>
                      <a:pt x="9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33829" y="3578566"/>
                <a:ext cx="5825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20" extrusionOk="0">
                    <a:moveTo>
                      <a:pt x="584" y="0"/>
                    </a:moveTo>
                    <a:cubicBezTo>
                      <a:pt x="584" y="0"/>
                      <a:pt x="0" y="689"/>
                      <a:pt x="0" y="736"/>
                    </a:cubicBezTo>
                    <a:lnTo>
                      <a:pt x="642" y="1319"/>
                    </a:lnTo>
                    <a:lnTo>
                      <a:pt x="1074" y="689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697653" y="3576019"/>
                <a:ext cx="5760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20" extrusionOk="0">
                    <a:moveTo>
                      <a:pt x="538" y="0"/>
                    </a:moveTo>
                    <a:lnTo>
                      <a:pt x="1" y="689"/>
                    </a:lnTo>
                    <a:lnTo>
                      <a:pt x="631" y="1320"/>
                    </a:lnTo>
                    <a:lnTo>
                      <a:pt x="1063" y="68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860881" y="3570979"/>
                <a:ext cx="58257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66" extrusionOk="0">
                    <a:moveTo>
                      <a:pt x="584" y="0"/>
                    </a:moveTo>
                    <a:cubicBezTo>
                      <a:pt x="584" y="0"/>
                      <a:pt x="0" y="677"/>
                      <a:pt x="0" y="724"/>
                    </a:cubicBezTo>
                    <a:lnTo>
                      <a:pt x="631" y="1366"/>
                    </a:lnTo>
                    <a:lnTo>
                      <a:pt x="1074" y="677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7021562" y="3600081"/>
                <a:ext cx="34195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308" extrusionOk="0">
                    <a:moveTo>
                      <a:pt x="397" y="0"/>
                    </a:moveTo>
                    <a:cubicBezTo>
                      <a:pt x="245" y="187"/>
                      <a:pt x="0" y="432"/>
                      <a:pt x="0" y="432"/>
                    </a:cubicBezTo>
                    <a:lnTo>
                      <a:pt x="537" y="1307"/>
                    </a:lnTo>
                    <a:lnTo>
                      <a:pt x="630" y="1214"/>
                    </a:lnTo>
                    <a:cubicBezTo>
                      <a:pt x="584" y="770"/>
                      <a:pt x="490" y="339"/>
                      <a:pt x="3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368108" y="3600081"/>
                <a:ext cx="3923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121" extrusionOk="0">
                    <a:moveTo>
                      <a:pt x="537" y="0"/>
                    </a:moveTo>
                    <a:cubicBezTo>
                      <a:pt x="385" y="140"/>
                      <a:pt x="0" y="724"/>
                      <a:pt x="0" y="770"/>
                    </a:cubicBezTo>
                    <a:lnTo>
                      <a:pt x="630" y="1121"/>
                    </a:lnTo>
                    <a:lnTo>
                      <a:pt x="724" y="969"/>
                    </a:lnTo>
                    <a:cubicBezTo>
                      <a:pt x="677" y="630"/>
                      <a:pt x="630" y="292"/>
                      <a:pt x="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328222" y="3620945"/>
                <a:ext cx="34846" cy="7912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460" extrusionOk="0">
                    <a:moveTo>
                      <a:pt x="153" y="0"/>
                    </a:moveTo>
                    <a:cubicBezTo>
                      <a:pt x="153" y="47"/>
                      <a:pt x="153" y="94"/>
                      <a:pt x="106" y="199"/>
                    </a:cubicBezTo>
                    <a:lnTo>
                      <a:pt x="106" y="292"/>
                    </a:lnTo>
                    <a:lnTo>
                      <a:pt x="106" y="537"/>
                    </a:lnTo>
                    <a:lnTo>
                      <a:pt x="59" y="584"/>
                    </a:lnTo>
                    <a:lnTo>
                      <a:pt x="59" y="736"/>
                    </a:lnTo>
                    <a:lnTo>
                      <a:pt x="59" y="782"/>
                    </a:lnTo>
                    <a:lnTo>
                      <a:pt x="59" y="922"/>
                    </a:lnTo>
                    <a:lnTo>
                      <a:pt x="59" y="1121"/>
                    </a:lnTo>
                    <a:cubicBezTo>
                      <a:pt x="59" y="1168"/>
                      <a:pt x="59" y="1214"/>
                      <a:pt x="1" y="1319"/>
                    </a:cubicBezTo>
                    <a:lnTo>
                      <a:pt x="1" y="1459"/>
                    </a:lnTo>
                    <a:lnTo>
                      <a:pt x="643" y="537"/>
                    </a:lnTo>
                    <a:lnTo>
                      <a:pt x="643" y="339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8" name="Google Shape;818;p36"/>
          <p:cNvSpPr/>
          <p:nvPr/>
        </p:nvSpPr>
        <p:spPr>
          <a:xfrm>
            <a:off x="6915996" y="3410953"/>
            <a:ext cx="11605" cy="9444"/>
          </a:xfrm>
          <a:custGeom>
            <a:avLst/>
            <a:gdLst/>
            <a:ahLst/>
            <a:cxnLst/>
            <a:rect l="l" t="t" r="r" b="b"/>
            <a:pathLst>
              <a:path w="188" h="153" extrusionOk="0">
                <a:moveTo>
                  <a:pt x="188" y="152"/>
                </a:moveTo>
                <a:lnTo>
                  <a:pt x="188" y="152"/>
                </a:lnTo>
                <a:lnTo>
                  <a:pt x="188" y="152"/>
                </a:lnTo>
                <a:close/>
                <a:moveTo>
                  <a:pt x="188" y="152"/>
                </a:moveTo>
                <a:lnTo>
                  <a:pt x="188" y="152"/>
                </a:lnTo>
                <a:lnTo>
                  <a:pt x="188" y="152"/>
                </a:lnTo>
                <a:close/>
                <a:moveTo>
                  <a:pt x="188" y="152"/>
                </a:moveTo>
                <a:lnTo>
                  <a:pt x="188" y="152"/>
                </a:lnTo>
                <a:lnTo>
                  <a:pt x="188" y="152"/>
                </a:lnTo>
                <a:close/>
                <a:moveTo>
                  <a:pt x="188" y="152"/>
                </a:moveTo>
                <a:lnTo>
                  <a:pt x="188" y="152"/>
                </a:lnTo>
                <a:lnTo>
                  <a:pt x="188" y="152"/>
                </a:lnTo>
                <a:close/>
                <a:moveTo>
                  <a:pt x="188" y="152"/>
                </a:moveTo>
                <a:lnTo>
                  <a:pt x="188" y="152"/>
                </a:lnTo>
                <a:lnTo>
                  <a:pt x="188" y="152"/>
                </a:lnTo>
                <a:close/>
                <a:moveTo>
                  <a:pt x="188" y="152"/>
                </a:moveTo>
                <a:lnTo>
                  <a:pt x="188" y="152"/>
                </a:lnTo>
                <a:lnTo>
                  <a:pt x="188" y="152"/>
                </a:lnTo>
                <a:close/>
                <a:moveTo>
                  <a:pt x="1" y="1"/>
                </a:moveTo>
                <a:lnTo>
                  <a:pt x="1" y="1"/>
                </a:lnTo>
                <a:cubicBezTo>
                  <a:pt x="48" y="106"/>
                  <a:pt x="141" y="152"/>
                  <a:pt x="188" y="152"/>
                </a:cubicBezTo>
                <a:lnTo>
                  <a:pt x="188" y="152"/>
                </a:lnTo>
                <a:cubicBezTo>
                  <a:pt x="141" y="152"/>
                  <a:pt x="48" y="106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36"/>
          <p:cNvGrpSpPr/>
          <p:nvPr/>
        </p:nvGrpSpPr>
        <p:grpSpPr>
          <a:xfrm>
            <a:off x="6342483" y="1922515"/>
            <a:ext cx="624003" cy="1543685"/>
            <a:chOff x="6342483" y="1922515"/>
            <a:chExt cx="624003" cy="1543685"/>
          </a:xfrm>
        </p:grpSpPr>
        <p:sp>
          <p:nvSpPr>
            <p:cNvPr id="820" name="Google Shape;820;p36"/>
            <p:cNvSpPr/>
            <p:nvPr/>
          </p:nvSpPr>
          <p:spPr>
            <a:xfrm>
              <a:off x="6909515" y="3391817"/>
              <a:ext cx="36111" cy="74383"/>
            </a:xfrm>
            <a:custGeom>
              <a:avLst/>
              <a:gdLst/>
              <a:ahLst/>
              <a:cxnLst/>
              <a:rect l="l" t="t" r="r" b="b"/>
              <a:pathLst>
                <a:path w="585" h="1205" extrusionOk="0">
                  <a:moveTo>
                    <a:pt x="225" y="1"/>
                  </a:moveTo>
                  <a:cubicBezTo>
                    <a:pt x="202" y="1"/>
                    <a:pt x="177" y="7"/>
                    <a:pt x="153" y="19"/>
                  </a:cubicBezTo>
                  <a:cubicBezTo>
                    <a:pt x="106" y="19"/>
                    <a:pt x="1" y="124"/>
                    <a:pt x="48" y="217"/>
                  </a:cubicBezTo>
                  <a:lnTo>
                    <a:pt x="293" y="1093"/>
                  </a:lnTo>
                  <a:cubicBezTo>
                    <a:pt x="293" y="1161"/>
                    <a:pt x="349" y="1204"/>
                    <a:pt x="416" y="1204"/>
                  </a:cubicBezTo>
                  <a:cubicBezTo>
                    <a:pt x="440" y="1204"/>
                    <a:pt x="466" y="1199"/>
                    <a:pt x="491" y="1186"/>
                  </a:cubicBezTo>
                  <a:cubicBezTo>
                    <a:pt x="538" y="1186"/>
                    <a:pt x="585" y="1093"/>
                    <a:pt x="585" y="999"/>
                  </a:cubicBezTo>
                  <a:lnTo>
                    <a:pt x="339" y="124"/>
                  </a:lnTo>
                  <a:cubicBezTo>
                    <a:pt x="339" y="46"/>
                    <a:pt x="28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540630" y="1922515"/>
              <a:ext cx="237098" cy="870307"/>
            </a:xfrm>
            <a:custGeom>
              <a:avLst/>
              <a:gdLst/>
              <a:ahLst/>
              <a:cxnLst/>
              <a:rect l="l" t="t" r="r" b="b"/>
              <a:pathLst>
                <a:path w="3841" h="14099" extrusionOk="0">
                  <a:moveTo>
                    <a:pt x="1631" y="0"/>
                  </a:moveTo>
                  <a:cubicBezTo>
                    <a:pt x="1510" y="0"/>
                    <a:pt x="1386" y="14"/>
                    <a:pt x="1261" y="44"/>
                  </a:cubicBezTo>
                  <a:cubicBezTo>
                    <a:pt x="479" y="231"/>
                    <a:pt x="0" y="1060"/>
                    <a:pt x="187" y="1889"/>
                  </a:cubicBezTo>
                  <a:lnTo>
                    <a:pt x="3304" y="14098"/>
                  </a:lnTo>
                  <a:lnTo>
                    <a:pt x="3841" y="13947"/>
                  </a:lnTo>
                  <a:lnTo>
                    <a:pt x="724" y="1749"/>
                  </a:lnTo>
                  <a:cubicBezTo>
                    <a:pt x="584" y="1212"/>
                    <a:pt x="923" y="721"/>
                    <a:pt x="1413" y="581"/>
                  </a:cubicBezTo>
                  <a:cubicBezTo>
                    <a:pt x="1499" y="556"/>
                    <a:pt x="1584" y="545"/>
                    <a:pt x="1667" y="545"/>
                  </a:cubicBezTo>
                  <a:cubicBezTo>
                    <a:pt x="2090" y="545"/>
                    <a:pt x="2453" y="849"/>
                    <a:pt x="2580" y="1258"/>
                  </a:cubicBezTo>
                  <a:cubicBezTo>
                    <a:pt x="2619" y="1375"/>
                    <a:pt x="2723" y="1468"/>
                    <a:pt x="2845" y="1468"/>
                  </a:cubicBezTo>
                  <a:cubicBezTo>
                    <a:pt x="2869" y="1468"/>
                    <a:pt x="2894" y="1464"/>
                    <a:pt x="2919" y="1457"/>
                  </a:cubicBezTo>
                  <a:cubicBezTo>
                    <a:pt x="3059" y="1398"/>
                    <a:pt x="3105" y="1258"/>
                    <a:pt x="3105" y="1107"/>
                  </a:cubicBezTo>
                  <a:cubicBezTo>
                    <a:pt x="2907" y="452"/>
                    <a:pt x="2313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6342483" y="2260967"/>
              <a:ext cx="624003" cy="1159489"/>
            </a:xfrm>
            <a:custGeom>
              <a:avLst/>
              <a:gdLst/>
              <a:ahLst/>
              <a:cxnLst/>
              <a:rect l="l" t="t" r="r" b="b"/>
              <a:pathLst>
                <a:path w="10109" h="18784" extrusionOk="0">
                  <a:moveTo>
                    <a:pt x="10062" y="1"/>
                  </a:moveTo>
                  <a:cubicBezTo>
                    <a:pt x="10016" y="736"/>
                    <a:pt x="9479" y="1460"/>
                    <a:pt x="8708" y="1658"/>
                  </a:cubicBezTo>
                  <a:cubicBezTo>
                    <a:pt x="8559" y="1696"/>
                    <a:pt x="8408" y="1715"/>
                    <a:pt x="8258" y="1715"/>
                  </a:cubicBezTo>
                  <a:cubicBezTo>
                    <a:pt x="7626" y="1715"/>
                    <a:pt x="7024" y="1387"/>
                    <a:pt x="6712" y="830"/>
                  </a:cubicBezTo>
                  <a:cubicBezTo>
                    <a:pt x="6666" y="1612"/>
                    <a:pt x="6129" y="2289"/>
                    <a:pt x="5347" y="2487"/>
                  </a:cubicBezTo>
                  <a:cubicBezTo>
                    <a:pt x="5198" y="2525"/>
                    <a:pt x="5049" y="2543"/>
                    <a:pt x="4901" y="2543"/>
                  </a:cubicBezTo>
                  <a:cubicBezTo>
                    <a:pt x="4270" y="2543"/>
                    <a:pt x="3672" y="2216"/>
                    <a:pt x="3350" y="1705"/>
                  </a:cubicBezTo>
                  <a:cubicBezTo>
                    <a:pt x="3304" y="2487"/>
                    <a:pt x="2767" y="3164"/>
                    <a:pt x="1996" y="3363"/>
                  </a:cubicBezTo>
                  <a:cubicBezTo>
                    <a:pt x="1849" y="3400"/>
                    <a:pt x="1701" y="3418"/>
                    <a:pt x="1554" y="3418"/>
                  </a:cubicBezTo>
                  <a:cubicBezTo>
                    <a:pt x="918" y="3418"/>
                    <a:pt x="313" y="3084"/>
                    <a:pt x="0" y="2534"/>
                  </a:cubicBezTo>
                  <a:lnTo>
                    <a:pt x="0" y="2534"/>
                  </a:lnTo>
                  <a:cubicBezTo>
                    <a:pt x="2" y="2537"/>
                    <a:pt x="8703" y="18784"/>
                    <a:pt x="9466" y="18784"/>
                  </a:cubicBezTo>
                  <a:cubicBezTo>
                    <a:pt x="9471" y="18784"/>
                    <a:pt x="9475" y="18783"/>
                    <a:pt x="9479" y="18782"/>
                  </a:cubicBezTo>
                  <a:cubicBezTo>
                    <a:pt x="10109" y="18631"/>
                    <a:pt x="10062" y="3"/>
                    <a:pt x="10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573777" y="2411583"/>
              <a:ext cx="353826" cy="999442"/>
            </a:xfrm>
            <a:custGeom>
              <a:avLst/>
              <a:gdLst/>
              <a:ahLst/>
              <a:cxnLst/>
              <a:rect l="l" t="t" r="r" b="b"/>
              <a:pathLst>
                <a:path w="5732" h="16191" extrusionOk="0">
                  <a:moveTo>
                    <a:pt x="3350" y="0"/>
                  </a:moveTo>
                  <a:lnTo>
                    <a:pt x="3304" y="47"/>
                  </a:lnTo>
                  <a:lnTo>
                    <a:pt x="5545" y="15654"/>
                  </a:lnTo>
                  <a:lnTo>
                    <a:pt x="94" y="876"/>
                  </a:lnTo>
                  <a:cubicBezTo>
                    <a:pt x="94" y="876"/>
                    <a:pt x="73" y="855"/>
                    <a:pt x="45" y="855"/>
                  </a:cubicBezTo>
                  <a:cubicBezTo>
                    <a:pt x="31" y="855"/>
                    <a:pt x="16" y="860"/>
                    <a:pt x="0" y="876"/>
                  </a:cubicBezTo>
                  <a:lnTo>
                    <a:pt x="0" y="923"/>
                  </a:lnTo>
                  <a:lnTo>
                    <a:pt x="5638" y="16191"/>
                  </a:lnTo>
                  <a:lnTo>
                    <a:pt x="5732" y="16191"/>
                  </a:lnTo>
                  <a:lnTo>
                    <a:pt x="5732" y="16144"/>
                  </a:lnTo>
                  <a:lnTo>
                    <a:pt x="3444" y="47"/>
                  </a:lnTo>
                  <a:cubicBezTo>
                    <a:pt x="3397" y="47"/>
                    <a:pt x="3397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6342483" y="2417323"/>
              <a:ext cx="612530" cy="993702"/>
            </a:xfrm>
            <a:custGeom>
              <a:avLst/>
              <a:gdLst/>
              <a:ahLst/>
              <a:cxnLst/>
              <a:rect l="l" t="t" r="r" b="b"/>
              <a:pathLst>
                <a:path w="9923" h="16098" extrusionOk="0">
                  <a:moveTo>
                    <a:pt x="9922" y="11674"/>
                  </a:moveTo>
                  <a:cubicBezTo>
                    <a:pt x="9876" y="12211"/>
                    <a:pt x="9876" y="12748"/>
                    <a:pt x="9817" y="13285"/>
                  </a:cubicBezTo>
                  <a:cubicBezTo>
                    <a:pt x="9876" y="12748"/>
                    <a:pt x="9876" y="12211"/>
                    <a:pt x="9922" y="11674"/>
                  </a:cubicBezTo>
                  <a:lnTo>
                    <a:pt x="9922" y="11674"/>
                  </a:lnTo>
                  <a:close/>
                  <a:moveTo>
                    <a:pt x="1506" y="876"/>
                  </a:moveTo>
                  <a:lnTo>
                    <a:pt x="1506" y="876"/>
                  </a:lnTo>
                  <a:lnTo>
                    <a:pt x="1506" y="876"/>
                  </a:lnTo>
                  <a:lnTo>
                    <a:pt x="1506" y="876"/>
                  </a:lnTo>
                  <a:close/>
                  <a:moveTo>
                    <a:pt x="1938" y="830"/>
                  </a:moveTo>
                  <a:cubicBezTo>
                    <a:pt x="1798" y="876"/>
                    <a:pt x="1646" y="876"/>
                    <a:pt x="1506" y="876"/>
                  </a:cubicBezTo>
                  <a:cubicBezTo>
                    <a:pt x="1646" y="876"/>
                    <a:pt x="1798" y="876"/>
                    <a:pt x="1938" y="830"/>
                  </a:cubicBezTo>
                  <a:close/>
                  <a:moveTo>
                    <a:pt x="2183" y="783"/>
                  </a:moveTo>
                  <a:cubicBezTo>
                    <a:pt x="2137" y="783"/>
                    <a:pt x="2043" y="783"/>
                    <a:pt x="1996" y="830"/>
                  </a:cubicBezTo>
                  <a:cubicBezTo>
                    <a:pt x="2043" y="783"/>
                    <a:pt x="2137" y="783"/>
                    <a:pt x="2183" y="783"/>
                  </a:cubicBezTo>
                  <a:lnTo>
                    <a:pt x="2183" y="783"/>
                  </a:lnTo>
                  <a:close/>
                  <a:moveTo>
                    <a:pt x="0" y="1"/>
                  </a:moveTo>
                  <a:cubicBezTo>
                    <a:pt x="94" y="199"/>
                    <a:pt x="7774" y="14498"/>
                    <a:pt x="9292" y="16098"/>
                  </a:cubicBezTo>
                  <a:lnTo>
                    <a:pt x="9292" y="16098"/>
                  </a:lnTo>
                  <a:cubicBezTo>
                    <a:pt x="7774" y="14498"/>
                    <a:pt x="94" y="199"/>
                    <a:pt x="0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6342483" y="2417323"/>
              <a:ext cx="612522" cy="1003072"/>
            </a:xfrm>
            <a:custGeom>
              <a:avLst/>
              <a:gdLst/>
              <a:ahLst/>
              <a:cxnLst/>
              <a:rect l="l" t="t" r="r" b="b"/>
              <a:pathLst>
                <a:path w="9923" h="16250" extrusionOk="0">
                  <a:moveTo>
                    <a:pt x="0" y="1"/>
                  </a:moveTo>
                  <a:lnTo>
                    <a:pt x="0" y="48"/>
                  </a:lnTo>
                  <a:cubicBezTo>
                    <a:pt x="26" y="85"/>
                    <a:pt x="54" y="122"/>
                    <a:pt x="83" y="158"/>
                  </a:cubicBezTo>
                  <a:lnTo>
                    <a:pt x="83" y="158"/>
                  </a:lnTo>
                  <a:cubicBezTo>
                    <a:pt x="34" y="66"/>
                    <a:pt x="6" y="12"/>
                    <a:pt x="0" y="1"/>
                  </a:cubicBezTo>
                  <a:close/>
                  <a:moveTo>
                    <a:pt x="5837" y="6176"/>
                  </a:moveTo>
                  <a:lnTo>
                    <a:pt x="9292" y="15561"/>
                  </a:lnTo>
                  <a:lnTo>
                    <a:pt x="8463" y="9829"/>
                  </a:lnTo>
                  <a:cubicBezTo>
                    <a:pt x="7588" y="8615"/>
                    <a:pt x="6712" y="7390"/>
                    <a:pt x="5837" y="6176"/>
                  </a:cubicBezTo>
                  <a:close/>
                  <a:moveTo>
                    <a:pt x="83" y="158"/>
                  </a:moveTo>
                  <a:cubicBezTo>
                    <a:pt x="923" y="1739"/>
                    <a:pt x="7858" y="14587"/>
                    <a:pt x="9292" y="16098"/>
                  </a:cubicBezTo>
                  <a:cubicBezTo>
                    <a:pt x="9339" y="16203"/>
                    <a:pt x="9432" y="16249"/>
                    <a:pt x="9479" y="16249"/>
                  </a:cubicBezTo>
                  <a:cubicBezTo>
                    <a:pt x="9630" y="16203"/>
                    <a:pt x="9771" y="14977"/>
                    <a:pt x="9817" y="13285"/>
                  </a:cubicBezTo>
                  <a:cubicBezTo>
                    <a:pt x="9876" y="12748"/>
                    <a:pt x="9876" y="12211"/>
                    <a:pt x="9922" y="11674"/>
                  </a:cubicBezTo>
                  <a:cubicBezTo>
                    <a:pt x="9479" y="11137"/>
                    <a:pt x="9047" y="10553"/>
                    <a:pt x="8603" y="10016"/>
                  </a:cubicBezTo>
                  <a:lnTo>
                    <a:pt x="8603" y="10016"/>
                  </a:lnTo>
                  <a:lnTo>
                    <a:pt x="9479" y="16051"/>
                  </a:lnTo>
                  <a:lnTo>
                    <a:pt x="9479" y="16098"/>
                  </a:lnTo>
                  <a:lnTo>
                    <a:pt x="9385" y="16098"/>
                  </a:lnTo>
                  <a:lnTo>
                    <a:pt x="5592" y="5837"/>
                  </a:lnTo>
                  <a:cubicBezTo>
                    <a:pt x="5393" y="5592"/>
                    <a:pt x="5253" y="5347"/>
                    <a:pt x="5055" y="5114"/>
                  </a:cubicBezTo>
                  <a:cubicBezTo>
                    <a:pt x="4039" y="3701"/>
                    <a:pt x="3059" y="2242"/>
                    <a:pt x="2183" y="783"/>
                  </a:cubicBezTo>
                  <a:cubicBezTo>
                    <a:pt x="2137" y="783"/>
                    <a:pt x="2043" y="783"/>
                    <a:pt x="1996" y="830"/>
                  </a:cubicBezTo>
                  <a:lnTo>
                    <a:pt x="1938" y="830"/>
                  </a:lnTo>
                  <a:cubicBezTo>
                    <a:pt x="1798" y="876"/>
                    <a:pt x="1646" y="876"/>
                    <a:pt x="1506" y="876"/>
                  </a:cubicBezTo>
                  <a:cubicBezTo>
                    <a:pt x="968" y="876"/>
                    <a:pt x="429" y="588"/>
                    <a:pt x="83" y="158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6687603" y="2777627"/>
              <a:ext cx="240000" cy="633394"/>
            </a:xfrm>
            <a:custGeom>
              <a:avLst/>
              <a:gdLst/>
              <a:ahLst/>
              <a:cxnLst/>
              <a:rect l="l" t="t" r="r" b="b"/>
              <a:pathLst>
                <a:path w="3888" h="10261" extrusionOk="0">
                  <a:moveTo>
                    <a:pt x="1" y="0"/>
                  </a:moveTo>
                  <a:lnTo>
                    <a:pt x="3794" y="10261"/>
                  </a:lnTo>
                  <a:lnTo>
                    <a:pt x="3888" y="10261"/>
                  </a:lnTo>
                  <a:lnTo>
                    <a:pt x="3888" y="10214"/>
                  </a:lnTo>
                  <a:lnTo>
                    <a:pt x="3012" y="4179"/>
                  </a:lnTo>
                  <a:cubicBezTo>
                    <a:pt x="2966" y="4132"/>
                    <a:pt x="2919" y="4039"/>
                    <a:pt x="2872" y="3992"/>
                  </a:cubicBezTo>
                  <a:lnTo>
                    <a:pt x="2872" y="3992"/>
                  </a:lnTo>
                  <a:lnTo>
                    <a:pt x="3701" y="9724"/>
                  </a:lnTo>
                  <a:lnTo>
                    <a:pt x="246" y="339"/>
                  </a:lnTo>
                  <a:cubicBezTo>
                    <a:pt x="141" y="245"/>
                    <a:pt x="94" y="152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36"/>
          <p:cNvGrpSpPr/>
          <p:nvPr/>
        </p:nvGrpSpPr>
        <p:grpSpPr>
          <a:xfrm>
            <a:off x="5430442" y="1562162"/>
            <a:ext cx="1261421" cy="1063582"/>
            <a:chOff x="4320378" y="294083"/>
            <a:chExt cx="1471903" cy="1241197"/>
          </a:xfrm>
        </p:grpSpPr>
        <p:sp>
          <p:nvSpPr>
            <p:cNvPr id="828" name="Google Shape;828;p36"/>
            <p:cNvSpPr/>
            <p:nvPr/>
          </p:nvSpPr>
          <p:spPr>
            <a:xfrm rot="-1445144">
              <a:off x="4428640" y="515490"/>
              <a:ext cx="1255378" cy="798384"/>
            </a:xfrm>
            <a:custGeom>
              <a:avLst/>
              <a:gdLst/>
              <a:ahLst/>
              <a:cxnLst/>
              <a:rect l="l" t="t" r="r" b="b"/>
              <a:pathLst>
                <a:path w="16191" h="10297" extrusionOk="0">
                  <a:moveTo>
                    <a:pt x="11803" y="0"/>
                  </a:moveTo>
                  <a:cubicBezTo>
                    <a:pt x="10175" y="0"/>
                    <a:pt x="8182" y="511"/>
                    <a:pt x="6222" y="1538"/>
                  </a:cubicBezTo>
                  <a:cubicBezTo>
                    <a:pt x="2335" y="3581"/>
                    <a:pt x="0" y="6838"/>
                    <a:pt x="1016" y="8834"/>
                  </a:cubicBezTo>
                  <a:cubicBezTo>
                    <a:pt x="1519" y="9812"/>
                    <a:pt x="2734" y="10297"/>
                    <a:pt x="4304" y="10297"/>
                  </a:cubicBezTo>
                  <a:cubicBezTo>
                    <a:pt x="5940" y="10297"/>
                    <a:pt x="7962" y="9771"/>
                    <a:pt x="9969" y="8729"/>
                  </a:cubicBezTo>
                  <a:cubicBezTo>
                    <a:pt x="13856" y="6744"/>
                    <a:pt x="16190" y="3476"/>
                    <a:pt x="15175" y="1492"/>
                  </a:cubicBezTo>
                  <a:cubicBezTo>
                    <a:pt x="14664" y="499"/>
                    <a:pt x="13412" y="0"/>
                    <a:pt x="11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 rot="-1445144">
              <a:off x="4501986" y="651369"/>
              <a:ext cx="742170" cy="667116"/>
            </a:xfrm>
            <a:custGeom>
              <a:avLst/>
              <a:gdLst/>
              <a:ahLst/>
              <a:cxnLst/>
              <a:rect l="l" t="t" r="r" b="b"/>
              <a:pathLst>
                <a:path w="9572" h="8604" extrusionOk="0">
                  <a:moveTo>
                    <a:pt x="7342" y="1"/>
                  </a:moveTo>
                  <a:cubicBezTo>
                    <a:pt x="6759" y="199"/>
                    <a:pt x="6175" y="491"/>
                    <a:pt x="5591" y="783"/>
                  </a:cubicBezTo>
                  <a:lnTo>
                    <a:pt x="5486" y="783"/>
                  </a:lnTo>
                  <a:lnTo>
                    <a:pt x="5486" y="829"/>
                  </a:lnTo>
                  <a:lnTo>
                    <a:pt x="5440" y="829"/>
                  </a:lnTo>
                  <a:cubicBezTo>
                    <a:pt x="2136" y="2534"/>
                    <a:pt x="0" y="5102"/>
                    <a:pt x="0" y="7051"/>
                  </a:cubicBezTo>
                  <a:cubicBezTo>
                    <a:pt x="0" y="7436"/>
                    <a:pt x="47" y="7786"/>
                    <a:pt x="234" y="8125"/>
                  </a:cubicBezTo>
                  <a:cubicBezTo>
                    <a:pt x="339" y="8312"/>
                    <a:pt x="479" y="8463"/>
                    <a:pt x="631" y="8603"/>
                  </a:cubicBezTo>
                  <a:cubicBezTo>
                    <a:pt x="969" y="8510"/>
                    <a:pt x="1261" y="8370"/>
                    <a:pt x="1599" y="8218"/>
                  </a:cubicBezTo>
                  <a:cubicBezTo>
                    <a:pt x="2918" y="7681"/>
                    <a:pt x="4179" y="7098"/>
                    <a:pt x="5440" y="6421"/>
                  </a:cubicBezTo>
                  <a:cubicBezTo>
                    <a:pt x="6514" y="5837"/>
                    <a:pt x="7634" y="5207"/>
                    <a:pt x="8510" y="4331"/>
                  </a:cubicBezTo>
                  <a:cubicBezTo>
                    <a:pt x="9047" y="3841"/>
                    <a:pt x="9572" y="3164"/>
                    <a:pt x="9525" y="2429"/>
                  </a:cubicBezTo>
                  <a:cubicBezTo>
                    <a:pt x="9525" y="1845"/>
                    <a:pt x="9140" y="1366"/>
                    <a:pt x="8755" y="969"/>
                  </a:cubicBezTo>
                  <a:cubicBezTo>
                    <a:pt x="8311" y="584"/>
                    <a:pt x="7821" y="292"/>
                    <a:pt x="7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 rot="-1445144">
              <a:off x="4604055" y="531000"/>
              <a:ext cx="599195" cy="490257"/>
            </a:xfrm>
            <a:custGeom>
              <a:avLst/>
              <a:gdLst/>
              <a:ahLst/>
              <a:cxnLst/>
              <a:rect l="l" t="t" r="r" b="b"/>
              <a:pathLst>
                <a:path w="7728" h="6323" extrusionOk="0">
                  <a:moveTo>
                    <a:pt x="4475" y="0"/>
                  </a:moveTo>
                  <a:cubicBezTo>
                    <a:pt x="3849" y="0"/>
                    <a:pt x="3128" y="175"/>
                    <a:pt x="2428" y="527"/>
                  </a:cubicBezTo>
                  <a:cubicBezTo>
                    <a:pt x="829" y="1356"/>
                    <a:pt x="0" y="2757"/>
                    <a:pt x="479" y="3737"/>
                  </a:cubicBezTo>
                  <a:cubicBezTo>
                    <a:pt x="479" y="3737"/>
                    <a:pt x="1413" y="5196"/>
                    <a:pt x="1553" y="5535"/>
                  </a:cubicBezTo>
                  <a:cubicBezTo>
                    <a:pt x="1826" y="6048"/>
                    <a:pt x="2474" y="6322"/>
                    <a:pt x="3263" y="6322"/>
                  </a:cubicBezTo>
                  <a:cubicBezTo>
                    <a:pt x="3892" y="6322"/>
                    <a:pt x="4611" y="6148"/>
                    <a:pt x="5300" y="5780"/>
                  </a:cubicBezTo>
                  <a:cubicBezTo>
                    <a:pt x="6852" y="4951"/>
                    <a:pt x="7728" y="3539"/>
                    <a:pt x="7249" y="2617"/>
                  </a:cubicBezTo>
                  <a:lnTo>
                    <a:pt x="6129" y="772"/>
                  </a:lnTo>
                  <a:cubicBezTo>
                    <a:pt x="5859" y="260"/>
                    <a:pt x="5238" y="0"/>
                    <a:pt x="4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 rot="-1445144">
              <a:off x="4579009" y="554870"/>
              <a:ext cx="512355" cy="348988"/>
            </a:xfrm>
            <a:custGeom>
              <a:avLst/>
              <a:gdLst/>
              <a:ahLst/>
              <a:cxnLst/>
              <a:rect l="l" t="t" r="r" b="b"/>
              <a:pathLst>
                <a:path w="6608" h="4501" extrusionOk="0">
                  <a:moveTo>
                    <a:pt x="4475" y="0"/>
                  </a:moveTo>
                  <a:cubicBezTo>
                    <a:pt x="3849" y="0"/>
                    <a:pt x="3128" y="175"/>
                    <a:pt x="2428" y="527"/>
                  </a:cubicBezTo>
                  <a:cubicBezTo>
                    <a:pt x="829" y="1356"/>
                    <a:pt x="0" y="2757"/>
                    <a:pt x="479" y="3737"/>
                  </a:cubicBezTo>
                  <a:cubicBezTo>
                    <a:pt x="749" y="4244"/>
                    <a:pt x="1371" y="4501"/>
                    <a:pt x="2135" y="4501"/>
                  </a:cubicBezTo>
                  <a:cubicBezTo>
                    <a:pt x="2761" y="4501"/>
                    <a:pt x="3481" y="4329"/>
                    <a:pt x="4179" y="3982"/>
                  </a:cubicBezTo>
                  <a:cubicBezTo>
                    <a:pt x="5732" y="3154"/>
                    <a:pt x="6607" y="1741"/>
                    <a:pt x="6129" y="772"/>
                  </a:cubicBezTo>
                  <a:cubicBezTo>
                    <a:pt x="5859" y="260"/>
                    <a:pt x="5238" y="0"/>
                    <a:pt x="4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 rot="-1445144">
              <a:off x="4759276" y="689700"/>
              <a:ext cx="475293" cy="304017"/>
            </a:xfrm>
            <a:custGeom>
              <a:avLst/>
              <a:gdLst/>
              <a:ahLst/>
              <a:cxnLst/>
              <a:rect l="l" t="t" r="r" b="b"/>
              <a:pathLst>
                <a:path w="6130" h="3921" extrusionOk="0">
                  <a:moveTo>
                    <a:pt x="5592" y="1"/>
                  </a:moveTo>
                  <a:cubicBezTo>
                    <a:pt x="5592" y="1"/>
                    <a:pt x="4755" y="3176"/>
                    <a:pt x="1177" y="3176"/>
                  </a:cubicBezTo>
                  <a:cubicBezTo>
                    <a:pt x="814" y="3176"/>
                    <a:pt x="423" y="3143"/>
                    <a:pt x="1" y="3071"/>
                  </a:cubicBezTo>
                  <a:lnTo>
                    <a:pt x="1" y="3071"/>
                  </a:lnTo>
                  <a:cubicBezTo>
                    <a:pt x="331" y="3619"/>
                    <a:pt x="971" y="3921"/>
                    <a:pt x="1765" y="3921"/>
                  </a:cubicBezTo>
                  <a:cubicBezTo>
                    <a:pt x="2375" y="3921"/>
                    <a:pt x="3075" y="3743"/>
                    <a:pt x="3795" y="3363"/>
                  </a:cubicBezTo>
                  <a:cubicBezTo>
                    <a:pt x="5499" y="2534"/>
                    <a:pt x="6129" y="982"/>
                    <a:pt x="5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6691767" y="1922531"/>
            <a:ext cx="1028286" cy="1079570"/>
            <a:chOff x="6350900" y="448500"/>
            <a:chExt cx="1180446" cy="1239318"/>
          </a:xfrm>
        </p:grpSpPr>
        <p:sp>
          <p:nvSpPr>
            <p:cNvPr id="834" name="Google Shape;834;p36"/>
            <p:cNvSpPr/>
            <p:nvPr/>
          </p:nvSpPr>
          <p:spPr>
            <a:xfrm>
              <a:off x="6557836" y="448500"/>
              <a:ext cx="777860" cy="451058"/>
            </a:xfrm>
            <a:custGeom>
              <a:avLst/>
              <a:gdLst/>
              <a:ahLst/>
              <a:cxnLst/>
              <a:rect l="l" t="t" r="r" b="b"/>
              <a:pathLst>
                <a:path w="12946" h="7507" extrusionOk="0">
                  <a:moveTo>
                    <a:pt x="6327" y="4191"/>
                  </a:moveTo>
                  <a:cubicBezTo>
                    <a:pt x="6864" y="4424"/>
                    <a:pt x="12023" y="7004"/>
                    <a:pt x="12408" y="7156"/>
                  </a:cubicBezTo>
                  <a:cubicBezTo>
                    <a:pt x="12548" y="7202"/>
                    <a:pt x="12653" y="7249"/>
                    <a:pt x="12700" y="7296"/>
                  </a:cubicBezTo>
                  <a:cubicBezTo>
                    <a:pt x="12607" y="7296"/>
                    <a:pt x="12408" y="7342"/>
                    <a:pt x="11825" y="7342"/>
                  </a:cubicBezTo>
                  <a:lnTo>
                    <a:pt x="736" y="7109"/>
                  </a:lnTo>
                  <a:cubicBezTo>
                    <a:pt x="584" y="7109"/>
                    <a:pt x="350" y="7109"/>
                    <a:pt x="245" y="7050"/>
                  </a:cubicBezTo>
                  <a:cubicBezTo>
                    <a:pt x="397" y="6910"/>
                    <a:pt x="981" y="6619"/>
                    <a:pt x="2043" y="6128"/>
                  </a:cubicBezTo>
                  <a:cubicBezTo>
                    <a:pt x="4191" y="5160"/>
                    <a:pt x="6035" y="4331"/>
                    <a:pt x="6327" y="4191"/>
                  </a:cubicBezTo>
                  <a:close/>
                  <a:moveTo>
                    <a:pt x="6420" y="0"/>
                  </a:moveTo>
                  <a:cubicBezTo>
                    <a:pt x="5696" y="0"/>
                    <a:pt x="5113" y="584"/>
                    <a:pt x="5113" y="1366"/>
                  </a:cubicBezTo>
                  <a:cubicBezTo>
                    <a:pt x="5113" y="1413"/>
                    <a:pt x="5113" y="1459"/>
                    <a:pt x="5160" y="1459"/>
                  </a:cubicBezTo>
                  <a:cubicBezTo>
                    <a:pt x="5253" y="1459"/>
                    <a:pt x="5253" y="1413"/>
                    <a:pt x="5253" y="1366"/>
                  </a:cubicBezTo>
                  <a:cubicBezTo>
                    <a:pt x="5311" y="736"/>
                    <a:pt x="5790" y="199"/>
                    <a:pt x="6420" y="199"/>
                  </a:cubicBezTo>
                  <a:cubicBezTo>
                    <a:pt x="7004" y="199"/>
                    <a:pt x="7494" y="782"/>
                    <a:pt x="7494" y="1413"/>
                  </a:cubicBezTo>
                  <a:cubicBezTo>
                    <a:pt x="7447" y="1996"/>
                    <a:pt x="7109" y="2381"/>
                    <a:pt x="6327" y="2627"/>
                  </a:cubicBezTo>
                  <a:cubicBezTo>
                    <a:pt x="6280" y="2627"/>
                    <a:pt x="6280" y="2673"/>
                    <a:pt x="6280" y="2732"/>
                  </a:cubicBezTo>
                  <a:lnTo>
                    <a:pt x="6233" y="4039"/>
                  </a:lnTo>
                  <a:cubicBezTo>
                    <a:pt x="5895" y="4191"/>
                    <a:pt x="4086" y="5008"/>
                    <a:pt x="1949" y="5988"/>
                  </a:cubicBezTo>
                  <a:cubicBezTo>
                    <a:pt x="152" y="6817"/>
                    <a:pt x="0" y="6957"/>
                    <a:pt x="59" y="7109"/>
                  </a:cubicBezTo>
                  <a:cubicBezTo>
                    <a:pt x="59" y="7249"/>
                    <a:pt x="292" y="7296"/>
                    <a:pt x="736" y="7296"/>
                  </a:cubicBezTo>
                  <a:lnTo>
                    <a:pt x="11825" y="7494"/>
                  </a:lnTo>
                  <a:cubicBezTo>
                    <a:pt x="12001" y="7503"/>
                    <a:pt x="12148" y="7506"/>
                    <a:pt x="12272" y="7506"/>
                  </a:cubicBezTo>
                  <a:cubicBezTo>
                    <a:pt x="12828" y="7506"/>
                    <a:pt x="12899" y="7428"/>
                    <a:pt x="12899" y="7342"/>
                  </a:cubicBezTo>
                  <a:cubicBezTo>
                    <a:pt x="12945" y="7202"/>
                    <a:pt x="12747" y="7109"/>
                    <a:pt x="12455" y="6957"/>
                  </a:cubicBezTo>
                  <a:cubicBezTo>
                    <a:pt x="12116" y="6817"/>
                    <a:pt x="7004" y="4284"/>
                    <a:pt x="6420" y="4039"/>
                  </a:cubicBezTo>
                  <a:lnTo>
                    <a:pt x="6420" y="2778"/>
                  </a:lnTo>
                  <a:cubicBezTo>
                    <a:pt x="7249" y="2486"/>
                    <a:pt x="7646" y="2043"/>
                    <a:pt x="7692" y="1413"/>
                  </a:cubicBezTo>
                  <a:cubicBezTo>
                    <a:pt x="7692" y="689"/>
                    <a:pt x="7109" y="0"/>
                    <a:pt x="6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350900" y="700020"/>
              <a:ext cx="1180430" cy="987797"/>
            </a:xfrm>
            <a:custGeom>
              <a:avLst/>
              <a:gdLst/>
              <a:ahLst/>
              <a:cxnLst/>
              <a:rect l="l" t="t" r="r" b="b"/>
              <a:pathLst>
                <a:path w="19646" h="16440" extrusionOk="0">
                  <a:moveTo>
                    <a:pt x="7981" y="1"/>
                  </a:moveTo>
                  <a:cubicBezTo>
                    <a:pt x="7599" y="1"/>
                    <a:pt x="4848" y="533"/>
                    <a:pt x="4670" y="588"/>
                  </a:cubicBezTo>
                  <a:cubicBezTo>
                    <a:pt x="4471" y="588"/>
                    <a:pt x="234" y="4090"/>
                    <a:pt x="141" y="4230"/>
                  </a:cubicBezTo>
                  <a:cubicBezTo>
                    <a:pt x="1" y="4429"/>
                    <a:pt x="1938" y="7242"/>
                    <a:pt x="3643" y="8024"/>
                  </a:cubicBezTo>
                  <a:lnTo>
                    <a:pt x="4320" y="7685"/>
                  </a:lnTo>
                  <a:cubicBezTo>
                    <a:pt x="4320" y="7685"/>
                    <a:pt x="4320" y="15611"/>
                    <a:pt x="4565" y="15903"/>
                  </a:cubicBezTo>
                  <a:cubicBezTo>
                    <a:pt x="4857" y="16195"/>
                    <a:pt x="7926" y="16440"/>
                    <a:pt x="9817" y="16440"/>
                  </a:cubicBezTo>
                  <a:cubicBezTo>
                    <a:pt x="11720" y="16440"/>
                    <a:pt x="14778" y="16195"/>
                    <a:pt x="15024" y="15903"/>
                  </a:cubicBezTo>
                  <a:cubicBezTo>
                    <a:pt x="15269" y="15611"/>
                    <a:pt x="15315" y="7685"/>
                    <a:pt x="15315" y="7685"/>
                  </a:cubicBezTo>
                  <a:lnTo>
                    <a:pt x="15992" y="8024"/>
                  </a:lnTo>
                  <a:cubicBezTo>
                    <a:pt x="17650" y="7242"/>
                    <a:pt x="19646" y="4429"/>
                    <a:pt x="19494" y="4230"/>
                  </a:cubicBezTo>
                  <a:cubicBezTo>
                    <a:pt x="19401" y="4090"/>
                    <a:pt x="15117" y="588"/>
                    <a:pt x="14930" y="588"/>
                  </a:cubicBezTo>
                  <a:cubicBezTo>
                    <a:pt x="14786" y="533"/>
                    <a:pt x="12004" y="1"/>
                    <a:pt x="11609" y="1"/>
                  </a:cubicBezTo>
                  <a:cubicBezTo>
                    <a:pt x="11589" y="1"/>
                    <a:pt x="11576" y="2"/>
                    <a:pt x="11568" y="5"/>
                  </a:cubicBezTo>
                  <a:cubicBezTo>
                    <a:pt x="11475" y="98"/>
                    <a:pt x="11183" y="1989"/>
                    <a:pt x="9817" y="1989"/>
                  </a:cubicBezTo>
                  <a:cubicBezTo>
                    <a:pt x="8405" y="1989"/>
                    <a:pt x="8113" y="98"/>
                    <a:pt x="8020" y="5"/>
                  </a:cubicBezTo>
                  <a:cubicBezTo>
                    <a:pt x="8013" y="2"/>
                    <a:pt x="8000" y="1"/>
                    <a:pt x="7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6350900" y="919094"/>
              <a:ext cx="242022" cy="263052"/>
            </a:xfrm>
            <a:custGeom>
              <a:avLst/>
              <a:gdLst/>
              <a:ahLst/>
              <a:cxnLst/>
              <a:rect l="l" t="t" r="r" b="b"/>
              <a:pathLst>
                <a:path w="4028" h="4378" extrusionOk="0">
                  <a:moveTo>
                    <a:pt x="818" y="1"/>
                  </a:moveTo>
                  <a:cubicBezTo>
                    <a:pt x="433" y="339"/>
                    <a:pt x="141" y="538"/>
                    <a:pt x="141" y="584"/>
                  </a:cubicBezTo>
                  <a:cubicBezTo>
                    <a:pt x="1" y="783"/>
                    <a:pt x="1938" y="3596"/>
                    <a:pt x="3643" y="4378"/>
                  </a:cubicBezTo>
                  <a:lnTo>
                    <a:pt x="4028" y="4179"/>
                  </a:lnTo>
                  <a:cubicBezTo>
                    <a:pt x="3689" y="3654"/>
                    <a:pt x="3397" y="3211"/>
                    <a:pt x="2966" y="2779"/>
                  </a:cubicBezTo>
                  <a:cubicBezTo>
                    <a:pt x="2137" y="1950"/>
                    <a:pt x="1506" y="923"/>
                    <a:pt x="818" y="1"/>
                  </a:cubicBezTo>
                  <a:close/>
                </a:path>
              </a:pathLst>
            </a:custGeom>
            <a:solidFill>
              <a:srgbClr val="97B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6800464" y="700260"/>
              <a:ext cx="292554" cy="164332"/>
            </a:xfrm>
            <a:custGeom>
              <a:avLst/>
              <a:gdLst/>
              <a:ahLst/>
              <a:cxnLst/>
              <a:rect l="l" t="t" r="r" b="b"/>
              <a:pathLst>
                <a:path w="4869" h="2735" extrusionOk="0">
                  <a:moveTo>
                    <a:pt x="538" y="1"/>
                  </a:moveTo>
                  <a:cubicBezTo>
                    <a:pt x="491" y="1"/>
                    <a:pt x="293" y="1"/>
                    <a:pt x="1" y="47"/>
                  </a:cubicBezTo>
                  <a:cubicBezTo>
                    <a:pt x="246" y="1215"/>
                    <a:pt x="631" y="2627"/>
                    <a:pt x="1904" y="2720"/>
                  </a:cubicBezTo>
                  <a:cubicBezTo>
                    <a:pt x="1983" y="2730"/>
                    <a:pt x="2062" y="2735"/>
                    <a:pt x="2142" y="2735"/>
                  </a:cubicBezTo>
                  <a:cubicBezTo>
                    <a:pt x="3232" y="2735"/>
                    <a:pt x="4311" y="1866"/>
                    <a:pt x="4670" y="876"/>
                  </a:cubicBezTo>
                  <a:cubicBezTo>
                    <a:pt x="4775" y="631"/>
                    <a:pt x="4822" y="386"/>
                    <a:pt x="4868" y="94"/>
                  </a:cubicBezTo>
                  <a:cubicBezTo>
                    <a:pt x="4425" y="47"/>
                    <a:pt x="4133" y="1"/>
                    <a:pt x="4086" y="1"/>
                  </a:cubicBezTo>
                  <a:cubicBezTo>
                    <a:pt x="3993" y="94"/>
                    <a:pt x="3701" y="1985"/>
                    <a:pt x="2335" y="1985"/>
                  </a:cubicBezTo>
                  <a:cubicBezTo>
                    <a:pt x="923" y="1985"/>
                    <a:pt x="631" y="94"/>
                    <a:pt x="5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7291427" y="919094"/>
              <a:ext cx="239919" cy="263052"/>
            </a:xfrm>
            <a:custGeom>
              <a:avLst/>
              <a:gdLst/>
              <a:ahLst/>
              <a:cxnLst/>
              <a:rect l="l" t="t" r="r" b="b"/>
              <a:pathLst>
                <a:path w="3993" h="4378" extrusionOk="0">
                  <a:moveTo>
                    <a:pt x="3164" y="1"/>
                  </a:moveTo>
                  <a:cubicBezTo>
                    <a:pt x="2732" y="783"/>
                    <a:pt x="2044" y="1460"/>
                    <a:pt x="1565" y="2090"/>
                  </a:cubicBezTo>
                  <a:cubicBezTo>
                    <a:pt x="981" y="2779"/>
                    <a:pt x="538" y="3549"/>
                    <a:pt x="1" y="4179"/>
                  </a:cubicBezTo>
                  <a:lnTo>
                    <a:pt x="339" y="4378"/>
                  </a:lnTo>
                  <a:cubicBezTo>
                    <a:pt x="1997" y="3596"/>
                    <a:pt x="3993" y="783"/>
                    <a:pt x="3841" y="584"/>
                  </a:cubicBezTo>
                  <a:cubicBezTo>
                    <a:pt x="3795" y="538"/>
                    <a:pt x="3549" y="339"/>
                    <a:pt x="3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6631442" y="731806"/>
              <a:ext cx="429307" cy="956012"/>
            </a:xfrm>
            <a:custGeom>
              <a:avLst/>
              <a:gdLst/>
              <a:ahLst/>
              <a:cxnLst/>
              <a:rect l="l" t="t" r="r" b="b"/>
              <a:pathLst>
                <a:path w="7145" h="15911" extrusionOk="0">
                  <a:moveTo>
                    <a:pt x="5148" y="15911"/>
                  </a:moveTo>
                  <a:lnTo>
                    <a:pt x="5148" y="15911"/>
                  </a:lnTo>
                  <a:lnTo>
                    <a:pt x="5148" y="15911"/>
                  </a:lnTo>
                  <a:close/>
                  <a:moveTo>
                    <a:pt x="5148" y="15911"/>
                  </a:moveTo>
                  <a:lnTo>
                    <a:pt x="5148" y="15911"/>
                  </a:lnTo>
                  <a:lnTo>
                    <a:pt x="5148" y="15911"/>
                  </a:lnTo>
                  <a:close/>
                  <a:moveTo>
                    <a:pt x="5195" y="15911"/>
                  </a:moveTo>
                  <a:lnTo>
                    <a:pt x="5195" y="15911"/>
                  </a:lnTo>
                  <a:lnTo>
                    <a:pt x="5195" y="15911"/>
                  </a:lnTo>
                  <a:close/>
                  <a:moveTo>
                    <a:pt x="7145" y="15864"/>
                  </a:moveTo>
                  <a:lnTo>
                    <a:pt x="7004" y="15864"/>
                  </a:lnTo>
                  <a:lnTo>
                    <a:pt x="7145" y="15864"/>
                  </a:lnTo>
                  <a:lnTo>
                    <a:pt x="7145" y="15864"/>
                  </a:lnTo>
                  <a:close/>
                  <a:moveTo>
                    <a:pt x="339" y="1"/>
                  </a:moveTo>
                  <a:cubicBezTo>
                    <a:pt x="188" y="1"/>
                    <a:pt x="47" y="59"/>
                    <a:pt x="1" y="59"/>
                  </a:cubicBezTo>
                  <a:cubicBezTo>
                    <a:pt x="47" y="59"/>
                    <a:pt x="188" y="1"/>
                    <a:pt x="339" y="1"/>
                  </a:cubicBezTo>
                  <a:close/>
                </a:path>
              </a:pathLst>
            </a:custGeom>
            <a:solidFill>
              <a:srgbClr val="D3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6399990" y="731806"/>
              <a:ext cx="660755" cy="956012"/>
            </a:xfrm>
            <a:custGeom>
              <a:avLst/>
              <a:gdLst/>
              <a:ahLst/>
              <a:cxnLst/>
              <a:rect l="l" t="t" r="r" b="b"/>
              <a:pathLst>
                <a:path w="10997" h="15911" extrusionOk="0">
                  <a:moveTo>
                    <a:pt x="4191" y="1"/>
                  </a:moveTo>
                  <a:cubicBezTo>
                    <a:pt x="4040" y="1"/>
                    <a:pt x="3899" y="59"/>
                    <a:pt x="3853" y="59"/>
                  </a:cubicBezTo>
                  <a:cubicBezTo>
                    <a:pt x="3701" y="59"/>
                    <a:pt x="1226" y="2102"/>
                    <a:pt x="1" y="3118"/>
                  </a:cubicBezTo>
                  <a:cubicBezTo>
                    <a:pt x="689" y="4040"/>
                    <a:pt x="1320" y="5067"/>
                    <a:pt x="2149" y="5896"/>
                  </a:cubicBezTo>
                  <a:cubicBezTo>
                    <a:pt x="2580" y="6328"/>
                    <a:pt x="2872" y="6771"/>
                    <a:pt x="3211" y="7296"/>
                  </a:cubicBezTo>
                  <a:lnTo>
                    <a:pt x="3503" y="7156"/>
                  </a:lnTo>
                  <a:cubicBezTo>
                    <a:pt x="3503" y="7156"/>
                    <a:pt x="3503" y="15082"/>
                    <a:pt x="3748" y="15374"/>
                  </a:cubicBezTo>
                  <a:cubicBezTo>
                    <a:pt x="4040" y="15666"/>
                    <a:pt x="7109" y="15911"/>
                    <a:pt x="9000" y="15911"/>
                  </a:cubicBezTo>
                  <a:lnTo>
                    <a:pt x="9047" y="15911"/>
                  </a:lnTo>
                  <a:cubicBezTo>
                    <a:pt x="9584" y="15911"/>
                    <a:pt x="10214" y="15911"/>
                    <a:pt x="10856" y="15864"/>
                  </a:cubicBezTo>
                  <a:lnTo>
                    <a:pt x="10997" y="15864"/>
                  </a:lnTo>
                  <a:cubicBezTo>
                    <a:pt x="9292" y="14008"/>
                    <a:pt x="7880" y="11966"/>
                    <a:pt x="6911" y="9631"/>
                  </a:cubicBezTo>
                  <a:cubicBezTo>
                    <a:pt x="5697" y="6713"/>
                    <a:pt x="4623" y="3269"/>
                    <a:pt x="4191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6359312" y="954184"/>
              <a:ext cx="60" cy="6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97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6359312" y="954184"/>
              <a:ext cx="60" cy="6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97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6359312" y="954184"/>
              <a:ext cx="60" cy="6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97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359312" y="919094"/>
              <a:ext cx="233610" cy="263052"/>
            </a:xfrm>
            <a:custGeom>
              <a:avLst/>
              <a:gdLst/>
              <a:ahLst/>
              <a:cxnLst/>
              <a:rect l="l" t="t" r="r" b="b"/>
              <a:pathLst>
                <a:path w="3888" h="4378" extrusionOk="0">
                  <a:moveTo>
                    <a:pt x="678" y="1"/>
                  </a:moveTo>
                  <a:cubicBezTo>
                    <a:pt x="293" y="292"/>
                    <a:pt x="47" y="491"/>
                    <a:pt x="1" y="584"/>
                  </a:cubicBezTo>
                  <a:lnTo>
                    <a:pt x="1" y="631"/>
                  </a:lnTo>
                  <a:cubicBezTo>
                    <a:pt x="1" y="969"/>
                    <a:pt x="1845" y="3654"/>
                    <a:pt x="3503" y="4378"/>
                  </a:cubicBezTo>
                  <a:lnTo>
                    <a:pt x="3888" y="4179"/>
                  </a:lnTo>
                  <a:cubicBezTo>
                    <a:pt x="3549" y="3654"/>
                    <a:pt x="3257" y="3211"/>
                    <a:pt x="2826" y="2779"/>
                  </a:cubicBezTo>
                  <a:cubicBezTo>
                    <a:pt x="1997" y="1950"/>
                    <a:pt x="1366" y="923"/>
                    <a:pt x="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36"/>
          <p:cNvGrpSpPr/>
          <p:nvPr/>
        </p:nvGrpSpPr>
        <p:grpSpPr>
          <a:xfrm>
            <a:off x="4453674" y="4397071"/>
            <a:ext cx="1142505" cy="762535"/>
            <a:chOff x="3230672" y="3763275"/>
            <a:chExt cx="1349362" cy="900597"/>
          </a:xfrm>
        </p:grpSpPr>
        <p:sp>
          <p:nvSpPr>
            <p:cNvPr id="846" name="Google Shape;846;p36"/>
            <p:cNvSpPr/>
            <p:nvPr/>
          </p:nvSpPr>
          <p:spPr>
            <a:xfrm>
              <a:off x="3230672" y="3763275"/>
              <a:ext cx="1349358" cy="900596"/>
            </a:xfrm>
            <a:custGeom>
              <a:avLst/>
              <a:gdLst/>
              <a:ahLst/>
              <a:cxnLst/>
              <a:rect l="l" t="t" r="r" b="b"/>
              <a:pathLst>
                <a:path w="16249" h="10845" extrusionOk="0">
                  <a:moveTo>
                    <a:pt x="0" y="1"/>
                  </a:moveTo>
                  <a:lnTo>
                    <a:pt x="0" y="10845"/>
                  </a:lnTo>
                  <a:lnTo>
                    <a:pt x="16249" y="10845"/>
                  </a:lnTo>
                  <a:lnTo>
                    <a:pt x="16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4123383" y="3763275"/>
              <a:ext cx="456651" cy="900596"/>
            </a:xfrm>
            <a:custGeom>
              <a:avLst/>
              <a:gdLst/>
              <a:ahLst/>
              <a:cxnLst/>
              <a:rect l="l" t="t" r="r" b="b"/>
              <a:pathLst>
                <a:path w="5499" h="10845" extrusionOk="0">
                  <a:moveTo>
                    <a:pt x="1" y="1"/>
                  </a:moveTo>
                  <a:lnTo>
                    <a:pt x="1" y="10845"/>
                  </a:lnTo>
                  <a:lnTo>
                    <a:pt x="5499" y="10845"/>
                  </a:lnTo>
                  <a:lnTo>
                    <a:pt x="5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3840373" y="3763275"/>
              <a:ext cx="81465" cy="149393"/>
            </a:xfrm>
            <a:custGeom>
              <a:avLst/>
              <a:gdLst/>
              <a:ahLst/>
              <a:cxnLst/>
              <a:rect l="l" t="t" r="r" b="b"/>
              <a:pathLst>
                <a:path w="981" h="1799" extrusionOk="0">
                  <a:moveTo>
                    <a:pt x="0" y="1"/>
                  </a:moveTo>
                  <a:lnTo>
                    <a:pt x="0" y="1798"/>
                  </a:lnTo>
                  <a:lnTo>
                    <a:pt x="981" y="179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323680" y="4490313"/>
              <a:ext cx="89271" cy="173559"/>
            </a:xfrm>
            <a:custGeom>
              <a:avLst/>
              <a:gdLst/>
              <a:ahLst/>
              <a:cxnLst/>
              <a:rect l="l" t="t" r="r" b="b"/>
              <a:pathLst>
                <a:path w="1075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1075" y="209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07985" y="3692892"/>
            <a:ext cx="460189" cy="317382"/>
            <a:chOff x="2298850" y="763400"/>
            <a:chExt cx="1004998" cy="693125"/>
          </a:xfrm>
        </p:grpSpPr>
        <p:sp>
          <p:nvSpPr>
            <p:cNvPr id="851" name="Google Shape;851;p36"/>
            <p:cNvSpPr/>
            <p:nvPr/>
          </p:nvSpPr>
          <p:spPr>
            <a:xfrm>
              <a:off x="2951009" y="939714"/>
              <a:ext cx="352839" cy="377738"/>
            </a:xfrm>
            <a:custGeom>
              <a:avLst/>
              <a:gdLst/>
              <a:ahLst/>
              <a:cxnLst/>
              <a:rect l="l" t="t" r="r" b="b"/>
              <a:pathLst>
                <a:path w="3316" h="3550" extrusionOk="0">
                  <a:moveTo>
                    <a:pt x="1658" y="432"/>
                  </a:moveTo>
                  <a:cubicBezTo>
                    <a:pt x="2335" y="432"/>
                    <a:pt x="2872" y="969"/>
                    <a:pt x="2872" y="1646"/>
                  </a:cubicBezTo>
                  <a:lnTo>
                    <a:pt x="2872" y="1892"/>
                  </a:lnTo>
                  <a:cubicBezTo>
                    <a:pt x="2872" y="2580"/>
                    <a:pt x="2335" y="3106"/>
                    <a:pt x="1658" y="3106"/>
                  </a:cubicBezTo>
                  <a:cubicBezTo>
                    <a:pt x="1027" y="3106"/>
                    <a:pt x="490" y="2580"/>
                    <a:pt x="490" y="1892"/>
                  </a:cubicBezTo>
                  <a:lnTo>
                    <a:pt x="490" y="1646"/>
                  </a:lnTo>
                  <a:cubicBezTo>
                    <a:pt x="490" y="969"/>
                    <a:pt x="1027" y="432"/>
                    <a:pt x="1658" y="432"/>
                  </a:cubicBezTo>
                  <a:close/>
                  <a:moveTo>
                    <a:pt x="1658" y="1"/>
                  </a:moveTo>
                  <a:cubicBezTo>
                    <a:pt x="735" y="1"/>
                    <a:pt x="0" y="724"/>
                    <a:pt x="0" y="1646"/>
                  </a:cubicBezTo>
                  <a:lnTo>
                    <a:pt x="0" y="1892"/>
                  </a:lnTo>
                  <a:cubicBezTo>
                    <a:pt x="0" y="2814"/>
                    <a:pt x="735" y="3549"/>
                    <a:pt x="1658" y="3549"/>
                  </a:cubicBezTo>
                  <a:cubicBezTo>
                    <a:pt x="2580" y="3549"/>
                    <a:pt x="3315" y="2814"/>
                    <a:pt x="3315" y="1892"/>
                  </a:cubicBezTo>
                  <a:lnTo>
                    <a:pt x="3315" y="1646"/>
                  </a:lnTo>
                  <a:cubicBezTo>
                    <a:pt x="3315" y="724"/>
                    <a:pt x="2580" y="1"/>
                    <a:pt x="1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298850" y="825434"/>
              <a:ext cx="766435" cy="631088"/>
            </a:xfrm>
            <a:custGeom>
              <a:avLst/>
              <a:gdLst/>
              <a:ahLst/>
              <a:cxnLst/>
              <a:rect l="l" t="t" r="r" b="b"/>
              <a:pathLst>
                <a:path w="7203" h="5931" extrusionOk="0">
                  <a:moveTo>
                    <a:pt x="1" y="1"/>
                  </a:moveTo>
                  <a:lnTo>
                    <a:pt x="1" y="2919"/>
                  </a:lnTo>
                  <a:cubicBezTo>
                    <a:pt x="1" y="4623"/>
                    <a:pt x="1367" y="5930"/>
                    <a:pt x="3024" y="5930"/>
                  </a:cubicBezTo>
                  <a:lnTo>
                    <a:pt x="4191" y="5930"/>
                  </a:lnTo>
                  <a:cubicBezTo>
                    <a:pt x="5837" y="5930"/>
                    <a:pt x="7203" y="4623"/>
                    <a:pt x="7203" y="2919"/>
                  </a:cubicBezTo>
                  <a:lnTo>
                    <a:pt x="7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620620" y="1456419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429303" y="825434"/>
              <a:ext cx="635983" cy="631088"/>
            </a:xfrm>
            <a:custGeom>
              <a:avLst/>
              <a:gdLst/>
              <a:ahLst/>
              <a:cxnLst/>
              <a:rect l="l" t="t" r="r" b="b"/>
              <a:pathLst>
                <a:path w="5977" h="5931" extrusionOk="0">
                  <a:moveTo>
                    <a:pt x="5347" y="1"/>
                  </a:moveTo>
                  <a:cubicBezTo>
                    <a:pt x="4810" y="1028"/>
                    <a:pt x="4028" y="2043"/>
                    <a:pt x="3257" y="2779"/>
                  </a:cubicBezTo>
                  <a:cubicBezTo>
                    <a:pt x="2277" y="3748"/>
                    <a:pt x="1168" y="4576"/>
                    <a:pt x="0" y="5347"/>
                  </a:cubicBezTo>
                  <a:cubicBezTo>
                    <a:pt x="479" y="5744"/>
                    <a:pt x="1109" y="5930"/>
                    <a:pt x="1798" y="5930"/>
                  </a:cubicBezTo>
                  <a:lnTo>
                    <a:pt x="2965" y="5930"/>
                  </a:lnTo>
                  <a:cubicBezTo>
                    <a:pt x="4611" y="5930"/>
                    <a:pt x="5977" y="4623"/>
                    <a:pt x="5977" y="2919"/>
                  </a:cubicBezTo>
                  <a:lnTo>
                    <a:pt x="5977" y="1705"/>
                  </a:lnTo>
                  <a:lnTo>
                    <a:pt x="5977" y="116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rgbClr val="000000">
                <a:alpha val="261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98850" y="763400"/>
              <a:ext cx="766435" cy="119280"/>
            </a:xfrm>
            <a:custGeom>
              <a:avLst/>
              <a:gdLst/>
              <a:ahLst/>
              <a:cxnLst/>
              <a:rect l="l" t="t" r="r" b="b"/>
              <a:pathLst>
                <a:path w="7203" h="1121" extrusionOk="0">
                  <a:moveTo>
                    <a:pt x="3608" y="0"/>
                  </a:moveTo>
                  <a:cubicBezTo>
                    <a:pt x="1612" y="0"/>
                    <a:pt x="1" y="245"/>
                    <a:pt x="1" y="584"/>
                  </a:cubicBezTo>
                  <a:cubicBezTo>
                    <a:pt x="1" y="875"/>
                    <a:pt x="1612" y="1121"/>
                    <a:pt x="3608" y="1121"/>
                  </a:cubicBezTo>
                  <a:cubicBezTo>
                    <a:pt x="5604" y="1121"/>
                    <a:pt x="7203" y="875"/>
                    <a:pt x="7203" y="584"/>
                  </a:cubicBezTo>
                  <a:cubicBezTo>
                    <a:pt x="7203" y="245"/>
                    <a:pt x="5604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36"/>
          <p:cNvGrpSpPr/>
          <p:nvPr/>
        </p:nvGrpSpPr>
        <p:grpSpPr>
          <a:xfrm>
            <a:off x="4781774" y="3931678"/>
            <a:ext cx="1059444" cy="462917"/>
            <a:chOff x="8732150" y="2618919"/>
            <a:chExt cx="1750279" cy="764520"/>
          </a:xfrm>
        </p:grpSpPr>
        <p:sp>
          <p:nvSpPr>
            <p:cNvPr id="857" name="Google Shape;857;p36"/>
            <p:cNvSpPr/>
            <p:nvPr/>
          </p:nvSpPr>
          <p:spPr>
            <a:xfrm>
              <a:off x="8945532" y="2618919"/>
              <a:ext cx="1356774" cy="764520"/>
            </a:xfrm>
            <a:custGeom>
              <a:avLst/>
              <a:gdLst/>
              <a:ahLst/>
              <a:cxnLst/>
              <a:rect l="l" t="t" r="r" b="b"/>
              <a:pathLst>
                <a:path w="23825" h="13425" extrusionOk="0">
                  <a:moveTo>
                    <a:pt x="1" y="1"/>
                  </a:moveTo>
                  <a:lnTo>
                    <a:pt x="1" y="13425"/>
                  </a:lnTo>
                  <a:lnTo>
                    <a:pt x="23825" y="13425"/>
                  </a:lnTo>
                  <a:lnTo>
                    <a:pt x="238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8945532" y="2618919"/>
              <a:ext cx="440090" cy="764520"/>
            </a:xfrm>
            <a:custGeom>
              <a:avLst/>
              <a:gdLst/>
              <a:ahLst/>
              <a:cxnLst/>
              <a:rect l="l" t="t" r="r" b="b"/>
              <a:pathLst>
                <a:path w="7728" h="13425" extrusionOk="0">
                  <a:moveTo>
                    <a:pt x="1" y="1"/>
                  </a:moveTo>
                  <a:lnTo>
                    <a:pt x="1" y="13425"/>
                  </a:lnTo>
                  <a:lnTo>
                    <a:pt x="7728" y="13425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rgbClr val="FB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9385563" y="2618919"/>
              <a:ext cx="916741" cy="741912"/>
            </a:xfrm>
            <a:custGeom>
              <a:avLst/>
              <a:gdLst/>
              <a:ahLst/>
              <a:cxnLst/>
              <a:rect l="l" t="t" r="r" b="b"/>
              <a:pathLst>
                <a:path w="16098" h="13028" extrusionOk="0">
                  <a:moveTo>
                    <a:pt x="1" y="1"/>
                  </a:moveTo>
                  <a:lnTo>
                    <a:pt x="1" y="13028"/>
                  </a:lnTo>
                  <a:lnTo>
                    <a:pt x="16098" y="1939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8945532" y="2618919"/>
              <a:ext cx="440090" cy="764520"/>
            </a:xfrm>
            <a:custGeom>
              <a:avLst/>
              <a:gdLst/>
              <a:ahLst/>
              <a:cxnLst/>
              <a:rect l="l" t="t" r="r" b="b"/>
              <a:pathLst>
                <a:path w="7728" h="13425" extrusionOk="0">
                  <a:moveTo>
                    <a:pt x="1" y="1"/>
                  </a:moveTo>
                  <a:lnTo>
                    <a:pt x="1" y="8604"/>
                  </a:lnTo>
                  <a:lnTo>
                    <a:pt x="2627" y="8604"/>
                  </a:lnTo>
                  <a:lnTo>
                    <a:pt x="2627" y="9864"/>
                  </a:lnTo>
                  <a:lnTo>
                    <a:pt x="1" y="9864"/>
                  </a:lnTo>
                  <a:lnTo>
                    <a:pt x="1" y="13425"/>
                  </a:lnTo>
                  <a:lnTo>
                    <a:pt x="7249" y="13425"/>
                  </a:lnTo>
                  <a:lnTo>
                    <a:pt x="7728" y="13028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9385563" y="2618919"/>
              <a:ext cx="1096866" cy="193508"/>
            </a:xfrm>
            <a:custGeom>
              <a:avLst/>
              <a:gdLst/>
              <a:ahLst/>
              <a:cxnLst/>
              <a:rect l="l" t="t" r="r" b="b"/>
              <a:pathLst>
                <a:path w="19261" h="3398" extrusionOk="0">
                  <a:moveTo>
                    <a:pt x="1" y="1"/>
                  </a:moveTo>
                  <a:lnTo>
                    <a:pt x="3211" y="3398"/>
                  </a:lnTo>
                  <a:lnTo>
                    <a:pt x="19261" y="3398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8732150" y="2618919"/>
              <a:ext cx="653473" cy="193508"/>
            </a:xfrm>
            <a:custGeom>
              <a:avLst/>
              <a:gdLst/>
              <a:ahLst/>
              <a:cxnLst/>
              <a:rect l="l" t="t" r="r" b="b"/>
              <a:pathLst>
                <a:path w="11475" h="3398" extrusionOk="0">
                  <a:moveTo>
                    <a:pt x="3748" y="1"/>
                  </a:moveTo>
                  <a:lnTo>
                    <a:pt x="1" y="3398"/>
                  </a:lnTo>
                  <a:lnTo>
                    <a:pt x="7926" y="3398"/>
                  </a:lnTo>
                  <a:lnTo>
                    <a:pt x="114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8945532" y="3108836"/>
              <a:ext cx="149601" cy="71868"/>
            </a:xfrm>
            <a:custGeom>
              <a:avLst/>
              <a:gdLst/>
              <a:ahLst/>
              <a:cxnLst/>
              <a:rect l="l" t="t" r="r" b="b"/>
              <a:pathLst>
                <a:path w="2627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627" y="1261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9978555" y="3211227"/>
              <a:ext cx="94419" cy="172209"/>
            </a:xfrm>
            <a:custGeom>
              <a:avLst/>
              <a:gdLst/>
              <a:ahLst/>
              <a:cxnLst/>
              <a:rect l="l" t="t" r="r" b="b"/>
              <a:pathLst>
                <a:path w="1658" h="3024" extrusionOk="0">
                  <a:moveTo>
                    <a:pt x="0" y="0"/>
                  </a:moveTo>
                  <a:lnTo>
                    <a:pt x="0" y="3024"/>
                  </a:lnTo>
                  <a:lnTo>
                    <a:pt x="1658" y="3024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36"/>
          <p:cNvGrpSpPr/>
          <p:nvPr/>
        </p:nvGrpSpPr>
        <p:grpSpPr>
          <a:xfrm>
            <a:off x="4462292" y="3747805"/>
            <a:ext cx="319638" cy="648940"/>
            <a:chOff x="3734950" y="3236129"/>
            <a:chExt cx="382388" cy="776337"/>
          </a:xfrm>
        </p:grpSpPr>
        <p:sp>
          <p:nvSpPr>
            <p:cNvPr id="866" name="Google Shape;866;p36"/>
            <p:cNvSpPr/>
            <p:nvPr/>
          </p:nvSpPr>
          <p:spPr>
            <a:xfrm>
              <a:off x="3734950" y="3358230"/>
              <a:ext cx="250275" cy="386767"/>
            </a:xfrm>
            <a:custGeom>
              <a:avLst/>
              <a:gdLst/>
              <a:ahLst/>
              <a:cxnLst/>
              <a:rect l="l" t="t" r="r" b="b"/>
              <a:pathLst>
                <a:path w="7098" h="10969" extrusionOk="0">
                  <a:moveTo>
                    <a:pt x="2109" y="1"/>
                  </a:moveTo>
                  <a:cubicBezTo>
                    <a:pt x="2071" y="1"/>
                    <a:pt x="2034" y="6"/>
                    <a:pt x="1996" y="18"/>
                  </a:cubicBezTo>
                  <a:cubicBezTo>
                    <a:pt x="1308" y="263"/>
                    <a:pt x="1751" y="2014"/>
                    <a:pt x="1844" y="2446"/>
                  </a:cubicBezTo>
                  <a:cubicBezTo>
                    <a:pt x="1996" y="3427"/>
                    <a:pt x="2288" y="4349"/>
                    <a:pt x="2673" y="5224"/>
                  </a:cubicBezTo>
                  <a:cubicBezTo>
                    <a:pt x="2230" y="4932"/>
                    <a:pt x="1646" y="4547"/>
                    <a:pt x="1062" y="4547"/>
                  </a:cubicBezTo>
                  <a:cubicBezTo>
                    <a:pt x="479" y="4547"/>
                    <a:pt x="0" y="4781"/>
                    <a:pt x="292" y="5271"/>
                  </a:cubicBezTo>
                  <a:cubicBezTo>
                    <a:pt x="969" y="6298"/>
                    <a:pt x="2043" y="7115"/>
                    <a:pt x="3164" y="7559"/>
                  </a:cubicBezTo>
                  <a:cubicBezTo>
                    <a:pt x="2522" y="7652"/>
                    <a:pt x="0" y="7897"/>
                    <a:pt x="1308" y="8924"/>
                  </a:cubicBezTo>
                  <a:cubicBezTo>
                    <a:pt x="2169" y="9591"/>
                    <a:pt x="4442" y="10968"/>
                    <a:pt x="5494" y="10968"/>
                  </a:cubicBezTo>
                  <a:cubicBezTo>
                    <a:pt x="5511" y="10968"/>
                    <a:pt x="5528" y="10968"/>
                    <a:pt x="5545" y="10967"/>
                  </a:cubicBezTo>
                  <a:cubicBezTo>
                    <a:pt x="6082" y="10384"/>
                    <a:pt x="7097" y="5808"/>
                    <a:pt x="6899" y="5318"/>
                  </a:cubicBezTo>
                  <a:cubicBezTo>
                    <a:pt x="6854" y="5206"/>
                    <a:pt x="6763" y="5160"/>
                    <a:pt x="6641" y="5160"/>
                  </a:cubicBezTo>
                  <a:cubicBezTo>
                    <a:pt x="6126" y="5160"/>
                    <a:pt x="5065" y="5986"/>
                    <a:pt x="4716" y="6146"/>
                  </a:cubicBezTo>
                  <a:cubicBezTo>
                    <a:pt x="5008" y="5469"/>
                    <a:pt x="5300" y="4839"/>
                    <a:pt x="5440" y="4150"/>
                  </a:cubicBezTo>
                  <a:cubicBezTo>
                    <a:pt x="5545" y="3765"/>
                    <a:pt x="5883" y="2446"/>
                    <a:pt x="5498" y="2154"/>
                  </a:cubicBezTo>
                  <a:cubicBezTo>
                    <a:pt x="5423" y="2102"/>
                    <a:pt x="5347" y="2079"/>
                    <a:pt x="5270" y="2079"/>
                  </a:cubicBezTo>
                  <a:cubicBezTo>
                    <a:pt x="4638" y="2079"/>
                    <a:pt x="3965" y="3661"/>
                    <a:pt x="3841" y="4057"/>
                  </a:cubicBezTo>
                  <a:cubicBezTo>
                    <a:pt x="3887" y="3275"/>
                    <a:pt x="3794" y="2551"/>
                    <a:pt x="3455" y="1769"/>
                  </a:cubicBezTo>
                  <a:cubicBezTo>
                    <a:pt x="3313" y="1407"/>
                    <a:pt x="2705" y="1"/>
                    <a:pt x="2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864982" y="3236129"/>
              <a:ext cx="252356" cy="543004"/>
            </a:xfrm>
            <a:custGeom>
              <a:avLst/>
              <a:gdLst/>
              <a:ahLst/>
              <a:cxnLst/>
              <a:rect l="l" t="t" r="r" b="b"/>
              <a:pathLst>
                <a:path w="7157" h="15400" extrusionOk="0">
                  <a:moveTo>
                    <a:pt x="4005" y="0"/>
                  </a:moveTo>
                  <a:cubicBezTo>
                    <a:pt x="3234" y="0"/>
                    <a:pt x="2729" y="3719"/>
                    <a:pt x="2686" y="4216"/>
                  </a:cubicBezTo>
                  <a:cubicBezTo>
                    <a:pt x="2686" y="4508"/>
                    <a:pt x="2732" y="4987"/>
                    <a:pt x="2394" y="4987"/>
                  </a:cubicBezTo>
                  <a:cubicBezTo>
                    <a:pt x="2063" y="4943"/>
                    <a:pt x="1878" y="4503"/>
                    <a:pt x="1485" y="4503"/>
                  </a:cubicBezTo>
                  <a:cubicBezTo>
                    <a:pt x="1462" y="4503"/>
                    <a:pt x="1438" y="4505"/>
                    <a:pt x="1413" y="4508"/>
                  </a:cubicBezTo>
                  <a:cubicBezTo>
                    <a:pt x="1" y="4602"/>
                    <a:pt x="1075" y="7275"/>
                    <a:pt x="1320" y="7905"/>
                  </a:cubicBezTo>
                  <a:cubicBezTo>
                    <a:pt x="1518" y="8395"/>
                    <a:pt x="1903" y="9026"/>
                    <a:pt x="1857" y="9563"/>
                  </a:cubicBezTo>
                  <a:cubicBezTo>
                    <a:pt x="1810" y="9995"/>
                    <a:pt x="1413" y="10286"/>
                    <a:pt x="1168" y="10637"/>
                  </a:cubicBezTo>
                  <a:cubicBezTo>
                    <a:pt x="106" y="11944"/>
                    <a:pt x="1028" y="13496"/>
                    <a:pt x="1752" y="14769"/>
                  </a:cubicBezTo>
                  <a:lnTo>
                    <a:pt x="3071" y="15399"/>
                  </a:lnTo>
                  <a:cubicBezTo>
                    <a:pt x="3456" y="15247"/>
                    <a:pt x="3853" y="15107"/>
                    <a:pt x="4238" y="14909"/>
                  </a:cubicBezTo>
                  <a:cubicBezTo>
                    <a:pt x="5359" y="14325"/>
                    <a:pt x="6619" y="12819"/>
                    <a:pt x="5837" y="11454"/>
                  </a:cubicBezTo>
                  <a:cubicBezTo>
                    <a:pt x="5604" y="11068"/>
                    <a:pt x="5160" y="11022"/>
                    <a:pt x="4868" y="10730"/>
                  </a:cubicBezTo>
                  <a:cubicBezTo>
                    <a:pt x="4623" y="10485"/>
                    <a:pt x="4822" y="10286"/>
                    <a:pt x="4962" y="9948"/>
                  </a:cubicBezTo>
                  <a:cubicBezTo>
                    <a:pt x="5254" y="9516"/>
                    <a:pt x="7156" y="6738"/>
                    <a:pt x="6479" y="6306"/>
                  </a:cubicBezTo>
                  <a:cubicBezTo>
                    <a:pt x="6431" y="6280"/>
                    <a:pt x="6379" y="6269"/>
                    <a:pt x="6325" y="6269"/>
                  </a:cubicBezTo>
                  <a:cubicBezTo>
                    <a:pt x="5861" y="6269"/>
                    <a:pt x="5221" y="7123"/>
                    <a:pt x="4824" y="7123"/>
                  </a:cubicBezTo>
                  <a:cubicBezTo>
                    <a:pt x="4658" y="7123"/>
                    <a:pt x="4534" y="6974"/>
                    <a:pt x="4483" y="6551"/>
                  </a:cubicBezTo>
                  <a:cubicBezTo>
                    <a:pt x="4331" y="5430"/>
                    <a:pt x="4577" y="4158"/>
                    <a:pt x="4577" y="2991"/>
                  </a:cubicBezTo>
                  <a:cubicBezTo>
                    <a:pt x="4577" y="2407"/>
                    <a:pt x="4822" y="516"/>
                    <a:pt x="4191" y="73"/>
                  </a:cubicBezTo>
                  <a:cubicBezTo>
                    <a:pt x="4127" y="23"/>
                    <a:pt x="4065" y="0"/>
                    <a:pt x="4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37833" y="3714026"/>
              <a:ext cx="232998" cy="298441"/>
            </a:xfrm>
            <a:custGeom>
              <a:avLst/>
              <a:gdLst/>
              <a:ahLst/>
              <a:cxnLst/>
              <a:rect l="l" t="t" r="r" b="b"/>
              <a:pathLst>
                <a:path w="6608" h="8464" extrusionOk="0">
                  <a:moveTo>
                    <a:pt x="0" y="1"/>
                  </a:moveTo>
                  <a:lnTo>
                    <a:pt x="0" y="5148"/>
                  </a:lnTo>
                  <a:cubicBezTo>
                    <a:pt x="0" y="6946"/>
                    <a:pt x="1459" y="8464"/>
                    <a:pt x="3304" y="8464"/>
                  </a:cubicBezTo>
                  <a:cubicBezTo>
                    <a:pt x="5101" y="8464"/>
                    <a:pt x="6607" y="6946"/>
                    <a:pt x="6607" y="5148"/>
                  </a:cubicBezTo>
                  <a:lnTo>
                    <a:pt x="6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3861703" y="3714026"/>
              <a:ext cx="209127" cy="298441"/>
            </a:xfrm>
            <a:custGeom>
              <a:avLst/>
              <a:gdLst/>
              <a:ahLst/>
              <a:cxnLst/>
              <a:rect l="l" t="t" r="r" b="b"/>
              <a:pathLst>
                <a:path w="5931" h="8464" extrusionOk="0">
                  <a:moveTo>
                    <a:pt x="4529" y="1"/>
                  </a:moveTo>
                  <a:cubicBezTo>
                    <a:pt x="3304" y="2475"/>
                    <a:pt x="1751" y="5008"/>
                    <a:pt x="0" y="7144"/>
                  </a:cubicBezTo>
                  <a:cubicBezTo>
                    <a:pt x="584" y="7927"/>
                    <a:pt x="1553" y="8464"/>
                    <a:pt x="2627" y="8464"/>
                  </a:cubicBezTo>
                  <a:cubicBezTo>
                    <a:pt x="4424" y="8464"/>
                    <a:pt x="5930" y="6946"/>
                    <a:pt x="5930" y="5148"/>
                  </a:cubicBezTo>
                  <a:lnTo>
                    <a:pt x="5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8"/>
          <p:cNvSpPr txBox="1">
            <a:spLocks noGrp="1"/>
          </p:cNvSpPr>
          <p:nvPr>
            <p:ph type="title" idx="3"/>
          </p:nvPr>
        </p:nvSpPr>
        <p:spPr>
          <a:xfrm>
            <a:off x="720000" y="3943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 плюса жить в общежитии</a:t>
            </a:r>
            <a:endParaRPr dirty="0"/>
          </a:p>
        </p:txBody>
      </p:sp>
      <p:sp>
        <p:nvSpPr>
          <p:cNvPr id="884" name="Google Shape;884;p38"/>
          <p:cNvSpPr txBox="1">
            <a:spLocks noGrp="1"/>
          </p:cNvSpPr>
          <p:nvPr>
            <p:ph type="subTitle" idx="1"/>
          </p:nvPr>
        </p:nvSpPr>
        <p:spPr>
          <a:xfrm>
            <a:off x="1503375" y="2115383"/>
            <a:ext cx="2984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Общежитие всегда дешевле, чем студия или квартира</a:t>
            </a:r>
          </a:p>
        </p:txBody>
      </p:sp>
      <p:sp>
        <p:nvSpPr>
          <p:cNvPr id="885" name="Google Shape;885;p38"/>
          <p:cNvSpPr txBox="1">
            <a:spLocks noGrp="1"/>
          </p:cNvSpPr>
          <p:nvPr>
            <p:ph type="title"/>
          </p:nvPr>
        </p:nvSpPr>
        <p:spPr>
          <a:xfrm>
            <a:off x="723375" y="1585925"/>
            <a:ext cx="7038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6" name="Google Shape;886;p38"/>
          <p:cNvSpPr txBox="1">
            <a:spLocks noGrp="1"/>
          </p:cNvSpPr>
          <p:nvPr>
            <p:ph type="subTitle" idx="2"/>
          </p:nvPr>
        </p:nvSpPr>
        <p:spPr>
          <a:xfrm>
            <a:off x="1503375" y="1585925"/>
            <a:ext cx="29841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Цена</a:t>
            </a:r>
            <a:endParaRPr dirty="0"/>
          </a:p>
        </p:txBody>
      </p:sp>
      <p:sp>
        <p:nvSpPr>
          <p:cNvPr id="887" name="Google Shape;887;p38"/>
          <p:cNvSpPr txBox="1">
            <a:spLocks noGrp="1"/>
          </p:cNvSpPr>
          <p:nvPr>
            <p:ph type="subTitle" idx="4"/>
          </p:nvPr>
        </p:nvSpPr>
        <p:spPr>
          <a:xfrm>
            <a:off x="5558315" y="2871150"/>
            <a:ext cx="2984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В общежитии у вас огромная возможность найти много новых надёжных друзей</a:t>
            </a:r>
          </a:p>
        </p:txBody>
      </p:sp>
      <p:sp>
        <p:nvSpPr>
          <p:cNvPr id="888" name="Google Shape;888;p38"/>
          <p:cNvSpPr txBox="1">
            <a:spLocks noGrp="1"/>
          </p:cNvSpPr>
          <p:nvPr>
            <p:ph type="title" idx="5"/>
          </p:nvPr>
        </p:nvSpPr>
        <p:spPr>
          <a:xfrm>
            <a:off x="4778315" y="2365350"/>
            <a:ext cx="703800" cy="990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9" name="Google Shape;889;p38"/>
          <p:cNvSpPr txBox="1">
            <a:spLocks noGrp="1"/>
          </p:cNvSpPr>
          <p:nvPr>
            <p:ph type="subTitle" idx="6"/>
          </p:nvPr>
        </p:nvSpPr>
        <p:spPr>
          <a:xfrm>
            <a:off x="5558315" y="2340883"/>
            <a:ext cx="29841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Друзья</a:t>
            </a:r>
            <a:endParaRPr dirty="0"/>
          </a:p>
        </p:txBody>
      </p:sp>
      <p:sp>
        <p:nvSpPr>
          <p:cNvPr id="890" name="Google Shape;890;p38"/>
          <p:cNvSpPr txBox="1">
            <a:spLocks noGrp="1"/>
          </p:cNvSpPr>
          <p:nvPr>
            <p:ph type="subTitle" idx="7"/>
          </p:nvPr>
        </p:nvSpPr>
        <p:spPr>
          <a:xfrm>
            <a:off x="1499998" y="3953208"/>
            <a:ext cx="2984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трудный момент соседи всегда помогут вам</a:t>
            </a:r>
            <a:endParaRPr dirty="0"/>
          </a:p>
        </p:txBody>
      </p:sp>
      <p:sp>
        <p:nvSpPr>
          <p:cNvPr id="891" name="Google Shape;891;p38"/>
          <p:cNvSpPr txBox="1">
            <a:spLocks noGrp="1"/>
          </p:cNvSpPr>
          <p:nvPr>
            <p:ph type="title" idx="8"/>
          </p:nvPr>
        </p:nvSpPr>
        <p:spPr>
          <a:xfrm>
            <a:off x="720000" y="3423750"/>
            <a:ext cx="703800" cy="990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92" name="Google Shape;892;p38"/>
          <p:cNvSpPr txBox="1">
            <a:spLocks noGrp="1"/>
          </p:cNvSpPr>
          <p:nvPr>
            <p:ph type="subTitle" idx="9"/>
          </p:nvPr>
        </p:nvSpPr>
        <p:spPr>
          <a:xfrm>
            <a:off x="1499998" y="3423750"/>
            <a:ext cx="29841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Помощь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0"/>
          <p:cNvSpPr txBox="1">
            <a:spLocks noGrp="1"/>
          </p:cNvSpPr>
          <p:nvPr>
            <p:ph type="title"/>
          </p:nvPr>
        </p:nvSpPr>
        <p:spPr>
          <a:xfrm>
            <a:off x="713225" y="2099922"/>
            <a:ext cx="2783400" cy="15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Цена</a:t>
            </a:r>
            <a:endParaRPr dirty="0"/>
          </a:p>
        </p:txBody>
      </p:sp>
      <p:sp>
        <p:nvSpPr>
          <p:cNvPr id="1010" name="Google Shape;1010;p40"/>
          <p:cNvSpPr txBox="1">
            <a:spLocks noGrp="1"/>
          </p:cNvSpPr>
          <p:nvPr>
            <p:ph type="title" idx="2"/>
          </p:nvPr>
        </p:nvSpPr>
        <p:spPr>
          <a:xfrm>
            <a:off x="713225" y="788313"/>
            <a:ext cx="27834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1"/>
          </p:nvPr>
        </p:nvSpPr>
        <p:spPr>
          <a:xfrm>
            <a:off x="713225" y="3764193"/>
            <a:ext cx="27834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Дешевле, чем где либо</a:t>
            </a:r>
            <a:endParaRPr dirty="0"/>
          </a:p>
        </p:txBody>
      </p:sp>
      <p:sp>
        <p:nvSpPr>
          <p:cNvPr id="1012" name="Google Shape;1012;p40"/>
          <p:cNvSpPr/>
          <p:nvPr/>
        </p:nvSpPr>
        <p:spPr>
          <a:xfrm>
            <a:off x="7505981" y="2723052"/>
            <a:ext cx="1638143" cy="2279433"/>
          </a:xfrm>
          <a:custGeom>
            <a:avLst/>
            <a:gdLst/>
            <a:ahLst/>
            <a:cxnLst/>
            <a:rect l="l" t="t" r="r" b="b"/>
            <a:pathLst>
              <a:path w="15176" h="21117" extrusionOk="0">
                <a:moveTo>
                  <a:pt x="1" y="1"/>
                </a:moveTo>
                <a:lnTo>
                  <a:pt x="1" y="21117"/>
                </a:lnTo>
                <a:lnTo>
                  <a:pt x="15176" y="5942"/>
                </a:lnTo>
                <a:lnTo>
                  <a:pt x="1517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7505981" y="3364447"/>
            <a:ext cx="1638135" cy="1779216"/>
          </a:xfrm>
          <a:custGeom>
            <a:avLst/>
            <a:gdLst/>
            <a:ahLst/>
            <a:cxnLst/>
            <a:rect l="l" t="t" r="r" b="b"/>
            <a:pathLst>
              <a:path w="15176" h="16483" extrusionOk="0">
                <a:moveTo>
                  <a:pt x="15176" y="0"/>
                </a:moveTo>
                <a:lnTo>
                  <a:pt x="1" y="15175"/>
                </a:lnTo>
                <a:lnTo>
                  <a:pt x="1" y="16482"/>
                </a:lnTo>
                <a:lnTo>
                  <a:pt x="15176" y="16482"/>
                </a:lnTo>
                <a:lnTo>
                  <a:pt x="151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0"/>
          <p:cNvGrpSpPr/>
          <p:nvPr/>
        </p:nvGrpSpPr>
        <p:grpSpPr>
          <a:xfrm>
            <a:off x="7594278" y="2838982"/>
            <a:ext cx="1460361" cy="2215201"/>
            <a:chOff x="5508084" y="1722993"/>
            <a:chExt cx="1651992" cy="2505883"/>
          </a:xfrm>
        </p:grpSpPr>
        <p:sp>
          <p:nvSpPr>
            <p:cNvPr id="1015" name="Google Shape;1015;p40"/>
            <p:cNvSpPr/>
            <p:nvPr/>
          </p:nvSpPr>
          <p:spPr>
            <a:xfrm>
              <a:off x="5508084" y="1722993"/>
              <a:ext cx="1651992" cy="772696"/>
            </a:xfrm>
            <a:custGeom>
              <a:avLst/>
              <a:gdLst/>
              <a:ahLst/>
              <a:cxnLst/>
              <a:rect l="l" t="t" r="r" b="b"/>
              <a:pathLst>
                <a:path w="13529" h="6328" extrusionOk="0">
                  <a:moveTo>
                    <a:pt x="13190" y="386"/>
                  </a:moveTo>
                  <a:lnTo>
                    <a:pt x="13190" y="5977"/>
                  </a:lnTo>
                  <a:lnTo>
                    <a:pt x="397" y="5977"/>
                  </a:lnTo>
                  <a:lnTo>
                    <a:pt x="397" y="386"/>
                  </a:lnTo>
                  <a:close/>
                  <a:moveTo>
                    <a:pt x="0" y="1"/>
                  </a:moveTo>
                  <a:lnTo>
                    <a:pt x="0" y="6327"/>
                  </a:lnTo>
                  <a:lnTo>
                    <a:pt x="13529" y="6327"/>
                  </a:lnTo>
                  <a:lnTo>
                    <a:pt x="135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5508084" y="2578231"/>
              <a:ext cx="1651992" cy="765492"/>
            </a:xfrm>
            <a:custGeom>
              <a:avLst/>
              <a:gdLst/>
              <a:ahLst/>
              <a:cxnLst/>
              <a:rect l="l" t="t" r="r" b="b"/>
              <a:pathLst>
                <a:path w="13529" h="6269" extrusionOk="0">
                  <a:moveTo>
                    <a:pt x="13132" y="339"/>
                  </a:moveTo>
                  <a:lnTo>
                    <a:pt x="13132" y="5930"/>
                  </a:lnTo>
                  <a:lnTo>
                    <a:pt x="350" y="5930"/>
                  </a:lnTo>
                  <a:lnTo>
                    <a:pt x="350" y="339"/>
                  </a:lnTo>
                  <a:close/>
                  <a:moveTo>
                    <a:pt x="0" y="0"/>
                  </a:moveTo>
                  <a:lnTo>
                    <a:pt x="0" y="6268"/>
                  </a:lnTo>
                  <a:lnTo>
                    <a:pt x="13529" y="6268"/>
                  </a:lnTo>
                  <a:lnTo>
                    <a:pt x="13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5508084" y="3457645"/>
              <a:ext cx="1651992" cy="771231"/>
            </a:xfrm>
            <a:custGeom>
              <a:avLst/>
              <a:gdLst/>
              <a:ahLst/>
              <a:cxnLst/>
              <a:rect l="l" t="t" r="r" b="b"/>
              <a:pathLst>
                <a:path w="13529" h="6316" extrusionOk="0">
                  <a:moveTo>
                    <a:pt x="13132" y="386"/>
                  </a:moveTo>
                  <a:lnTo>
                    <a:pt x="13132" y="5977"/>
                  </a:lnTo>
                  <a:lnTo>
                    <a:pt x="350" y="5977"/>
                  </a:lnTo>
                  <a:lnTo>
                    <a:pt x="350" y="386"/>
                  </a:lnTo>
                  <a:close/>
                  <a:moveTo>
                    <a:pt x="0" y="0"/>
                  </a:moveTo>
                  <a:lnTo>
                    <a:pt x="0" y="6315"/>
                  </a:lnTo>
                  <a:lnTo>
                    <a:pt x="13529" y="6315"/>
                  </a:lnTo>
                  <a:lnTo>
                    <a:pt x="13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286273" y="1865492"/>
              <a:ext cx="89871" cy="88528"/>
            </a:xfrm>
            <a:custGeom>
              <a:avLst/>
              <a:gdLst/>
              <a:ahLst/>
              <a:cxnLst/>
              <a:rect l="l" t="t" r="r" b="b"/>
              <a:pathLst>
                <a:path w="736" h="725" extrusionOk="0">
                  <a:moveTo>
                    <a:pt x="397" y="1"/>
                  </a:moveTo>
                  <a:cubicBezTo>
                    <a:pt x="199" y="1"/>
                    <a:pt x="0" y="141"/>
                    <a:pt x="0" y="339"/>
                  </a:cubicBezTo>
                  <a:cubicBezTo>
                    <a:pt x="0" y="538"/>
                    <a:pt x="199" y="725"/>
                    <a:pt x="397" y="725"/>
                  </a:cubicBezTo>
                  <a:cubicBezTo>
                    <a:pt x="584" y="725"/>
                    <a:pt x="736" y="538"/>
                    <a:pt x="736" y="339"/>
                  </a:cubicBezTo>
                  <a:cubicBezTo>
                    <a:pt x="736" y="141"/>
                    <a:pt x="584" y="1"/>
                    <a:pt x="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292012" y="2767741"/>
              <a:ext cx="89871" cy="89993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350" y="1"/>
                  </a:moveTo>
                  <a:cubicBezTo>
                    <a:pt x="152" y="1"/>
                    <a:pt x="0" y="152"/>
                    <a:pt x="0" y="339"/>
                  </a:cubicBezTo>
                  <a:cubicBezTo>
                    <a:pt x="0" y="538"/>
                    <a:pt x="152" y="736"/>
                    <a:pt x="350" y="736"/>
                  </a:cubicBezTo>
                  <a:cubicBezTo>
                    <a:pt x="537" y="736"/>
                    <a:pt x="735" y="538"/>
                    <a:pt x="735" y="339"/>
                  </a:cubicBezTo>
                  <a:cubicBezTo>
                    <a:pt x="735" y="152"/>
                    <a:pt x="537" y="1"/>
                    <a:pt x="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292012" y="3628717"/>
              <a:ext cx="89871" cy="89871"/>
            </a:xfrm>
            <a:custGeom>
              <a:avLst/>
              <a:gdLst/>
              <a:ahLst/>
              <a:cxnLst/>
              <a:rect l="l" t="t" r="r" b="b"/>
              <a:pathLst>
                <a:path w="736" h="736" extrusionOk="0">
                  <a:moveTo>
                    <a:pt x="350" y="0"/>
                  </a:moveTo>
                  <a:cubicBezTo>
                    <a:pt x="152" y="0"/>
                    <a:pt x="0" y="198"/>
                    <a:pt x="0" y="397"/>
                  </a:cubicBezTo>
                  <a:cubicBezTo>
                    <a:pt x="0" y="584"/>
                    <a:pt x="152" y="735"/>
                    <a:pt x="350" y="735"/>
                  </a:cubicBezTo>
                  <a:cubicBezTo>
                    <a:pt x="537" y="735"/>
                    <a:pt x="735" y="584"/>
                    <a:pt x="735" y="397"/>
                  </a:cubicBezTo>
                  <a:cubicBezTo>
                    <a:pt x="735" y="198"/>
                    <a:pt x="537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0"/>
          <p:cNvGrpSpPr/>
          <p:nvPr/>
        </p:nvGrpSpPr>
        <p:grpSpPr>
          <a:xfrm rot="-142007">
            <a:off x="8275832" y="1998882"/>
            <a:ext cx="820046" cy="926177"/>
            <a:chOff x="7062530" y="1461403"/>
            <a:chExt cx="927807" cy="1047884"/>
          </a:xfrm>
        </p:grpSpPr>
        <p:sp>
          <p:nvSpPr>
            <p:cNvPr id="1022" name="Google Shape;1022;p40"/>
            <p:cNvSpPr/>
            <p:nvPr/>
          </p:nvSpPr>
          <p:spPr>
            <a:xfrm>
              <a:off x="7062530" y="1461403"/>
              <a:ext cx="927807" cy="803946"/>
            </a:xfrm>
            <a:custGeom>
              <a:avLst/>
              <a:gdLst/>
              <a:ahLst/>
              <a:cxnLst/>
              <a:rect l="l" t="t" r="r" b="b"/>
              <a:pathLst>
                <a:path w="10075" h="8730" extrusionOk="0">
                  <a:moveTo>
                    <a:pt x="2093" y="1"/>
                  </a:moveTo>
                  <a:cubicBezTo>
                    <a:pt x="1699" y="1"/>
                    <a:pt x="1328" y="47"/>
                    <a:pt x="1075" y="179"/>
                  </a:cubicBezTo>
                  <a:cubicBezTo>
                    <a:pt x="293" y="576"/>
                    <a:pt x="1168" y="2420"/>
                    <a:pt x="631" y="3202"/>
                  </a:cubicBezTo>
                  <a:cubicBezTo>
                    <a:pt x="153" y="3972"/>
                    <a:pt x="1" y="5198"/>
                    <a:pt x="293" y="5782"/>
                  </a:cubicBezTo>
                  <a:cubicBezTo>
                    <a:pt x="293" y="5782"/>
                    <a:pt x="1903" y="5828"/>
                    <a:pt x="3071" y="7042"/>
                  </a:cubicBezTo>
                  <a:cubicBezTo>
                    <a:pt x="3949" y="7956"/>
                    <a:pt x="5678" y="8730"/>
                    <a:pt x="7560" y="8730"/>
                  </a:cubicBezTo>
                  <a:cubicBezTo>
                    <a:pt x="8180" y="8730"/>
                    <a:pt x="8816" y="8646"/>
                    <a:pt x="9444" y="8455"/>
                  </a:cubicBezTo>
                  <a:cubicBezTo>
                    <a:pt x="9444" y="8455"/>
                    <a:pt x="10074" y="7183"/>
                    <a:pt x="8417" y="6751"/>
                  </a:cubicBezTo>
                  <a:cubicBezTo>
                    <a:pt x="6759" y="6307"/>
                    <a:pt x="5592" y="5677"/>
                    <a:pt x="5452" y="3739"/>
                  </a:cubicBezTo>
                  <a:cubicBezTo>
                    <a:pt x="5254" y="1836"/>
                    <a:pt x="5300" y="284"/>
                    <a:pt x="3993" y="237"/>
                  </a:cubicBezTo>
                  <a:cubicBezTo>
                    <a:pt x="3993" y="237"/>
                    <a:pt x="2986" y="1"/>
                    <a:pt x="20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7425918" y="1479176"/>
              <a:ext cx="268811" cy="728340"/>
            </a:xfrm>
            <a:custGeom>
              <a:avLst/>
              <a:gdLst/>
              <a:ahLst/>
              <a:cxnLst/>
              <a:rect l="l" t="t" r="r" b="b"/>
              <a:pathLst>
                <a:path w="2919" h="7909" extrusionOk="0">
                  <a:moveTo>
                    <a:pt x="24" y="0"/>
                  </a:moveTo>
                  <a:cubicBezTo>
                    <a:pt x="12" y="0"/>
                    <a:pt x="0" y="15"/>
                    <a:pt x="0" y="44"/>
                  </a:cubicBezTo>
                  <a:cubicBezTo>
                    <a:pt x="47" y="815"/>
                    <a:pt x="0" y="1597"/>
                    <a:pt x="0" y="2379"/>
                  </a:cubicBezTo>
                  <a:cubicBezTo>
                    <a:pt x="0" y="3056"/>
                    <a:pt x="47" y="3779"/>
                    <a:pt x="245" y="4468"/>
                  </a:cubicBezTo>
                  <a:cubicBezTo>
                    <a:pt x="432" y="4947"/>
                    <a:pt x="677" y="5390"/>
                    <a:pt x="1016" y="5776"/>
                  </a:cubicBezTo>
                  <a:cubicBezTo>
                    <a:pt x="1308" y="6067"/>
                    <a:pt x="1704" y="6312"/>
                    <a:pt x="2090" y="6511"/>
                  </a:cubicBezTo>
                  <a:lnTo>
                    <a:pt x="1844" y="6511"/>
                  </a:lnTo>
                  <a:cubicBezTo>
                    <a:pt x="1704" y="6511"/>
                    <a:pt x="1553" y="6511"/>
                    <a:pt x="1354" y="6558"/>
                  </a:cubicBezTo>
                  <a:cubicBezTo>
                    <a:pt x="724" y="6698"/>
                    <a:pt x="140" y="7141"/>
                    <a:pt x="94" y="7865"/>
                  </a:cubicBezTo>
                  <a:cubicBezTo>
                    <a:pt x="94" y="7894"/>
                    <a:pt x="105" y="7909"/>
                    <a:pt x="117" y="7909"/>
                  </a:cubicBezTo>
                  <a:cubicBezTo>
                    <a:pt x="129" y="7909"/>
                    <a:pt x="140" y="7894"/>
                    <a:pt x="140" y="7865"/>
                  </a:cubicBezTo>
                  <a:cubicBezTo>
                    <a:pt x="245" y="7048"/>
                    <a:pt x="1016" y="6604"/>
                    <a:pt x="1798" y="6558"/>
                  </a:cubicBezTo>
                  <a:cubicBezTo>
                    <a:pt x="1938" y="6558"/>
                    <a:pt x="2090" y="6558"/>
                    <a:pt x="2230" y="6604"/>
                  </a:cubicBezTo>
                  <a:cubicBezTo>
                    <a:pt x="2335" y="6604"/>
                    <a:pt x="2475" y="6604"/>
                    <a:pt x="2580" y="6558"/>
                  </a:cubicBezTo>
                  <a:cubicBezTo>
                    <a:pt x="2813" y="6406"/>
                    <a:pt x="2767" y="6067"/>
                    <a:pt x="2918" y="5881"/>
                  </a:cubicBezTo>
                  <a:cubicBezTo>
                    <a:pt x="2918" y="5839"/>
                    <a:pt x="2895" y="5803"/>
                    <a:pt x="2881" y="5803"/>
                  </a:cubicBezTo>
                  <a:cubicBezTo>
                    <a:pt x="2876" y="5803"/>
                    <a:pt x="2872" y="5809"/>
                    <a:pt x="2872" y="5822"/>
                  </a:cubicBezTo>
                  <a:cubicBezTo>
                    <a:pt x="2673" y="6114"/>
                    <a:pt x="2767" y="6558"/>
                    <a:pt x="2335" y="6558"/>
                  </a:cubicBezTo>
                  <a:cubicBezTo>
                    <a:pt x="1844" y="6359"/>
                    <a:pt x="1354" y="6067"/>
                    <a:pt x="1016" y="5682"/>
                  </a:cubicBezTo>
                  <a:cubicBezTo>
                    <a:pt x="677" y="5297"/>
                    <a:pt x="432" y="4807"/>
                    <a:pt x="292" y="4316"/>
                  </a:cubicBezTo>
                  <a:cubicBezTo>
                    <a:pt x="94" y="3639"/>
                    <a:pt x="47" y="2904"/>
                    <a:pt x="47" y="2180"/>
                  </a:cubicBezTo>
                  <a:cubicBezTo>
                    <a:pt x="94" y="1445"/>
                    <a:pt x="94" y="768"/>
                    <a:pt x="47" y="44"/>
                  </a:cubicBezTo>
                  <a:cubicBezTo>
                    <a:pt x="47" y="15"/>
                    <a:pt x="35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7130309" y="1737947"/>
              <a:ext cx="157013" cy="328761"/>
            </a:xfrm>
            <a:custGeom>
              <a:avLst/>
              <a:gdLst/>
              <a:ahLst/>
              <a:cxnLst/>
              <a:rect l="l" t="t" r="r" b="b"/>
              <a:pathLst>
                <a:path w="1705" h="3570" extrusionOk="0">
                  <a:moveTo>
                    <a:pt x="47" y="1"/>
                  </a:moveTo>
                  <a:cubicBezTo>
                    <a:pt x="47" y="1"/>
                    <a:pt x="0" y="47"/>
                    <a:pt x="47" y="47"/>
                  </a:cubicBezTo>
                  <a:cubicBezTo>
                    <a:pt x="584" y="444"/>
                    <a:pt x="1016" y="923"/>
                    <a:pt x="1261" y="1506"/>
                  </a:cubicBezTo>
                  <a:cubicBezTo>
                    <a:pt x="1599" y="2137"/>
                    <a:pt x="1646" y="2825"/>
                    <a:pt x="1506" y="3549"/>
                  </a:cubicBezTo>
                  <a:cubicBezTo>
                    <a:pt x="1506" y="3549"/>
                    <a:pt x="1527" y="3570"/>
                    <a:pt x="1541" y="3570"/>
                  </a:cubicBezTo>
                  <a:cubicBezTo>
                    <a:pt x="1547" y="3570"/>
                    <a:pt x="1553" y="3565"/>
                    <a:pt x="1553" y="3549"/>
                  </a:cubicBezTo>
                  <a:cubicBezTo>
                    <a:pt x="1704" y="2872"/>
                    <a:pt x="1646" y="2137"/>
                    <a:pt x="1354" y="1506"/>
                  </a:cubicBezTo>
                  <a:cubicBezTo>
                    <a:pt x="1062" y="923"/>
                    <a:pt x="631" y="386"/>
                    <a:pt x="47" y="1"/>
                  </a:cubicBezTo>
                  <a:close/>
                </a:path>
              </a:pathLst>
            </a:custGeom>
            <a:solidFill>
              <a:srgbClr val="9A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7062530" y="1966882"/>
              <a:ext cx="886925" cy="335481"/>
            </a:xfrm>
            <a:custGeom>
              <a:avLst/>
              <a:gdLst/>
              <a:ahLst/>
              <a:cxnLst/>
              <a:rect l="l" t="t" r="r" b="b"/>
              <a:pathLst>
                <a:path w="9631" h="3643" extrusionOk="0">
                  <a:moveTo>
                    <a:pt x="293" y="1"/>
                  </a:moveTo>
                  <a:cubicBezTo>
                    <a:pt x="153" y="1"/>
                    <a:pt x="1" y="141"/>
                    <a:pt x="1" y="293"/>
                  </a:cubicBezTo>
                  <a:cubicBezTo>
                    <a:pt x="1" y="433"/>
                    <a:pt x="153" y="526"/>
                    <a:pt x="293" y="526"/>
                  </a:cubicBezTo>
                  <a:cubicBezTo>
                    <a:pt x="1460" y="585"/>
                    <a:pt x="2149" y="1168"/>
                    <a:pt x="2966" y="1892"/>
                  </a:cubicBezTo>
                  <a:cubicBezTo>
                    <a:pt x="3456" y="2336"/>
                    <a:pt x="3946" y="2767"/>
                    <a:pt x="4577" y="3153"/>
                  </a:cubicBezTo>
                  <a:cubicBezTo>
                    <a:pt x="5300" y="3549"/>
                    <a:pt x="6234" y="3643"/>
                    <a:pt x="7110" y="3643"/>
                  </a:cubicBezTo>
                  <a:cubicBezTo>
                    <a:pt x="8277" y="3643"/>
                    <a:pt x="9339" y="3398"/>
                    <a:pt x="9386" y="3398"/>
                  </a:cubicBezTo>
                  <a:cubicBezTo>
                    <a:pt x="9537" y="3351"/>
                    <a:pt x="9631" y="3211"/>
                    <a:pt x="9584" y="3059"/>
                  </a:cubicBezTo>
                  <a:cubicBezTo>
                    <a:pt x="9584" y="2919"/>
                    <a:pt x="9444" y="2861"/>
                    <a:pt x="9292" y="2861"/>
                  </a:cubicBezTo>
                  <a:cubicBezTo>
                    <a:pt x="9264" y="2861"/>
                    <a:pt x="8197" y="3118"/>
                    <a:pt x="7017" y="3118"/>
                  </a:cubicBezTo>
                  <a:cubicBezTo>
                    <a:pt x="6267" y="3118"/>
                    <a:pt x="5472" y="3014"/>
                    <a:pt x="4868" y="2674"/>
                  </a:cubicBezTo>
                  <a:cubicBezTo>
                    <a:pt x="4285" y="2336"/>
                    <a:pt x="3794" y="1939"/>
                    <a:pt x="3316" y="1507"/>
                  </a:cubicBezTo>
                  <a:cubicBezTo>
                    <a:pt x="2487" y="771"/>
                    <a:pt x="1658" y="48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7076528" y="2002428"/>
              <a:ext cx="223688" cy="266138"/>
            </a:xfrm>
            <a:custGeom>
              <a:avLst/>
              <a:gdLst/>
              <a:ahLst/>
              <a:cxnLst/>
              <a:rect l="l" t="t" r="r" b="b"/>
              <a:pathLst>
                <a:path w="2429" h="2890" extrusionOk="0">
                  <a:moveTo>
                    <a:pt x="1" y="0"/>
                  </a:moveTo>
                  <a:cubicBezTo>
                    <a:pt x="1" y="0"/>
                    <a:pt x="1" y="2673"/>
                    <a:pt x="94" y="2767"/>
                  </a:cubicBezTo>
                  <a:cubicBezTo>
                    <a:pt x="206" y="2844"/>
                    <a:pt x="1262" y="2890"/>
                    <a:pt x="1871" y="2890"/>
                  </a:cubicBezTo>
                  <a:cubicBezTo>
                    <a:pt x="2088" y="2890"/>
                    <a:pt x="2249" y="2884"/>
                    <a:pt x="2288" y="2872"/>
                  </a:cubicBezTo>
                  <a:cubicBezTo>
                    <a:pt x="2428" y="2767"/>
                    <a:pt x="2382" y="584"/>
                    <a:pt x="2382" y="5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7" name="Google Shape;1027;p40"/>
            <p:cNvGrpSpPr/>
            <p:nvPr/>
          </p:nvGrpSpPr>
          <p:grpSpPr>
            <a:xfrm>
              <a:off x="7270470" y="1568134"/>
              <a:ext cx="386043" cy="941153"/>
              <a:chOff x="7704591" y="602716"/>
              <a:chExt cx="710290" cy="1731652"/>
            </a:xfrm>
          </p:grpSpPr>
          <p:sp>
            <p:nvSpPr>
              <p:cNvPr id="1028" name="Google Shape;1028;p40"/>
              <p:cNvSpPr/>
              <p:nvPr/>
            </p:nvSpPr>
            <p:spPr>
              <a:xfrm>
                <a:off x="7704591" y="782828"/>
                <a:ext cx="434444" cy="1551539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9157" extrusionOk="0">
                    <a:moveTo>
                      <a:pt x="2354" y="0"/>
                    </a:moveTo>
                    <a:cubicBezTo>
                      <a:pt x="2273" y="0"/>
                      <a:pt x="2192" y="38"/>
                      <a:pt x="2167" y="105"/>
                    </a:cubicBezTo>
                    <a:cubicBezTo>
                      <a:pt x="1583" y="245"/>
                      <a:pt x="1105" y="642"/>
                      <a:pt x="906" y="1225"/>
                    </a:cubicBezTo>
                    <a:cubicBezTo>
                      <a:pt x="708" y="1750"/>
                      <a:pt x="708" y="2334"/>
                      <a:pt x="766" y="2871"/>
                    </a:cubicBezTo>
                    <a:cubicBezTo>
                      <a:pt x="906" y="3606"/>
                      <a:pt x="1245" y="4283"/>
                      <a:pt x="1490" y="4961"/>
                    </a:cubicBezTo>
                    <a:cubicBezTo>
                      <a:pt x="1735" y="5789"/>
                      <a:pt x="1782" y="6711"/>
                      <a:pt x="1536" y="7540"/>
                    </a:cubicBezTo>
                    <a:cubicBezTo>
                      <a:pt x="1396" y="7879"/>
                      <a:pt x="1245" y="8171"/>
                      <a:pt x="1000" y="8416"/>
                    </a:cubicBezTo>
                    <a:cubicBezTo>
                      <a:pt x="766" y="8661"/>
                      <a:pt x="474" y="8754"/>
                      <a:pt x="182" y="8859"/>
                    </a:cubicBezTo>
                    <a:cubicBezTo>
                      <a:pt x="1" y="8945"/>
                      <a:pt x="64" y="9157"/>
                      <a:pt x="192" y="9157"/>
                    </a:cubicBezTo>
                    <a:cubicBezTo>
                      <a:pt x="204" y="9157"/>
                      <a:pt x="216" y="9155"/>
                      <a:pt x="229" y="9151"/>
                    </a:cubicBezTo>
                    <a:cubicBezTo>
                      <a:pt x="614" y="9046"/>
                      <a:pt x="953" y="8906"/>
                      <a:pt x="1198" y="8614"/>
                    </a:cubicBezTo>
                    <a:cubicBezTo>
                      <a:pt x="1490" y="8369"/>
                      <a:pt x="1688" y="8030"/>
                      <a:pt x="1782" y="7692"/>
                    </a:cubicBezTo>
                    <a:cubicBezTo>
                      <a:pt x="2073" y="6863"/>
                      <a:pt x="2073" y="5941"/>
                      <a:pt x="1828" y="5159"/>
                    </a:cubicBezTo>
                    <a:cubicBezTo>
                      <a:pt x="1642" y="4435"/>
                      <a:pt x="1245" y="3747"/>
                      <a:pt x="1105" y="2976"/>
                    </a:cubicBezTo>
                    <a:cubicBezTo>
                      <a:pt x="1000" y="2439"/>
                      <a:pt x="1000" y="1856"/>
                      <a:pt x="1198" y="1319"/>
                    </a:cubicBezTo>
                    <a:cubicBezTo>
                      <a:pt x="1350" y="828"/>
                      <a:pt x="1735" y="490"/>
                      <a:pt x="2272" y="396"/>
                    </a:cubicBezTo>
                    <a:cubicBezTo>
                      <a:pt x="2294" y="407"/>
                      <a:pt x="2321" y="413"/>
                      <a:pt x="2350" y="413"/>
                    </a:cubicBezTo>
                    <a:cubicBezTo>
                      <a:pt x="2447" y="413"/>
                      <a:pt x="2564" y="350"/>
                      <a:pt x="2564" y="198"/>
                    </a:cubicBezTo>
                    <a:cubicBezTo>
                      <a:pt x="2564" y="61"/>
                      <a:pt x="245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8047874" y="602716"/>
                <a:ext cx="91159" cy="65403"/>
              </a:xfrm>
              <a:custGeom>
                <a:avLst/>
                <a:gdLst/>
                <a:ahLst/>
                <a:cxnLst/>
                <a:rect l="l" t="t" r="r" b="b"/>
                <a:pathLst>
                  <a:path w="538" h="386" extrusionOk="0">
                    <a:moveTo>
                      <a:pt x="246" y="0"/>
                    </a:moveTo>
                    <a:cubicBezTo>
                      <a:pt x="1" y="0"/>
                      <a:pt x="1" y="386"/>
                      <a:pt x="246" y="386"/>
                    </a:cubicBezTo>
                    <a:cubicBezTo>
                      <a:pt x="538" y="386"/>
                      <a:pt x="538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8071596" y="1013603"/>
                <a:ext cx="217392" cy="69639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411" extrusionOk="0">
                    <a:moveTo>
                      <a:pt x="1051" y="1"/>
                    </a:moveTo>
                    <a:cubicBezTo>
                      <a:pt x="1011" y="1"/>
                      <a:pt x="969" y="15"/>
                      <a:pt x="935" y="50"/>
                    </a:cubicBezTo>
                    <a:cubicBezTo>
                      <a:pt x="861" y="83"/>
                      <a:pt x="719" y="121"/>
                      <a:pt x="592" y="121"/>
                    </a:cubicBezTo>
                    <a:cubicBezTo>
                      <a:pt x="538" y="121"/>
                      <a:pt x="486" y="114"/>
                      <a:pt x="444" y="97"/>
                    </a:cubicBezTo>
                    <a:cubicBezTo>
                      <a:pt x="398" y="50"/>
                      <a:pt x="351" y="3"/>
                      <a:pt x="246" y="3"/>
                    </a:cubicBezTo>
                    <a:cubicBezTo>
                      <a:pt x="1" y="3"/>
                      <a:pt x="1" y="388"/>
                      <a:pt x="246" y="388"/>
                    </a:cubicBezTo>
                    <a:lnTo>
                      <a:pt x="351" y="388"/>
                    </a:lnTo>
                    <a:cubicBezTo>
                      <a:pt x="427" y="404"/>
                      <a:pt x="506" y="411"/>
                      <a:pt x="585" y="411"/>
                    </a:cubicBezTo>
                    <a:cubicBezTo>
                      <a:pt x="809" y="411"/>
                      <a:pt x="1030" y="352"/>
                      <a:pt x="1168" y="248"/>
                    </a:cubicBezTo>
                    <a:cubicBezTo>
                      <a:pt x="1282" y="134"/>
                      <a:pt x="1172" y="1"/>
                      <a:pt x="1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8121072" y="1193207"/>
                <a:ext cx="210444" cy="10183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01" extrusionOk="0">
                    <a:moveTo>
                      <a:pt x="1003" y="1"/>
                    </a:moveTo>
                    <a:cubicBezTo>
                      <a:pt x="954" y="1"/>
                      <a:pt x="907" y="19"/>
                      <a:pt x="876" y="64"/>
                    </a:cubicBezTo>
                    <a:cubicBezTo>
                      <a:pt x="829" y="204"/>
                      <a:pt x="584" y="204"/>
                      <a:pt x="397" y="262"/>
                    </a:cubicBezTo>
                    <a:cubicBezTo>
                      <a:pt x="397" y="204"/>
                      <a:pt x="351" y="204"/>
                      <a:pt x="292" y="204"/>
                    </a:cubicBezTo>
                    <a:cubicBezTo>
                      <a:pt x="1" y="204"/>
                      <a:pt x="1" y="601"/>
                      <a:pt x="292" y="601"/>
                    </a:cubicBezTo>
                    <a:cubicBezTo>
                      <a:pt x="351" y="601"/>
                      <a:pt x="397" y="601"/>
                      <a:pt x="444" y="554"/>
                    </a:cubicBezTo>
                    <a:cubicBezTo>
                      <a:pt x="689" y="496"/>
                      <a:pt x="981" y="496"/>
                      <a:pt x="1168" y="204"/>
                    </a:cubicBezTo>
                    <a:cubicBezTo>
                      <a:pt x="1242" y="105"/>
                      <a:pt x="1119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0"/>
              <p:cNvSpPr/>
              <p:nvPr/>
            </p:nvSpPr>
            <p:spPr>
              <a:xfrm>
                <a:off x="8220025" y="1317744"/>
                <a:ext cx="194856" cy="107932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637" extrusionOk="0">
                    <a:moveTo>
                      <a:pt x="986" y="1"/>
                    </a:moveTo>
                    <a:cubicBezTo>
                      <a:pt x="930" y="1"/>
                      <a:pt x="870" y="34"/>
                      <a:pt x="829" y="111"/>
                    </a:cubicBezTo>
                    <a:cubicBezTo>
                      <a:pt x="829" y="192"/>
                      <a:pt x="577" y="307"/>
                      <a:pt x="478" y="307"/>
                    </a:cubicBezTo>
                    <a:cubicBezTo>
                      <a:pt x="462" y="307"/>
                      <a:pt x="450" y="304"/>
                      <a:pt x="444" y="298"/>
                    </a:cubicBezTo>
                    <a:lnTo>
                      <a:pt x="397" y="298"/>
                    </a:lnTo>
                    <a:cubicBezTo>
                      <a:pt x="350" y="251"/>
                      <a:pt x="350" y="251"/>
                      <a:pt x="245" y="251"/>
                    </a:cubicBezTo>
                    <a:cubicBezTo>
                      <a:pt x="0" y="251"/>
                      <a:pt x="0" y="636"/>
                      <a:pt x="245" y="636"/>
                    </a:cubicBezTo>
                    <a:cubicBezTo>
                      <a:pt x="350" y="636"/>
                      <a:pt x="397" y="636"/>
                      <a:pt x="397" y="590"/>
                    </a:cubicBezTo>
                    <a:cubicBezTo>
                      <a:pt x="427" y="594"/>
                      <a:pt x="458" y="597"/>
                      <a:pt x="489" y="597"/>
                    </a:cubicBezTo>
                    <a:cubicBezTo>
                      <a:pt x="757" y="597"/>
                      <a:pt x="1037" y="424"/>
                      <a:pt x="1121" y="204"/>
                    </a:cubicBezTo>
                    <a:cubicBezTo>
                      <a:pt x="1149" y="83"/>
                      <a:pt x="1073" y="1"/>
                      <a:pt x="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3" name="Google Shape;1033;p40"/>
          <p:cNvGrpSpPr/>
          <p:nvPr/>
        </p:nvGrpSpPr>
        <p:grpSpPr>
          <a:xfrm>
            <a:off x="6865910" y="2054590"/>
            <a:ext cx="1599958" cy="1349057"/>
            <a:chOff x="4320378" y="294083"/>
            <a:chExt cx="1471903" cy="1241197"/>
          </a:xfrm>
        </p:grpSpPr>
        <p:sp>
          <p:nvSpPr>
            <p:cNvPr id="1034" name="Google Shape;1034;p40"/>
            <p:cNvSpPr/>
            <p:nvPr/>
          </p:nvSpPr>
          <p:spPr>
            <a:xfrm rot="-1445144">
              <a:off x="4428640" y="515490"/>
              <a:ext cx="1255378" cy="798384"/>
            </a:xfrm>
            <a:custGeom>
              <a:avLst/>
              <a:gdLst/>
              <a:ahLst/>
              <a:cxnLst/>
              <a:rect l="l" t="t" r="r" b="b"/>
              <a:pathLst>
                <a:path w="16191" h="10297" extrusionOk="0">
                  <a:moveTo>
                    <a:pt x="11803" y="0"/>
                  </a:moveTo>
                  <a:cubicBezTo>
                    <a:pt x="10175" y="0"/>
                    <a:pt x="8182" y="511"/>
                    <a:pt x="6222" y="1538"/>
                  </a:cubicBezTo>
                  <a:cubicBezTo>
                    <a:pt x="2335" y="3581"/>
                    <a:pt x="0" y="6838"/>
                    <a:pt x="1016" y="8834"/>
                  </a:cubicBezTo>
                  <a:cubicBezTo>
                    <a:pt x="1519" y="9812"/>
                    <a:pt x="2734" y="10297"/>
                    <a:pt x="4304" y="10297"/>
                  </a:cubicBezTo>
                  <a:cubicBezTo>
                    <a:pt x="5940" y="10297"/>
                    <a:pt x="7962" y="9771"/>
                    <a:pt x="9969" y="8729"/>
                  </a:cubicBezTo>
                  <a:cubicBezTo>
                    <a:pt x="13856" y="6744"/>
                    <a:pt x="16190" y="3476"/>
                    <a:pt x="15175" y="1492"/>
                  </a:cubicBezTo>
                  <a:cubicBezTo>
                    <a:pt x="14664" y="499"/>
                    <a:pt x="13412" y="0"/>
                    <a:pt x="11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 rot="-1445144">
              <a:off x="4501986" y="651369"/>
              <a:ext cx="742170" cy="667116"/>
            </a:xfrm>
            <a:custGeom>
              <a:avLst/>
              <a:gdLst/>
              <a:ahLst/>
              <a:cxnLst/>
              <a:rect l="l" t="t" r="r" b="b"/>
              <a:pathLst>
                <a:path w="9572" h="8604" extrusionOk="0">
                  <a:moveTo>
                    <a:pt x="7342" y="1"/>
                  </a:moveTo>
                  <a:cubicBezTo>
                    <a:pt x="6759" y="199"/>
                    <a:pt x="6175" y="491"/>
                    <a:pt x="5591" y="783"/>
                  </a:cubicBezTo>
                  <a:lnTo>
                    <a:pt x="5486" y="783"/>
                  </a:lnTo>
                  <a:lnTo>
                    <a:pt x="5486" y="829"/>
                  </a:lnTo>
                  <a:lnTo>
                    <a:pt x="5440" y="829"/>
                  </a:lnTo>
                  <a:cubicBezTo>
                    <a:pt x="2136" y="2534"/>
                    <a:pt x="0" y="5102"/>
                    <a:pt x="0" y="7051"/>
                  </a:cubicBezTo>
                  <a:cubicBezTo>
                    <a:pt x="0" y="7436"/>
                    <a:pt x="47" y="7786"/>
                    <a:pt x="234" y="8125"/>
                  </a:cubicBezTo>
                  <a:cubicBezTo>
                    <a:pt x="339" y="8312"/>
                    <a:pt x="479" y="8463"/>
                    <a:pt x="631" y="8603"/>
                  </a:cubicBezTo>
                  <a:cubicBezTo>
                    <a:pt x="969" y="8510"/>
                    <a:pt x="1261" y="8370"/>
                    <a:pt x="1599" y="8218"/>
                  </a:cubicBezTo>
                  <a:cubicBezTo>
                    <a:pt x="2918" y="7681"/>
                    <a:pt x="4179" y="7098"/>
                    <a:pt x="5440" y="6421"/>
                  </a:cubicBezTo>
                  <a:cubicBezTo>
                    <a:pt x="6514" y="5837"/>
                    <a:pt x="7634" y="5207"/>
                    <a:pt x="8510" y="4331"/>
                  </a:cubicBezTo>
                  <a:cubicBezTo>
                    <a:pt x="9047" y="3841"/>
                    <a:pt x="9572" y="3164"/>
                    <a:pt x="9525" y="2429"/>
                  </a:cubicBezTo>
                  <a:cubicBezTo>
                    <a:pt x="9525" y="1845"/>
                    <a:pt x="9140" y="1366"/>
                    <a:pt x="8755" y="969"/>
                  </a:cubicBezTo>
                  <a:cubicBezTo>
                    <a:pt x="8311" y="584"/>
                    <a:pt x="7821" y="292"/>
                    <a:pt x="7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 rot="-1445144">
              <a:off x="4604055" y="531000"/>
              <a:ext cx="599195" cy="490257"/>
            </a:xfrm>
            <a:custGeom>
              <a:avLst/>
              <a:gdLst/>
              <a:ahLst/>
              <a:cxnLst/>
              <a:rect l="l" t="t" r="r" b="b"/>
              <a:pathLst>
                <a:path w="7728" h="6323" extrusionOk="0">
                  <a:moveTo>
                    <a:pt x="4475" y="0"/>
                  </a:moveTo>
                  <a:cubicBezTo>
                    <a:pt x="3849" y="0"/>
                    <a:pt x="3128" y="175"/>
                    <a:pt x="2428" y="527"/>
                  </a:cubicBezTo>
                  <a:cubicBezTo>
                    <a:pt x="829" y="1356"/>
                    <a:pt x="0" y="2757"/>
                    <a:pt x="479" y="3737"/>
                  </a:cubicBezTo>
                  <a:cubicBezTo>
                    <a:pt x="479" y="3737"/>
                    <a:pt x="1413" y="5196"/>
                    <a:pt x="1553" y="5535"/>
                  </a:cubicBezTo>
                  <a:cubicBezTo>
                    <a:pt x="1826" y="6048"/>
                    <a:pt x="2474" y="6322"/>
                    <a:pt x="3263" y="6322"/>
                  </a:cubicBezTo>
                  <a:cubicBezTo>
                    <a:pt x="3892" y="6322"/>
                    <a:pt x="4611" y="6148"/>
                    <a:pt x="5300" y="5780"/>
                  </a:cubicBezTo>
                  <a:cubicBezTo>
                    <a:pt x="6852" y="4951"/>
                    <a:pt x="7728" y="3539"/>
                    <a:pt x="7249" y="2617"/>
                  </a:cubicBezTo>
                  <a:lnTo>
                    <a:pt x="6129" y="772"/>
                  </a:lnTo>
                  <a:cubicBezTo>
                    <a:pt x="5859" y="260"/>
                    <a:pt x="5238" y="0"/>
                    <a:pt x="4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 rot="-1445144">
              <a:off x="4579009" y="554870"/>
              <a:ext cx="512355" cy="348988"/>
            </a:xfrm>
            <a:custGeom>
              <a:avLst/>
              <a:gdLst/>
              <a:ahLst/>
              <a:cxnLst/>
              <a:rect l="l" t="t" r="r" b="b"/>
              <a:pathLst>
                <a:path w="6608" h="4501" extrusionOk="0">
                  <a:moveTo>
                    <a:pt x="4475" y="0"/>
                  </a:moveTo>
                  <a:cubicBezTo>
                    <a:pt x="3849" y="0"/>
                    <a:pt x="3128" y="175"/>
                    <a:pt x="2428" y="527"/>
                  </a:cubicBezTo>
                  <a:cubicBezTo>
                    <a:pt x="829" y="1356"/>
                    <a:pt x="0" y="2757"/>
                    <a:pt x="479" y="3737"/>
                  </a:cubicBezTo>
                  <a:cubicBezTo>
                    <a:pt x="749" y="4244"/>
                    <a:pt x="1371" y="4501"/>
                    <a:pt x="2135" y="4501"/>
                  </a:cubicBezTo>
                  <a:cubicBezTo>
                    <a:pt x="2761" y="4501"/>
                    <a:pt x="3481" y="4329"/>
                    <a:pt x="4179" y="3982"/>
                  </a:cubicBezTo>
                  <a:cubicBezTo>
                    <a:pt x="5732" y="3154"/>
                    <a:pt x="6607" y="1741"/>
                    <a:pt x="6129" y="772"/>
                  </a:cubicBezTo>
                  <a:cubicBezTo>
                    <a:pt x="5859" y="260"/>
                    <a:pt x="5238" y="0"/>
                    <a:pt x="4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 rot="-1445144">
              <a:off x="4759276" y="689700"/>
              <a:ext cx="475293" cy="304017"/>
            </a:xfrm>
            <a:custGeom>
              <a:avLst/>
              <a:gdLst/>
              <a:ahLst/>
              <a:cxnLst/>
              <a:rect l="l" t="t" r="r" b="b"/>
              <a:pathLst>
                <a:path w="6130" h="3921" extrusionOk="0">
                  <a:moveTo>
                    <a:pt x="5592" y="1"/>
                  </a:moveTo>
                  <a:cubicBezTo>
                    <a:pt x="5592" y="1"/>
                    <a:pt x="4755" y="3176"/>
                    <a:pt x="1177" y="3176"/>
                  </a:cubicBezTo>
                  <a:cubicBezTo>
                    <a:pt x="814" y="3176"/>
                    <a:pt x="423" y="3143"/>
                    <a:pt x="1" y="3071"/>
                  </a:cubicBezTo>
                  <a:lnTo>
                    <a:pt x="1" y="3071"/>
                  </a:lnTo>
                  <a:cubicBezTo>
                    <a:pt x="331" y="3619"/>
                    <a:pt x="971" y="3921"/>
                    <a:pt x="1765" y="3921"/>
                  </a:cubicBezTo>
                  <a:cubicBezTo>
                    <a:pt x="2375" y="3921"/>
                    <a:pt x="3075" y="3743"/>
                    <a:pt x="3795" y="3363"/>
                  </a:cubicBezTo>
                  <a:cubicBezTo>
                    <a:pt x="5499" y="2534"/>
                    <a:pt x="6129" y="982"/>
                    <a:pt x="5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0"/>
          <p:cNvGrpSpPr/>
          <p:nvPr/>
        </p:nvGrpSpPr>
        <p:grpSpPr>
          <a:xfrm>
            <a:off x="5811827" y="3949077"/>
            <a:ext cx="1801864" cy="1194599"/>
            <a:chOff x="5144315" y="3175324"/>
            <a:chExt cx="2019122" cy="1338486"/>
          </a:xfrm>
        </p:grpSpPr>
        <p:grpSp>
          <p:nvGrpSpPr>
            <p:cNvPr id="1040" name="Google Shape;1040;p40"/>
            <p:cNvGrpSpPr/>
            <p:nvPr/>
          </p:nvGrpSpPr>
          <p:grpSpPr>
            <a:xfrm rot="5400000">
              <a:off x="5346275" y="3445131"/>
              <a:ext cx="1254106" cy="714494"/>
              <a:chOff x="79125" y="8275"/>
              <a:chExt cx="2054901" cy="1170725"/>
            </a:xfrm>
          </p:grpSpPr>
          <p:sp>
            <p:nvSpPr>
              <p:cNvPr id="1041" name="Google Shape;1041;p40"/>
              <p:cNvSpPr/>
              <p:nvPr/>
            </p:nvSpPr>
            <p:spPr>
              <a:xfrm>
                <a:off x="79125" y="408762"/>
                <a:ext cx="1518591" cy="353453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2277" extrusionOk="0">
                    <a:moveTo>
                      <a:pt x="1273" y="0"/>
                    </a:moveTo>
                    <a:cubicBezTo>
                      <a:pt x="585" y="0"/>
                      <a:pt x="1" y="526"/>
                      <a:pt x="1" y="1168"/>
                    </a:cubicBezTo>
                    <a:cubicBezTo>
                      <a:pt x="1" y="1798"/>
                      <a:pt x="585" y="2277"/>
                      <a:pt x="1273" y="2277"/>
                    </a:cubicBezTo>
                    <a:lnTo>
                      <a:pt x="8522" y="2277"/>
                    </a:lnTo>
                    <a:cubicBezTo>
                      <a:pt x="9199" y="2277"/>
                      <a:pt x="9783" y="1798"/>
                      <a:pt x="9783" y="1168"/>
                    </a:cubicBezTo>
                    <a:cubicBezTo>
                      <a:pt x="9783" y="526"/>
                      <a:pt x="9199" y="0"/>
                      <a:pt x="8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124451" y="444930"/>
                <a:ext cx="1375471" cy="271959"/>
              </a:xfrm>
              <a:custGeom>
                <a:avLst/>
                <a:gdLst/>
                <a:ahLst/>
                <a:cxnLst/>
                <a:rect l="l" t="t" r="r" b="b"/>
                <a:pathLst>
                  <a:path w="8861" h="1752" extrusionOk="0">
                    <a:moveTo>
                      <a:pt x="935" y="1"/>
                    </a:moveTo>
                    <a:cubicBezTo>
                      <a:pt x="444" y="1"/>
                      <a:pt x="1" y="398"/>
                      <a:pt x="1" y="876"/>
                    </a:cubicBezTo>
                    <a:cubicBezTo>
                      <a:pt x="1" y="1367"/>
                      <a:pt x="444" y="1752"/>
                      <a:pt x="935" y="1752"/>
                    </a:cubicBezTo>
                    <a:lnTo>
                      <a:pt x="7938" y="1752"/>
                    </a:lnTo>
                    <a:cubicBezTo>
                      <a:pt x="8464" y="1752"/>
                      <a:pt x="8860" y="1367"/>
                      <a:pt x="8860" y="876"/>
                    </a:cubicBezTo>
                    <a:cubicBezTo>
                      <a:pt x="8860" y="398"/>
                      <a:pt x="8464" y="1"/>
                      <a:pt x="7938" y="1"/>
                    </a:cubicBezTo>
                    <a:close/>
                  </a:path>
                </a:pathLst>
              </a:custGeom>
              <a:solidFill>
                <a:srgbClr val="FFFFFF">
                  <a:alpha val="78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124451" y="454088"/>
                <a:ext cx="1292114" cy="262800"/>
              </a:xfrm>
              <a:custGeom>
                <a:avLst/>
                <a:gdLst/>
                <a:ahLst/>
                <a:cxnLst/>
                <a:rect l="l" t="t" r="r" b="b"/>
                <a:pathLst>
                  <a:path w="8324" h="1693" extrusionOk="0">
                    <a:moveTo>
                      <a:pt x="736" y="0"/>
                    </a:moveTo>
                    <a:cubicBezTo>
                      <a:pt x="293" y="94"/>
                      <a:pt x="1" y="432"/>
                      <a:pt x="1" y="817"/>
                    </a:cubicBezTo>
                    <a:cubicBezTo>
                      <a:pt x="1" y="1261"/>
                      <a:pt x="351" y="1599"/>
                      <a:pt x="783" y="1693"/>
                    </a:cubicBezTo>
                    <a:lnTo>
                      <a:pt x="783" y="1553"/>
                    </a:lnTo>
                    <a:lnTo>
                      <a:pt x="8277" y="1599"/>
                    </a:lnTo>
                    <a:lnTo>
                      <a:pt x="8323" y="1553"/>
                    </a:lnTo>
                    <a:lnTo>
                      <a:pt x="8277" y="1506"/>
                    </a:lnTo>
                    <a:lnTo>
                      <a:pt x="830" y="1506"/>
                    </a:lnTo>
                    <a:lnTo>
                      <a:pt x="830" y="1354"/>
                    </a:lnTo>
                    <a:lnTo>
                      <a:pt x="8277" y="1354"/>
                    </a:lnTo>
                    <a:cubicBezTo>
                      <a:pt x="8277" y="1354"/>
                      <a:pt x="8323" y="1354"/>
                      <a:pt x="8323" y="1308"/>
                    </a:cubicBezTo>
                    <a:lnTo>
                      <a:pt x="8277" y="1308"/>
                    </a:lnTo>
                    <a:lnTo>
                      <a:pt x="830" y="1261"/>
                    </a:lnTo>
                    <a:cubicBezTo>
                      <a:pt x="876" y="1109"/>
                      <a:pt x="876" y="1016"/>
                      <a:pt x="876" y="876"/>
                    </a:cubicBezTo>
                    <a:lnTo>
                      <a:pt x="8277" y="876"/>
                    </a:lnTo>
                    <a:cubicBezTo>
                      <a:pt x="8277" y="876"/>
                      <a:pt x="8323" y="876"/>
                      <a:pt x="8323" y="817"/>
                    </a:cubicBezTo>
                    <a:lnTo>
                      <a:pt x="8277" y="817"/>
                    </a:lnTo>
                    <a:lnTo>
                      <a:pt x="876" y="771"/>
                    </a:lnTo>
                    <a:cubicBezTo>
                      <a:pt x="876" y="677"/>
                      <a:pt x="830" y="525"/>
                      <a:pt x="830" y="385"/>
                    </a:cubicBezTo>
                    <a:lnTo>
                      <a:pt x="8323" y="385"/>
                    </a:lnTo>
                    <a:lnTo>
                      <a:pt x="8277" y="339"/>
                    </a:lnTo>
                    <a:lnTo>
                      <a:pt x="830" y="339"/>
                    </a:lnTo>
                    <a:cubicBezTo>
                      <a:pt x="783" y="234"/>
                      <a:pt x="736" y="94"/>
                      <a:pt x="7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367227" y="8275"/>
                <a:ext cx="1766799" cy="415078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2674" extrusionOk="0">
                    <a:moveTo>
                      <a:pt x="1460" y="1"/>
                    </a:moveTo>
                    <a:cubicBezTo>
                      <a:pt x="678" y="1"/>
                      <a:pt x="1" y="584"/>
                      <a:pt x="1" y="1308"/>
                    </a:cubicBezTo>
                    <a:cubicBezTo>
                      <a:pt x="1" y="2043"/>
                      <a:pt x="678" y="2674"/>
                      <a:pt x="1460" y="2674"/>
                    </a:cubicBezTo>
                    <a:lnTo>
                      <a:pt x="9923" y="2674"/>
                    </a:lnTo>
                    <a:cubicBezTo>
                      <a:pt x="10752" y="2674"/>
                      <a:pt x="11382" y="2043"/>
                      <a:pt x="11382" y="1308"/>
                    </a:cubicBezTo>
                    <a:cubicBezTo>
                      <a:pt x="11382" y="584"/>
                      <a:pt x="10752" y="1"/>
                      <a:pt x="99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419849" y="53601"/>
                <a:ext cx="1600085" cy="309989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1997" extrusionOk="0">
                    <a:moveTo>
                      <a:pt x="1074" y="0"/>
                    </a:moveTo>
                    <a:cubicBezTo>
                      <a:pt x="491" y="0"/>
                      <a:pt x="0" y="432"/>
                      <a:pt x="0" y="969"/>
                    </a:cubicBezTo>
                    <a:cubicBezTo>
                      <a:pt x="0" y="1553"/>
                      <a:pt x="491" y="1997"/>
                      <a:pt x="1074" y="1997"/>
                    </a:cubicBezTo>
                    <a:lnTo>
                      <a:pt x="9245" y="1997"/>
                    </a:lnTo>
                    <a:cubicBezTo>
                      <a:pt x="9829" y="1997"/>
                      <a:pt x="10307" y="1553"/>
                      <a:pt x="10307" y="969"/>
                    </a:cubicBezTo>
                    <a:cubicBezTo>
                      <a:pt x="10307" y="432"/>
                      <a:pt x="9829" y="0"/>
                      <a:pt x="9245" y="0"/>
                    </a:cubicBezTo>
                    <a:close/>
                  </a:path>
                </a:pathLst>
              </a:custGeom>
              <a:solidFill>
                <a:srgbClr val="FFFFFF">
                  <a:alpha val="78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419849" y="53601"/>
                <a:ext cx="1502292" cy="309989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1997" extrusionOk="0">
                    <a:moveTo>
                      <a:pt x="829" y="0"/>
                    </a:moveTo>
                    <a:cubicBezTo>
                      <a:pt x="339" y="141"/>
                      <a:pt x="0" y="537"/>
                      <a:pt x="0" y="969"/>
                    </a:cubicBezTo>
                    <a:cubicBezTo>
                      <a:pt x="0" y="1506"/>
                      <a:pt x="386" y="1891"/>
                      <a:pt x="876" y="1997"/>
                    </a:cubicBezTo>
                    <a:cubicBezTo>
                      <a:pt x="923" y="1938"/>
                      <a:pt x="923" y="1891"/>
                      <a:pt x="923" y="1845"/>
                    </a:cubicBezTo>
                    <a:lnTo>
                      <a:pt x="9630" y="1891"/>
                    </a:lnTo>
                    <a:lnTo>
                      <a:pt x="9677" y="1845"/>
                    </a:lnTo>
                    <a:lnTo>
                      <a:pt x="9630" y="1798"/>
                    </a:lnTo>
                    <a:lnTo>
                      <a:pt x="923" y="1798"/>
                    </a:lnTo>
                    <a:cubicBezTo>
                      <a:pt x="923" y="1751"/>
                      <a:pt x="969" y="1751"/>
                      <a:pt x="969" y="1705"/>
                    </a:cubicBezTo>
                    <a:lnTo>
                      <a:pt x="9630" y="1751"/>
                    </a:lnTo>
                    <a:lnTo>
                      <a:pt x="9677" y="1705"/>
                    </a:lnTo>
                    <a:cubicBezTo>
                      <a:pt x="9677" y="1646"/>
                      <a:pt x="9630" y="1646"/>
                      <a:pt x="9630" y="1646"/>
                    </a:cubicBezTo>
                    <a:lnTo>
                      <a:pt x="969" y="1646"/>
                    </a:lnTo>
                    <a:lnTo>
                      <a:pt x="969" y="1600"/>
                    </a:lnTo>
                    <a:lnTo>
                      <a:pt x="9630" y="1600"/>
                    </a:lnTo>
                    <a:cubicBezTo>
                      <a:pt x="9630" y="1600"/>
                      <a:pt x="9677" y="1600"/>
                      <a:pt x="9677" y="1553"/>
                    </a:cubicBezTo>
                    <a:lnTo>
                      <a:pt x="9630" y="1553"/>
                    </a:lnTo>
                    <a:lnTo>
                      <a:pt x="969" y="1506"/>
                    </a:lnTo>
                    <a:cubicBezTo>
                      <a:pt x="969" y="1413"/>
                      <a:pt x="1016" y="1308"/>
                      <a:pt x="1016" y="1214"/>
                    </a:cubicBezTo>
                    <a:lnTo>
                      <a:pt x="9630" y="1261"/>
                    </a:lnTo>
                    <a:lnTo>
                      <a:pt x="9677" y="1214"/>
                    </a:lnTo>
                    <a:lnTo>
                      <a:pt x="9630" y="1168"/>
                    </a:lnTo>
                    <a:lnTo>
                      <a:pt x="1016" y="1168"/>
                    </a:lnTo>
                    <a:cubicBezTo>
                      <a:pt x="1016" y="1016"/>
                      <a:pt x="1016" y="876"/>
                      <a:pt x="969" y="724"/>
                    </a:cubicBezTo>
                    <a:lnTo>
                      <a:pt x="9630" y="724"/>
                    </a:lnTo>
                    <a:cubicBezTo>
                      <a:pt x="9630" y="724"/>
                      <a:pt x="9677" y="724"/>
                      <a:pt x="9677" y="677"/>
                    </a:cubicBezTo>
                    <a:lnTo>
                      <a:pt x="9630" y="677"/>
                    </a:lnTo>
                    <a:lnTo>
                      <a:pt x="969" y="631"/>
                    </a:lnTo>
                    <a:lnTo>
                      <a:pt x="969" y="479"/>
                    </a:lnTo>
                    <a:lnTo>
                      <a:pt x="9677" y="479"/>
                    </a:lnTo>
                    <a:cubicBezTo>
                      <a:pt x="9677" y="432"/>
                      <a:pt x="9630" y="432"/>
                      <a:pt x="9630" y="432"/>
                    </a:cubicBezTo>
                    <a:lnTo>
                      <a:pt x="923" y="432"/>
                    </a:lnTo>
                    <a:cubicBezTo>
                      <a:pt x="923" y="292"/>
                      <a:pt x="876" y="141"/>
                      <a:pt x="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231403" y="762059"/>
                <a:ext cx="1766799" cy="416941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2686" extrusionOk="0">
                    <a:moveTo>
                      <a:pt x="1460" y="1"/>
                    </a:moveTo>
                    <a:cubicBezTo>
                      <a:pt x="677" y="1"/>
                      <a:pt x="0" y="584"/>
                      <a:pt x="0" y="1366"/>
                    </a:cubicBezTo>
                    <a:cubicBezTo>
                      <a:pt x="0" y="2102"/>
                      <a:pt x="677" y="2685"/>
                      <a:pt x="1460" y="2685"/>
                    </a:cubicBezTo>
                    <a:lnTo>
                      <a:pt x="9922" y="2685"/>
                    </a:lnTo>
                    <a:cubicBezTo>
                      <a:pt x="10751" y="2685"/>
                      <a:pt x="11381" y="2102"/>
                      <a:pt x="11381" y="1366"/>
                    </a:cubicBezTo>
                    <a:cubicBezTo>
                      <a:pt x="11381" y="584"/>
                      <a:pt x="10751" y="1"/>
                      <a:pt x="99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0"/>
              <p:cNvSpPr/>
              <p:nvPr/>
            </p:nvSpPr>
            <p:spPr>
              <a:xfrm>
                <a:off x="283870" y="807386"/>
                <a:ext cx="1600240" cy="317285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2044" extrusionOk="0">
                    <a:moveTo>
                      <a:pt x="1075" y="0"/>
                    </a:moveTo>
                    <a:cubicBezTo>
                      <a:pt x="491" y="0"/>
                      <a:pt x="1" y="444"/>
                      <a:pt x="1" y="1028"/>
                    </a:cubicBezTo>
                    <a:cubicBezTo>
                      <a:pt x="1" y="1565"/>
                      <a:pt x="491" y="2043"/>
                      <a:pt x="1075" y="2043"/>
                    </a:cubicBezTo>
                    <a:lnTo>
                      <a:pt x="9246" y="2043"/>
                    </a:lnTo>
                    <a:cubicBezTo>
                      <a:pt x="9829" y="2043"/>
                      <a:pt x="10308" y="1565"/>
                      <a:pt x="10308" y="1028"/>
                    </a:cubicBezTo>
                    <a:cubicBezTo>
                      <a:pt x="10308" y="444"/>
                      <a:pt x="9829" y="0"/>
                      <a:pt x="9246" y="0"/>
                    </a:cubicBezTo>
                    <a:close/>
                  </a:path>
                </a:pathLst>
              </a:custGeom>
              <a:solidFill>
                <a:srgbClr val="FFFFFF">
                  <a:alpha val="78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0"/>
              <p:cNvSpPr/>
              <p:nvPr/>
            </p:nvSpPr>
            <p:spPr>
              <a:xfrm>
                <a:off x="283870" y="816389"/>
                <a:ext cx="1502292" cy="300986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1939" extrusionOk="0">
                    <a:moveTo>
                      <a:pt x="830" y="1"/>
                    </a:moveTo>
                    <a:cubicBezTo>
                      <a:pt x="339" y="94"/>
                      <a:pt x="1" y="479"/>
                      <a:pt x="1" y="970"/>
                    </a:cubicBezTo>
                    <a:cubicBezTo>
                      <a:pt x="1" y="1460"/>
                      <a:pt x="386" y="1892"/>
                      <a:pt x="923" y="1938"/>
                    </a:cubicBezTo>
                    <a:cubicBezTo>
                      <a:pt x="923" y="1798"/>
                      <a:pt x="970" y="1600"/>
                      <a:pt x="970" y="1460"/>
                    </a:cubicBezTo>
                    <a:lnTo>
                      <a:pt x="9479" y="1460"/>
                    </a:lnTo>
                    <a:cubicBezTo>
                      <a:pt x="9538" y="1460"/>
                      <a:pt x="9538" y="1401"/>
                      <a:pt x="9538" y="1401"/>
                    </a:cubicBezTo>
                    <a:cubicBezTo>
                      <a:pt x="9538" y="1401"/>
                      <a:pt x="9538" y="1355"/>
                      <a:pt x="9479" y="1355"/>
                    </a:cubicBezTo>
                    <a:lnTo>
                      <a:pt x="1017" y="1355"/>
                    </a:lnTo>
                    <a:lnTo>
                      <a:pt x="1017" y="1215"/>
                    </a:lnTo>
                    <a:lnTo>
                      <a:pt x="9631" y="1215"/>
                    </a:lnTo>
                    <a:cubicBezTo>
                      <a:pt x="9631" y="1215"/>
                      <a:pt x="9678" y="1215"/>
                      <a:pt x="9678" y="1168"/>
                    </a:cubicBezTo>
                    <a:lnTo>
                      <a:pt x="9631" y="1168"/>
                    </a:lnTo>
                    <a:lnTo>
                      <a:pt x="1017" y="1110"/>
                    </a:lnTo>
                    <a:cubicBezTo>
                      <a:pt x="1017" y="923"/>
                      <a:pt x="1017" y="678"/>
                      <a:pt x="970" y="479"/>
                    </a:cubicBezTo>
                    <a:lnTo>
                      <a:pt x="9631" y="479"/>
                    </a:lnTo>
                    <a:cubicBezTo>
                      <a:pt x="9631" y="479"/>
                      <a:pt x="9678" y="479"/>
                      <a:pt x="9678" y="433"/>
                    </a:cubicBezTo>
                    <a:lnTo>
                      <a:pt x="9631" y="386"/>
                    </a:lnTo>
                    <a:lnTo>
                      <a:pt x="923" y="386"/>
                    </a:lnTo>
                    <a:cubicBezTo>
                      <a:pt x="923" y="234"/>
                      <a:pt x="876" y="141"/>
                      <a:pt x="8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40"/>
            <p:cNvGrpSpPr/>
            <p:nvPr/>
          </p:nvGrpSpPr>
          <p:grpSpPr>
            <a:xfrm>
              <a:off x="6330569" y="3258224"/>
              <a:ext cx="470077" cy="1171213"/>
              <a:chOff x="5322444" y="1322974"/>
              <a:chExt cx="470077" cy="1171213"/>
            </a:xfrm>
          </p:grpSpPr>
          <p:sp>
            <p:nvSpPr>
              <p:cNvPr id="1051" name="Google Shape;1051;p40"/>
              <p:cNvSpPr/>
              <p:nvPr/>
            </p:nvSpPr>
            <p:spPr>
              <a:xfrm rot="5400000">
                <a:off x="5221267" y="1678516"/>
                <a:ext cx="926796" cy="215712"/>
              </a:xfrm>
              <a:custGeom>
                <a:avLst/>
                <a:gdLst/>
                <a:ahLst/>
                <a:cxnLst/>
                <a:rect l="l" t="t" r="r" b="b"/>
                <a:pathLst>
                  <a:path w="9783" h="2277" extrusionOk="0">
                    <a:moveTo>
                      <a:pt x="1273" y="0"/>
                    </a:moveTo>
                    <a:cubicBezTo>
                      <a:pt x="585" y="0"/>
                      <a:pt x="1" y="526"/>
                      <a:pt x="1" y="1168"/>
                    </a:cubicBezTo>
                    <a:cubicBezTo>
                      <a:pt x="1" y="1798"/>
                      <a:pt x="585" y="2277"/>
                      <a:pt x="1273" y="2277"/>
                    </a:cubicBezTo>
                    <a:lnTo>
                      <a:pt x="8522" y="2277"/>
                    </a:lnTo>
                    <a:cubicBezTo>
                      <a:pt x="9199" y="2277"/>
                      <a:pt x="9783" y="1798"/>
                      <a:pt x="9783" y="1168"/>
                    </a:cubicBezTo>
                    <a:cubicBezTo>
                      <a:pt x="9783" y="526"/>
                      <a:pt x="9199" y="0"/>
                      <a:pt x="8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0"/>
              <p:cNvSpPr/>
              <p:nvPr/>
            </p:nvSpPr>
            <p:spPr>
              <a:xfrm rot="5400000">
                <a:off x="5267734" y="1687374"/>
                <a:ext cx="839450" cy="165976"/>
              </a:xfrm>
              <a:custGeom>
                <a:avLst/>
                <a:gdLst/>
                <a:ahLst/>
                <a:cxnLst/>
                <a:rect l="l" t="t" r="r" b="b"/>
                <a:pathLst>
                  <a:path w="8861" h="1752" extrusionOk="0">
                    <a:moveTo>
                      <a:pt x="935" y="1"/>
                    </a:moveTo>
                    <a:cubicBezTo>
                      <a:pt x="444" y="1"/>
                      <a:pt x="1" y="398"/>
                      <a:pt x="1" y="876"/>
                    </a:cubicBezTo>
                    <a:cubicBezTo>
                      <a:pt x="1" y="1367"/>
                      <a:pt x="444" y="1752"/>
                      <a:pt x="935" y="1752"/>
                    </a:cubicBezTo>
                    <a:lnTo>
                      <a:pt x="7938" y="1752"/>
                    </a:lnTo>
                    <a:cubicBezTo>
                      <a:pt x="8464" y="1752"/>
                      <a:pt x="8860" y="1367"/>
                      <a:pt x="8860" y="876"/>
                    </a:cubicBezTo>
                    <a:cubicBezTo>
                      <a:pt x="8860" y="398"/>
                      <a:pt x="8464" y="1"/>
                      <a:pt x="7938" y="1"/>
                    </a:cubicBezTo>
                    <a:close/>
                  </a:path>
                </a:pathLst>
              </a:custGeom>
              <a:solidFill>
                <a:srgbClr val="FFFFFF">
                  <a:alpha val="78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0"/>
              <p:cNvSpPr/>
              <p:nvPr/>
            </p:nvSpPr>
            <p:spPr>
              <a:xfrm rot="5400000">
                <a:off x="5290376" y="1664732"/>
                <a:ext cx="788577" cy="160387"/>
              </a:xfrm>
              <a:custGeom>
                <a:avLst/>
                <a:gdLst/>
                <a:ahLst/>
                <a:cxnLst/>
                <a:rect l="l" t="t" r="r" b="b"/>
                <a:pathLst>
                  <a:path w="8324" h="1693" extrusionOk="0">
                    <a:moveTo>
                      <a:pt x="736" y="0"/>
                    </a:moveTo>
                    <a:cubicBezTo>
                      <a:pt x="293" y="94"/>
                      <a:pt x="1" y="432"/>
                      <a:pt x="1" y="817"/>
                    </a:cubicBezTo>
                    <a:cubicBezTo>
                      <a:pt x="1" y="1261"/>
                      <a:pt x="351" y="1599"/>
                      <a:pt x="783" y="1693"/>
                    </a:cubicBezTo>
                    <a:lnTo>
                      <a:pt x="783" y="1553"/>
                    </a:lnTo>
                    <a:lnTo>
                      <a:pt x="8277" y="1599"/>
                    </a:lnTo>
                    <a:lnTo>
                      <a:pt x="8323" y="1553"/>
                    </a:lnTo>
                    <a:lnTo>
                      <a:pt x="8277" y="1506"/>
                    </a:lnTo>
                    <a:lnTo>
                      <a:pt x="830" y="1506"/>
                    </a:lnTo>
                    <a:lnTo>
                      <a:pt x="830" y="1354"/>
                    </a:lnTo>
                    <a:lnTo>
                      <a:pt x="8277" y="1354"/>
                    </a:lnTo>
                    <a:cubicBezTo>
                      <a:pt x="8277" y="1354"/>
                      <a:pt x="8323" y="1354"/>
                      <a:pt x="8323" y="1308"/>
                    </a:cubicBezTo>
                    <a:lnTo>
                      <a:pt x="8277" y="1308"/>
                    </a:lnTo>
                    <a:lnTo>
                      <a:pt x="830" y="1261"/>
                    </a:lnTo>
                    <a:cubicBezTo>
                      <a:pt x="876" y="1109"/>
                      <a:pt x="876" y="1016"/>
                      <a:pt x="876" y="876"/>
                    </a:cubicBezTo>
                    <a:lnTo>
                      <a:pt x="8277" y="876"/>
                    </a:lnTo>
                    <a:cubicBezTo>
                      <a:pt x="8277" y="876"/>
                      <a:pt x="8323" y="876"/>
                      <a:pt x="8323" y="817"/>
                    </a:cubicBezTo>
                    <a:lnTo>
                      <a:pt x="8277" y="817"/>
                    </a:lnTo>
                    <a:lnTo>
                      <a:pt x="876" y="771"/>
                    </a:lnTo>
                    <a:cubicBezTo>
                      <a:pt x="876" y="677"/>
                      <a:pt x="830" y="525"/>
                      <a:pt x="830" y="385"/>
                    </a:cubicBezTo>
                    <a:lnTo>
                      <a:pt x="8323" y="385"/>
                    </a:lnTo>
                    <a:lnTo>
                      <a:pt x="8277" y="339"/>
                    </a:lnTo>
                    <a:lnTo>
                      <a:pt x="830" y="339"/>
                    </a:lnTo>
                    <a:cubicBezTo>
                      <a:pt x="783" y="234"/>
                      <a:pt x="736" y="94"/>
                      <a:pt x="7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 rot="5400000">
                <a:off x="4910535" y="1827819"/>
                <a:ext cx="1078278" cy="254459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2686" extrusionOk="0">
                    <a:moveTo>
                      <a:pt x="1460" y="1"/>
                    </a:moveTo>
                    <a:cubicBezTo>
                      <a:pt x="677" y="1"/>
                      <a:pt x="0" y="584"/>
                      <a:pt x="0" y="1366"/>
                    </a:cubicBezTo>
                    <a:cubicBezTo>
                      <a:pt x="0" y="2102"/>
                      <a:pt x="677" y="2685"/>
                      <a:pt x="1460" y="2685"/>
                    </a:cubicBezTo>
                    <a:lnTo>
                      <a:pt x="9922" y="2685"/>
                    </a:lnTo>
                    <a:cubicBezTo>
                      <a:pt x="10751" y="2685"/>
                      <a:pt x="11381" y="2102"/>
                      <a:pt x="11381" y="1366"/>
                    </a:cubicBezTo>
                    <a:cubicBezTo>
                      <a:pt x="11381" y="584"/>
                      <a:pt x="10751" y="1"/>
                      <a:pt x="99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 rot="5400000">
                <a:off x="4964108" y="1839424"/>
                <a:ext cx="976627" cy="193639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2044" extrusionOk="0">
                    <a:moveTo>
                      <a:pt x="1075" y="0"/>
                    </a:moveTo>
                    <a:cubicBezTo>
                      <a:pt x="491" y="0"/>
                      <a:pt x="1" y="444"/>
                      <a:pt x="1" y="1028"/>
                    </a:cubicBezTo>
                    <a:cubicBezTo>
                      <a:pt x="1" y="1565"/>
                      <a:pt x="491" y="2043"/>
                      <a:pt x="1075" y="2043"/>
                    </a:cubicBezTo>
                    <a:lnTo>
                      <a:pt x="9246" y="2043"/>
                    </a:lnTo>
                    <a:cubicBezTo>
                      <a:pt x="9829" y="2043"/>
                      <a:pt x="10308" y="1565"/>
                      <a:pt x="10308" y="1028"/>
                    </a:cubicBezTo>
                    <a:cubicBezTo>
                      <a:pt x="10308" y="444"/>
                      <a:pt x="9829" y="0"/>
                      <a:pt x="9246" y="0"/>
                    </a:cubicBezTo>
                    <a:close/>
                  </a:path>
                </a:pathLst>
              </a:custGeom>
              <a:solidFill>
                <a:srgbClr val="FFFFFF">
                  <a:alpha val="786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 rot="5400000">
                <a:off x="4993476" y="1814509"/>
                <a:ext cx="916849" cy="183692"/>
              </a:xfrm>
              <a:custGeom>
                <a:avLst/>
                <a:gdLst/>
                <a:ahLst/>
                <a:cxnLst/>
                <a:rect l="l" t="t" r="r" b="b"/>
                <a:pathLst>
                  <a:path w="9678" h="1939" extrusionOk="0">
                    <a:moveTo>
                      <a:pt x="830" y="1"/>
                    </a:moveTo>
                    <a:cubicBezTo>
                      <a:pt x="339" y="94"/>
                      <a:pt x="1" y="479"/>
                      <a:pt x="1" y="970"/>
                    </a:cubicBezTo>
                    <a:cubicBezTo>
                      <a:pt x="1" y="1460"/>
                      <a:pt x="386" y="1892"/>
                      <a:pt x="923" y="1938"/>
                    </a:cubicBezTo>
                    <a:cubicBezTo>
                      <a:pt x="923" y="1798"/>
                      <a:pt x="970" y="1600"/>
                      <a:pt x="970" y="1460"/>
                    </a:cubicBezTo>
                    <a:lnTo>
                      <a:pt x="9479" y="1460"/>
                    </a:lnTo>
                    <a:cubicBezTo>
                      <a:pt x="9538" y="1460"/>
                      <a:pt x="9538" y="1401"/>
                      <a:pt x="9538" y="1401"/>
                    </a:cubicBezTo>
                    <a:cubicBezTo>
                      <a:pt x="9538" y="1401"/>
                      <a:pt x="9538" y="1355"/>
                      <a:pt x="9479" y="1355"/>
                    </a:cubicBezTo>
                    <a:lnTo>
                      <a:pt x="1017" y="1355"/>
                    </a:lnTo>
                    <a:lnTo>
                      <a:pt x="1017" y="1215"/>
                    </a:lnTo>
                    <a:lnTo>
                      <a:pt x="9631" y="1215"/>
                    </a:lnTo>
                    <a:cubicBezTo>
                      <a:pt x="9631" y="1215"/>
                      <a:pt x="9678" y="1215"/>
                      <a:pt x="9678" y="1168"/>
                    </a:cubicBezTo>
                    <a:lnTo>
                      <a:pt x="9631" y="1168"/>
                    </a:lnTo>
                    <a:lnTo>
                      <a:pt x="1017" y="1110"/>
                    </a:lnTo>
                    <a:cubicBezTo>
                      <a:pt x="1017" y="923"/>
                      <a:pt x="1017" y="678"/>
                      <a:pt x="970" y="479"/>
                    </a:cubicBezTo>
                    <a:lnTo>
                      <a:pt x="9631" y="479"/>
                    </a:lnTo>
                    <a:cubicBezTo>
                      <a:pt x="9631" y="479"/>
                      <a:pt x="9678" y="479"/>
                      <a:pt x="9678" y="433"/>
                    </a:cubicBezTo>
                    <a:lnTo>
                      <a:pt x="9631" y="386"/>
                    </a:lnTo>
                    <a:lnTo>
                      <a:pt x="923" y="386"/>
                    </a:lnTo>
                    <a:cubicBezTo>
                      <a:pt x="923" y="234"/>
                      <a:pt x="876" y="141"/>
                      <a:pt x="8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7" name="Google Shape;1057;p40"/>
            <p:cNvGrpSpPr/>
            <p:nvPr/>
          </p:nvGrpSpPr>
          <p:grpSpPr>
            <a:xfrm>
              <a:off x="5144315" y="3631554"/>
              <a:ext cx="2019122" cy="882256"/>
              <a:chOff x="8732150" y="2618919"/>
              <a:chExt cx="1750279" cy="764520"/>
            </a:xfrm>
          </p:grpSpPr>
          <p:sp>
            <p:nvSpPr>
              <p:cNvPr id="1058" name="Google Shape;1058;p40"/>
              <p:cNvSpPr/>
              <p:nvPr/>
            </p:nvSpPr>
            <p:spPr>
              <a:xfrm>
                <a:off x="8945532" y="2618919"/>
                <a:ext cx="1356774" cy="764520"/>
              </a:xfrm>
              <a:custGeom>
                <a:avLst/>
                <a:gdLst/>
                <a:ahLst/>
                <a:cxnLst/>
                <a:rect l="l" t="t" r="r" b="b"/>
                <a:pathLst>
                  <a:path w="23825" h="13425" extrusionOk="0">
                    <a:moveTo>
                      <a:pt x="1" y="1"/>
                    </a:moveTo>
                    <a:lnTo>
                      <a:pt x="1" y="13425"/>
                    </a:lnTo>
                    <a:lnTo>
                      <a:pt x="23825" y="13425"/>
                    </a:lnTo>
                    <a:lnTo>
                      <a:pt x="238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8945532" y="2618919"/>
                <a:ext cx="440090" cy="76452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3425" extrusionOk="0">
                    <a:moveTo>
                      <a:pt x="1" y="1"/>
                    </a:moveTo>
                    <a:lnTo>
                      <a:pt x="1" y="13425"/>
                    </a:lnTo>
                    <a:lnTo>
                      <a:pt x="7728" y="13425"/>
                    </a:lnTo>
                    <a:lnTo>
                      <a:pt x="7728" y="1"/>
                    </a:lnTo>
                    <a:close/>
                  </a:path>
                </a:pathLst>
              </a:custGeom>
              <a:solidFill>
                <a:srgbClr val="FBB2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9385563" y="2618919"/>
                <a:ext cx="916741" cy="741912"/>
              </a:xfrm>
              <a:custGeom>
                <a:avLst/>
                <a:gdLst/>
                <a:ahLst/>
                <a:cxnLst/>
                <a:rect l="l" t="t" r="r" b="b"/>
                <a:pathLst>
                  <a:path w="16098" h="13028" extrusionOk="0">
                    <a:moveTo>
                      <a:pt x="1" y="1"/>
                    </a:moveTo>
                    <a:lnTo>
                      <a:pt x="1" y="13028"/>
                    </a:lnTo>
                    <a:lnTo>
                      <a:pt x="16098" y="1939"/>
                    </a:lnTo>
                    <a:lnTo>
                      <a:pt x="160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8945532" y="2618919"/>
                <a:ext cx="440090" cy="76452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3425" extrusionOk="0">
                    <a:moveTo>
                      <a:pt x="1" y="1"/>
                    </a:moveTo>
                    <a:lnTo>
                      <a:pt x="1" y="8604"/>
                    </a:lnTo>
                    <a:lnTo>
                      <a:pt x="2627" y="8604"/>
                    </a:lnTo>
                    <a:lnTo>
                      <a:pt x="2627" y="9864"/>
                    </a:lnTo>
                    <a:lnTo>
                      <a:pt x="1" y="9864"/>
                    </a:lnTo>
                    <a:lnTo>
                      <a:pt x="1" y="13425"/>
                    </a:lnTo>
                    <a:lnTo>
                      <a:pt x="7249" y="13425"/>
                    </a:lnTo>
                    <a:lnTo>
                      <a:pt x="7728" y="13028"/>
                    </a:lnTo>
                    <a:lnTo>
                      <a:pt x="77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9385563" y="2618919"/>
                <a:ext cx="1096866" cy="193508"/>
              </a:xfrm>
              <a:custGeom>
                <a:avLst/>
                <a:gdLst/>
                <a:ahLst/>
                <a:cxnLst/>
                <a:rect l="l" t="t" r="r" b="b"/>
                <a:pathLst>
                  <a:path w="19261" h="3398" extrusionOk="0">
                    <a:moveTo>
                      <a:pt x="1" y="1"/>
                    </a:moveTo>
                    <a:lnTo>
                      <a:pt x="3211" y="3398"/>
                    </a:lnTo>
                    <a:lnTo>
                      <a:pt x="19261" y="3398"/>
                    </a:lnTo>
                    <a:lnTo>
                      <a:pt x="160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8732150" y="2618919"/>
                <a:ext cx="653473" cy="193508"/>
              </a:xfrm>
              <a:custGeom>
                <a:avLst/>
                <a:gdLst/>
                <a:ahLst/>
                <a:cxnLst/>
                <a:rect l="l" t="t" r="r" b="b"/>
                <a:pathLst>
                  <a:path w="11475" h="3398" extrusionOk="0">
                    <a:moveTo>
                      <a:pt x="3748" y="1"/>
                    </a:moveTo>
                    <a:lnTo>
                      <a:pt x="1" y="3398"/>
                    </a:lnTo>
                    <a:lnTo>
                      <a:pt x="7926" y="3398"/>
                    </a:lnTo>
                    <a:lnTo>
                      <a:pt x="114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8945532" y="3108836"/>
                <a:ext cx="149601" cy="71868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1262" extrusionOk="0">
                    <a:moveTo>
                      <a:pt x="1" y="1"/>
                    </a:moveTo>
                    <a:lnTo>
                      <a:pt x="1" y="1261"/>
                    </a:lnTo>
                    <a:lnTo>
                      <a:pt x="2627" y="1261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9978555" y="3211227"/>
                <a:ext cx="94419" cy="172209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024" extrusionOk="0">
                    <a:moveTo>
                      <a:pt x="0" y="0"/>
                    </a:moveTo>
                    <a:lnTo>
                      <a:pt x="0" y="3024"/>
                    </a:lnTo>
                    <a:lnTo>
                      <a:pt x="1658" y="3024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6" name="Google Shape;1066;p40"/>
          <p:cNvGrpSpPr/>
          <p:nvPr/>
        </p:nvGrpSpPr>
        <p:grpSpPr>
          <a:xfrm>
            <a:off x="5381441" y="1167278"/>
            <a:ext cx="2021307" cy="2054712"/>
            <a:chOff x="5381441" y="1167278"/>
            <a:chExt cx="2021307" cy="2054712"/>
          </a:xfrm>
        </p:grpSpPr>
        <p:sp>
          <p:nvSpPr>
            <p:cNvPr id="1067" name="Google Shape;1067;p40"/>
            <p:cNvSpPr/>
            <p:nvPr/>
          </p:nvSpPr>
          <p:spPr>
            <a:xfrm rot="2271728">
              <a:off x="5557562" y="1281406"/>
              <a:ext cx="644540" cy="795014"/>
            </a:xfrm>
            <a:custGeom>
              <a:avLst/>
              <a:gdLst/>
              <a:ahLst/>
              <a:cxnLst/>
              <a:rect l="l" t="t" r="r" b="b"/>
              <a:pathLst>
                <a:path w="14347" h="17697" extrusionOk="0">
                  <a:moveTo>
                    <a:pt x="0" y="1"/>
                  </a:moveTo>
                  <a:lnTo>
                    <a:pt x="0" y="17697"/>
                  </a:lnTo>
                  <a:lnTo>
                    <a:pt x="14346" y="17697"/>
                  </a:lnTo>
                  <a:lnTo>
                    <a:pt x="14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 rot="2271728">
              <a:off x="5627755" y="1351318"/>
              <a:ext cx="504508" cy="655526"/>
            </a:xfrm>
            <a:custGeom>
              <a:avLst/>
              <a:gdLst/>
              <a:ahLst/>
              <a:cxnLst/>
              <a:rect l="l" t="t" r="r" b="b"/>
              <a:pathLst>
                <a:path w="11230" h="14592" extrusionOk="0">
                  <a:moveTo>
                    <a:pt x="0" y="0"/>
                  </a:moveTo>
                  <a:lnTo>
                    <a:pt x="0" y="14591"/>
                  </a:lnTo>
                  <a:lnTo>
                    <a:pt x="11230" y="14591"/>
                  </a:lnTo>
                  <a:lnTo>
                    <a:pt x="11230" y="0"/>
                  </a:ln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 rot="-1173829">
              <a:off x="5932521" y="2294665"/>
              <a:ext cx="679198" cy="837804"/>
            </a:xfrm>
            <a:custGeom>
              <a:avLst/>
              <a:gdLst/>
              <a:ahLst/>
              <a:cxnLst/>
              <a:rect l="l" t="t" r="r" b="b"/>
              <a:pathLst>
                <a:path w="14347" h="17697" extrusionOk="0">
                  <a:moveTo>
                    <a:pt x="0" y="1"/>
                  </a:moveTo>
                  <a:lnTo>
                    <a:pt x="0" y="17697"/>
                  </a:lnTo>
                  <a:lnTo>
                    <a:pt x="14346" y="17697"/>
                  </a:lnTo>
                  <a:lnTo>
                    <a:pt x="14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 rot="-1173844">
              <a:off x="6006565" y="2368097"/>
              <a:ext cx="531635" cy="690818"/>
            </a:xfrm>
            <a:custGeom>
              <a:avLst/>
              <a:gdLst/>
              <a:ahLst/>
              <a:cxnLst/>
              <a:rect l="l" t="t" r="r" b="b"/>
              <a:pathLst>
                <a:path w="11230" h="14592" extrusionOk="0">
                  <a:moveTo>
                    <a:pt x="0" y="0"/>
                  </a:moveTo>
                  <a:lnTo>
                    <a:pt x="0" y="14591"/>
                  </a:lnTo>
                  <a:lnTo>
                    <a:pt x="11230" y="14591"/>
                  </a:lnTo>
                  <a:lnTo>
                    <a:pt x="11230" y="0"/>
                  </a:ln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 rot="5390072">
              <a:off x="6681958" y="1223766"/>
              <a:ext cx="644615" cy="795107"/>
            </a:xfrm>
            <a:custGeom>
              <a:avLst/>
              <a:gdLst/>
              <a:ahLst/>
              <a:cxnLst/>
              <a:rect l="l" t="t" r="r" b="b"/>
              <a:pathLst>
                <a:path w="14347" h="17697" extrusionOk="0">
                  <a:moveTo>
                    <a:pt x="0" y="1"/>
                  </a:moveTo>
                  <a:lnTo>
                    <a:pt x="0" y="17697"/>
                  </a:lnTo>
                  <a:lnTo>
                    <a:pt x="14346" y="17697"/>
                  </a:lnTo>
                  <a:lnTo>
                    <a:pt x="14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 rot="5390072">
              <a:off x="6751958" y="1293762"/>
              <a:ext cx="504567" cy="655603"/>
            </a:xfrm>
            <a:custGeom>
              <a:avLst/>
              <a:gdLst/>
              <a:ahLst/>
              <a:cxnLst/>
              <a:rect l="l" t="t" r="r" b="b"/>
              <a:pathLst>
                <a:path w="11230" h="14592" extrusionOk="0">
                  <a:moveTo>
                    <a:pt x="0" y="0"/>
                  </a:moveTo>
                  <a:lnTo>
                    <a:pt x="0" y="14591"/>
                  </a:lnTo>
                  <a:lnTo>
                    <a:pt x="11230" y="14591"/>
                  </a:lnTo>
                  <a:lnTo>
                    <a:pt x="11230" y="0"/>
                  </a:ln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0"/>
          <p:cNvGrpSpPr/>
          <p:nvPr/>
        </p:nvGrpSpPr>
        <p:grpSpPr>
          <a:xfrm>
            <a:off x="4782650" y="3912355"/>
            <a:ext cx="1195332" cy="1056272"/>
            <a:chOff x="4782650" y="3912355"/>
            <a:chExt cx="1195332" cy="1056272"/>
          </a:xfrm>
        </p:grpSpPr>
        <p:grpSp>
          <p:nvGrpSpPr>
            <p:cNvPr id="1074" name="Google Shape;1074;p40"/>
            <p:cNvGrpSpPr/>
            <p:nvPr/>
          </p:nvGrpSpPr>
          <p:grpSpPr>
            <a:xfrm rot="-839832">
              <a:off x="4868220" y="4023846"/>
              <a:ext cx="1024192" cy="833289"/>
              <a:chOff x="6333912" y="3383691"/>
              <a:chExt cx="719297" cy="585225"/>
            </a:xfrm>
          </p:grpSpPr>
          <p:sp>
            <p:nvSpPr>
              <p:cNvPr id="1075" name="Google Shape;1075;p40"/>
              <p:cNvSpPr/>
              <p:nvPr/>
            </p:nvSpPr>
            <p:spPr>
              <a:xfrm>
                <a:off x="6347189" y="3874674"/>
                <a:ext cx="84215" cy="8914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45" extrusionOk="0">
                    <a:moveTo>
                      <a:pt x="863" y="0"/>
                    </a:moveTo>
                    <a:cubicBezTo>
                      <a:pt x="764" y="0"/>
                      <a:pt x="651" y="38"/>
                      <a:pt x="526" y="139"/>
                    </a:cubicBezTo>
                    <a:cubicBezTo>
                      <a:pt x="480" y="186"/>
                      <a:pt x="386" y="233"/>
                      <a:pt x="339" y="326"/>
                    </a:cubicBezTo>
                    <a:cubicBezTo>
                      <a:pt x="141" y="524"/>
                      <a:pt x="48" y="769"/>
                      <a:pt x="48" y="910"/>
                    </a:cubicBezTo>
                    <a:cubicBezTo>
                      <a:pt x="1" y="1155"/>
                      <a:pt x="48" y="1353"/>
                      <a:pt x="188" y="1493"/>
                    </a:cubicBezTo>
                    <a:lnTo>
                      <a:pt x="234" y="1493"/>
                    </a:lnTo>
                    <a:lnTo>
                      <a:pt x="234" y="1540"/>
                    </a:lnTo>
                    <a:lnTo>
                      <a:pt x="339" y="1540"/>
                    </a:lnTo>
                    <a:lnTo>
                      <a:pt x="339" y="1598"/>
                    </a:lnTo>
                    <a:lnTo>
                      <a:pt x="433" y="1598"/>
                    </a:lnTo>
                    <a:lnTo>
                      <a:pt x="480" y="1645"/>
                    </a:lnTo>
                    <a:lnTo>
                      <a:pt x="771" y="1645"/>
                    </a:lnTo>
                    <a:cubicBezTo>
                      <a:pt x="1063" y="1540"/>
                      <a:pt x="1355" y="1353"/>
                      <a:pt x="1507" y="1201"/>
                    </a:cubicBezTo>
                    <a:lnTo>
                      <a:pt x="1553" y="1155"/>
                    </a:lnTo>
                    <a:cubicBezTo>
                      <a:pt x="1553" y="1155"/>
                      <a:pt x="1553" y="956"/>
                      <a:pt x="1507" y="769"/>
                    </a:cubicBezTo>
                    <a:cubicBezTo>
                      <a:pt x="1460" y="723"/>
                      <a:pt x="1460" y="618"/>
                      <a:pt x="1402" y="524"/>
                    </a:cubicBezTo>
                    <a:cubicBezTo>
                      <a:pt x="1402" y="524"/>
                      <a:pt x="1355" y="478"/>
                      <a:pt x="1355" y="431"/>
                    </a:cubicBezTo>
                    <a:cubicBezTo>
                      <a:pt x="1308" y="279"/>
                      <a:pt x="1215" y="186"/>
                      <a:pt x="1110" y="81"/>
                    </a:cubicBezTo>
                    <a:cubicBezTo>
                      <a:pt x="1041" y="35"/>
                      <a:pt x="959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6953225" y="3874836"/>
                <a:ext cx="86437" cy="89743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56" extrusionOk="0">
                    <a:moveTo>
                      <a:pt x="718" y="0"/>
                    </a:moveTo>
                    <a:cubicBezTo>
                      <a:pt x="457" y="0"/>
                      <a:pt x="257" y="261"/>
                      <a:pt x="141" y="521"/>
                    </a:cubicBezTo>
                    <a:cubicBezTo>
                      <a:pt x="47" y="813"/>
                      <a:pt x="0" y="1152"/>
                      <a:pt x="0" y="1152"/>
                    </a:cubicBezTo>
                    <a:lnTo>
                      <a:pt x="94" y="1198"/>
                    </a:lnTo>
                    <a:cubicBezTo>
                      <a:pt x="141" y="1245"/>
                      <a:pt x="199" y="1303"/>
                      <a:pt x="246" y="1350"/>
                    </a:cubicBezTo>
                    <a:cubicBezTo>
                      <a:pt x="339" y="1397"/>
                      <a:pt x="491" y="1490"/>
                      <a:pt x="631" y="1537"/>
                    </a:cubicBezTo>
                    <a:cubicBezTo>
                      <a:pt x="677" y="1595"/>
                      <a:pt x="724" y="1595"/>
                      <a:pt x="829" y="1642"/>
                    </a:cubicBezTo>
                    <a:cubicBezTo>
                      <a:pt x="869" y="1651"/>
                      <a:pt x="908" y="1656"/>
                      <a:pt x="947" y="1656"/>
                    </a:cubicBezTo>
                    <a:cubicBezTo>
                      <a:pt x="1289" y="1656"/>
                      <a:pt x="1595" y="1305"/>
                      <a:pt x="1553" y="907"/>
                    </a:cubicBezTo>
                    <a:cubicBezTo>
                      <a:pt x="1506" y="766"/>
                      <a:pt x="1413" y="568"/>
                      <a:pt x="1261" y="370"/>
                    </a:cubicBezTo>
                    <a:lnTo>
                      <a:pt x="1261" y="323"/>
                    </a:lnTo>
                    <a:lnTo>
                      <a:pt x="1214" y="323"/>
                    </a:lnTo>
                    <a:cubicBezTo>
                      <a:pt x="1168" y="276"/>
                      <a:pt x="1121" y="183"/>
                      <a:pt x="1016" y="136"/>
                    </a:cubicBezTo>
                    <a:lnTo>
                      <a:pt x="969" y="78"/>
                    </a:lnTo>
                    <a:cubicBezTo>
                      <a:pt x="880" y="24"/>
                      <a:pt x="797" y="0"/>
                      <a:pt x="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6953225" y="3389543"/>
                <a:ext cx="84161" cy="9006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662" extrusionOk="0">
                    <a:moveTo>
                      <a:pt x="971" y="1"/>
                    </a:moveTo>
                    <a:cubicBezTo>
                      <a:pt x="923" y="1"/>
                      <a:pt x="876" y="16"/>
                      <a:pt x="829" y="45"/>
                    </a:cubicBezTo>
                    <a:cubicBezTo>
                      <a:pt x="537" y="91"/>
                      <a:pt x="292" y="278"/>
                      <a:pt x="141" y="383"/>
                    </a:cubicBezTo>
                    <a:cubicBezTo>
                      <a:pt x="47" y="477"/>
                      <a:pt x="0" y="523"/>
                      <a:pt x="0" y="523"/>
                    </a:cubicBezTo>
                    <a:cubicBezTo>
                      <a:pt x="0" y="523"/>
                      <a:pt x="47" y="967"/>
                      <a:pt x="246" y="1305"/>
                    </a:cubicBezTo>
                    <a:cubicBezTo>
                      <a:pt x="246" y="1352"/>
                      <a:pt x="292" y="1352"/>
                      <a:pt x="292" y="1399"/>
                    </a:cubicBezTo>
                    <a:cubicBezTo>
                      <a:pt x="386" y="1550"/>
                      <a:pt x="491" y="1644"/>
                      <a:pt x="631" y="1644"/>
                    </a:cubicBezTo>
                    <a:cubicBezTo>
                      <a:pt x="654" y="1656"/>
                      <a:pt x="681" y="1661"/>
                      <a:pt x="711" y="1661"/>
                    </a:cubicBezTo>
                    <a:cubicBezTo>
                      <a:pt x="799" y="1661"/>
                      <a:pt x="911" y="1609"/>
                      <a:pt x="1016" y="1504"/>
                    </a:cubicBezTo>
                    <a:cubicBezTo>
                      <a:pt x="1121" y="1445"/>
                      <a:pt x="1168" y="1399"/>
                      <a:pt x="1261" y="1305"/>
                    </a:cubicBezTo>
                    <a:cubicBezTo>
                      <a:pt x="1413" y="1107"/>
                      <a:pt x="1506" y="920"/>
                      <a:pt x="1553" y="722"/>
                    </a:cubicBezTo>
                    <a:cubicBezTo>
                      <a:pt x="1553" y="570"/>
                      <a:pt x="1553" y="430"/>
                      <a:pt x="1460" y="278"/>
                    </a:cubicBezTo>
                    <a:cubicBezTo>
                      <a:pt x="1413" y="231"/>
                      <a:pt x="1413" y="231"/>
                      <a:pt x="1366" y="185"/>
                    </a:cubicBezTo>
                    <a:cubicBezTo>
                      <a:pt x="1308" y="138"/>
                      <a:pt x="1214" y="91"/>
                      <a:pt x="1121" y="45"/>
                    </a:cubicBezTo>
                    <a:cubicBezTo>
                      <a:pt x="1069" y="16"/>
                      <a:pt x="1019" y="1"/>
                      <a:pt x="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6344751" y="3390898"/>
                <a:ext cx="86654" cy="8773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19" extrusionOk="0">
                    <a:moveTo>
                      <a:pt x="658" y="0"/>
                    </a:moveTo>
                    <a:cubicBezTo>
                      <a:pt x="294" y="0"/>
                      <a:pt x="1" y="308"/>
                      <a:pt x="93" y="697"/>
                    </a:cubicBezTo>
                    <a:cubicBezTo>
                      <a:pt x="93" y="895"/>
                      <a:pt x="186" y="1082"/>
                      <a:pt x="384" y="1280"/>
                    </a:cubicBezTo>
                    <a:lnTo>
                      <a:pt x="384" y="1327"/>
                    </a:lnTo>
                    <a:cubicBezTo>
                      <a:pt x="384" y="1327"/>
                      <a:pt x="431" y="1374"/>
                      <a:pt x="478" y="1420"/>
                    </a:cubicBezTo>
                    <a:cubicBezTo>
                      <a:pt x="525" y="1420"/>
                      <a:pt x="525" y="1479"/>
                      <a:pt x="571" y="1479"/>
                    </a:cubicBezTo>
                    <a:cubicBezTo>
                      <a:pt x="676" y="1572"/>
                      <a:pt x="770" y="1619"/>
                      <a:pt x="816" y="1619"/>
                    </a:cubicBezTo>
                    <a:lnTo>
                      <a:pt x="1015" y="1619"/>
                    </a:lnTo>
                    <a:cubicBezTo>
                      <a:pt x="1213" y="1572"/>
                      <a:pt x="1353" y="1327"/>
                      <a:pt x="1447" y="1082"/>
                    </a:cubicBezTo>
                    <a:cubicBezTo>
                      <a:pt x="1552" y="790"/>
                      <a:pt x="1598" y="498"/>
                      <a:pt x="1598" y="498"/>
                    </a:cubicBezTo>
                    <a:lnTo>
                      <a:pt x="1552" y="452"/>
                    </a:lnTo>
                    <a:cubicBezTo>
                      <a:pt x="1552" y="452"/>
                      <a:pt x="1552" y="405"/>
                      <a:pt x="1505" y="405"/>
                    </a:cubicBezTo>
                    <a:lnTo>
                      <a:pt x="1447" y="358"/>
                    </a:lnTo>
                    <a:cubicBezTo>
                      <a:pt x="1400" y="312"/>
                      <a:pt x="1307" y="253"/>
                      <a:pt x="1155" y="160"/>
                    </a:cubicBezTo>
                    <a:cubicBezTo>
                      <a:pt x="1061" y="113"/>
                      <a:pt x="921" y="66"/>
                      <a:pt x="816" y="20"/>
                    </a:cubicBezTo>
                    <a:cubicBezTo>
                      <a:pt x="763" y="7"/>
                      <a:pt x="710" y="0"/>
                      <a:pt x="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6333912" y="3383691"/>
                <a:ext cx="719297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10799" extrusionOk="0">
                    <a:moveTo>
                      <a:pt x="5149" y="1"/>
                    </a:moveTo>
                    <a:cubicBezTo>
                      <a:pt x="4915" y="48"/>
                      <a:pt x="4623" y="48"/>
                      <a:pt x="4378" y="94"/>
                    </a:cubicBezTo>
                    <a:cubicBezTo>
                      <a:pt x="4133" y="94"/>
                      <a:pt x="3935" y="153"/>
                      <a:pt x="3689" y="153"/>
                    </a:cubicBezTo>
                    <a:cubicBezTo>
                      <a:pt x="3012" y="246"/>
                      <a:pt x="2382" y="339"/>
                      <a:pt x="1798" y="491"/>
                    </a:cubicBezTo>
                    <a:lnTo>
                      <a:pt x="1647" y="491"/>
                    </a:lnTo>
                    <a:cubicBezTo>
                      <a:pt x="1460" y="538"/>
                      <a:pt x="1308" y="585"/>
                      <a:pt x="1121" y="631"/>
                    </a:cubicBezTo>
                    <a:cubicBezTo>
                      <a:pt x="1016" y="631"/>
                      <a:pt x="923" y="678"/>
                      <a:pt x="830" y="678"/>
                    </a:cubicBezTo>
                    <a:cubicBezTo>
                      <a:pt x="771" y="876"/>
                      <a:pt x="678" y="1122"/>
                      <a:pt x="631" y="1320"/>
                    </a:cubicBezTo>
                    <a:cubicBezTo>
                      <a:pt x="584" y="1367"/>
                      <a:pt x="584" y="1367"/>
                      <a:pt x="584" y="1413"/>
                    </a:cubicBezTo>
                    <a:lnTo>
                      <a:pt x="584" y="1460"/>
                    </a:lnTo>
                    <a:cubicBezTo>
                      <a:pt x="538" y="1507"/>
                      <a:pt x="538" y="1612"/>
                      <a:pt x="479" y="1705"/>
                    </a:cubicBezTo>
                    <a:cubicBezTo>
                      <a:pt x="479" y="1799"/>
                      <a:pt x="433" y="1904"/>
                      <a:pt x="433" y="1997"/>
                    </a:cubicBezTo>
                    <a:cubicBezTo>
                      <a:pt x="386" y="2044"/>
                      <a:pt x="386" y="2090"/>
                      <a:pt x="386" y="2090"/>
                    </a:cubicBezTo>
                    <a:cubicBezTo>
                      <a:pt x="339" y="2382"/>
                      <a:pt x="246" y="2674"/>
                      <a:pt x="188" y="2966"/>
                    </a:cubicBezTo>
                    <a:cubicBezTo>
                      <a:pt x="188" y="3071"/>
                      <a:pt x="188" y="3118"/>
                      <a:pt x="141" y="3211"/>
                    </a:cubicBezTo>
                    <a:cubicBezTo>
                      <a:pt x="141" y="3409"/>
                      <a:pt x="94" y="3655"/>
                      <a:pt x="48" y="3888"/>
                    </a:cubicBezTo>
                    <a:lnTo>
                      <a:pt x="48" y="3946"/>
                    </a:lnTo>
                    <a:cubicBezTo>
                      <a:pt x="48" y="4086"/>
                      <a:pt x="48" y="4285"/>
                      <a:pt x="1" y="4472"/>
                    </a:cubicBezTo>
                    <a:lnTo>
                      <a:pt x="1" y="5697"/>
                    </a:lnTo>
                    <a:cubicBezTo>
                      <a:pt x="1" y="5931"/>
                      <a:pt x="1" y="6223"/>
                      <a:pt x="48" y="6468"/>
                    </a:cubicBezTo>
                    <a:lnTo>
                      <a:pt x="48" y="6619"/>
                    </a:lnTo>
                    <a:lnTo>
                      <a:pt x="48" y="6760"/>
                    </a:lnTo>
                    <a:lnTo>
                      <a:pt x="48" y="6911"/>
                    </a:lnTo>
                    <a:lnTo>
                      <a:pt x="94" y="6911"/>
                    </a:lnTo>
                    <a:lnTo>
                      <a:pt x="94" y="7051"/>
                    </a:lnTo>
                    <a:lnTo>
                      <a:pt x="94" y="7203"/>
                    </a:lnTo>
                    <a:cubicBezTo>
                      <a:pt x="94" y="7296"/>
                      <a:pt x="141" y="7343"/>
                      <a:pt x="141" y="7390"/>
                    </a:cubicBezTo>
                    <a:lnTo>
                      <a:pt x="141" y="7448"/>
                    </a:lnTo>
                    <a:lnTo>
                      <a:pt x="141" y="7542"/>
                    </a:lnTo>
                    <a:cubicBezTo>
                      <a:pt x="141" y="7542"/>
                      <a:pt x="141" y="7588"/>
                      <a:pt x="188" y="7588"/>
                    </a:cubicBezTo>
                    <a:lnTo>
                      <a:pt x="188" y="7740"/>
                    </a:lnTo>
                    <a:cubicBezTo>
                      <a:pt x="188" y="7787"/>
                      <a:pt x="188" y="7833"/>
                      <a:pt x="246" y="7880"/>
                    </a:cubicBezTo>
                    <a:lnTo>
                      <a:pt x="246" y="8032"/>
                    </a:lnTo>
                    <a:cubicBezTo>
                      <a:pt x="246" y="8032"/>
                      <a:pt x="246" y="8079"/>
                      <a:pt x="293" y="8125"/>
                    </a:cubicBezTo>
                    <a:lnTo>
                      <a:pt x="293" y="8172"/>
                    </a:lnTo>
                    <a:lnTo>
                      <a:pt x="293" y="8219"/>
                    </a:lnTo>
                    <a:cubicBezTo>
                      <a:pt x="293" y="8265"/>
                      <a:pt x="339" y="8324"/>
                      <a:pt x="339" y="8417"/>
                    </a:cubicBezTo>
                    <a:cubicBezTo>
                      <a:pt x="339" y="8464"/>
                      <a:pt x="386" y="8557"/>
                      <a:pt x="386" y="8615"/>
                    </a:cubicBezTo>
                    <a:lnTo>
                      <a:pt x="386" y="8709"/>
                    </a:lnTo>
                    <a:cubicBezTo>
                      <a:pt x="433" y="8802"/>
                      <a:pt x="433" y="8907"/>
                      <a:pt x="479" y="8954"/>
                    </a:cubicBezTo>
                    <a:cubicBezTo>
                      <a:pt x="538" y="9094"/>
                      <a:pt x="538" y="9246"/>
                      <a:pt x="584" y="9386"/>
                    </a:cubicBezTo>
                    <a:lnTo>
                      <a:pt x="631" y="9433"/>
                    </a:lnTo>
                    <a:cubicBezTo>
                      <a:pt x="678" y="9631"/>
                      <a:pt x="725" y="9829"/>
                      <a:pt x="830" y="10016"/>
                    </a:cubicBezTo>
                    <a:lnTo>
                      <a:pt x="830" y="10075"/>
                    </a:lnTo>
                    <a:cubicBezTo>
                      <a:pt x="923" y="10075"/>
                      <a:pt x="1016" y="10121"/>
                      <a:pt x="1121" y="10121"/>
                    </a:cubicBezTo>
                    <a:cubicBezTo>
                      <a:pt x="1168" y="10168"/>
                      <a:pt x="1168" y="10168"/>
                      <a:pt x="1215" y="10168"/>
                    </a:cubicBezTo>
                    <a:cubicBezTo>
                      <a:pt x="1355" y="10215"/>
                      <a:pt x="1553" y="10261"/>
                      <a:pt x="1752" y="10261"/>
                    </a:cubicBezTo>
                    <a:cubicBezTo>
                      <a:pt x="1892" y="10308"/>
                      <a:pt x="2044" y="10366"/>
                      <a:pt x="2230" y="10366"/>
                    </a:cubicBezTo>
                    <a:cubicBezTo>
                      <a:pt x="2289" y="10413"/>
                      <a:pt x="2335" y="10413"/>
                      <a:pt x="2382" y="10413"/>
                    </a:cubicBezTo>
                    <a:cubicBezTo>
                      <a:pt x="2429" y="10413"/>
                      <a:pt x="2475" y="10413"/>
                      <a:pt x="2522" y="10460"/>
                    </a:cubicBezTo>
                    <a:lnTo>
                      <a:pt x="2721" y="10460"/>
                    </a:lnTo>
                    <a:cubicBezTo>
                      <a:pt x="2767" y="10460"/>
                      <a:pt x="2767" y="10506"/>
                      <a:pt x="2814" y="10506"/>
                    </a:cubicBezTo>
                    <a:lnTo>
                      <a:pt x="2966" y="10506"/>
                    </a:lnTo>
                    <a:cubicBezTo>
                      <a:pt x="3012" y="10506"/>
                      <a:pt x="3106" y="10553"/>
                      <a:pt x="3164" y="10553"/>
                    </a:cubicBezTo>
                    <a:lnTo>
                      <a:pt x="3351" y="10553"/>
                    </a:lnTo>
                    <a:cubicBezTo>
                      <a:pt x="3398" y="10600"/>
                      <a:pt x="3456" y="10600"/>
                      <a:pt x="3503" y="10600"/>
                    </a:cubicBezTo>
                    <a:cubicBezTo>
                      <a:pt x="3689" y="10600"/>
                      <a:pt x="3888" y="10658"/>
                      <a:pt x="4086" y="10658"/>
                    </a:cubicBezTo>
                    <a:cubicBezTo>
                      <a:pt x="4180" y="10705"/>
                      <a:pt x="4226" y="10705"/>
                      <a:pt x="4331" y="10705"/>
                    </a:cubicBezTo>
                    <a:lnTo>
                      <a:pt x="4565" y="10705"/>
                    </a:lnTo>
                    <a:cubicBezTo>
                      <a:pt x="4670" y="10752"/>
                      <a:pt x="4810" y="10752"/>
                      <a:pt x="4915" y="10752"/>
                    </a:cubicBezTo>
                    <a:lnTo>
                      <a:pt x="5300" y="10752"/>
                    </a:lnTo>
                    <a:lnTo>
                      <a:pt x="5347" y="10798"/>
                    </a:lnTo>
                    <a:lnTo>
                      <a:pt x="7541" y="10798"/>
                    </a:lnTo>
                    <a:cubicBezTo>
                      <a:pt x="8172" y="10752"/>
                      <a:pt x="8802" y="10705"/>
                      <a:pt x="9386" y="10658"/>
                    </a:cubicBezTo>
                    <a:cubicBezTo>
                      <a:pt x="9526" y="10600"/>
                      <a:pt x="9678" y="10600"/>
                      <a:pt x="9876" y="10600"/>
                    </a:cubicBezTo>
                    <a:cubicBezTo>
                      <a:pt x="10460" y="10506"/>
                      <a:pt x="10985" y="10413"/>
                      <a:pt x="11522" y="10261"/>
                    </a:cubicBezTo>
                    <a:cubicBezTo>
                      <a:pt x="11569" y="10261"/>
                      <a:pt x="11674" y="10261"/>
                      <a:pt x="11767" y="10215"/>
                    </a:cubicBezTo>
                    <a:cubicBezTo>
                      <a:pt x="11919" y="10215"/>
                      <a:pt x="12105" y="10168"/>
                      <a:pt x="12257" y="10121"/>
                    </a:cubicBezTo>
                    <a:cubicBezTo>
                      <a:pt x="12304" y="10121"/>
                      <a:pt x="12397" y="10075"/>
                      <a:pt x="12444" y="10075"/>
                    </a:cubicBezTo>
                    <a:cubicBezTo>
                      <a:pt x="12502" y="9876"/>
                      <a:pt x="12549" y="9724"/>
                      <a:pt x="12642" y="9491"/>
                    </a:cubicBezTo>
                    <a:lnTo>
                      <a:pt x="12642" y="9386"/>
                    </a:lnTo>
                    <a:cubicBezTo>
                      <a:pt x="12689" y="9246"/>
                      <a:pt x="12736" y="9094"/>
                      <a:pt x="12794" y="8954"/>
                    </a:cubicBezTo>
                    <a:cubicBezTo>
                      <a:pt x="12794" y="8849"/>
                      <a:pt x="12841" y="8756"/>
                      <a:pt x="12841" y="8662"/>
                    </a:cubicBezTo>
                    <a:cubicBezTo>
                      <a:pt x="12934" y="8370"/>
                      <a:pt x="12981" y="8079"/>
                      <a:pt x="13028" y="7740"/>
                    </a:cubicBezTo>
                    <a:cubicBezTo>
                      <a:pt x="13086" y="7682"/>
                      <a:pt x="13086" y="7588"/>
                      <a:pt x="13086" y="7542"/>
                    </a:cubicBezTo>
                    <a:cubicBezTo>
                      <a:pt x="13086" y="7448"/>
                      <a:pt x="13133" y="7296"/>
                      <a:pt x="13133" y="7203"/>
                    </a:cubicBezTo>
                    <a:lnTo>
                      <a:pt x="13133" y="7098"/>
                    </a:lnTo>
                    <a:cubicBezTo>
                      <a:pt x="13226" y="6573"/>
                      <a:pt x="13273" y="5989"/>
                      <a:pt x="13226" y="5347"/>
                    </a:cubicBezTo>
                    <a:lnTo>
                      <a:pt x="13226" y="4472"/>
                    </a:lnTo>
                    <a:cubicBezTo>
                      <a:pt x="13226" y="4332"/>
                      <a:pt x="13179" y="4133"/>
                      <a:pt x="13179" y="3993"/>
                    </a:cubicBezTo>
                    <a:cubicBezTo>
                      <a:pt x="13179" y="3748"/>
                      <a:pt x="13133" y="3503"/>
                      <a:pt x="13086" y="3304"/>
                    </a:cubicBezTo>
                    <a:lnTo>
                      <a:pt x="13086" y="3211"/>
                    </a:lnTo>
                    <a:cubicBezTo>
                      <a:pt x="13086" y="3071"/>
                      <a:pt x="13028" y="2919"/>
                      <a:pt x="13028" y="2826"/>
                    </a:cubicBezTo>
                    <a:cubicBezTo>
                      <a:pt x="12934" y="2534"/>
                      <a:pt x="12888" y="2289"/>
                      <a:pt x="12841" y="1997"/>
                    </a:cubicBezTo>
                    <a:cubicBezTo>
                      <a:pt x="12794" y="1904"/>
                      <a:pt x="12794" y="1799"/>
                      <a:pt x="12736" y="1705"/>
                    </a:cubicBezTo>
                    <a:cubicBezTo>
                      <a:pt x="12736" y="1612"/>
                      <a:pt x="12689" y="1507"/>
                      <a:pt x="12689" y="1413"/>
                    </a:cubicBezTo>
                    <a:cubicBezTo>
                      <a:pt x="12642" y="1413"/>
                      <a:pt x="12642" y="1367"/>
                      <a:pt x="12642" y="1320"/>
                    </a:cubicBezTo>
                    <a:cubicBezTo>
                      <a:pt x="12596" y="1168"/>
                      <a:pt x="12549" y="1028"/>
                      <a:pt x="12502" y="876"/>
                    </a:cubicBezTo>
                    <a:cubicBezTo>
                      <a:pt x="12502" y="830"/>
                      <a:pt x="12444" y="783"/>
                      <a:pt x="12444" y="736"/>
                    </a:cubicBezTo>
                    <a:lnTo>
                      <a:pt x="12444" y="678"/>
                    </a:lnTo>
                    <a:cubicBezTo>
                      <a:pt x="12351" y="678"/>
                      <a:pt x="12257" y="631"/>
                      <a:pt x="12152" y="631"/>
                    </a:cubicBezTo>
                    <a:cubicBezTo>
                      <a:pt x="11965" y="585"/>
                      <a:pt x="11767" y="538"/>
                      <a:pt x="11569" y="491"/>
                    </a:cubicBezTo>
                    <a:cubicBezTo>
                      <a:pt x="11335" y="445"/>
                      <a:pt x="11043" y="386"/>
                      <a:pt x="10751" y="339"/>
                    </a:cubicBezTo>
                    <a:cubicBezTo>
                      <a:pt x="10553" y="293"/>
                      <a:pt x="10401" y="293"/>
                      <a:pt x="10261" y="246"/>
                    </a:cubicBezTo>
                    <a:cubicBezTo>
                      <a:pt x="10109" y="246"/>
                      <a:pt x="9969" y="199"/>
                      <a:pt x="9818" y="199"/>
                    </a:cubicBezTo>
                    <a:cubicBezTo>
                      <a:pt x="9479" y="153"/>
                      <a:pt x="9141" y="94"/>
                      <a:pt x="8802" y="94"/>
                    </a:cubicBezTo>
                    <a:cubicBezTo>
                      <a:pt x="8755" y="94"/>
                      <a:pt x="8709" y="48"/>
                      <a:pt x="8709" y="48"/>
                    </a:cubicBezTo>
                    <a:lnTo>
                      <a:pt x="8218" y="48"/>
                    </a:lnTo>
                    <a:cubicBezTo>
                      <a:pt x="7728" y="1"/>
                      <a:pt x="7250" y="1"/>
                      <a:pt x="6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40"/>
            <p:cNvGrpSpPr/>
            <p:nvPr/>
          </p:nvGrpSpPr>
          <p:grpSpPr>
            <a:xfrm rot="-839748">
              <a:off x="4839367" y="4246456"/>
              <a:ext cx="1035894" cy="225234"/>
              <a:chOff x="6328222" y="3541878"/>
              <a:chExt cx="727536" cy="158188"/>
            </a:xfrm>
          </p:grpSpPr>
          <p:sp>
            <p:nvSpPr>
              <p:cNvPr id="1081" name="Google Shape;1081;p40"/>
              <p:cNvSpPr/>
              <p:nvPr/>
            </p:nvSpPr>
            <p:spPr>
              <a:xfrm>
                <a:off x="6368108" y="3594391"/>
                <a:ext cx="60750" cy="6644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26" extrusionOk="0">
                    <a:moveTo>
                      <a:pt x="537" y="0"/>
                    </a:moveTo>
                    <a:lnTo>
                      <a:pt x="537" y="105"/>
                    </a:lnTo>
                    <a:cubicBezTo>
                      <a:pt x="385" y="245"/>
                      <a:pt x="0" y="829"/>
                      <a:pt x="0" y="875"/>
                    </a:cubicBezTo>
                    <a:lnTo>
                      <a:pt x="630" y="1226"/>
                    </a:lnTo>
                    <a:lnTo>
                      <a:pt x="724" y="1074"/>
                    </a:lnTo>
                    <a:lnTo>
                      <a:pt x="1121" y="490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6428804" y="3550061"/>
                <a:ext cx="105079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2429" extrusionOk="0">
                    <a:moveTo>
                      <a:pt x="1016" y="1"/>
                    </a:moveTo>
                    <a:cubicBezTo>
                      <a:pt x="1016" y="1"/>
                      <a:pt x="1" y="1262"/>
                      <a:pt x="1" y="1308"/>
                    </a:cubicBezTo>
                    <a:lnTo>
                      <a:pt x="1121" y="2429"/>
                    </a:lnTo>
                    <a:lnTo>
                      <a:pt x="1938" y="1262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6592032" y="3546918"/>
                <a:ext cx="108222" cy="129737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394" extrusionOk="0">
                    <a:moveTo>
                      <a:pt x="1028" y="1"/>
                    </a:moveTo>
                    <a:cubicBezTo>
                      <a:pt x="1028" y="1"/>
                      <a:pt x="47" y="1226"/>
                      <a:pt x="0" y="1273"/>
                    </a:cubicBezTo>
                    <a:lnTo>
                      <a:pt x="1121" y="2393"/>
                    </a:lnTo>
                    <a:lnTo>
                      <a:pt x="1996" y="1226"/>
                    </a:lnTo>
                    <a:lnTo>
                      <a:pt x="10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6755206" y="3541878"/>
                <a:ext cx="105730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429" extrusionOk="0">
                    <a:moveTo>
                      <a:pt x="1028" y="0"/>
                    </a:moveTo>
                    <a:cubicBezTo>
                      <a:pt x="1028" y="0"/>
                      <a:pt x="1" y="1261"/>
                      <a:pt x="1" y="1319"/>
                    </a:cubicBezTo>
                    <a:lnTo>
                      <a:pt x="1121" y="2428"/>
                    </a:lnTo>
                    <a:lnTo>
                      <a:pt x="1950" y="1261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6919084" y="3544371"/>
                <a:ext cx="102532" cy="137324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534" extrusionOk="0">
                    <a:moveTo>
                      <a:pt x="969" y="1"/>
                    </a:moveTo>
                    <a:cubicBezTo>
                      <a:pt x="969" y="1"/>
                      <a:pt x="47" y="1121"/>
                      <a:pt x="0" y="1168"/>
                    </a:cubicBezTo>
                    <a:lnTo>
                      <a:pt x="1062" y="2534"/>
                    </a:lnTo>
                    <a:lnTo>
                      <a:pt x="1891" y="1460"/>
                    </a:lnTo>
                    <a:lnTo>
                      <a:pt x="9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6533829" y="3578566"/>
                <a:ext cx="5825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20" extrusionOk="0">
                    <a:moveTo>
                      <a:pt x="584" y="0"/>
                    </a:moveTo>
                    <a:cubicBezTo>
                      <a:pt x="584" y="0"/>
                      <a:pt x="0" y="689"/>
                      <a:pt x="0" y="736"/>
                    </a:cubicBezTo>
                    <a:lnTo>
                      <a:pt x="642" y="1319"/>
                    </a:lnTo>
                    <a:lnTo>
                      <a:pt x="1074" y="689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6697653" y="3576019"/>
                <a:ext cx="5760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20" extrusionOk="0">
                    <a:moveTo>
                      <a:pt x="538" y="0"/>
                    </a:moveTo>
                    <a:lnTo>
                      <a:pt x="1" y="689"/>
                    </a:lnTo>
                    <a:lnTo>
                      <a:pt x="631" y="1320"/>
                    </a:lnTo>
                    <a:lnTo>
                      <a:pt x="1063" y="68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6860881" y="3570979"/>
                <a:ext cx="58257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66" extrusionOk="0">
                    <a:moveTo>
                      <a:pt x="584" y="0"/>
                    </a:moveTo>
                    <a:cubicBezTo>
                      <a:pt x="584" y="0"/>
                      <a:pt x="0" y="677"/>
                      <a:pt x="0" y="724"/>
                    </a:cubicBezTo>
                    <a:lnTo>
                      <a:pt x="631" y="1366"/>
                    </a:lnTo>
                    <a:lnTo>
                      <a:pt x="1074" y="677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7021562" y="3600081"/>
                <a:ext cx="34195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308" extrusionOk="0">
                    <a:moveTo>
                      <a:pt x="397" y="0"/>
                    </a:moveTo>
                    <a:cubicBezTo>
                      <a:pt x="245" y="187"/>
                      <a:pt x="0" y="432"/>
                      <a:pt x="0" y="432"/>
                    </a:cubicBezTo>
                    <a:lnTo>
                      <a:pt x="537" y="1307"/>
                    </a:lnTo>
                    <a:lnTo>
                      <a:pt x="630" y="1214"/>
                    </a:lnTo>
                    <a:cubicBezTo>
                      <a:pt x="584" y="770"/>
                      <a:pt x="490" y="339"/>
                      <a:pt x="3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6368108" y="3600081"/>
                <a:ext cx="3923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121" extrusionOk="0">
                    <a:moveTo>
                      <a:pt x="537" y="0"/>
                    </a:moveTo>
                    <a:cubicBezTo>
                      <a:pt x="385" y="140"/>
                      <a:pt x="0" y="724"/>
                      <a:pt x="0" y="770"/>
                    </a:cubicBezTo>
                    <a:lnTo>
                      <a:pt x="630" y="1121"/>
                    </a:lnTo>
                    <a:lnTo>
                      <a:pt x="724" y="969"/>
                    </a:lnTo>
                    <a:cubicBezTo>
                      <a:pt x="677" y="630"/>
                      <a:pt x="630" y="292"/>
                      <a:pt x="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6328222" y="3620945"/>
                <a:ext cx="34846" cy="7912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460" extrusionOk="0">
                    <a:moveTo>
                      <a:pt x="153" y="0"/>
                    </a:moveTo>
                    <a:cubicBezTo>
                      <a:pt x="153" y="47"/>
                      <a:pt x="153" y="94"/>
                      <a:pt x="106" y="199"/>
                    </a:cubicBezTo>
                    <a:lnTo>
                      <a:pt x="106" y="292"/>
                    </a:lnTo>
                    <a:lnTo>
                      <a:pt x="106" y="537"/>
                    </a:lnTo>
                    <a:lnTo>
                      <a:pt x="59" y="584"/>
                    </a:lnTo>
                    <a:lnTo>
                      <a:pt x="59" y="736"/>
                    </a:lnTo>
                    <a:lnTo>
                      <a:pt x="59" y="782"/>
                    </a:lnTo>
                    <a:lnTo>
                      <a:pt x="59" y="922"/>
                    </a:lnTo>
                    <a:lnTo>
                      <a:pt x="59" y="1121"/>
                    </a:lnTo>
                    <a:cubicBezTo>
                      <a:pt x="59" y="1168"/>
                      <a:pt x="59" y="1214"/>
                      <a:pt x="1" y="1319"/>
                    </a:cubicBezTo>
                    <a:lnTo>
                      <a:pt x="1" y="1459"/>
                    </a:lnTo>
                    <a:lnTo>
                      <a:pt x="643" y="537"/>
                    </a:lnTo>
                    <a:lnTo>
                      <a:pt x="643" y="339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2" name="Google Shape;1092;p40"/>
          <p:cNvGrpSpPr/>
          <p:nvPr/>
        </p:nvGrpSpPr>
        <p:grpSpPr>
          <a:xfrm>
            <a:off x="5466299" y="4238376"/>
            <a:ext cx="1041558" cy="1174199"/>
            <a:chOff x="4846107" y="3553175"/>
            <a:chExt cx="932043" cy="1050831"/>
          </a:xfrm>
        </p:grpSpPr>
        <p:sp>
          <p:nvSpPr>
            <p:cNvPr id="1093" name="Google Shape;1093;p40"/>
            <p:cNvSpPr/>
            <p:nvPr/>
          </p:nvSpPr>
          <p:spPr>
            <a:xfrm>
              <a:off x="4846107" y="3553175"/>
              <a:ext cx="932043" cy="804959"/>
            </a:xfrm>
            <a:custGeom>
              <a:avLst/>
              <a:gdLst/>
              <a:ahLst/>
              <a:cxnLst/>
              <a:rect l="l" t="t" r="r" b="b"/>
              <a:pathLst>
                <a:path w="10121" h="8741" extrusionOk="0">
                  <a:moveTo>
                    <a:pt x="8064" y="0"/>
                  </a:moveTo>
                  <a:cubicBezTo>
                    <a:pt x="7175" y="0"/>
                    <a:pt x="6129" y="269"/>
                    <a:pt x="6129" y="269"/>
                  </a:cubicBezTo>
                  <a:cubicBezTo>
                    <a:pt x="4821" y="316"/>
                    <a:pt x="4868" y="1880"/>
                    <a:pt x="4670" y="3771"/>
                  </a:cubicBezTo>
                  <a:cubicBezTo>
                    <a:pt x="4483" y="5674"/>
                    <a:pt x="3362" y="6304"/>
                    <a:pt x="1705" y="6783"/>
                  </a:cubicBezTo>
                  <a:cubicBezTo>
                    <a:pt x="0" y="7226"/>
                    <a:pt x="689" y="8440"/>
                    <a:pt x="689" y="8440"/>
                  </a:cubicBezTo>
                  <a:cubicBezTo>
                    <a:pt x="1327" y="8650"/>
                    <a:pt x="1974" y="8741"/>
                    <a:pt x="2604" y="8741"/>
                  </a:cubicBezTo>
                  <a:cubicBezTo>
                    <a:pt x="4466" y="8741"/>
                    <a:pt x="6179" y="7947"/>
                    <a:pt x="7051" y="7075"/>
                  </a:cubicBezTo>
                  <a:cubicBezTo>
                    <a:pt x="8218" y="5861"/>
                    <a:pt x="9829" y="5767"/>
                    <a:pt x="9829" y="5767"/>
                  </a:cubicBezTo>
                  <a:cubicBezTo>
                    <a:pt x="10121" y="5230"/>
                    <a:pt x="9969" y="3970"/>
                    <a:pt x="9444" y="3188"/>
                  </a:cubicBezTo>
                  <a:cubicBezTo>
                    <a:pt x="8953" y="2405"/>
                    <a:pt x="9829" y="608"/>
                    <a:pt x="9000" y="176"/>
                  </a:cubicBezTo>
                  <a:cubicBezTo>
                    <a:pt x="8772" y="46"/>
                    <a:pt x="8431" y="0"/>
                    <a:pt x="8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5143098" y="3574724"/>
              <a:ext cx="271758" cy="723551"/>
            </a:xfrm>
            <a:custGeom>
              <a:avLst/>
              <a:gdLst/>
              <a:ahLst/>
              <a:cxnLst/>
              <a:rect l="l" t="t" r="r" b="b"/>
              <a:pathLst>
                <a:path w="2951" h="7857" extrusionOk="0">
                  <a:moveTo>
                    <a:pt x="2927" y="0"/>
                  </a:moveTo>
                  <a:cubicBezTo>
                    <a:pt x="2915" y="0"/>
                    <a:pt x="2904" y="12"/>
                    <a:pt x="2904" y="35"/>
                  </a:cubicBezTo>
                  <a:cubicBezTo>
                    <a:pt x="2857" y="712"/>
                    <a:pt x="2857" y="1448"/>
                    <a:pt x="2857" y="2171"/>
                  </a:cubicBezTo>
                  <a:cubicBezTo>
                    <a:pt x="2904" y="2907"/>
                    <a:pt x="2857" y="3584"/>
                    <a:pt x="2658" y="4273"/>
                  </a:cubicBezTo>
                  <a:cubicBezTo>
                    <a:pt x="2518" y="4798"/>
                    <a:pt x="2273" y="5241"/>
                    <a:pt x="1935" y="5627"/>
                  </a:cubicBezTo>
                  <a:cubicBezTo>
                    <a:pt x="1596" y="6070"/>
                    <a:pt x="1106" y="6315"/>
                    <a:pt x="616" y="6502"/>
                  </a:cubicBezTo>
                  <a:cubicBezTo>
                    <a:pt x="594" y="6504"/>
                    <a:pt x="573" y="6506"/>
                    <a:pt x="554" y="6506"/>
                  </a:cubicBezTo>
                  <a:cubicBezTo>
                    <a:pt x="188" y="6506"/>
                    <a:pt x="223" y="6102"/>
                    <a:pt x="90" y="5825"/>
                  </a:cubicBezTo>
                  <a:cubicBezTo>
                    <a:pt x="71" y="5809"/>
                    <a:pt x="53" y="5804"/>
                    <a:pt x="39" y="5804"/>
                  </a:cubicBezTo>
                  <a:cubicBezTo>
                    <a:pt x="11" y="5804"/>
                    <a:pt x="1" y="5825"/>
                    <a:pt x="32" y="5825"/>
                  </a:cubicBezTo>
                  <a:cubicBezTo>
                    <a:pt x="184" y="6070"/>
                    <a:pt x="137" y="6409"/>
                    <a:pt x="382" y="6549"/>
                  </a:cubicBezTo>
                  <a:cubicBezTo>
                    <a:pt x="429" y="6578"/>
                    <a:pt x="487" y="6593"/>
                    <a:pt x="547" y="6593"/>
                  </a:cubicBezTo>
                  <a:cubicBezTo>
                    <a:pt x="607" y="6593"/>
                    <a:pt x="668" y="6578"/>
                    <a:pt x="721" y="6549"/>
                  </a:cubicBezTo>
                  <a:cubicBezTo>
                    <a:pt x="814" y="6549"/>
                    <a:pt x="913" y="6528"/>
                    <a:pt x="1010" y="6528"/>
                  </a:cubicBezTo>
                  <a:cubicBezTo>
                    <a:pt x="1058" y="6528"/>
                    <a:pt x="1106" y="6533"/>
                    <a:pt x="1153" y="6549"/>
                  </a:cubicBezTo>
                  <a:cubicBezTo>
                    <a:pt x="1935" y="6549"/>
                    <a:pt x="2717" y="6992"/>
                    <a:pt x="2764" y="7821"/>
                  </a:cubicBezTo>
                  <a:cubicBezTo>
                    <a:pt x="2764" y="7844"/>
                    <a:pt x="2787" y="7856"/>
                    <a:pt x="2810" y="7856"/>
                  </a:cubicBezTo>
                  <a:cubicBezTo>
                    <a:pt x="2834" y="7856"/>
                    <a:pt x="2857" y="7844"/>
                    <a:pt x="2857" y="7821"/>
                  </a:cubicBezTo>
                  <a:cubicBezTo>
                    <a:pt x="2764" y="7132"/>
                    <a:pt x="2227" y="6701"/>
                    <a:pt x="1550" y="6549"/>
                  </a:cubicBezTo>
                  <a:cubicBezTo>
                    <a:pt x="1398" y="6502"/>
                    <a:pt x="1258" y="6455"/>
                    <a:pt x="1059" y="6455"/>
                  </a:cubicBezTo>
                  <a:cubicBezTo>
                    <a:pt x="1019" y="6455"/>
                    <a:pt x="936" y="6455"/>
                    <a:pt x="854" y="6485"/>
                  </a:cubicBezTo>
                  <a:lnTo>
                    <a:pt x="854" y="6485"/>
                  </a:lnTo>
                  <a:cubicBezTo>
                    <a:pt x="1278" y="6301"/>
                    <a:pt x="1606" y="6060"/>
                    <a:pt x="1935" y="5732"/>
                  </a:cubicBezTo>
                  <a:cubicBezTo>
                    <a:pt x="2273" y="5381"/>
                    <a:pt x="2518" y="4903"/>
                    <a:pt x="2658" y="4413"/>
                  </a:cubicBezTo>
                  <a:cubicBezTo>
                    <a:pt x="2904" y="3782"/>
                    <a:pt x="2950" y="3047"/>
                    <a:pt x="2950" y="2323"/>
                  </a:cubicBezTo>
                  <a:cubicBezTo>
                    <a:pt x="2950" y="1541"/>
                    <a:pt x="2904" y="817"/>
                    <a:pt x="2950" y="35"/>
                  </a:cubicBezTo>
                  <a:cubicBezTo>
                    <a:pt x="2950" y="12"/>
                    <a:pt x="2939" y="0"/>
                    <a:pt x="2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554465" y="3832114"/>
              <a:ext cx="155080" cy="328485"/>
            </a:xfrm>
            <a:custGeom>
              <a:avLst/>
              <a:gdLst/>
              <a:ahLst/>
              <a:cxnLst/>
              <a:rect l="l" t="t" r="r" b="b"/>
              <a:pathLst>
                <a:path w="1684" h="3567" extrusionOk="0">
                  <a:moveTo>
                    <a:pt x="1629" y="1"/>
                  </a:moveTo>
                  <a:cubicBezTo>
                    <a:pt x="1620" y="1"/>
                    <a:pt x="1610" y="6"/>
                    <a:pt x="1600" y="18"/>
                  </a:cubicBezTo>
                  <a:cubicBezTo>
                    <a:pt x="1063" y="404"/>
                    <a:pt x="631" y="894"/>
                    <a:pt x="339" y="1524"/>
                  </a:cubicBezTo>
                  <a:cubicBezTo>
                    <a:pt x="47" y="2155"/>
                    <a:pt x="1" y="2832"/>
                    <a:pt x="141" y="3567"/>
                  </a:cubicBezTo>
                  <a:cubicBezTo>
                    <a:pt x="141" y="3567"/>
                    <a:pt x="188" y="3567"/>
                    <a:pt x="188" y="3520"/>
                  </a:cubicBezTo>
                  <a:cubicBezTo>
                    <a:pt x="47" y="2832"/>
                    <a:pt x="94" y="2155"/>
                    <a:pt x="386" y="1524"/>
                  </a:cubicBezTo>
                  <a:cubicBezTo>
                    <a:pt x="678" y="941"/>
                    <a:pt x="1110" y="404"/>
                    <a:pt x="1647" y="65"/>
                  </a:cubicBezTo>
                  <a:cubicBezTo>
                    <a:pt x="1683" y="65"/>
                    <a:pt x="1663" y="1"/>
                    <a:pt x="1629" y="1"/>
                  </a:cubicBezTo>
                  <a:close/>
                </a:path>
              </a:pathLst>
            </a:custGeom>
            <a:solidFill>
              <a:srgbClr val="9A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4891231" y="4061693"/>
              <a:ext cx="886919" cy="336497"/>
            </a:xfrm>
            <a:custGeom>
              <a:avLst/>
              <a:gdLst/>
              <a:ahLst/>
              <a:cxnLst/>
              <a:rect l="l" t="t" r="r" b="b"/>
              <a:pathLst>
                <a:path w="9631" h="3654" extrusionOk="0">
                  <a:moveTo>
                    <a:pt x="9339" y="0"/>
                  </a:moveTo>
                  <a:cubicBezTo>
                    <a:pt x="7973" y="0"/>
                    <a:pt x="7144" y="735"/>
                    <a:pt x="6269" y="1506"/>
                  </a:cubicBezTo>
                  <a:cubicBezTo>
                    <a:pt x="5837" y="1903"/>
                    <a:pt x="5347" y="2335"/>
                    <a:pt x="4763" y="2673"/>
                  </a:cubicBezTo>
                  <a:cubicBezTo>
                    <a:pt x="4135" y="3017"/>
                    <a:pt x="3325" y="3121"/>
                    <a:pt x="2571" y="3121"/>
                  </a:cubicBezTo>
                  <a:cubicBezTo>
                    <a:pt x="1403" y="3121"/>
                    <a:pt x="368" y="2872"/>
                    <a:pt x="339" y="2872"/>
                  </a:cubicBezTo>
                  <a:cubicBezTo>
                    <a:pt x="315" y="2863"/>
                    <a:pt x="290" y="2860"/>
                    <a:pt x="265" y="2860"/>
                  </a:cubicBezTo>
                  <a:cubicBezTo>
                    <a:pt x="149" y="2860"/>
                    <a:pt x="39" y="2945"/>
                    <a:pt x="1" y="3070"/>
                  </a:cubicBezTo>
                  <a:cubicBezTo>
                    <a:pt x="1" y="3210"/>
                    <a:pt x="47" y="3362"/>
                    <a:pt x="199" y="3409"/>
                  </a:cubicBezTo>
                  <a:cubicBezTo>
                    <a:pt x="292" y="3409"/>
                    <a:pt x="1308" y="3654"/>
                    <a:pt x="2534" y="3654"/>
                  </a:cubicBezTo>
                  <a:cubicBezTo>
                    <a:pt x="3351" y="3654"/>
                    <a:pt x="4285" y="3549"/>
                    <a:pt x="5008" y="3117"/>
                  </a:cubicBezTo>
                  <a:cubicBezTo>
                    <a:pt x="5639" y="2778"/>
                    <a:pt x="6176" y="2335"/>
                    <a:pt x="6666" y="1903"/>
                  </a:cubicBezTo>
                  <a:cubicBezTo>
                    <a:pt x="7436" y="1167"/>
                    <a:pt x="8172" y="537"/>
                    <a:pt x="9339" y="537"/>
                  </a:cubicBezTo>
                  <a:cubicBezTo>
                    <a:pt x="9479" y="537"/>
                    <a:pt x="9631" y="385"/>
                    <a:pt x="9584" y="245"/>
                  </a:cubicBezTo>
                  <a:cubicBezTo>
                    <a:pt x="9584" y="93"/>
                    <a:pt x="9479" y="0"/>
                    <a:pt x="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540559" y="4092819"/>
              <a:ext cx="223595" cy="269271"/>
            </a:xfrm>
            <a:custGeom>
              <a:avLst/>
              <a:gdLst/>
              <a:ahLst/>
              <a:cxnLst/>
              <a:rect l="l" t="t" r="r" b="b"/>
              <a:pathLst>
                <a:path w="2428" h="2924" extrusionOk="0">
                  <a:moveTo>
                    <a:pt x="2428" y="1"/>
                  </a:moveTo>
                  <a:lnTo>
                    <a:pt x="47" y="584"/>
                  </a:lnTo>
                  <a:cubicBezTo>
                    <a:pt x="47" y="584"/>
                    <a:pt x="0" y="2825"/>
                    <a:pt x="152" y="2872"/>
                  </a:cubicBezTo>
                  <a:cubicBezTo>
                    <a:pt x="205" y="2908"/>
                    <a:pt x="516" y="2923"/>
                    <a:pt x="885" y="2923"/>
                  </a:cubicBezTo>
                  <a:cubicBezTo>
                    <a:pt x="1481" y="2923"/>
                    <a:pt x="2230" y="2883"/>
                    <a:pt x="2288" y="2825"/>
                  </a:cubicBezTo>
                  <a:cubicBezTo>
                    <a:pt x="2428" y="2674"/>
                    <a:pt x="2428" y="1"/>
                    <a:pt x="2428" y="1"/>
                  </a:cubicBezTo>
                  <a:close/>
                </a:path>
              </a:pathLst>
            </a:custGeom>
            <a:solidFill>
              <a:srgbClr val="855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40"/>
            <p:cNvGrpSpPr/>
            <p:nvPr/>
          </p:nvGrpSpPr>
          <p:grpSpPr>
            <a:xfrm>
              <a:off x="5181684" y="3662853"/>
              <a:ext cx="388806" cy="941153"/>
              <a:chOff x="6406686" y="329752"/>
              <a:chExt cx="715374" cy="1731652"/>
            </a:xfrm>
          </p:grpSpPr>
          <p:sp>
            <p:nvSpPr>
              <p:cNvPr id="1099" name="Google Shape;1099;p40"/>
              <p:cNvSpPr/>
              <p:nvPr/>
            </p:nvSpPr>
            <p:spPr>
              <a:xfrm>
                <a:off x="6687108" y="508170"/>
                <a:ext cx="434952" cy="1553234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9167" extrusionOk="0">
                    <a:moveTo>
                      <a:pt x="206" y="0"/>
                    </a:moveTo>
                    <a:cubicBezTo>
                      <a:pt x="101" y="0"/>
                      <a:pt x="1" y="76"/>
                      <a:pt x="1" y="220"/>
                    </a:cubicBezTo>
                    <a:cubicBezTo>
                      <a:pt x="1" y="335"/>
                      <a:pt x="135" y="419"/>
                      <a:pt x="235" y="419"/>
                    </a:cubicBezTo>
                    <a:cubicBezTo>
                      <a:pt x="256" y="419"/>
                      <a:pt x="276" y="415"/>
                      <a:pt x="293" y="407"/>
                    </a:cubicBezTo>
                    <a:cubicBezTo>
                      <a:pt x="783" y="512"/>
                      <a:pt x="1168" y="850"/>
                      <a:pt x="1367" y="1329"/>
                    </a:cubicBezTo>
                    <a:cubicBezTo>
                      <a:pt x="1565" y="1866"/>
                      <a:pt x="1565" y="2449"/>
                      <a:pt x="1460" y="2986"/>
                    </a:cubicBezTo>
                    <a:cubicBezTo>
                      <a:pt x="1320" y="3722"/>
                      <a:pt x="935" y="4399"/>
                      <a:pt x="736" y="5122"/>
                    </a:cubicBezTo>
                    <a:cubicBezTo>
                      <a:pt x="491" y="5951"/>
                      <a:pt x="491" y="6873"/>
                      <a:pt x="783" y="7702"/>
                    </a:cubicBezTo>
                    <a:cubicBezTo>
                      <a:pt x="876" y="8041"/>
                      <a:pt x="1075" y="8391"/>
                      <a:pt x="1320" y="8624"/>
                    </a:cubicBezTo>
                    <a:cubicBezTo>
                      <a:pt x="1612" y="8869"/>
                      <a:pt x="1950" y="9068"/>
                      <a:pt x="2289" y="9161"/>
                    </a:cubicBezTo>
                    <a:cubicBezTo>
                      <a:pt x="2303" y="9165"/>
                      <a:pt x="2317" y="9166"/>
                      <a:pt x="2331" y="9166"/>
                    </a:cubicBezTo>
                    <a:cubicBezTo>
                      <a:pt x="2499" y="9166"/>
                      <a:pt x="2567" y="8913"/>
                      <a:pt x="2394" y="8869"/>
                    </a:cubicBezTo>
                    <a:cubicBezTo>
                      <a:pt x="2102" y="8776"/>
                      <a:pt x="1810" y="8624"/>
                      <a:pt x="1565" y="8437"/>
                    </a:cubicBezTo>
                    <a:cubicBezTo>
                      <a:pt x="1273" y="8192"/>
                      <a:pt x="1121" y="7901"/>
                      <a:pt x="1028" y="7562"/>
                    </a:cubicBezTo>
                    <a:cubicBezTo>
                      <a:pt x="736" y="6733"/>
                      <a:pt x="783" y="5811"/>
                      <a:pt x="1075" y="4982"/>
                    </a:cubicBezTo>
                    <a:cubicBezTo>
                      <a:pt x="1320" y="4247"/>
                      <a:pt x="1658" y="3617"/>
                      <a:pt x="1752" y="2893"/>
                    </a:cubicBezTo>
                    <a:cubicBezTo>
                      <a:pt x="1857" y="2356"/>
                      <a:pt x="1857" y="1772"/>
                      <a:pt x="1658" y="1235"/>
                    </a:cubicBezTo>
                    <a:cubicBezTo>
                      <a:pt x="1413" y="652"/>
                      <a:pt x="981" y="267"/>
                      <a:pt x="398" y="115"/>
                    </a:cubicBezTo>
                    <a:cubicBezTo>
                      <a:pt x="354" y="38"/>
                      <a:pt x="279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0"/>
              <p:cNvSpPr/>
              <p:nvPr/>
            </p:nvSpPr>
            <p:spPr>
              <a:xfrm>
                <a:off x="6687108" y="329752"/>
                <a:ext cx="91159" cy="67436"/>
              </a:xfrm>
              <a:custGeom>
                <a:avLst/>
                <a:gdLst/>
                <a:ahLst/>
                <a:cxnLst/>
                <a:rect l="l" t="t" r="r" b="b"/>
                <a:pathLst>
                  <a:path w="538" h="398" extrusionOk="0">
                    <a:moveTo>
                      <a:pt x="293" y="1"/>
                    </a:moveTo>
                    <a:cubicBezTo>
                      <a:pt x="1" y="1"/>
                      <a:pt x="1" y="397"/>
                      <a:pt x="293" y="397"/>
                    </a:cubicBezTo>
                    <a:cubicBezTo>
                      <a:pt x="538" y="397"/>
                      <a:pt x="538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0"/>
              <p:cNvSpPr/>
              <p:nvPr/>
            </p:nvSpPr>
            <p:spPr>
              <a:xfrm>
                <a:off x="6535969" y="733183"/>
                <a:ext cx="218578" cy="75569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446" extrusionOk="0">
                    <a:moveTo>
                      <a:pt x="1045" y="1"/>
                    </a:moveTo>
                    <a:cubicBezTo>
                      <a:pt x="951" y="1"/>
                      <a:pt x="846" y="59"/>
                      <a:pt x="846" y="153"/>
                    </a:cubicBezTo>
                    <a:cubicBezTo>
                      <a:pt x="809" y="165"/>
                      <a:pt x="760" y="171"/>
                      <a:pt x="707" y="171"/>
                    </a:cubicBezTo>
                    <a:cubicBezTo>
                      <a:pt x="563" y="171"/>
                      <a:pt x="386" y="127"/>
                      <a:pt x="309" y="59"/>
                    </a:cubicBezTo>
                    <a:cubicBezTo>
                      <a:pt x="282" y="39"/>
                      <a:pt x="252" y="30"/>
                      <a:pt x="223" y="30"/>
                    </a:cubicBezTo>
                    <a:cubicBezTo>
                      <a:pt x="105" y="30"/>
                      <a:pt x="0" y="180"/>
                      <a:pt x="122" y="293"/>
                    </a:cubicBezTo>
                    <a:cubicBezTo>
                      <a:pt x="244" y="391"/>
                      <a:pt x="435" y="446"/>
                      <a:pt x="634" y="446"/>
                    </a:cubicBezTo>
                    <a:cubicBezTo>
                      <a:pt x="741" y="446"/>
                      <a:pt x="850" y="430"/>
                      <a:pt x="951" y="398"/>
                    </a:cubicBezTo>
                    <a:cubicBezTo>
                      <a:pt x="951" y="444"/>
                      <a:pt x="998" y="444"/>
                      <a:pt x="1045" y="444"/>
                    </a:cubicBezTo>
                    <a:cubicBezTo>
                      <a:pt x="1290" y="444"/>
                      <a:pt x="1290" y="1"/>
                      <a:pt x="1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6494625" y="921259"/>
                <a:ext cx="210444" cy="10081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595" extrusionOk="0">
                    <a:moveTo>
                      <a:pt x="205" y="0"/>
                    </a:moveTo>
                    <a:cubicBezTo>
                      <a:pt x="102" y="0"/>
                      <a:pt x="0" y="102"/>
                      <a:pt x="75" y="210"/>
                    </a:cubicBezTo>
                    <a:cubicBezTo>
                      <a:pt x="215" y="502"/>
                      <a:pt x="553" y="455"/>
                      <a:pt x="798" y="548"/>
                    </a:cubicBezTo>
                    <a:cubicBezTo>
                      <a:pt x="845" y="548"/>
                      <a:pt x="903" y="595"/>
                      <a:pt x="950" y="595"/>
                    </a:cubicBezTo>
                    <a:cubicBezTo>
                      <a:pt x="1242" y="595"/>
                      <a:pt x="1242" y="163"/>
                      <a:pt x="950" y="163"/>
                    </a:cubicBezTo>
                    <a:cubicBezTo>
                      <a:pt x="903" y="163"/>
                      <a:pt x="845" y="210"/>
                      <a:pt x="798" y="256"/>
                    </a:cubicBezTo>
                    <a:cubicBezTo>
                      <a:pt x="658" y="210"/>
                      <a:pt x="413" y="210"/>
                      <a:pt x="320" y="58"/>
                    </a:cubicBezTo>
                    <a:cubicBezTo>
                      <a:pt x="289" y="17"/>
                      <a:pt x="247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0"/>
              <p:cNvSpPr/>
              <p:nvPr/>
            </p:nvSpPr>
            <p:spPr>
              <a:xfrm>
                <a:off x="6406686" y="1044949"/>
                <a:ext cx="199600" cy="109795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648" extrusionOk="0">
                    <a:moveTo>
                      <a:pt x="170" y="0"/>
                    </a:moveTo>
                    <a:cubicBezTo>
                      <a:pt x="84" y="0"/>
                      <a:pt x="0" y="72"/>
                      <a:pt x="57" y="157"/>
                    </a:cubicBezTo>
                    <a:cubicBezTo>
                      <a:pt x="103" y="402"/>
                      <a:pt x="489" y="600"/>
                      <a:pt x="734" y="600"/>
                    </a:cubicBezTo>
                    <a:cubicBezTo>
                      <a:pt x="780" y="647"/>
                      <a:pt x="839" y="647"/>
                      <a:pt x="885" y="647"/>
                    </a:cubicBezTo>
                    <a:cubicBezTo>
                      <a:pt x="1177" y="647"/>
                      <a:pt x="1177" y="262"/>
                      <a:pt x="885" y="262"/>
                    </a:cubicBezTo>
                    <a:cubicBezTo>
                      <a:pt x="839" y="262"/>
                      <a:pt x="780" y="262"/>
                      <a:pt x="780" y="309"/>
                    </a:cubicBezTo>
                    <a:lnTo>
                      <a:pt x="734" y="309"/>
                    </a:lnTo>
                    <a:cubicBezTo>
                      <a:pt x="722" y="315"/>
                      <a:pt x="706" y="317"/>
                      <a:pt x="689" y="317"/>
                    </a:cubicBezTo>
                    <a:cubicBezTo>
                      <a:pt x="569" y="317"/>
                      <a:pt x="343" y="192"/>
                      <a:pt x="302" y="110"/>
                    </a:cubicBezTo>
                    <a:cubicBezTo>
                      <a:pt x="283" y="31"/>
                      <a:pt x="226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40"/>
            <p:cNvSpPr/>
            <p:nvPr/>
          </p:nvSpPr>
          <p:spPr>
            <a:xfrm>
              <a:off x="5343763" y="3565054"/>
              <a:ext cx="430060" cy="792342"/>
            </a:xfrm>
            <a:custGeom>
              <a:avLst/>
              <a:gdLst/>
              <a:ahLst/>
              <a:cxnLst/>
              <a:rect l="l" t="t" r="r" b="b"/>
              <a:pathLst>
                <a:path w="4670" h="8604" extrusionOk="0"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56"/>
                  </a:moveTo>
                  <a:lnTo>
                    <a:pt x="4425" y="8556"/>
                  </a:lnTo>
                  <a:lnTo>
                    <a:pt x="4425" y="8556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4425" y="8510"/>
                  </a:moveTo>
                  <a:lnTo>
                    <a:pt x="4425" y="8510"/>
                  </a:lnTo>
                  <a:lnTo>
                    <a:pt x="4425" y="8510"/>
                  </a:lnTo>
                  <a:close/>
                  <a:moveTo>
                    <a:pt x="94" y="8510"/>
                  </a:moveTo>
                  <a:cubicBezTo>
                    <a:pt x="48" y="8556"/>
                    <a:pt x="48" y="8556"/>
                    <a:pt x="1" y="8556"/>
                  </a:cubicBezTo>
                  <a:cubicBezTo>
                    <a:pt x="48" y="8556"/>
                    <a:pt x="48" y="8556"/>
                    <a:pt x="94" y="8510"/>
                  </a:cubicBezTo>
                  <a:close/>
                  <a:moveTo>
                    <a:pt x="2184" y="8265"/>
                  </a:moveTo>
                  <a:cubicBezTo>
                    <a:pt x="2230" y="8463"/>
                    <a:pt x="2230" y="8603"/>
                    <a:pt x="2289" y="8603"/>
                  </a:cubicBezTo>
                  <a:cubicBezTo>
                    <a:pt x="2230" y="8603"/>
                    <a:pt x="2230" y="8463"/>
                    <a:pt x="2184" y="8265"/>
                  </a:cubicBezTo>
                  <a:close/>
                  <a:moveTo>
                    <a:pt x="2184" y="6899"/>
                  </a:moveTo>
                  <a:cubicBezTo>
                    <a:pt x="2044" y="7004"/>
                    <a:pt x="1939" y="7097"/>
                    <a:pt x="1799" y="7237"/>
                  </a:cubicBezTo>
                  <a:cubicBezTo>
                    <a:pt x="1939" y="7097"/>
                    <a:pt x="2044" y="7004"/>
                    <a:pt x="2184" y="6899"/>
                  </a:cubicBezTo>
                  <a:lnTo>
                    <a:pt x="2184" y="6899"/>
                  </a:lnTo>
                  <a:close/>
                  <a:moveTo>
                    <a:pt x="4565" y="5883"/>
                  </a:moveTo>
                  <a:lnTo>
                    <a:pt x="4565" y="5883"/>
                  </a:lnTo>
                  <a:cubicBezTo>
                    <a:pt x="4565" y="6420"/>
                    <a:pt x="4518" y="8358"/>
                    <a:pt x="4425" y="8510"/>
                  </a:cubicBezTo>
                  <a:cubicBezTo>
                    <a:pt x="4518" y="8358"/>
                    <a:pt x="4565" y="6420"/>
                    <a:pt x="4565" y="5883"/>
                  </a:cubicBezTo>
                  <a:close/>
                  <a:moveTo>
                    <a:pt x="4670" y="5732"/>
                  </a:moveTo>
                  <a:lnTo>
                    <a:pt x="4670" y="5732"/>
                  </a:lnTo>
                  <a:lnTo>
                    <a:pt x="4670" y="5732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732"/>
                  </a:ln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4670" y="5638"/>
                  </a:moveTo>
                  <a:lnTo>
                    <a:pt x="4670" y="5638"/>
                  </a:lnTo>
                  <a:lnTo>
                    <a:pt x="4670" y="5638"/>
                  </a:lnTo>
                  <a:close/>
                  <a:moveTo>
                    <a:pt x="3503" y="0"/>
                  </a:moveTo>
                  <a:cubicBezTo>
                    <a:pt x="3549" y="47"/>
                    <a:pt x="3596" y="47"/>
                    <a:pt x="3596" y="47"/>
                  </a:cubicBezTo>
                  <a:cubicBezTo>
                    <a:pt x="3888" y="187"/>
                    <a:pt x="3981" y="526"/>
                    <a:pt x="3981" y="922"/>
                  </a:cubicBezTo>
                  <a:cubicBezTo>
                    <a:pt x="3981" y="526"/>
                    <a:pt x="3888" y="187"/>
                    <a:pt x="3596" y="47"/>
                  </a:cubicBezTo>
                  <a:cubicBezTo>
                    <a:pt x="3596" y="47"/>
                    <a:pt x="3549" y="47"/>
                    <a:pt x="3503" y="0"/>
                  </a:cubicBezTo>
                  <a:close/>
                </a:path>
              </a:pathLst>
            </a:custGeom>
            <a:solidFill>
              <a:srgbClr val="DACB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5352419" y="3559621"/>
              <a:ext cx="421404" cy="731103"/>
            </a:xfrm>
            <a:custGeom>
              <a:avLst/>
              <a:gdLst/>
              <a:ahLst/>
              <a:cxnLst/>
              <a:rect l="l" t="t" r="r" b="b"/>
              <a:pathLst>
                <a:path w="4576" h="7939" extrusionOk="0">
                  <a:moveTo>
                    <a:pt x="3164" y="1"/>
                  </a:moveTo>
                  <a:cubicBezTo>
                    <a:pt x="2720" y="1460"/>
                    <a:pt x="2195" y="2872"/>
                    <a:pt x="1658" y="4238"/>
                  </a:cubicBezTo>
                  <a:cubicBezTo>
                    <a:pt x="1658" y="4285"/>
                    <a:pt x="1611" y="4285"/>
                    <a:pt x="1611" y="4285"/>
                  </a:cubicBezTo>
                  <a:cubicBezTo>
                    <a:pt x="1658" y="4577"/>
                    <a:pt x="1611" y="4822"/>
                    <a:pt x="1553" y="5067"/>
                  </a:cubicBezTo>
                  <a:cubicBezTo>
                    <a:pt x="1459" y="5791"/>
                    <a:pt x="1121" y="6421"/>
                    <a:pt x="876" y="7156"/>
                  </a:cubicBezTo>
                  <a:cubicBezTo>
                    <a:pt x="829" y="7203"/>
                    <a:pt x="829" y="7296"/>
                    <a:pt x="829" y="7355"/>
                  </a:cubicBezTo>
                  <a:cubicBezTo>
                    <a:pt x="969" y="7250"/>
                    <a:pt x="1121" y="7110"/>
                    <a:pt x="1261" y="6958"/>
                  </a:cubicBezTo>
                  <a:cubicBezTo>
                    <a:pt x="1611" y="6666"/>
                    <a:pt x="1903" y="6374"/>
                    <a:pt x="2241" y="6129"/>
                  </a:cubicBezTo>
                  <a:cubicBezTo>
                    <a:pt x="2195" y="5604"/>
                    <a:pt x="2288" y="5020"/>
                    <a:pt x="2533" y="4483"/>
                  </a:cubicBezTo>
                  <a:cubicBezTo>
                    <a:pt x="2825" y="3853"/>
                    <a:pt x="3257" y="3363"/>
                    <a:pt x="3794" y="2977"/>
                  </a:cubicBezTo>
                  <a:lnTo>
                    <a:pt x="3841" y="2977"/>
                  </a:lnTo>
                  <a:cubicBezTo>
                    <a:pt x="3841" y="2977"/>
                    <a:pt x="3887" y="3024"/>
                    <a:pt x="3841" y="3024"/>
                  </a:cubicBezTo>
                  <a:cubicBezTo>
                    <a:pt x="3304" y="3363"/>
                    <a:pt x="2872" y="3900"/>
                    <a:pt x="2580" y="4483"/>
                  </a:cubicBezTo>
                  <a:cubicBezTo>
                    <a:pt x="2335" y="4962"/>
                    <a:pt x="2288" y="5545"/>
                    <a:pt x="2335" y="6129"/>
                  </a:cubicBezTo>
                  <a:cubicBezTo>
                    <a:pt x="2872" y="5744"/>
                    <a:pt x="3502" y="5452"/>
                    <a:pt x="4331" y="5452"/>
                  </a:cubicBezTo>
                  <a:lnTo>
                    <a:pt x="4424" y="5452"/>
                  </a:lnTo>
                  <a:cubicBezTo>
                    <a:pt x="4576" y="4822"/>
                    <a:pt x="4424" y="3795"/>
                    <a:pt x="3946" y="3118"/>
                  </a:cubicBezTo>
                  <a:cubicBezTo>
                    <a:pt x="3841" y="2919"/>
                    <a:pt x="3794" y="2686"/>
                    <a:pt x="3794" y="2335"/>
                  </a:cubicBezTo>
                  <a:cubicBezTo>
                    <a:pt x="3794" y="1904"/>
                    <a:pt x="3887" y="1413"/>
                    <a:pt x="3887" y="981"/>
                  </a:cubicBezTo>
                  <a:cubicBezTo>
                    <a:pt x="3887" y="585"/>
                    <a:pt x="3794" y="246"/>
                    <a:pt x="3502" y="106"/>
                  </a:cubicBezTo>
                  <a:cubicBezTo>
                    <a:pt x="3502" y="106"/>
                    <a:pt x="3455" y="106"/>
                    <a:pt x="3409" y="59"/>
                  </a:cubicBezTo>
                  <a:cubicBezTo>
                    <a:pt x="3362" y="59"/>
                    <a:pt x="3257" y="1"/>
                    <a:pt x="3164" y="1"/>
                  </a:cubicBezTo>
                  <a:close/>
                  <a:moveTo>
                    <a:pt x="1214" y="5254"/>
                  </a:moveTo>
                  <a:lnTo>
                    <a:pt x="1214" y="5254"/>
                  </a:lnTo>
                  <a:cubicBezTo>
                    <a:pt x="969" y="5942"/>
                    <a:pt x="631" y="6666"/>
                    <a:pt x="339" y="7355"/>
                  </a:cubicBezTo>
                  <a:cubicBezTo>
                    <a:pt x="385" y="7401"/>
                    <a:pt x="444" y="7495"/>
                    <a:pt x="444" y="7542"/>
                  </a:cubicBezTo>
                  <a:cubicBezTo>
                    <a:pt x="491" y="7495"/>
                    <a:pt x="491" y="7401"/>
                    <a:pt x="537" y="7296"/>
                  </a:cubicBezTo>
                  <a:cubicBezTo>
                    <a:pt x="736" y="6619"/>
                    <a:pt x="1074" y="5989"/>
                    <a:pt x="1214" y="5254"/>
                  </a:cubicBezTo>
                  <a:close/>
                  <a:moveTo>
                    <a:pt x="292" y="7401"/>
                  </a:moveTo>
                  <a:cubicBezTo>
                    <a:pt x="199" y="7588"/>
                    <a:pt x="94" y="7787"/>
                    <a:pt x="0" y="7938"/>
                  </a:cubicBezTo>
                  <a:cubicBezTo>
                    <a:pt x="152" y="7880"/>
                    <a:pt x="292" y="7787"/>
                    <a:pt x="444" y="7693"/>
                  </a:cubicBezTo>
                  <a:cubicBezTo>
                    <a:pt x="385" y="7542"/>
                    <a:pt x="339" y="7495"/>
                    <a:pt x="292" y="7401"/>
                  </a:cubicBezTo>
                  <a:close/>
                </a:path>
              </a:pathLst>
            </a:custGeom>
            <a:solidFill>
              <a:srgbClr val="000000">
                <a:alpha val="261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5379309" y="4236847"/>
              <a:ext cx="13998" cy="31311"/>
            </a:xfrm>
            <a:custGeom>
              <a:avLst/>
              <a:gdLst/>
              <a:ahLst/>
              <a:cxnLst/>
              <a:rect l="l" t="t" r="r" b="b"/>
              <a:pathLst>
                <a:path w="152" h="340" extrusionOk="0">
                  <a:moveTo>
                    <a:pt x="47" y="1"/>
                  </a:moveTo>
                  <a:cubicBezTo>
                    <a:pt x="0" y="1"/>
                    <a:pt x="0" y="1"/>
                    <a:pt x="0" y="47"/>
                  </a:cubicBezTo>
                  <a:cubicBezTo>
                    <a:pt x="47" y="141"/>
                    <a:pt x="93" y="188"/>
                    <a:pt x="152" y="339"/>
                  </a:cubicBezTo>
                  <a:lnTo>
                    <a:pt x="152" y="293"/>
                  </a:lnTo>
                  <a:lnTo>
                    <a:pt x="152" y="188"/>
                  </a:lnTo>
                  <a:cubicBezTo>
                    <a:pt x="152" y="141"/>
                    <a:pt x="93" y="47"/>
                    <a:pt x="47" y="1"/>
                  </a:cubicBezTo>
                  <a:close/>
                </a:path>
              </a:pathLst>
            </a:custGeom>
            <a:solidFill>
              <a:srgbClr val="844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554465" y="3833771"/>
              <a:ext cx="156000" cy="290360"/>
            </a:xfrm>
            <a:custGeom>
              <a:avLst/>
              <a:gdLst/>
              <a:ahLst/>
              <a:cxnLst/>
              <a:rect l="l" t="t" r="r" b="b"/>
              <a:pathLst>
                <a:path w="1694" h="3153" extrusionOk="0">
                  <a:moveTo>
                    <a:pt x="1600" y="0"/>
                  </a:moveTo>
                  <a:cubicBezTo>
                    <a:pt x="1063" y="386"/>
                    <a:pt x="631" y="876"/>
                    <a:pt x="339" y="1506"/>
                  </a:cubicBezTo>
                  <a:cubicBezTo>
                    <a:pt x="94" y="2043"/>
                    <a:pt x="1" y="2627"/>
                    <a:pt x="47" y="3152"/>
                  </a:cubicBezTo>
                  <a:lnTo>
                    <a:pt x="141" y="3152"/>
                  </a:lnTo>
                  <a:cubicBezTo>
                    <a:pt x="94" y="2568"/>
                    <a:pt x="141" y="1985"/>
                    <a:pt x="386" y="1506"/>
                  </a:cubicBezTo>
                  <a:cubicBezTo>
                    <a:pt x="678" y="923"/>
                    <a:pt x="1110" y="386"/>
                    <a:pt x="1647" y="47"/>
                  </a:cubicBezTo>
                  <a:cubicBezTo>
                    <a:pt x="1693" y="47"/>
                    <a:pt x="1647" y="0"/>
                    <a:pt x="1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316964" y="4061693"/>
              <a:ext cx="456858" cy="304265"/>
            </a:xfrm>
            <a:custGeom>
              <a:avLst/>
              <a:gdLst/>
              <a:ahLst/>
              <a:cxnLst/>
              <a:rect l="l" t="t" r="r" b="b"/>
              <a:pathLst>
                <a:path w="4961" h="3304" extrusionOk="0">
                  <a:moveTo>
                    <a:pt x="829" y="2195"/>
                  </a:moveTo>
                  <a:cubicBezTo>
                    <a:pt x="824" y="2213"/>
                    <a:pt x="820" y="2231"/>
                    <a:pt x="815" y="2250"/>
                  </a:cubicBezTo>
                  <a:lnTo>
                    <a:pt x="815" y="2250"/>
                  </a:lnTo>
                  <a:cubicBezTo>
                    <a:pt x="820" y="2247"/>
                    <a:pt x="824" y="2244"/>
                    <a:pt x="829" y="2241"/>
                  </a:cubicBezTo>
                  <a:lnTo>
                    <a:pt x="829" y="2195"/>
                  </a:lnTo>
                  <a:close/>
                  <a:moveTo>
                    <a:pt x="4716" y="0"/>
                  </a:moveTo>
                  <a:cubicBezTo>
                    <a:pt x="3887" y="0"/>
                    <a:pt x="3257" y="292"/>
                    <a:pt x="2720" y="677"/>
                  </a:cubicBezTo>
                  <a:lnTo>
                    <a:pt x="2626" y="677"/>
                  </a:lnTo>
                  <a:cubicBezTo>
                    <a:pt x="2288" y="922"/>
                    <a:pt x="1996" y="1214"/>
                    <a:pt x="1646" y="1506"/>
                  </a:cubicBezTo>
                  <a:cubicBezTo>
                    <a:pt x="1506" y="1658"/>
                    <a:pt x="1354" y="1798"/>
                    <a:pt x="1214" y="1903"/>
                  </a:cubicBezTo>
                  <a:cubicBezTo>
                    <a:pt x="1121" y="2195"/>
                    <a:pt x="1062" y="2428"/>
                    <a:pt x="1062" y="2720"/>
                  </a:cubicBezTo>
                  <a:cubicBezTo>
                    <a:pt x="1412" y="2428"/>
                    <a:pt x="1704" y="2195"/>
                    <a:pt x="2043" y="1903"/>
                  </a:cubicBezTo>
                  <a:lnTo>
                    <a:pt x="2090" y="1844"/>
                  </a:lnTo>
                  <a:cubicBezTo>
                    <a:pt x="2230" y="1704"/>
                    <a:pt x="2335" y="1611"/>
                    <a:pt x="2475" y="1506"/>
                  </a:cubicBezTo>
                  <a:lnTo>
                    <a:pt x="2475" y="922"/>
                  </a:lnTo>
                  <a:lnTo>
                    <a:pt x="4856" y="339"/>
                  </a:lnTo>
                  <a:lnTo>
                    <a:pt x="4856" y="490"/>
                  </a:lnTo>
                  <a:cubicBezTo>
                    <a:pt x="4914" y="444"/>
                    <a:pt x="4961" y="385"/>
                    <a:pt x="4961" y="339"/>
                  </a:cubicBezTo>
                  <a:lnTo>
                    <a:pt x="4961" y="245"/>
                  </a:lnTo>
                  <a:cubicBezTo>
                    <a:pt x="4961" y="152"/>
                    <a:pt x="4914" y="47"/>
                    <a:pt x="4809" y="0"/>
                  </a:cubicBezTo>
                  <a:close/>
                  <a:moveTo>
                    <a:pt x="815" y="2250"/>
                  </a:moveTo>
                  <a:cubicBezTo>
                    <a:pt x="669" y="2340"/>
                    <a:pt x="533" y="2430"/>
                    <a:pt x="385" y="2486"/>
                  </a:cubicBezTo>
                  <a:cubicBezTo>
                    <a:pt x="292" y="2778"/>
                    <a:pt x="140" y="3070"/>
                    <a:pt x="0" y="3304"/>
                  </a:cubicBezTo>
                  <a:cubicBezTo>
                    <a:pt x="93" y="3257"/>
                    <a:pt x="187" y="3210"/>
                    <a:pt x="292" y="3163"/>
                  </a:cubicBezTo>
                  <a:cubicBezTo>
                    <a:pt x="339" y="3163"/>
                    <a:pt x="339" y="3163"/>
                    <a:pt x="385" y="3117"/>
                  </a:cubicBezTo>
                  <a:cubicBezTo>
                    <a:pt x="537" y="3070"/>
                    <a:pt x="630" y="2965"/>
                    <a:pt x="724" y="2918"/>
                  </a:cubicBezTo>
                  <a:cubicBezTo>
                    <a:pt x="724" y="2692"/>
                    <a:pt x="763" y="2466"/>
                    <a:pt x="815" y="2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5544796" y="4092819"/>
              <a:ext cx="219358" cy="268811"/>
            </a:xfrm>
            <a:custGeom>
              <a:avLst/>
              <a:gdLst/>
              <a:ahLst/>
              <a:cxnLst/>
              <a:rect l="l" t="t" r="r" b="b"/>
              <a:pathLst>
                <a:path w="2382" h="2919" extrusionOk="0">
                  <a:moveTo>
                    <a:pt x="2382" y="1"/>
                  </a:moveTo>
                  <a:lnTo>
                    <a:pt x="1" y="584"/>
                  </a:lnTo>
                  <a:lnTo>
                    <a:pt x="1" y="1168"/>
                  </a:lnTo>
                  <a:lnTo>
                    <a:pt x="1" y="2534"/>
                  </a:lnTo>
                  <a:cubicBezTo>
                    <a:pt x="47" y="2732"/>
                    <a:pt x="47" y="2872"/>
                    <a:pt x="106" y="2872"/>
                  </a:cubicBezTo>
                  <a:cubicBezTo>
                    <a:pt x="152" y="2919"/>
                    <a:pt x="398" y="2919"/>
                    <a:pt x="689" y="2919"/>
                  </a:cubicBezTo>
                  <a:cubicBezTo>
                    <a:pt x="1320" y="2919"/>
                    <a:pt x="2195" y="2872"/>
                    <a:pt x="2242" y="2825"/>
                  </a:cubicBezTo>
                  <a:lnTo>
                    <a:pt x="2242" y="2779"/>
                  </a:lnTo>
                  <a:cubicBezTo>
                    <a:pt x="2335" y="2627"/>
                    <a:pt x="2382" y="689"/>
                    <a:pt x="2382" y="152"/>
                  </a:cubicBezTo>
                  <a:lnTo>
                    <a:pt x="2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60"/>
          <p:cNvSpPr/>
          <p:nvPr/>
        </p:nvSpPr>
        <p:spPr>
          <a:xfrm>
            <a:off x="2232654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4" name="Google Shape;1814;p60"/>
          <p:cNvGrpSpPr/>
          <p:nvPr/>
        </p:nvGrpSpPr>
        <p:grpSpPr>
          <a:xfrm>
            <a:off x="2147476" y="709411"/>
            <a:ext cx="1834973" cy="3724678"/>
            <a:chOff x="5186401" y="494525"/>
            <a:chExt cx="1834973" cy="3724678"/>
          </a:xfrm>
        </p:grpSpPr>
        <p:sp>
          <p:nvSpPr>
            <p:cNvPr id="1815" name="Google Shape;1815;p60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17" name="Google Shape;1817;p60"/>
          <p:cNvPicPr preferRelativeResize="0"/>
          <p:nvPr/>
        </p:nvPicPr>
        <p:blipFill rotWithShape="1">
          <a:blip r:embed="rId3">
            <a:alphaModFix/>
          </a:blip>
          <a:srcRect t="11032" r="73772"/>
          <a:stretch/>
        </p:blipFill>
        <p:spPr>
          <a:xfrm>
            <a:off x="2232663" y="891935"/>
            <a:ext cx="1664599" cy="317619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8" name="Google Shape;1818;p60"/>
          <p:cNvSpPr txBox="1">
            <a:spLocks noGrp="1"/>
          </p:cNvSpPr>
          <p:nvPr>
            <p:ph type="subTitle" idx="1"/>
          </p:nvPr>
        </p:nvSpPr>
        <p:spPr>
          <a:xfrm>
            <a:off x="5084725" y="2637596"/>
            <a:ext cx="2984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первых этапах взрослой жизни общежитии – самый безопасный для вашего кошелька вариант</a:t>
            </a:r>
            <a:endParaRPr dirty="0"/>
          </a:p>
        </p:txBody>
      </p:sp>
      <p:sp>
        <p:nvSpPr>
          <p:cNvPr id="1819" name="Google Shape;1819;p60"/>
          <p:cNvSpPr txBox="1">
            <a:spLocks noGrp="1"/>
          </p:cNvSpPr>
          <p:nvPr>
            <p:ph type="subTitle" idx="2"/>
          </p:nvPr>
        </p:nvSpPr>
        <p:spPr>
          <a:xfrm>
            <a:off x="5084713" y="2107338"/>
            <a:ext cx="29841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Экономия</a:t>
            </a:r>
            <a:endParaRPr dirty="0"/>
          </a:p>
        </p:txBody>
      </p:sp>
      <p:sp>
        <p:nvSpPr>
          <p:cNvPr id="1820" name="Google Shape;1820;p60"/>
          <p:cNvSpPr/>
          <p:nvPr/>
        </p:nvSpPr>
        <p:spPr>
          <a:xfrm rot="-2117512">
            <a:off x="5577555" y="820464"/>
            <a:ext cx="1192662" cy="691589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1" name="Google Shape;1821;p60"/>
          <p:cNvGrpSpPr/>
          <p:nvPr/>
        </p:nvGrpSpPr>
        <p:grpSpPr>
          <a:xfrm flipH="1">
            <a:off x="-220911" y="3305992"/>
            <a:ext cx="1591369" cy="1837516"/>
            <a:chOff x="790379" y="2056494"/>
            <a:chExt cx="2206252" cy="2547506"/>
          </a:xfrm>
        </p:grpSpPr>
        <p:sp>
          <p:nvSpPr>
            <p:cNvPr id="1822" name="Google Shape;1822;p60"/>
            <p:cNvSpPr/>
            <p:nvPr/>
          </p:nvSpPr>
          <p:spPr>
            <a:xfrm>
              <a:off x="1092785" y="2056494"/>
              <a:ext cx="1605275" cy="1529938"/>
            </a:xfrm>
            <a:custGeom>
              <a:avLst/>
              <a:gdLst/>
              <a:ahLst/>
              <a:cxnLst/>
              <a:rect l="l" t="t" r="r" b="b"/>
              <a:pathLst>
                <a:path w="19646" h="18724" extrusionOk="0">
                  <a:moveTo>
                    <a:pt x="2580" y="0"/>
                  </a:moveTo>
                  <a:cubicBezTo>
                    <a:pt x="1167" y="0"/>
                    <a:pt x="0" y="1168"/>
                    <a:pt x="0" y="2580"/>
                  </a:cubicBezTo>
                  <a:lnTo>
                    <a:pt x="0" y="18724"/>
                  </a:lnTo>
                  <a:lnTo>
                    <a:pt x="19645" y="18724"/>
                  </a:lnTo>
                  <a:lnTo>
                    <a:pt x="19645" y="2580"/>
                  </a:lnTo>
                  <a:cubicBezTo>
                    <a:pt x="19645" y="1168"/>
                    <a:pt x="18478" y="0"/>
                    <a:pt x="17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3" name="Google Shape;1823;p60"/>
            <p:cNvGrpSpPr/>
            <p:nvPr/>
          </p:nvGrpSpPr>
          <p:grpSpPr>
            <a:xfrm>
              <a:off x="1045033" y="3729314"/>
              <a:ext cx="1700647" cy="874686"/>
              <a:chOff x="788262" y="2437983"/>
              <a:chExt cx="1291696" cy="664352"/>
            </a:xfrm>
          </p:grpSpPr>
          <p:sp>
            <p:nvSpPr>
              <p:cNvPr id="1824" name="Google Shape;1824;p60"/>
              <p:cNvSpPr/>
              <p:nvPr/>
            </p:nvSpPr>
            <p:spPr>
              <a:xfrm>
                <a:off x="788262" y="2437983"/>
                <a:ext cx="220313" cy="664352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10705" extrusionOk="0">
                    <a:moveTo>
                      <a:pt x="1366" y="1"/>
                    </a:moveTo>
                    <a:lnTo>
                      <a:pt x="1" y="10705"/>
                    </a:lnTo>
                    <a:lnTo>
                      <a:pt x="1366" y="10705"/>
                    </a:lnTo>
                    <a:lnTo>
                      <a:pt x="35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60"/>
              <p:cNvSpPr/>
              <p:nvPr/>
            </p:nvSpPr>
            <p:spPr>
              <a:xfrm>
                <a:off x="1856729" y="2437983"/>
                <a:ext cx="223230" cy="664352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10705" extrusionOk="0">
                    <a:moveTo>
                      <a:pt x="1" y="1"/>
                    </a:moveTo>
                    <a:lnTo>
                      <a:pt x="2242" y="10705"/>
                    </a:lnTo>
                    <a:lnTo>
                      <a:pt x="3596" y="10705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60"/>
            <p:cNvSpPr/>
            <p:nvPr/>
          </p:nvSpPr>
          <p:spPr>
            <a:xfrm>
              <a:off x="1148102" y="3208680"/>
              <a:ext cx="1494639" cy="409204"/>
            </a:xfrm>
            <a:custGeom>
              <a:avLst/>
              <a:gdLst/>
              <a:ahLst/>
              <a:cxnLst/>
              <a:rect l="l" t="t" r="r" b="b"/>
              <a:pathLst>
                <a:path w="18292" h="5008" extrusionOk="0">
                  <a:moveTo>
                    <a:pt x="9152" y="0"/>
                  </a:moveTo>
                  <a:cubicBezTo>
                    <a:pt x="3455" y="0"/>
                    <a:pt x="0" y="1319"/>
                    <a:pt x="0" y="1319"/>
                  </a:cubicBezTo>
                  <a:lnTo>
                    <a:pt x="0" y="5008"/>
                  </a:lnTo>
                  <a:lnTo>
                    <a:pt x="18291" y="5008"/>
                  </a:lnTo>
                  <a:lnTo>
                    <a:pt x="18291" y="1319"/>
                  </a:lnTo>
                  <a:cubicBezTo>
                    <a:pt x="18291" y="1319"/>
                    <a:pt x="14836" y="0"/>
                    <a:pt x="9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90379" y="2596349"/>
              <a:ext cx="2206252" cy="1133154"/>
            </a:xfrm>
            <a:custGeom>
              <a:avLst/>
              <a:gdLst/>
              <a:ahLst/>
              <a:cxnLst/>
              <a:rect l="l" t="t" r="r" b="b"/>
              <a:pathLst>
                <a:path w="27001" h="13868" extrusionOk="0">
                  <a:moveTo>
                    <a:pt x="351" y="0"/>
                  </a:moveTo>
                  <a:cubicBezTo>
                    <a:pt x="199" y="0"/>
                    <a:pt x="1" y="152"/>
                    <a:pt x="1" y="350"/>
                  </a:cubicBezTo>
                  <a:lnTo>
                    <a:pt x="1" y="2241"/>
                  </a:lnTo>
                  <a:cubicBezTo>
                    <a:pt x="1" y="2440"/>
                    <a:pt x="199" y="2580"/>
                    <a:pt x="351" y="2580"/>
                  </a:cubicBezTo>
                  <a:lnTo>
                    <a:pt x="1460" y="2580"/>
                  </a:lnTo>
                  <a:cubicBezTo>
                    <a:pt x="1612" y="2580"/>
                    <a:pt x="1810" y="2732"/>
                    <a:pt x="1857" y="2918"/>
                  </a:cubicBezTo>
                  <a:lnTo>
                    <a:pt x="3316" y="13529"/>
                  </a:lnTo>
                  <a:cubicBezTo>
                    <a:pt x="3363" y="13716"/>
                    <a:pt x="3561" y="13868"/>
                    <a:pt x="3748" y="13868"/>
                  </a:cubicBezTo>
                  <a:lnTo>
                    <a:pt x="23300" y="13868"/>
                  </a:lnTo>
                  <a:cubicBezTo>
                    <a:pt x="23498" y="13868"/>
                    <a:pt x="23697" y="13716"/>
                    <a:pt x="23697" y="13529"/>
                  </a:cubicBezTo>
                  <a:lnTo>
                    <a:pt x="25202" y="2918"/>
                  </a:lnTo>
                  <a:cubicBezTo>
                    <a:pt x="25249" y="2732"/>
                    <a:pt x="25389" y="2580"/>
                    <a:pt x="25588" y="2580"/>
                  </a:cubicBezTo>
                  <a:lnTo>
                    <a:pt x="26662" y="2580"/>
                  </a:lnTo>
                  <a:cubicBezTo>
                    <a:pt x="26848" y="2580"/>
                    <a:pt x="27000" y="2440"/>
                    <a:pt x="27000" y="2241"/>
                  </a:cubicBezTo>
                  <a:lnTo>
                    <a:pt x="27000" y="350"/>
                  </a:lnTo>
                  <a:cubicBezTo>
                    <a:pt x="27000" y="152"/>
                    <a:pt x="26848" y="0"/>
                    <a:pt x="26662" y="0"/>
                  </a:cubicBezTo>
                  <a:lnTo>
                    <a:pt x="23346" y="0"/>
                  </a:lnTo>
                  <a:cubicBezTo>
                    <a:pt x="23160" y="0"/>
                    <a:pt x="23008" y="152"/>
                    <a:pt x="22961" y="350"/>
                  </a:cubicBezTo>
                  <a:lnTo>
                    <a:pt x="21455" y="10949"/>
                  </a:lnTo>
                  <a:cubicBezTo>
                    <a:pt x="21455" y="11148"/>
                    <a:pt x="21257" y="11288"/>
                    <a:pt x="21070" y="11288"/>
                  </a:cubicBezTo>
                  <a:lnTo>
                    <a:pt x="5989" y="11288"/>
                  </a:lnTo>
                  <a:cubicBezTo>
                    <a:pt x="5791" y="11288"/>
                    <a:pt x="5604" y="11148"/>
                    <a:pt x="5604" y="10949"/>
                  </a:cubicBezTo>
                  <a:lnTo>
                    <a:pt x="4086" y="350"/>
                  </a:lnTo>
                  <a:cubicBezTo>
                    <a:pt x="4040" y="152"/>
                    <a:pt x="3853" y="0"/>
                    <a:pt x="3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60"/>
          <p:cNvGrpSpPr/>
          <p:nvPr/>
        </p:nvGrpSpPr>
        <p:grpSpPr>
          <a:xfrm rot="261168" flipH="1">
            <a:off x="-12116" y="3437101"/>
            <a:ext cx="954936" cy="826443"/>
            <a:chOff x="1274369" y="1537195"/>
            <a:chExt cx="738813" cy="663599"/>
          </a:xfrm>
        </p:grpSpPr>
        <p:sp>
          <p:nvSpPr>
            <p:cNvPr id="1829" name="Google Shape;1829;p60"/>
            <p:cNvSpPr/>
            <p:nvPr/>
          </p:nvSpPr>
          <p:spPr>
            <a:xfrm>
              <a:off x="1346792" y="1587525"/>
              <a:ext cx="588267" cy="558416"/>
            </a:xfrm>
            <a:custGeom>
              <a:avLst/>
              <a:gdLst/>
              <a:ahLst/>
              <a:cxnLst/>
              <a:rect l="l" t="t" r="r" b="b"/>
              <a:pathLst>
                <a:path w="9479" h="8998" extrusionOk="0">
                  <a:moveTo>
                    <a:pt x="771" y="1"/>
                  </a:moveTo>
                  <a:cubicBezTo>
                    <a:pt x="590" y="1"/>
                    <a:pt x="464" y="108"/>
                    <a:pt x="385" y="328"/>
                  </a:cubicBezTo>
                  <a:cubicBezTo>
                    <a:pt x="339" y="573"/>
                    <a:pt x="292" y="864"/>
                    <a:pt x="292" y="1156"/>
                  </a:cubicBezTo>
                  <a:cubicBezTo>
                    <a:pt x="292" y="1401"/>
                    <a:pt x="339" y="1647"/>
                    <a:pt x="339" y="1880"/>
                  </a:cubicBezTo>
                  <a:cubicBezTo>
                    <a:pt x="385" y="2417"/>
                    <a:pt x="432" y="2954"/>
                    <a:pt x="491" y="3538"/>
                  </a:cubicBezTo>
                  <a:cubicBezTo>
                    <a:pt x="537" y="3689"/>
                    <a:pt x="537" y="3829"/>
                    <a:pt x="537" y="3981"/>
                  </a:cubicBezTo>
                  <a:cubicBezTo>
                    <a:pt x="584" y="4121"/>
                    <a:pt x="584" y="4215"/>
                    <a:pt x="584" y="4320"/>
                  </a:cubicBezTo>
                  <a:cubicBezTo>
                    <a:pt x="584" y="4460"/>
                    <a:pt x="631" y="4658"/>
                    <a:pt x="631" y="4798"/>
                  </a:cubicBezTo>
                  <a:lnTo>
                    <a:pt x="631" y="5288"/>
                  </a:lnTo>
                  <a:cubicBezTo>
                    <a:pt x="584" y="5487"/>
                    <a:pt x="537" y="5674"/>
                    <a:pt x="491" y="5919"/>
                  </a:cubicBezTo>
                  <a:cubicBezTo>
                    <a:pt x="245" y="6899"/>
                    <a:pt x="0" y="7775"/>
                    <a:pt x="47" y="8253"/>
                  </a:cubicBezTo>
                  <a:cubicBezTo>
                    <a:pt x="47" y="8510"/>
                    <a:pt x="165" y="8659"/>
                    <a:pt x="352" y="8659"/>
                  </a:cubicBezTo>
                  <a:cubicBezTo>
                    <a:pt x="377" y="8659"/>
                    <a:pt x="404" y="8656"/>
                    <a:pt x="432" y="8650"/>
                  </a:cubicBezTo>
                  <a:lnTo>
                    <a:pt x="584" y="8650"/>
                  </a:lnTo>
                  <a:cubicBezTo>
                    <a:pt x="724" y="8592"/>
                    <a:pt x="876" y="8545"/>
                    <a:pt x="1016" y="8545"/>
                  </a:cubicBezTo>
                  <a:cubicBezTo>
                    <a:pt x="1261" y="8452"/>
                    <a:pt x="1506" y="8452"/>
                    <a:pt x="1751" y="8405"/>
                  </a:cubicBezTo>
                  <a:cubicBezTo>
                    <a:pt x="1798" y="8405"/>
                    <a:pt x="1845" y="8358"/>
                    <a:pt x="1891" y="8358"/>
                  </a:cubicBezTo>
                  <a:lnTo>
                    <a:pt x="2090" y="8358"/>
                  </a:lnTo>
                  <a:cubicBezTo>
                    <a:pt x="2183" y="8300"/>
                    <a:pt x="2288" y="8300"/>
                    <a:pt x="2428" y="8300"/>
                  </a:cubicBezTo>
                  <a:cubicBezTo>
                    <a:pt x="2627" y="8253"/>
                    <a:pt x="2825" y="8253"/>
                    <a:pt x="3012" y="8253"/>
                  </a:cubicBezTo>
                  <a:cubicBezTo>
                    <a:pt x="3117" y="8253"/>
                    <a:pt x="3164" y="8253"/>
                    <a:pt x="3210" y="8207"/>
                  </a:cubicBezTo>
                  <a:lnTo>
                    <a:pt x="4961" y="8207"/>
                  </a:lnTo>
                  <a:cubicBezTo>
                    <a:pt x="5101" y="8207"/>
                    <a:pt x="5253" y="8253"/>
                    <a:pt x="5346" y="8253"/>
                  </a:cubicBezTo>
                  <a:cubicBezTo>
                    <a:pt x="5592" y="8253"/>
                    <a:pt x="5837" y="8300"/>
                    <a:pt x="6082" y="8300"/>
                  </a:cubicBezTo>
                  <a:cubicBezTo>
                    <a:pt x="6128" y="8300"/>
                    <a:pt x="6175" y="8358"/>
                    <a:pt x="6222" y="8358"/>
                  </a:cubicBezTo>
                  <a:lnTo>
                    <a:pt x="6327" y="8358"/>
                  </a:lnTo>
                  <a:cubicBezTo>
                    <a:pt x="6467" y="8358"/>
                    <a:pt x="6619" y="8405"/>
                    <a:pt x="6712" y="8405"/>
                  </a:cubicBezTo>
                  <a:cubicBezTo>
                    <a:pt x="6852" y="8452"/>
                    <a:pt x="7004" y="8452"/>
                    <a:pt x="7144" y="8498"/>
                  </a:cubicBezTo>
                  <a:cubicBezTo>
                    <a:pt x="7202" y="8498"/>
                    <a:pt x="7249" y="8498"/>
                    <a:pt x="7296" y="8545"/>
                  </a:cubicBezTo>
                  <a:lnTo>
                    <a:pt x="7296" y="8498"/>
                  </a:lnTo>
                  <a:cubicBezTo>
                    <a:pt x="7634" y="8650"/>
                    <a:pt x="7973" y="8697"/>
                    <a:pt x="8265" y="8837"/>
                  </a:cubicBezTo>
                  <a:cubicBezTo>
                    <a:pt x="8265" y="8837"/>
                    <a:pt x="8311" y="8884"/>
                    <a:pt x="8370" y="8884"/>
                  </a:cubicBezTo>
                  <a:cubicBezTo>
                    <a:pt x="8370" y="8884"/>
                    <a:pt x="8416" y="8942"/>
                    <a:pt x="8463" y="8942"/>
                  </a:cubicBezTo>
                  <a:cubicBezTo>
                    <a:pt x="8510" y="8989"/>
                    <a:pt x="8556" y="8989"/>
                    <a:pt x="8661" y="8989"/>
                  </a:cubicBezTo>
                  <a:cubicBezTo>
                    <a:pt x="8689" y="8994"/>
                    <a:pt x="8716" y="8997"/>
                    <a:pt x="8742" y="8997"/>
                  </a:cubicBezTo>
                  <a:cubicBezTo>
                    <a:pt x="8930" y="8997"/>
                    <a:pt x="9058" y="8849"/>
                    <a:pt x="9140" y="8592"/>
                  </a:cubicBezTo>
                  <a:cubicBezTo>
                    <a:pt x="9187" y="8405"/>
                    <a:pt x="9187" y="8113"/>
                    <a:pt x="9187" y="7821"/>
                  </a:cubicBezTo>
                  <a:cubicBezTo>
                    <a:pt x="9187" y="7576"/>
                    <a:pt x="9187" y="7331"/>
                    <a:pt x="9140" y="7086"/>
                  </a:cubicBezTo>
                  <a:cubicBezTo>
                    <a:pt x="9093" y="6549"/>
                    <a:pt x="9047" y="6024"/>
                    <a:pt x="9000" y="5440"/>
                  </a:cubicBezTo>
                  <a:cubicBezTo>
                    <a:pt x="9000" y="5288"/>
                    <a:pt x="8953" y="5148"/>
                    <a:pt x="8953" y="4997"/>
                  </a:cubicBezTo>
                  <a:cubicBezTo>
                    <a:pt x="8953" y="4857"/>
                    <a:pt x="8953" y="4752"/>
                    <a:pt x="8895" y="4658"/>
                  </a:cubicBezTo>
                  <a:lnTo>
                    <a:pt x="8895" y="4168"/>
                  </a:lnTo>
                  <a:cubicBezTo>
                    <a:pt x="8848" y="4028"/>
                    <a:pt x="8848" y="3876"/>
                    <a:pt x="8848" y="3689"/>
                  </a:cubicBezTo>
                  <a:cubicBezTo>
                    <a:pt x="8895" y="3491"/>
                    <a:pt x="8953" y="3292"/>
                    <a:pt x="9000" y="3047"/>
                  </a:cubicBezTo>
                  <a:cubicBezTo>
                    <a:pt x="9245" y="2230"/>
                    <a:pt x="9432" y="1401"/>
                    <a:pt x="9479" y="911"/>
                  </a:cubicBezTo>
                  <a:cubicBezTo>
                    <a:pt x="9479" y="619"/>
                    <a:pt x="9432" y="421"/>
                    <a:pt x="9245" y="328"/>
                  </a:cubicBezTo>
                  <a:lnTo>
                    <a:pt x="8953" y="328"/>
                  </a:lnTo>
                  <a:cubicBezTo>
                    <a:pt x="8802" y="374"/>
                    <a:pt x="8661" y="421"/>
                    <a:pt x="8463" y="479"/>
                  </a:cubicBezTo>
                  <a:cubicBezTo>
                    <a:pt x="8370" y="479"/>
                    <a:pt x="8218" y="526"/>
                    <a:pt x="8125" y="526"/>
                  </a:cubicBezTo>
                  <a:lnTo>
                    <a:pt x="7973" y="573"/>
                  </a:lnTo>
                  <a:lnTo>
                    <a:pt x="7728" y="573"/>
                  </a:lnTo>
                  <a:cubicBezTo>
                    <a:pt x="7634" y="619"/>
                    <a:pt x="7541" y="619"/>
                    <a:pt x="7389" y="619"/>
                  </a:cubicBezTo>
                  <a:cubicBezTo>
                    <a:pt x="7296" y="666"/>
                    <a:pt x="7202" y="666"/>
                    <a:pt x="7097" y="666"/>
                  </a:cubicBezTo>
                  <a:lnTo>
                    <a:pt x="6957" y="666"/>
                  </a:lnTo>
                  <a:lnTo>
                    <a:pt x="6806" y="713"/>
                  </a:lnTo>
                  <a:lnTo>
                    <a:pt x="6467" y="713"/>
                  </a:lnTo>
                  <a:cubicBezTo>
                    <a:pt x="6175" y="771"/>
                    <a:pt x="5883" y="771"/>
                    <a:pt x="5638" y="771"/>
                  </a:cubicBezTo>
                  <a:lnTo>
                    <a:pt x="4331" y="771"/>
                  </a:lnTo>
                  <a:cubicBezTo>
                    <a:pt x="4284" y="771"/>
                    <a:pt x="4284" y="771"/>
                    <a:pt x="4226" y="713"/>
                  </a:cubicBezTo>
                  <a:lnTo>
                    <a:pt x="4132" y="713"/>
                  </a:lnTo>
                  <a:cubicBezTo>
                    <a:pt x="3887" y="713"/>
                    <a:pt x="3701" y="666"/>
                    <a:pt x="3455" y="666"/>
                  </a:cubicBezTo>
                  <a:cubicBezTo>
                    <a:pt x="3409" y="666"/>
                    <a:pt x="3304" y="666"/>
                    <a:pt x="3257" y="619"/>
                  </a:cubicBezTo>
                  <a:lnTo>
                    <a:pt x="3012" y="619"/>
                  </a:lnTo>
                  <a:cubicBezTo>
                    <a:pt x="3012" y="619"/>
                    <a:pt x="2965" y="573"/>
                    <a:pt x="2918" y="573"/>
                  </a:cubicBezTo>
                  <a:lnTo>
                    <a:pt x="2767" y="573"/>
                  </a:lnTo>
                  <a:cubicBezTo>
                    <a:pt x="2428" y="479"/>
                    <a:pt x="2090" y="421"/>
                    <a:pt x="1798" y="328"/>
                  </a:cubicBezTo>
                  <a:cubicBezTo>
                    <a:pt x="1751" y="328"/>
                    <a:pt x="1751" y="281"/>
                    <a:pt x="1705" y="281"/>
                  </a:cubicBezTo>
                  <a:cubicBezTo>
                    <a:pt x="1459" y="234"/>
                    <a:pt x="1261" y="129"/>
                    <a:pt x="1016" y="36"/>
                  </a:cubicBezTo>
                  <a:lnTo>
                    <a:pt x="969" y="36"/>
                  </a:lnTo>
                  <a:cubicBezTo>
                    <a:pt x="897" y="13"/>
                    <a:pt x="831" y="1"/>
                    <a:pt x="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1880684" y="1576851"/>
              <a:ext cx="132498" cy="73851"/>
            </a:xfrm>
            <a:custGeom>
              <a:avLst/>
              <a:gdLst/>
              <a:ahLst/>
              <a:cxnLst/>
              <a:rect l="l" t="t" r="r" b="b"/>
              <a:pathLst>
                <a:path w="2135" h="1190" extrusionOk="0">
                  <a:moveTo>
                    <a:pt x="1499" y="0"/>
                  </a:moveTo>
                  <a:cubicBezTo>
                    <a:pt x="1486" y="0"/>
                    <a:pt x="1473" y="3"/>
                    <a:pt x="1459" y="9"/>
                  </a:cubicBezTo>
                  <a:cubicBezTo>
                    <a:pt x="1319" y="114"/>
                    <a:pt x="1226" y="208"/>
                    <a:pt x="1121" y="301"/>
                  </a:cubicBezTo>
                  <a:cubicBezTo>
                    <a:pt x="1074" y="359"/>
                    <a:pt x="1027" y="406"/>
                    <a:pt x="981" y="453"/>
                  </a:cubicBezTo>
                  <a:lnTo>
                    <a:pt x="934" y="500"/>
                  </a:lnTo>
                  <a:cubicBezTo>
                    <a:pt x="876" y="453"/>
                    <a:pt x="829" y="453"/>
                    <a:pt x="782" y="453"/>
                  </a:cubicBezTo>
                  <a:cubicBezTo>
                    <a:pt x="689" y="500"/>
                    <a:pt x="642" y="500"/>
                    <a:pt x="584" y="546"/>
                  </a:cubicBezTo>
                  <a:cubicBezTo>
                    <a:pt x="444" y="546"/>
                    <a:pt x="350" y="593"/>
                    <a:pt x="199" y="651"/>
                  </a:cubicBezTo>
                  <a:lnTo>
                    <a:pt x="152" y="698"/>
                  </a:lnTo>
                  <a:cubicBezTo>
                    <a:pt x="0" y="791"/>
                    <a:pt x="152" y="1036"/>
                    <a:pt x="245" y="1130"/>
                  </a:cubicBezTo>
                  <a:lnTo>
                    <a:pt x="444" y="1130"/>
                  </a:lnTo>
                  <a:cubicBezTo>
                    <a:pt x="490" y="1130"/>
                    <a:pt x="537" y="1083"/>
                    <a:pt x="584" y="1083"/>
                  </a:cubicBezTo>
                  <a:lnTo>
                    <a:pt x="689" y="1083"/>
                  </a:lnTo>
                  <a:cubicBezTo>
                    <a:pt x="782" y="1083"/>
                    <a:pt x="934" y="1083"/>
                    <a:pt x="1027" y="1036"/>
                  </a:cubicBezTo>
                  <a:cubicBezTo>
                    <a:pt x="1074" y="1036"/>
                    <a:pt x="1074" y="990"/>
                    <a:pt x="1074" y="943"/>
                  </a:cubicBezTo>
                  <a:cubicBezTo>
                    <a:pt x="1272" y="1036"/>
                    <a:pt x="1518" y="1083"/>
                    <a:pt x="1658" y="1177"/>
                  </a:cubicBezTo>
                  <a:cubicBezTo>
                    <a:pt x="1682" y="1186"/>
                    <a:pt x="1703" y="1190"/>
                    <a:pt x="1721" y="1190"/>
                  </a:cubicBezTo>
                  <a:cubicBezTo>
                    <a:pt x="1820" y="1190"/>
                    <a:pt x="1840" y="1076"/>
                    <a:pt x="1751" y="1036"/>
                  </a:cubicBezTo>
                  <a:cubicBezTo>
                    <a:pt x="1809" y="1036"/>
                    <a:pt x="1809" y="990"/>
                    <a:pt x="1809" y="943"/>
                  </a:cubicBezTo>
                  <a:cubicBezTo>
                    <a:pt x="1856" y="990"/>
                    <a:pt x="1903" y="990"/>
                    <a:pt x="1949" y="990"/>
                  </a:cubicBezTo>
                  <a:cubicBezTo>
                    <a:pt x="1962" y="996"/>
                    <a:pt x="1974" y="999"/>
                    <a:pt x="1986" y="999"/>
                  </a:cubicBezTo>
                  <a:cubicBezTo>
                    <a:pt x="2067" y="999"/>
                    <a:pt x="2134" y="879"/>
                    <a:pt x="2043" y="838"/>
                  </a:cubicBezTo>
                  <a:cubicBezTo>
                    <a:pt x="1903" y="791"/>
                    <a:pt x="1809" y="745"/>
                    <a:pt x="1704" y="745"/>
                  </a:cubicBezTo>
                  <a:lnTo>
                    <a:pt x="1949" y="745"/>
                  </a:lnTo>
                  <a:cubicBezTo>
                    <a:pt x="2043" y="745"/>
                    <a:pt x="2043" y="593"/>
                    <a:pt x="1949" y="593"/>
                  </a:cubicBezTo>
                  <a:cubicBezTo>
                    <a:pt x="1879" y="570"/>
                    <a:pt x="1818" y="558"/>
                    <a:pt x="1757" y="558"/>
                  </a:cubicBezTo>
                  <a:cubicBezTo>
                    <a:pt x="1696" y="558"/>
                    <a:pt x="1634" y="570"/>
                    <a:pt x="1564" y="593"/>
                  </a:cubicBezTo>
                  <a:cubicBezTo>
                    <a:pt x="1611" y="546"/>
                    <a:pt x="1658" y="546"/>
                    <a:pt x="1658" y="546"/>
                  </a:cubicBezTo>
                  <a:cubicBezTo>
                    <a:pt x="1751" y="546"/>
                    <a:pt x="1856" y="500"/>
                    <a:pt x="1903" y="500"/>
                  </a:cubicBezTo>
                  <a:cubicBezTo>
                    <a:pt x="2043" y="500"/>
                    <a:pt x="2043" y="301"/>
                    <a:pt x="1903" y="301"/>
                  </a:cubicBezTo>
                  <a:cubicBezTo>
                    <a:pt x="1903" y="301"/>
                    <a:pt x="1856" y="301"/>
                    <a:pt x="1809" y="359"/>
                  </a:cubicBezTo>
                  <a:cubicBezTo>
                    <a:pt x="1848" y="274"/>
                    <a:pt x="1784" y="195"/>
                    <a:pt x="1709" y="195"/>
                  </a:cubicBezTo>
                  <a:cubicBezTo>
                    <a:pt x="1692" y="195"/>
                    <a:pt x="1675" y="199"/>
                    <a:pt x="1658" y="208"/>
                  </a:cubicBezTo>
                  <a:cubicBezTo>
                    <a:pt x="1564" y="254"/>
                    <a:pt x="1459" y="301"/>
                    <a:pt x="1319" y="359"/>
                  </a:cubicBezTo>
                  <a:cubicBezTo>
                    <a:pt x="1413" y="301"/>
                    <a:pt x="1459" y="254"/>
                    <a:pt x="1564" y="161"/>
                  </a:cubicBezTo>
                  <a:cubicBezTo>
                    <a:pt x="1645" y="120"/>
                    <a:pt x="1585" y="0"/>
                    <a:pt x="1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1311977" y="1537195"/>
              <a:ext cx="115990" cy="91725"/>
            </a:xfrm>
            <a:custGeom>
              <a:avLst/>
              <a:gdLst/>
              <a:ahLst/>
              <a:cxnLst/>
              <a:rect l="l" t="t" r="r" b="b"/>
              <a:pathLst>
                <a:path w="1869" h="1478" extrusionOk="0">
                  <a:moveTo>
                    <a:pt x="492" y="1"/>
                  </a:moveTo>
                  <a:cubicBezTo>
                    <a:pt x="434" y="1"/>
                    <a:pt x="383" y="38"/>
                    <a:pt x="410" y="123"/>
                  </a:cubicBezTo>
                  <a:cubicBezTo>
                    <a:pt x="468" y="216"/>
                    <a:pt x="515" y="310"/>
                    <a:pt x="561" y="415"/>
                  </a:cubicBezTo>
                  <a:cubicBezTo>
                    <a:pt x="515" y="356"/>
                    <a:pt x="468" y="263"/>
                    <a:pt x="410" y="216"/>
                  </a:cubicBezTo>
                  <a:cubicBezTo>
                    <a:pt x="388" y="195"/>
                    <a:pt x="366" y="186"/>
                    <a:pt x="346" y="186"/>
                  </a:cubicBezTo>
                  <a:cubicBezTo>
                    <a:pt x="280" y="186"/>
                    <a:pt x="234" y="285"/>
                    <a:pt x="269" y="356"/>
                  </a:cubicBezTo>
                  <a:cubicBezTo>
                    <a:pt x="348" y="406"/>
                    <a:pt x="394" y="480"/>
                    <a:pt x="469" y="557"/>
                  </a:cubicBezTo>
                  <a:lnTo>
                    <a:pt x="469" y="557"/>
                  </a:lnTo>
                  <a:cubicBezTo>
                    <a:pt x="452" y="555"/>
                    <a:pt x="432" y="555"/>
                    <a:pt x="410" y="555"/>
                  </a:cubicBezTo>
                  <a:cubicBezTo>
                    <a:pt x="363" y="508"/>
                    <a:pt x="269" y="462"/>
                    <a:pt x="223" y="415"/>
                  </a:cubicBezTo>
                  <a:cubicBezTo>
                    <a:pt x="198" y="390"/>
                    <a:pt x="170" y="379"/>
                    <a:pt x="145" y="379"/>
                  </a:cubicBezTo>
                  <a:cubicBezTo>
                    <a:pt x="64" y="379"/>
                    <a:pt x="0" y="484"/>
                    <a:pt x="71" y="555"/>
                  </a:cubicBezTo>
                  <a:cubicBezTo>
                    <a:pt x="118" y="555"/>
                    <a:pt x="118" y="602"/>
                    <a:pt x="176" y="602"/>
                  </a:cubicBezTo>
                  <a:cubicBezTo>
                    <a:pt x="118" y="602"/>
                    <a:pt x="71" y="753"/>
                    <a:pt x="176" y="753"/>
                  </a:cubicBezTo>
                  <a:cubicBezTo>
                    <a:pt x="316" y="800"/>
                    <a:pt x="410" y="847"/>
                    <a:pt x="561" y="893"/>
                  </a:cubicBezTo>
                  <a:lnTo>
                    <a:pt x="223" y="893"/>
                  </a:lnTo>
                  <a:cubicBezTo>
                    <a:pt x="212" y="888"/>
                    <a:pt x="201" y="886"/>
                    <a:pt x="192" y="886"/>
                  </a:cubicBezTo>
                  <a:cubicBezTo>
                    <a:pt x="110" y="886"/>
                    <a:pt x="82" y="1045"/>
                    <a:pt x="176" y="1045"/>
                  </a:cubicBezTo>
                  <a:cubicBezTo>
                    <a:pt x="363" y="1092"/>
                    <a:pt x="515" y="1092"/>
                    <a:pt x="655" y="1092"/>
                  </a:cubicBezTo>
                  <a:lnTo>
                    <a:pt x="900" y="1092"/>
                  </a:lnTo>
                  <a:cubicBezTo>
                    <a:pt x="900" y="1139"/>
                    <a:pt x="946" y="1185"/>
                    <a:pt x="993" y="1185"/>
                  </a:cubicBezTo>
                  <a:cubicBezTo>
                    <a:pt x="1098" y="1232"/>
                    <a:pt x="1145" y="1232"/>
                    <a:pt x="1192" y="1290"/>
                  </a:cubicBezTo>
                  <a:cubicBezTo>
                    <a:pt x="1285" y="1337"/>
                    <a:pt x="1437" y="1384"/>
                    <a:pt x="1530" y="1430"/>
                  </a:cubicBezTo>
                  <a:cubicBezTo>
                    <a:pt x="1530" y="1477"/>
                    <a:pt x="1577" y="1477"/>
                    <a:pt x="1635" y="1477"/>
                  </a:cubicBezTo>
                  <a:cubicBezTo>
                    <a:pt x="1775" y="1477"/>
                    <a:pt x="1869" y="1232"/>
                    <a:pt x="1869" y="1092"/>
                  </a:cubicBezTo>
                  <a:cubicBezTo>
                    <a:pt x="1822" y="1045"/>
                    <a:pt x="1775" y="998"/>
                    <a:pt x="1729" y="998"/>
                  </a:cubicBezTo>
                  <a:cubicBezTo>
                    <a:pt x="1682" y="940"/>
                    <a:pt x="1682" y="940"/>
                    <a:pt x="1635" y="893"/>
                  </a:cubicBezTo>
                  <a:cubicBezTo>
                    <a:pt x="1577" y="893"/>
                    <a:pt x="1530" y="847"/>
                    <a:pt x="1530" y="847"/>
                  </a:cubicBezTo>
                  <a:cubicBezTo>
                    <a:pt x="1437" y="753"/>
                    <a:pt x="1390" y="707"/>
                    <a:pt x="1285" y="648"/>
                  </a:cubicBezTo>
                  <a:lnTo>
                    <a:pt x="1145" y="648"/>
                  </a:lnTo>
                  <a:cubicBezTo>
                    <a:pt x="1052" y="462"/>
                    <a:pt x="993" y="263"/>
                    <a:pt x="900" y="65"/>
                  </a:cubicBezTo>
                  <a:cubicBezTo>
                    <a:pt x="900" y="30"/>
                    <a:pt x="872" y="14"/>
                    <a:pt x="840" y="14"/>
                  </a:cubicBezTo>
                  <a:cubicBezTo>
                    <a:pt x="787" y="14"/>
                    <a:pt x="723" y="57"/>
                    <a:pt x="760" y="123"/>
                  </a:cubicBezTo>
                  <a:lnTo>
                    <a:pt x="760" y="170"/>
                  </a:lnTo>
                  <a:cubicBezTo>
                    <a:pt x="731" y="146"/>
                    <a:pt x="704" y="135"/>
                    <a:pt x="679" y="135"/>
                  </a:cubicBezTo>
                  <a:cubicBezTo>
                    <a:pt x="655" y="135"/>
                    <a:pt x="631" y="146"/>
                    <a:pt x="608" y="170"/>
                  </a:cubicBezTo>
                  <a:lnTo>
                    <a:pt x="608" y="65"/>
                  </a:lnTo>
                  <a:cubicBezTo>
                    <a:pt x="587" y="24"/>
                    <a:pt x="538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1274369" y="2089707"/>
              <a:ext cx="129705" cy="81485"/>
            </a:xfrm>
            <a:custGeom>
              <a:avLst/>
              <a:gdLst/>
              <a:ahLst/>
              <a:cxnLst/>
              <a:rect l="l" t="t" r="r" b="b"/>
              <a:pathLst>
                <a:path w="2090" h="1313" extrusionOk="0">
                  <a:moveTo>
                    <a:pt x="1704" y="1"/>
                  </a:moveTo>
                  <a:cubicBezTo>
                    <a:pt x="1672" y="1"/>
                    <a:pt x="1638" y="21"/>
                    <a:pt x="1599" y="21"/>
                  </a:cubicBezTo>
                  <a:cubicBezTo>
                    <a:pt x="1552" y="68"/>
                    <a:pt x="1506" y="68"/>
                    <a:pt x="1459" y="68"/>
                  </a:cubicBezTo>
                  <a:cubicBezTo>
                    <a:pt x="1412" y="68"/>
                    <a:pt x="1412" y="115"/>
                    <a:pt x="1366" y="115"/>
                  </a:cubicBezTo>
                  <a:cubicBezTo>
                    <a:pt x="1261" y="115"/>
                    <a:pt x="1167" y="161"/>
                    <a:pt x="1074" y="208"/>
                  </a:cubicBezTo>
                  <a:cubicBezTo>
                    <a:pt x="1016" y="266"/>
                    <a:pt x="969" y="313"/>
                    <a:pt x="969" y="313"/>
                  </a:cubicBezTo>
                  <a:cubicBezTo>
                    <a:pt x="782" y="313"/>
                    <a:pt x="584" y="266"/>
                    <a:pt x="385" y="208"/>
                  </a:cubicBezTo>
                  <a:cubicBezTo>
                    <a:pt x="367" y="202"/>
                    <a:pt x="350" y="199"/>
                    <a:pt x="335" y="199"/>
                  </a:cubicBezTo>
                  <a:cubicBezTo>
                    <a:pt x="235" y="199"/>
                    <a:pt x="211" y="319"/>
                    <a:pt x="292" y="360"/>
                  </a:cubicBezTo>
                  <a:lnTo>
                    <a:pt x="339" y="360"/>
                  </a:lnTo>
                  <a:cubicBezTo>
                    <a:pt x="292" y="360"/>
                    <a:pt x="245" y="406"/>
                    <a:pt x="292" y="453"/>
                  </a:cubicBezTo>
                  <a:cubicBezTo>
                    <a:pt x="245" y="453"/>
                    <a:pt x="198" y="453"/>
                    <a:pt x="140" y="406"/>
                  </a:cubicBezTo>
                  <a:cubicBezTo>
                    <a:pt x="47" y="406"/>
                    <a:pt x="0" y="558"/>
                    <a:pt x="93" y="605"/>
                  </a:cubicBezTo>
                  <a:cubicBezTo>
                    <a:pt x="198" y="605"/>
                    <a:pt x="339" y="652"/>
                    <a:pt x="432" y="652"/>
                  </a:cubicBezTo>
                  <a:lnTo>
                    <a:pt x="198" y="652"/>
                  </a:lnTo>
                  <a:cubicBezTo>
                    <a:pt x="93" y="698"/>
                    <a:pt x="93" y="850"/>
                    <a:pt x="245" y="850"/>
                  </a:cubicBezTo>
                  <a:cubicBezTo>
                    <a:pt x="307" y="850"/>
                    <a:pt x="395" y="824"/>
                    <a:pt x="474" y="807"/>
                  </a:cubicBezTo>
                  <a:lnTo>
                    <a:pt x="474" y="807"/>
                  </a:lnTo>
                  <a:cubicBezTo>
                    <a:pt x="416" y="858"/>
                    <a:pt x="334" y="901"/>
                    <a:pt x="292" y="943"/>
                  </a:cubicBezTo>
                  <a:cubicBezTo>
                    <a:pt x="140" y="943"/>
                    <a:pt x="198" y="1084"/>
                    <a:pt x="292" y="1084"/>
                  </a:cubicBezTo>
                  <a:cubicBezTo>
                    <a:pt x="339" y="1084"/>
                    <a:pt x="385" y="1084"/>
                    <a:pt x="432" y="1037"/>
                  </a:cubicBezTo>
                  <a:lnTo>
                    <a:pt x="432" y="1037"/>
                  </a:lnTo>
                  <a:cubicBezTo>
                    <a:pt x="397" y="1114"/>
                    <a:pt x="446" y="1160"/>
                    <a:pt x="511" y="1160"/>
                  </a:cubicBezTo>
                  <a:cubicBezTo>
                    <a:pt x="534" y="1160"/>
                    <a:pt x="559" y="1154"/>
                    <a:pt x="584" y="1142"/>
                  </a:cubicBezTo>
                  <a:cubicBezTo>
                    <a:pt x="677" y="1084"/>
                    <a:pt x="782" y="990"/>
                    <a:pt x="875" y="943"/>
                  </a:cubicBezTo>
                  <a:lnTo>
                    <a:pt x="875" y="943"/>
                  </a:lnTo>
                  <a:cubicBezTo>
                    <a:pt x="829" y="990"/>
                    <a:pt x="782" y="1084"/>
                    <a:pt x="677" y="1142"/>
                  </a:cubicBezTo>
                  <a:cubicBezTo>
                    <a:pt x="641" y="1214"/>
                    <a:pt x="688" y="1313"/>
                    <a:pt x="759" y="1313"/>
                  </a:cubicBezTo>
                  <a:cubicBezTo>
                    <a:pt x="781" y="1313"/>
                    <a:pt x="804" y="1304"/>
                    <a:pt x="829" y="1282"/>
                  </a:cubicBezTo>
                  <a:cubicBezTo>
                    <a:pt x="922" y="1189"/>
                    <a:pt x="1016" y="1084"/>
                    <a:pt x="1074" y="943"/>
                  </a:cubicBezTo>
                  <a:cubicBezTo>
                    <a:pt x="1121" y="897"/>
                    <a:pt x="1167" y="850"/>
                    <a:pt x="1214" y="792"/>
                  </a:cubicBezTo>
                  <a:lnTo>
                    <a:pt x="1214" y="745"/>
                  </a:lnTo>
                  <a:lnTo>
                    <a:pt x="1412" y="745"/>
                  </a:lnTo>
                  <a:cubicBezTo>
                    <a:pt x="1459" y="698"/>
                    <a:pt x="1506" y="652"/>
                    <a:pt x="1599" y="652"/>
                  </a:cubicBezTo>
                  <a:cubicBezTo>
                    <a:pt x="1704" y="605"/>
                    <a:pt x="1798" y="500"/>
                    <a:pt x="1891" y="453"/>
                  </a:cubicBezTo>
                  <a:cubicBezTo>
                    <a:pt x="1949" y="453"/>
                    <a:pt x="1949" y="406"/>
                    <a:pt x="1949" y="406"/>
                  </a:cubicBezTo>
                  <a:cubicBezTo>
                    <a:pt x="2089" y="266"/>
                    <a:pt x="1891" y="68"/>
                    <a:pt x="1751" y="21"/>
                  </a:cubicBezTo>
                  <a:cubicBezTo>
                    <a:pt x="1735" y="6"/>
                    <a:pt x="1720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1860080" y="2100443"/>
              <a:ext cx="110281" cy="100351"/>
            </a:xfrm>
            <a:custGeom>
              <a:avLst/>
              <a:gdLst/>
              <a:ahLst/>
              <a:cxnLst/>
              <a:rect l="l" t="t" r="r" b="b"/>
              <a:pathLst>
                <a:path w="1777" h="1617" extrusionOk="0">
                  <a:moveTo>
                    <a:pt x="361" y="0"/>
                  </a:moveTo>
                  <a:cubicBezTo>
                    <a:pt x="347" y="0"/>
                    <a:pt x="332" y="12"/>
                    <a:pt x="332" y="35"/>
                  </a:cubicBezTo>
                  <a:cubicBezTo>
                    <a:pt x="303" y="21"/>
                    <a:pt x="276" y="14"/>
                    <a:pt x="249" y="14"/>
                  </a:cubicBezTo>
                  <a:cubicBezTo>
                    <a:pt x="103" y="14"/>
                    <a:pt x="1" y="208"/>
                    <a:pt x="40" y="327"/>
                  </a:cubicBezTo>
                  <a:cubicBezTo>
                    <a:pt x="40" y="432"/>
                    <a:pt x="99" y="432"/>
                    <a:pt x="145" y="479"/>
                  </a:cubicBezTo>
                  <a:cubicBezTo>
                    <a:pt x="145" y="525"/>
                    <a:pt x="192" y="525"/>
                    <a:pt x="239" y="572"/>
                  </a:cubicBezTo>
                  <a:lnTo>
                    <a:pt x="285" y="619"/>
                  </a:lnTo>
                  <a:cubicBezTo>
                    <a:pt x="390" y="724"/>
                    <a:pt x="437" y="817"/>
                    <a:pt x="531" y="864"/>
                  </a:cubicBezTo>
                  <a:lnTo>
                    <a:pt x="682" y="864"/>
                  </a:lnTo>
                  <a:cubicBezTo>
                    <a:pt x="729" y="1062"/>
                    <a:pt x="776" y="1261"/>
                    <a:pt x="822" y="1447"/>
                  </a:cubicBezTo>
                  <a:cubicBezTo>
                    <a:pt x="822" y="1500"/>
                    <a:pt x="872" y="1526"/>
                    <a:pt x="916" y="1526"/>
                  </a:cubicBezTo>
                  <a:cubicBezTo>
                    <a:pt x="960" y="1526"/>
                    <a:pt x="997" y="1500"/>
                    <a:pt x="974" y="1447"/>
                  </a:cubicBezTo>
                  <a:lnTo>
                    <a:pt x="1114" y="1447"/>
                  </a:lnTo>
                  <a:lnTo>
                    <a:pt x="1114" y="1553"/>
                  </a:lnTo>
                  <a:cubicBezTo>
                    <a:pt x="1135" y="1594"/>
                    <a:pt x="1176" y="1617"/>
                    <a:pt x="1215" y="1617"/>
                  </a:cubicBezTo>
                  <a:cubicBezTo>
                    <a:pt x="1265" y="1617"/>
                    <a:pt x="1313" y="1579"/>
                    <a:pt x="1313" y="1494"/>
                  </a:cubicBezTo>
                  <a:cubicBezTo>
                    <a:pt x="1313" y="1401"/>
                    <a:pt x="1266" y="1307"/>
                    <a:pt x="1208" y="1202"/>
                  </a:cubicBezTo>
                  <a:lnTo>
                    <a:pt x="1208" y="1202"/>
                  </a:lnTo>
                  <a:cubicBezTo>
                    <a:pt x="1266" y="1261"/>
                    <a:pt x="1313" y="1307"/>
                    <a:pt x="1359" y="1401"/>
                  </a:cubicBezTo>
                  <a:cubicBezTo>
                    <a:pt x="1373" y="1428"/>
                    <a:pt x="1396" y="1439"/>
                    <a:pt x="1419" y="1439"/>
                  </a:cubicBezTo>
                  <a:cubicBezTo>
                    <a:pt x="1477" y="1439"/>
                    <a:pt x="1541" y="1373"/>
                    <a:pt x="1499" y="1307"/>
                  </a:cubicBezTo>
                  <a:cubicBezTo>
                    <a:pt x="1406" y="1202"/>
                    <a:pt x="1359" y="1109"/>
                    <a:pt x="1266" y="1016"/>
                  </a:cubicBezTo>
                  <a:lnTo>
                    <a:pt x="1266" y="1016"/>
                  </a:lnTo>
                  <a:cubicBezTo>
                    <a:pt x="1313" y="1062"/>
                    <a:pt x="1313" y="1062"/>
                    <a:pt x="1359" y="1062"/>
                  </a:cubicBezTo>
                  <a:cubicBezTo>
                    <a:pt x="1406" y="1109"/>
                    <a:pt x="1499" y="1156"/>
                    <a:pt x="1558" y="1202"/>
                  </a:cubicBezTo>
                  <a:cubicBezTo>
                    <a:pt x="1572" y="1233"/>
                    <a:pt x="1594" y="1246"/>
                    <a:pt x="1617" y="1246"/>
                  </a:cubicBezTo>
                  <a:cubicBezTo>
                    <a:pt x="1671" y="1246"/>
                    <a:pt x="1731" y="1175"/>
                    <a:pt x="1698" y="1109"/>
                  </a:cubicBezTo>
                  <a:cubicBezTo>
                    <a:pt x="1651" y="1109"/>
                    <a:pt x="1651" y="1062"/>
                    <a:pt x="1604" y="1062"/>
                  </a:cubicBezTo>
                  <a:cubicBezTo>
                    <a:pt x="1698" y="1016"/>
                    <a:pt x="1698" y="911"/>
                    <a:pt x="1651" y="864"/>
                  </a:cubicBezTo>
                  <a:cubicBezTo>
                    <a:pt x="1499" y="817"/>
                    <a:pt x="1406" y="770"/>
                    <a:pt x="1313" y="724"/>
                  </a:cubicBezTo>
                  <a:cubicBezTo>
                    <a:pt x="1406" y="724"/>
                    <a:pt x="1499" y="724"/>
                    <a:pt x="1604" y="770"/>
                  </a:cubicBezTo>
                  <a:cubicBezTo>
                    <a:pt x="1614" y="775"/>
                    <a:pt x="1624" y="778"/>
                    <a:pt x="1634" y="778"/>
                  </a:cubicBezTo>
                  <a:cubicBezTo>
                    <a:pt x="1715" y="778"/>
                    <a:pt x="1776" y="619"/>
                    <a:pt x="1651" y="619"/>
                  </a:cubicBezTo>
                  <a:cubicBezTo>
                    <a:pt x="1499" y="572"/>
                    <a:pt x="1359" y="525"/>
                    <a:pt x="1208" y="525"/>
                  </a:cubicBezTo>
                  <a:cubicBezTo>
                    <a:pt x="1161" y="525"/>
                    <a:pt x="1067" y="525"/>
                    <a:pt x="1021" y="479"/>
                  </a:cubicBezTo>
                  <a:lnTo>
                    <a:pt x="974" y="479"/>
                  </a:lnTo>
                  <a:cubicBezTo>
                    <a:pt x="974" y="432"/>
                    <a:pt x="916" y="385"/>
                    <a:pt x="869" y="327"/>
                  </a:cubicBezTo>
                  <a:cubicBezTo>
                    <a:pt x="822" y="327"/>
                    <a:pt x="776" y="280"/>
                    <a:pt x="729" y="233"/>
                  </a:cubicBezTo>
                  <a:cubicBezTo>
                    <a:pt x="577" y="140"/>
                    <a:pt x="484" y="93"/>
                    <a:pt x="390" y="35"/>
                  </a:cubicBezTo>
                  <a:cubicBezTo>
                    <a:pt x="390" y="12"/>
                    <a:pt x="376" y="0"/>
                    <a:pt x="3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60"/>
          <p:cNvGrpSpPr/>
          <p:nvPr/>
        </p:nvGrpSpPr>
        <p:grpSpPr>
          <a:xfrm rot="1262747" flipH="1">
            <a:off x="250131" y="2886171"/>
            <a:ext cx="955009" cy="826393"/>
            <a:chOff x="1274369" y="1537195"/>
            <a:chExt cx="738813" cy="663599"/>
          </a:xfrm>
        </p:grpSpPr>
        <p:sp>
          <p:nvSpPr>
            <p:cNvPr id="1835" name="Google Shape;1835;p60"/>
            <p:cNvSpPr/>
            <p:nvPr/>
          </p:nvSpPr>
          <p:spPr>
            <a:xfrm>
              <a:off x="1346792" y="1587525"/>
              <a:ext cx="588267" cy="558416"/>
            </a:xfrm>
            <a:custGeom>
              <a:avLst/>
              <a:gdLst/>
              <a:ahLst/>
              <a:cxnLst/>
              <a:rect l="l" t="t" r="r" b="b"/>
              <a:pathLst>
                <a:path w="9479" h="8998" extrusionOk="0">
                  <a:moveTo>
                    <a:pt x="771" y="1"/>
                  </a:moveTo>
                  <a:cubicBezTo>
                    <a:pt x="590" y="1"/>
                    <a:pt x="464" y="108"/>
                    <a:pt x="385" y="328"/>
                  </a:cubicBezTo>
                  <a:cubicBezTo>
                    <a:pt x="339" y="573"/>
                    <a:pt x="292" y="864"/>
                    <a:pt x="292" y="1156"/>
                  </a:cubicBezTo>
                  <a:cubicBezTo>
                    <a:pt x="292" y="1401"/>
                    <a:pt x="339" y="1647"/>
                    <a:pt x="339" y="1880"/>
                  </a:cubicBezTo>
                  <a:cubicBezTo>
                    <a:pt x="385" y="2417"/>
                    <a:pt x="432" y="2954"/>
                    <a:pt x="491" y="3538"/>
                  </a:cubicBezTo>
                  <a:cubicBezTo>
                    <a:pt x="537" y="3689"/>
                    <a:pt x="537" y="3829"/>
                    <a:pt x="537" y="3981"/>
                  </a:cubicBezTo>
                  <a:cubicBezTo>
                    <a:pt x="584" y="4121"/>
                    <a:pt x="584" y="4215"/>
                    <a:pt x="584" y="4320"/>
                  </a:cubicBezTo>
                  <a:cubicBezTo>
                    <a:pt x="584" y="4460"/>
                    <a:pt x="631" y="4658"/>
                    <a:pt x="631" y="4798"/>
                  </a:cubicBezTo>
                  <a:lnTo>
                    <a:pt x="631" y="5288"/>
                  </a:lnTo>
                  <a:cubicBezTo>
                    <a:pt x="584" y="5487"/>
                    <a:pt x="537" y="5674"/>
                    <a:pt x="491" y="5919"/>
                  </a:cubicBezTo>
                  <a:cubicBezTo>
                    <a:pt x="245" y="6899"/>
                    <a:pt x="0" y="7775"/>
                    <a:pt x="47" y="8253"/>
                  </a:cubicBezTo>
                  <a:cubicBezTo>
                    <a:pt x="47" y="8510"/>
                    <a:pt x="165" y="8659"/>
                    <a:pt x="352" y="8659"/>
                  </a:cubicBezTo>
                  <a:cubicBezTo>
                    <a:pt x="377" y="8659"/>
                    <a:pt x="404" y="8656"/>
                    <a:pt x="432" y="8650"/>
                  </a:cubicBezTo>
                  <a:lnTo>
                    <a:pt x="584" y="8650"/>
                  </a:lnTo>
                  <a:cubicBezTo>
                    <a:pt x="724" y="8592"/>
                    <a:pt x="876" y="8545"/>
                    <a:pt x="1016" y="8545"/>
                  </a:cubicBezTo>
                  <a:cubicBezTo>
                    <a:pt x="1261" y="8452"/>
                    <a:pt x="1506" y="8452"/>
                    <a:pt x="1751" y="8405"/>
                  </a:cubicBezTo>
                  <a:cubicBezTo>
                    <a:pt x="1798" y="8405"/>
                    <a:pt x="1845" y="8358"/>
                    <a:pt x="1891" y="8358"/>
                  </a:cubicBezTo>
                  <a:lnTo>
                    <a:pt x="2090" y="8358"/>
                  </a:lnTo>
                  <a:cubicBezTo>
                    <a:pt x="2183" y="8300"/>
                    <a:pt x="2288" y="8300"/>
                    <a:pt x="2428" y="8300"/>
                  </a:cubicBezTo>
                  <a:cubicBezTo>
                    <a:pt x="2627" y="8253"/>
                    <a:pt x="2825" y="8253"/>
                    <a:pt x="3012" y="8253"/>
                  </a:cubicBezTo>
                  <a:cubicBezTo>
                    <a:pt x="3117" y="8253"/>
                    <a:pt x="3164" y="8253"/>
                    <a:pt x="3210" y="8207"/>
                  </a:cubicBezTo>
                  <a:lnTo>
                    <a:pt x="4961" y="8207"/>
                  </a:lnTo>
                  <a:cubicBezTo>
                    <a:pt x="5101" y="8207"/>
                    <a:pt x="5253" y="8253"/>
                    <a:pt x="5346" y="8253"/>
                  </a:cubicBezTo>
                  <a:cubicBezTo>
                    <a:pt x="5592" y="8253"/>
                    <a:pt x="5837" y="8300"/>
                    <a:pt x="6082" y="8300"/>
                  </a:cubicBezTo>
                  <a:cubicBezTo>
                    <a:pt x="6128" y="8300"/>
                    <a:pt x="6175" y="8358"/>
                    <a:pt x="6222" y="8358"/>
                  </a:cubicBezTo>
                  <a:lnTo>
                    <a:pt x="6327" y="8358"/>
                  </a:lnTo>
                  <a:cubicBezTo>
                    <a:pt x="6467" y="8358"/>
                    <a:pt x="6619" y="8405"/>
                    <a:pt x="6712" y="8405"/>
                  </a:cubicBezTo>
                  <a:cubicBezTo>
                    <a:pt x="6852" y="8452"/>
                    <a:pt x="7004" y="8452"/>
                    <a:pt x="7144" y="8498"/>
                  </a:cubicBezTo>
                  <a:cubicBezTo>
                    <a:pt x="7202" y="8498"/>
                    <a:pt x="7249" y="8498"/>
                    <a:pt x="7296" y="8545"/>
                  </a:cubicBezTo>
                  <a:lnTo>
                    <a:pt x="7296" y="8498"/>
                  </a:lnTo>
                  <a:cubicBezTo>
                    <a:pt x="7634" y="8650"/>
                    <a:pt x="7973" y="8697"/>
                    <a:pt x="8265" y="8837"/>
                  </a:cubicBezTo>
                  <a:cubicBezTo>
                    <a:pt x="8265" y="8837"/>
                    <a:pt x="8311" y="8884"/>
                    <a:pt x="8370" y="8884"/>
                  </a:cubicBezTo>
                  <a:cubicBezTo>
                    <a:pt x="8370" y="8884"/>
                    <a:pt x="8416" y="8942"/>
                    <a:pt x="8463" y="8942"/>
                  </a:cubicBezTo>
                  <a:cubicBezTo>
                    <a:pt x="8510" y="8989"/>
                    <a:pt x="8556" y="8989"/>
                    <a:pt x="8661" y="8989"/>
                  </a:cubicBezTo>
                  <a:cubicBezTo>
                    <a:pt x="8689" y="8994"/>
                    <a:pt x="8716" y="8997"/>
                    <a:pt x="8742" y="8997"/>
                  </a:cubicBezTo>
                  <a:cubicBezTo>
                    <a:pt x="8930" y="8997"/>
                    <a:pt x="9058" y="8849"/>
                    <a:pt x="9140" y="8592"/>
                  </a:cubicBezTo>
                  <a:cubicBezTo>
                    <a:pt x="9187" y="8405"/>
                    <a:pt x="9187" y="8113"/>
                    <a:pt x="9187" y="7821"/>
                  </a:cubicBezTo>
                  <a:cubicBezTo>
                    <a:pt x="9187" y="7576"/>
                    <a:pt x="9187" y="7331"/>
                    <a:pt x="9140" y="7086"/>
                  </a:cubicBezTo>
                  <a:cubicBezTo>
                    <a:pt x="9093" y="6549"/>
                    <a:pt x="9047" y="6024"/>
                    <a:pt x="9000" y="5440"/>
                  </a:cubicBezTo>
                  <a:cubicBezTo>
                    <a:pt x="9000" y="5288"/>
                    <a:pt x="8953" y="5148"/>
                    <a:pt x="8953" y="4997"/>
                  </a:cubicBezTo>
                  <a:cubicBezTo>
                    <a:pt x="8953" y="4857"/>
                    <a:pt x="8953" y="4752"/>
                    <a:pt x="8895" y="4658"/>
                  </a:cubicBezTo>
                  <a:lnTo>
                    <a:pt x="8895" y="4168"/>
                  </a:lnTo>
                  <a:cubicBezTo>
                    <a:pt x="8848" y="4028"/>
                    <a:pt x="8848" y="3876"/>
                    <a:pt x="8848" y="3689"/>
                  </a:cubicBezTo>
                  <a:cubicBezTo>
                    <a:pt x="8895" y="3491"/>
                    <a:pt x="8953" y="3292"/>
                    <a:pt x="9000" y="3047"/>
                  </a:cubicBezTo>
                  <a:cubicBezTo>
                    <a:pt x="9245" y="2230"/>
                    <a:pt x="9432" y="1401"/>
                    <a:pt x="9479" y="911"/>
                  </a:cubicBezTo>
                  <a:cubicBezTo>
                    <a:pt x="9479" y="619"/>
                    <a:pt x="9432" y="421"/>
                    <a:pt x="9245" y="328"/>
                  </a:cubicBezTo>
                  <a:lnTo>
                    <a:pt x="8953" y="328"/>
                  </a:lnTo>
                  <a:cubicBezTo>
                    <a:pt x="8802" y="374"/>
                    <a:pt x="8661" y="421"/>
                    <a:pt x="8463" y="479"/>
                  </a:cubicBezTo>
                  <a:cubicBezTo>
                    <a:pt x="8370" y="479"/>
                    <a:pt x="8218" y="526"/>
                    <a:pt x="8125" y="526"/>
                  </a:cubicBezTo>
                  <a:lnTo>
                    <a:pt x="7973" y="573"/>
                  </a:lnTo>
                  <a:lnTo>
                    <a:pt x="7728" y="573"/>
                  </a:lnTo>
                  <a:cubicBezTo>
                    <a:pt x="7634" y="619"/>
                    <a:pt x="7541" y="619"/>
                    <a:pt x="7389" y="619"/>
                  </a:cubicBezTo>
                  <a:cubicBezTo>
                    <a:pt x="7296" y="666"/>
                    <a:pt x="7202" y="666"/>
                    <a:pt x="7097" y="666"/>
                  </a:cubicBezTo>
                  <a:lnTo>
                    <a:pt x="6957" y="666"/>
                  </a:lnTo>
                  <a:lnTo>
                    <a:pt x="6806" y="713"/>
                  </a:lnTo>
                  <a:lnTo>
                    <a:pt x="6467" y="713"/>
                  </a:lnTo>
                  <a:cubicBezTo>
                    <a:pt x="6175" y="771"/>
                    <a:pt x="5883" y="771"/>
                    <a:pt x="5638" y="771"/>
                  </a:cubicBezTo>
                  <a:lnTo>
                    <a:pt x="4331" y="771"/>
                  </a:lnTo>
                  <a:cubicBezTo>
                    <a:pt x="4284" y="771"/>
                    <a:pt x="4284" y="771"/>
                    <a:pt x="4226" y="713"/>
                  </a:cubicBezTo>
                  <a:lnTo>
                    <a:pt x="4132" y="713"/>
                  </a:lnTo>
                  <a:cubicBezTo>
                    <a:pt x="3887" y="713"/>
                    <a:pt x="3701" y="666"/>
                    <a:pt x="3455" y="666"/>
                  </a:cubicBezTo>
                  <a:cubicBezTo>
                    <a:pt x="3409" y="666"/>
                    <a:pt x="3304" y="666"/>
                    <a:pt x="3257" y="619"/>
                  </a:cubicBezTo>
                  <a:lnTo>
                    <a:pt x="3012" y="619"/>
                  </a:lnTo>
                  <a:cubicBezTo>
                    <a:pt x="3012" y="619"/>
                    <a:pt x="2965" y="573"/>
                    <a:pt x="2918" y="573"/>
                  </a:cubicBezTo>
                  <a:lnTo>
                    <a:pt x="2767" y="573"/>
                  </a:lnTo>
                  <a:cubicBezTo>
                    <a:pt x="2428" y="479"/>
                    <a:pt x="2090" y="421"/>
                    <a:pt x="1798" y="328"/>
                  </a:cubicBezTo>
                  <a:cubicBezTo>
                    <a:pt x="1751" y="328"/>
                    <a:pt x="1751" y="281"/>
                    <a:pt x="1705" y="281"/>
                  </a:cubicBezTo>
                  <a:cubicBezTo>
                    <a:pt x="1459" y="234"/>
                    <a:pt x="1261" y="129"/>
                    <a:pt x="1016" y="36"/>
                  </a:cubicBezTo>
                  <a:lnTo>
                    <a:pt x="969" y="36"/>
                  </a:lnTo>
                  <a:cubicBezTo>
                    <a:pt x="897" y="13"/>
                    <a:pt x="831" y="1"/>
                    <a:pt x="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1880684" y="1576851"/>
              <a:ext cx="132498" cy="73851"/>
            </a:xfrm>
            <a:custGeom>
              <a:avLst/>
              <a:gdLst/>
              <a:ahLst/>
              <a:cxnLst/>
              <a:rect l="l" t="t" r="r" b="b"/>
              <a:pathLst>
                <a:path w="2135" h="1190" extrusionOk="0">
                  <a:moveTo>
                    <a:pt x="1499" y="0"/>
                  </a:moveTo>
                  <a:cubicBezTo>
                    <a:pt x="1486" y="0"/>
                    <a:pt x="1473" y="3"/>
                    <a:pt x="1459" y="9"/>
                  </a:cubicBezTo>
                  <a:cubicBezTo>
                    <a:pt x="1319" y="114"/>
                    <a:pt x="1226" y="208"/>
                    <a:pt x="1121" y="301"/>
                  </a:cubicBezTo>
                  <a:cubicBezTo>
                    <a:pt x="1074" y="359"/>
                    <a:pt x="1027" y="406"/>
                    <a:pt x="981" y="453"/>
                  </a:cubicBezTo>
                  <a:lnTo>
                    <a:pt x="934" y="500"/>
                  </a:lnTo>
                  <a:cubicBezTo>
                    <a:pt x="876" y="453"/>
                    <a:pt x="829" y="453"/>
                    <a:pt x="782" y="453"/>
                  </a:cubicBezTo>
                  <a:cubicBezTo>
                    <a:pt x="689" y="500"/>
                    <a:pt x="642" y="500"/>
                    <a:pt x="584" y="546"/>
                  </a:cubicBezTo>
                  <a:cubicBezTo>
                    <a:pt x="444" y="546"/>
                    <a:pt x="350" y="593"/>
                    <a:pt x="199" y="651"/>
                  </a:cubicBezTo>
                  <a:lnTo>
                    <a:pt x="152" y="698"/>
                  </a:lnTo>
                  <a:cubicBezTo>
                    <a:pt x="0" y="791"/>
                    <a:pt x="152" y="1036"/>
                    <a:pt x="245" y="1130"/>
                  </a:cubicBezTo>
                  <a:lnTo>
                    <a:pt x="444" y="1130"/>
                  </a:lnTo>
                  <a:cubicBezTo>
                    <a:pt x="490" y="1130"/>
                    <a:pt x="537" y="1083"/>
                    <a:pt x="584" y="1083"/>
                  </a:cubicBezTo>
                  <a:lnTo>
                    <a:pt x="689" y="1083"/>
                  </a:lnTo>
                  <a:cubicBezTo>
                    <a:pt x="782" y="1083"/>
                    <a:pt x="934" y="1083"/>
                    <a:pt x="1027" y="1036"/>
                  </a:cubicBezTo>
                  <a:cubicBezTo>
                    <a:pt x="1074" y="1036"/>
                    <a:pt x="1074" y="990"/>
                    <a:pt x="1074" y="943"/>
                  </a:cubicBezTo>
                  <a:cubicBezTo>
                    <a:pt x="1272" y="1036"/>
                    <a:pt x="1518" y="1083"/>
                    <a:pt x="1658" y="1177"/>
                  </a:cubicBezTo>
                  <a:cubicBezTo>
                    <a:pt x="1682" y="1186"/>
                    <a:pt x="1703" y="1190"/>
                    <a:pt x="1721" y="1190"/>
                  </a:cubicBezTo>
                  <a:cubicBezTo>
                    <a:pt x="1820" y="1190"/>
                    <a:pt x="1840" y="1076"/>
                    <a:pt x="1751" y="1036"/>
                  </a:cubicBezTo>
                  <a:cubicBezTo>
                    <a:pt x="1809" y="1036"/>
                    <a:pt x="1809" y="990"/>
                    <a:pt x="1809" y="943"/>
                  </a:cubicBezTo>
                  <a:cubicBezTo>
                    <a:pt x="1856" y="990"/>
                    <a:pt x="1903" y="990"/>
                    <a:pt x="1949" y="990"/>
                  </a:cubicBezTo>
                  <a:cubicBezTo>
                    <a:pt x="1962" y="996"/>
                    <a:pt x="1974" y="999"/>
                    <a:pt x="1986" y="999"/>
                  </a:cubicBezTo>
                  <a:cubicBezTo>
                    <a:pt x="2067" y="999"/>
                    <a:pt x="2134" y="879"/>
                    <a:pt x="2043" y="838"/>
                  </a:cubicBezTo>
                  <a:cubicBezTo>
                    <a:pt x="1903" y="791"/>
                    <a:pt x="1809" y="745"/>
                    <a:pt x="1704" y="745"/>
                  </a:cubicBezTo>
                  <a:lnTo>
                    <a:pt x="1949" y="745"/>
                  </a:lnTo>
                  <a:cubicBezTo>
                    <a:pt x="2043" y="745"/>
                    <a:pt x="2043" y="593"/>
                    <a:pt x="1949" y="593"/>
                  </a:cubicBezTo>
                  <a:cubicBezTo>
                    <a:pt x="1879" y="570"/>
                    <a:pt x="1818" y="558"/>
                    <a:pt x="1757" y="558"/>
                  </a:cubicBezTo>
                  <a:cubicBezTo>
                    <a:pt x="1696" y="558"/>
                    <a:pt x="1634" y="570"/>
                    <a:pt x="1564" y="593"/>
                  </a:cubicBezTo>
                  <a:cubicBezTo>
                    <a:pt x="1611" y="546"/>
                    <a:pt x="1658" y="546"/>
                    <a:pt x="1658" y="546"/>
                  </a:cubicBezTo>
                  <a:cubicBezTo>
                    <a:pt x="1751" y="546"/>
                    <a:pt x="1856" y="500"/>
                    <a:pt x="1903" y="500"/>
                  </a:cubicBezTo>
                  <a:cubicBezTo>
                    <a:pt x="2043" y="500"/>
                    <a:pt x="2043" y="301"/>
                    <a:pt x="1903" y="301"/>
                  </a:cubicBezTo>
                  <a:cubicBezTo>
                    <a:pt x="1903" y="301"/>
                    <a:pt x="1856" y="301"/>
                    <a:pt x="1809" y="359"/>
                  </a:cubicBezTo>
                  <a:cubicBezTo>
                    <a:pt x="1848" y="274"/>
                    <a:pt x="1784" y="195"/>
                    <a:pt x="1709" y="195"/>
                  </a:cubicBezTo>
                  <a:cubicBezTo>
                    <a:pt x="1692" y="195"/>
                    <a:pt x="1675" y="199"/>
                    <a:pt x="1658" y="208"/>
                  </a:cubicBezTo>
                  <a:cubicBezTo>
                    <a:pt x="1564" y="254"/>
                    <a:pt x="1459" y="301"/>
                    <a:pt x="1319" y="359"/>
                  </a:cubicBezTo>
                  <a:cubicBezTo>
                    <a:pt x="1413" y="301"/>
                    <a:pt x="1459" y="254"/>
                    <a:pt x="1564" y="161"/>
                  </a:cubicBezTo>
                  <a:cubicBezTo>
                    <a:pt x="1645" y="120"/>
                    <a:pt x="1585" y="0"/>
                    <a:pt x="1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1311977" y="1537195"/>
              <a:ext cx="115990" cy="91725"/>
            </a:xfrm>
            <a:custGeom>
              <a:avLst/>
              <a:gdLst/>
              <a:ahLst/>
              <a:cxnLst/>
              <a:rect l="l" t="t" r="r" b="b"/>
              <a:pathLst>
                <a:path w="1869" h="1478" extrusionOk="0">
                  <a:moveTo>
                    <a:pt x="492" y="1"/>
                  </a:moveTo>
                  <a:cubicBezTo>
                    <a:pt x="434" y="1"/>
                    <a:pt x="383" y="38"/>
                    <a:pt x="410" y="123"/>
                  </a:cubicBezTo>
                  <a:cubicBezTo>
                    <a:pt x="468" y="216"/>
                    <a:pt x="515" y="310"/>
                    <a:pt x="561" y="415"/>
                  </a:cubicBezTo>
                  <a:cubicBezTo>
                    <a:pt x="515" y="356"/>
                    <a:pt x="468" y="263"/>
                    <a:pt x="410" y="216"/>
                  </a:cubicBezTo>
                  <a:cubicBezTo>
                    <a:pt x="388" y="195"/>
                    <a:pt x="366" y="186"/>
                    <a:pt x="346" y="186"/>
                  </a:cubicBezTo>
                  <a:cubicBezTo>
                    <a:pt x="280" y="186"/>
                    <a:pt x="234" y="285"/>
                    <a:pt x="269" y="356"/>
                  </a:cubicBezTo>
                  <a:cubicBezTo>
                    <a:pt x="348" y="406"/>
                    <a:pt x="394" y="480"/>
                    <a:pt x="469" y="557"/>
                  </a:cubicBezTo>
                  <a:lnTo>
                    <a:pt x="469" y="557"/>
                  </a:lnTo>
                  <a:cubicBezTo>
                    <a:pt x="452" y="555"/>
                    <a:pt x="432" y="555"/>
                    <a:pt x="410" y="555"/>
                  </a:cubicBezTo>
                  <a:cubicBezTo>
                    <a:pt x="363" y="508"/>
                    <a:pt x="269" y="462"/>
                    <a:pt x="223" y="415"/>
                  </a:cubicBezTo>
                  <a:cubicBezTo>
                    <a:pt x="198" y="390"/>
                    <a:pt x="170" y="379"/>
                    <a:pt x="145" y="379"/>
                  </a:cubicBezTo>
                  <a:cubicBezTo>
                    <a:pt x="64" y="379"/>
                    <a:pt x="0" y="484"/>
                    <a:pt x="71" y="555"/>
                  </a:cubicBezTo>
                  <a:cubicBezTo>
                    <a:pt x="118" y="555"/>
                    <a:pt x="118" y="602"/>
                    <a:pt x="176" y="602"/>
                  </a:cubicBezTo>
                  <a:cubicBezTo>
                    <a:pt x="118" y="602"/>
                    <a:pt x="71" y="753"/>
                    <a:pt x="176" y="753"/>
                  </a:cubicBezTo>
                  <a:cubicBezTo>
                    <a:pt x="316" y="800"/>
                    <a:pt x="410" y="847"/>
                    <a:pt x="561" y="893"/>
                  </a:cubicBezTo>
                  <a:lnTo>
                    <a:pt x="223" y="893"/>
                  </a:lnTo>
                  <a:cubicBezTo>
                    <a:pt x="212" y="888"/>
                    <a:pt x="201" y="886"/>
                    <a:pt x="192" y="886"/>
                  </a:cubicBezTo>
                  <a:cubicBezTo>
                    <a:pt x="110" y="886"/>
                    <a:pt x="82" y="1045"/>
                    <a:pt x="176" y="1045"/>
                  </a:cubicBezTo>
                  <a:cubicBezTo>
                    <a:pt x="363" y="1092"/>
                    <a:pt x="515" y="1092"/>
                    <a:pt x="655" y="1092"/>
                  </a:cubicBezTo>
                  <a:lnTo>
                    <a:pt x="900" y="1092"/>
                  </a:lnTo>
                  <a:cubicBezTo>
                    <a:pt x="900" y="1139"/>
                    <a:pt x="946" y="1185"/>
                    <a:pt x="993" y="1185"/>
                  </a:cubicBezTo>
                  <a:cubicBezTo>
                    <a:pt x="1098" y="1232"/>
                    <a:pt x="1145" y="1232"/>
                    <a:pt x="1192" y="1290"/>
                  </a:cubicBezTo>
                  <a:cubicBezTo>
                    <a:pt x="1285" y="1337"/>
                    <a:pt x="1437" y="1384"/>
                    <a:pt x="1530" y="1430"/>
                  </a:cubicBezTo>
                  <a:cubicBezTo>
                    <a:pt x="1530" y="1477"/>
                    <a:pt x="1577" y="1477"/>
                    <a:pt x="1635" y="1477"/>
                  </a:cubicBezTo>
                  <a:cubicBezTo>
                    <a:pt x="1775" y="1477"/>
                    <a:pt x="1869" y="1232"/>
                    <a:pt x="1869" y="1092"/>
                  </a:cubicBezTo>
                  <a:cubicBezTo>
                    <a:pt x="1822" y="1045"/>
                    <a:pt x="1775" y="998"/>
                    <a:pt x="1729" y="998"/>
                  </a:cubicBezTo>
                  <a:cubicBezTo>
                    <a:pt x="1682" y="940"/>
                    <a:pt x="1682" y="940"/>
                    <a:pt x="1635" y="893"/>
                  </a:cubicBezTo>
                  <a:cubicBezTo>
                    <a:pt x="1577" y="893"/>
                    <a:pt x="1530" y="847"/>
                    <a:pt x="1530" y="847"/>
                  </a:cubicBezTo>
                  <a:cubicBezTo>
                    <a:pt x="1437" y="753"/>
                    <a:pt x="1390" y="707"/>
                    <a:pt x="1285" y="648"/>
                  </a:cubicBezTo>
                  <a:lnTo>
                    <a:pt x="1145" y="648"/>
                  </a:lnTo>
                  <a:cubicBezTo>
                    <a:pt x="1052" y="462"/>
                    <a:pt x="993" y="263"/>
                    <a:pt x="900" y="65"/>
                  </a:cubicBezTo>
                  <a:cubicBezTo>
                    <a:pt x="900" y="30"/>
                    <a:pt x="872" y="14"/>
                    <a:pt x="840" y="14"/>
                  </a:cubicBezTo>
                  <a:cubicBezTo>
                    <a:pt x="787" y="14"/>
                    <a:pt x="723" y="57"/>
                    <a:pt x="760" y="123"/>
                  </a:cubicBezTo>
                  <a:lnTo>
                    <a:pt x="760" y="170"/>
                  </a:lnTo>
                  <a:cubicBezTo>
                    <a:pt x="731" y="146"/>
                    <a:pt x="704" y="135"/>
                    <a:pt x="679" y="135"/>
                  </a:cubicBezTo>
                  <a:cubicBezTo>
                    <a:pt x="655" y="135"/>
                    <a:pt x="631" y="146"/>
                    <a:pt x="608" y="170"/>
                  </a:cubicBezTo>
                  <a:lnTo>
                    <a:pt x="608" y="65"/>
                  </a:lnTo>
                  <a:cubicBezTo>
                    <a:pt x="587" y="24"/>
                    <a:pt x="538" y="1"/>
                    <a:pt x="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1274369" y="2089707"/>
              <a:ext cx="129705" cy="81485"/>
            </a:xfrm>
            <a:custGeom>
              <a:avLst/>
              <a:gdLst/>
              <a:ahLst/>
              <a:cxnLst/>
              <a:rect l="l" t="t" r="r" b="b"/>
              <a:pathLst>
                <a:path w="2090" h="1313" extrusionOk="0">
                  <a:moveTo>
                    <a:pt x="1704" y="1"/>
                  </a:moveTo>
                  <a:cubicBezTo>
                    <a:pt x="1672" y="1"/>
                    <a:pt x="1638" y="21"/>
                    <a:pt x="1599" y="21"/>
                  </a:cubicBezTo>
                  <a:cubicBezTo>
                    <a:pt x="1552" y="68"/>
                    <a:pt x="1506" y="68"/>
                    <a:pt x="1459" y="68"/>
                  </a:cubicBezTo>
                  <a:cubicBezTo>
                    <a:pt x="1412" y="68"/>
                    <a:pt x="1412" y="115"/>
                    <a:pt x="1366" y="115"/>
                  </a:cubicBezTo>
                  <a:cubicBezTo>
                    <a:pt x="1261" y="115"/>
                    <a:pt x="1167" y="161"/>
                    <a:pt x="1074" y="208"/>
                  </a:cubicBezTo>
                  <a:cubicBezTo>
                    <a:pt x="1016" y="266"/>
                    <a:pt x="969" y="313"/>
                    <a:pt x="969" y="313"/>
                  </a:cubicBezTo>
                  <a:cubicBezTo>
                    <a:pt x="782" y="313"/>
                    <a:pt x="584" y="266"/>
                    <a:pt x="385" y="208"/>
                  </a:cubicBezTo>
                  <a:cubicBezTo>
                    <a:pt x="367" y="202"/>
                    <a:pt x="350" y="199"/>
                    <a:pt x="335" y="199"/>
                  </a:cubicBezTo>
                  <a:cubicBezTo>
                    <a:pt x="235" y="199"/>
                    <a:pt x="211" y="319"/>
                    <a:pt x="292" y="360"/>
                  </a:cubicBezTo>
                  <a:lnTo>
                    <a:pt x="339" y="360"/>
                  </a:lnTo>
                  <a:cubicBezTo>
                    <a:pt x="292" y="360"/>
                    <a:pt x="245" y="406"/>
                    <a:pt x="292" y="453"/>
                  </a:cubicBezTo>
                  <a:cubicBezTo>
                    <a:pt x="245" y="453"/>
                    <a:pt x="198" y="453"/>
                    <a:pt x="140" y="406"/>
                  </a:cubicBezTo>
                  <a:cubicBezTo>
                    <a:pt x="47" y="406"/>
                    <a:pt x="0" y="558"/>
                    <a:pt x="93" y="605"/>
                  </a:cubicBezTo>
                  <a:cubicBezTo>
                    <a:pt x="198" y="605"/>
                    <a:pt x="339" y="652"/>
                    <a:pt x="432" y="652"/>
                  </a:cubicBezTo>
                  <a:lnTo>
                    <a:pt x="198" y="652"/>
                  </a:lnTo>
                  <a:cubicBezTo>
                    <a:pt x="93" y="698"/>
                    <a:pt x="93" y="850"/>
                    <a:pt x="245" y="850"/>
                  </a:cubicBezTo>
                  <a:cubicBezTo>
                    <a:pt x="307" y="850"/>
                    <a:pt x="395" y="824"/>
                    <a:pt x="474" y="807"/>
                  </a:cubicBezTo>
                  <a:lnTo>
                    <a:pt x="474" y="807"/>
                  </a:lnTo>
                  <a:cubicBezTo>
                    <a:pt x="416" y="858"/>
                    <a:pt x="334" y="901"/>
                    <a:pt x="292" y="943"/>
                  </a:cubicBezTo>
                  <a:cubicBezTo>
                    <a:pt x="140" y="943"/>
                    <a:pt x="198" y="1084"/>
                    <a:pt x="292" y="1084"/>
                  </a:cubicBezTo>
                  <a:cubicBezTo>
                    <a:pt x="339" y="1084"/>
                    <a:pt x="385" y="1084"/>
                    <a:pt x="432" y="1037"/>
                  </a:cubicBezTo>
                  <a:lnTo>
                    <a:pt x="432" y="1037"/>
                  </a:lnTo>
                  <a:cubicBezTo>
                    <a:pt x="397" y="1114"/>
                    <a:pt x="446" y="1160"/>
                    <a:pt x="511" y="1160"/>
                  </a:cubicBezTo>
                  <a:cubicBezTo>
                    <a:pt x="534" y="1160"/>
                    <a:pt x="559" y="1154"/>
                    <a:pt x="584" y="1142"/>
                  </a:cubicBezTo>
                  <a:cubicBezTo>
                    <a:pt x="677" y="1084"/>
                    <a:pt x="782" y="990"/>
                    <a:pt x="875" y="943"/>
                  </a:cubicBezTo>
                  <a:lnTo>
                    <a:pt x="875" y="943"/>
                  </a:lnTo>
                  <a:cubicBezTo>
                    <a:pt x="829" y="990"/>
                    <a:pt x="782" y="1084"/>
                    <a:pt x="677" y="1142"/>
                  </a:cubicBezTo>
                  <a:cubicBezTo>
                    <a:pt x="641" y="1214"/>
                    <a:pt x="688" y="1313"/>
                    <a:pt x="759" y="1313"/>
                  </a:cubicBezTo>
                  <a:cubicBezTo>
                    <a:pt x="781" y="1313"/>
                    <a:pt x="804" y="1304"/>
                    <a:pt x="829" y="1282"/>
                  </a:cubicBezTo>
                  <a:cubicBezTo>
                    <a:pt x="922" y="1189"/>
                    <a:pt x="1016" y="1084"/>
                    <a:pt x="1074" y="943"/>
                  </a:cubicBezTo>
                  <a:cubicBezTo>
                    <a:pt x="1121" y="897"/>
                    <a:pt x="1167" y="850"/>
                    <a:pt x="1214" y="792"/>
                  </a:cubicBezTo>
                  <a:lnTo>
                    <a:pt x="1214" y="745"/>
                  </a:lnTo>
                  <a:lnTo>
                    <a:pt x="1412" y="745"/>
                  </a:lnTo>
                  <a:cubicBezTo>
                    <a:pt x="1459" y="698"/>
                    <a:pt x="1506" y="652"/>
                    <a:pt x="1599" y="652"/>
                  </a:cubicBezTo>
                  <a:cubicBezTo>
                    <a:pt x="1704" y="605"/>
                    <a:pt x="1798" y="500"/>
                    <a:pt x="1891" y="453"/>
                  </a:cubicBezTo>
                  <a:cubicBezTo>
                    <a:pt x="1949" y="453"/>
                    <a:pt x="1949" y="406"/>
                    <a:pt x="1949" y="406"/>
                  </a:cubicBezTo>
                  <a:cubicBezTo>
                    <a:pt x="2089" y="266"/>
                    <a:pt x="1891" y="68"/>
                    <a:pt x="1751" y="21"/>
                  </a:cubicBezTo>
                  <a:cubicBezTo>
                    <a:pt x="1735" y="6"/>
                    <a:pt x="1720" y="1"/>
                    <a:pt x="17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1860080" y="2100443"/>
              <a:ext cx="110281" cy="100351"/>
            </a:xfrm>
            <a:custGeom>
              <a:avLst/>
              <a:gdLst/>
              <a:ahLst/>
              <a:cxnLst/>
              <a:rect l="l" t="t" r="r" b="b"/>
              <a:pathLst>
                <a:path w="1777" h="1617" extrusionOk="0">
                  <a:moveTo>
                    <a:pt x="361" y="0"/>
                  </a:moveTo>
                  <a:cubicBezTo>
                    <a:pt x="347" y="0"/>
                    <a:pt x="332" y="12"/>
                    <a:pt x="332" y="35"/>
                  </a:cubicBezTo>
                  <a:cubicBezTo>
                    <a:pt x="303" y="21"/>
                    <a:pt x="276" y="14"/>
                    <a:pt x="249" y="14"/>
                  </a:cubicBezTo>
                  <a:cubicBezTo>
                    <a:pt x="103" y="14"/>
                    <a:pt x="1" y="208"/>
                    <a:pt x="40" y="327"/>
                  </a:cubicBezTo>
                  <a:cubicBezTo>
                    <a:pt x="40" y="432"/>
                    <a:pt x="99" y="432"/>
                    <a:pt x="145" y="479"/>
                  </a:cubicBezTo>
                  <a:cubicBezTo>
                    <a:pt x="145" y="525"/>
                    <a:pt x="192" y="525"/>
                    <a:pt x="239" y="572"/>
                  </a:cubicBezTo>
                  <a:lnTo>
                    <a:pt x="285" y="619"/>
                  </a:lnTo>
                  <a:cubicBezTo>
                    <a:pt x="390" y="724"/>
                    <a:pt x="437" y="817"/>
                    <a:pt x="531" y="864"/>
                  </a:cubicBezTo>
                  <a:lnTo>
                    <a:pt x="682" y="864"/>
                  </a:lnTo>
                  <a:cubicBezTo>
                    <a:pt x="729" y="1062"/>
                    <a:pt x="776" y="1261"/>
                    <a:pt x="822" y="1447"/>
                  </a:cubicBezTo>
                  <a:cubicBezTo>
                    <a:pt x="822" y="1500"/>
                    <a:pt x="872" y="1526"/>
                    <a:pt x="916" y="1526"/>
                  </a:cubicBezTo>
                  <a:cubicBezTo>
                    <a:pt x="960" y="1526"/>
                    <a:pt x="997" y="1500"/>
                    <a:pt x="974" y="1447"/>
                  </a:cubicBezTo>
                  <a:lnTo>
                    <a:pt x="1114" y="1447"/>
                  </a:lnTo>
                  <a:lnTo>
                    <a:pt x="1114" y="1553"/>
                  </a:lnTo>
                  <a:cubicBezTo>
                    <a:pt x="1135" y="1594"/>
                    <a:pt x="1176" y="1617"/>
                    <a:pt x="1215" y="1617"/>
                  </a:cubicBezTo>
                  <a:cubicBezTo>
                    <a:pt x="1265" y="1617"/>
                    <a:pt x="1313" y="1579"/>
                    <a:pt x="1313" y="1494"/>
                  </a:cubicBezTo>
                  <a:cubicBezTo>
                    <a:pt x="1313" y="1401"/>
                    <a:pt x="1266" y="1307"/>
                    <a:pt x="1208" y="1202"/>
                  </a:cubicBezTo>
                  <a:lnTo>
                    <a:pt x="1208" y="1202"/>
                  </a:lnTo>
                  <a:cubicBezTo>
                    <a:pt x="1266" y="1261"/>
                    <a:pt x="1313" y="1307"/>
                    <a:pt x="1359" y="1401"/>
                  </a:cubicBezTo>
                  <a:cubicBezTo>
                    <a:pt x="1373" y="1428"/>
                    <a:pt x="1396" y="1439"/>
                    <a:pt x="1419" y="1439"/>
                  </a:cubicBezTo>
                  <a:cubicBezTo>
                    <a:pt x="1477" y="1439"/>
                    <a:pt x="1541" y="1373"/>
                    <a:pt x="1499" y="1307"/>
                  </a:cubicBezTo>
                  <a:cubicBezTo>
                    <a:pt x="1406" y="1202"/>
                    <a:pt x="1359" y="1109"/>
                    <a:pt x="1266" y="1016"/>
                  </a:cubicBezTo>
                  <a:lnTo>
                    <a:pt x="1266" y="1016"/>
                  </a:lnTo>
                  <a:cubicBezTo>
                    <a:pt x="1313" y="1062"/>
                    <a:pt x="1313" y="1062"/>
                    <a:pt x="1359" y="1062"/>
                  </a:cubicBezTo>
                  <a:cubicBezTo>
                    <a:pt x="1406" y="1109"/>
                    <a:pt x="1499" y="1156"/>
                    <a:pt x="1558" y="1202"/>
                  </a:cubicBezTo>
                  <a:cubicBezTo>
                    <a:pt x="1572" y="1233"/>
                    <a:pt x="1594" y="1246"/>
                    <a:pt x="1617" y="1246"/>
                  </a:cubicBezTo>
                  <a:cubicBezTo>
                    <a:pt x="1671" y="1246"/>
                    <a:pt x="1731" y="1175"/>
                    <a:pt x="1698" y="1109"/>
                  </a:cubicBezTo>
                  <a:cubicBezTo>
                    <a:pt x="1651" y="1109"/>
                    <a:pt x="1651" y="1062"/>
                    <a:pt x="1604" y="1062"/>
                  </a:cubicBezTo>
                  <a:cubicBezTo>
                    <a:pt x="1698" y="1016"/>
                    <a:pt x="1698" y="911"/>
                    <a:pt x="1651" y="864"/>
                  </a:cubicBezTo>
                  <a:cubicBezTo>
                    <a:pt x="1499" y="817"/>
                    <a:pt x="1406" y="770"/>
                    <a:pt x="1313" y="724"/>
                  </a:cubicBezTo>
                  <a:cubicBezTo>
                    <a:pt x="1406" y="724"/>
                    <a:pt x="1499" y="724"/>
                    <a:pt x="1604" y="770"/>
                  </a:cubicBezTo>
                  <a:cubicBezTo>
                    <a:pt x="1614" y="775"/>
                    <a:pt x="1624" y="778"/>
                    <a:pt x="1634" y="778"/>
                  </a:cubicBezTo>
                  <a:cubicBezTo>
                    <a:pt x="1715" y="778"/>
                    <a:pt x="1776" y="619"/>
                    <a:pt x="1651" y="619"/>
                  </a:cubicBezTo>
                  <a:cubicBezTo>
                    <a:pt x="1499" y="572"/>
                    <a:pt x="1359" y="525"/>
                    <a:pt x="1208" y="525"/>
                  </a:cubicBezTo>
                  <a:cubicBezTo>
                    <a:pt x="1161" y="525"/>
                    <a:pt x="1067" y="525"/>
                    <a:pt x="1021" y="479"/>
                  </a:cubicBezTo>
                  <a:lnTo>
                    <a:pt x="974" y="479"/>
                  </a:lnTo>
                  <a:cubicBezTo>
                    <a:pt x="974" y="432"/>
                    <a:pt x="916" y="385"/>
                    <a:pt x="869" y="327"/>
                  </a:cubicBezTo>
                  <a:cubicBezTo>
                    <a:pt x="822" y="327"/>
                    <a:pt x="776" y="280"/>
                    <a:pt x="729" y="233"/>
                  </a:cubicBezTo>
                  <a:cubicBezTo>
                    <a:pt x="577" y="140"/>
                    <a:pt x="484" y="93"/>
                    <a:pt x="390" y="35"/>
                  </a:cubicBezTo>
                  <a:cubicBezTo>
                    <a:pt x="390" y="12"/>
                    <a:pt x="376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60"/>
          <p:cNvGrpSpPr/>
          <p:nvPr/>
        </p:nvGrpSpPr>
        <p:grpSpPr>
          <a:xfrm>
            <a:off x="-442019" y="2848260"/>
            <a:ext cx="989411" cy="950791"/>
            <a:chOff x="-442019" y="2848260"/>
            <a:chExt cx="989411" cy="950791"/>
          </a:xfrm>
        </p:grpSpPr>
        <p:grpSp>
          <p:nvGrpSpPr>
            <p:cNvPr id="1841" name="Google Shape;1841;p60"/>
            <p:cNvGrpSpPr/>
            <p:nvPr/>
          </p:nvGrpSpPr>
          <p:grpSpPr>
            <a:xfrm rot="-2042322" flipH="1">
              <a:off x="-332574" y="3010204"/>
              <a:ext cx="770523" cy="626902"/>
              <a:chOff x="6333912" y="3383691"/>
              <a:chExt cx="719297" cy="585225"/>
            </a:xfrm>
          </p:grpSpPr>
          <p:sp>
            <p:nvSpPr>
              <p:cNvPr id="1842" name="Google Shape;1842;p60"/>
              <p:cNvSpPr/>
              <p:nvPr/>
            </p:nvSpPr>
            <p:spPr>
              <a:xfrm>
                <a:off x="6347189" y="3874674"/>
                <a:ext cx="84215" cy="8914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45" extrusionOk="0">
                    <a:moveTo>
                      <a:pt x="863" y="0"/>
                    </a:moveTo>
                    <a:cubicBezTo>
                      <a:pt x="764" y="0"/>
                      <a:pt x="651" y="38"/>
                      <a:pt x="526" y="139"/>
                    </a:cubicBezTo>
                    <a:cubicBezTo>
                      <a:pt x="480" y="186"/>
                      <a:pt x="386" y="233"/>
                      <a:pt x="339" y="326"/>
                    </a:cubicBezTo>
                    <a:cubicBezTo>
                      <a:pt x="141" y="524"/>
                      <a:pt x="48" y="769"/>
                      <a:pt x="48" y="910"/>
                    </a:cubicBezTo>
                    <a:cubicBezTo>
                      <a:pt x="1" y="1155"/>
                      <a:pt x="48" y="1353"/>
                      <a:pt x="188" y="1493"/>
                    </a:cubicBezTo>
                    <a:lnTo>
                      <a:pt x="234" y="1493"/>
                    </a:lnTo>
                    <a:lnTo>
                      <a:pt x="234" y="1540"/>
                    </a:lnTo>
                    <a:lnTo>
                      <a:pt x="339" y="1540"/>
                    </a:lnTo>
                    <a:lnTo>
                      <a:pt x="339" y="1598"/>
                    </a:lnTo>
                    <a:lnTo>
                      <a:pt x="433" y="1598"/>
                    </a:lnTo>
                    <a:lnTo>
                      <a:pt x="480" y="1645"/>
                    </a:lnTo>
                    <a:lnTo>
                      <a:pt x="771" y="1645"/>
                    </a:lnTo>
                    <a:cubicBezTo>
                      <a:pt x="1063" y="1540"/>
                      <a:pt x="1355" y="1353"/>
                      <a:pt x="1507" y="1201"/>
                    </a:cubicBezTo>
                    <a:lnTo>
                      <a:pt x="1553" y="1155"/>
                    </a:lnTo>
                    <a:cubicBezTo>
                      <a:pt x="1553" y="1155"/>
                      <a:pt x="1553" y="956"/>
                      <a:pt x="1507" y="769"/>
                    </a:cubicBezTo>
                    <a:cubicBezTo>
                      <a:pt x="1460" y="723"/>
                      <a:pt x="1460" y="618"/>
                      <a:pt x="1402" y="524"/>
                    </a:cubicBezTo>
                    <a:cubicBezTo>
                      <a:pt x="1402" y="524"/>
                      <a:pt x="1355" y="478"/>
                      <a:pt x="1355" y="431"/>
                    </a:cubicBezTo>
                    <a:cubicBezTo>
                      <a:pt x="1308" y="279"/>
                      <a:pt x="1215" y="186"/>
                      <a:pt x="1110" y="81"/>
                    </a:cubicBezTo>
                    <a:cubicBezTo>
                      <a:pt x="1041" y="35"/>
                      <a:pt x="959" y="0"/>
                      <a:pt x="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0"/>
              <p:cNvSpPr/>
              <p:nvPr/>
            </p:nvSpPr>
            <p:spPr>
              <a:xfrm>
                <a:off x="6953225" y="3874836"/>
                <a:ext cx="86437" cy="89743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56" extrusionOk="0">
                    <a:moveTo>
                      <a:pt x="718" y="0"/>
                    </a:moveTo>
                    <a:cubicBezTo>
                      <a:pt x="457" y="0"/>
                      <a:pt x="257" y="261"/>
                      <a:pt x="141" y="521"/>
                    </a:cubicBezTo>
                    <a:cubicBezTo>
                      <a:pt x="47" y="813"/>
                      <a:pt x="0" y="1152"/>
                      <a:pt x="0" y="1152"/>
                    </a:cubicBezTo>
                    <a:lnTo>
                      <a:pt x="94" y="1198"/>
                    </a:lnTo>
                    <a:cubicBezTo>
                      <a:pt x="141" y="1245"/>
                      <a:pt x="199" y="1303"/>
                      <a:pt x="246" y="1350"/>
                    </a:cubicBezTo>
                    <a:cubicBezTo>
                      <a:pt x="339" y="1397"/>
                      <a:pt x="491" y="1490"/>
                      <a:pt x="631" y="1537"/>
                    </a:cubicBezTo>
                    <a:cubicBezTo>
                      <a:pt x="677" y="1595"/>
                      <a:pt x="724" y="1595"/>
                      <a:pt x="829" y="1642"/>
                    </a:cubicBezTo>
                    <a:cubicBezTo>
                      <a:pt x="869" y="1651"/>
                      <a:pt x="908" y="1656"/>
                      <a:pt x="947" y="1656"/>
                    </a:cubicBezTo>
                    <a:cubicBezTo>
                      <a:pt x="1289" y="1656"/>
                      <a:pt x="1595" y="1305"/>
                      <a:pt x="1553" y="907"/>
                    </a:cubicBezTo>
                    <a:cubicBezTo>
                      <a:pt x="1506" y="766"/>
                      <a:pt x="1413" y="568"/>
                      <a:pt x="1261" y="370"/>
                    </a:cubicBezTo>
                    <a:lnTo>
                      <a:pt x="1261" y="323"/>
                    </a:lnTo>
                    <a:lnTo>
                      <a:pt x="1214" y="323"/>
                    </a:lnTo>
                    <a:cubicBezTo>
                      <a:pt x="1168" y="276"/>
                      <a:pt x="1121" y="183"/>
                      <a:pt x="1016" y="136"/>
                    </a:cubicBezTo>
                    <a:lnTo>
                      <a:pt x="969" y="78"/>
                    </a:lnTo>
                    <a:cubicBezTo>
                      <a:pt x="880" y="24"/>
                      <a:pt x="797" y="0"/>
                      <a:pt x="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0"/>
              <p:cNvSpPr/>
              <p:nvPr/>
            </p:nvSpPr>
            <p:spPr>
              <a:xfrm>
                <a:off x="6953225" y="3389543"/>
                <a:ext cx="84161" cy="9006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662" extrusionOk="0">
                    <a:moveTo>
                      <a:pt x="971" y="1"/>
                    </a:moveTo>
                    <a:cubicBezTo>
                      <a:pt x="923" y="1"/>
                      <a:pt x="876" y="16"/>
                      <a:pt x="829" y="45"/>
                    </a:cubicBezTo>
                    <a:cubicBezTo>
                      <a:pt x="537" y="91"/>
                      <a:pt x="292" y="278"/>
                      <a:pt x="141" y="383"/>
                    </a:cubicBezTo>
                    <a:cubicBezTo>
                      <a:pt x="47" y="477"/>
                      <a:pt x="0" y="523"/>
                      <a:pt x="0" y="523"/>
                    </a:cubicBezTo>
                    <a:cubicBezTo>
                      <a:pt x="0" y="523"/>
                      <a:pt x="47" y="967"/>
                      <a:pt x="246" y="1305"/>
                    </a:cubicBezTo>
                    <a:cubicBezTo>
                      <a:pt x="246" y="1352"/>
                      <a:pt x="292" y="1352"/>
                      <a:pt x="292" y="1399"/>
                    </a:cubicBezTo>
                    <a:cubicBezTo>
                      <a:pt x="386" y="1550"/>
                      <a:pt x="491" y="1644"/>
                      <a:pt x="631" y="1644"/>
                    </a:cubicBezTo>
                    <a:cubicBezTo>
                      <a:pt x="654" y="1656"/>
                      <a:pt x="681" y="1661"/>
                      <a:pt x="711" y="1661"/>
                    </a:cubicBezTo>
                    <a:cubicBezTo>
                      <a:pt x="799" y="1661"/>
                      <a:pt x="911" y="1609"/>
                      <a:pt x="1016" y="1504"/>
                    </a:cubicBezTo>
                    <a:cubicBezTo>
                      <a:pt x="1121" y="1445"/>
                      <a:pt x="1168" y="1399"/>
                      <a:pt x="1261" y="1305"/>
                    </a:cubicBezTo>
                    <a:cubicBezTo>
                      <a:pt x="1413" y="1107"/>
                      <a:pt x="1506" y="920"/>
                      <a:pt x="1553" y="722"/>
                    </a:cubicBezTo>
                    <a:cubicBezTo>
                      <a:pt x="1553" y="570"/>
                      <a:pt x="1553" y="430"/>
                      <a:pt x="1460" y="278"/>
                    </a:cubicBezTo>
                    <a:cubicBezTo>
                      <a:pt x="1413" y="231"/>
                      <a:pt x="1413" y="231"/>
                      <a:pt x="1366" y="185"/>
                    </a:cubicBezTo>
                    <a:cubicBezTo>
                      <a:pt x="1308" y="138"/>
                      <a:pt x="1214" y="91"/>
                      <a:pt x="1121" y="45"/>
                    </a:cubicBezTo>
                    <a:cubicBezTo>
                      <a:pt x="1069" y="16"/>
                      <a:pt x="1019" y="1"/>
                      <a:pt x="9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0"/>
              <p:cNvSpPr/>
              <p:nvPr/>
            </p:nvSpPr>
            <p:spPr>
              <a:xfrm>
                <a:off x="6344751" y="3390898"/>
                <a:ext cx="86654" cy="8773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19" extrusionOk="0">
                    <a:moveTo>
                      <a:pt x="658" y="0"/>
                    </a:moveTo>
                    <a:cubicBezTo>
                      <a:pt x="294" y="0"/>
                      <a:pt x="1" y="308"/>
                      <a:pt x="93" y="697"/>
                    </a:cubicBezTo>
                    <a:cubicBezTo>
                      <a:pt x="93" y="895"/>
                      <a:pt x="186" y="1082"/>
                      <a:pt x="384" y="1280"/>
                    </a:cubicBezTo>
                    <a:lnTo>
                      <a:pt x="384" y="1327"/>
                    </a:lnTo>
                    <a:cubicBezTo>
                      <a:pt x="384" y="1327"/>
                      <a:pt x="431" y="1374"/>
                      <a:pt x="478" y="1420"/>
                    </a:cubicBezTo>
                    <a:cubicBezTo>
                      <a:pt x="525" y="1420"/>
                      <a:pt x="525" y="1479"/>
                      <a:pt x="571" y="1479"/>
                    </a:cubicBezTo>
                    <a:cubicBezTo>
                      <a:pt x="676" y="1572"/>
                      <a:pt x="770" y="1619"/>
                      <a:pt x="816" y="1619"/>
                    </a:cubicBezTo>
                    <a:lnTo>
                      <a:pt x="1015" y="1619"/>
                    </a:lnTo>
                    <a:cubicBezTo>
                      <a:pt x="1213" y="1572"/>
                      <a:pt x="1353" y="1327"/>
                      <a:pt x="1447" y="1082"/>
                    </a:cubicBezTo>
                    <a:cubicBezTo>
                      <a:pt x="1552" y="790"/>
                      <a:pt x="1598" y="498"/>
                      <a:pt x="1598" y="498"/>
                    </a:cubicBezTo>
                    <a:lnTo>
                      <a:pt x="1552" y="452"/>
                    </a:lnTo>
                    <a:cubicBezTo>
                      <a:pt x="1552" y="452"/>
                      <a:pt x="1552" y="405"/>
                      <a:pt x="1505" y="405"/>
                    </a:cubicBezTo>
                    <a:lnTo>
                      <a:pt x="1447" y="358"/>
                    </a:lnTo>
                    <a:cubicBezTo>
                      <a:pt x="1400" y="312"/>
                      <a:pt x="1307" y="253"/>
                      <a:pt x="1155" y="160"/>
                    </a:cubicBezTo>
                    <a:cubicBezTo>
                      <a:pt x="1061" y="113"/>
                      <a:pt x="921" y="66"/>
                      <a:pt x="816" y="20"/>
                    </a:cubicBezTo>
                    <a:cubicBezTo>
                      <a:pt x="763" y="7"/>
                      <a:pt x="710" y="0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0"/>
              <p:cNvSpPr/>
              <p:nvPr/>
            </p:nvSpPr>
            <p:spPr>
              <a:xfrm>
                <a:off x="6333912" y="3383691"/>
                <a:ext cx="719297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10799" extrusionOk="0">
                    <a:moveTo>
                      <a:pt x="5149" y="1"/>
                    </a:moveTo>
                    <a:cubicBezTo>
                      <a:pt x="4915" y="48"/>
                      <a:pt x="4623" y="48"/>
                      <a:pt x="4378" y="94"/>
                    </a:cubicBezTo>
                    <a:cubicBezTo>
                      <a:pt x="4133" y="94"/>
                      <a:pt x="3935" y="153"/>
                      <a:pt x="3689" y="153"/>
                    </a:cubicBezTo>
                    <a:cubicBezTo>
                      <a:pt x="3012" y="246"/>
                      <a:pt x="2382" y="339"/>
                      <a:pt x="1798" y="491"/>
                    </a:cubicBezTo>
                    <a:lnTo>
                      <a:pt x="1647" y="491"/>
                    </a:lnTo>
                    <a:cubicBezTo>
                      <a:pt x="1460" y="538"/>
                      <a:pt x="1308" y="585"/>
                      <a:pt x="1121" y="631"/>
                    </a:cubicBezTo>
                    <a:cubicBezTo>
                      <a:pt x="1016" y="631"/>
                      <a:pt x="923" y="678"/>
                      <a:pt x="830" y="678"/>
                    </a:cubicBezTo>
                    <a:cubicBezTo>
                      <a:pt x="771" y="876"/>
                      <a:pt x="678" y="1122"/>
                      <a:pt x="631" y="1320"/>
                    </a:cubicBezTo>
                    <a:cubicBezTo>
                      <a:pt x="584" y="1367"/>
                      <a:pt x="584" y="1367"/>
                      <a:pt x="584" y="1413"/>
                    </a:cubicBezTo>
                    <a:lnTo>
                      <a:pt x="584" y="1460"/>
                    </a:lnTo>
                    <a:cubicBezTo>
                      <a:pt x="538" y="1507"/>
                      <a:pt x="538" y="1612"/>
                      <a:pt x="479" y="1705"/>
                    </a:cubicBezTo>
                    <a:cubicBezTo>
                      <a:pt x="479" y="1799"/>
                      <a:pt x="433" y="1904"/>
                      <a:pt x="433" y="1997"/>
                    </a:cubicBezTo>
                    <a:cubicBezTo>
                      <a:pt x="386" y="2044"/>
                      <a:pt x="386" y="2090"/>
                      <a:pt x="386" y="2090"/>
                    </a:cubicBezTo>
                    <a:cubicBezTo>
                      <a:pt x="339" y="2382"/>
                      <a:pt x="246" y="2674"/>
                      <a:pt x="188" y="2966"/>
                    </a:cubicBezTo>
                    <a:cubicBezTo>
                      <a:pt x="188" y="3071"/>
                      <a:pt x="188" y="3118"/>
                      <a:pt x="141" y="3211"/>
                    </a:cubicBezTo>
                    <a:cubicBezTo>
                      <a:pt x="141" y="3409"/>
                      <a:pt x="94" y="3655"/>
                      <a:pt x="48" y="3888"/>
                    </a:cubicBezTo>
                    <a:lnTo>
                      <a:pt x="48" y="3946"/>
                    </a:lnTo>
                    <a:cubicBezTo>
                      <a:pt x="48" y="4086"/>
                      <a:pt x="48" y="4285"/>
                      <a:pt x="1" y="4472"/>
                    </a:cubicBezTo>
                    <a:lnTo>
                      <a:pt x="1" y="5697"/>
                    </a:lnTo>
                    <a:cubicBezTo>
                      <a:pt x="1" y="5931"/>
                      <a:pt x="1" y="6223"/>
                      <a:pt x="48" y="6468"/>
                    </a:cubicBezTo>
                    <a:lnTo>
                      <a:pt x="48" y="6619"/>
                    </a:lnTo>
                    <a:lnTo>
                      <a:pt x="48" y="6760"/>
                    </a:lnTo>
                    <a:lnTo>
                      <a:pt x="48" y="6911"/>
                    </a:lnTo>
                    <a:lnTo>
                      <a:pt x="94" y="6911"/>
                    </a:lnTo>
                    <a:lnTo>
                      <a:pt x="94" y="7051"/>
                    </a:lnTo>
                    <a:lnTo>
                      <a:pt x="94" y="7203"/>
                    </a:lnTo>
                    <a:cubicBezTo>
                      <a:pt x="94" y="7296"/>
                      <a:pt x="141" y="7343"/>
                      <a:pt x="141" y="7390"/>
                    </a:cubicBezTo>
                    <a:lnTo>
                      <a:pt x="141" y="7448"/>
                    </a:lnTo>
                    <a:lnTo>
                      <a:pt x="141" y="7542"/>
                    </a:lnTo>
                    <a:cubicBezTo>
                      <a:pt x="141" y="7542"/>
                      <a:pt x="141" y="7588"/>
                      <a:pt x="188" y="7588"/>
                    </a:cubicBezTo>
                    <a:lnTo>
                      <a:pt x="188" y="7740"/>
                    </a:lnTo>
                    <a:cubicBezTo>
                      <a:pt x="188" y="7787"/>
                      <a:pt x="188" y="7833"/>
                      <a:pt x="246" y="7880"/>
                    </a:cubicBezTo>
                    <a:lnTo>
                      <a:pt x="246" y="8032"/>
                    </a:lnTo>
                    <a:cubicBezTo>
                      <a:pt x="246" y="8032"/>
                      <a:pt x="246" y="8079"/>
                      <a:pt x="293" y="8125"/>
                    </a:cubicBezTo>
                    <a:lnTo>
                      <a:pt x="293" y="8172"/>
                    </a:lnTo>
                    <a:lnTo>
                      <a:pt x="293" y="8219"/>
                    </a:lnTo>
                    <a:cubicBezTo>
                      <a:pt x="293" y="8265"/>
                      <a:pt x="339" y="8324"/>
                      <a:pt x="339" y="8417"/>
                    </a:cubicBezTo>
                    <a:cubicBezTo>
                      <a:pt x="339" y="8464"/>
                      <a:pt x="386" y="8557"/>
                      <a:pt x="386" y="8615"/>
                    </a:cubicBezTo>
                    <a:lnTo>
                      <a:pt x="386" y="8709"/>
                    </a:lnTo>
                    <a:cubicBezTo>
                      <a:pt x="433" y="8802"/>
                      <a:pt x="433" y="8907"/>
                      <a:pt x="479" y="8954"/>
                    </a:cubicBezTo>
                    <a:cubicBezTo>
                      <a:pt x="538" y="9094"/>
                      <a:pt x="538" y="9246"/>
                      <a:pt x="584" y="9386"/>
                    </a:cubicBezTo>
                    <a:lnTo>
                      <a:pt x="631" y="9433"/>
                    </a:lnTo>
                    <a:cubicBezTo>
                      <a:pt x="678" y="9631"/>
                      <a:pt x="725" y="9829"/>
                      <a:pt x="830" y="10016"/>
                    </a:cubicBezTo>
                    <a:lnTo>
                      <a:pt x="830" y="10075"/>
                    </a:lnTo>
                    <a:cubicBezTo>
                      <a:pt x="923" y="10075"/>
                      <a:pt x="1016" y="10121"/>
                      <a:pt x="1121" y="10121"/>
                    </a:cubicBezTo>
                    <a:cubicBezTo>
                      <a:pt x="1168" y="10168"/>
                      <a:pt x="1168" y="10168"/>
                      <a:pt x="1215" y="10168"/>
                    </a:cubicBezTo>
                    <a:cubicBezTo>
                      <a:pt x="1355" y="10215"/>
                      <a:pt x="1553" y="10261"/>
                      <a:pt x="1752" y="10261"/>
                    </a:cubicBezTo>
                    <a:cubicBezTo>
                      <a:pt x="1892" y="10308"/>
                      <a:pt x="2044" y="10366"/>
                      <a:pt x="2230" y="10366"/>
                    </a:cubicBezTo>
                    <a:cubicBezTo>
                      <a:pt x="2289" y="10413"/>
                      <a:pt x="2335" y="10413"/>
                      <a:pt x="2382" y="10413"/>
                    </a:cubicBezTo>
                    <a:cubicBezTo>
                      <a:pt x="2429" y="10413"/>
                      <a:pt x="2475" y="10413"/>
                      <a:pt x="2522" y="10460"/>
                    </a:cubicBezTo>
                    <a:lnTo>
                      <a:pt x="2721" y="10460"/>
                    </a:lnTo>
                    <a:cubicBezTo>
                      <a:pt x="2767" y="10460"/>
                      <a:pt x="2767" y="10506"/>
                      <a:pt x="2814" y="10506"/>
                    </a:cubicBezTo>
                    <a:lnTo>
                      <a:pt x="2966" y="10506"/>
                    </a:lnTo>
                    <a:cubicBezTo>
                      <a:pt x="3012" y="10506"/>
                      <a:pt x="3106" y="10553"/>
                      <a:pt x="3164" y="10553"/>
                    </a:cubicBezTo>
                    <a:lnTo>
                      <a:pt x="3351" y="10553"/>
                    </a:lnTo>
                    <a:cubicBezTo>
                      <a:pt x="3398" y="10600"/>
                      <a:pt x="3456" y="10600"/>
                      <a:pt x="3503" y="10600"/>
                    </a:cubicBezTo>
                    <a:cubicBezTo>
                      <a:pt x="3689" y="10600"/>
                      <a:pt x="3888" y="10658"/>
                      <a:pt x="4086" y="10658"/>
                    </a:cubicBezTo>
                    <a:cubicBezTo>
                      <a:pt x="4180" y="10705"/>
                      <a:pt x="4226" y="10705"/>
                      <a:pt x="4331" y="10705"/>
                    </a:cubicBezTo>
                    <a:lnTo>
                      <a:pt x="4565" y="10705"/>
                    </a:lnTo>
                    <a:cubicBezTo>
                      <a:pt x="4670" y="10752"/>
                      <a:pt x="4810" y="10752"/>
                      <a:pt x="4915" y="10752"/>
                    </a:cubicBezTo>
                    <a:lnTo>
                      <a:pt x="5300" y="10752"/>
                    </a:lnTo>
                    <a:lnTo>
                      <a:pt x="5347" y="10798"/>
                    </a:lnTo>
                    <a:lnTo>
                      <a:pt x="7541" y="10798"/>
                    </a:lnTo>
                    <a:cubicBezTo>
                      <a:pt x="8172" y="10752"/>
                      <a:pt x="8802" y="10705"/>
                      <a:pt x="9386" y="10658"/>
                    </a:cubicBezTo>
                    <a:cubicBezTo>
                      <a:pt x="9526" y="10600"/>
                      <a:pt x="9678" y="10600"/>
                      <a:pt x="9876" y="10600"/>
                    </a:cubicBezTo>
                    <a:cubicBezTo>
                      <a:pt x="10460" y="10506"/>
                      <a:pt x="10985" y="10413"/>
                      <a:pt x="11522" y="10261"/>
                    </a:cubicBezTo>
                    <a:cubicBezTo>
                      <a:pt x="11569" y="10261"/>
                      <a:pt x="11674" y="10261"/>
                      <a:pt x="11767" y="10215"/>
                    </a:cubicBezTo>
                    <a:cubicBezTo>
                      <a:pt x="11919" y="10215"/>
                      <a:pt x="12105" y="10168"/>
                      <a:pt x="12257" y="10121"/>
                    </a:cubicBezTo>
                    <a:cubicBezTo>
                      <a:pt x="12304" y="10121"/>
                      <a:pt x="12397" y="10075"/>
                      <a:pt x="12444" y="10075"/>
                    </a:cubicBezTo>
                    <a:cubicBezTo>
                      <a:pt x="12502" y="9876"/>
                      <a:pt x="12549" y="9724"/>
                      <a:pt x="12642" y="9491"/>
                    </a:cubicBezTo>
                    <a:lnTo>
                      <a:pt x="12642" y="9386"/>
                    </a:lnTo>
                    <a:cubicBezTo>
                      <a:pt x="12689" y="9246"/>
                      <a:pt x="12736" y="9094"/>
                      <a:pt x="12794" y="8954"/>
                    </a:cubicBezTo>
                    <a:cubicBezTo>
                      <a:pt x="12794" y="8849"/>
                      <a:pt x="12841" y="8756"/>
                      <a:pt x="12841" y="8662"/>
                    </a:cubicBezTo>
                    <a:cubicBezTo>
                      <a:pt x="12934" y="8370"/>
                      <a:pt x="12981" y="8079"/>
                      <a:pt x="13028" y="7740"/>
                    </a:cubicBezTo>
                    <a:cubicBezTo>
                      <a:pt x="13086" y="7682"/>
                      <a:pt x="13086" y="7588"/>
                      <a:pt x="13086" y="7542"/>
                    </a:cubicBezTo>
                    <a:cubicBezTo>
                      <a:pt x="13086" y="7448"/>
                      <a:pt x="13133" y="7296"/>
                      <a:pt x="13133" y="7203"/>
                    </a:cubicBezTo>
                    <a:lnTo>
                      <a:pt x="13133" y="7098"/>
                    </a:lnTo>
                    <a:cubicBezTo>
                      <a:pt x="13226" y="6573"/>
                      <a:pt x="13273" y="5989"/>
                      <a:pt x="13226" y="5347"/>
                    </a:cubicBezTo>
                    <a:lnTo>
                      <a:pt x="13226" y="4472"/>
                    </a:lnTo>
                    <a:cubicBezTo>
                      <a:pt x="13226" y="4332"/>
                      <a:pt x="13179" y="4133"/>
                      <a:pt x="13179" y="3993"/>
                    </a:cubicBezTo>
                    <a:cubicBezTo>
                      <a:pt x="13179" y="3748"/>
                      <a:pt x="13133" y="3503"/>
                      <a:pt x="13086" y="3304"/>
                    </a:cubicBezTo>
                    <a:lnTo>
                      <a:pt x="13086" y="3211"/>
                    </a:lnTo>
                    <a:cubicBezTo>
                      <a:pt x="13086" y="3071"/>
                      <a:pt x="13028" y="2919"/>
                      <a:pt x="13028" y="2826"/>
                    </a:cubicBezTo>
                    <a:cubicBezTo>
                      <a:pt x="12934" y="2534"/>
                      <a:pt x="12888" y="2289"/>
                      <a:pt x="12841" y="1997"/>
                    </a:cubicBezTo>
                    <a:cubicBezTo>
                      <a:pt x="12794" y="1904"/>
                      <a:pt x="12794" y="1799"/>
                      <a:pt x="12736" y="1705"/>
                    </a:cubicBezTo>
                    <a:cubicBezTo>
                      <a:pt x="12736" y="1612"/>
                      <a:pt x="12689" y="1507"/>
                      <a:pt x="12689" y="1413"/>
                    </a:cubicBezTo>
                    <a:cubicBezTo>
                      <a:pt x="12642" y="1413"/>
                      <a:pt x="12642" y="1367"/>
                      <a:pt x="12642" y="1320"/>
                    </a:cubicBezTo>
                    <a:cubicBezTo>
                      <a:pt x="12596" y="1168"/>
                      <a:pt x="12549" y="1028"/>
                      <a:pt x="12502" y="876"/>
                    </a:cubicBezTo>
                    <a:cubicBezTo>
                      <a:pt x="12502" y="830"/>
                      <a:pt x="12444" y="783"/>
                      <a:pt x="12444" y="736"/>
                    </a:cubicBezTo>
                    <a:lnTo>
                      <a:pt x="12444" y="678"/>
                    </a:lnTo>
                    <a:cubicBezTo>
                      <a:pt x="12351" y="678"/>
                      <a:pt x="12257" y="631"/>
                      <a:pt x="12152" y="631"/>
                    </a:cubicBezTo>
                    <a:cubicBezTo>
                      <a:pt x="11965" y="585"/>
                      <a:pt x="11767" y="538"/>
                      <a:pt x="11569" y="491"/>
                    </a:cubicBezTo>
                    <a:cubicBezTo>
                      <a:pt x="11335" y="445"/>
                      <a:pt x="11043" y="386"/>
                      <a:pt x="10751" y="339"/>
                    </a:cubicBezTo>
                    <a:cubicBezTo>
                      <a:pt x="10553" y="293"/>
                      <a:pt x="10401" y="293"/>
                      <a:pt x="10261" y="246"/>
                    </a:cubicBezTo>
                    <a:cubicBezTo>
                      <a:pt x="10109" y="246"/>
                      <a:pt x="9969" y="199"/>
                      <a:pt x="9818" y="199"/>
                    </a:cubicBezTo>
                    <a:cubicBezTo>
                      <a:pt x="9479" y="153"/>
                      <a:pt x="9141" y="94"/>
                      <a:pt x="8802" y="94"/>
                    </a:cubicBezTo>
                    <a:cubicBezTo>
                      <a:pt x="8755" y="94"/>
                      <a:pt x="8709" y="48"/>
                      <a:pt x="8709" y="48"/>
                    </a:cubicBezTo>
                    <a:lnTo>
                      <a:pt x="8218" y="48"/>
                    </a:lnTo>
                    <a:cubicBezTo>
                      <a:pt x="7728" y="1"/>
                      <a:pt x="7250" y="1"/>
                      <a:pt x="67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60"/>
            <p:cNvGrpSpPr/>
            <p:nvPr/>
          </p:nvGrpSpPr>
          <p:grpSpPr>
            <a:xfrm rot="-2042232" flipH="1">
              <a:off x="-371482" y="3185197"/>
              <a:ext cx="779357" cy="169455"/>
              <a:chOff x="6328222" y="3541878"/>
              <a:chExt cx="727536" cy="158188"/>
            </a:xfrm>
          </p:grpSpPr>
          <p:sp>
            <p:nvSpPr>
              <p:cNvPr id="1848" name="Google Shape;1848;p60"/>
              <p:cNvSpPr/>
              <p:nvPr/>
            </p:nvSpPr>
            <p:spPr>
              <a:xfrm>
                <a:off x="6368108" y="3594391"/>
                <a:ext cx="60750" cy="6644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26" extrusionOk="0">
                    <a:moveTo>
                      <a:pt x="537" y="0"/>
                    </a:moveTo>
                    <a:lnTo>
                      <a:pt x="537" y="105"/>
                    </a:lnTo>
                    <a:cubicBezTo>
                      <a:pt x="385" y="245"/>
                      <a:pt x="0" y="829"/>
                      <a:pt x="0" y="875"/>
                    </a:cubicBezTo>
                    <a:lnTo>
                      <a:pt x="630" y="1226"/>
                    </a:lnTo>
                    <a:lnTo>
                      <a:pt x="724" y="1074"/>
                    </a:lnTo>
                    <a:lnTo>
                      <a:pt x="1121" y="490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0"/>
              <p:cNvSpPr/>
              <p:nvPr/>
            </p:nvSpPr>
            <p:spPr>
              <a:xfrm>
                <a:off x="6428804" y="3550061"/>
                <a:ext cx="105079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2429" extrusionOk="0">
                    <a:moveTo>
                      <a:pt x="1016" y="1"/>
                    </a:moveTo>
                    <a:cubicBezTo>
                      <a:pt x="1016" y="1"/>
                      <a:pt x="1" y="1262"/>
                      <a:pt x="1" y="1308"/>
                    </a:cubicBezTo>
                    <a:lnTo>
                      <a:pt x="1121" y="2429"/>
                    </a:lnTo>
                    <a:lnTo>
                      <a:pt x="1938" y="1262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0"/>
              <p:cNvSpPr/>
              <p:nvPr/>
            </p:nvSpPr>
            <p:spPr>
              <a:xfrm>
                <a:off x="6592032" y="3546918"/>
                <a:ext cx="108222" cy="129737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394" extrusionOk="0">
                    <a:moveTo>
                      <a:pt x="1028" y="1"/>
                    </a:moveTo>
                    <a:cubicBezTo>
                      <a:pt x="1028" y="1"/>
                      <a:pt x="47" y="1226"/>
                      <a:pt x="0" y="1273"/>
                    </a:cubicBezTo>
                    <a:lnTo>
                      <a:pt x="1121" y="2393"/>
                    </a:lnTo>
                    <a:lnTo>
                      <a:pt x="1996" y="1226"/>
                    </a:lnTo>
                    <a:lnTo>
                      <a:pt x="10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0"/>
              <p:cNvSpPr/>
              <p:nvPr/>
            </p:nvSpPr>
            <p:spPr>
              <a:xfrm>
                <a:off x="6755206" y="3541878"/>
                <a:ext cx="105730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429" extrusionOk="0">
                    <a:moveTo>
                      <a:pt x="1028" y="0"/>
                    </a:moveTo>
                    <a:cubicBezTo>
                      <a:pt x="1028" y="0"/>
                      <a:pt x="1" y="1261"/>
                      <a:pt x="1" y="1319"/>
                    </a:cubicBezTo>
                    <a:lnTo>
                      <a:pt x="1121" y="2428"/>
                    </a:lnTo>
                    <a:lnTo>
                      <a:pt x="1950" y="1261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0"/>
              <p:cNvSpPr/>
              <p:nvPr/>
            </p:nvSpPr>
            <p:spPr>
              <a:xfrm>
                <a:off x="6919084" y="3544371"/>
                <a:ext cx="102532" cy="137324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534" extrusionOk="0">
                    <a:moveTo>
                      <a:pt x="969" y="1"/>
                    </a:moveTo>
                    <a:cubicBezTo>
                      <a:pt x="969" y="1"/>
                      <a:pt x="47" y="1121"/>
                      <a:pt x="0" y="1168"/>
                    </a:cubicBezTo>
                    <a:lnTo>
                      <a:pt x="1062" y="2534"/>
                    </a:lnTo>
                    <a:lnTo>
                      <a:pt x="1891" y="1460"/>
                    </a:lnTo>
                    <a:lnTo>
                      <a:pt x="9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0"/>
              <p:cNvSpPr/>
              <p:nvPr/>
            </p:nvSpPr>
            <p:spPr>
              <a:xfrm>
                <a:off x="6533829" y="3578566"/>
                <a:ext cx="5825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20" extrusionOk="0">
                    <a:moveTo>
                      <a:pt x="584" y="0"/>
                    </a:moveTo>
                    <a:cubicBezTo>
                      <a:pt x="584" y="0"/>
                      <a:pt x="0" y="689"/>
                      <a:pt x="0" y="736"/>
                    </a:cubicBezTo>
                    <a:lnTo>
                      <a:pt x="642" y="1319"/>
                    </a:lnTo>
                    <a:lnTo>
                      <a:pt x="1074" y="689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0"/>
              <p:cNvSpPr/>
              <p:nvPr/>
            </p:nvSpPr>
            <p:spPr>
              <a:xfrm>
                <a:off x="6697653" y="3576019"/>
                <a:ext cx="5760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20" extrusionOk="0">
                    <a:moveTo>
                      <a:pt x="538" y="0"/>
                    </a:moveTo>
                    <a:lnTo>
                      <a:pt x="1" y="689"/>
                    </a:lnTo>
                    <a:lnTo>
                      <a:pt x="631" y="1320"/>
                    </a:lnTo>
                    <a:lnTo>
                      <a:pt x="1063" y="68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0"/>
              <p:cNvSpPr/>
              <p:nvPr/>
            </p:nvSpPr>
            <p:spPr>
              <a:xfrm>
                <a:off x="6860881" y="3570979"/>
                <a:ext cx="58257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66" extrusionOk="0">
                    <a:moveTo>
                      <a:pt x="584" y="0"/>
                    </a:moveTo>
                    <a:cubicBezTo>
                      <a:pt x="584" y="0"/>
                      <a:pt x="0" y="677"/>
                      <a:pt x="0" y="724"/>
                    </a:cubicBezTo>
                    <a:lnTo>
                      <a:pt x="631" y="1366"/>
                    </a:lnTo>
                    <a:lnTo>
                      <a:pt x="1074" y="677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0"/>
              <p:cNvSpPr/>
              <p:nvPr/>
            </p:nvSpPr>
            <p:spPr>
              <a:xfrm>
                <a:off x="7021562" y="3600081"/>
                <a:ext cx="34195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308" extrusionOk="0">
                    <a:moveTo>
                      <a:pt x="397" y="0"/>
                    </a:moveTo>
                    <a:cubicBezTo>
                      <a:pt x="245" y="187"/>
                      <a:pt x="0" y="432"/>
                      <a:pt x="0" y="432"/>
                    </a:cubicBezTo>
                    <a:lnTo>
                      <a:pt x="537" y="1307"/>
                    </a:lnTo>
                    <a:lnTo>
                      <a:pt x="630" y="1214"/>
                    </a:lnTo>
                    <a:cubicBezTo>
                      <a:pt x="584" y="770"/>
                      <a:pt x="490" y="339"/>
                      <a:pt x="3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0"/>
              <p:cNvSpPr/>
              <p:nvPr/>
            </p:nvSpPr>
            <p:spPr>
              <a:xfrm>
                <a:off x="6368108" y="3600081"/>
                <a:ext cx="3923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121" extrusionOk="0">
                    <a:moveTo>
                      <a:pt x="537" y="0"/>
                    </a:moveTo>
                    <a:cubicBezTo>
                      <a:pt x="385" y="140"/>
                      <a:pt x="0" y="724"/>
                      <a:pt x="0" y="770"/>
                    </a:cubicBezTo>
                    <a:lnTo>
                      <a:pt x="630" y="1121"/>
                    </a:lnTo>
                    <a:lnTo>
                      <a:pt x="724" y="969"/>
                    </a:lnTo>
                    <a:cubicBezTo>
                      <a:pt x="677" y="630"/>
                      <a:pt x="630" y="292"/>
                      <a:pt x="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0"/>
              <p:cNvSpPr/>
              <p:nvPr/>
            </p:nvSpPr>
            <p:spPr>
              <a:xfrm>
                <a:off x="6328222" y="3620945"/>
                <a:ext cx="34846" cy="7912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460" extrusionOk="0">
                    <a:moveTo>
                      <a:pt x="153" y="0"/>
                    </a:moveTo>
                    <a:cubicBezTo>
                      <a:pt x="153" y="47"/>
                      <a:pt x="153" y="94"/>
                      <a:pt x="106" y="199"/>
                    </a:cubicBezTo>
                    <a:lnTo>
                      <a:pt x="106" y="292"/>
                    </a:lnTo>
                    <a:lnTo>
                      <a:pt x="106" y="537"/>
                    </a:lnTo>
                    <a:lnTo>
                      <a:pt x="59" y="584"/>
                    </a:lnTo>
                    <a:lnTo>
                      <a:pt x="59" y="736"/>
                    </a:lnTo>
                    <a:lnTo>
                      <a:pt x="59" y="782"/>
                    </a:lnTo>
                    <a:lnTo>
                      <a:pt x="59" y="922"/>
                    </a:lnTo>
                    <a:lnTo>
                      <a:pt x="59" y="1121"/>
                    </a:lnTo>
                    <a:cubicBezTo>
                      <a:pt x="59" y="1168"/>
                      <a:pt x="59" y="1214"/>
                      <a:pt x="1" y="1319"/>
                    </a:cubicBezTo>
                    <a:lnTo>
                      <a:pt x="1" y="1459"/>
                    </a:lnTo>
                    <a:lnTo>
                      <a:pt x="643" y="537"/>
                    </a:lnTo>
                    <a:lnTo>
                      <a:pt x="643" y="339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51"/>
          <p:cNvGrpSpPr/>
          <p:nvPr/>
        </p:nvGrpSpPr>
        <p:grpSpPr>
          <a:xfrm>
            <a:off x="7332730" y="1236267"/>
            <a:ext cx="1347947" cy="1991809"/>
            <a:chOff x="7086400" y="2226850"/>
            <a:chExt cx="1853103" cy="2738258"/>
          </a:xfrm>
        </p:grpSpPr>
        <p:sp>
          <p:nvSpPr>
            <p:cNvPr id="1446" name="Google Shape;1446;p51"/>
            <p:cNvSpPr/>
            <p:nvPr/>
          </p:nvSpPr>
          <p:spPr>
            <a:xfrm>
              <a:off x="7086400" y="2226850"/>
              <a:ext cx="1853103" cy="2578544"/>
            </a:xfrm>
            <a:custGeom>
              <a:avLst/>
              <a:gdLst/>
              <a:ahLst/>
              <a:cxnLst/>
              <a:rect l="l" t="t" r="r" b="b"/>
              <a:pathLst>
                <a:path w="15176" h="21117" extrusionOk="0">
                  <a:moveTo>
                    <a:pt x="1" y="1"/>
                  </a:moveTo>
                  <a:lnTo>
                    <a:pt x="1" y="21117"/>
                  </a:lnTo>
                  <a:lnTo>
                    <a:pt x="15176" y="5942"/>
                  </a:lnTo>
                  <a:lnTo>
                    <a:pt x="151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7086400" y="2952410"/>
              <a:ext cx="1853103" cy="2012698"/>
            </a:xfrm>
            <a:custGeom>
              <a:avLst/>
              <a:gdLst/>
              <a:ahLst/>
              <a:cxnLst/>
              <a:rect l="l" t="t" r="r" b="b"/>
              <a:pathLst>
                <a:path w="15176" h="16483" extrusionOk="0">
                  <a:moveTo>
                    <a:pt x="15176" y="0"/>
                  </a:moveTo>
                  <a:lnTo>
                    <a:pt x="1" y="15175"/>
                  </a:lnTo>
                  <a:lnTo>
                    <a:pt x="1" y="16482"/>
                  </a:lnTo>
                  <a:lnTo>
                    <a:pt x="15176" y="16482"/>
                  </a:lnTo>
                  <a:lnTo>
                    <a:pt x="151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8" name="Google Shape;1448;p51"/>
            <p:cNvGrpSpPr/>
            <p:nvPr/>
          </p:nvGrpSpPr>
          <p:grpSpPr>
            <a:xfrm>
              <a:off x="7186284" y="2357993"/>
              <a:ext cx="1651992" cy="2505883"/>
              <a:chOff x="5508084" y="1722993"/>
              <a:chExt cx="1651992" cy="2505883"/>
            </a:xfrm>
          </p:grpSpPr>
          <p:sp>
            <p:nvSpPr>
              <p:cNvPr id="1449" name="Google Shape;1449;p51"/>
              <p:cNvSpPr/>
              <p:nvPr/>
            </p:nvSpPr>
            <p:spPr>
              <a:xfrm>
                <a:off x="5508084" y="1722993"/>
                <a:ext cx="1651992" cy="772696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6328" extrusionOk="0">
                    <a:moveTo>
                      <a:pt x="13190" y="386"/>
                    </a:moveTo>
                    <a:lnTo>
                      <a:pt x="13190" y="5977"/>
                    </a:lnTo>
                    <a:lnTo>
                      <a:pt x="397" y="5977"/>
                    </a:lnTo>
                    <a:lnTo>
                      <a:pt x="397" y="386"/>
                    </a:lnTo>
                    <a:close/>
                    <a:moveTo>
                      <a:pt x="0" y="1"/>
                    </a:moveTo>
                    <a:lnTo>
                      <a:pt x="0" y="6327"/>
                    </a:lnTo>
                    <a:lnTo>
                      <a:pt x="13529" y="6327"/>
                    </a:lnTo>
                    <a:lnTo>
                      <a:pt x="135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1"/>
              <p:cNvSpPr/>
              <p:nvPr/>
            </p:nvSpPr>
            <p:spPr>
              <a:xfrm>
                <a:off x="5508084" y="2578231"/>
                <a:ext cx="1651992" cy="765492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6269" extrusionOk="0">
                    <a:moveTo>
                      <a:pt x="13132" y="339"/>
                    </a:moveTo>
                    <a:lnTo>
                      <a:pt x="13132" y="5930"/>
                    </a:lnTo>
                    <a:lnTo>
                      <a:pt x="350" y="5930"/>
                    </a:lnTo>
                    <a:lnTo>
                      <a:pt x="350" y="339"/>
                    </a:lnTo>
                    <a:close/>
                    <a:moveTo>
                      <a:pt x="0" y="0"/>
                    </a:moveTo>
                    <a:lnTo>
                      <a:pt x="0" y="6268"/>
                    </a:lnTo>
                    <a:lnTo>
                      <a:pt x="13529" y="6268"/>
                    </a:lnTo>
                    <a:lnTo>
                      <a:pt x="135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1"/>
              <p:cNvSpPr/>
              <p:nvPr/>
            </p:nvSpPr>
            <p:spPr>
              <a:xfrm>
                <a:off x="5508084" y="3457645"/>
                <a:ext cx="1651992" cy="771231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6316" extrusionOk="0">
                    <a:moveTo>
                      <a:pt x="13132" y="386"/>
                    </a:moveTo>
                    <a:lnTo>
                      <a:pt x="13132" y="5977"/>
                    </a:lnTo>
                    <a:lnTo>
                      <a:pt x="350" y="5977"/>
                    </a:lnTo>
                    <a:lnTo>
                      <a:pt x="350" y="386"/>
                    </a:lnTo>
                    <a:close/>
                    <a:moveTo>
                      <a:pt x="0" y="0"/>
                    </a:moveTo>
                    <a:lnTo>
                      <a:pt x="0" y="6315"/>
                    </a:lnTo>
                    <a:lnTo>
                      <a:pt x="13529" y="6315"/>
                    </a:lnTo>
                    <a:lnTo>
                      <a:pt x="135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51"/>
              <p:cNvSpPr/>
              <p:nvPr/>
            </p:nvSpPr>
            <p:spPr>
              <a:xfrm>
                <a:off x="6286273" y="1865492"/>
                <a:ext cx="89871" cy="8852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25" extrusionOk="0">
                    <a:moveTo>
                      <a:pt x="397" y="1"/>
                    </a:moveTo>
                    <a:cubicBezTo>
                      <a:pt x="199" y="1"/>
                      <a:pt x="0" y="141"/>
                      <a:pt x="0" y="339"/>
                    </a:cubicBezTo>
                    <a:cubicBezTo>
                      <a:pt x="0" y="538"/>
                      <a:pt x="199" y="725"/>
                      <a:pt x="397" y="725"/>
                    </a:cubicBezTo>
                    <a:cubicBezTo>
                      <a:pt x="584" y="725"/>
                      <a:pt x="736" y="538"/>
                      <a:pt x="736" y="339"/>
                    </a:cubicBezTo>
                    <a:cubicBezTo>
                      <a:pt x="736" y="141"/>
                      <a:pt x="584" y="1"/>
                      <a:pt x="3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51"/>
              <p:cNvSpPr/>
              <p:nvPr/>
            </p:nvSpPr>
            <p:spPr>
              <a:xfrm>
                <a:off x="6292012" y="2767741"/>
                <a:ext cx="89871" cy="8999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50" y="1"/>
                    </a:moveTo>
                    <a:cubicBezTo>
                      <a:pt x="152" y="1"/>
                      <a:pt x="0" y="152"/>
                      <a:pt x="0" y="339"/>
                    </a:cubicBezTo>
                    <a:cubicBezTo>
                      <a:pt x="0" y="538"/>
                      <a:pt x="152" y="736"/>
                      <a:pt x="350" y="736"/>
                    </a:cubicBezTo>
                    <a:cubicBezTo>
                      <a:pt x="537" y="736"/>
                      <a:pt x="735" y="538"/>
                      <a:pt x="735" y="339"/>
                    </a:cubicBezTo>
                    <a:cubicBezTo>
                      <a:pt x="735" y="152"/>
                      <a:pt x="537" y="1"/>
                      <a:pt x="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51"/>
              <p:cNvSpPr/>
              <p:nvPr/>
            </p:nvSpPr>
            <p:spPr>
              <a:xfrm>
                <a:off x="6292012" y="3628717"/>
                <a:ext cx="89871" cy="8987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6" extrusionOk="0">
                    <a:moveTo>
                      <a:pt x="350" y="0"/>
                    </a:moveTo>
                    <a:cubicBezTo>
                      <a:pt x="152" y="0"/>
                      <a:pt x="0" y="198"/>
                      <a:pt x="0" y="397"/>
                    </a:cubicBezTo>
                    <a:cubicBezTo>
                      <a:pt x="0" y="584"/>
                      <a:pt x="152" y="735"/>
                      <a:pt x="350" y="735"/>
                    </a:cubicBezTo>
                    <a:cubicBezTo>
                      <a:pt x="537" y="735"/>
                      <a:pt x="735" y="584"/>
                      <a:pt x="735" y="397"/>
                    </a:cubicBezTo>
                    <a:cubicBezTo>
                      <a:pt x="735" y="198"/>
                      <a:pt x="537" y="0"/>
                      <a:pt x="3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5" name="Google Shape;1455;p51"/>
          <p:cNvSpPr txBox="1">
            <a:spLocks noGrp="1"/>
          </p:cNvSpPr>
          <p:nvPr>
            <p:ph type="subTitle" idx="1"/>
          </p:nvPr>
        </p:nvSpPr>
        <p:spPr>
          <a:xfrm>
            <a:off x="713225" y="3764193"/>
            <a:ext cx="27834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Много новых знакомств</a:t>
            </a:r>
            <a:endParaRPr dirty="0"/>
          </a:p>
        </p:txBody>
      </p:sp>
      <p:sp>
        <p:nvSpPr>
          <p:cNvPr id="1456" name="Google Shape;1456;p51"/>
          <p:cNvSpPr txBox="1">
            <a:spLocks noGrp="1"/>
          </p:cNvSpPr>
          <p:nvPr>
            <p:ph type="title"/>
          </p:nvPr>
        </p:nvSpPr>
        <p:spPr>
          <a:xfrm>
            <a:off x="713225" y="2099922"/>
            <a:ext cx="2783400" cy="15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Друзья</a:t>
            </a:r>
            <a:endParaRPr dirty="0"/>
          </a:p>
        </p:txBody>
      </p:sp>
      <p:sp>
        <p:nvSpPr>
          <p:cNvPr id="1457" name="Google Shape;1457;p51"/>
          <p:cNvSpPr txBox="1">
            <a:spLocks noGrp="1"/>
          </p:cNvSpPr>
          <p:nvPr>
            <p:ph type="title" idx="2"/>
          </p:nvPr>
        </p:nvSpPr>
        <p:spPr>
          <a:xfrm>
            <a:off x="713225" y="788313"/>
            <a:ext cx="27834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458" name="Google Shape;1458;p51"/>
          <p:cNvGrpSpPr/>
          <p:nvPr/>
        </p:nvGrpSpPr>
        <p:grpSpPr>
          <a:xfrm>
            <a:off x="6383686" y="2955093"/>
            <a:ext cx="828428" cy="841993"/>
            <a:chOff x="6383686" y="2955093"/>
            <a:chExt cx="828428" cy="841993"/>
          </a:xfrm>
        </p:grpSpPr>
        <p:sp>
          <p:nvSpPr>
            <p:cNvPr id="1459" name="Google Shape;1459;p51"/>
            <p:cNvSpPr/>
            <p:nvPr/>
          </p:nvSpPr>
          <p:spPr>
            <a:xfrm rot="8367270">
              <a:off x="6532674" y="3048944"/>
              <a:ext cx="530452" cy="654291"/>
            </a:xfrm>
            <a:custGeom>
              <a:avLst/>
              <a:gdLst/>
              <a:ahLst/>
              <a:cxnLst/>
              <a:rect l="l" t="t" r="r" b="b"/>
              <a:pathLst>
                <a:path w="14347" h="17697" extrusionOk="0">
                  <a:moveTo>
                    <a:pt x="0" y="1"/>
                  </a:moveTo>
                  <a:lnTo>
                    <a:pt x="0" y="17697"/>
                  </a:lnTo>
                  <a:lnTo>
                    <a:pt x="14346" y="17697"/>
                  </a:lnTo>
                  <a:lnTo>
                    <a:pt x="14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 rot="8367270">
              <a:off x="6590131" y="3106458"/>
              <a:ext cx="415207" cy="539493"/>
            </a:xfrm>
            <a:custGeom>
              <a:avLst/>
              <a:gdLst/>
              <a:ahLst/>
              <a:cxnLst/>
              <a:rect l="l" t="t" r="r" b="b"/>
              <a:pathLst>
                <a:path w="11230" h="14592" extrusionOk="0">
                  <a:moveTo>
                    <a:pt x="0" y="0"/>
                  </a:moveTo>
                  <a:lnTo>
                    <a:pt x="0" y="14591"/>
                  </a:lnTo>
                  <a:lnTo>
                    <a:pt x="11230" y="14591"/>
                  </a:lnTo>
                  <a:lnTo>
                    <a:pt x="11230" y="0"/>
                  </a:ln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51"/>
          <p:cNvGrpSpPr/>
          <p:nvPr/>
        </p:nvGrpSpPr>
        <p:grpSpPr>
          <a:xfrm>
            <a:off x="5619376" y="3346797"/>
            <a:ext cx="1450431" cy="1425801"/>
            <a:chOff x="4833801" y="2939660"/>
            <a:chExt cx="1450431" cy="1425801"/>
          </a:xfrm>
        </p:grpSpPr>
        <p:grpSp>
          <p:nvGrpSpPr>
            <p:cNvPr id="1462" name="Google Shape;1462;p51"/>
            <p:cNvGrpSpPr/>
            <p:nvPr/>
          </p:nvGrpSpPr>
          <p:grpSpPr>
            <a:xfrm rot="2414222">
              <a:off x="4996367" y="3194785"/>
              <a:ext cx="1125300" cy="915551"/>
              <a:chOff x="6333912" y="3383691"/>
              <a:chExt cx="719297" cy="585225"/>
            </a:xfrm>
          </p:grpSpPr>
          <p:sp>
            <p:nvSpPr>
              <p:cNvPr id="1463" name="Google Shape;1463;p51"/>
              <p:cNvSpPr/>
              <p:nvPr/>
            </p:nvSpPr>
            <p:spPr>
              <a:xfrm>
                <a:off x="6347189" y="3874674"/>
                <a:ext cx="84215" cy="8914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45" extrusionOk="0">
                    <a:moveTo>
                      <a:pt x="863" y="0"/>
                    </a:moveTo>
                    <a:cubicBezTo>
                      <a:pt x="764" y="0"/>
                      <a:pt x="651" y="38"/>
                      <a:pt x="526" y="139"/>
                    </a:cubicBezTo>
                    <a:cubicBezTo>
                      <a:pt x="480" y="186"/>
                      <a:pt x="386" y="233"/>
                      <a:pt x="339" y="326"/>
                    </a:cubicBezTo>
                    <a:cubicBezTo>
                      <a:pt x="141" y="524"/>
                      <a:pt x="48" y="769"/>
                      <a:pt x="48" y="910"/>
                    </a:cubicBezTo>
                    <a:cubicBezTo>
                      <a:pt x="1" y="1155"/>
                      <a:pt x="48" y="1353"/>
                      <a:pt x="188" y="1493"/>
                    </a:cubicBezTo>
                    <a:lnTo>
                      <a:pt x="234" y="1493"/>
                    </a:lnTo>
                    <a:lnTo>
                      <a:pt x="234" y="1540"/>
                    </a:lnTo>
                    <a:lnTo>
                      <a:pt x="339" y="1540"/>
                    </a:lnTo>
                    <a:lnTo>
                      <a:pt x="339" y="1598"/>
                    </a:lnTo>
                    <a:lnTo>
                      <a:pt x="433" y="1598"/>
                    </a:lnTo>
                    <a:lnTo>
                      <a:pt x="480" y="1645"/>
                    </a:lnTo>
                    <a:lnTo>
                      <a:pt x="771" y="1645"/>
                    </a:lnTo>
                    <a:cubicBezTo>
                      <a:pt x="1063" y="1540"/>
                      <a:pt x="1355" y="1353"/>
                      <a:pt x="1507" y="1201"/>
                    </a:cubicBezTo>
                    <a:lnTo>
                      <a:pt x="1553" y="1155"/>
                    </a:lnTo>
                    <a:cubicBezTo>
                      <a:pt x="1553" y="1155"/>
                      <a:pt x="1553" y="956"/>
                      <a:pt x="1507" y="769"/>
                    </a:cubicBezTo>
                    <a:cubicBezTo>
                      <a:pt x="1460" y="723"/>
                      <a:pt x="1460" y="618"/>
                      <a:pt x="1402" y="524"/>
                    </a:cubicBezTo>
                    <a:cubicBezTo>
                      <a:pt x="1402" y="524"/>
                      <a:pt x="1355" y="478"/>
                      <a:pt x="1355" y="431"/>
                    </a:cubicBezTo>
                    <a:cubicBezTo>
                      <a:pt x="1308" y="279"/>
                      <a:pt x="1215" y="186"/>
                      <a:pt x="1110" y="81"/>
                    </a:cubicBezTo>
                    <a:cubicBezTo>
                      <a:pt x="1041" y="35"/>
                      <a:pt x="959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1"/>
              <p:cNvSpPr/>
              <p:nvPr/>
            </p:nvSpPr>
            <p:spPr>
              <a:xfrm>
                <a:off x="6953225" y="3874836"/>
                <a:ext cx="86437" cy="89743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56" extrusionOk="0">
                    <a:moveTo>
                      <a:pt x="718" y="0"/>
                    </a:moveTo>
                    <a:cubicBezTo>
                      <a:pt x="457" y="0"/>
                      <a:pt x="257" y="261"/>
                      <a:pt x="141" y="521"/>
                    </a:cubicBezTo>
                    <a:cubicBezTo>
                      <a:pt x="47" y="813"/>
                      <a:pt x="0" y="1152"/>
                      <a:pt x="0" y="1152"/>
                    </a:cubicBezTo>
                    <a:lnTo>
                      <a:pt x="94" y="1198"/>
                    </a:lnTo>
                    <a:cubicBezTo>
                      <a:pt x="141" y="1245"/>
                      <a:pt x="199" y="1303"/>
                      <a:pt x="246" y="1350"/>
                    </a:cubicBezTo>
                    <a:cubicBezTo>
                      <a:pt x="339" y="1397"/>
                      <a:pt x="491" y="1490"/>
                      <a:pt x="631" y="1537"/>
                    </a:cubicBezTo>
                    <a:cubicBezTo>
                      <a:pt x="677" y="1595"/>
                      <a:pt x="724" y="1595"/>
                      <a:pt x="829" y="1642"/>
                    </a:cubicBezTo>
                    <a:cubicBezTo>
                      <a:pt x="869" y="1651"/>
                      <a:pt x="908" y="1656"/>
                      <a:pt x="947" y="1656"/>
                    </a:cubicBezTo>
                    <a:cubicBezTo>
                      <a:pt x="1289" y="1656"/>
                      <a:pt x="1595" y="1305"/>
                      <a:pt x="1553" y="907"/>
                    </a:cubicBezTo>
                    <a:cubicBezTo>
                      <a:pt x="1506" y="766"/>
                      <a:pt x="1413" y="568"/>
                      <a:pt x="1261" y="370"/>
                    </a:cubicBezTo>
                    <a:lnTo>
                      <a:pt x="1261" y="323"/>
                    </a:lnTo>
                    <a:lnTo>
                      <a:pt x="1214" y="323"/>
                    </a:lnTo>
                    <a:cubicBezTo>
                      <a:pt x="1168" y="276"/>
                      <a:pt x="1121" y="183"/>
                      <a:pt x="1016" y="136"/>
                    </a:cubicBezTo>
                    <a:lnTo>
                      <a:pt x="969" y="78"/>
                    </a:lnTo>
                    <a:cubicBezTo>
                      <a:pt x="880" y="24"/>
                      <a:pt x="797" y="0"/>
                      <a:pt x="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1"/>
              <p:cNvSpPr/>
              <p:nvPr/>
            </p:nvSpPr>
            <p:spPr>
              <a:xfrm>
                <a:off x="6953225" y="3389543"/>
                <a:ext cx="84161" cy="9006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662" extrusionOk="0">
                    <a:moveTo>
                      <a:pt x="971" y="1"/>
                    </a:moveTo>
                    <a:cubicBezTo>
                      <a:pt x="923" y="1"/>
                      <a:pt x="876" y="16"/>
                      <a:pt x="829" y="45"/>
                    </a:cubicBezTo>
                    <a:cubicBezTo>
                      <a:pt x="537" y="91"/>
                      <a:pt x="292" y="278"/>
                      <a:pt x="141" y="383"/>
                    </a:cubicBezTo>
                    <a:cubicBezTo>
                      <a:pt x="47" y="477"/>
                      <a:pt x="0" y="523"/>
                      <a:pt x="0" y="523"/>
                    </a:cubicBezTo>
                    <a:cubicBezTo>
                      <a:pt x="0" y="523"/>
                      <a:pt x="47" y="967"/>
                      <a:pt x="246" y="1305"/>
                    </a:cubicBezTo>
                    <a:cubicBezTo>
                      <a:pt x="246" y="1352"/>
                      <a:pt x="292" y="1352"/>
                      <a:pt x="292" y="1399"/>
                    </a:cubicBezTo>
                    <a:cubicBezTo>
                      <a:pt x="386" y="1550"/>
                      <a:pt x="491" y="1644"/>
                      <a:pt x="631" y="1644"/>
                    </a:cubicBezTo>
                    <a:cubicBezTo>
                      <a:pt x="654" y="1656"/>
                      <a:pt x="681" y="1661"/>
                      <a:pt x="711" y="1661"/>
                    </a:cubicBezTo>
                    <a:cubicBezTo>
                      <a:pt x="799" y="1661"/>
                      <a:pt x="911" y="1609"/>
                      <a:pt x="1016" y="1504"/>
                    </a:cubicBezTo>
                    <a:cubicBezTo>
                      <a:pt x="1121" y="1445"/>
                      <a:pt x="1168" y="1399"/>
                      <a:pt x="1261" y="1305"/>
                    </a:cubicBezTo>
                    <a:cubicBezTo>
                      <a:pt x="1413" y="1107"/>
                      <a:pt x="1506" y="920"/>
                      <a:pt x="1553" y="722"/>
                    </a:cubicBezTo>
                    <a:cubicBezTo>
                      <a:pt x="1553" y="570"/>
                      <a:pt x="1553" y="430"/>
                      <a:pt x="1460" y="278"/>
                    </a:cubicBezTo>
                    <a:cubicBezTo>
                      <a:pt x="1413" y="231"/>
                      <a:pt x="1413" y="231"/>
                      <a:pt x="1366" y="185"/>
                    </a:cubicBezTo>
                    <a:cubicBezTo>
                      <a:pt x="1308" y="138"/>
                      <a:pt x="1214" y="91"/>
                      <a:pt x="1121" y="45"/>
                    </a:cubicBezTo>
                    <a:cubicBezTo>
                      <a:pt x="1069" y="16"/>
                      <a:pt x="1019" y="1"/>
                      <a:pt x="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51"/>
              <p:cNvSpPr/>
              <p:nvPr/>
            </p:nvSpPr>
            <p:spPr>
              <a:xfrm>
                <a:off x="6344751" y="3390898"/>
                <a:ext cx="86654" cy="8773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19" extrusionOk="0">
                    <a:moveTo>
                      <a:pt x="658" y="0"/>
                    </a:moveTo>
                    <a:cubicBezTo>
                      <a:pt x="294" y="0"/>
                      <a:pt x="1" y="308"/>
                      <a:pt x="93" y="697"/>
                    </a:cubicBezTo>
                    <a:cubicBezTo>
                      <a:pt x="93" y="895"/>
                      <a:pt x="186" y="1082"/>
                      <a:pt x="384" y="1280"/>
                    </a:cubicBezTo>
                    <a:lnTo>
                      <a:pt x="384" y="1327"/>
                    </a:lnTo>
                    <a:cubicBezTo>
                      <a:pt x="384" y="1327"/>
                      <a:pt x="431" y="1374"/>
                      <a:pt x="478" y="1420"/>
                    </a:cubicBezTo>
                    <a:cubicBezTo>
                      <a:pt x="525" y="1420"/>
                      <a:pt x="525" y="1479"/>
                      <a:pt x="571" y="1479"/>
                    </a:cubicBezTo>
                    <a:cubicBezTo>
                      <a:pt x="676" y="1572"/>
                      <a:pt x="770" y="1619"/>
                      <a:pt x="816" y="1619"/>
                    </a:cubicBezTo>
                    <a:lnTo>
                      <a:pt x="1015" y="1619"/>
                    </a:lnTo>
                    <a:cubicBezTo>
                      <a:pt x="1213" y="1572"/>
                      <a:pt x="1353" y="1327"/>
                      <a:pt x="1447" y="1082"/>
                    </a:cubicBezTo>
                    <a:cubicBezTo>
                      <a:pt x="1552" y="790"/>
                      <a:pt x="1598" y="498"/>
                      <a:pt x="1598" y="498"/>
                    </a:cubicBezTo>
                    <a:lnTo>
                      <a:pt x="1552" y="452"/>
                    </a:lnTo>
                    <a:cubicBezTo>
                      <a:pt x="1552" y="452"/>
                      <a:pt x="1552" y="405"/>
                      <a:pt x="1505" y="405"/>
                    </a:cubicBezTo>
                    <a:lnTo>
                      <a:pt x="1447" y="358"/>
                    </a:lnTo>
                    <a:cubicBezTo>
                      <a:pt x="1400" y="312"/>
                      <a:pt x="1307" y="253"/>
                      <a:pt x="1155" y="160"/>
                    </a:cubicBezTo>
                    <a:cubicBezTo>
                      <a:pt x="1061" y="113"/>
                      <a:pt x="921" y="66"/>
                      <a:pt x="816" y="20"/>
                    </a:cubicBezTo>
                    <a:cubicBezTo>
                      <a:pt x="763" y="7"/>
                      <a:pt x="710" y="0"/>
                      <a:pt x="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51"/>
              <p:cNvSpPr/>
              <p:nvPr/>
            </p:nvSpPr>
            <p:spPr>
              <a:xfrm>
                <a:off x="6333912" y="3383691"/>
                <a:ext cx="719297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10799" extrusionOk="0">
                    <a:moveTo>
                      <a:pt x="5149" y="1"/>
                    </a:moveTo>
                    <a:cubicBezTo>
                      <a:pt x="4915" y="48"/>
                      <a:pt x="4623" y="48"/>
                      <a:pt x="4378" y="94"/>
                    </a:cubicBezTo>
                    <a:cubicBezTo>
                      <a:pt x="4133" y="94"/>
                      <a:pt x="3935" y="153"/>
                      <a:pt x="3689" y="153"/>
                    </a:cubicBezTo>
                    <a:cubicBezTo>
                      <a:pt x="3012" y="246"/>
                      <a:pt x="2382" y="339"/>
                      <a:pt x="1798" y="491"/>
                    </a:cubicBezTo>
                    <a:lnTo>
                      <a:pt x="1647" y="491"/>
                    </a:lnTo>
                    <a:cubicBezTo>
                      <a:pt x="1460" y="538"/>
                      <a:pt x="1308" y="585"/>
                      <a:pt x="1121" y="631"/>
                    </a:cubicBezTo>
                    <a:cubicBezTo>
                      <a:pt x="1016" y="631"/>
                      <a:pt x="923" y="678"/>
                      <a:pt x="830" y="678"/>
                    </a:cubicBezTo>
                    <a:cubicBezTo>
                      <a:pt x="771" y="876"/>
                      <a:pt x="678" y="1122"/>
                      <a:pt x="631" y="1320"/>
                    </a:cubicBezTo>
                    <a:cubicBezTo>
                      <a:pt x="584" y="1367"/>
                      <a:pt x="584" y="1367"/>
                      <a:pt x="584" y="1413"/>
                    </a:cubicBezTo>
                    <a:lnTo>
                      <a:pt x="584" y="1460"/>
                    </a:lnTo>
                    <a:cubicBezTo>
                      <a:pt x="538" y="1507"/>
                      <a:pt x="538" y="1612"/>
                      <a:pt x="479" y="1705"/>
                    </a:cubicBezTo>
                    <a:cubicBezTo>
                      <a:pt x="479" y="1799"/>
                      <a:pt x="433" y="1904"/>
                      <a:pt x="433" y="1997"/>
                    </a:cubicBezTo>
                    <a:cubicBezTo>
                      <a:pt x="386" y="2044"/>
                      <a:pt x="386" y="2090"/>
                      <a:pt x="386" y="2090"/>
                    </a:cubicBezTo>
                    <a:cubicBezTo>
                      <a:pt x="339" y="2382"/>
                      <a:pt x="246" y="2674"/>
                      <a:pt x="188" y="2966"/>
                    </a:cubicBezTo>
                    <a:cubicBezTo>
                      <a:pt x="188" y="3071"/>
                      <a:pt x="188" y="3118"/>
                      <a:pt x="141" y="3211"/>
                    </a:cubicBezTo>
                    <a:cubicBezTo>
                      <a:pt x="141" y="3409"/>
                      <a:pt x="94" y="3655"/>
                      <a:pt x="48" y="3888"/>
                    </a:cubicBezTo>
                    <a:lnTo>
                      <a:pt x="48" y="3946"/>
                    </a:lnTo>
                    <a:cubicBezTo>
                      <a:pt x="48" y="4086"/>
                      <a:pt x="48" y="4285"/>
                      <a:pt x="1" y="4472"/>
                    </a:cubicBezTo>
                    <a:lnTo>
                      <a:pt x="1" y="5697"/>
                    </a:lnTo>
                    <a:cubicBezTo>
                      <a:pt x="1" y="5931"/>
                      <a:pt x="1" y="6223"/>
                      <a:pt x="48" y="6468"/>
                    </a:cubicBezTo>
                    <a:lnTo>
                      <a:pt x="48" y="6619"/>
                    </a:lnTo>
                    <a:lnTo>
                      <a:pt x="48" y="6760"/>
                    </a:lnTo>
                    <a:lnTo>
                      <a:pt x="48" y="6911"/>
                    </a:lnTo>
                    <a:lnTo>
                      <a:pt x="94" y="6911"/>
                    </a:lnTo>
                    <a:lnTo>
                      <a:pt x="94" y="7051"/>
                    </a:lnTo>
                    <a:lnTo>
                      <a:pt x="94" y="7203"/>
                    </a:lnTo>
                    <a:cubicBezTo>
                      <a:pt x="94" y="7296"/>
                      <a:pt x="141" y="7343"/>
                      <a:pt x="141" y="7390"/>
                    </a:cubicBezTo>
                    <a:lnTo>
                      <a:pt x="141" y="7448"/>
                    </a:lnTo>
                    <a:lnTo>
                      <a:pt x="141" y="7542"/>
                    </a:lnTo>
                    <a:cubicBezTo>
                      <a:pt x="141" y="7542"/>
                      <a:pt x="141" y="7588"/>
                      <a:pt x="188" y="7588"/>
                    </a:cubicBezTo>
                    <a:lnTo>
                      <a:pt x="188" y="7740"/>
                    </a:lnTo>
                    <a:cubicBezTo>
                      <a:pt x="188" y="7787"/>
                      <a:pt x="188" y="7833"/>
                      <a:pt x="246" y="7880"/>
                    </a:cubicBezTo>
                    <a:lnTo>
                      <a:pt x="246" y="8032"/>
                    </a:lnTo>
                    <a:cubicBezTo>
                      <a:pt x="246" y="8032"/>
                      <a:pt x="246" y="8079"/>
                      <a:pt x="293" y="8125"/>
                    </a:cubicBezTo>
                    <a:lnTo>
                      <a:pt x="293" y="8172"/>
                    </a:lnTo>
                    <a:lnTo>
                      <a:pt x="293" y="8219"/>
                    </a:lnTo>
                    <a:cubicBezTo>
                      <a:pt x="293" y="8265"/>
                      <a:pt x="339" y="8324"/>
                      <a:pt x="339" y="8417"/>
                    </a:cubicBezTo>
                    <a:cubicBezTo>
                      <a:pt x="339" y="8464"/>
                      <a:pt x="386" y="8557"/>
                      <a:pt x="386" y="8615"/>
                    </a:cubicBezTo>
                    <a:lnTo>
                      <a:pt x="386" y="8709"/>
                    </a:lnTo>
                    <a:cubicBezTo>
                      <a:pt x="433" y="8802"/>
                      <a:pt x="433" y="8907"/>
                      <a:pt x="479" y="8954"/>
                    </a:cubicBezTo>
                    <a:cubicBezTo>
                      <a:pt x="538" y="9094"/>
                      <a:pt x="538" y="9246"/>
                      <a:pt x="584" y="9386"/>
                    </a:cubicBezTo>
                    <a:lnTo>
                      <a:pt x="631" y="9433"/>
                    </a:lnTo>
                    <a:cubicBezTo>
                      <a:pt x="678" y="9631"/>
                      <a:pt x="725" y="9829"/>
                      <a:pt x="830" y="10016"/>
                    </a:cubicBezTo>
                    <a:lnTo>
                      <a:pt x="830" y="10075"/>
                    </a:lnTo>
                    <a:cubicBezTo>
                      <a:pt x="923" y="10075"/>
                      <a:pt x="1016" y="10121"/>
                      <a:pt x="1121" y="10121"/>
                    </a:cubicBezTo>
                    <a:cubicBezTo>
                      <a:pt x="1168" y="10168"/>
                      <a:pt x="1168" y="10168"/>
                      <a:pt x="1215" y="10168"/>
                    </a:cubicBezTo>
                    <a:cubicBezTo>
                      <a:pt x="1355" y="10215"/>
                      <a:pt x="1553" y="10261"/>
                      <a:pt x="1752" y="10261"/>
                    </a:cubicBezTo>
                    <a:cubicBezTo>
                      <a:pt x="1892" y="10308"/>
                      <a:pt x="2044" y="10366"/>
                      <a:pt x="2230" y="10366"/>
                    </a:cubicBezTo>
                    <a:cubicBezTo>
                      <a:pt x="2289" y="10413"/>
                      <a:pt x="2335" y="10413"/>
                      <a:pt x="2382" y="10413"/>
                    </a:cubicBezTo>
                    <a:cubicBezTo>
                      <a:pt x="2429" y="10413"/>
                      <a:pt x="2475" y="10413"/>
                      <a:pt x="2522" y="10460"/>
                    </a:cubicBezTo>
                    <a:lnTo>
                      <a:pt x="2721" y="10460"/>
                    </a:lnTo>
                    <a:cubicBezTo>
                      <a:pt x="2767" y="10460"/>
                      <a:pt x="2767" y="10506"/>
                      <a:pt x="2814" y="10506"/>
                    </a:cubicBezTo>
                    <a:lnTo>
                      <a:pt x="2966" y="10506"/>
                    </a:lnTo>
                    <a:cubicBezTo>
                      <a:pt x="3012" y="10506"/>
                      <a:pt x="3106" y="10553"/>
                      <a:pt x="3164" y="10553"/>
                    </a:cubicBezTo>
                    <a:lnTo>
                      <a:pt x="3351" y="10553"/>
                    </a:lnTo>
                    <a:cubicBezTo>
                      <a:pt x="3398" y="10600"/>
                      <a:pt x="3456" y="10600"/>
                      <a:pt x="3503" y="10600"/>
                    </a:cubicBezTo>
                    <a:cubicBezTo>
                      <a:pt x="3689" y="10600"/>
                      <a:pt x="3888" y="10658"/>
                      <a:pt x="4086" y="10658"/>
                    </a:cubicBezTo>
                    <a:cubicBezTo>
                      <a:pt x="4180" y="10705"/>
                      <a:pt x="4226" y="10705"/>
                      <a:pt x="4331" y="10705"/>
                    </a:cubicBezTo>
                    <a:lnTo>
                      <a:pt x="4565" y="10705"/>
                    </a:lnTo>
                    <a:cubicBezTo>
                      <a:pt x="4670" y="10752"/>
                      <a:pt x="4810" y="10752"/>
                      <a:pt x="4915" y="10752"/>
                    </a:cubicBezTo>
                    <a:lnTo>
                      <a:pt x="5300" y="10752"/>
                    </a:lnTo>
                    <a:lnTo>
                      <a:pt x="5347" y="10798"/>
                    </a:lnTo>
                    <a:lnTo>
                      <a:pt x="7541" y="10798"/>
                    </a:lnTo>
                    <a:cubicBezTo>
                      <a:pt x="8172" y="10752"/>
                      <a:pt x="8802" y="10705"/>
                      <a:pt x="9386" y="10658"/>
                    </a:cubicBezTo>
                    <a:cubicBezTo>
                      <a:pt x="9526" y="10600"/>
                      <a:pt x="9678" y="10600"/>
                      <a:pt x="9876" y="10600"/>
                    </a:cubicBezTo>
                    <a:cubicBezTo>
                      <a:pt x="10460" y="10506"/>
                      <a:pt x="10985" y="10413"/>
                      <a:pt x="11522" y="10261"/>
                    </a:cubicBezTo>
                    <a:cubicBezTo>
                      <a:pt x="11569" y="10261"/>
                      <a:pt x="11674" y="10261"/>
                      <a:pt x="11767" y="10215"/>
                    </a:cubicBezTo>
                    <a:cubicBezTo>
                      <a:pt x="11919" y="10215"/>
                      <a:pt x="12105" y="10168"/>
                      <a:pt x="12257" y="10121"/>
                    </a:cubicBezTo>
                    <a:cubicBezTo>
                      <a:pt x="12304" y="10121"/>
                      <a:pt x="12397" y="10075"/>
                      <a:pt x="12444" y="10075"/>
                    </a:cubicBezTo>
                    <a:cubicBezTo>
                      <a:pt x="12502" y="9876"/>
                      <a:pt x="12549" y="9724"/>
                      <a:pt x="12642" y="9491"/>
                    </a:cubicBezTo>
                    <a:lnTo>
                      <a:pt x="12642" y="9386"/>
                    </a:lnTo>
                    <a:cubicBezTo>
                      <a:pt x="12689" y="9246"/>
                      <a:pt x="12736" y="9094"/>
                      <a:pt x="12794" y="8954"/>
                    </a:cubicBezTo>
                    <a:cubicBezTo>
                      <a:pt x="12794" y="8849"/>
                      <a:pt x="12841" y="8756"/>
                      <a:pt x="12841" y="8662"/>
                    </a:cubicBezTo>
                    <a:cubicBezTo>
                      <a:pt x="12934" y="8370"/>
                      <a:pt x="12981" y="8079"/>
                      <a:pt x="13028" y="7740"/>
                    </a:cubicBezTo>
                    <a:cubicBezTo>
                      <a:pt x="13086" y="7682"/>
                      <a:pt x="13086" y="7588"/>
                      <a:pt x="13086" y="7542"/>
                    </a:cubicBezTo>
                    <a:cubicBezTo>
                      <a:pt x="13086" y="7448"/>
                      <a:pt x="13133" y="7296"/>
                      <a:pt x="13133" y="7203"/>
                    </a:cubicBezTo>
                    <a:lnTo>
                      <a:pt x="13133" y="7098"/>
                    </a:lnTo>
                    <a:cubicBezTo>
                      <a:pt x="13226" y="6573"/>
                      <a:pt x="13273" y="5989"/>
                      <a:pt x="13226" y="5347"/>
                    </a:cubicBezTo>
                    <a:lnTo>
                      <a:pt x="13226" y="4472"/>
                    </a:lnTo>
                    <a:cubicBezTo>
                      <a:pt x="13226" y="4332"/>
                      <a:pt x="13179" y="4133"/>
                      <a:pt x="13179" y="3993"/>
                    </a:cubicBezTo>
                    <a:cubicBezTo>
                      <a:pt x="13179" y="3748"/>
                      <a:pt x="13133" y="3503"/>
                      <a:pt x="13086" y="3304"/>
                    </a:cubicBezTo>
                    <a:lnTo>
                      <a:pt x="13086" y="3211"/>
                    </a:lnTo>
                    <a:cubicBezTo>
                      <a:pt x="13086" y="3071"/>
                      <a:pt x="13028" y="2919"/>
                      <a:pt x="13028" y="2826"/>
                    </a:cubicBezTo>
                    <a:cubicBezTo>
                      <a:pt x="12934" y="2534"/>
                      <a:pt x="12888" y="2289"/>
                      <a:pt x="12841" y="1997"/>
                    </a:cubicBezTo>
                    <a:cubicBezTo>
                      <a:pt x="12794" y="1904"/>
                      <a:pt x="12794" y="1799"/>
                      <a:pt x="12736" y="1705"/>
                    </a:cubicBezTo>
                    <a:cubicBezTo>
                      <a:pt x="12736" y="1612"/>
                      <a:pt x="12689" y="1507"/>
                      <a:pt x="12689" y="1413"/>
                    </a:cubicBezTo>
                    <a:cubicBezTo>
                      <a:pt x="12642" y="1413"/>
                      <a:pt x="12642" y="1367"/>
                      <a:pt x="12642" y="1320"/>
                    </a:cubicBezTo>
                    <a:cubicBezTo>
                      <a:pt x="12596" y="1168"/>
                      <a:pt x="12549" y="1028"/>
                      <a:pt x="12502" y="876"/>
                    </a:cubicBezTo>
                    <a:cubicBezTo>
                      <a:pt x="12502" y="830"/>
                      <a:pt x="12444" y="783"/>
                      <a:pt x="12444" y="736"/>
                    </a:cubicBezTo>
                    <a:lnTo>
                      <a:pt x="12444" y="678"/>
                    </a:lnTo>
                    <a:cubicBezTo>
                      <a:pt x="12351" y="678"/>
                      <a:pt x="12257" y="631"/>
                      <a:pt x="12152" y="631"/>
                    </a:cubicBezTo>
                    <a:cubicBezTo>
                      <a:pt x="11965" y="585"/>
                      <a:pt x="11767" y="538"/>
                      <a:pt x="11569" y="491"/>
                    </a:cubicBezTo>
                    <a:cubicBezTo>
                      <a:pt x="11335" y="445"/>
                      <a:pt x="11043" y="386"/>
                      <a:pt x="10751" y="339"/>
                    </a:cubicBezTo>
                    <a:cubicBezTo>
                      <a:pt x="10553" y="293"/>
                      <a:pt x="10401" y="293"/>
                      <a:pt x="10261" y="246"/>
                    </a:cubicBezTo>
                    <a:cubicBezTo>
                      <a:pt x="10109" y="246"/>
                      <a:pt x="9969" y="199"/>
                      <a:pt x="9818" y="199"/>
                    </a:cubicBezTo>
                    <a:cubicBezTo>
                      <a:pt x="9479" y="153"/>
                      <a:pt x="9141" y="94"/>
                      <a:pt x="8802" y="94"/>
                    </a:cubicBezTo>
                    <a:cubicBezTo>
                      <a:pt x="8755" y="94"/>
                      <a:pt x="8709" y="48"/>
                      <a:pt x="8709" y="48"/>
                    </a:cubicBezTo>
                    <a:lnTo>
                      <a:pt x="8218" y="48"/>
                    </a:lnTo>
                    <a:cubicBezTo>
                      <a:pt x="7728" y="1"/>
                      <a:pt x="7250" y="1"/>
                      <a:pt x="6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51"/>
            <p:cNvGrpSpPr/>
            <p:nvPr/>
          </p:nvGrpSpPr>
          <p:grpSpPr>
            <a:xfrm rot="2414222">
              <a:off x="5048130" y="3456229"/>
              <a:ext cx="1138188" cy="247476"/>
              <a:chOff x="6328222" y="3541878"/>
              <a:chExt cx="727536" cy="158188"/>
            </a:xfrm>
          </p:grpSpPr>
          <p:sp>
            <p:nvSpPr>
              <p:cNvPr id="1469" name="Google Shape;1469;p51"/>
              <p:cNvSpPr/>
              <p:nvPr/>
            </p:nvSpPr>
            <p:spPr>
              <a:xfrm>
                <a:off x="6368108" y="3594391"/>
                <a:ext cx="60750" cy="6644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26" extrusionOk="0">
                    <a:moveTo>
                      <a:pt x="537" y="0"/>
                    </a:moveTo>
                    <a:lnTo>
                      <a:pt x="537" y="105"/>
                    </a:lnTo>
                    <a:cubicBezTo>
                      <a:pt x="385" y="245"/>
                      <a:pt x="0" y="829"/>
                      <a:pt x="0" y="875"/>
                    </a:cubicBezTo>
                    <a:lnTo>
                      <a:pt x="630" y="1226"/>
                    </a:lnTo>
                    <a:lnTo>
                      <a:pt x="724" y="1074"/>
                    </a:lnTo>
                    <a:lnTo>
                      <a:pt x="1121" y="490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1"/>
              <p:cNvSpPr/>
              <p:nvPr/>
            </p:nvSpPr>
            <p:spPr>
              <a:xfrm>
                <a:off x="6428804" y="3550061"/>
                <a:ext cx="105079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2429" extrusionOk="0">
                    <a:moveTo>
                      <a:pt x="1016" y="1"/>
                    </a:moveTo>
                    <a:cubicBezTo>
                      <a:pt x="1016" y="1"/>
                      <a:pt x="1" y="1262"/>
                      <a:pt x="1" y="1308"/>
                    </a:cubicBezTo>
                    <a:lnTo>
                      <a:pt x="1121" y="2429"/>
                    </a:lnTo>
                    <a:lnTo>
                      <a:pt x="1938" y="1262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1"/>
              <p:cNvSpPr/>
              <p:nvPr/>
            </p:nvSpPr>
            <p:spPr>
              <a:xfrm>
                <a:off x="6592032" y="3546918"/>
                <a:ext cx="108222" cy="129737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394" extrusionOk="0">
                    <a:moveTo>
                      <a:pt x="1028" y="1"/>
                    </a:moveTo>
                    <a:cubicBezTo>
                      <a:pt x="1028" y="1"/>
                      <a:pt x="47" y="1226"/>
                      <a:pt x="0" y="1273"/>
                    </a:cubicBezTo>
                    <a:lnTo>
                      <a:pt x="1121" y="2393"/>
                    </a:lnTo>
                    <a:lnTo>
                      <a:pt x="1996" y="1226"/>
                    </a:lnTo>
                    <a:lnTo>
                      <a:pt x="10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1"/>
              <p:cNvSpPr/>
              <p:nvPr/>
            </p:nvSpPr>
            <p:spPr>
              <a:xfrm>
                <a:off x="6755206" y="3541878"/>
                <a:ext cx="105730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429" extrusionOk="0">
                    <a:moveTo>
                      <a:pt x="1028" y="0"/>
                    </a:moveTo>
                    <a:cubicBezTo>
                      <a:pt x="1028" y="0"/>
                      <a:pt x="1" y="1261"/>
                      <a:pt x="1" y="1319"/>
                    </a:cubicBezTo>
                    <a:lnTo>
                      <a:pt x="1121" y="2428"/>
                    </a:lnTo>
                    <a:lnTo>
                      <a:pt x="1950" y="1261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1"/>
              <p:cNvSpPr/>
              <p:nvPr/>
            </p:nvSpPr>
            <p:spPr>
              <a:xfrm>
                <a:off x="6919084" y="3544371"/>
                <a:ext cx="102532" cy="137324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534" extrusionOk="0">
                    <a:moveTo>
                      <a:pt x="969" y="1"/>
                    </a:moveTo>
                    <a:cubicBezTo>
                      <a:pt x="969" y="1"/>
                      <a:pt x="47" y="1121"/>
                      <a:pt x="0" y="1168"/>
                    </a:cubicBezTo>
                    <a:lnTo>
                      <a:pt x="1062" y="2534"/>
                    </a:lnTo>
                    <a:lnTo>
                      <a:pt x="1891" y="1460"/>
                    </a:lnTo>
                    <a:lnTo>
                      <a:pt x="9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1"/>
              <p:cNvSpPr/>
              <p:nvPr/>
            </p:nvSpPr>
            <p:spPr>
              <a:xfrm>
                <a:off x="6533829" y="3578566"/>
                <a:ext cx="5825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20" extrusionOk="0">
                    <a:moveTo>
                      <a:pt x="584" y="0"/>
                    </a:moveTo>
                    <a:cubicBezTo>
                      <a:pt x="584" y="0"/>
                      <a:pt x="0" y="689"/>
                      <a:pt x="0" y="736"/>
                    </a:cubicBezTo>
                    <a:lnTo>
                      <a:pt x="642" y="1319"/>
                    </a:lnTo>
                    <a:lnTo>
                      <a:pt x="1074" y="689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1"/>
              <p:cNvSpPr/>
              <p:nvPr/>
            </p:nvSpPr>
            <p:spPr>
              <a:xfrm>
                <a:off x="6697653" y="3576019"/>
                <a:ext cx="5760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20" extrusionOk="0">
                    <a:moveTo>
                      <a:pt x="538" y="0"/>
                    </a:moveTo>
                    <a:lnTo>
                      <a:pt x="1" y="689"/>
                    </a:lnTo>
                    <a:lnTo>
                      <a:pt x="631" y="1320"/>
                    </a:lnTo>
                    <a:lnTo>
                      <a:pt x="1063" y="68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51"/>
              <p:cNvSpPr/>
              <p:nvPr/>
            </p:nvSpPr>
            <p:spPr>
              <a:xfrm>
                <a:off x="6860881" y="3570979"/>
                <a:ext cx="58257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66" extrusionOk="0">
                    <a:moveTo>
                      <a:pt x="584" y="0"/>
                    </a:moveTo>
                    <a:cubicBezTo>
                      <a:pt x="584" y="0"/>
                      <a:pt x="0" y="677"/>
                      <a:pt x="0" y="724"/>
                    </a:cubicBezTo>
                    <a:lnTo>
                      <a:pt x="631" y="1366"/>
                    </a:lnTo>
                    <a:lnTo>
                      <a:pt x="1074" y="677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51"/>
              <p:cNvSpPr/>
              <p:nvPr/>
            </p:nvSpPr>
            <p:spPr>
              <a:xfrm>
                <a:off x="7021562" y="3600081"/>
                <a:ext cx="34195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308" extrusionOk="0">
                    <a:moveTo>
                      <a:pt x="397" y="0"/>
                    </a:moveTo>
                    <a:cubicBezTo>
                      <a:pt x="245" y="187"/>
                      <a:pt x="0" y="432"/>
                      <a:pt x="0" y="432"/>
                    </a:cubicBezTo>
                    <a:lnTo>
                      <a:pt x="537" y="1307"/>
                    </a:lnTo>
                    <a:lnTo>
                      <a:pt x="630" y="1214"/>
                    </a:lnTo>
                    <a:cubicBezTo>
                      <a:pt x="584" y="770"/>
                      <a:pt x="490" y="339"/>
                      <a:pt x="3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51"/>
              <p:cNvSpPr/>
              <p:nvPr/>
            </p:nvSpPr>
            <p:spPr>
              <a:xfrm>
                <a:off x="6368108" y="3600081"/>
                <a:ext cx="3923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121" extrusionOk="0">
                    <a:moveTo>
                      <a:pt x="537" y="0"/>
                    </a:moveTo>
                    <a:cubicBezTo>
                      <a:pt x="385" y="140"/>
                      <a:pt x="0" y="724"/>
                      <a:pt x="0" y="770"/>
                    </a:cubicBezTo>
                    <a:lnTo>
                      <a:pt x="630" y="1121"/>
                    </a:lnTo>
                    <a:lnTo>
                      <a:pt x="724" y="969"/>
                    </a:lnTo>
                    <a:cubicBezTo>
                      <a:pt x="677" y="630"/>
                      <a:pt x="630" y="292"/>
                      <a:pt x="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51"/>
              <p:cNvSpPr/>
              <p:nvPr/>
            </p:nvSpPr>
            <p:spPr>
              <a:xfrm>
                <a:off x="6328222" y="3620945"/>
                <a:ext cx="34846" cy="7912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460" extrusionOk="0">
                    <a:moveTo>
                      <a:pt x="153" y="0"/>
                    </a:moveTo>
                    <a:cubicBezTo>
                      <a:pt x="153" y="47"/>
                      <a:pt x="153" y="94"/>
                      <a:pt x="106" y="199"/>
                    </a:cubicBezTo>
                    <a:lnTo>
                      <a:pt x="106" y="292"/>
                    </a:lnTo>
                    <a:lnTo>
                      <a:pt x="106" y="537"/>
                    </a:lnTo>
                    <a:lnTo>
                      <a:pt x="59" y="584"/>
                    </a:lnTo>
                    <a:lnTo>
                      <a:pt x="59" y="736"/>
                    </a:lnTo>
                    <a:lnTo>
                      <a:pt x="59" y="782"/>
                    </a:lnTo>
                    <a:lnTo>
                      <a:pt x="59" y="922"/>
                    </a:lnTo>
                    <a:lnTo>
                      <a:pt x="59" y="1121"/>
                    </a:lnTo>
                    <a:cubicBezTo>
                      <a:pt x="59" y="1168"/>
                      <a:pt x="59" y="1214"/>
                      <a:pt x="1" y="1319"/>
                    </a:cubicBezTo>
                    <a:lnTo>
                      <a:pt x="1" y="1459"/>
                    </a:lnTo>
                    <a:lnTo>
                      <a:pt x="643" y="537"/>
                    </a:lnTo>
                    <a:lnTo>
                      <a:pt x="643" y="339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0" name="Google Shape;1480;p51"/>
          <p:cNvGrpSpPr/>
          <p:nvPr/>
        </p:nvGrpSpPr>
        <p:grpSpPr>
          <a:xfrm>
            <a:off x="6413678" y="3467135"/>
            <a:ext cx="1044811" cy="697332"/>
            <a:chOff x="3230672" y="3763275"/>
            <a:chExt cx="1349362" cy="900597"/>
          </a:xfrm>
        </p:grpSpPr>
        <p:sp>
          <p:nvSpPr>
            <p:cNvPr id="1481" name="Google Shape;1481;p51"/>
            <p:cNvSpPr/>
            <p:nvPr/>
          </p:nvSpPr>
          <p:spPr>
            <a:xfrm>
              <a:off x="3230672" y="3763275"/>
              <a:ext cx="1349358" cy="900596"/>
            </a:xfrm>
            <a:custGeom>
              <a:avLst/>
              <a:gdLst/>
              <a:ahLst/>
              <a:cxnLst/>
              <a:rect l="l" t="t" r="r" b="b"/>
              <a:pathLst>
                <a:path w="16249" h="10845" extrusionOk="0">
                  <a:moveTo>
                    <a:pt x="0" y="1"/>
                  </a:moveTo>
                  <a:lnTo>
                    <a:pt x="0" y="10845"/>
                  </a:lnTo>
                  <a:lnTo>
                    <a:pt x="16249" y="10845"/>
                  </a:lnTo>
                  <a:lnTo>
                    <a:pt x="16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123383" y="3763275"/>
              <a:ext cx="456651" cy="900596"/>
            </a:xfrm>
            <a:custGeom>
              <a:avLst/>
              <a:gdLst/>
              <a:ahLst/>
              <a:cxnLst/>
              <a:rect l="l" t="t" r="r" b="b"/>
              <a:pathLst>
                <a:path w="5499" h="10845" extrusionOk="0">
                  <a:moveTo>
                    <a:pt x="1" y="1"/>
                  </a:moveTo>
                  <a:lnTo>
                    <a:pt x="1" y="10845"/>
                  </a:lnTo>
                  <a:lnTo>
                    <a:pt x="5499" y="10845"/>
                  </a:lnTo>
                  <a:lnTo>
                    <a:pt x="5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3840373" y="3763275"/>
              <a:ext cx="81465" cy="149393"/>
            </a:xfrm>
            <a:custGeom>
              <a:avLst/>
              <a:gdLst/>
              <a:ahLst/>
              <a:cxnLst/>
              <a:rect l="l" t="t" r="r" b="b"/>
              <a:pathLst>
                <a:path w="981" h="1799" extrusionOk="0">
                  <a:moveTo>
                    <a:pt x="0" y="1"/>
                  </a:moveTo>
                  <a:lnTo>
                    <a:pt x="0" y="1798"/>
                  </a:lnTo>
                  <a:lnTo>
                    <a:pt x="981" y="179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3323680" y="4490313"/>
              <a:ext cx="89271" cy="173559"/>
            </a:xfrm>
            <a:custGeom>
              <a:avLst/>
              <a:gdLst/>
              <a:ahLst/>
              <a:cxnLst/>
              <a:rect l="l" t="t" r="r" b="b"/>
              <a:pathLst>
                <a:path w="1075" h="2090" extrusionOk="0">
                  <a:moveTo>
                    <a:pt x="1" y="0"/>
                  </a:moveTo>
                  <a:lnTo>
                    <a:pt x="1" y="2090"/>
                  </a:lnTo>
                  <a:lnTo>
                    <a:pt x="1075" y="209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51"/>
          <p:cNvGrpSpPr/>
          <p:nvPr/>
        </p:nvGrpSpPr>
        <p:grpSpPr>
          <a:xfrm>
            <a:off x="5520144" y="4159478"/>
            <a:ext cx="2251034" cy="983632"/>
            <a:chOff x="8732150" y="2618919"/>
            <a:chExt cx="1750279" cy="764520"/>
          </a:xfrm>
        </p:grpSpPr>
        <p:sp>
          <p:nvSpPr>
            <p:cNvPr id="1486" name="Google Shape;1486;p51"/>
            <p:cNvSpPr/>
            <p:nvPr/>
          </p:nvSpPr>
          <p:spPr>
            <a:xfrm>
              <a:off x="8945532" y="2618919"/>
              <a:ext cx="1356774" cy="764520"/>
            </a:xfrm>
            <a:custGeom>
              <a:avLst/>
              <a:gdLst/>
              <a:ahLst/>
              <a:cxnLst/>
              <a:rect l="l" t="t" r="r" b="b"/>
              <a:pathLst>
                <a:path w="23825" h="13425" extrusionOk="0">
                  <a:moveTo>
                    <a:pt x="1" y="1"/>
                  </a:moveTo>
                  <a:lnTo>
                    <a:pt x="1" y="13425"/>
                  </a:lnTo>
                  <a:lnTo>
                    <a:pt x="23825" y="13425"/>
                  </a:lnTo>
                  <a:lnTo>
                    <a:pt x="238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8945532" y="2618919"/>
              <a:ext cx="440090" cy="764520"/>
            </a:xfrm>
            <a:custGeom>
              <a:avLst/>
              <a:gdLst/>
              <a:ahLst/>
              <a:cxnLst/>
              <a:rect l="l" t="t" r="r" b="b"/>
              <a:pathLst>
                <a:path w="7728" h="13425" extrusionOk="0">
                  <a:moveTo>
                    <a:pt x="1" y="1"/>
                  </a:moveTo>
                  <a:lnTo>
                    <a:pt x="1" y="13425"/>
                  </a:lnTo>
                  <a:lnTo>
                    <a:pt x="7728" y="13425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rgbClr val="FB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9385563" y="2618919"/>
              <a:ext cx="916741" cy="741912"/>
            </a:xfrm>
            <a:custGeom>
              <a:avLst/>
              <a:gdLst/>
              <a:ahLst/>
              <a:cxnLst/>
              <a:rect l="l" t="t" r="r" b="b"/>
              <a:pathLst>
                <a:path w="16098" h="13028" extrusionOk="0">
                  <a:moveTo>
                    <a:pt x="1" y="1"/>
                  </a:moveTo>
                  <a:lnTo>
                    <a:pt x="1" y="13028"/>
                  </a:lnTo>
                  <a:lnTo>
                    <a:pt x="16098" y="1939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8945532" y="2618919"/>
              <a:ext cx="440090" cy="764520"/>
            </a:xfrm>
            <a:custGeom>
              <a:avLst/>
              <a:gdLst/>
              <a:ahLst/>
              <a:cxnLst/>
              <a:rect l="l" t="t" r="r" b="b"/>
              <a:pathLst>
                <a:path w="7728" h="13425" extrusionOk="0">
                  <a:moveTo>
                    <a:pt x="1" y="1"/>
                  </a:moveTo>
                  <a:lnTo>
                    <a:pt x="1" y="8604"/>
                  </a:lnTo>
                  <a:lnTo>
                    <a:pt x="2627" y="8604"/>
                  </a:lnTo>
                  <a:lnTo>
                    <a:pt x="2627" y="9864"/>
                  </a:lnTo>
                  <a:lnTo>
                    <a:pt x="1" y="9864"/>
                  </a:lnTo>
                  <a:lnTo>
                    <a:pt x="1" y="13425"/>
                  </a:lnTo>
                  <a:lnTo>
                    <a:pt x="7249" y="13425"/>
                  </a:lnTo>
                  <a:lnTo>
                    <a:pt x="7728" y="13028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9385563" y="2618919"/>
              <a:ext cx="1096866" cy="193508"/>
            </a:xfrm>
            <a:custGeom>
              <a:avLst/>
              <a:gdLst/>
              <a:ahLst/>
              <a:cxnLst/>
              <a:rect l="l" t="t" r="r" b="b"/>
              <a:pathLst>
                <a:path w="19261" h="3398" extrusionOk="0">
                  <a:moveTo>
                    <a:pt x="1" y="1"/>
                  </a:moveTo>
                  <a:lnTo>
                    <a:pt x="3211" y="3398"/>
                  </a:lnTo>
                  <a:lnTo>
                    <a:pt x="19261" y="3398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8732150" y="2618919"/>
              <a:ext cx="653473" cy="193508"/>
            </a:xfrm>
            <a:custGeom>
              <a:avLst/>
              <a:gdLst/>
              <a:ahLst/>
              <a:cxnLst/>
              <a:rect l="l" t="t" r="r" b="b"/>
              <a:pathLst>
                <a:path w="11475" h="3398" extrusionOk="0">
                  <a:moveTo>
                    <a:pt x="3748" y="1"/>
                  </a:moveTo>
                  <a:lnTo>
                    <a:pt x="1" y="3398"/>
                  </a:lnTo>
                  <a:lnTo>
                    <a:pt x="7926" y="3398"/>
                  </a:lnTo>
                  <a:lnTo>
                    <a:pt x="114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8945532" y="3108836"/>
              <a:ext cx="149601" cy="71868"/>
            </a:xfrm>
            <a:custGeom>
              <a:avLst/>
              <a:gdLst/>
              <a:ahLst/>
              <a:cxnLst/>
              <a:rect l="l" t="t" r="r" b="b"/>
              <a:pathLst>
                <a:path w="2627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627" y="1261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9978555" y="3211227"/>
              <a:ext cx="94419" cy="172209"/>
            </a:xfrm>
            <a:custGeom>
              <a:avLst/>
              <a:gdLst/>
              <a:ahLst/>
              <a:cxnLst/>
              <a:rect l="l" t="t" r="r" b="b"/>
              <a:pathLst>
                <a:path w="1658" h="3024" extrusionOk="0">
                  <a:moveTo>
                    <a:pt x="0" y="0"/>
                  </a:moveTo>
                  <a:lnTo>
                    <a:pt x="0" y="3024"/>
                  </a:lnTo>
                  <a:lnTo>
                    <a:pt x="1658" y="3024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51"/>
          <p:cNvGrpSpPr/>
          <p:nvPr/>
        </p:nvGrpSpPr>
        <p:grpSpPr>
          <a:xfrm>
            <a:off x="5051305" y="532763"/>
            <a:ext cx="1525676" cy="1685313"/>
            <a:chOff x="5051305" y="532763"/>
            <a:chExt cx="1525676" cy="1685313"/>
          </a:xfrm>
        </p:grpSpPr>
        <p:sp>
          <p:nvSpPr>
            <p:cNvPr id="1495" name="Google Shape;1495;p51"/>
            <p:cNvSpPr/>
            <p:nvPr/>
          </p:nvSpPr>
          <p:spPr>
            <a:xfrm rot="-1173919">
              <a:off x="5251335" y="681141"/>
              <a:ext cx="1125616" cy="1388558"/>
            </a:xfrm>
            <a:custGeom>
              <a:avLst/>
              <a:gdLst/>
              <a:ahLst/>
              <a:cxnLst/>
              <a:rect l="l" t="t" r="r" b="b"/>
              <a:pathLst>
                <a:path w="14347" h="17697" extrusionOk="0">
                  <a:moveTo>
                    <a:pt x="0" y="1"/>
                  </a:moveTo>
                  <a:lnTo>
                    <a:pt x="0" y="17697"/>
                  </a:lnTo>
                  <a:lnTo>
                    <a:pt x="14346" y="17697"/>
                  </a:lnTo>
                  <a:lnTo>
                    <a:pt x="14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 rot="-1173919">
              <a:off x="5374036" y="802848"/>
              <a:ext cx="881067" cy="1144931"/>
            </a:xfrm>
            <a:custGeom>
              <a:avLst/>
              <a:gdLst/>
              <a:ahLst/>
              <a:cxnLst/>
              <a:rect l="l" t="t" r="r" b="b"/>
              <a:pathLst>
                <a:path w="11230" h="14592" extrusionOk="0">
                  <a:moveTo>
                    <a:pt x="0" y="0"/>
                  </a:moveTo>
                  <a:lnTo>
                    <a:pt x="0" y="14591"/>
                  </a:lnTo>
                  <a:lnTo>
                    <a:pt x="11230" y="14591"/>
                  </a:lnTo>
                  <a:lnTo>
                    <a:pt x="11230" y="0"/>
                  </a:ln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51"/>
          <p:cNvGrpSpPr/>
          <p:nvPr/>
        </p:nvGrpSpPr>
        <p:grpSpPr>
          <a:xfrm flipH="1">
            <a:off x="7419550" y="853739"/>
            <a:ext cx="554659" cy="382536"/>
            <a:chOff x="2298850" y="763400"/>
            <a:chExt cx="1004998" cy="693125"/>
          </a:xfrm>
        </p:grpSpPr>
        <p:sp>
          <p:nvSpPr>
            <p:cNvPr id="1498" name="Google Shape;1498;p51"/>
            <p:cNvSpPr/>
            <p:nvPr/>
          </p:nvSpPr>
          <p:spPr>
            <a:xfrm>
              <a:off x="2951009" y="939714"/>
              <a:ext cx="352839" cy="377738"/>
            </a:xfrm>
            <a:custGeom>
              <a:avLst/>
              <a:gdLst/>
              <a:ahLst/>
              <a:cxnLst/>
              <a:rect l="l" t="t" r="r" b="b"/>
              <a:pathLst>
                <a:path w="3316" h="3550" extrusionOk="0">
                  <a:moveTo>
                    <a:pt x="1658" y="432"/>
                  </a:moveTo>
                  <a:cubicBezTo>
                    <a:pt x="2335" y="432"/>
                    <a:pt x="2872" y="969"/>
                    <a:pt x="2872" y="1646"/>
                  </a:cubicBezTo>
                  <a:lnTo>
                    <a:pt x="2872" y="1892"/>
                  </a:lnTo>
                  <a:cubicBezTo>
                    <a:pt x="2872" y="2580"/>
                    <a:pt x="2335" y="3106"/>
                    <a:pt x="1658" y="3106"/>
                  </a:cubicBezTo>
                  <a:cubicBezTo>
                    <a:pt x="1027" y="3106"/>
                    <a:pt x="490" y="2580"/>
                    <a:pt x="490" y="1892"/>
                  </a:cubicBezTo>
                  <a:lnTo>
                    <a:pt x="490" y="1646"/>
                  </a:lnTo>
                  <a:cubicBezTo>
                    <a:pt x="490" y="969"/>
                    <a:pt x="1027" y="432"/>
                    <a:pt x="1658" y="432"/>
                  </a:cubicBezTo>
                  <a:close/>
                  <a:moveTo>
                    <a:pt x="1658" y="1"/>
                  </a:moveTo>
                  <a:cubicBezTo>
                    <a:pt x="735" y="1"/>
                    <a:pt x="0" y="724"/>
                    <a:pt x="0" y="1646"/>
                  </a:cubicBezTo>
                  <a:lnTo>
                    <a:pt x="0" y="1892"/>
                  </a:lnTo>
                  <a:cubicBezTo>
                    <a:pt x="0" y="2814"/>
                    <a:pt x="735" y="3549"/>
                    <a:pt x="1658" y="3549"/>
                  </a:cubicBezTo>
                  <a:cubicBezTo>
                    <a:pt x="2580" y="3549"/>
                    <a:pt x="3315" y="2814"/>
                    <a:pt x="3315" y="1892"/>
                  </a:cubicBezTo>
                  <a:lnTo>
                    <a:pt x="3315" y="1646"/>
                  </a:lnTo>
                  <a:cubicBezTo>
                    <a:pt x="3315" y="724"/>
                    <a:pt x="2580" y="1"/>
                    <a:pt x="1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2298850" y="825434"/>
              <a:ext cx="766435" cy="631088"/>
            </a:xfrm>
            <a:custGeom>
              <a:avLst/>
              <a:gdLst/>
              <a:ahLst/>
              <a:cxnLst/>
              <a:rect l="l" t="t" r="r" b="b"/>
              <a:pathLst>
                <a:path w="7203" h="5931" extrusionOk="0">
                  <a:moveTo>
                    <a:pt x="1" y="1"/>
                  </a:moveTo>
                  <a:lnTo>
                    <a:pt x="1" y="2919"/>
                  </a:lnTo>
                  <a:cubicBezTo>
                    <a:pt x="1" y="4623"/>
                    <a:pt x="1367" y="5930"/>
                    <a:pt x="3024" y="5930"/>
                  </a:cubicBezTo>
                  <a:lnTo>
                    <a:pt x="4191" y="5930"/>
                  </a:lnTo>
                  <a:cubicBezTo>
                    <a:pt x="5837" y="5930"/>
                    <a:pt x="7203" y="4623"/>
                    <a:pt x="7203" y="2919"/>
                  </a:cubicBezTo>
                  <a:lnTo>
                    <a:pt x="7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2620620" y="1456419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2429303" y="825434"/>
              <a:ext cx="635983" cy="631088"/>
            </a:xfrm>
            <a:custGeom>
              <a:avLst/>
              <a:gdLst/>
              <a:ahLst/>
              <a:cxnLst/>
              <a:rect l="l" t="t" r="r" b="b"/>
              <a:pathLst>
                <a:path w="5977" h="5931" extrusionOk="0">
                  <a:moveTo>
                    <a:pt x="5347" y="1"/>
                  </a:moveTo>
                  <a:cubicBezTo>
                    <a:pt x="4810" y="1028"/>
                    <a:pt x="4028" y="2043"/>
                    <a:pt x="3257" y="2779"/>
                  </a:cubicBezTo>
                  <a:cubicBezTo>
                    <a:pt x="2277" y="3748"/>
                    <a:pt x="1168" y="4576"/>
                    <a:pt x="0" y="5347"/>
                  </a:cubicBezTo>
                  <a:cubicBezTo>
                    <a:pt x="479" y="5744"/>
                    <a:pt x="1109" y="5930"/>
                    <a:pt x="1798" y="5930"/>
                  </a:cubicBezTo>
                  <a:lnTo>
                    <a:pt x="2965" y="5930"/>
                  </a:lnTo>
                  <a:cubicBezTo>
                    <a:pt x="4611" y="5930"/>
                    <a:pt x="5977" y="4623"/>
                    <a:pt x="5977" y="2919"/>
                  </a:cubicBezTo>
                  <a:lnTo>
                    <a:pt x="5977" y="1705"/>
                  </a:lnTo>
                  <a:lnTo>
                    <a:pt x="5977" y="116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rgbClr val="000000">
                <a:alpha val="261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2298850" y="763400"/>
              <a:ext cx="766435" cy="119280"/>
            </a:xfrm>
            <a:custGeom>
              <a:avLst/>
              <a:gdLst/>
              <a:ahLst/>
              <a:cxnLst/>
              <a:rect l="l" t="t" r="r" b="b"/>
              <a:pathLst>
                <a:path w="7203" h="1121" extrusionOk="0">
                  <a:moveTo>
                    <a:pt x="3608" y="0"/>
                  </a:moveTo>
                  <a:cubicBezTo>
                    <a:pt x="1612" y="0"/>
                    <a:pt x="1" y="245"/>
                    <a:pt x="1" y="584"/>
                  </a:cubicBezTo>
                  <a:cubicBezTo>
                    <a:pt x="1" y="875"/>
                    <a:pt x="1612" y="1121"/>
                    <a:pt x="3608" y="1121"/>
                  </a:cubicBezTo>
                  <a:cubicBezTo>
                    <a:pt x="5604" y="1121"/>
                    <a:pt x="7203" y="875"/>
                    <a:pt x="7203" y="584"/>
                  </a:cubicBezTo>
                  <a:cubicBezTo>
                    <a:pt x="7203" y="245"/>
                    <a:pt x="5604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1"/>
          <p:cNvGrpSpPr/>
          <p:nvPr/>
        </p:nvGrpSpPr>
        <p:grpSpPr>
          <a:xfrm>
            <a:off x="7974208" y="190863"/>
            <a:ext cx="514885" cy="1045416"/>
            <a:chOff x="3734950" y="3236129"/>
            <a:chExt cx="382388" cy="776337"/>
          </a:xfrm>
        </p:grpSpPr>
        <p:sp>
          <p:nvSpPr>
            <p:cNvPr id="1504" name="Google Shape;1504;p51"/>
            <p:cNvSpPr/>
            <p:nvPr/>
          </p:nvSpPr>
          <p:spPr>
            <a:xfrm>
              <a:off x="3734950" y="3358230"/>
              <a:ext cx="250275" cy="386767"/>
            </a:xfrm>
            <a:custGeom>
              <a:avLst/>
              <a:gdLst/>
              <a:ahLst/>
              <a:cxnLst/>
              <a:rect l="l" t="t" r="r" b="b"/>
              <a:pathLst>
                <a:path w="7098" h="10969" extrusionOk="0">
                  <a:moveTo>
                    <a:pt x="2109" y="1"/>
                  </a:moveTo>
                  <a:cubicBezTo>
                    <a:pt x="2071" y="1"/>
                    <a:pt x="2034" y="6"/>
                    <a:pt x="1996" y="18"/>
                  </a:cubicBezTo>
                  <a:cubicBezTo>
                    <a:pt x="1308" y="263"/>
                    <a:pt x="1751" y="2014"/>
                    <a:pt x="1844" y="2446"/>
                  </a:cubicBezTo>
                  <a:cubicBezTo>
                    <a:pt x="1996" y="3427"/>
                    <a:pt x="2288" y="4349"/>
                    <a:pt x="2673" y="5224"/>
                  </a:cubicBezTo>
                  <a:cubicBezTo>
                    <a:pt x="2230" y="4932"/>
                    <a:pt x="1646" y="4547"/>
                    <a:pt x="1062" y="4547"/>
                  </a:cubicBezTo>
                  <a:cubicBezTo>
                    <a:pt x="479" y="4547"/>
                    <a:pt x="0" y="4781"/>
                    <a:pt x="292" y="5271"/>
                  </a:cubicBezTo>
                  <a:cubicBezTo>
                    <a:pt x="969" y="6298"/>
                    <a:pt x="2043" y="7115"/>
                    <a:pt x="3164" y="7559"/>
                  </a:cubicBezTo>
                  <a:cubicBezTo>
                    <a:pt x="2522" y="7652"/>
                    <a:pt x="0" y="7897"/>
                    <a:pt x="1308" y="8924"/>
                  </a:cubicBezTo>
                  <a:cubicBezTo>
                    <a:pt x="2169" y="9591"/>
                    <a:pt x="4442" y="10968"/>
                    <a:pt x="5494" y="10968"/>
                  </a:cubicBezTo>
                  <a:cubicBezTo>
                    <a:pt x="5511" y="10968"/>
                    <a:pt x="5528" y="10968"/>
                    <a:pt x="5545" y="10967"/>
                  </a:cubicBezTo>
                  <a:cubicBezTo>
                    <a:pt x="6082" y="10384"/>
                    <a:pt x="7097" y="5808"/>
                    <a:pt x="6899" y="5318"/>
                  </a:cubicBezTo>
                  <a:cubicBezTo>
                    <a:pt x="6854" y="5206"/>
                    <a:pt x="6763" y="5160"/>
                    <a:pt x="6641" y="5160"/>
                  </a:cubicBezTo>
                  <a:cubicBezTo>
                    <a:pt x="6126" y="5160"/>
                    <a:pt x="5065" y="5986"/>
                    <a:pt x="4716" y="6146"/>
                  </a:cubicBezTo>
                  <a:cubicBezTo>
                    <a:pt x="5008" y="5469"/>
                    <a:pt x="5300" y="4839"/>
                    <a:pt x="5440" y="4150"/>
                  </a:cubicBezTo>
                  <a:cubicBezTo>
                    <a:pt x="5545" y="3765"/>
                    <a:pt x="5883" y="2446"/>
                    <a:pt x="5498" y="2154"/>
                  </a:cubicBezTo>
                  <a:cubicBezTo>
                    <a:pt x="5423" y="2102"/>
                    <a:pt x="5347" y="2079"/>
                    <a:pt x="5270" y="2079"/>
                  </a:cubicBezTo>
                  <a:cubicBezTo>
                    <a:pt x="4638" y="2079"/>
                    <a:pt x="3965" y="3661"/>
                    <a:pt x="3841" y="4057"/>
                  </a:cubicBezTo>
                  <a:cubicBezTo>
                    <a:pt x="3887" y="3275"/>
                    <a:pt x="3794" y="2551"/>
                    <a:pt x="3455" y="1769"/>
                  </a:cubicBezTo>
                  <a:cubicBezTo>
                    <a:pt x="3313" y="1407"/>
                    <a:pt x="2705" y="1"/>
                    <a:pt x="2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3864982" y="3236129"/>
              <a:ext cx="252356" cy="543004"/>
            </a:xfrm>
            <a:custGeom>
              <a:avLst/>
              <a:gdLst/>
              <a:ahLst/>
              <a:cxnLst/>
              <a:rect l="l" t="t" r="r" b="b"/>
              <a:pathLst>
                <a:path w="7157" h="15400" extrusionOk="0">
                  <a:moveTo>
                    <a:pt x="4005" y="0"/>
                  </a:moveTo>
                  <a:cubicBezTo>
                    <a:pt x="3234" y="0"/>
                    <a:pt x="2729" y="3719"/>
                    <a:pt x="2686" y="4216"/>
                  </a:cubicBezTo>
                  <a:cubicBezTo>
                    <a:pt x="2686" y="4508"/>
                    <a:pt x="2732" y="4987"/>
                    <a:pt x="2394" y="4987"/>
                  </a:cubicBezTo>
                  <a:cubicBezTo>
                    <a:pt x="2063" y="4943"/>
                    <a:pt x="1878" y="4503"/>
                    <a:pt x="1485" y="4503"/>
                  </a:cubicBezTo>
                  <a:cubicBezTo>
                    <a:pt x="1462" y="4503"/>
                    <a:pt x="1438" y="4505"/>
                    <a:pt x="1413" y="4508"/>
                  </a:cubicBezTo>
                  <a:cubicBezTo>
                    <a:pt x="1" y="4602"/>
                    <a:pt x="1075" y="7275"/>
                    <a:pt x="1320" y="7905"/>
                  </a:cubicBezTo>
                  <a:cubicBezTo>
                    <a:pt x="1518" y="8395"/>
                    <a:pt x="1903" y="9026"/>
                    <a:pt x="1857" y="9563"/>
                  </a:cubicBezTo>
                  <a:cubicBezTo>
                    <a:pt x="1810" y="9995"/>
                    <a:pt x="1413" y="10286"/>
                    <a:pt x="1168" y="10637"/>
                  </a:cubicBezTo>
                  <a:cubicBezTo>
                    <a:pt x="106" y="11944"/>
                    <a:pt x="1028" y="13496"/>
                    <a:pt x="1752" y="14769"/>
                  </a:cubicBezTo>
                  <a:lnTo>
                    <a:pt x="3071" y="15399"/>
                  </a:lnTo>
                  <a:cubicBezTo>
                    <a:pt x="3456" y="15247"/>
                    <a:pt x="3853" y="15107"/>
                    <a:pt x="4238" y="14909"/>
                  </a:cubicBezTo>
                  <a:cubicBezTo>
                    <a:pt x="5359" y="14325"/>
                    <a:pt x="6619" y="12819"/>
                    <a:pt x="5837" y="11454"/>
                  </a:cubicBezTo>
                  <a:cubicBezTo>
                    <a:pt x="5604" y="11068"/>
                    <a:pt x="5160" y="11022"/>
                    <a:pt x="4868" y="10730"/>
                  </a:cubicBezTo>
                  <a:cubicBezTo>
                    <a:pt x="4623" y="10485"/>
                    <a:pt x="4822" y="10286"/>
                    <a:pt x="4962" y="9948"/>
                  </a:cubicBezTo>
                  <a:cubicBezTo>
                    <a:pt x="5254" y="9516"/>
                    <a:pt x="7156" y="6738"/>
                    <a:pt x="6479" y="6306"/>
                  </a:cubicBezTo>
                  <a:cubicBezTo>
                    <a:pt x="6431" y="6280"/>
                    <a:pt x="6379" y="6269"/>
                    <a:pt x="6325" y="6269"/>
                  </a:cubicBezTo>
                  <a:cubicBezTo>
                    <a:pt x="5861" y="6269"/>
                    <a:pt x="5221" y="7123"/>
                    <a:pt x="4824" y="7123"/>
                  </a:cubicBezTo>
                  <a:cubicBezTo>
                    <a:pt x="4658" y="7123"/>
                    <a:pt x="4534" y="6974"/>
                    <a:pt x="4483" y="6551"/>
                  </a:cubicBezTo>
                  <a:cubicBezTo>
                    <a:pt x="4331" y="5430"/>
                    <a:pt x="4577" y="4158"/>
                    <a:pt x="4577" y="2991"/>
                  </a:cubicBezTo>
                  <a:cubicBezTo>
                    <a:pt x="4577" y="2407"/>
                    <a:pt x="4822" y="516"/>
                    <a:pt x="4191" y="73"/>
                  </a:cubicBezTo>
                  <a:cubicBezTo>
                    <a:pt x="4127" y="23"/>
                    <a:pt x="4065" y="0"/>
                    <a:pt x="4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3837833" y="3714026"/>
              <a:ext cx="232998" cy="298441"/>
            </a:xfrm>
            <a:custGeom>
              <a:avLst/>
              <a:gdLst/>
              <a:ahLst/>
              <a:cxnLst/>
              <a:rect l="l" t="t" r="r" b="b"/>
              <a:pathLst>
                <a:path w="6608" h="8464" extrusionOk="0">
                  <a:moveTo>
                    <a:pt x="0" y="1"/>
                  </a:moveTo>
                  <a:lnTo>
                    <a:pt x="0" y="5148"/>
                  </a:lnTo>
                  <a:cubicBezTo>
                    <a:pt x="0" y="6946"/>
                    <a:pt x="1459" y="8464"/>
                    <a:pt x="3304" y="8464"/>
                  </a:cubicBezTo>
                  <a:cubicBezTo>
                    <a:pt x="5101" y="8464"/>
                    <a:pt x="6607" y="6946"/>
                    <a:pt x="6607" y="5148"/>
                  </a:cubicBezTo>
                  <a:lnTo>
                    <a:pt x="6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3861703" y="3714026"/>
              <a:ext cx="209127" cy="298441"/>
            </a:xfrm>
            <a:custGeom>
              <a:avLst/>
              <a:gdLst/>
              <a:ahLst/>
              <a:cxnLst/>
              <a:rect l="l" t="t" r="r" b="b"/>
              <a:pathLst>
                <a:path w="5931" h="8464" extrusionOk="0">
                  <a:moveTo>
                    <a:pt x="4529" y="1"/>
                  </a:moveTo>
                  <a:cubicBezTo>
                    <a:pt x="3304" y="2475"/>
                    <a:pt x="1751" y="5008"/>
                    <a:pt x="0" y="7144"/>
                  </a:cubicBezTo>
                  <a:cubicBezTo>
                    <a:pt x="584" y="7927"/>
                    <a:pt x="1553" y="8464"/>
                    <a:pt x="2627" y="8464"/>
                  </a:cubicBezTo>
                  <a:cubicBezTo>
                    <a:pt x="4424" y="8464"/>
                    <a:pt x="5930" y="6946"/>
                    <a:pt x="5930" y="5148"/>
                  </a:cubicBezTo>
                  <a:lnTo>
                    <a:pt x="5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51"/>
          <p:cNvGrpSpPr/>
          <p:nvPr/>
        </p:nvGrpSpPr>
        <p:grpSpPr>
          <a:xfrm>
            <a:off x="7332730" y="3151287"/>
            <a:ext cx="1347947" cy="1991809"/>
            <a:chOff x="7086400" y="2226850"/>
            <a:chExt cx="1853103" cy="2738258"/>
          </a:xfrm>
        </p:grpSpPr>
        <p:sp>
          <p:nvSpPr>
            <p:cNvPr id="1509" name="Google Shape;1509;p51"/>
            <p:cNvSpPr/>
            <p:nvPr/>
          </p:nvSpPr>
          <p:spPr>
            <a:xfrm>
              <a:off x="7086400" y="2226850"/>
              <a:ext cx="1853103" cy="2578544"/>
            </a:xfrm>
            <a:custGeom>
              <a:avLst/>
              <a:gdLst/>
              <a:ahLst/>
              <a:cxnLst/>
              <a:rect l="l" t="t" r="r" b="b"/>
              <a:pathLst>
                <a:path w="15176" h="21117" extrusionOk="0">
                  <a:moveTo>
                    <a:pt x="1" y="1"/>
                  </a:moveTo>
                  <a:lnTo>
                    <a:pt x="1" y="21117"/>
                  </a:lnTo>
                  <a:lnTo>
                    <a:pt x="15176" y="5942"/>
                  </a:lnTo>
                  <a:lnTo>
                    <a:pt x="151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7086400" y="2952410"/>
              <a:ext cx="1853103" cy="2012698"/>
            </a:xfrm>
            <a:custGeom>
              <a:avLst/>
              <a:gdLst/>
              <a:ahLst/>
              <a:cxnLst/>
              <a:rect l="l" t="t" r="r" b="b"/>
              <a:pathLst>
                <a:path w="15176" h="16483" extrusionOk="0">
                  <a:moveTo>
                    <a:pt x="15176" y="0"/>
                  </a:moveTo>
                  <a:lnTo>
                    <a:pt x="1" y="15175"/>
                  </a:lnTo>
                  <a:lnTo>
                    <a:pt x="1" y="16482"/>
                  </a:lnTo>
                  <a:lnTo>
                    <a:pt x="15176" y="16482"/>
                  </a:lnTo>
                  <a:lnTo>
                    <a:pt x="15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1" name="Google Shape;1511;p51"/>
            <p:cNvGrpSpPr/>
            <p:nvPr/>
          </p:nvGrpSpPr>
          <p:grpSpPr>
            <a:xfrm>
              <a:off x="7186284" y="2357993"/>
              <a:ext cx="1651992" cy="2505883"/>
              <a:chOff x="5508084" y="1722993"/>
              <a:chExt cx="1651992" cy="2505883"/>
            </a:xfrm>
          </p:grpSpPr>
          <p:sp>
            <p:nvSpPr>
              <p:cNvPr id="1512" name="Google Shape;1512;p51"/>
              <p:cNvSpPr/>
              <p:nvPr/>
            </p:nvSpPr>
            <p:spPr>
              <a:xfrm>
                <a:off x="5508084" y="1722993"/>
                <a:ext cx="1651992" cy="772696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6328" extrusionOk="0">
                    <a:moveTo>
                      <a:pt x="13190" y="386"/>
                    </a:moveTo>
                    <a:lnTo>
                      <a:pt x="13190" y="5977"/>
                    </a:lnTo>
                    <a:lnTo>
                      <a:pt x="397" y="5977"/>
                    </a:lnTo>
                    <a:lnTo>
                      <a:pt x="397" y="386"/>
                    </a:lnTo>
                    <a:close/>
                    <a:moveTo>
                      <a:pt x="0" y="1"/>
                    </a:moveTo>
                    <a:lnTo>
                      <a:pt x="0" y="6327"/>
                    </a:lnTo>
                    <a:lnTo>
                      <a:pt x="13529" y="6327"/>
                    </a:lnTo>
                    <a:lnTo>
                      <a:pt x="135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1"/>
              <p:cNvSpPr/>
              <p:nvPr/>
            </p:nvSpPr>
            <p:spPr>
              <a:xfrm>
                <a:off x="5508084" y="2578231"/>
                <a:ext cx="1651992" cy="765492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6269" extrusionOk="0">
                    <a:moveTo>
                      <a:pt x="13132" y="339"/>
                    </a:moveTo>
                    <a:lnTo>
                      <a:pt x="13132" y="5930"/>
                    </a:lnTo>
                    <a:lnTo>
                      <a:pt x="350" y="5930"/>
                    </a:lnTo>
                    <a:lnTo>
                      <a:pt x="350" y="339"/>
                    </a:lnTo>
                    <a:close/>
                    <a:moveTo>
                      <a:pt x="0" y="0"/>
                    </a:moveTo>
                    <a:lnTo>
                      <a:pt x="0" y="6268"/>
                    </a:lnTo>
                    <a:lnTo>
                      <a:pt x="13529" y="6268"/>
                    </a:lnTo>
                    <a:lnTo>
                      <a:pt x="135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1"/>
              <p:cNvSpPr/>
              <p:nvPr/>
            </p:nvSpPr>
            <p:spPr>
              <a:xfrm>
                <a:off x="5508084" y="3457645"/>
                <a:ext cx="1651992" cy="771231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6316" extrusionOk="0">
                    <a:moveTo>
                      <a:pt x="13132" y="386"/>
                    </a:moveTo>
                    <a:lnTo>
                      <a:pt x="13132" y="5977"/>
                    </a:lnTo>
                    <a:lnTo>
                      <a:pt x="350" y="5977"/>
                    </a:lnTo>
                    <a:lnTo>
                      <a:pt x="350" y="386"/>
                    </a:lnTo>
                    <a:close/>
                    <a:moveTo>
                      <a:pt x="0" y="0"/>
                    </a:moveTo>
                    <a:lnTo>
                      <a:pt x="0" y="6315"/>
                    </a:lnTo>
                    <a:lnTo>
                      <a:pt x="13529" y="6315"/>
                    </a:lnTo>
                    <a:lnTo>
                      <a:pt x="135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1"/>
              <p:cNvSpPr/>
              <p:nvPr/>
            </p:nvSpPr>
            <p:spPr>
              <a:xfrm>
                <a:off x="6286273" y="1865492"/>
                <a:ext cx="89871" cy="8852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25" extrusionOk="0">
                    <a:moveTo>
                      <a:pt x="397" y="1"/>
                    </a:moveTo>
                    <a:cubicBezTo>
                      <a:pt x="199" y="1"/>
                      <a:pt x="0" y="141"/>
                      <a:pt x="0" y="339"/>
                    </a:cubicBezTo>
                    <a:cubicBezTo>
                      <a:pt x="0" y="538"/>
                      <a:pt x="199" y="725"/>
                      <a:pt x="397" y="725"/>
                    </a:cubicBezTo>
                    <a:cubicBezTo>
                      <a:pt x="584" y="725"/>
                      <a:pt x="736" y="538"/>
                      <a:pt x="736" y="339"/>
                    </a:cubicBezTo>
                    <a:cubicBezTo>
                      <a:pt x="736" y="141"/>
                      <a:pt x="584" y="1"/>
                      <a:pt x="3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1"/>
              <p:cNvSpPr/>
              <p:nvPr/>
            </p:nvSpPr>
            <p:spPr>
              <a:xfrm>
                <a:off x="6292012" y="2767741"/>
                <a:ext cx="89871" cy="8999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7" extrusionOk="0">
                    <a:moveTo>
                      <a:pt x="350" y="1"/>
                    </a:moveTo>
                    <a:cubicBezTo>
                      <a:pt x="152" y="1"/>
                      <a:pt x="0" y="152"/>
                      <a:pt x="0" y="339"/>
                    </a:cubicBezTo>
                    <a:cubicBezTo>
                      <a:pt x="0" y="538"/>
                      <a:pt x="152" y="736"/>
                      <a:pt x="350" y="736"/>
                    </a:cubicBezTo>
                    <a:cubicBezTo>
                      <a:pt x="537" y="736"/>
                      <a:pt x="735" y="538"/>
                      <a:pt x="735" y="339"/>
                    </a:cubicBezTo>
                    <a:cubicBezTo>
                      <a:pt x="735" y="152"/>
                      <a:pt x="537" y="1"/>
                      <a:pt x="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1"/>
              <p:cNvSpPr/>
              <p:nvPr/>
            </p:nvSpPr>
            <p:spPr>
              <a:xfrm>
                <a:off x="6292012" y="3628717"/>
                <a:ext cx="89871" cy="8987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36" extrusionOk="0">
                    <a:moveTo>
                      <a:pt x="350" y="0"/>
                    </a:moveTo>
                    <a:cubicBezTo>
                      <a:pt x="152" y="0"/>
                      <a:pt x="0" y="198"/>
                      <a:pt x="0" y="397"/>
                    </a:cubicBezTo>
                    <a:cubicBezTo>
                      <a:pt x="0" y="584"/>
                      <a:pt x="152" y="735"/>
                      <a:pt x="350" y="735"/>
                    </a:cubicBezTo>
                    <a:cubicBezTo>
                      <a:pt x="537" y="735"/>
                      <a:pt x="735" y="584"/>
                      <a:pt x="735" y="397"/>
                    </a:cubicBezTo>
                    <a:cubicBezTo>
                      <a:pt x="735" y="198"/>
                      <a:pt x="537" y="0"/>
                      <a:pt x="3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68"/>
          <p:cNvSpPr txBox="1">
            <a:spLocks noGrp="1"/>
          </p:cNvSpPr>
          <p:nvPr>
            <p:ph type="subTitle" idx="1"/>
          </p:nvPr>
        </p:nvSpPr>
        <p:spPr>
          <a:xfrm>
            <a:off x="1766850" y="3930460"/>
            <a:ext cx="2480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общежитии всегда весело и интересно</a:t>
            </a:r>
            <a:endParaRPr dirty="0"/>
          </a:p>
        </p:txBody>
      </p:sp>
      <p:sp>
        <p:nvSpPr>
          <p:cNvPr id="2139" name="Google Shape;2139;p68"/>
          <p:cNvSpPr txBox="1">
            <a:spLocks noGrp="1"/>
          </p:cNvSpPr>
          <p:nvPr>
            <p:ph type="title"/>
          </p:nvPr>
        </p:nvSpPr>
        <p:spPr>
          <a:xfrm>
            <a:off x="720000" y="394325"/>
            <a:ext cx="77040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Друзья</a:t>
            </a:r>
            <a:endParaRPr dirty="0"/>
          </a:p>
        </p:txBody>
      </p:sp>
      <p:sp>
        <p:nvSpPr>
          <p:cNvPr id="2140" name="Google Shape;2140;p68"/>
          <p:cNvSpPr txBox="1">
            <a:spLocks noGrp="1"/>
          </p:cNvSpPr>
          <p:nvPr>
            <p:ph type="subTitle" idx="2"/>
          </p:nvPr>
        </p:nvSpPr>
        <p:spPr>
          <a:xfrm>
            <a:off x="1766850" y="3400188"/>
            <a:ext cx="24801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Праздники</a:t>
            </a:r>
            <a:endParaRPr dirty="0"/>
          </a:p>
        </p:txBody>
      </p:sp>
      <p:sp>
        <p:nvSpPr>
          <p:cNvPr id="2141" name="Google Shape;2141;p68"/>
          <p:cNvSpPr txBox="1">
            <a:spLocks noGrp="1"/>
          </p:cNvSpPr>
          <p:nvPr>
            <p:ph type="subTitle" idx="4"/>
          </p:nvPr>
        </p:nvSpPr>
        <p:spPr>
          <a:xfrm>
            <a:off x="4897064" y="3393013"/>
            <a:ext cx="24801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Товарищество</a:t>
            </a:r>
            <a:endParaRPr dirty="0"/>
          </a:p>
        </p:txBody>
      </p:sp>
      <p:sp>
        <p:nvSpPr>
          <p:cNvPr id="2142" name="Google Shape;2142;p68"/>
          <p:cNvSpPr txBox="1">
            <a:spLocks noGrp="1"/>
          </p:cNvSpPr>
          <p:nvPr>
            <p:ph type="subTitle" idx="3"/>
          </p:nvPr>
        </p:nvSpPr>
        <p:spPr>
          <a:xfrm>
            <a:off x="4897064" y="3923285"/>
            <a:ext cx="24801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будущем ваши друзья из общежития могут стать вашими коллегами</a:t>
            </a:r>
            <a:endParaRPr dirty="0"/>
          </a:p>
        </p:txBody>
      </p:sp>
      <p:sp>
        <p:nvSpPr>
          <p:cNvPr id="2143" name="Google Shape;2143;p68"/>
          <p:cNvSpPr/>
          <p:nvPr/>
        </p:nvSpPr>
        <p:spPr>
          <a:xfrm rot="1421988">
            <a:off x="389910" y="1778118"/>
            <a:ext cx="1192678" cy="691598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256C4A-FA1A-D82F-B2B6-5E204806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13" y="1562199"/>
            <a:ext cx="1548201" cy="1651424"/>
          </a:xfrm>
          <a:prstGeom prst="flowChartConnector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BD47EA-C0EE-9CA5-B0AB-66CDE0DD7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787" y="1562199"/>
            <a:ext cx="1588100" cy="1651424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62"/>
          <p:cNvGrpSpPr/>
          <p:nvPr/>
        </p:nvGrpSpPr>
        <p:grpSpPr>
          <a:xfrm>
            <a:off x="1443871" y="1005371"/>
            <a:ext cx="1109281" cy="3327016"/>
            <a:chOff x="9531819" y="-88375"/>
            <a:chExt cx="1488768" cy="4465194"/>
          </a:xfrm>
        </p:grpSpPr>
        <p:sp>
          <p:nvSpPr>
            <p:cNvPr id="1939" name="Google Shape;1939;p62"/>
            <p:cNvSpPr/>
            <p:nvPr/>
          </p:nvSpPr>
          <p:spPr>
            <a:xfrm>
              <a:off x="10201684" y="-88375"/>
              <a:ext cx="152648" cy="148948"/>
            </a:xfrm>
            <a:custGeom>
              <a:avLst/>
              <a:gdLst/>
              <a:ahLst/>
              <a:cxnLst/>
              <a:rect l="l" t="t" r="r" b="b"/>
              <a:pathLst>
                <a:path w="1939" h="1892" extrusionOk="0">
                  <a:moveTo>
                    <a:pt x="970" y="0"/>
                  </a:moveTo>
                  <a:cubicBezTo>
                    <a:pt x="433" y="0"/>
                    <a:pt x="1" y="432"/>
                    <a:pt x="1" y="969"/>
                  </a:cubicBezTo>
                  <a:cubicBezTo>
                    <a:pt x="1" y="1506"/>
                    <a:pt x="433" y="1891"/>
                    <a:pt x="970" y="1891"/>
                  </a:cubicBezTo>
                  <a:cubicBezTo>
                    <a:pt x="1507" y="1891"/>
                    <a:pt x="1939" y="1506"/>
                    <a:pt x="1939" y="969"/>
                  </a:cubicBezTo>
                  <a:cubicBezTo>
                    <a:pt x="1939" y="432"/>
                    <a:pt x="1507" y="0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2"/>
            <p:cNvSpPr/>
            <p:nvPr/>
          </p:nvSpPr>
          <p:spPr>
            <a:xfrm>
              <a:off x="9899383" y="831438"/>
              <a:ext cx="758200" cy="3545380"/>
            </a:xfrm>
            <a:custGeom>
              <a:avLst/>
              <a:gdLst/>
              <a:ahLst/>
              <a:cxnLst/>
              <a:rect l="l" t="t" r="r" b="b"/>
              <a:pathLst>
                <a:path w="9631" h="45035" extrusionOk="0">
                  <a:moveTo>
                    <a:pt x="4791" y="1"/>
                  </a:moveTo>
                  <a:cubicBezTo>
                    <a:pt x="4700" y="1"/>
                    <a:pt x="4609" y="12"/>
                    <a:pt x="4518" y="36"/>
                  </a:cubicBezTo>
                  <a:cubicBezTo>
                    <a:pt x="3981" y="187"/>
                    <a:pt x="3689" y="771"/>
                    <a:pt x="3841" y="1296"/>
                  </a:cubicBezTo>
                  <a:cubicBezTo>
                    <a:pt x="3841" y="1296"/>
                    <a:pt x="3888" y="1448"/>
                    <a:pt x="3934" y="1740"/>
                  </a:cubicBezTo>
                  <a:cubicBezTo>
                    <a:pt x="3981" y="2032"/>
                    <a:pt x="4028" y="2464"/>
                    <a:pt x="4133" y="3047"/>
                  </a:cubicBezTo>
                  <a:cubicBezTo>
                    <a:pt x="4179" y="3584"/>
                    <a:pt x="4226" y="4273"/>
                    <a:pt x="4226" y="5043"/>
                  </a:cubicBezTo>
                  <a:cubicBezTo>
                    <a:pt x="4226" y="5825"/>
                    <a:pt x="4226" y="6701"/>
                    <a:pt x="4273" y="7670"/>
                  </a:cubicBezTo>
                  <a:cubicBezTo>
                    <a:pt x="4273" y="9619"/>
                    <a:pt x="4273" y="11860"/>
                    <a:pt x="4319" y="14241"/>
                  </a:cubicBezTo>
                  <a:lnTo>
                    <a:pt x="4319" y="16331"/>
                  </a:lnTo>
                  <a:cubicBezTo>
                    <a:pt x="3981" y="16424"/>
                    <a:pt x="3794" y="16576"/>
                    <a:pt x="3794" y="16716"/>
                  </a:cubicBezTo>
                  <a:cubicBezTo>
                    <a:pt x="3794" y="16914"/>
                    <a:pt x="3981" y="17055"/>
                    <a:pt x="4319" y="17160"/>
                  </a:cubicBezTo>
                  <a:lnTo>
                    <a:pt x="4319" y="21724"/>
                  </a:lnTo>
                  <a:lnTo>
                    <a:pt x="4319" y="25576"/>
                  </a:lnTo>
                  <a:lnTo>
                    <a:pt x="4319" y="28389"/>
                  </a:lnTo>
                  <a:cubicBezTo>
                    <a:pt x="3981" y="28436"/>
                    <a:pt x="3794" y="28634"/>
                    <a:pt x="3794" y="28786"/>
                  </a:cubicBezTo>
                  <a:cubicBezTo>
                    <a:pt x="3794" y="28972"/>
                    <a:pt x="3981" y="29124"/>
                    <a:pt x="4319" y="29218"/>
                  </a:cubicBezTo>
                  <a:lnTo>
                    <a:pt x="4319" y="29264"/>
                  </a:lnTo>
                  <a:cubicBezTo>
                    <a:pt x="4319" y="30432"/>
                    <a:pt x="4273" y="31599"/>
                    <a:pt x="4273" y="32719"/>
                  </a:cubicBezTo>
                  <a:cubicBezTo>
                    <a:pt x="4273" y="33793"/>
                    <a:pt x="4226" y="34856"/>
                    <a:pt x="4226" y="35836"/>
                  </a:cubicBezTo>
                  <a:cubicBezTo>
                    <a:pt x="4226" y="36758"/>
                    <a:pt x="4226" y="37634"/>
                    <a:pt x="4179" y="38416"/>
                  </a:cubicBezTo>
                  <a:cubicBezTo>
                    <a:pt x="4179" y="39186"/>
                    <a:pt x="4179" y="39875"/>
                    <a:pt x="4086" y="40459"/>
                  </a:cubicBezTo>
                  <a:cubicBezTo>
                    <a:pt x="3981" y="40984"/>
                    <a:pt x="3888" y="41427"/>
                    <a:pt x="3794" y="41766"/>
                  </a:cubicBezTo>
                  <a:cubicBezTo>
                    <a:pt x="3689" y="42058"/>
                    <a:pt x="3596" y="42209"/>
                    <a:pt x="3596" y="42209"/>
                  </a:cubicBezTo>
                  <a:lnTo>
                    <a:pt x="3596" y="42256"/>
                  </a:lnTo>
                  <a:cubicBezTo>
                    <a:pt x="1506" y="42501"/>
                    <a:pt x="1" y="43272"/>
                    <a:pt x="1" y="44194"/>
                  </a:cubicBezTo>
                  <a:cubicBezTo>
                    <a:pt x="1" y="44754"/>
                    <a:pt x="2408" y="45034"/>
                    <a:pt x="4816" y="45034"/>
                  </a:cubicBezTo>
                  <a:cubicBezTo>
                    <a:pt x="7223" y="45034"/>
                    <a:pt x="9631" y="44754"/>
                    <a:pt x="9631" y="44194"/>
                  </a:cubicBezTo>
                  <a:cubicBezTo>
                    <a:pt x="9631" y="43272"/>
                    <a:pt x="8066" y="42501"/>
                    <a:pt x="6024" y="42256"/>
                  </a:cubicBezTo>
                  <a:lnTo>
                    <a:pt x="6024" y="42209"/>
                  </a:lnTo>
                  <a:cubicBezTo>
                    <a:pt x="6024" y="42209"/>
                    <a:pt x="5930" y="42058"/>
                    <a:pt x="5837" y="41766"/>
                  </a:cubicBezTo>
                  <a:cubicBezTo>
                    <a:pt x="5732" y="41427"/>
                    <a:pt x="5639" y="40984"/>
                    <a:pt x="5545" y="40459"/>
                  </a:cubicBezTo>
                  <a:cubicBezTo>
                    <a:pt x="5440" y="39875"/>
                    <a:pt x="5393" y="39186"/>
                    <a:pt x="5393" y="38416"/>
                  </a:cubicBezTo>
                  <a:lnTo>
                    <a:pt x="5393" y="35836"/>
                  </a:lnTo>
                  <a:cubicBezTo>
                    <a:pt x="5347" y="34856"/>
                    <a:pt x="5347" y="33793"/>
                    <a:pt x="5347" y="32719"/>
                  </a:cubicBezTo>
                  <a:cubicBezTo>
                    <a:pt x="5347" y="31599"/>
                    <a:pt x="5300" y="30432"/>
                    <a:pt x="5300" y="29264"/>
                  </a:cubicBezTo>
                  <a:lnTo>
                    <a:pt x="5300" y="29218"/>
                  </a:lnTo>
                  <a:cubicBezTo>
                    <a:pt x="5639" y="29124"/>
                    <a:pt x="5884" y="28972"/>
                    <a:pt x="5884" y="28786"/>
                  </a:cubicBezTo>
                  <a:cubicBezTo>
                    <a:pt x="5884" y="28634"/>
                    <a:pt x="5639" y="28436"/>
                    <a:pt x="5300" y="28389"/>
                  </a:cubicBezTo>
                  <a:cubicBezTo>
                    <a:pt x="5300" y="27467"/>
                    <a:pt x="5300" y="26498"/>
                    <a:pt x="5253" y="25576"/>
                  </a:cubicBezTo>
                  <a:lnTo>
                    <a:pt x="5253" y="21724"/>
                  </a:lnTo>
                  <a:cubicBezTo>
                    <a:pt x="5253" y="20218"/>
                    <a:pt x="5300" y="18665"/>
                    <a:pt x="5300" y="17160"/>
                  </a:cubicBezTo>
                  <a:cubicBezTo>
                    <a:pt x="5639" y="17055"/>
                    <a:pt x="5884" y="16914"/>
                    <a:pt x="5884" y="16716"/>
                  </a:cubicBezTo>
                  <a:cubicBezTo>
                    <a:pt x="5884" y="16576"/>
                    <a:pt x="5639" y="16378"/>
                    <a:pt x="5300" y="16331"/>
                  </a:cubicBezTo>
                  <a:lnTo>
                    <a:pt x="5300" y="14241"/>
                  </a:lnTo>
                  <a:cubicBezTo>
                    <a:pt x="5300" y="11860"/>
                    <a:pt x="5347" y="9619"/>
                    <a:pt x="5347" y="7670"/>
                  </a:cubicBezTo>
                  <a:cubicBezTo>
                    <a:pt x="5347" y="6701"/>
                    <a:pt x="5393" y="5825"/>
                    <a:pt x="5393" y="5043"/>
                  </a:cubicBezTo>
                  <a:cubicBezTo>
                    <a:pt x="5393" y="4273"/>
                    <a:pt x="5440" y="3584"/>
                    <a:pt x="5487" y="3047"/>
                  </a:cubicBezTo>
                  <a:cubicBezTo>
                    <a:pt x="5545" y="2464"/>
                    <a:pt x="5639" y="2032"/>
                    <a:pt x="5685" y="1740"/>
                  </a:cubicBezTo>
                  <a:cubicBezTo>
                    <a:pt x="5732" y="1448"/>
                    <a:pt x="5779" y="1296"/>
                    <a:pt x="5779" y="1296"/>
                  </a:cubicBezTo>
                  <a:cubicBezTo>
                    <a:pt x="5837" y="1110"/>
                    <a:pt x="5837" y="911"/>
                    <a:pt x="5779" y="713"/>
                  </a:cubicBezTo>
                  <a:cubicBezTo>
                    <a:pt x="5662" y="276"/>
                    <a:pt x="5239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2"/>
            <p:cNvSpPr/>
            <p:nvPr/>
          </p:nvSpPr>
          <p:spPr>
            <a:xfrm>
              <a:off x="9899383" y="1037302"/>
              <a:ext cx="375046" cy="3327548"/>
            </a:xfrm>
            <a:custGeom>
              <a:avLst/>
              <a:gdLst/>
              <a:ahLst/>
              <a:cxnLst/>
              <a:rect l="l" t="t" r="r" b="b"/>
              <a:pathLst>
                <a:path w="4764" h="42268" extrusionOk="0">
                  <a:moveTo>
                    <a:pt x="4086" y="0"/>
                  </a:moveTo>
                  <a:cubicBezTo>
                    <a:pt x="4086" y="140"/>
                    <a:pt x="4086" y="292"/>
                    <a:pt x="4133" y="432"/>
                  </a:cubicBezTo>
                  <a:cubicBezTo>
                    <a:pt x="4179" y="969"/>
                    <a:pt x="4226" y="1658"/>
                    <a:pt x="4226" y="2428"/>
                  </a:cubicBezTo>
                  <a:cubicBezTo>
                    <a:pt x="4226" y="3210"/>
                    <a:pt x="4226" y="4086"/>
                    <a:pt x="4273" y="5055"/>
                  </a:cubicBezTo>
                  <a:cubicBezTo>
                    <a:pt x="4273" y="7004"/>
                    <a:pt x="4273" y="9245"/>
                    <a:pt x="4319" y="11626"/>
                  </a:cubicBezTo>
                  <a:lnTo>
                    <a:pt x="4319" y="13716"/>
                  </a:lnTo>
                  <a:cubicBezTo>
                    <a:pt x="3981" y="13809"/>
                    <a:pt x="3794" y="13961"/>
                    <a:pt x="3794" y="14101"/>
                  </a:cubicBezTo>
                  <a:cubicBezTo>
                    <a:pt x="3794" y="14299"/>
                    <a:pt x="3981" y="14440"/>
                    <a:pt x="4319" y="14545"/>
                  </a:cubicBezTo>
                  <a:lnTo>
                    <a:pt x="4319" y="19109"/>
                  </a:lnTo>
                  <a:lnTo>
                    <a:pt x="4319" y="22961"/>
                  </a:lnTo>
                  <a:lnTo>
                    <a:pt x="4319" y="25774"/>
                  </a:lnTo>
                  <a:cubicBezTo>
                    <a:pt x="3981" y="25821"/>
                    <a:pt x="3794" y="26019"/>
                    <a:pt x="3794" y="26171"/>
                  </a:cubicBezTo>
                  <a:cubicBezTo>
                    <a:pt x="3794" y="26357"/>
                    <a:pt x="3981" y="26509"/>
                    <a:pt x="4319" y="26603"/>
                  </a:cubicBezTo>
                  <a:lnTo>
                    <a:pt x="4319" y="26649"/>
                  </a:lnTo>
                  <a:cubicBezTo>
                    <a:pt x="4319" y="27817"/>
                    <a:pt x="4273" y="28984"/>
                    <a:pt x="4273" y="30104"/>
                  </a:cubicBezTo>
                  <a:cubicBezTo>
                    <a:pt x="4273" y="31178"/>
                    <a:pt x="4226" y="32241"/>
                    <a:pt x="4226" y="33221"/>
                  </a:cubicBezTo>
                  <a:cubicBezTo>
                    <a:pt x="4226" y="34143"/>
                    <a:pt x="4226" y="35019"/>
                    <a:pt x="4179" y="35801"/>
                  </a:cubicBezTo>
                  <a:cubicBezTo>
                    <a:pt x="4179" y="36571"/>
                    <a:pt x="4179" y="37260"/>
                    <a:pt x="4086" y="37844"/>
                  </a:cubicBezTo>
                  <a:cubicBezTo>
                    <a:pt x="3981" y="38369"/>
                    <a:pt x="3888" y="38812"/>
                    <a:pt x="3794" y="39151"/>
                  </a:cubicBezTo>
                  <a:cubicBezTo>
                    <a:pt x="3689" y="39443"/>
                    <a:pt x="3596" y="39594"/>
                    <a:pt x="3596" y="39594"/>
                  </a:cubicBezTo>
                  <a:lnTo>
                    <a:pt x="3596" y="39641"/>
                  </a:lnTo>
                  <a:cubicBezTo>
                    <a:pt x="1506" y="39886"/>
                    <a:pt x="1" y="40657"/>
                    <a:pt x="1" y="41579"/>
                  </a:cubicBezTo>
                  <a:lnTo>
                    <a:pt x="1" y="41637"/>
                  </a:lnTo>
                  <a:lnTo>
                    <a:pt x="1" y="41684"/>
                  </a:lnTo>
                  <a:lnTo>
                    <a:pt x="47" y="41684"/>
                  </a:lnTo>
                  <a:cubicBezTo>
                    <a:pt x="141" y="41929"/>
                    <a:pt x="818" y="42116"/>
                    <a:pt x="1693" y="42267"/>
                  </a:cubicBezTo>
                  <a:cubicBezTo>
                    <a:pt x="1693" y="42267"/>
                    <a:pt x="818" y="40902"/>
                    <a:pt x="3934" y="39781"/>
                  </a:cubicBezTo>
                  <a:cubicBezTo>
                    <a:pt x="3934" y="39781"/>
                    <a:pt x="4086" y="39443"/>
                    <a:pt x="4179" y="39151"/>
                  </a:cubicBezTo>
                  <a:cubicBezTo>
                    <a:pt x="4273" y="38812"/>
                    <a:pt x="4378" y="38369"/>
                    <a:pt x="4471" y="37844"/>
                  </a:cubicBezTo>
                  <a:cubicBezTo>
                    <a:pt x="4565" y="37260"/>
                    <a:pt x="4611" y="36571"/>
                    <a:pt x="4611" y="35801"/>
                  </a:cubicBezTo>
                  <a:lnTo>
                    <a:pt x="4611" y="33221"/>
                  </a:lnTo>
                  <a:cubicBezTo>
                    <a:pt x="4670" y="32241"/>
                    <a:pt x="4670" y="31178"/>
                    <a:pt x="4670" y="30104"/>
                  </a:cubicBezTo>
                  <a:cubicBezTo>
                    <a:pt x="4716" y="28984"/>
                    <a:pt x="4716" y="27817"/>
                    <a:pt x="4716" y="26649"/>
                  </a:cubicBezTo>
                  <a:lnTo>
                    <a:pt x="4716" y="26603"/>
                  </a:lnTo>
                  <a:cubicBezTo>
                    <a:pt x="4425" y="26509"/>
                    <a:pt x="4179" y="26357"/>
                    <a:pt x="4179" y="26171"/>
                  </a:cubicBezTo>
                  <a:cubicBezTo>
                    <a:pt x="4179" y="26019"/>
                    <a:pt x="4425" y="25821"/>
                    <a:pt x="4716" y="25774"/>
                  </a:cubicBezTo>
                  <a:cubicBezTo>
                    <a:pt x="4716" y="24852"/>
                    <a:pt x="4716" y="23883"/>
                    <a:pt x="4763" y="22961"/>
                  </a:cubicBezTo>
                  <a:lnTo>
                    <a:pt x="4763" y="19109"/>
                  </a:lnTo>
                  <a:cubicBezTo>
                    <a:pt x="4763" y="17603"/>
                    <a:pt x="4716" y="16050"/>
                    <a:pt x="4716" y="14545"/>
                  </a:cubicBezTo>
                  <a:cubicBezTo>
                    <a:pt x="4425" y="14440"/>
                    <a:pt x="4179" y="14299"/>
                    <a:pt x="4179" y="14101"/>
                  </a:cubicBezTo>
                  <a:cubicBezTo>
                    <a:pt x="4179" y="13961"/>
                    <a:pt x="4425" y="13809"/>
                    <a:pt x="4716" y="13716"/>
                  </a:cubicBezTo>
                  <a:lnTo>
                    <a:pt x="4716" y="11626"/>
                  </a:lnTo>
                  <a:cubicBezTo>
                    <a:pt x="4716" y="9245"/>
                    <a:pt x="4670" y="7004"/>
                    <a:pt x="4670" y="5055"/>
                  </a:cubicBezTo>
                  <a:cubicBezTo>
                    <a:pt x="4670" y="4086"/>
                    <a:pt x="4670" y="3210"/>
                    <a:pt x="4611" y="2428"/>
                  </a:cubicBezTo>
                  <a:cubicBezTo>
                    <a:pt x="4611" y="1658"/>
                    <a:pt x="4565" y="969"/>
                    <a:pt x="4518" y="432"/>
                  </a:cubicBezTo>
                  <a:cubicBezTo>
                    <a:pt x="4518" y="292"/>
                    <a:pt x="4471" y="140"/>
                    <a:pt x="4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2"/>
            <p:cNvSpPr/>
            <p:nvPr/>
          </p:nvSpPr>
          <p:spPr>
            <a:xfrm>
              <a:off x="9531819" y="-12170"/>
              <a:ext cx="1488768" cy="1049562"/>
            </a:xfrm>
            <a:custGeom>
              <a:avLst/>
              <a:gdLst/>
              <a:ahLst/>
              <a:cxnLst/>
              <a:rect l="l" t="t" r="r" b="b"/>
              <a:pathLst>
                <a:path w="18911" h="13332" extrusionOk="0">
                  <a:moveTo>
                    <a:pt x="9479" y="1"/>
                  </a:moveTo>
                  <a:cubicBezTo>
                    <a:pt x="7296" y="1"/>
                    <a:pt x="3549" y="339"/>
                    <a:pt x="3351" y="491"/>
                  </a:cubicBezTo>
                  <a:cubicBezTo>
                    <a:pt x="3210" y="631"/>
                    <a:pt x="0" y="12794"/>
                    <a:pt x="187" y="13039"/>
                  </a:cubicBezTo>
                  <a:cubicBezTo>
                    <a:pt x="386" y="13285"/>
                    <a:pt x="6269" y="13331"/>
                    <a:pt x="9479" y="13331"/>
                  </a:cubicBezTo>
                  <a:cubicBezTo>
                    <a:pt x="12689" y="13331"/>
                    <a:pt x="18572" y="13285"/>
                    <a:pt x="18770" y="13039"/>
                  </a:cubicBezTo>
                  <a:cubicBezTo>
                    <a:pt x="18910" y="12794"/>
                    <a:pt x="15759" y="631"/>
                    <a:pt x="15607" y="491"/>
                  </a:cubicBezTo>
                  <a:cubicBezTo>
                    <a:pt x="15409" y="339"/>
                    <a:pt x="11615" y="1"/>
                    <a:pt x="9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3" name="Google Shape;1943;p62"/>
            <p:cNvGrpSpPr/>
            <p:nvPr/>
          </p:nvGrpSpPr>
          <p:grpSpPr>
            <a:xfrm>
              <a:off x="9688008" y="10817"/>
              <a:ext cx="1294860" cy="1019174"/>
              <a:chOff x="3610133" y="343442"/>
              <a:chExt cx="1294860" cy="1019174"/>
            </a:xfrm>
          </p:grpSpPr>
          <p:sp>
            <p:nvSpPr>
              <p:cNvPr id="1944" name="Google Shape;1944;p62"/>
              <p:cNvSpPr/>
              <p:nvPr/>
            </p:nvSpPr>
            <p:spPr>
              <a:xfrm>
                <a:off x="4192772" y="343442"/>
                <a:ext cx="14800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2596" extrusionOk="0">
                    <a:moveTo>
                      <a:pt x="94" y="1"/>
                    </a:moveTo>
                    <a:cubicBezTo>
                      <a:pt x="47" y="1"/>
                      <a:pt x="0" y="1"/>
                      <a:pt x="0" y="47"/>
                    </a:cubicBezTo>
                    <a:lnTo>
                      <a:pt x="0" y="12502"/>
                    </a:lnTo>
                    <a:cubicBezTo>
                      <a:pt x="0" y="12549"/>
                      <a:pt x="47" y="12596"/>
                      <a:pt x="94" y="12596"/>
                    </a:cubicBezTo>
                    <a:cubicBezTo>
                      <a:pt x="140" y="12596"/>
                      <a:pt x="187" y="12549"/>
                      <a:pt x="187" y="12502"/>
                    </a:cubicBezTo>
                    <a:lnTo>
                      <a:pt x="187" y="47"/>
                    </a:lnTo>
                    <a:cubicBezTo>
                      <a:pt x="187" y="1"/>
                      <a:pt x="140" y="1"/>
                      <a:pt x="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62"/>
              <p:cNvSpPr/>
              <p:nvPr/>
            </p:nvSpPr>
            <p:spPr>
              <a:xfrm>
                <a:off x="4272677" y="343442"/>
                <a:ext cx="38733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596" extrusionOk="0">
                    <a:moveTo>
                      <a:pt x="106" y="1"/>
                    </a:moveTo>
                    <a:cubicBezTo>
                      <a:pt x="48" y="1"/>
                      <a:pt x="1" y="1"/>
                      <a:pt x="1" y="47"/>
                    </a:cubicBezTo>
                    <a:lnTo>
                      <a:pt x="293" y="12502"/>
                    </a:lnTo>
                    <a:cubicBezTo>
                      <a:pt x="293" y="12549"/>
                      <a:pt x="339" y="12596"/>
                      <a:pt x="398" y="12596"/>
                    </a:cubicBezTo>
                    <a:cubicBezTo>
                      <a:pt x="444" y="12596"/>
                      <a:pt x="491" y="12549"/>
                      <a:pt x="491" y="12502"/>
                    </a:cubicBezTo>
                    <a:lnTo>
                      <a:pt x="199" y="47"/>
                    </a:lnTo>
                    <a:cubicBezTo>
                      <a:pt x="199" y="1"/>
                      <a:pt x="153" y="1"/>
                      <a:pt x="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62"/>
              <p:cNvSpPr/>
              <p:nvPr/>
            </p:nvSpPr>
            <p:spPr>
              <a:xfrm>
                <a:off x="4341640" y="343442"/>
                <a:ext cx="84629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2596" extrusionOk="0">
                    <a:moveTo>
                      <a:pt x="105" y="1"/>
                    </a:moveTo>
                    <a:cubicBezTo>
                      <a:pt x="47" y="1"/>
                      <a:pt x="0" y="47"/>
                      <a:pt x="0" y="106"/>
                    </a:cubicBezTo>
                    <a:lnTo>
                      <a:pt x="923" y="12549"/>
                    </a:lnTo>
                    <a:cubicBezTo>
                      <a:pt x="923" y="12549"/>
                      <a:pt x="923" y="12596"/>
                      <a:pt x="981" y="12596"/>
                    </a:cubicBezTo>
                    <a:cubicBezTo>
                      <a:pt x="1028" y="12596"/>
                      <a:pt x="1074" y="12549"/>
                      <a:pt x="1074" y="12502"/>
                    </a:cubicBezTo>
                    <a:lnTo>
                      <a:pt x="199" y="47"/>
                    </a:lnTo>
                    <a:cubicBezTo>
                      <a:pt x="199" y="1"/>
                      <a:pt x="152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62"/>
              <p:cNvSpPr/>
              <p:nvPr/>
            </p:nvSpPr>
            <p:spPr>
              <a:xfrm>
                <a:off x="4414224" y="343442"/>
                <a:ext cx="126905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2596" extrusionOk="0">
                    <a:moveTo>
                      <a:pt x="59" y="1"/>
                    </a:moveTo>
                    <a:cubicBezTo>
                      <a:pt x="1" y="1"/>
                      <a:pt x="1" y="47"/>
                      <a:pt x="1" y="106"/>
                    </a:cubicBezTo>
                    <a:lnTo>
                      <a:pt x="1413" y="12549"/>
                    </a:lnTo>
                    <a:cubicBezTo>
                      <a:pt x="1460" y="12549"/>
                      <a:pt x="1460" y="12596"/>
                      <a:pt x="1518" y="12596"/>
                    </a:cubicBezTo>
                    <a:cubicBezTo>
                      <a:pt x="1565" y="12596"/>
                      <a:pt x="1611" y="12549"/>
                      <a:pt x="1611" y="12502"/>
                    </a:cubicBezTo>
                    <a:lnTo>
                      <a:pt x="152" y="47"/>
                    </a:lnTo>
                    <a:cubicBezTo>
                      <a:pt x="152" y="1"/>
                      <a:pt x="106" y="1"/>
                      <a:pt x="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62"/>
              <p:cNvSpPr/>
              <p:nvPr/>
            </p:nvSpPr>
            <p:spPr>
              <a:xfrm>
                <a:off x="4472086" y="355409"/>
                <a:ext cx="194923" cy="979654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2444" extrusionOk="0">
                    <a:moveTo>
                      <a:pt x="94" y="1"/>
                    </a:moveTo>
                    <a:cubicBezTo>
                      <a:pt x="48" y="47"/>
                      <a:pt x="1" y="47"/>
                      <a:pt x="1" y="94"/>
                    </a:cubicBezTo>
                    <a:lnTo>
                      <a:pt x="2289" y="12397"/>
                    </a:lnTo>
                    <a:cubicBezTo>
                      <a:pt x="2335" y="12444"/>
                      <a:pt x="2335" y="12444"/>
                      <a:pt x="2382" y="12444"/>
                    </a:cubicBezTo>
                    <a:cubicBezTo>
                      <a:pt x="2429" y="12444"/>
                      <a:pt x="2476" y="12397"/>
                      <a:pt x="2476" y="12350"/>
                    </a:cubicBezTo>
                    <a:lnTo>
                      <a:pt x="199" y="94"/>
                    </a:lnTo>
                    <a:cubicBezTo>
                      <a:pt x="141" y="47"/>
                      <a:pt x="94" y="1"/>
                      <a:pt x="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62"/>
              <p:cNvSpPr/>
              <p:nvPr/>
            </p:nvSpPr>
            <p:spPr>
              <a:xfrm>
                <a:off x="4537348" y="362730"/>
                <a:ext cx="249086" cy="972332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12351" extrusionOk="0">
                    <a:moveTo>
                      <a:pt x="47" y="1"/>
                    </a:moveTo>
                    <a:cubicBezTo>
                      <a:pt x="1" y="48"/>
                      <a:pt x="1" y="48"/>
                      <a:pt x="1" y="94"/>
                    </a:cubicBezTo>
                    <a:lnTo>
                      <a:pt x="3012" y="12304"/>
                    </a:lnTo>
                    <a:cubicBezTo>
                      <a:pt x="3012" y="12351"/>
                      <a:pt x="3059" y="12351"/>
                      <a:pt x="3106" y="12351"/>
                    </a:cubicBezTo>
                    <a:cubicBezTo>
                      <a:pt x="3164" y="12351"/>
                      <a:pt x="3164" y="12304"/>
                      <a:pt x="3164" y="12257"/>
                    </a:cubicBezTo>
                    <a:lnTo>
                      <a:pt x="141" y="94"/>
                    </a:lnTo>
                    <a:cubicBezTo>
                      <a:pt x="141" y="48"/>
                      <a:pt x="94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62"/>
              <p:cNvSpPr/>
              <p:nvPr/>
            </p:nvSpPr>
            <p:spPr>
              <a:xfrm>
                <a:off x="4602611" y="389417"/>
                <a:ext cx="302383" cy="945645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2012" extrusionOk="0">
                    <a:moveTo>
                      <a:pt x="94" y="0"/>
                    </a:moveTo>
                    <a:cubicBezTo>
                      <a:pt x="47" y="0"/>
                      <a:pt x="0" y="47"/>
                      <a:pt x="47" y="105"/>
                    </a:cubicBezTo>
                    <a:lnTo>
                      <a:pt x="3689" y="11965"/>
                    </a:lnTo>
                    <a:cubicBezTo>
                      <a:pt x="3689" y="12012"/>
                      <a:pt x="3689" y="12012"/>
                      <a:pt x="3736" y="12012"/>
                    </a:cubicBezTo>
                    <a:lnTo>
                      <a:pt x="3794" y="12012"/>
                    </a:lnTo>
                    <a:cubicBezTo>
                      <a:pt x="3841" y="12012"/>
                      <a:pt x="3841" y="11965"/>
                      <a:pt x="3841" y="11918"/>
                    </a:cubicBezTo>
                    <a:lnTo>
                      <a:pt x="187" y="47"/>
                    </a:lnTo>
                    <a:cubicBezTo>
                      <a:pt x="187" y="0"/>
                      <a:pt x="140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62"/>
              <p:cNvSpPr/>
              <p:nvPr/>
            </p:nvSpPr>
            <p:spPr>
              <a:xfrm>
                <a:off x="4088935" y="343442"/>
                <a:ext cx="34954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596" extrusionOk="0">
                    <a:moveTo>
                      <a:pt x="397" y="1"/>
                    </a:moveTo>
                    <a:cubicBezTo>
                      <a:pt x="339" y="1"/>
                      <a:pt x="292" y="1"/>
                      <a:pt x="292" y="47"/>
                    </a:cubicBezTo>
                    <a:lnTo>
                      <a:pt x="0" y="12502"/>
                    </a:lnTo>
                    <a:cubicBezTo>
                      <a:pt x="0" y="12549"/>
                      <a:pt x="47" y="12596"/>
                      <a:pt x="105" y="12596"/>
                    </a:cubicBezTo>
                    <a:cubicBezTo>
                      <a:pt x="152" y="12596"/>
                      <a:pt x="152" y="12549"/>
                      <a:pt x="152" y="12502"/>
                    </a:cubicBezTo>
                    <a:lnTo>
                      <a:pt x="444" y="47"/>
                    </a:lnTo>
                    <a:cubicBezTo>
                      <a:pt x="444" y="1"/>
                      <a:pt x="444" y="1"/>
                      <a:pt x="3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62"/>
              <p:cNvSpPr/>
              <p:nvPr/>
            </p:nvSpPr>
            <p:spPr>
              <a:xfrm>
                <a:off x="3974076" y="343442"/>
                <a:ext cx="80929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2596" extrusionOk="0">
                    <a:moveTo>
                      <a:pt x="981" y="1"/>
                    </a:moveTo>
                    <a:cubicBezTo>
                      <a:pt x="922" y="1"/>
                      <a:pt x="876" y="1"/>
                      <a:pt x="876" y="47"/>
                    </a:cubicBezTo>
                    <a:lnTo>
                      <a:pt x="0" y="12502"/>
                    </a:lnTo>
                    <a:cubicBezTo>
                      <a:pt x="0" y="12549"/>
                      <a:pt x="0" y="12596"/>
                      <a:pt x="47" y="12596"/>
                    </a:cubicBezTo>
                    <a:cubicBezTo>
                      <a:pt x="105" y="12596"/>
                      <a:pt x="152" y="12549"/>
                      <a:pt x="152" y="12549"/>
                    </a:cubicBezTo>
                    <a:lnTo>
                      <a:pt x="1027" y="106"/>
                    </a:lnTo>
                    <a:cubicBezTo>
                      <a:pt x="1027" y="47"/>
                      <a:pt x="1027" y="1"/>
                      <a:pt x="9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62"/>
              <p:cNvSpPr/>
              <p:nvPr/>
            </p:nvSpPr>
            <p:spPr>
              <a:xfrm>
                <a:off x="3859217" y="343442"/>
                <a:ext cx="126826" cy="991620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2596" extrusionOk="0">
                    <a:moveTo>
                      <a:pt x="1506" y="1"/>
                    </a:moveTo>
                    <a:cubicBezTo>
                      <a:pt x="1506" y="1"/>
                      <a:pt x="1459" y="1"/>
                      <a:pt x="1459" y="47"/>
                    </a:cubicBezTo>
                    <a:lnTo>
                      <a:pt x="0" y="12502"/>
                    </a:lnTo>
                    <a:cubicBezTo>
                      <a:pt x="0" y="12549"/>
                      <a:pt x="0" y="12596"/>
                      <a:pt x="47" y="12596"/>
                    </a:cubicBezTo>
                    <a:lnTo>
                      <a:pt x="105" y="12596"/>
                    </a:lnTo>
                    <a:lnTo>
                      <a:pt x="152" y="12549"/>
                    </a:lnTo>
                    <a:lnTo>
                      <a:pt x="1611" y="106"/>
                    </a:lnTo>
                    <a:cubicBezTo>
                      <a:pt x="1611" y="47"/>
                      <a:pt x="1564" y="1"/>
                      <a:pt x="15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62"/>
              <p:cNvSpPr/>
              <p:nvPr/>
            </p:nvSpPr>
            <p:spPr>
              <a:xfrm>
                <a:off x="3733258" y="355409"/>
                <a:ext cx="194923" cy="979654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12444" extrusionOk="0">
                    <a:moveTo>
                      <a:pt x="2382" y="1"/>
                    </a:moveTo>
                    <a:cubicBezTo>
                      <a:pt x="2336" y="1"/>
                      <a:pt x="2289" y="47"/>
                      <a:pt x="2289" y="94"/>
                    </a:cubicBezTo>
                    <a:lnTo>
                      <a:pt x="1" y="12350"/>
                    </a:lnTo>
                    <a:cubicBezTo>
                      <a:pt x="1" y="12397"/>
                      <a:pt x="1" y="12444"/>
                      <a:pt x="48" y="12444"/>
                    </a:cubicBezTo>
                    <a:lnTo>
                      <a:pt x="94" y="12444"/>
                    </a:lnTo>
                    <a:cubicBezTo>
                      <a:pt x="94" y="12444"/>
                      <a:pt x="141" y="12444"/>
                      <a:pt x="141" y="12397"/>
                    </a:cubicBezTo>
                    <a:lnTo>
                      <a:pt x="2476" y="94"/>
                    </a:lnTo>
                    <a:cubicBezTo>
                      <a:pt x="2476" y="47"/>
                      <a:pt x="2429" y="47"/>
                      <a:pt x="23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62"/>
              <p:cNvSpPr/>
              <p:nvPr/>
            </p:nvSpPr>
            <p:spPr>
              <a:xfrm>
                <a:off x="3610133" y="362730"/>
                <a:ext cx="252786" cy="972332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2351" extrusionOk="0">
                    <a:moveTo>
                      <a:pt x="3117" y="1"/>
                    </a:moveTo>
                    <a:cubicBezTo>
                      <a:pt x="3071" y="1"/>
                      <a:pt x="3024" y="48"/>
                      <a:pt x="3024" y="94"/>
                    </a:cubicBezTo>
                    <a:lnTo>
                      <a:pt x="59" y="12257"/>
                    </a:lnTo>
                    <a:cubicBezTo>
                      <a:pt x="1" y="12304"/>
                      <a:pt x="59" y="12351"/>
                      <a:pt x="106" y="12351"/>
                    </a:cubicBezTo>
                    <a:cubicBezTo>
                      <a:pt x="153" y="12351"/>
                      <a:pt x="199" y="12351"/>
                      <a:pt x="199" y="12304"/>
                    </a:cubicBezTo>
                    <a:lnTo>
                      <a:pt x="3211" y="94"/>
                    </a:lnTo>
                    <a:cubicBezTo>
                      <a:pt x="3211" y="48"/>
                      <a:pt x="3164" y="48"/>
                      <a:pt x="3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62"/>
              <p:cNvSpPr/>
              <p:nvPr/>
            </p:nvSpPr>
            <p:spPr>
              <a:xfrm>
                <a:off x="3717671" y="359109"/>
                <a:ext cx="1106480" cy="1003508"/>
              </a:xfrm>
              <a:custGeom>
                <a:avLst/>
                <a:gdLst/>
                <a:ahLst/>
                <a:cxnLst/>
                <a:rect l="l" t="t" r="r" b="b"/>
                <a:pathLst>
                  <a:path w="14055" h="12747" extrusionOk="0">
                    <a:moveTo>
                      <a:pt x="12304" y="12747"/>
                    </a:moveTo>
                    <a:lnTo>
                      <a:pt x="12304" y="12747"/>
                    </a:lnTo>
                    <a:lnTo>
                      <a:pt x="12304" y="12747"/>
                    </a:lnTo>
                    <a:close/>
                    <a:moveTo>
                      <a:pt x="12350" y="12747"/>
                    </a:moveTo>
                    <a:lnTo>
                      <a:pt x="12350" y="12747"/>
                    </a:lnTo>
                    <a:lnTo>
                      <a:pt x="12350" y="12747"/>
                    </a:lnTo>
                    <a:close/>
                    <a:moveTo>
                      <a:pt x="14055" y="12689"/>
                    </a:moveTo>
                    <a:cubicBezTo>
                      <a:pt x="13576" y="12747"/>
                      <a:pt x="12992" y="12747"/>
                      <a:pt x="12409" y="12747"/>
                    </a:cubicBezTo>
                    <a:cubicBezTo>
                      <a:pt x="12992" y="12747"/>
                      <a:pt x="13576" y="12747"/>
                      <a:pt x="14055" y="12689"/>
                    </a:cubicBezTo>
                    <a:lnTo>
                      <a:pt x="14055" y="12689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7" name="Google Shape;1957;p62"/>
            <p:cNvSpPr/>
            <p:nvPr/>
          </p:nvSpPr>
          <p:spPr>
            <a:xfrm>
              <a:off x="10285368" y="1037302"/>
              <a:ext cx="27632" cy="79"/>
            </a:xfrm>
            <a:custGeom>
              <a:avLst/>
              <a:gdLst/>
              <a:ahLst/>
              <a:cxnLst/>
              <a:rect l="l" t="t" r="r" b="b"/>
              <a:pathLst>
                <a:path w="3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58" y="0"/>
                  </a:moveTo>
                  <a:lnTo>
                    <a:pt x="0" y="0"/>
                  </a:lnTo>
                  <a:lnTo>
                    <a:pt x="58" y="0"/>
                  </a:lnTo>
                  <a:close/>
                  <a:moveTo>
                    <a:pt x="58" y="0"/>
                  </a:move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105" y="0"/>
                  </a:moveTo>
                  <a:lnTo>
                    <a:pt x="58" y="0"/>
                  </a:lnTo>
                  <a:lnTo>
                    <a:pt x="105" y="0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105" y="0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105" y="0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2" y="0"/>
                  </a:lnTo>
                  <a:close/>
                  <a:moveTo>
                    <a:pt x="152" y="0"/>
                  </a:moveTo>
                  <a:lnTo>
                    <a:pt x="152" y="0"/>
                  </a:lnTo>
                  <a:lnTo>
                    <a:pt x="152" y="0"/>
                  </a:lnTo>
                  <a:close/>
                  <a:moveTo>
                    <a:pt x="199" y="0"/>
                  </a:moveTo>
                  <a:lnTo>
                    <a:pt x="152" y="0"/>
                  </a:lnTo>
                  <a:lnTo>
                    <a:pt x="199" y="0"/>
                  </a:lnTo>
                  <a:close/>
                  <a:moveTo>
                    <a:pt x="350" y="0"/>
                  </a:moveTo>
                  <a:lnTo>
                    <a:pt x="292" y="0"/>
                  </a:lnTo>
                  <a:lnTo>
                    <a:pt x="350" y="0"/>
                  </a:lnTo>
                  <a:close/>
                  <a:moveTo>
                    <a:pt x="350" y="0"/>
                  </a:moveTo>
                  <a:lnTo>
                    <a:pt x="350" y="0"/>
                  </a:lnTo>
                  <a:close/>
                </a:path>
              </a:pathLst>
            </a:custGeom>
            <a:solidFill>
              <a:srgbClr val="4A3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2"/>
            <p:cNvSpPr/>
            <p:nvPr/>
          </p:nvSpPr>
          <p:spPr>
            <a:xfrm>
              <a:off x="9546540" y="14518"/>
              <a:ext cx="1355487" cy="1022874"/>
            </a:xfrm>
            <a:custGeom>
              <a:avLst/>
              <a:gdLst/>
              <a:ahLst/>
              <a:cxnLst/>
              <a:rect l="l" t="t" r="r" b="b"/>
              <a:pathLst>
                <a:path w="17218" h="12993" extrusionOk="0">
                  <a:moveTo>
                    <a:pt x="4086" y="537"/>
                  </a:moveTo>
                  <a:cubicBezTo>
                    <a:pt x="4132" y="537"/>
                    <a:pt x="4132" y="584"/>
                    <a:pt x="4132" y="642"/>
                  </a:cubicBezTo>
                  <a:lnTo>
                    <a:pt x="490" y="12502"/>
                  </a:lnTo>
                  <a:cubicBezTo>
                    <a:pt x="490" y="12549"/>
                    <a:pt x="444" y="12549"/>
                    <a:pt x="444" y="12549"/>
                  </a:cubicBezTo>
                  <a:lnTo>
                    <a:pt x="397" y="12549"/>
                  </a:lnTo>
                  <a:cubicBezTo>
                    <a:pt x="339" y="12549"/>
                    <a:pt x="339" y="12502"/>
                    <a:pt x="339" y="12455"/>
                  </a:cubicBezTo>
                  <a:lnTo>
                    <a:pt x="3992" y="584"/>
                  </a:lnTo>
                  <a:cubicBezTo>
                    <a:pt x="3992" y="537"/>
                    <a:pt x="4039" y="537"/>
                    <a:pt x="4039" y="537"/>
                  </a:cubicBezTo>
                  <a:close/>
                  <a:moveTo>
                    <a:pt x="4132" y="0"/>
                  </a:moveTo>
                  <a:cubicBezTo>
                    <a:pt x="3607" y="59"/>
                    <a:pt x="3210" y="106"/>
                    <a:pt x="3164" y="152"/>
                  </a:cubicBezTo>
                  <a:cubicBezTo>
                    <a:pt x="3023" y="292"/>
                    <a:pt x="0" y="11825"/>
                    <a:pt x="0" y="12654"/>
                  </a:cubicBezTo>
                  <a:lnTo>
                    <a:pt x="0" y="12700"/>
                  </a:lnTo>
                  <a:cubicBezTo>
                    <a:pt x="199" y="12946"/>
                    <a:pt x="6082" y="12992"/>
                    <a:pt x="9292" y="12992"/>
                  </a:cubicBezTo>
                  <a:lnTo>
                    <a:pt x="9735" y="12992"/>
                  </a:lnTo>
                  <a:cubicBezTo>
                    <a:pt x="11428" y="12992"/>
                    <a:pt x="13669" y="12946"/>
                    <a:pt x="15467" y="12899"/>
                  </a:cubicBezTo>
                  <a:lnTo>
                    <a:pt x="15572" y="12899"/>
                  </a:lnTo>
                  <a:cubicBezTo>
                    <a:pt x="16155" y="12899"/>
                    <a:pt x="16739" y="12899"/>
                    <a:pt x="17218" y="12841"/>
                  </a:cubicBezTo>
                  <a:cubicBezTo>
                    <a:pt x="16494" y="12502"/>
                    <a:pt x="15758" y="12117"/>
                    <a:pt x="15081" y="11673"/>
                  </a:cubicBezTo>
                  <a:lnTo>
                    <a:pt x="15081" y="11673"/>
                  </a:lnTo>
                  <a:lnTo>
                    <a:pt x="15222" y="12455"/>
                  </a:lnTo>
                  <a:cubicBezTo>
                    <a:pt x="15222" y="12502"/>
                    <a:pt x="15175" y="12549"/>
                    <a:pt x="15128" y="12549"/>
                  </a:cubicBezTo>
                  <a:cubicBezTo>
                    <a:pt x="15081" y="12549"/>
                    <a:pt x="15081" y="12549"/>
                    <a:pt x="15035" y="12502"/>
                  </a:cubicBezTo>
                  <a:lnTo>
                    <a:pt x="14883" y="11580"/>
                  </a:lnTo>
                  <a:cubicBezTo>
                    <a:pt x="14404" y="11288"/>
                    <a:pt x="13867" y="10950"/>
                    <a:pt x="13377" y="10611"/>
                  </a:cubicBezTo>
                  <a:lnTo>
                    <a:pt x="13377" y="10611"/>
                  </a:lnTo>
                  <a:lnTo>
                    <a:pt x="13622" y="12455"/>
                  </a:lnTo>
                  <a:cubicBezTo>
                    <a:pt x="13622" y="12502"/>
                    <a:pt x="13576" y="12549"/>
                    <a:pt x="13529" y="12549"/>
                  </a:cubicBezTo>
                  <a:cubicBezTo>
                    <a:pt x="13471" y="12549"/>
                    <a:pt x="13471" y="12502"/>
                    <a:pt x="13424" y="12502"/>
                  </a:cubicBezTo>
                  <a:lnTo>
                    <a:pt x="13237" y="10459"/>
                  </a:lnTo>
                  <a:cubicBezTo>
                    <a:pt x="12794" y="10121"/>
                    <a:pt x="12362" y="9782"/>
                    <a:pt x="11965" y="9444"/>
                  </a:cubicBezTo>
                  <a:lnTo>
                    <a:pt x="11965" y="9444"/>
                  </a:lnTo>
                  <a:lnTo>
                    <a:pt x="12163" y="12455"/>
                  </a:lnTo>
                  <a:cubicBezTo>
                    <a:pt x="12163" y="12502"/>
                    <a:pt x="12117" y="12549"/>
                    <a:pt x="12070" y="12549"/>
                  </a:cubicBezTo>
                  <a:cubicBezTo>
                    <a:pt x="12012" y="12549"/>
                    <a:pt x="12012" y="12502"/>
                    <a:pt x="12012" y="12502"/>
                  </a:cubicBezTo>
                  <a:lnTo>
                    <a:pt x="11778" y="9292"/>
                  </a:lnTo>
                  <a:cubicBezTo>
                    <a:pt x="11381" y="8954"/>
                    <a:pt x="10996" y="8615"/>
                    <a:pt x="10611" y="8230"/>
                  </a:cubicBezTo>
                  <a:lnTo>
                    <a:pt x="10611" y="8230"/>
                  </a:lnTo>
                  <a:lnTo>
                    <a:pt x="10704" y="12455"/>
                  </a:lnTo>
                  <a:cubicBezTo>
                    <a:pt x="10704" y="12502"/>
                    <a:pt x="10657" y="12549"/>
                    <a:pt x="10611" y="12549"/>
                  </a:cubicBezTo>
                  <a:cubicBezTo>
                    <a:pt x="10552" y="12549"/>
                    <a:pt x="10506" y="12502"/>
                    <a:pt x="10506" y="12455"/>
                  </a:cubicBezTo>
                  <a:lnTo>
                    <a:pt x="10412" y="8078"/>
                  </a:lnTo>
                  <a:cubicBezTo>
                    <a:pt x="10121" y="7740"/>
                    <a:pt x="9782" y="7401"/>
                    <a:pt x="9490" y="7063"/>
                  </a:cubicBezTo>
                  <a:cubicBezTo>
                    <a:pt x="9443" y="7063"/>
                    <a:pt x="9385" y="7004"/>
                    <a:pt x="9385" y="6957"/>
                  </a:cubicBezTo>
                  <a:lnTo>
                    <a:pt x="9385" y="12455"/>
                  </a:lnTo>
                  <a:cubicBezTo>
                    <a:pt x="9385" y="12502"/>
                    <a:pt x="9338" y="12549"/>
                    <a:pt x="9292" y="12549"/>
                  </a:cubicBezTo>
                  <a:cubicBezTo>
                    <a:pt x="9245" y="12549"/>
                    <a:pt x="9198" y="12502"/>
                    <a:pt x="9198" y="12455"/>
                  </a:cubicBezTo>
                  <a:lnTo>
                    <a:pt x="9198" y="6771"/>
                  </a:lnTo>
                  <a:cubicBezTo>
                    <a:pt x="8860" y="6421"/>
                    <a:pt x="8510" y="6035"/>
                    <a:pt x="8218" y="5650"/>
                  </a:cubicBezTo>
                  <a:lnTo>
                    <a:pt x="8031" y="12455"/>
                  </a:lnTo>
                  <a:cubicBezTo>
                    <a:pt x="8031" y="12502"/>
                    <a:pt x="8031" y="12549"/>
                    <a:pt x="7984" y="12549"/>
                  </a:cubicBezTo>
                  <a:cubicBezTo>
                    <a:pt x="7926" y="12549"/>
                    <a:pt x="7879" y="12502"/>
                    <a:pt x="7879" y="12455"/>
                  </a:cubicBezTo>
                  <a:lnTo>
                    <a:pt x="8031" y="5452"/>
                  </a:lnTo>
                  <a:lnTo>
                    <a:pt x="7156" y="4284"/>
                  </a:lnTo>
                  <a:lnTo>
                    <a:pt x="6572" y="12502"/>
                  </a:lnTo>
                  <a:cubicBezTo>
                    <a:pt x="6572" y="12502"/>
                    <a:pt x="6525" y="12549"/>
                    <a:pt x="6467" y="12549"/>
                  </a:cubicBezTo>
                  <a:cubicBezTo>
                    <a:pt x="6420" y="12549"/>
                    <a:pt x="6420" y="12502"/>
                    <a:pt x="6420" y="12455"/>
                  </a:cubicBezTo>
                  <a:lnTo>
                    <a:pt x="7004" y="4086"/>
                  </a:lnTo>
                  <a:cubicBezTo>
                    <a:pt x="6712" y="3747"/>
                    <a:pt x="6467" y="3409"/>
                    <a:pt x="6233" y="3024"/>
                  </a:cubicBezTo>
                  <a:lnTo>
                    <a:pt x="5113" y="12502"/>
                  </a:lnTo>
                  <a:lnTo>
                    <a:pt x="5066" y="12549"/>
                  </a:lnTo>
                  <a:lnTo>
                    <a:pt x="5008" y="12549"/>
                  </a:lnTo>
                  <a:cubicBezTo>
                    <a:pt x="4961" y="12549"/>
                    <a:pt x="4961" y="12502"/>
                    <a:pt x="4961" y="12455"/>
                  </a:cubicBezTo>
                  <a:lnTo>
                    <a:pt x="6082" y="2825"/>
                  </a:lnTo>
                  <a:cubicBezTo>
                    <a:pt x="5883" y="2533"/>
                    <a:pt x="5697" y="2288"/>
                    <a:pt x="5498" y="1997"/>
                  </a:cubicBezTo>
                  <a:lnTo>
                    <a:pt x="3502" y="12502"/>
                  </a:lnTo>
                  <a:cubicBezTo>
                    <a:pt x="3502" y="12549"/>
                    <a:pt x="3455" y="12549"/>
                    <a:pt x="3455" y="12549"/>
                  </a:cubicBezTo>
                  <a:lnTo>
                    <a:pt x="3409" y="12549"/>
                  </a:lnTo>
                  <a:cubicBezTo>
                    <a:pt x="3362" y="12549"/>
                    <a:pt x="3362" y="12502"/>
                    <a:pt x="3362" y="12455"/>
                  </a:cubicBezTo>
                  <a:lnTo>
                    <a:pt x="5358" y="1810"/>
                  </a:lnTo>
                  <a:cubicBezTo>
                    <a:pt x="5160" y="1565"/>
                    <a:pt x="5008" y="1273"/>
                    <a:pt x="4821" y="1028"/>
                  </a:cubicBezTo>
                  <a:lnTo>
                    <a:pt x="1996" y="12502"/>
                  </a:lnTo>
                  <a:cubicBezTo>
                    <a:pt x="1996" y="12549"/>
                    <a:pt x="1950" y="12549"/>
                    <a:pt x="1903" y="12549"/>
                  </a:cubicBezTo>
                  <a:cubicBezTo>
                    <a:pt x="1856" y="12549"/>
                    <a:pt x="1798" y="12502"/>
                    <a:pt x="1856" y="12455"/>
                  </a:cubicBezTo>
                  <a:lnTo>
                    <a:pt x="4669" y="829"/>
                  </a:lnTo>
                  <a:cubicBezTo>
                    <a:pt x="4623" y="736"/>
                    <a:pt x="4576" y="642"/>
                    <a:pt x="4529" y="537"/>
                  </a:cubicBezTo>
                  <a:cubicBezTo>
                    <a:pt x="4378" y="397"/>
                    <a:pt x="4284" y="199"/>
                    <a:pt x="413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9" name="Google Shape;1959;p62"/>
            <p:cNvGrpSpPr/>
            <p:nvPr/>
          </p:nvGrpSpPr>
          <p:grpSpPr>
            <a:xfrm>
              <a:off x="9573149" y="56792"/>
              <a:ext cx="1171733" cy="945645"/>
              <a:chOff x="3495274" y="389417"/>
              <a:chExt cx="1171733" cy="945645"/>
            </a:xfrm>
          </p:grpSpPr>
          <p:sp>
            <p:nvSpPr>
              <p:cNvPr id="1960" name="Google Shape;1960;p62"/>
              <p:cNvSpPr/>
              <p:nvPr/>
            </p:nvSpPr>
            <p:spPr>
              <a:xfrm>
                <a:off x="4192772" y="880105"/>
                <a:ext cx="14800" cy="45495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5779" extrusionOk="0">
                    <a:moveTo>
                      <a:pt x="0" y="1"/>
                    </a:moveTo>
                    <a:lnTo>
                      <a:pt x="0" y="5685"/>
                    </a:lnTo>
                    <a:cubicBezTo>
                      <a:pt x="0" y="5732"/>
                      <a:pt x="47" y="5779"/>
                      <a:pt x="94" y="5779"/>
                    </a:cubicBezTo>
                    <a:cubicBezTo>
                      <a:pt x="140" y="5779"/>
                      <a:pt x="187" y="5732"/>
                      <a:pt x="187" y="5685"/>
                    </a:cubicBezTo>
                    <a:lnTo>
                      <a:pt x="187" y="187"/>
                    </a:lnTo>
                    <a:cubicBezTo>
                      <a:pt x="94" y="141"/>
                      <a:pt x="47" y="94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62"/>
              <p:cNvSpPr/>
              <p:nvPr/>
            </p:nvSpPr>
            <p:spPr>
              <a:xfrm>
                <a:off x="4288343" y="983076"/>
                <a:ext cx="23066" cy="351979"/>
              </a:xfrm>
              <a:custGeom>
                <a:avLst/>
                <a:gdLst/>
                <a:ahLst/>
                <a:cxnLst/>
                <a:rect l="l" t="t" r="r" b="b"/>
                <a:pathLst>
                  <a:path w="293" h="4471" extrusionOk="0">
                    <a:moveTo>
                      <a:pt x="0" y="0"/>
                    </a:moveTo>
                    <a:lnTo>
                      <a:pt x="94" y="4377"/>
                    </a:lnTo>
                    <a:cubicBezTo>
                      <a:pt x="94" y="4424"/>
                      <a:pt x="140" y="4471"/>
                      <a:pt x="199" y="4471"/>
                    </a:cubicBezTo>
                    <a:cubicBezTo>
                      <a:pt x="245" y="4471"/>
                      <a:pt x="292" y="4424"/>
                      <a:pt x="292" y="4377"/>
                    </a:cubicBezTo>
                    <a:lnTo>
                      <a:pt x="199" y="152"/>
                    </a:lnTo>
                    <a:cubicBezTo>
                      <a:pt x="140" y="93"/>
                      <a:pt x="47" y="4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62"/>
              <p:cNvSpPr/>
              <p:nvPr/>
            </p:nvSpPr>
            <p:spPr>
              <a:xfrm>
                <a:off x="4395881" y="1078648"/>
                <a:ext cx="30388" cy="256407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257" extrusionOk="0">
                    <a:moveTo>
                      <a:pt x="0" y="0"/>
                    </a:moveTo>
                    <a:lnTo>
                      <a:pt x="234" y="3210"/>
                    </a:lnTo>
                    <a:cubicBezTo>
                      <a:pt x="234" y="3210"/>
                      <a:pt x="234" y="3257"/>
                      <a:pt x="292" y="3257"/>
                    </a:cubicBezTo>
                    <a:cubicBezTo>
                      <a:pt x="339" y="3257"/>
                      <a:pt x="385" y="3210"/>
                      <a:pt x="385" y="3163"/>
                    </a:cubicBezTo>
                    <a:lnTo>
                      <a:pt x="187" y="152"/>
                    </a:lnTo>
                    <a:cubicBezTo>
                      <a:pt x="93" y="105"/>
                      <a:pt x="47" y="4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62"/>
              <p:cNvSpPr/>
              <p:nvPr/>
            </p:nvSpPr>
            <p:spPr>
              <a:xfrm>
                <a:off x="4510740" y="1170519"/>
                <a:ext cx="30388" cy="16453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2090" extrusionOk="0">
                    <a:moveTo>
                      <a:pt x="0" y="0"/>
                    </a:moveTo>
                    <a:lnTo>
                      <a:pt x="187" y="2043"/>
                    </a:lnTo>
                    <a:cubicBezTo>
                      <a:pt x="234" y="2043"/>
                      <a:pt x="234" y="2090"/>
                      <a:pt x="292" y="2090"/>
                    </a:cubicBezTo>
                    <a:cubicBezTo>
                      <a:pt x="339" y="2090"/>
                      <a:pt x="385" y="2043"/>
                      <a:pt x="385" y="1996"/>
                    </a:cubicBezTo>
                    <a:lnTo>
                      <a:pt x="140" y="152"/>
                    </a:lnTo>
                    <a:cubicBezTo>
                      <a:pt x="94" y="105"/>
                      <a:pt x="47" y="4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62"/>
              <p:cNvSpPr/>
              <p:nvPr/>
            </p:nvSpPr>
            <p:spPr>
              <a:xfrm>
                <a:off x="4640320" y="1258690"/>
                <a:ext cx="26688" cy="7636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970" extrusionOk="0">
                    <a:moveTo>
                      <a:pt x="0" y="1"/>
                    </a:moveTo>
                    <a:lnTo>
                      <a:pt x="152" y="923"/>
                    </a:lnTo>
                    <a:cubicBezTo>
                      <a:pt x="198" y="970"/>
                      <a:pt x="198" y="970"/>
                      <a:pt x="245" y="970"/>
                    </a:cubicBezTo>
                    <a:cubicBezTo>
                      <a:pt x="292" y="970"/>
                      <a:pt x="339" y="923"/>
                      <a:pt x="339" y="876"/>
                    </a:cubicBezTo>
                    <a:lnTo>
                      <a:pt x="198" y="94"/>
                    </a:lnTo>
                    <a:cubicBezTo>
                      <a:pt x="152" y="94"/>
                      <a:pt x="47" y="4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62"/>
              <p:cNvSpPr/>
              <p:nvPr/>
            </p:nvSpPr>
            <p:spPr>
              <a:xfrm>
                <a:off x="4088935" y="776268"/>
                <a:ext cx="26688" cy="55879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7098" extrusionOk="0">
                    <a:moveTo>
                      <a:pt x="152" y="1"/>
                    </a:moveTo>
                    <a:lnTo>
                      <a:pt x="0" y="7004"/>
                    </a:lnTo>
                    <a:cubicBezTo>
                      <a:pt x="0" y="7051"/>
                      <a:pt x="47" y="7098"/>
                      <a:pt x="105" y="7098"/>
                    </a:cubicBezTo>
                    <a:cubicBezTo>
                      <a:pt x="152" y="7098"/>
                      <a:pt x="152" y="7051"/>
                      <a:pt x="152" y="7004"/>
                    </a:cubicBezTo>
                    <a:lnTo>
                      <a:pt x="339" y="199"/>
                    </a:lnTo>
                    <a:cubicBezTo>
                      <a:pt x="292" y="94"/>
                      <a:pt x="199" y="47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62"/>
              <p:cNvSpPr/>
              <p:nvPr/>
            </p:nvSpPr>
            <p:spPr>
              <a:xfrm>
                <a:off x="3974076" y="668731"/>
                <a:ext cx="57942" cy="666328"/>
              </a:xfrm>
              <a:custGeom>
                <a:avLst/>
                <a:gdLst/>
                <a:ahLst/>
                <a:cxnLst/>
                <a:rect l="l" t="t" r="r" b="b"/>
                <a:pathLst>
                  <a:path w="736" h="8464" extrusionOk="0">
                    <a:moveTo>
                      <a:pt x="584" y="1"/>
                    </a:moveTo>
                    <a:lnTo>
                      <a:pt x="0" y="8370"/>
                    </a:lnTo>
                    <a:cubicBezTo>
                      <a:pt x="0" y="8417"/>
                      <a:pt x="0" y="8464"/>
                      <a:pt x="47" y="8464"/>
                    </a:cubicBezTo>
                    <a:cubicBezTo>
                      <a:pt x="105" y="8464"/>
                      <a:pt x="152" y="8417"/>
                      <a:pt x="152" y="8417"/>
                    </a:cubicBezTo>
                    <a:lnTo>
                      <a:pt x="736" y="199"/>
                    </a:lnTo>
                    <a:cubicBezTo>
                      <a:pt x="689" y="153"/>
                      <a:pt x="631" y="106"/>
                      <a:pt x="5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62"/>
              <p:cNvSpPr/>
              <p:nvPr/>
            </p:nvSpPr>
            <p:spPr>
              <a:xfrm>
                <a:off x="3859217" y="569538"/>
                <a:ext cx="100217" cy="765522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9724" extrusionOk="0">
                    <a:moveTo>
                      <a:pt x="1121" y="0"/>
                    </a:moveTo>
                    <a:lnTo>
                      <a:pt x="0" y="9630"/>
                    </a:lnTo>
                    <a:cubicBezTo>
                      <a:pt x="0" y="9677"/>
                      <a:pt x="0" y="9724"/>
                      <a:pt x="47" y="9724"/>
                    </a:cubicBezTo>
                    <a:lnTo>
                      <a:pt x="105" y="9724"/>
                    </a:lnTo>
                    <a:lnTo>
                      <a:pt x="152" y="9677"/>
                    </a:lnTo>
                    <a:lnTo>
                      <a:pt x="1272" y="199"/>
                    </a:lnTo>
                    <a:cubicBezTo>
                      <a:pt x="1214" y="152"/>
                      <a:pt x="1167" y="94"/>
                      <a:pt x="11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62"/>
              <p:cNvSpPr/>
              <p:nvPr/>
            </p:nvSpPr>
            <p:spPr>
              <a:xfrm>
                <a:off x="3733258" y="489555"/>
                <a:ext cx="168314" cy="84550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0740" extrusionOk="0">
                    <a:moveTo>
                      <a:pt x="1997" y="1"/>
                    </a:moveTo>
                    <a:lnTo>
                      <a:pt x="1" y="10646"/>
                    </a:lnTo>
                    <a:cubicBezTo>
                      <a:pt x="1" y="10693"/>
                      <a:pt x="1" y="10740"/>
                      <a:pt x="48" y="10740"/>
                    </a:cubicBezTo>
                    <a:lnTo>
                      <a:pt x="94" y="10740"/>
                    </a:lnTo>
                    <a:cubicBezTo>
                      <a:pt x="94" y="10740"/>
                      <a:pt x="141" y="10740"/>
                      <a:pt x="141" y="10693"/>
                    </a:cubicBezTo>
                    <a:lnTo>
                      <a:pt x="2137" y="188"/>
                    </a:lnTo>
                    <a:cubicBezTo>
                      <a:pt x="2090" y="141"/>
                      <a:pt x="2044" y="47"/>
                      <a:pt x="19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62"/>
              <p:cNvSpPr/>
              <p:nvPr/>
            </p:nvSpPr>
            <p:spPr>
              <a:xfrm>
                <a:off x="3610133" y="412405"/>
                <a:ext cx="238143" cy="922657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1720" extrusionOk="0">
                    <a:moveTo>
                      <a:pt x="2872" y="0"/>
                    </a:moveTo>
                    <a:lnTo>
                      <a:pt x="59" y="11626"/>
                    </a:lnTo>
                    <a:cubicBezTo>
                      <a:pt x="1" y="11673"/>
                      <a:pt x="59" y="11720"/>
                      <a:pt x="106" y="11720"/>
                    </a:cubicBezTo>
                    <a:cubicBezTo>
                      <a:pt x="153" y="11720"/>
                      <a:pt x="199" y="11720"/>
                      <a:pt x="199" y="11673"/>
                    </a:cubicBezTo>
                    <a:lnTo>
                      <a:pt x="3024" y="199"/>
                    </a:lnTo>
                    <a:cubicBezTo>
                      <a:pt x="2977" y="105"/>
                      <a:pt x="2919" y="47"/>
                      <a:pt x="2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62"/>
              <p:cNvSpPr/>
              <p:nvPr/>
            </p:nvSpPr>
            <p:spPr>
              <a:xfrm>
                <a:off x="3495274" y="389417"/>
                <a:ext cx="298761" cy="945645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2012" extrusionOk="0">
                    <a:moveTo>
                      <a:pt x="3701" y="0"/>
                    </a:moveTo>
                    <a:cubicBezTo>
                      <a:pt x="3701" y="0"/>
                      <a:pt x="3654" y="0"/>
                      <a:pt x="3654" y="47"/>
                    </a:cubicBezTo>
                    <a:lnTo>
                      <a:pt x="1" y="11918"/>
                    </a:lnTo>
                    <a:cubicBezTo>
                      <a:pt x="1" y="11965"/>
                      <a:pt x="1" y="12012"/>
                      <a:pt x="59" y="12012"/>
                    </a:cubicBezTo>
                    <a:lnTo>
                      <a:pt x="106" y="12012"/>
                    </a:lnTo>
                    <a:cubicBezTo>
                      <a:pt x="106" y="12012"/>
                      <a:pt x="152" y="12012"/>
                      <a:pt x="152" y="11965"/>
                    </a:cubicBezTo>
                    <a:lnTo>
                      <a:pt x="3794" y="105"/>
                    </a:lnTo>
                    <a:cubicBezTo>
                      <a:pt x="3794" y="47"/>
                      <a:pt x="3794" y="0"/>
                      <a:pt x="3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71" name="Google Shape;1971;p62"/>
          <p:cNvSpPr txBox="1">
            <a:spLocks noGrp="1"/>
          </p:cNvSpPr>
          <p:nvPr>
            <p:ph type="title"/>
          </p:nvPr>
        </p:nvSpPr>
        <p:spPr>
          <a:xfrm>
            <a:off x="5647375" y="2099922"/>
            <a:ext cx="2783400" cy="15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Помощь</a:t>
            </a:r>
            <a:endParaRPr dirty="0"/>
          </a:p>
        </p:txBody>
      </p:sp>
      <p:sp>
        <p:nvSpPr>
          <p:cNvPr id="1972" name="Google Shape;1972;p62"/>
          <p:cNvSpPr txBox="1">
            <a:spLocks noGrp="1"/>
          </p:cNvSpPr>
          <p:nvPr>
            <p:ph type="title" idx="2"/>
          </p:nvPr>
        </p:nvSpPr>
        <p:spPr>
          <a:xfrm>
            <a:off x="5647375" y="788313"/>
            <a:ext cx="27834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73" name="Google Shape;1973;p62"/>
          <p:cNvSpPr txBox="1">
            <a:spLocks noGrp="1"/>
          </p:cNvSpPr>
          <p:nvPr>
            <p:ph type="subTitle" idx="1"/>
          </p:nvPr>
        </p:nvSpPr>
        <p:spPr>
          <a:xfrm>
            <a:off x="5647375" y="3764193"/>
            <a:ext cx="2783400" cy="5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Соседи в общежитии протянут руку помощи в трудную минуту</a:t>
            </a:r>
            <a:endParaRPr dirty="0"/>
          </a:p>
        </p:txBody>
      </p:sp>
      <p:grpSp>
        <p:nvGrpSpPr>
          <p:cNvPr id="1974" name="Google Shape;1974;p62"/>
          <p:cNvGrpSpPr/>
          <p:nvPr/>
        </p:nvGrpSpPr>
        <p:grpSpPr>
          <a:xfrm>
            <a:off x="70582" y="3390122"/>
            <a:ext cx="4248449" cy="1762354"/>
            <a:chOff x="5475100" y="3249950"/>
            <a:chExt cx="3574932" cy="1482839"/>
          </a:xfrm>
        </p:grpSpPr>
        <p:sp>
          <p:nvSpPr>
            <p:cNvPr id="1975" name="Google Shape;1975;p62"/>
            <p:cNvSpPr/>
            <p:nvPr/>
          </p:nvSpPr>
          <p:spPr>
            <a:xfrm>
              <a:off x="6345940" y="3341482"/>
              <a:ext cx="1844197" cy="1109924"/>
            </a:xfrm>
            <a:custGeom>
              <a:avLst/>
              <a:gdLst/>
              <a:ahLst/>
              <a:cxnLst/>
              <a:rect l="l" t="t" r="r" b="b"/>
              <a:pathLst>
                <a:path w="31518" h="18969" extrusionOk="0">
                  <a:moveTo>
                    <a:pt x="1" y="0"/>
                  </a:moveTo>
                  <a:lnTo>
                    <a:pt x="1" y="18969"/>
                  </a:lnTo>
                  <a:lnTo>
                    <a:pt x="31517" y="18969"/>
                  </a:lnTo>
                  <a:lnTo>
                    <a:pt x="315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2"/>
            <p:cNvSpPr/>
            <p:nvPr/>
          </p:nvSpPr>
          <p:spPr>
            <a:xfrm>
              <a:off x="6024239" y="3249969"/>
              <a:ext cx="1235608" cy="833979"/>
            </a:xfrm>
            <a:custGeom>
              <a:avLst/>
              <a:gdLst/>
              <a:ahLst/>
              <a:cxnLst/>
              <a:rect l="l" t="t" r="r" b="b"/>
              <a:pathLst>
                <a:path w="21117" h="14253" extrusionOk="0">
                  <a:moveTo>
                    <a:pt x="5942" y="0"/>
                  </a:moveTo>
                  <a:cubicBezTo>
                    <a:pt x="2686" y="0"/>
                    <a:pt x="1" y="2685"/>
                    <a:pt x="1" y="5988"/>
                  </a:cubicBezTo>
                  <a:lnTo>
                    <a:pt x="1" y="14253"/>
                  </a:lnTo>
                  <a:lnTo>
                    <a:pt x="21117" y="14253"/>
                  </a:lnTo>
                  <a:lnTo>
                    <a:pt x="21117" y="1611"/>
                  </a:lnTo>
                  <a:cubicBezTo>
                    <a:pt x="21117" y="736"/>
                    <a:pt x="20428" y="0"/>
                    <a:pt x="19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2"/>
            <p:cNvSpPr/>
            <p:nvPr/>
          </p:nvSpPr>
          <p:spPr>
            <a:xfrm>
              <a:off x="7269483" y="3249969"/>
              <a:ext cx="1238300" cy="833979"/>
            </a:xfrm>
            <a:custGeom>
              <a:avLst/>
              <a:gdLst/>
              <a:ahLst/>
              <a:cxnLst/>
              <a:rect l="l" t="t" r="r" b="b"/>
              <a:pathLst>
                <a:path w="21163" h="14253" extrusionOk="0">
                  <a:moveTo>
                    <a:pt x="1611" y="0"/>
                  </a:moveTo>
                  <a:cubicBezTo>
                    <a:pt x="736" y="0"/>
                    <a:pt x="0" y="736"/>
                    <a:pt x="0" y="1611"/>
                  </a:cubicBezTo>
                  <a:lnTo>
                    <a:pt x="0" y="14253"/>
                  </a:lnTo>
                  <a:lnTo>
                    <a:pt x="21163" y="14253"/>
                  </a:lnTo>
                  <a:lnTo>
                    <a:pt x="21163" y="5988"/>
                  </a:lnTo>
                  <a:cubicBezTo>
                    <a:pt x="21163" y="2685"/>
                    <a:pt x="18478" y="0"/>
                    <a:pt x="15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8" name="Google Shape;1978;p62"/>
            <p:cNvGrpSpPr/>
            <p:nvPr/>
          </p:nvGrpSpPr>
          <p:grpSpPr>
            <a:xfrm>
              <a:off x="7177085" y="3249950"/>
              <a:ext cx="173546" cy="833966"/>
              <a:chOff x="7127184" y="3230651"/>
              <a:chExt cx="160735" cy="772406"/>
            </a:xfrm>
          </p:grpSpPr>
          <p:sp>
            <p:nvSpPr>
              <p:cNvPr id="1979" name="Google Shape;1979;p62"/>
              <p:cNvSpPr/>
              <p:nvPr/>
            </p:nvSpPr>
            <p:spPr>
              <a:xfrm>
                <a:off x="7127184" y="3230651"/>
                <a:ext cx="76574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4253" extrusionOk="0">
                    <a:moveTo>
                      <a:pt x="0" y="0"/>
                    </a:moveTo>
                    <a:cubicBezTo>
                      <a:pt x="270" y="45"/>
                      <a:pt x="514" y="141"/>
                      <a:pt x="720" y="283"/>
                    </a:cubicBezTo>
                    <a:lnTo>
                      <a:pt x="720" y="283"/>
                    </a:lnTo>
                    <a:cubicBezTo>
                      <a:pt x="510" y="136"/>
                      <a:pt x="264" y="35"/>
                      <a:pt x="0" y="0"/>
                    </a:cubicBezTo>
                    <a:close/>
                    <a:moveTo>
                      <a:pt x="720" y="283"/>
                    </a:moveTo>
                    <a:cubicBezTo>
                      <a:pt x="806" y="343"/>
                      <a:pt x="886" y="410"/>
                      <a:pt x="959" y="485"/>
                    </a:cubicBezTo>
                    <a:lnTo>
                      <a:pt x="959" y="485"/>
                    </a:lnTo>
                    <a:cubicBezTo>
                      <a:pt x="887" y="410"/>
                      <a:pt x="807" y="342"/>
                      <a:pt x="720" y="283"/>
                    </a:cubicBezTo>
                    <a:close/>
                    <a:moveTo>
                      <a:pt x="959" y="485"/>
                    </a:moveTo>
                    <a:lnTo>
                      <a:pt x="959" y="485"/>
                    </a:lnTo>
                    <a:cubicBezTo>
                      <a:pt x="1115" y="647"/>
                      <a:pt x="1235" y="846"/>
                      <a:pt x="1308" y="1074"/>
                    </a:cubicBezTo>
                    <a:lnTo>
                      <a:pt x="923" y="1074"/>
                    </a:lnTo>
                    <a:cubicBezTo>
                      <a:pt x="969" y="1272"/>
                      <a:pt x="1016" y="1413"/>
                      <a:pt x="1016" y="1611"/>
                    </a:cubicBezTo>
                    <a:lnTo>
                      <a:pt x="1016" y="14253"/>
                    </a:lnTo>
                    <a:lnTo>
                      <a:pt x="1413" y="14253"/>
                    </a:lnTo>
                    <a:lnTo>
                      <a:pt x="1413" y="1611"/>
                    </a:lnTo>
                    <a:lnTo>
                      <a:pt x="1413" y="1564"/>
                    </a:lnTo>
                    <a:cubicBezTo>
                      <a:pt x="1413" y="1153"/>
                      <a:pt x="1238" y="770"/>
                      <a:pt x="959" y="48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62"/>
              <p:cNvSpPr/>
              <p:nvPr/>
            </p:nvSpPr>
            <p:spPr>
              <a:xfrm>
                <a:off x="7208798" y="3230651"/>
                <a:ext cx="79121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253" extrusionOk="0">
                    <a:moveTo>
                      <a:pt x="1459" y="0"/>
                    </a:moveTo>
                    <a:lnTo>
                      <a:pt x="1459" y="0"/>
                    </a:lnTo>
                    <a:cubicBezTo>
                      <a:pt x="1043" y="53"/>
                      <a:pt x="676" y="250"/>
                      <a:pt x="414" y="539"/>
                    </a:cubicBezTo>
                    <a:lnTo>
                      <a:pt x="414" y="539"/>
                    </a:lnTo>
                    <a:cubicBezTo>
                      <a:pt x="678" y="256"/>
                      <a:pt x="1049" y="69"/>
                      <a:pt x="1459" y="0"/>
                    </a:cubicBezTo>
                    <a:close/>
                    <a:moveTo>
                      <a:pt x="414" y="539"/>
                    </a:moveTo>
                    <a:cubicBezTo>
                      <a:pt x="282" y="682"/>
                      <a:pt x="177" y="848"/>
                      <a:pt x="107" y="1036"/>
                    </a:cubicBezTo>
                    <a:lnTo>
                      <a:pt x="107" y="1036"/>
                    </a:lnTo>
                    <a:cubicBezTo>
                      <a:pt x="178" y="852"/>
                      <a:pt x="283" y="684"/>
                      <a:pt x="414" y="539"/>
                    </a:cubicBezTo>
                    <a:close/>
                    <a:moveTo>
                      <a:pt x="107" y="1036"/>
                    </a:moveTo>
                    <a:cubicBezTo>
                      <a:pt x="38" y="1215"/>
                      <a:pt x="0" y="1408"/>
                      <a:pt x="0" y="1611"/>
                    </a:cubicBezTo>
                    <a:lnTo>
                      <a:pt x="0" y="14253"/>
                    </a:lnTo>
                    <a:lnTo>
                      <a:pt x="444" y="14253"/>
                    </a:lnTo>
                    <a:lnTo>
                      <a:pt x="444" y="1611"/>
                    </a:lnTo>
                    <a:cubicBezTo>
                      <a:pt x="444" y="1413"/>
                      <a:pt x="444" y="1272"/>
                      <a:pt x="537" y="1074"/>
                    </a:cubicBezTo>
                    <a:lnTo>
                      <a:pt x="94" y="1074"/>
                    </a:lnTo>
                    <a:cubicBezTo>
                      <a:pt x="98" y="1061"/>
                      <a:pt x="102" y="1049"/>
                      <a:pt x="107" y="10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1" name="Google Shape;1981;p62"/>
            <p:cNvSpPr/>
            <p:nvPr/>
          </p:nvSpPr>
          <p:spPr>
            <a:xfrm>
              <a:off x="8284337" y="3553587"/>
              <a:ext cx="471962" cy="584306"/>
            </a:xfrm>
            <a:custGeom>
              <a:avLst/>
              <a:gdLst/>
              <a:ahLst/>
              <a:cxnLst/>
              <a:rect l="l" t="t" r="r" b="b"/>
              <a:pathLst>
                <a:path w="8066" h="9986" extrusionOk="0">
                  <a:moveTo>
                    <a:pt x="4084" y="1"/>
                  </a:moveTo>
                  <a:cubicBezTo>
                    <a:pt x="2756" y="1"/>
                    <a:pt x="1554" y="751"/>
                    <a:pt x="1016" y="1967"/>
                  </a:cubicBezTo>
                  <a:cubicBezTo>
                    <a:pt x="432" y="3274"/>
                    <a:pt x="0" y="5562"/>
                    <a:pt x="187" y="8480"/>
                  </a:cubicBezTo>
                  <a:lnTo>
                    <a:pt x="5101" y="9986"/>
                  </a:lnTo>
                  <a:lnTo>
                    <a:pt x="8066" y="601"/>
                  </a:lnTo>
                  <a:lnTo>
                    <a:pt x="4424" y="17"/>
                  </a:lnTo>
                  <a:cubicBezTo>
                    <a:pt x="4310" y="6"/>
                    <a:pt x="4197" y="1"/>
                    <a:pt x="4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2"/>
            <p:cNvSpPr/>
            <p:nvPr/>
          </p:nvSpPr>
          <p:spPr>
            <a:xfrm>
              <a:off x="5771524" y="3553587"/>
              <a:ext cx="472020" cy="584306"/>
            </a:xfrm>
            <a:custGeom>
              <a:avLst/>
              <a:gdLst/>
              <a:ahLst/>
              <a:cxnLst/>
              <a:rect l="l" t="t" r="r" b="b"/>
              <a:pathLst>
                <a:path w="8067" h="9986" extrusionOk="0">
                  <a:moveTo>
                    <a:pt x="3973" y="1"/>
                  </a:moveTo>
                  <a:cubicBezTo>
                    <a:pt x="3864" y="1"/>
                    <a:pt x="3753" y="6"/>
                    <a:pt x="3643" y="17"/>
                  </a:cubicBezTo>
                  <a:lnTo>
                    <a:pt x="1" y="601"/>
                  </a:lnTo>
                  <a:lnTo>
                    <a:pt x="2966" y="9986"/>
                  </a:lnTo>
                  <a:lnTo>
                    <a:pt x="7822" y="8480"/>
                  </a:lnTo>
                  <a:cubicBezTo>
                    <a:pt x="8067" y="5562"/>
                    <a:pt x="7588" y="3274"/>
                    <a:pt x="7051" y="1967"/>
                  </a:cubicBezTo>
                  <a:cubicBezTo>
                    <a:pt x="6513" y="751"/>
                    <a:pt x="5271" y="1"/>
                    <a:pt x="3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2"/>
            <p:cNvSpPr/>
            <p:nvPr/>
          </p:nvSpPr>
          <p:spPr>
            <a:xfrm>
              <a:off x="6115752" y="4374157"/>
              <a:ext cx="2296323" cy="358623"/>
            </a:xfrm>
            <a:custGeom>
              <a:avLst/>
              <a:gdLst/>
              <a:ahLst/>
              <a:cxnLst/>
              <a:rect l="l" t="t" r="r" b="b"/>
              <a:pathLst>
                <a:path w="39245" h="6129" extrusionOk="0">
                  <a:moveTo>
                    <a:pt x="1" y="1"/>
                  </a:moveTo>
                  <a:lnTo>
                    <a:pt x="1" y="6129"/>
                  </a:lnTo>
                  <a:lnTo>
                    <a:pt x="39245" y="6129"/>
                  </a:lnTo>
                  <a:lnTo>
                    <a:pt x="39245" y="1"/>
                  </a:lnTo>
                  <a:close/>
                </a:path>
              </a:pathLst>
            </a:custGeom>
            <a:solidFill>
              <a:srgbClr val="C98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2"/>
            <p:cNvSpPr/>
            <p:nvPr/>
          </p:nvSpPr>
          <p:spPr>
            <a:xfrm>
              <a:off x="6195036" y="4374157"/>
              <a:ext cx="2134419" cy="77236"/>
            </a:xfrm>
            <a:custGeom>
              <a:avLst/>
              <a:gdLst/>
              <a:ahLst/>
              <a:cxnLst/>
              <a:rect l="l" t="t" r="r" b="b"/>
              <a:pathLst>
                <a:path w="36478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36477" y="1320"/>
                  </a:lnTo>
                  <a:lnTo>
                    <a:pt x="36477" y="1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2"/>
            <p:cNvSpPr/>
            <p:nvPr/>
          </p:nvSpPr>
          <p:spPr>
            <a:xfrm>
              <a:off x="6115752" y="4374157"/>
              <a:ext cx="79343" cy="358623"/>
            </a:xfrm>
            <a:custGeom>
              <a:avLst/>
              <a:gdLst/>
              <a:ahLst/>
              <a:cxnLst/>
              <a:rect l="l" t="t" r="r" b="b"/>
              <a:pathLst>
                <a:path w="1356" h="6129" extrusionOk="0">
                  <a:moveTo>
                    <a:pt x="1355" y="1"/>
                  </a:moveTo>
                  <a:lnTo>
                    <a:pt x="1" y="1"/>
                  </a:lnTo>
                  <a:lnTo>
                    <a:pt x="1" y="6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2"/>
            <p:cNvSpPr/>
            <p:nvPr/>
          </p:nvSpPr>
          <p:spPr>
            <a:xfrm>
              <a:off x="6115752" y="4451334"/>
              <a:ext cx="79343" cy="281445"/>
            </a:xfrm>
            <a:custGeom>
              <a:avLst/>
              <a:gdLst/>
              <a:ahLst/>
              <a:cxnLst/>
              <a:rect l="l" t="t" r="r" b="b"/>
              <a:pathLst>
                <a:path w="1356" h="4810" extrusionOk="0">
                  <a:moveTo>
                    <a:pt x="1" y="1"/>
                  </a:moveTo>
                  <a:lnTo>
                    <a:pt x="1" y="4810"/>
                  </a:lnTo>
                  <a:lnTo>
                    <a:pt x="1355" y="4810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2"/>
            <p:cNvSpPr/>
            <p:nvPr/>
          </p:nvSpPr>
          <p:spPr>
            <a:xfrm>
              <a:off x="6115752" y="4374157"/>
              <a:ext cx="79343" cy="77236"/>
            </a:xfrm>
            <a:custGeom>
              <a:avLst/>
              <a:gdLst/>
              <a:ahLst/>
              <a:cxnLst/>
              <a:rect l="l" t="t" r="r" b="b"/>
              <a:pathLst>
                <a:path w="1356" h="1320" extrusionOk="0">
                  <a:moveTo>
                    <a:pt x="1" y="1"/>
                  </a:moveTo>
                  <a:lnTo>
                    <a:pt x="1" y="1320"/>
                  </a:lnTo>
                  <a:lnTo>
                    <a:pt x="1355" y="1320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2"/>
            <p:cNvSpPr/>
            <p:nvPr/>
          </p:nvSpPr>
          <p:spPr>
            <a:xfrm>
              <a:off x="8329392" y="4451334"/>
              <a:ext cx="82678" cy="281445"/>
            </a:xfrm>
            <a:custGeom>
              <a:avLst/>
              <a:gdLst/>
              <a:ahLst/>
              <a:cxnLst/>
              <a:rect l="l" t="t" r="r" b="b"/>
              <a:pathLst>
                <a:path w="1413" h="4810" extrusionOk="0">
                  <a:moveTo>
                    <a:pt x="0" y="1"/>
                  </a:moveTo>
                  <a:lnTo>
                    <a:pt x="0" y="4810"/>
                  </a:lnTo>
                  <a:lnTo>
                    <a:pt x="1413" y="4810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B3533B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2"/>
            <p:cNvSpPr/>
            <p:nvPr/>
          </p:nvSpPr>
          <p:spPr>
            <a:xfrm>
              <a:off x="8329392" y="4374157"/>
              <a:ext cx="82678" cy="77236"/>
            </a:xfrm>
            <a:custGeom>
              <a:avLst/>
              <a:gdLst/>
              <a:ahLst/>
              <a:cxnLst/>
              <a:rect l="l" t="t" r="r" b="b"/>
              <a:pathLst>
                <a:path w="1413" h="1320" extrusionOk="0">
                  <a:moveTo>
                    <a:pt x="0" y="1"/>
                  </a:moveTo>
                  <a:lnTo>
                    <a:pt x="0" y="1320"/>
                  </a:lnTo>
                  <a:lnTo>
                    <a:pt x="1413" y="1320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663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2"/>
            <p:cNvSpPr/>
            <p:nvPr/>
          </p:nvSpPr>
          <p:spPr>
            <a:xfrm>
              <a:off x="8358063" y="3586003"/>
              <a:ext cx="691969" cy="1146786"/>
            </a:xfrm>
            <a:custGeom>
              <a:avLst/>
              <a:gdLst/>
              <a:ahLst/>
              <a:cxnLst/>
              <a:rect l="l" t="t" r="r" b="b"/>
              <a:pathLst>
                <a:path w="11826" h="19599" extrusionOk="0">
                  <a:moveTo>
                    <a:pt x="5930" y="0"/>
                  </a:moveTo>
                  <a:cubicBezTo>
                    <a:pt x="1" y="0"/>
                    <a:pt x="678" y="10015"/>
                    <a:pt x="678" y="19599"/>
                  </a:cubicBezTo>
                  <a:lnTo>
                    <a:pt x="6222" y="19599"/>
                  </a:lnTo>
                  <a:cubicBezTo>
                    <a:pt x="6806" y="19599"/>
                    <a:pt x="7296" y="19167"/>
                    <a:pt x="7296" y="18583"/>
                  </a:cubicBezTo>
                  <a:lnTo>
                    <a:pt x="7296" y="6374"/>
                  </a:lnTo>
                  <a:cubicBezTo>
                    <a:pt x="7296" y="6374"/>
                    <a:pt x="11825" y="0"/>
                    <a:pt x="5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5475100" y="3586003"/>
              <a:ext cx="694719" cy="1146786"/>
            </a:xfrm>
            <a:custGeom>
              <a:avLst/>
              <a:gdLst/>
              <a:ahLst/>
              <a:cxnLst/>
              <a:rect l="l" t="t" r="r" b="b"/>
              <a:pathLst>
                <a:path w="11873" h="19599" extrusionOk="0">
                  <a:moveTo>
                    <a:pt x="5942" y="0"/>
                  </a:moveTo>
                  <a:cubicBezTo>
                    <a:pt x="1" y="0"/>
                    <a:pt x="4530" y="6374"/>
                    <a:pt x="4530" y="6374"/>
                  </a:cubicBezTo>
                  <a:lnTo>
                    <a:pt x="4530" y="18583"/>
                  </a:lnTo>
                  <a:cubicBezTo>
                    <a:pt x="4530" y="19167"/>
                    <a:pt x="5009" y="19599"/>
                    <a:pt x="5592" y="19599"/>
                  </a:cubicBezTo>
                  <a:lnTo>
                    <a:pt x="11195" y="19599"/>
                  </a:lnTo>
                  <a:cubicBezTo>
                    <a:pt x="11195" y="10015"/>
                    <a:pt x="11872" y="0"/>
                    <a:pt x="5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7267977" y="4029932"/>
              <a:ext cx="1360650" cy="344288"/>
            </a:xfrm>
            <a:custGeom>
              <a:avLst/>
              <a:gdLst/>
              <a:ahLst/>
              <a:cxnLst/>
              <a:rect l="l" t="t" r="r" b="b"/>
              <a:pathLst>
                <a:path w="23254" h="5884" extrusionOk="0">
                  <a:moveTo>
                    <a:pt x="923" y="0"/>
                  </a:moveTo>
                  <a:cubicBezTo>
                    <a:pt x="398" y="0"/>
                    <a:pt x="1" y="444"/>
                    <a:pt x="1" y="923"/>
                  </a:cubicBezTo>
                  <a:lnTo>
                    <a:pt x="1" y="1950"/>
                  </a:lnTo>
                  <a:lnTo>
                    <a:pt x="1" y="5207"/>
                  </a:lnTo>
                  <a:cubicBezTo>
                    <a:pt x="1" y="5592"/>
                    <a:pt x="293" y="5884"/>
                    <a:pt x="690" y="5884"/>
                  </a:cubicBezTo>
                  <a:lnTo>
                    <a:pt x="19845" y="5884"/>
                  </a:lnTo>
                  <a:cubicBezTo>
                    <a:pt x="20825" y="5884"/>
                    <a:pt x="21794" y="5347"/>
                    <a:pt x="22331" y="4530"/>
                  </a:cubicBezTo>
                  <a:cubicBezTo>
                    <a:pt x="23253" y="3070"/>
                    <a:pt x="22471" y="1121"/>
                    <a:pt x="20767" y="736"/>
                  </a:cubicBezTo>
                  <a:cubicBezTo>
                    <a:pt x="19074" y="339"/>
                    <a:pt x="16635" y="0"/>
                    <a:pt x="13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2"/>
            <p:cNvSpPr/>
            <p:nvPr/>
          </p:nvSpPr>
          <p:spPr>
            <a:xfrm>
              <a:off x="7267977" y="4029932"/>
              <a:ext cx="1306643" cy="107956"/>
            </a:xfrm>
            <a:custGeom>
              <a:avLst/>
              <a:gdLst/>
              <a:ahLst/>
              <a:cxnLst/>
              <a:rect l="l" t="t" r="r" b="b"/>
              <a:pathLst>
                <a:path w="22331" h="1845" extrusionOk="0">
                  <a:moveTo>
                    <a:pt x="923" y="0"/>
                  </a:moveTo>
                  <a:cubicBezTo>
                    <a:pt x="398" y="0"/>
                    <a:pt x="1" y="444"/>
                    <a:pt x="1" y="923"/>
                  </a:cubicBezTo>
                  <a:lnTo>
                    <a:pt x="1" y="1845"/>
                  </a:lnTo>
                  <a:lnTo>
                    <a:pt x="22331" y="1845"/>
                  </a:lnTo>
                  <a:cubicBezTo>
                    <a:pt x="21992" y="1320"/>
                    <a:pt x="21455" y="876"/>
                    <a:pt x="20767" y="736"/>
                  </a:cubicBezTo>
                  <a:cubicBezTo>
                    <a:pt x="19074" y="339"/>
                    <a:pt x="16635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5899256" y="4029932"/>
              <a:ext cx="1360591" cy="344288"/>
            </a:xfrm>
            <a:custGeom>
              <a:avLst/>
              <a:gdLst/>
              <a:ahLst/>
              <a:cxnLst/>
              <a:rect l="l" t="t" r="r" b="b"/>
              <a:pathLst>
                <a:path w="23253" h="5884" extrusionOk="0">
                  <a:moveTo>
                    <a:pt x="10168" y="0"/>
                  </a:moveTo>
                  <a:cubicBezTo>
                    <a:pt x="6619" y="0"/>
                    <a:pt x="4133" y="339"/>
                    <a:pt x="2487" y="736"/>
                  </a:cubicBezTo>
                  <a:cubicBezTo>
                    <a:pt x="783" y="1121"/>
                    <a:pt x="1" y="3070"/>
                    <a:pt x="923" y="4530"/>
                  </a:cubicBezTo>
                  <a:cubicBezTo>
                    <a:pt x="1460" y="5347"/>
                    <a:pt x="2382" y="5884"/>
                    <a:pt x="3409" y="5884"/>
                  </a:cubicBezTo>
                  <a:lnTo>
                    <a:pt x="22564" y="5884"/>
                  </a:lnTo>
                  <a:cubicBezTo>
                    <a:pt x="22914" y="5884"/>
                    <a:pt x="23253" y="5592"/>
                    <a:pt x="23253" y="5207"/>
                  </a:cubicBezTo>
                  <a:lnTo>
                    <a:pt x="23253" y="1950"/>
                  </a:lnTo>
                  <a:lnTo>
                    <a:pt x="23253" y="923"/>
                  </a:lnTo>
                  <a:cubicBezTo>
                    <a:pt x="23253" y="444"/>
                    <a:pt x="22809" y="0"/>
                    <a:pt x="22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5950513" y="4029932"/>
              <a:ext cx="1309334" cy="107956"/>
            </a:xfrm>
            <a:custGeom>
              <a:avLst/>
              <a:gdLst/>
              <a:ahLst/>
              <a:cxnLst/>
              <a:rect l="l" t="t" r="r" b="b"/>
              <a:pathLst>
                <a:path w="22377" h="1845" extrusionOk="0">
                  <a:moveTo>
                    <a:pt x="9292" y="0"/>
                  </a:moveTo>
                  <a:cubicBezTo>
                    <a:pt x="5743" y="0"/>
                    <a:pt x="3257" y="339"/>
                    <a:pt x="1611" y="736"/>
                  </a:cubicBezTo>
                  <a:cubicBezTo>
                    <a:pt x="922" y="876"/>
                    <a:pt x="339" y="1320"/>
                    <a:pt x="0" y="1845"/>
                  </a:cubicBezTo>
                  <a:lnTo>
                    <a:pt x="22377" y="1845"/>
                  </a:lnTo>
                  <a:lnTo>
                    <a:pt x="22377" y="923"/>
                  </a:lnTo>
                  <a:cubicBezTo>
                    <a:pt x="22377" y="444"/>
                    <a:pt x="21933" y="0"/>
                    <a:pt x="21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62"/>
          <p:cNvGrpSpPr/>
          <p:nvPr/>
        </p:nvGrpSpPr>
        <p:grpSpPr>
          <a:xfrm>
            <a:off x="2099350" y="3522563"/>
            <a:ext cx="2327335" cy="2156118"/>
            <a:chOff x="7099238" y="3341472"/>
            <a:chExt cx="2044750" cy="1894156"/>
          </a:xfrm>
        </p:grpSpPr>
        <p:sp>
          <p:nvSpPr>
            <p:cNvPr id="1997" name="Google Shape;1997;p62"/>
            <p:cNvSpPr/>
            <p:nvPr/>
          </p:nvSpPr>
          <p:spPr>
            <a:xfrm rot="2122903">
              <a:off x="7256393" y="3741234"/>
              <a:ext cx="1729971" cy="1094631"/>
            </a:xfrm>
            <a:custGeom>
              <a:avLst/>
              <a:gdLst/>
              <a:ahLst/>
              <a:cxnLst/>
              <a:rect l="l" t="t" r="r" b="b"/>
              <a:pathLst>
                <a:path w="29568" h="18709" extrusionOk="0">
                  <a:moveTo>
                    <a:pt x="26497" y="0"/>
                  </a:moveTo>
                  <a:cubicBezTo>
                    <a:pt x="25311" y="0"/>
                    <a:pt x="23730" y="1457"/>
                    <a:pt x="23007" y="2016"/>
                  </a:cubicBezTo>
                  <a:cubicBezTo>
                    <a:pt x="22111" y="2666"/>
                    <a:pt x="17913" y="4219"/>
                    <a:pt x="16927" y="4219"/>
                  </a:cubicBezTo>
                  <a:cubicBezTo>
                    <a:pt x="16886" y="4219"/>
                    <a:pt x="16850" y="4216"/>
                    <a:pt x="16821" y="4211"/>
                  </a:cubicBezTo>
                  <a:cubicBezTo>
                    <a:pt x="16097" y="4059"/>
                    <a:pt x="14836" y="2892"/>
                    <a:pt x="14836" y="2892"/>
                  </a:cubicBezTo>
                  <a:cubicBezTo>
                    <a:pt x="14836" y="2892"/>
                    <a:pt x="13086" y="2597"/>
                    <a:pt x="11169" y="2597"/>
                  </a:cubicBezTo>
                  <a:cubicBezTo>
                    <a:pt x="10281" y="2597"/>
                    <a:pt x="9358" y="2660"/>
                    <a:pt x="8556" y="2845"/>
                  </a:cubicBezTo>
                  <a:cubicBezTo>
                    <a:pt x="6023" y="3475"/>
                    <a:pt x="245" y="7712"/>
                    <a:pt x="245" y="7712"/>
                  </a:cubicBezTo>
                  <a:cubicBezTo>
                    <a:pt x="245" y="7712"/>
                    <a:pt x="0" y="12673"/>
                    <a:pt x="2335" y="13549"/>
                  </a:cubicBezTo>
                  <a:cubicBezTo>
                    <a:pt x="2677" y="13671"/>
                    <a:pt x="2985" y="13722"/>
                    <a:pt x="3265" y="13722"/>
                  </a:cubicBezTo>
                  <a:cubicBezTo>
                    <a:pt x="4614" y="13722"/>
                    <a:pt x="5329" y="12547"/>
                    <a:pt x="6272" y="12547"/>
                  </a:cubicBezTo>
                  <a:cubicBezTo>
                    <a:pt x="6441" y="12547"/>
                    <a:pt x="6617" y="12584"/>
                    <a:pt x="6805" y="12673"/>
                  </a:cubicBezTo>
                  <a:cubicBezTo>
                    <a:pt x="8218" y="13350"/>
                    <a:pt x="9630" y="15195"/>
                    <a:pt x="12105" y="15638"/>
                  </a:cubicBezTo>
                  <a:cubicBezTo>
                    <a:pt x="12337" y="15679"/>
                    <a:pt x="12560" y="15697"/>
                    <a:pt x="12775" y="15697"/>
                  </a:cubicBezTo>
                  <a:cubicBezTo>
                    <a:pt x="14478" y="15697"/>
                    <a:pt x="15657" y="14570"/>
                    <a:pt x="16847" y="14570"/>
                  </a:cubicBezTo>
                  <a:cubicBezTo>
                    <a:pt x="17112" y="14570"/>
                    <a:pt x="17377" y="14626"/>
                    <a:pt x="17649" y="14763"/>
                  </a:cubicBezTo>
                  <a:cubicBezTo>
                    <a:pt x="19307" y="15592"/>
                    <a:pt x="19260" y="17389"/>
                    <a:pt x="21198" y="18265"/>
                  </a:cubicBezTo>
                  <a:cubicBezTo>
                    <a:pt x="21937" y="18605"/>
                    <a:pt x="22624" y="18709"/>
                    <a:pt x="23187" y="18709"/>
                  </a:cubicBezTo>
                  <a:cubicBezTo>
                    <a:pt x="24073" y="18709"/>
                    <a:pt x="24653" y="18451"/>
                    <a:pt x="24653" y="18451"/>
                  </a:cubicBezTo>
                  <a:cubicBezTo>
                    <a:pt x="24653" y="18451"/>
                    <a:pt x="29567" y="9603"/>
                    <a:pt x="29521" y="8004"/>
                  </a:cubicBezTo>
                  <a:cubicBezTo>
                    <a:pt x="29474" y="6440"/>
                    <a:pt x="28353" y="1047"/>
                    <a:pt x="27186" y="218"/>
                  </a:cubicBezTo>
                  <a:cubicBezTo>
                    <a:pt x="26982" y="65"/>
                    <a:pt x="26749" y="0"/>
                    <a:pt x="26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2"/>
            <p:cNvSpPr/>
            <p:nvPr/>
          </p:nvSpPr>
          <p:spPr>
            <a:xfrm rot="2122903">
              <a:off x="7437354" y="3695200"/>
              <a:ext cx="911149" cy="435886"/>
            </a:xfrm>
            <a:custGeom>
              <a:avLst/>
              <a:gdLst/>
              <a:ahLst/>
              <a:cxnLst/>
              <a:rect l="l" t="t" r="r" b="b"/>
              <a:pathLst>
                <a:path w="15573" h="7450" extrusionOk="0">
                  <a:moveTo>
                    <a:pt x="10983" y="0"/>
                  </a:moveTo>
                  <a:cubicBezTo>
                    <a:pt x="10095" y="0"/>
                    <a:pt x="9172" y="63"/>
                    <a:pt x="8370" y="248"/>
                  </a:cubicBezTo>
                  <a:cubicBezTo>
                    <a:pt x="5837" y="878"/>
                    <a:pt x="59" y="5115"/>
                    <a:pt x="59" y="5115"/>
                  </a:cubicBezTo>
                  <a:cubicBezTo>
                    <a:pt x="59" y="5115"/>
                    <a:pt x="1" y="6178"/>
                    <a:pt x="199" y="7450"/>
                  </a:cubicBezTo>
                  <a:cubicBezTo>
                    <a:pt x="2102" y="5991"/>
                    <a:pt x="7110" y="2092"/>
                    <a:pt x="8370" y="1555"/>
                  </a:cubicBezTo>
                  <a:cubicBezTo>
                    <a:pt x="9631" y="1077"/>
                    <a:pt x="13915" y="1030"/>
                    <a:pt x="15572" y="1030"/>
                  </a:cubicBezTo>
                  <a:cubicBezTo>
                    <a:pt x="15082" y="680"/>
                    <a:pt x="14650" y="295"/>
                    <a:pt x="14650" y="295"/>
                  </a:cubicBezTo>
                  <a:cubicBezTo>
                    <a:pt x="14650" y="295"/>
                    <a:pt x="12900" y="0"/>
                    <a:pt x="109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9" name="Google Shape;1999;p62"/>
            <p:cNvGrpSpPr/>
            <p:nvPr/>
          </p:nvGrpSpPr>
          <p:grpSpPr>
            <a:xfrm rot="2122711">
              <a:off x="7277205" y="3747045"/>
              <a:ext cx="1707491" cy="1094835"/>
              <a:chOff x="7287865" y="3353397"/>
              <a:chExt cx="1581500" cy="1014050"/>
            </a:xfrm>
          </p:grpSpPr>
          <p:sp>
            <p:nvSpPr>
              <p:cNvPr id="2000" name="Google Shape;2000;p62"/>
              <p:cNvSpPr/>
              <p:nvPr/>
            </p:nvSpPr>
            <p:spPr>
              <a:xfrm>
                <a:off x="7646511" y="3581710"/>
                <a:ext cx="532062" cy="34797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6421" extrusionOk="0">
                    <a:moveTo>
                      <a:pt x="9818" y="1"/>
                    </a:moveTo>
                    <a:cubicBezTo>
                      <a:pt x="9817" y="1"/>
                      <a:pt x="5499" y="386"/>
                      <a:pt x="4133" y="969"/>
                    </a:cubicBezTo>
                    <a:cubicBezTo>
                      <a:pt x="2767" y="1553"/>
                      <a:pt x="1" y="6421"/>
                      <a:pt x="1" y="6421"/>
                    </a:cubicBezTo>
                    <a:cubicBezTo>
                      <a:pt x="1" y="6421"/>
                      <a:pt x="3549" y="2183"/>
                      <a:pt x="4857" y="1553"/>
                    </a:cubicBezTo>
                    <a:cubicBezTo>
                      <a:pt x="6176" y="969"/>
                      <a:pt x="9817" y="1"/>
                      <a:pt x="9818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62"/>
              <p:cNvSpPr/>
              <p:nvPr/>
            </p:nvSpPr>
            <p:spPr>
              <a:xfrm>
                <a:off x="8276554" y="3462811"/>
                <a:ext cx="237309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4379" h="7740" extrusionOk="0">
                    <a:moveTo>
                      <a:pt x="4378" y="0"/>
                    </a:moveTo>
                    <a:lnTo>
                      <a:pt x="2044" y="1121"/>
                    </a:lnTo>
                    <a:cubicBezTo>
                      <a:pt x="1168" y="2136"/>
                      <a:pt x="1" y="3840"/>
                      <a:pt x="1" y="3840"/>
                    </a:cubicBezTo>
                    <a:cubicBezTo>
                      <a:pt x="433" y="3210"/>
                      <a:pt x="2230" y="1658"/>
                      <a:pt x="2230" y="1658"/>
                    </a:cubicBezTo>
                    <a:lnTo>
                      <a:pt x="2230" y="1658"/>
                    </a:lnTo>
                    <a:cubicBezTo>
                      <a:pt x="2230" y="1658"/>
                      <a:pt x="1355" y="3409"/>
                      <a:pt x="970" y="4424"/>
                    </a:cubicBezTo>
                    <a:cubicBezTo>
                      <a:pt x="631" y="5405"/>
                      <a:pt x="94" y="7739"/>
                      <a:pt x="94" y="7739"/>
                    </a:cubicBezTo>
                    <a:cubicBezTo>
                      <a:pt x="94" y="7739"/>
                      <a:pt x="1647" y="4039"/>
                      <a:pt x="2230" y="3012"/>
                    </a:cubicBezTo>
                    <a:cubicBezTo>
                      <a:pt x="2861" y="1996"/>
                      <a:pt x="4378" y="0"/>
                      <a:pt x="4378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62"/>
              <p:cNvSpPr/>
              <p:nvPr/>
            </p:nvSpPr>
            <p:spPr>
              <a:xfrm>
                <a:off x="7287865" y="3353397"/>
                <a:ext cx="1581500" cy="1014050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18712" extrusionOk="0">
                    <a:moveTo>
                      <a:pt x="26109" y="1"/>
                    </a:moveTo>
                    <a:cubicBezTo>
                      <a:pt x="25414" y="1"/>
                      <a:pt x="24595" y="510"/>
                      <a:pt x="23883" y="1050"/>
                    </a:cubicBezTo>
                    <a:cubicBezTo>
                      <a:pt x="23883" y="1050"/>
                      <a:pt x="25384" y="800"/>
                      <a:pt x="26033" y="800"/>
                    </a:cubicBezTo>
                    <a:cubicBezTo>
                      <a:pt x="26084" y="800"/>
                      <a:pt x="26131" y="802"/>
                      <a:pt x="26171" y="805"/>
                    </a:cubicBezTo>
                    <a:cubicBezTo>
                      <a:pt x="26754" y="805"/>
                      <a:pt x="27233" y="2311"/>
                      <a:pt x="27140" y="3233"/>
                    </a:cubicBezTo>
                    <a:cubicBezTo>
                      <a:pt x="27093" y="4108"/>
                      <a:pt x="25727" y="9116"/>
                      <a:pt x="25727" y="9116"/>
                    </a:cubicBezTo>
                    <a:lnTo>
                      <a:pt x="27583" y="5381"/>
                    </a:lnTo>
                    <a:cubicBezTo>
                      <a:pt x="27583" y="5381"/>
                      <a:pt x="27817" y="8299"/>
                      <a:pt x="27583" y="9513"/>
                    </a:cubicBezTo>
                    <a:cubicBezTo>
                      <a:pt x="27338" y="10680"/>
                      <a:pt x="23976" y="16470"/>
                      <a:pt x="23976" y="16470"/>
                    </a:cubicBezTo>
                    <a:cubicBezTo>
                      <a:pt x="23976" y="16470"/>
                      <a:pt x="22498" y="17094"/>
                      <a:pt x="21675" y="17094"/>
                    </a:cubicBezTo>
                    <a:cubicBezTo>
                      <a:pt x="21498" y="17094"/>
                      <a:pt x="21352" y="17066"/>
                      <a:pt x="21256" y="16995"/>
                    </a:cubicBezTo>
                    <a:cubicBezTo>
                      <a:pt x="20673" y="16563"/>
                      <a:pt x="19354" y="14275"/>
                      <a:pt x="18432" y="13785"/>
                    </a:cubicBezTo>
                    <a:cubicBezTo>
                      <a:pt x="18202" y="13672"/>
                      <a:pt x="17885" y="13629"/>
                      <a:pt x="17534" y="13629"/>
                    </a:cubicBezTo>
                    <a:cubicBezTo>
                      <a:pt x="16404" y="13629"/>
                      <a:pt x="14930" y="14077"/>
                      <a:pt x="14930" y="14077"/>
                    </a:cubicBezTo>
                    <a:cubicBezTo>
                      <a:pt x="14930" y="14077"/>
                      <a:pt x="15327" y="11801"/>
                      <a:pt x="15513" y="11159"/>
                    </a:cubicBezTo>
                    <a:cubicBezTo>
                      <a:pt x="15712" y="10575"/>
                      <a:pt x="17416" y="7179"/>
                      <a:pt x="17416" y="7178"/>
                    </a:cubicBezTo>
                    <a:lnTo>
                      <a:pt x="17416" y="7178"/>
                    </a:lnTo>
                    <a:cubicBezTo>
                      <a:pt x="17416" y="7179"/>
                      <a:pt x="15467" y="9315"/>
                      <a:pt x="15082" y="9805"/>
                    </a:cubicBezTo>
                    <a:cubicBezTo>
                      <a:pt x="14648" y="10273"/>
                      <a:pt x="11990" y="14574"/>
                      <a:pt x="10870" y="14574"/>
                    </a:cubicBezTo>
                    <a:cubicBezTo>
                      <a:pt x="10845" y="14574"/>
                      <a:pt x="10821" y="14572"/>
                      <a:pt x="10798" y="14567"/>
                    </a:cubicBezTo>
                    <a:cubicBezTo>
                      <a:pt x="9782" y="14427"/>
                      <a:pt x="6572" y="12279"/>
                      <a:pt x="6572" y="12279"/>
                    </a:cubicBezTo>
                    <a:lnTo>
                      <a:pt x="6712" y="11404"/>
                    </a:lnTo>
                    <a:lnTo>
                      <a:pt x="6712" y="11404"/>
                    </a:lnTo>
                    <a:cubicBezTo>
                      <a:pt x="6712" y="11404"/>
                      <a:pt x="4141" y="13214"/>
                      <a:pt x="2760" y="13214"/>
                    </a:cubicBezTo>
                    <a:cubicBezTo>
                      <a:pt x="2620" y="13214"/>
                      <a:pt x="2493" y="13196"/>
                      <a:pt x="2382" y="13155"/>
                    </a:cubicBezTo>
                    <a:cubicBezTo>
                      <a:pt x="1168" y="12676"/>
                      <a:pt x="1" y="10050"/>
                      <a:pt x="0" y="10050"/>
                    </a:cubicBezTo>
                    <a:lnTo>
                      <a:pt x="0" y="10050"/>
                    </a:lnTo>
                    <a:cubicBezTo>
                      <a:pt x="199" y="11451"/>
                      <a:pt x="736" y="13108"/>
                      <a:pt x="1950" y="13552"/>
                    </a:cubicBezTo>
                    <a:cubicBezTo>
                      <a:pt x="2292" y="13674"/>
                      <a:pt x="2600" y="13725"/>
                      <a:pt x="2880" y="13725"/>
                    </a:cubicBezTo>
                    <a:cubicBezTo>
                      <a:pt x="4229" y="13725"/>
                      <a:pt x="4944" y="12550"/>
                      <a:pt x="5887" y="12550"/>
                    </a:cubicBezTo>
                    <a:cubicBezTo>
                      <a:pt x="6056" y="12550"/>
                      <a:pt x="6232" y="12587"/>
                      <a:pt x="6420" y="12676"/>
                    </a:cubicBezTo>
                    <a:cubicBezTo>
                      <a:pt x="7833" y="13353"/>
                      <a:pt x="9245" y="15198"/>
                      <a:pt x="11720" y="15641"/>
                    </a:cubicBezTo>
                    <a:cubicBezTo>
                      <a:pt x="11952" y="15682"/>
                      <a:pt x="12175" y="15700"/>
                      <a:pt x="12390" y="15700"/>
                    </a:cubicBezTo>
                    <a:cubicBezTo>
                      <a:pt x="14093" y="15700"/>
                      <a:pt x="15272" y="14573"/>
                      <a:pt x="16462" y="14573"/>
                    </a:cubicBezTo>
                    <a:cubicBezTo>
                      <a:pt x="16727" y="14573"/>
                      <a:pt x="16992" y="14629"/>
                      <a:pt x="17264" y="14766"/>
                    </a:cubicBezTo>
                    <a:cubicBezTo>
                      <a:pt x="18922" y="15595"/>
                      <a:pt x="18875" y="17392"/>
                      <a:pt x="20813" y="18268"/>
                    </a:cubicBezTo>
                    <a:cubicBezTo>
                      <a:pt x="21552" y="18608"/>
                      <a:pt x="22239" y="18712"/>
                      <a:pt x="22802" y="18712"/>
                    </a:cubicBezTo>
                    <a:cubicBezTo>
                      <a:pt x="23688" y="18712"/>
                      <a:pt x="24268" y="18454"/>
                      <a:pt x="24268" y="18454"/>
                    </a:cubicBezTo>
                    <a:cubicBezTo>
                      <a:pt x="24268" y="18454"/>
                      <a:pt x="29182" y="9606"/>
                      <a:pt x="29136" y="8007"/>
                    </a:cubicBezTo>
                    <a:cubicBezTo>
                      <a:pt x="29089" y="6443"/>
                      <a:pt x="27968" y="1050"/>
                      <a:pt x="26801" y="221"/>
                    </a:cubicBezTo>
                    <a:cubicBezTo>
                      <a:pt x="26594" y="67"/>
                      <a:pt x="26360" y="1"/>
                      <a:pt x="26109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3" name="Google Shape;2003;p62"/>
          <p:cNvGrpSpPr/>
          <p:nvPr/>
        </p:nvGrpSpPr>
        <p:grpSpPr>
          <a:xfrm rot="4963709">
            <a:off x="1622782" y="3036719"/>
            <a:ext cx="1093522" cy="1093522"/>
            <a:chOff x="5606783" y="2842277"/>
            <a:chExt cx="1127107" cy="1127107"/>
          </a:xfrm>
        </p:grpSpPr>
        <p:grpSp>
          <p:nvGrpSpPr>
            <p:cNvPr id="2004" name="Google Shape;2004;p62"/>
            <p:cNvGrpSpPr/>
            <p:nvPr/>
          </p:nvGrpSpPr>
          <p:grpSpPr>
            <a:xfrm rot="2700000">
              <a:off x="5730889" y="3048293"/>
              <a:ext cx="878895" cy="715075"/>
              <a:chOff x="6333912" y="3383691"/>
              <a:chExt cx="719297" cy="585225"/>
            </a:xfrm>
          </p:grpSpPr>
          <p:sp>
            <p:nvSpPr>
              <p:cNvPr id="2005" name="Google Shape;2005;p62"/>
              <p:cNvSpPr/>
              <p:nvPr/>
            </p:nvSpPr>
            <p:spPr>
              <a:xfrm>
                <a:off x="6347189" y="3874674"/>
                <a:ext cx="84215" cy="8914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45" extrusionOk="0">
                    <a:moveTo>
                      <a:pt x="863" y="0"/>
                    </a:moveTo>
                    <a:cubicBezTo>
                      <a:pt x="764" y="0"/>
                      <a:pt x="651" y="38"/>
                      <a:pt x="526" y="139"/>
                    </a:cubicBezTo>
                    <a:cubicBezTo>
                      <a:pt x="480" y="186"/>
                      <a:pt x="386" y="233"/>
                      <a:pt x="339" y="326"/>
                    </a:cubicBezTo>
                    <a:cubicBezTo>
                      <a:pt x="141" y="524"/>
                      <a:pt x="48" y="769"/>
                      <a:pt x="48" y="910"/>
                    </a:cubicBezTo>
                    <a:cubicBezTo>
                      <a:pt x="1" y="1155"/>
                      <a:pt x="48" y="1353"/>
                      <a:pt x="188" y="1493"/>
                    </a:cubicBezTo>
                    <a:lnTo>
                      <a:pt x="234" y="1493"/>
                    </a:lnTo>
                    <a:lnTo>
                      <a:pt x="234" y="1540"/>
                    </a:lnTo>
                    <a:lnTo>
                      <a:pt x="339" y="1540"/>
                    </a:lnTo>
                    <a:lnTo>
                      <a:pt x="339" y="1598"/>
                    </a:lnTo>
                    <a:lnTo>
                      <a:pt x="433" y="1598"/>
                    </a:lnTo>
                    <a:lnTo>
                      <a:pt x="480" y="1645"/>
                    </a:lnTo>
                    <a:lnTo>
                      <a:pt x="771" y="1645"/>
                    </a:lnTo>
                    <a:cubicBezTo>
                      <a:pt x="1063" y="1540"/>
                      <a:pt x="1355" y="1353"/>
                      <a:pt x="1507" y="1201"/>
                    </a:cubicBezTo>
                    <a:lnTo>
                      <a:pt x="1553" y="1155"/>
                    </a:lnTo>
                    <a:cubicBezTo>
                      <a:pt x="1553" y="1155"/>
                      <a:pt x="1553" y="956"/>
                      <a:pt x="1507" y="769"/>
                    </a:cubicBezTo>
                    <a:cubicBezTo>
                      <a:pt x="1460" y="723"/>
                      <a:pt x="1460" y="618"/>
                      <a:pt x="1402" y="524"/>
                    </a:cubicBezTo>
                    <a:cubicBezTo>
                      <a:pt x="1402" y="524"/>
                      <a:pt x="1355" y="478"/>
                      <a:pt x="1355" y="431"/>
                    </a:cubicBezTo>
                    <a:cubicBezTo>
                      <a:pt x="1308" y="279"/>
                      <a:pt x="1215" y="186"/>
                      <a:pt x="1110" y="81"/>
                    </a:cubicBezTo>
                    <a:cubicBezTo>
                      <a:pt x="1041" y="35"/>
                      <a:pt x="959" y="0"/>
                      <a:pt x="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62"/>
              <p:cNvSpPr/>
              <p:nvPr/>
            </p:nvSpPr>
            <p:spPr>
              <a:xfrm>
                <a:off x="6953225" y="3874836"/>
                <a:ext cx="86437" cy="89743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56" extrusionOk="0">
                    <a:moveTo>
                      <a:pt x="718" y="0"/>
                    </a:moveTo>
                    <a:cubicBezTo>
                      <a:pt x="457" y="0"/>
                      <a:pt x="257" y="261"/>
                      <a:pt x="141" y="521"/>
                    </a:cubicBezTo>
                    <a:cubicBezTo>
                      <a:pt x="47" y="813"/>
                      <a:pt x="0" y="1152"/>
                      <a:pt x="0" y="1152"/>
                    </a:cubicBezTo>
                    <a:lnTo>
                      <a:pt x="94" y="1198"/>
                    </a:lnTo>
                    <a:cubicBezTo>
                      <a:pt x="141" y="1245"/>
                      <a:pt x="199" y="1303"/>
                      <a:pt x="246" y="1350"/>
                    </a:cubicBezTo>
                    <a:cubicBezTo>
                      <a:pt x="339" y="1397"/>
                      <a:pt x="491" y="1490"/>
                      <a:pt x="631" y="1537"/>
                    </a:cubicBezTo>
                    <a:cubicBezTo>
                      <a:pt x="677" y="1595"/>
                      <a:pt x="724" y="1595"/>
                      <a:pt x="829" y="1642"/>
                    </a:cubicBezTo>
                    <a:cubicBezTo>
                      <a:pt x="869" y="1651"/>
                      <a:pt x="908" y="1656"/>
                      <a:pt x="947" y="1656"/>
                    </a:cubicBezTo>
                    <a:cubicBezTo>
                      <a:pt x="1289" y="1656"/>
                      <a:pt x="1595" y="1305"/>
                      <a:pt x="1553" y="907"/>
                    </a:cubicBezTo>
                    <a:cubicBezTo>
                      <a:pt x="1506" y="766"/>
                      <a:pt x="1413" y="568"/>
                      <a:pt x="1261" y="370"/>
                    </a:cubicBezTo>
                    <a:lnTo>
                      <a:pt x="1261" y="323"/>
                    </a:lnTo>
                    <a:lnTo>
                      <a:pt x="1214" y="323"/>
                    </a:lnTo>
                    <a:cubicBezTo>
                      <a:pt x="1168" y="276"/>
                      <a:pt x="1121" y="183"/>
                      <a:pt x="1016" y="136"/>
                    </a:cubicBezTo>
                    <a:lnTo>
                      <a:pt x="969" y="78"/>
                    </a:lnTo>
                    <a:cubicBezTo>
                      <a:pt x="880" y="24"/>
                      <a:pt x="797" y="0"/>
                      <a:pt x="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62"/>
              <p:cNvSpPr/>
              <p:nvPr/>
            </p:nvSpPr>
            <p:spPr>
              <a:xfrm>
                <a:off x="6953225" y="3389543"/>
                <a:ext cx="84161" cy="9006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662" extrusionOk="0">
                    <a:moveTo>
                      <a:pt x="971" y="1"/>
                    </a:moveTo>
                    <a:cubicBezTo>
                      <a:pt x="923" y="1"/>
                      <a:pt x="876" y="16"/>
                      <a:pt x="829" y="45"/>
                    </a:cubicBezTo>
                    <a:cubicBezTo>
                      <a:pt x="537" y="91"/>
                      <a:pt x="292" y="278"/>
                      <a:pt x="141" y="383"/>
                    </a:cubicBezTo>
                    <a:cubicBezTo>
                      <a:pt x="47" y="477"/>
                      <a:pt x="0" y="523"/>
                      <a:pt x="0" y="523"/>
                    </a:cubicBezTo>
                    <a:cubicBezTo>
                      <a:pt x="0" y="523"/>
                      <a:pt x="47" y="967"/>
                      <a:pt x="246" y="1305"/>
                    </a:cubicBezTo>
                    <a:cubicBezTo>
                      <a:pt x="246" y="1352"/>
                      <a:pt x="292" y="1352"/>
                      <a:pt x="292" y="1399"/>
                    </a:cubicBezTo>
                    <a:cubicBezTo>
                      <a:pt x="386" y="1550"/>
                      <a:pt x="491" y="1644"/>
                      <a:pt x="631" y="1644"/>
                    </a:cubicBezTo>
                    <a:cubicBezTo>
                      <a:pt x="654" y="1656"/>
                      <a:pt x="681" y="1661"/>
                      <a:pt x="711" y="1661"/>
                    </a:cubicBezTo>
                    <a:cubicBezTo>
                      <a:pt x="799" y="1661"/>
                      <a:pt x="911" y="1609"/>
                      <a:pt x="1016" y="1504"/>
                    </a:cubicBezTo>
                    <a:cubicBezTo>
                      <a:pt x="1121" y="1445"/>
                      <a:pt x="1168" y="1399"/>
                      <a:pt x="1261" y="1305"/>
                    </a:cubicBezTo>
                    <a:cubicBezTo>
                      <a:pt x="1413" y="1107"/>
                      <a:pt x="1506" y="920"/>
                      <a:pt x="1553" y="722"/>
                    </a:cubicBezTo>
                    <a:cubicBezTo>
                      <a:pt x="1553" y="570"/>
                      <a:pt x="1553" y="430"/>
                      <a:pt x="1460" y="278"/>
                    </a:cubicBezTo>
                    <a:cubicBezTo>
                      <a:pt x="1413" y="231"/>
                      <a:pt x="1413" y="231"/>
                      <a:pt x="1366" y="185"/>
                    </a:cubicBezTo>
                    <a:cubicBezTo>
                      <a:pt x="1308" y="138"/>
                      <a:pt x="1214" y="91"/>
                      <a:pt x="1121" y="45"/>
                    </a:cubicBezTo>
                    <a:cubicBezTo>
                      <a:pt x="1069" y="16"/>
                      <a:pt x="1019" y="1"/>
                      <a:pt x="9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62"/>
              <p:cNvSpPr/>
              <p:nvPr/>
            </p:nvSpPr>
            <p:spPr>
              <a:xfrm>
                <a:off x="6344751" y="3390898"/>
                <a:ext cx="86654" cy="8773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19" extrusionOk="0">
                    <a:moveTo>
                      <a:pt x="658" y="0"/>
                    </a:moveTo>
                    <a:cubicBezTo>
                      <a:pt x="294" y="0"/>
                      <a:pt x="1" y="308"/>
                      <a:pt x="93" y="697"/>
                    </a:cubicBezTo>
                    <a:cubicBezTo>
                      <a:pt x="93" y="895"/>
                      <a:pt x="186" y="1082"/>
                      <a:pt x="384" y="1280"/>
                    </a:cubicBezTo>
                    <a:lnTo>
                      <a:pt x="384" y="1327"/>
                    </a:lnTo>
                    <a:cubicBezTo>
                      <a:pt x="384" y="1327"/>
                      <a:pt x="431" y="1374"/>
                      <a:pt x="478" y="1420"/>
                    </a:cubicBezTo>
                    <a:cubicBezTo>
                      <a:pt x="525" y="1420"/>
                      <a:pt x="525" y="1479"/>
                      <a:pt x="571" y="1479"/>
                    </a:cubicBezTo>
                    <a:cubicBezTo>
                      <a:pt x="676" y="1572"/>
                      <a:pt x="770" y="1619"/>
                      <a:pt x="816" y="1619"/>
                    </a:cubicBezTo>
                    <a:lnTo>
                      <a:pt x="1015" y="1619"/>
                    </a:lnTo>
                    <a:cubicBezTo>
                      <a:pt x="1213" y="1572"/>
                      <a:pt x="1353" y="1327"/>
                      <a:pt x="1447" y="1082"/>
                    </a:cubicBezTo>
                    <a:cubicBezTo>
                      <a:pt x="1552" y="790"/>
                      <a:pt x="1598" y="498"/>
                      <a:pt x="1598" y="498"/>
                    </a:cubicBezTo>
                    <a:lnTo>
                      <a:pt x="1552" y="452"/>
                    </a:lnTo>
                    <a:cubicBezTo>
                      <a:pt x="1552" y="452"/>
                      <a:pt x="1552" y="405"/>
                      <a:pt x="1505" y="405"/>
                    </a:cubicBezTo>
                    <a:lnTo>
                      <a:pt x="1447" y="358"/>
                    </a:lnTo>
                    <a:cubicBezTo>
                      <a:pt x="1400" y="312"/>
                      <a:pt x="1307" y="253"/>
                      <a:pt x="1155" y="160"/>
                    </a:cubicBezTo>
                    <a:cubicBezTo>
                      <a:pt x="1061" y="113"/>
                      <a:pt x="921" y="66"/>
                      <a:pt x="816" y="20"/>
                    </a:cubicBezTo>
                    <a:cubicBezTo>
                      <a:pt x="763" y="7"/>
                      <a:pt x="710" y="0"/>
                      <a:pt x="6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62"/>
              <p:cNvSpPr/>
              <p:nvPr/>
            </p:nvSpPr>
            <p:spPr>
              <a:xfrm>
                <a:off x="6333912" y="3383691"/>
                <a:ext cx="719297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10799" extrusionOk="0">
                    <a:moveTo>
                      <a:pt x="5149" y="1"/>
                    </a:moveTo>
                    <a:cubicBezTo>
                      <a:pt x="4915" y="48"/>
                      <a:pt x="4623" y="48"/>
                      <a:pt x="4378" y="94"/>
                    </a:cubicBezTo>
                    <a:cubicBezTo>
                      <a:pt x="4133" y="94"/>
                      <a:pt x="3935" y="153"/>
                      <a:pt x="3689" y="153"/>
                    </a:cubicBezTo>
                    <a:cubicBezTo>
                      <a:pt x="3012" y="246"/>
                      <a:pt x="2382" y="339"/>
                      <a:pt x="1798" y="491"/>
                    </a:cubicBezTo>
                    <a:lnTo>
                      <a:pt x="1647" y="491"/>
                    </a:lnTo>
                    <a:cubicBezTo>
                      <a:pt x="1460" y="538"/>
                      <a:pt x="1308" y="585"/>
                      <a:pt x="1121" y="631"/>
                    </a:cubicBezTo>
                    <a:cubicBezTo>
                      <a:pt x="1016" y="631"/>
                      <a:pt x="923" y="678"/>
                      <a:pt x="830" y="678"/>
                    </a:cubicBezTo>
                    <a:cubicBezTo>
                      <a:pt x="771" y="876"/>
                      <a:pt x="678" y="1122"/>
                      <a:pt x="631" y="1320"/>
                    </a:cubicBezTo>
                    <a:cubicBezTo>
                      <a:pt x="584" y="1367"/>
                      <a:pt x="584" y="1367"/>
                      <a:pt x="584" y="1413"/>
                    </a:cubicBezTo>
                    <a:lnTo>
                      <a:pt x="584" y="1460"/>
                    </a:lnTo>
                    <a:cubicBezTo>
                      <a:pt x="538" y="1507"/>
                      <a:pt x="538" y="1612"/>
                      <a:pt x="479" y="1705"/>
                    </a:cubicBezTo>
                    <a:cubicBezTo>
                      <a:pt x="479" y="1799"/>
                      <a:pt x="433" y="1904"/>
                      <a:pt x="433" y="1997"/>
                    </a:cubicBezTo>
                    <a:cubicBezTo>
                      <a:pt x="386" y="2044"/>
                      <a:pt x="386" y="2090"/>
                      <a:pt x="386" y="2090"/>
                    </a:cubicBezTo>
                    <a:cubicBezTo>
                      <a:pt x="339" y="2382"/>
                      <a:pt x="246" y="2674"/>
                      <a:pt x="188" y="2966"/>
                    </a:cubicBezTo>
                    <a:cubicBezTo>
                      <a:pt x="188" y="3071"/>
                      <a:pt x="188" y="3118"/>
                      <a:pt x="141" y="3211"/>
                    </a:cubicBezTo>
                    <a:cubicBezTo>
                      <a:pt x="141" y="3409"/>
                      <a:pt x="94" y="3655"/>
                      <a:pt x="48" y="3888"/>
                    </a:cubicBezTo>
                    <a:lnTo>
                      <a:pt x="48" y="3946"/>
                    </a:lnTo>
                    <a:cubicBezTo>
                      <a:pt x="48" y="4086"/>
                      <a:pt x="48" y="4285"/>
                      <a:pt x="1" y="4472"/>
                    </a:cubicBezTo>
                    <a:lnTo>
                      <a:pt x="1" y="5697"/>
                    </a:lnTo>
                    <a:cubicBezTo>
                      <a:pt x="1" y="5931"/>
                      <a:pt x="1" y="6223"/>
                      <a:pt x="48" y="6468"/>
                    </a:cubicBezTo>
                    <a:lnTo>
                      <a:pt x="48" y="6619"/>
                    </a:lnTo>
                    <a:lnTo>
                      <a:pt x="48" y="6760"/>
                    </a:lnTo>
                    <a:lnTo>
                      <a:pt x="48" y="6911"/>
                    </a:lnTo>
                    <a:lnTo>
                      <a:pt x="94" y="6911"/>
                    </a:lnTo>
                    <a:lnTo>
                      <a:pt x="94" y="7051"/>
                    </a:lnTo>
                    <a:lnTo>
                      <a:pt x="94" y="7203"/>
                    </a:lnTo>
                    <a:cubicBezTo>
                      <a:pt x="94" y="7296"/>
                      <a:pt x="141" y="7343"/>
                      <a:pt x="141" y="7390"/>
                    </a:cubicBezTo>
                    <a:lnTo>
                      <a:pt x="141" y="7448"/>
                    </a:lnTo>
                    <a:lnTo>
                      <a:pt x="141" y="7542"/>
                    </a:lnTo>
                    <a:cubicBezTo>
                      <a:pt x="141" y="7542"/>
                      <a:pt x="141" y="7588"/>
                      <a:pt x="188" y="7588"/>
                    </a:cubicBezTo>
                    <a:lnTo>
                      <a:pt x="188" y="7740"/>
                    </a:lnTo>
                    <a:cubicBezTo>
                      <a:pt x="188" y="7787"/>
                      <a:pt x="188" y="7833"/>
                      <a:pt x="246" y="7880"/>
                    </a:cubicBezTo>
                    <a:lnTo>
                      <a:pt x="246" y="8032"/>
                    </a:lnTo>
                    <a:cubicBezTo>
                      <a:pt x="246" y="8032"/>
                      <a:pt x="246" y="8079"/>
                      <a:pt x="293" y="8125"/>
                    </a:cubicBezTo>
                    <a:lnTo>
                      <a:pt x="293" y="8172"/>
                    </a:lnTo>
                    <a:lnTo>
                      <a:pt x="293" y="8219"/>
                    </a:lnTo>
                    <a:cubicBezTo>
                      <a:pt x="293" y="8265"/>
                      <a:pt x="339" y="8324"/>
                      <a:pt x="339" y="8417"/>
                    </a:cubicBezTo>
                    <a:cubicBezTo>
                      <a:pt x="339" y="8464"/>
                      <a:pt x="386" y="8557"/>
                      <a:pt x="386" y="8615"/>
                    </a:cubicBezTo>
                    <a:lnTo>
                      <a:pt x="386" y="8709"/>
                    </a:lnTo>
                    <a:cubicBezTo>
                      <a:pt x="433" y="8802"/>
                      <a:pt x="433" y="8907"/>
                      <a:pt x="479" y="8954"/>
                    </a:cubicBezTo>
                    <a:cubicBezTo>
                      <a:pt x="538" y="9094"/>
                      <a:pt x="538" y="9246"/>
                      <a:pt x="584" y="9386"/>
                    </a:cubicBezTo>
                    <a:lnTo>
                      <a:pt x="631" y="9433"/>
                    </a:lnTo>
                    <a:cubicBezTo>
                      <a:pt x="678" y="9631"/>
                      <a:pt x="725" y="9829"/>
                      <a:pt x="830" y="10016"/>
                    </a:cubicBezTo>
                    <a:lnTo>
                      <a:pt x="830" y="10075"/>
                    </a:lnTo>
                    <a:cubicBezTo>
                      <a:pt x="923" y="10075"/>
                      <a:pt x="1016" y="10121"/>
                      <a:pt x="1121" y="10121"/>
                    </a:cubicBezTo>
                    <a:cubicBezTo>
                      <a:pt x="1168" y="10168"/>
                      <a:pt x="1168" y="10168"/>
                      <a:pt x="1215" y="10168"/>
                    </a:cubicBezTo>
                    <a:cubicBezTo>
                      <a:pt x="1355" y="10215"/>
                      <a:pt x="1553" y="10261"/>
                      <a:pt x="1752" y="10261"/>
                    </a:cubicBezTo>
                    <a:cubicBezTo>
                      <a:pt x="1892" y="10308"/>
                      <a:pt x="2044" y="10366"/>
                      <a:pt x="2230" y="10366"/>
                    </a:cubicBezTo>
                    <a:cubicBezTo>
                      <a:pt x="2289" y="10413"/>
                      <a:pt x="2335" y="10413"/>
                      <a:pt x="2382" y="10413"/>
                    </a:cubicBezTo>
                    <a:cubicBezTo>
                      <a:pt x="2429" y="10413"/>
                      <a:pt x="2475" y="10413"/>
                      <a:pt x="2522" y="10460"/>
                    </a:cubicBezTo>
                    <a:lnTo>
                      <a:pt x="2721" y="10460"/>
                    </a:lnTo>
                    <a:cubicBezTo>
                      <a:pt x="2767" y="10460"/>
                      <a:pt x="2767" y="10506"/>
                      <a:pt x="2814" y="10506"/>
                    </a:cubicBezTo>
                    <a:lnTo>
                      <a:pt x="2966" y="10506"/>
                    </a:lnTo>
                    <a:cubicBezTo>
                      <a:pt x="3012" y="10506"/>
                      <a:pt x="3106" y="10553"/>
                      <a:pt x="3164" y="10553"/>
                    </a:cubicBezTo>
                    <a:lnTo>
                      <a:pt x="3351" y="10553"/>
                    </a:lnTo>
                    <a:cubicBezTo>
                      <a:pt x="3398" y="10600"/>
                      <a:pt x="3456" y="10600"/>
                      <a:pt x="3503" y="10600"/>
                    </a:cubicBezTo>
                    <a:cubicBezTo>
                      <a:pt x="3689" y="10600"/>
                      <a:pt x="3888" y="10658"/>
                      <a:pt x="4086" y="10658"/>
                    </a:cubicBezTo>
                    <a:cubicBezTo>
                      <a:pt x="4180" y="10705"/>
                      <a:pt x="4226" y="10705"/>
                      <a:pt x="4331" y="10705"/>
                    </a:cubicBezTo>
                    <a:lnTo>
                      <a:pt x="4565" y="10705"/>
                    </a:lnTo>
                    <a:cubicBezTo>
                      <a:pt x="4670" y="10752"/>
                      <a:pt x="4810" y="10752"/>
                      <a:pt x="4915" y="10752"/>
                    </a:cubicBezTo>
                    <a:lnTo>
                      <a:pt x="5300" y="10752"/>
                    </a:lnTo>
                    <a:lnTo>
                      <a:pt x="5347" y="10798"/>
                    </a:lnTo>
                    <a:lnTo>
                      <a:pt x="7541" y="10798"/>
                    </a:lnTo>
                    <a:cubicBezTo>
                      <a:pt x="8172" y="10752"/>
                      <a:pt x="8802" y="10705"/>
                      <a:pt x="9386" y="10658"/>
                    </a:cubicBezTo>
                    <a:cubicBezTo>
                      <a:pt x="9526" y="10600"/>
                      <a:pt x="9678" y="10600"/>
                      <a:pt x="9876" y="10600"/>
                    </a:cubicBezTo>
                    <a:cubicBezTo>
                      <a:pt x="10460" y="10506"/>
                      <a:pt x="10985" y="10413"/>
                      <a:pt x="11522" y="10261"/>
                    </a:cubicBezTo>
                    <a:cubicBezTo>
                      <a:pt x="11569" y="10261"/>
                      <a:pt x="11674" y="10261"/>
                      <a:pt x="11767" y="10215"/>
                    </a:cubicBezTo>
                    <a:cubicBezTo>
                      <a:pt x="11919" y="10215"/>
                      <a:pt x="12105" y="10168"/>
                      <a:pt x="12257" y="10121"/>
                    </a:cubicBezTo>
                    <a:cubicBezTo>
                      <a:pt x="12304" y="10121"/>
                      <a:pt x="12397" y="10075"/>
                      <a:pt x="12444" y="10075"/>
                    </a:cubicBezTo>
                    <a:cubicBezTo>
                      <a:pt x="12502" y="9876"/>
                      <a:pt x="12549" y="9724"/>
                      <a:pt x="12642" y="9491"/>
                    </a:cubicBezTo>
                    <a:lnTo>
                      <a:pt x="12642" y="9386"/>
                    </a:lnTo>
                    <a:cubicBezTo>
                      <a:pt x="12689" y="9246"/>
                      <a:pt x="12736" y="9094"/>
                      <a:pt x="12794" y="8954"/>
                    </a:cubicBezTo>
                    <a:cubicBezTo>
                      <a:pt x="12794" y="8849"/>
                      <a:pt x="12841" y="8756"/>
                      <a:pt x="12841" y="8662"/>
                    </a:cubicBezTo>
                    <a:cubicBezTo>
                      <a:pt x="12934" y="8370"/>
                      <a:pt x="12981" y="8079"/>
                      <a:pt x="13028" y="7740"/>
                    </a:cubicBezTo>
                    <a:cubicBezTo>
                      <a:pt x="13086" y="7682"/>
                      <a:pt x="13086" y="7588"/>
                      <a:pt x="13086" y="7542"/>
                    </a:cubicBezTo>
                    <a:cubicBezTo>
                      <a:pt x="13086" y="7448"/>
                      <a:pt x="13133" y="7296"/>
                      <a:pt x="13133" y="7203"/>
                    </a:cubicBezTo>
                    <a:lnTo>
                      <a:pt x="13133" y="7098"/>
                    </a:lnTo>
                    <a:cubicBezTo>
                      <a:pt x="13226" y="6573"/>
                      <a:pt x="13273" y="5989"/>
                      <a:pt x="13226" y="5347"/>
                    </a:cubicBezTo>
                    <a:lnTo>
                      <a:pt x="13226" y="4472"/>
                    </a:lnTo>
                    <a:cubicBezTo>
                      <a:pt x="13226" y="4332"/>
                      <a:pt x="13179" y="4133"/>
                      <a:pt x="13179" y="3993"/>
                    </a:cubicBezTo>
                    <a:cubicBezTo>
                      <a:pt x="13179" y="3748"/>
                      <a:pt x="13133" y="3503"/>
                      <a:pt x="13086" y="3304"/>
                    </a:cubicBezTo>
                    <a:lnTo>
                      <a:pt x="13086" y="3211"/>
                    </a:lnTo>
                    <a:cubicBezTo>
                      <a:pt x="13086" y="3071"/>
                      <a:pt x="13028" y="2919"/>
                      <a:pt x="13028" y="2826"/>
                    </a:cubicBezTo>
                    <a:cubicBezTo>
                      <a:pt x="12934" y="2534"/>
                      <a:pt x="12888" y="2289"/>
                      <a:pt x="12841" y="1997"/>
                    </a:cubicBezTo>
                    <a:cubicBezTo>
                      <a:pt x="12794" y="1904"/>
                      <a:pt x="12794" y="1799"/>
                      <a:pt x="12736" y="1705"/>
                    </a:cubicBezTo>
                    <a:cubicBezTo>
                      <a:pt x="12736" y="1612"/>
                      <a:pt x="12689" y="1507"/>
                      <a:pt x="12689" y="1413"/>
                    </a:cubicBezTo>
                    <a:cubicBezTo>
                      <a:pt x="12642" y="1413"/>
                      <a:pt x="12642" y="1367"/>
                      <a:pt x="12642" y="1320"/>
                    </a:cubicBezTo>
                    <a:cubicBezTo>
                      <a:pt x="12596" y="1168"/>
                      <a:pt x="12549" y="1028"/>
                      <a:pt x="12502" y="876"/>
                    </a:cubicBezTo>
                    <a:cubicBezTo>
                      <a:pt x="12502" y="830"/>
                      <a:pt x="12444" y="783"/>
                      <a:pt x="12444" y="736"/>
                    </a:cubicBezTo>
                    <a:lnTo>
                      <a:pt x="12444" y="678"/>
                    </a:lnTo>
                    <a:cubicBezTo>
                      <a:pt x="12351" y="678"/>
                      <a:pt x="12257" y="631"/>
                      <a:pt x="12152" y="631"/>
                    </a:cubicBezTo>
                    <a:cubicBezTo>
                      <a:pt x="11965" y="585"/>
                      <a:pt x="11767" y="538"/>
                      <a:pt x="11569" y="491"/>
                    </a:cubicBezTo>
                    <a:cubicBezTo>
                      <a:pt x="11335" y="445"/>
                      <a:pt x="11043" y="386"/>
                      <a:pt x="10751" y="339"/>
                    </a:cubicBezTo>
                    <a:cubicBezTo>
                      <a:pt x="10553" y="293"/>
                      <a:pt x="10401" y="293"/>
                      <a:pt x="10261" y="246"/>
                    </a:cubicBezTo>
                    <a:cubicBezTo>
                      <a:pt x="10109" y="246"/>
                      <a:pt x="9969" y="199"/>
                      <a:pt x="9818" y="199"/>
                    </a:cubicBezTo>
                    <a:cubicBezTo>
                      <a:pt x="9479" y="153"/>
                      <a:pt x="9141" y="94"/>
                      <a:pt x="8802" y="94"/>
                    </a:cubicBezTo>
                    <a:cubicBezTo>
                      <a:pt x="8755" y="94"/>
                      <a:pt x="8709" y="48"/>
                      <a:pt x="8709" y="48"/>
                    </a:cubicBezTo>
                    <a:lnTo>
                      <a:pt x="8218" y="48"/>
                    </a:lnTo>
                    <a:cubicBezTo>
                      <a:pt x="7728" y="1"/>
                      <a:pt x="7250" y="1"/>
                      <a:pt x="67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0" name="Google Shape;2010;p62"/>
            <p:cNvGrpSpPr/>
            <p:nvPr/>
          </p:nvGrpSpPr>
          <p:grpSpPr>
            <a:xfrm rot="2700000">
              <a:off x="5775868" y="3256460"/>
              <a:ext cx="888962" cy="193286"/>
              <a:chOff x="6328222" y="3541878"/>
              <a:chExt cx="727536" cy="158188"/>
            </a:xfrm>
          </p:grpSpPr>
          <p:sp>
            <p:nvSpPr>
              <p:cNvPr id="2011" name="Google Shape;2011;p62"/>
              <p:cNvSpPr/>
              <p:nvPr/>
            </p:nvSpPr>
            <p:spPr>
              <a:xfrm>
                <a:off x="6368108" y="3594391"/>
                <a:ext cx="60750" cy="6644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26" extrusionOk="0">
                    <a:moveTo>
                      <a:pt x="537" y="0"/>
                    </a:moveTo>
                    <a:lnTo>
                      <a:pt x="537" y="105"/>
                    </a:lnTo>
                    <a:cubicBezTo>
                      <a:pt x="385" y="245"/>
                      <a:pt x="0" y="829"/>
                      <a:pt x="0" y="875"/>
                    </a:cubicBezTo>
                    <a:lnTo>
                      <a:pt x="630" y="1226"/>
                    </a:lnTo>
                    <a:lnTo>
                      <a:pt x="724" y="1074"/>
                    </a:lnTo>
                    <a:lnTo>
                      <a:pt x="1121" y="490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62"/>
              <p:cNvSpPr/>
              <p:nvPr/>
            </p:nvSpPr>
            <p:spPr>
              <a:xfrm>
                <a:off x="6428804" y="3550061"/>
                <a:ext cx="105079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2429" extrusionOk="0">
                    <a:moveTo>
                      <a:pt x="1016" y="1"/>
                    </a:moveTo>
                    <a:cubicBezTo>
                      <a:pt x="1016" y="1"/>
                      <a:pt x="1" y="1262"/>
                      <a:pt x="1" y="1308"/>
                    </a:cubicBezTo>
                    <a:lnTo>
                      <a:pt x="1121" y="2429"/>
                    </a:lnTo>
                    <a:lnTo>
                      <a:pt x="1938" y="1262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62"/>
              <p:cNvSpPr/>
              <p:nvPr/>
            </p:nvSpPr>
            <p:spPr>
              <a:xfrm>
                <a:off x="6592032" y="3546918"/>
                <a:ext cx="108222" cy="129737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394" extrusionOk="0">
                    <a:moveTo>
                      <a:pt x="1028" y="1"/>
                    </a:moveTo>
                    <a:cubicBezTo>
                      <a:pt x="1028" y="1"/>
                      <a:pt x="47" y="1226"/>
                      <a:pt x="0" y="1273"/>
                    </a:cubicBezTo>
                    <a:lnTo>
                      <a:pt x="1121" y="2393"/>
                    </a:lnTo>
                    <a:lnTo>
                      <a:pt x="1996" y="1226"/>
                    </a:lnTo>
                    <a:lnTo>
                      <a:pt x="10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62"/>
              <p:cNvSpPr/>
              <p:nvPr/>
            </p:nvSpPr>
            <p:spPr>
              <a:xfrm>
                <a:off x="6755206" y="3541878"/>
                <a:ext cx="105730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429" extrusionOk="0">
                    <a:moveTo>
                      <a:pt x="1028" y="0"/>
                    </a:moveTo>
                    <a:cubicBezTo>
                      <a:pt x="1028" y="0"/>
                      <a:pt x="1" y="1261"/>
                      <a:pt x="1" y="1319"/>
                    </a:cubicBezTo>
                    <a:lnTo>
                      <a:pt x="1121" y="2428"/>
                    </a:lnTo>
                    <a:lnTo>
                      <a:pt x="1950" y="1261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62"/>
              <p:cNvSpPr/>
              <p:nvPr/>
            </p:nvSpPr>
            <p:spPr>
              <a:xfrm>
                <a:off x="6919084" y="3544371"/>
                <a:ext cx="102532" cy="137324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534" extrusionOk="0">
                    <a:moveTo>
                      <a:pt x="969" y="1"/>
                    </a:moveTo>
                    <a:cubicBezTo>
                      <a:pt x="969" y="1"/>
                      <a:pt x="47" y="1121"/>
                      <a:pt x="0" y="1168"/>
                    </a:cubicBezTo>
                    <a:lnTo>
                      <a:pt x="1062" y="2534"/>
                    </a:lnTo>
                    <a:lnTo>
                      <a:pt x="1891" y="1460"/>
                    </a:lnTo>
                    <a:lnTo>
                      <a:pt x="9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62"/>
              <p:cNvSpPr/>
              <p:nvPr/>
            </p:nvSpPr>
            <p:spPr>
              <a:xfrm>
                <a:off x="6533829" y="3578566"/>
                <a:ext cx="5825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20" extrusionOk="0">
                    <a:moveTo>
                      <a:pt x="584" y="0"/>
                    </a:moveTo>
                    <a:cubicBezTo>
                      <a:pt x="584" y="0"/>
                      <a:pt x="0" y="689"/>
                      <a:pt x="0" y="736"/>
                    </a:cubicBezTo>
                    <a:lnTo>
                      <a:pt x="642" y="1319"/>
                    </a:lnTo>
                    <a:lnTo>
                      <a:pt x="1074" y="689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62"/>
              <p:cNvSpPr/>
              <p:nvPr/>
            </p:nvSpPr>
            <p:spPr>
              <a:xfrm>
                <a:off x="6697653" y="3576019"/>
                <a:ext cx="5760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20" extrusionOk="0">
                    <a:moveTo>
                      <a:pt x="538" y="0"/>
                    </a:moveTo>
                    <a:lnTo>
                      <a:pt x="1" y="689"/>
                    </a:lnTo>
                    <a:lnTo>
                      <a:pt x="631" y="1320"/>
                    </a:lnTo>
                    <a:lnTo>
                      <a:pt x="1063" y="68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62"/>
              <p:cNvSpPr/>
              <p:nvPr/>
            </p:nvSpPr>
            <p:spPr>
              <a:xfrm>
                <a:off x="6860881" y="3570979"/>
                <a:ext cx="58257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66" extrusionOk="0">
                    <a:moveTo>
                      <a:pt x="584" y="0"/>
                    </a:moveTo>
                    <a:cubicBezTo>
                      <a:pt x="584" y="0"/>
                      <a:pt x="0" y="677"/>
                      <a:pt x="0" y="724"/>
                    </a:cubicBezTo>
                    <a:lnTo>
                      <a:pt x="631" y="1366"/>
                    </a:lnTo>
                    <a:lnTo>
                      <a:pt x="1074" y="677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62"/>
              <p:cNvSpPr/>
              <p:nvPr/>
            </p:nvSpPr>
            <p:spPr>
              <a:xfrm>
                <a:off x="7021562" y="3600081"/>
                <a:ext cx="34195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308" extrusionOk="0">
                    <a:moveTo>
                      <a:pt x="397" y="0"/>
                    </a:moveTo>
                    <a:cubicBezTo>
                      <a:pt x="245" y="187"/>
                      <a:pt x="0" y="432"/>
                      <a:pt x="0" y="432"/>
                    </a:cubicBezTo>
                    <a:lnTo>
                      <a:pt x="537" y="1307"/>
                    </a:lnTo>
                    <a:lnTo>
                      <a:pt x="630" y="1214"/>
                    </a:lnTo>
                    <a:cubicBezTo>
                      <a:pt x="584" y="770"/>
                      <a:pt x="490" y="339"/>
                      <a:pt x="3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62"/>
              <p:cNvSpPr/>
              <p:nvPr/>
            </p:nvSpPr>
            <p:spPr>
              <a:xfrm>
                <a:off x="6368108" y="3600081"/>
                <a:ext cx="3923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121" extrusionOk="0">
                    <a:moveTo>
                      <a:pt x="537" y="0"/>
                    </a:moveTo>
                    <a:cubicBezTo>
                      <a:pt x="385" y="140"/>
                      <a:pt x="0" y="724"/>
                      <a:pt x="0" y="770"/>
                    </a:cubicBezTo>
                    <a:lnTo>
                      <a:pt x="630" y="1121"/>
                    </a:lnTo>
                    <a:lnTo>
                      <a:pt x="724" y="969"/>
                    </a:lnTo>
                    <a:cubicBezTo>
                      <a:pt x="677" y="630"/>
                      <a:pt x="630" y="292"/>
                      <a:pt x="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62"/>
              <p:cNvSpPr/>
              <p:nvPr/>
            </p:nvSpPr>
            <p:spPr>
              <a:xfrm>
                <a:off x="6328222" y="3620945"/>
                <a:ext cx="34846" cy="7912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460" extrusionOk="0">
                    <a:moveTo>
                      <a:pt x="153" y="0"/>
                    </a:moveTo>
                    <a:cubicBezTo>
                      <a:pt x="153" y="47"/>
                      <a:pt x="153" y="94"/>
                      <a:pt x="106" y="199"/>
                    </a:cubicBezTo>
                    <a:lnTo>
                      <a:pt x="106" y="292"/>
                    </a:lnTo>
                    <a:lnTo>
                      <a:pt x="106" y="537"/>
                    </a:lnTo>
                    <a:lnTo>
                      <a:pt x="59" y="584"/>
                    </a:lnTo>
                    <a:lnTo>
                      <a:pt x="59" y="736"/>
                    </a:lnTo>
                    <a:lnTo>
                      <a:pt x="59" y="782"/>
                    </a:lnTo>
                    <a:lnTo>
                      <a:pt x="59" y="922"/>
                    </a:lnTo>
                    <a:lnTo>
                      <a:pt x="59" y="1121"/>
                    </a:lnTo>
                    <a:cubicBezTo>
                      <a:pt x="59" y="1168"/>
                      <a:pt x="59" y="1214"/>
                      <a:pt x="1" y="1319"/>
                    </a:cubicBezTo>
                    <a:lnTo>
                      <a:pt x="1" y="1459"/>
                    </a:lnTo>
                    <a:lnTo>
                      <a:pt x="643" y="537"/>
                    </a:lnTo>
                    <a:lnTo>
                      <a:pt x="643" y="339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2" name="Google Shape;2022;p62"/>
          <p:cNvGrpSpPr/>
          <p:nvPr/>
        </p:nvGrpSpPr>
        <p:grpSpPr>
          <a:xfrm>
            <a:off x="371758" y="3392208"/>
            <a:ext cx="554659" cy="382536"/>
            <a:chOff x="2298850" y="763400"/>
            <a:chExt cx="1004998" cy="693125"/>
          </a:xfrm>
        </p:grpSpPr>
        <p:sp>
          <p:nvSpPr>
            <p:cNvPr id="2023" name="Google Shape;2023;p62"/>
            <p:cNvSpPr/>
            <p:nvPr/>
          </p:nvSpPr>
          <p:spPr>
            <a:xfrm>
              <a:off x="2951009" y="939714"/>
              <a:ext cx="352839" cy="377738"/>
            </a:xfrm>
            <a:custGeom>
              <a:avLst/>
              <a:gdLst/>
              <a:ahLst/>
              <a:cxnLst/>
              <a:rect l="l" t="t" r="r" b="b"/>
              <a:pathLst>
                <a:path w="3316" h="3550" extrusionOk="0">
                  <a:moveTo>
                    <a:pt x="1658" y="432"/>
                  </a:moveTo>
                  <a:cubicBezTo>
                    <a:pt x="2335" y="432"/>
                    <a:pt x="2872" y="969"/>
                    <a:pt x="2872" y="1646"/>
                  </a:cubicBezTo>
                  <a:lnTo>
                    <a:pt x="2872" y="1892"/>
                  </a:lnTo>
                  <a:cubicBezTo>
                    <a:pt x="2872" y="2580"/>
                    <a:pt x="2335" y="3106"/>
                    <a:pt x="1658" y="3106"/>
                  </a:cubicBezTo>
                  <a:cubicBezTo>
                    <a:pt x="1027" y="3106"/>
                    <a:pt x="490" y="2580"/>
                    <a:pt x="490" y="1892"/>
                  </a:cubicBezTo>
                  <a:lnTo>
                    <a:pt x="490" y="1646"/>
                  </a:lnTo>
                  <a:cubicBezTo>
                    <a:pt x="490" y="969"/>
                    <a:pt x="1027" y="432"/>
                    <a:pt x="1658" y="432"/>
                  </a:cubicBezTo>
                  <a:close/>
                  <a:moveTo>
                    <a:pt x="1658" y="1"/>
                  </a:moveTo>
                  <a:cubicBezTo>
                    <a:pt x="735" y="1"/>
                    <a:pt x="0" y="724"/>
                    <a:pt x="0" y="1646"/>
                  </a:cubicBezTo>
                  <a:lnTo>
                    <a:pt x="0" y="1892"/>
                  </a:lnTo>
                  <a:cubicBezTo>
                    <a:pt x="0" y="2814"/>
                    <a:pt x="735" y="3549"/>
                    <a:pt x="1658" y="3549"/>
                  </a:cubicBezTo>
                  <a:cubicBezTo>
                    <a:pt x="2580" y="3549"/>
                    <a:pt x="3315" y="2814"/>
                    <a:pt x="3315" y="1892"/>
                  </a:cubicBezTo>
                  <a:lnTo>
                    <a:pt x="3315" y="1646"/>
                  </a:lnTo>
                  <a:cubicBezTo>
                    <a:pt x="3315" y="724"/>
                    <a:pt x="2580" y="1"/>
                    <a:pt x="1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2"/>
            <p:cNvSpPr/>
            <p:nvPr/>
          </p:nvSpPr>
          <p:spPr>
            <a:xfrm>
              <a:off x="2298850" y="825434"/>
              <a:ext cx="766435" cy="631088"/>
            </a:xfrm>
            <a:custGeom>
              <a:avLst/>
              <a:gdLst/>
              <a:ahLst/>
              <a:cxnLst/>
              <a:rect l="l" t="t" r="r" b="b"/>
              <a:pathLst>
                <a:path w="7203" h="5931" extrusionOk="0">
                  <a:moveTo>
                    <a:pt x="1" y="1"/>
                  </a:moveTo>
                  <a:lnTo>
                    <a:pt x="1" y="2919"/>
                  </a:lnTo>
                  <a:cubicBezTo>
                    <a:pt x="1" y="4623"/>
                    <a:pt x="1367" y="5930"/>
                    <a:pt x="3024" y="5930"/>
                  </a:cubicBezTo>
                  <a:lnTo>
                    <a:pt x="4191" y="5930"/>
                  </a:lnTo>
                  <a:cubicBezTo>
                    <a:pt x="5837" y="5930"/>
                    <a:pt x="7203" y="4623"/>
                    <a:pt x="7203" y="2919"/>
                  </a:cubicBezTo>
                  <a:lnTo>
                    <a:pt x="7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2"/>
            <p:cNvSpPr/>
            <p:nvPr/>
          </p:nvSpPr>
          <p:spPr>
            <a:xfrm>
              <a:off x="2620620" y="1456419"/>
              <a:ext cx="106" cy="10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2"/>
            <p:cNvSpPr/>
            <p:nvPr/>
          </p:nvSpPr>
          <p:spPr>
            <a:xfrm>
              <a:off x="2429303" y="825434"/>
              <a:ext cx="635983" cy="631088"/>
            </a:xfrm>
            <a:custGeom>
              <a:avLst/>
              <a:gdLst/>
              <a:ahLst/>
              <a:cxnLst/>
              <a:rect l="l" t="t" r="r" b="b"/>
              <a:pathLst>
                <a:path w="5977" h="5931" extrusionOk="0">
                  <a:moveTo>
                    <a:pt x="5347" y="1"/>
                  </a:moveTo>
                  <a:cubicBezTo>
                    <a:pt x="4810" y="1028"/>
                    <a:pt x="4028" y="2043"/>
                    <a:pt x="3257" y="2779"/>
                  </a:cubicBezTo>
                  <a:cubicBezTo>
                    <a:pt x="2277" y="3748"/>
                    <a:pt x="1168" y="4576"/>
                    <a:pt x="0" y="5347"/>
                  </a:cubicBezTo>
                  <a:cubicBezTo>
                    <a:pt x="479" y="5744"/>
                    <a:pt x="1109" y="5930"/>
                    <a:pt x="1798" y="5930"/>
                  </a:cubicBezTo>
                  <a:lnTo>
                    <a:pt x="2965" y="5930"/>
                  </a:lnTo>
                  <a:cubicBezTo>
                    <a:pt x="4611" y="5930"/>
                    <a:pt x="5977" y="4623"/>
                    <a:pt x="5977" y="2919"/>
                  </a:cubicBezTo>
                  <a:lnTo>
                    <a:pt x="5977" y="1705"/>
                  </a:lnTo>
                  <a:lnTo>
                    <a:pt x="5977" y="1168"/>
                  </a:lnTo>
                  <a:lnTo>
                    <a:pt x="5977" y="1"/>
                  </a:lnTo>
                  <a:close/>
                </a:path>
              </a:pathLst>
            </a:custGeom>
            <a:solidFill>
              <a:srgbClr val="000000">
                <a:alpha val="261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2"/>
            <p:cNvSpPr/>
            <p:nvPr/>
          </p:nvSpPr>
          <p:spPr>
            <a:xfrm>
              <a:off x="2298850" y="763400"/>
              <a:ext cx="766435" cy="119280"/>
            </a:xfrm>
            <a:custGeom>
              <a:avLst/>
              <a:gdLst/>
              <a:ahLst/>
              <a:cxnLst/>
              <a:rect l="l" t="t" r="r" b="b"/>
              <a:pathLst>
                <a:path w="7203" h="1121" extrusionOk="0">
                  <a:moveTo>
                    <a:pt x="3608" y="0"/>
                  </a:moveTo>
                  <a:cubicBezTo>
                    <a:pt x="1612" y="0"/>
                    <a:pt x="1" y="245"/>
                    <a:pt x="1" y="584"/>
                  </a:cubicBezTo>
                  <a:cubicBezTo>
                    <a:pt x="1" y="875"/>
                    <a:pt x="1612" y="1121"/>
                    <a:pt x="3608" y="1121"/>
                  </a:cubicBezTo>
                  <a:cubicBezTo>
                    <a:pt x="5604" y="1121"/>
                    <a:pt x="7203" y="875"/>
                    <a:pt x="7203" y="584"/>
                  </a:cubicBezTo>
                  <a:cubicBezTo>
                    <a:pt x="7203" y="245"/>
                    <a:pt x="5604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62"/>
          <p:cNvGrpSpPr/>
          <p:nvPr/>
        </p:nvGrpSpPr>
        <p:grpSpPr>
          <a:xfrm rot="6095434">
            <a:off x="374781" y="732068"/>
            <a:ext cx="969010" cy="994759"/>
            <a:chOff x="8044082" y="462057"/>
            <a:chExt cx="1085229" cy="1114067"/>
          </a:xfrm>
        </p:grpSpPr>
        <p:sp>
          <p:nvSpPr>
            <p:cNvPr id="2029" name="Google Shape;2029;p62"/>
            <p:cNvSpPr/>
            <p:nvPr/>
          </p:nvSpPr>
          <p:spPr>
            <a:xfrm rot="2271728">
              <a:off x="8235831" y="586312"/>
              <a:ext cx="701731" cy="865557"/>
            </a:xfrm>
            <a:custGeom>
              <a:avLst/>
              <a:gdLst/>
              <a:ahLst/>
              <a:cxnLst/>
              <a:rect l="l" t="t" r="r" b="b"/>
              <a:pathLst>
                <a:path w="14347" h="17697" extrusionOk="0">
                  <a:moveTo>
                    <a:pt x="0" y="1"/>
                  </a:moveTo>
                  <a:lnTo>
                    <a:pt x="0" y="17697"/>
                  </a:lnTo>
                  <a:lnTo>
                    <a:pt x="14346" y="17697"/>
                  </a:lnTo>
                  <a:lnTo>
                    <a:pt x="14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2"/>
            <p:cNvSpPr/>
            <p:nvPr/>
          </p:nvSpPr>
          <p:spPr>
            <a:xfrm rot="2271728">
              <a:off x="8312252" y="662428"/>
              <a:ext cx="549274" cy="713692"/>
            </a:xfrm>
            <a:custGeom>
              <a:avLst/>
              <a:gdLst/>
              <a:ahLst/>
              <a:cxnLst/>
              <a:rect l="l" t="t" r="r" b="b"/>
              <a:pathLst>
                <a:path w="11230" h="14592" extrusionOk="0">
                  <a:moveTo>
                    <a:pt x="0" y="0"/>
                  </a:moveTo>
                  <a:lnTo>
                    <a:pt x="0" y="14591"/>
                  </a:lnTo>
                  <a:lnTo>
                    <a:pt x="11230" y="14591"/>
                  </a:lnTo>
                  <a:lnTo>
                    <a:pt x="11230" y="0"/>
                  </a:ln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1" name="Google Shape;2031;p62"/>
          <p:cNvGrpSpPr/>
          <p:nvPr/>
        </p:nvGrpSpPr>
        <p:grpSpPr>
          <a:xfrm>
            <a:off x="1223733" y="3080025"/>
            <a:ext cx="1134287" cy="1115029"/>
            <a:chOff x="527196" y="2224338"/>
            <a:chExt cx="1134287" cy="1115029"/>
          </a:xfrm>
        </p:grpSpPr>
        <p:grpSp>
          <p:nvGrpSpPr>
            <p:cNvPr id="2032" name="Google Shape;2032;p62"/>
            <p:cNvGrpSpPr/>
            <p:nvPr/>
          </p:nvGrpSpPr>
          <p:grpSpPr>
            <a:xfrm rot="2414270">
              <a:off x="654328" y="2423856"/>
              <a:ext cx="880023" cy="715993"/>
              <a:chOff x="6333912" y="3383691"/>
              <a:chExt cx="719297" cy="585225"/>
            </a:xfrm>
          </p:grpSpPr>
          <p:sp>
            <p:nvSpPr>
              <p:cNvPr id="2033" name="Google Shape;2033;p62"/>
              <p:cNvSpPr/>
              <p:nvPr/>
            </p:nvSpPr>
            <p:spPr>
              <a:xfrm>
                <a:off x="6347189" y="3874674"/>
                <a:ext cx="84215" cy="89147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645" extrusionOk="0">
                    <a:moveTo>
                      <a:pt x="863" y="0"/>
                    </a:moveTo>
                    <a:cubicBezTo>
                      <a:pt x="764" y="0"/>
                      <a:pt x="651" y="38"/>
                      <a:pt x="526" y="139"/>
                    </a:cubicBezTo>
                    <a:cubicBezTo>
                      <a:pt x="480" y="186"/>
                      <a:pt x="386" y="233"/>
                      <a:pt x="339" y="326"/>
                    </a:cubicBezTo>
                    <a:cubicBezTo>
                      <a:pt x="141" y="524"/>
                      <a:pt x="48" y="769"/>
                      <a:pt x="48" y="910"/>
                    </a:cubicBezTo>
                    <a:cubicBezTo>
                      <a:pt x="1" y="1155"/>
                      <a:pt x="48" y="1353"/>
                      <a:pt x="188" y="1493"/>
                    </a:cubicBezTo>
                    <a:lnTo>
                      <a:pt x="234" y="1493"/>
                    </a:lnTo>
                    <a:lnTo>
                      <a:pt x="234" y="1540"/>
                    </a:lnTo>
                    <a:lnTo>
                      <a:pt x="339" y="1540"/>
                    </a:lnTo>
                    <a:lnTo>
                      <a:pt x="339" y="1598"/>
                    </a:lnTo>
                    <a:lnTo>
                      <a:pt x="433" y="1598"/>
                    </a:lnTo>
                    <a:lnTo>
                      <a:pt x="480" y="1645"/>
                    </a:lnTo>
                    <a:lnTo>
                      <a:pt x="771" y="1645"/>
                    </a:lnTo>
                    <a:cubicBezTo>
                      <a:pt x="1063" y="1540"/>
                      <a:pt x="1355" y="1353"/>
                      <a:pt x="1507" y="1201"/>
                    </a:cubicBezTo>
                    <a:lnTo>
                      <a:pt x="1553" y="1155"/>
                    </a:lnTo>
                    <a:cubicBezTo>
                      <a:pt x="1553" y="1155"/>
                      <a:pt x="1553" y="956"/>
                      <a:pt x="1507" y="769"/>
                    </a:cubicBezTo>
                    <a:cubicBezTo>
                      <a:pt x="1460" y="723"/>
                      <a:pt x="1460" y="618"/>
                      <a:pt x="1402" y="524"/>
                    </a:cubicBezTo>
                    <a:cubicBezTo>
                      <a:pt x="1402" y="524"/>
                      <a:pt x="1355" y="478"/>
                      <a:pt x="1355" y="431"/>
                    </a:cubicBezTo>
                    <a:cubicBezTo>
                      <a:pt x="1308" y="279"/>
                      <a:pt x="1215" y="186"/>
                      <a:pt x="1110" y="81"/>
                    </a:cubicBezTo>
                    <a:cubicBezTo>
                      <a:pt x="1041" y="35"/>
                      <a:pt x="959" y="0"/>
                      <a:pt x="8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62"/>
              <p:cNvSpPr/>
              <p:nvPr/>
            </p:nvSpPr>
            <p:spPr>
              <a:xfrm>
                <a:off x="6953225" y="3874836"/>
                <a:ext cx="86437" cy="89743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56" extrusionOk="0">
                    <a:moveTo>
                      <a:pt x="718" y="0"/>
                    </a:moveTo>
                    <a:cubicBezTo>
                      <a:pt x="457" y="0"/>
                      <a:pt x="257" y="261"/>
                      <a:pt x="141" y="521"/>
                    </a:cubicBezTo>
                    <a:cubicBezTo>
                      <a:pt x="47" y="813"/>
                      <a:pt x="0" y="1152"/>
                      <a:pt x="0" y="1152"/>
                    </a:cubicBezTo>
                    <a:lnTo>
                      <a:pt x="94" y="1198"/>
                    </a:lnTo>
                    <a:cubicBezTo>
                      <a:pt x="141" y="1245"/>
                      <a:pt x="199" y="1303"/>
                      <a:pt x="246" y="1350"/>
                    </a:cubicBezTo>
                    <a:cubicBezTo>
                      <a:pt x="339" y="1397"/>
                      <a:pt x="491" y="1490"/>
                      <a:pt x="631" y="1537"/>
                    </a:cubicBezTo>
                    <a:cubicBezTo>
                      <a:pt x="677" y="1595"/>
                      <a:pt x="724" y="1595"/>
                      <a:pt x="829" y="1642"/>
                    </a:cubicBezTo>
                    <a:cubicBezTo>
                      <a:pt x="869" y="1651"/>
                      <a:pt x="908" y="1656"/>
                      <a:pt x="947" y="1656"/>
                    </a:cubicBezTo>
                    <a:cubicBezTo>
                      <a:pt x="1289" y="1656"/>
                      <a:pt x="1595" y="1305"/>
                      <a:pt x="1553" y="907"/>
                    </a:cubicBezTo>
                    <a:cubicBezTo>
                      <a:pt x="1506" y="766"/>
                      <a:pt x="1413" y="568"/>
                      <a:pt x="1261" y="370"/>
                    </a:cubicBezTo>
                    <a:lnTo>
                      <a:pt x="1261" y="323"/>
                    </a:lnTo>
                    <a:lnTo>
                      <a:pt x="1214" y="323"/>
                    </a:lnTo>
                    <a:cubicBezTo>
                      <a:pt x="1168" y="276"/>
                      <a:pt x="1121" y="183"/>
                      <a:pt x="1016" y="136"/>
                    </a:cubicBezTo>
                    <a:lnTo>
                      <a:pt x="969" y="78"/>
                    </a:lnTo>
                    <a:cubicBezTo>
                      <a:pt x="880" y="24"/>
                      <a:pt x="797" y="0"/>
                      <a:pt x="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62"/>
              <p:cNvSpPr/>
              <p:nvPr/>
            </p:nvSpPr>
            <p:spPr>
              <a:xfrm>
                <a:off x="6953225" y="3389543"/>
                <a:ext cx="84161" cy="9006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662" extrusionOk="0">
                    <a:moveTo>
                      <a:pt x="971" y="1"/>
                    </a:moveTo>
                    <a:cubicBezTo>
                      <a:pt x="923" y="1"/>
                      <a:pt x="876" y="16"/>
                      <a:pt x="829" y="45"/>
                    </a:cubicBezTo>
                    <a:cubicBezTo>
                      <a:pt x="537" y="91"/>
                      <a:pt x="292" y="278"/>
                      <a:pt x="141" y="383"/>
                    </a:cubicBezTo>
                    <a:cubicBezTo>
                      <a:pt x="47" y="477"/>
                      <a:pt x="0" y="523"/>
                      <a:pt x="0" y="523"/>
                    </a:cubicBezTo>
                    <a:cubicBezTo>
                      <a:pt x="0" y="523"/>
                      <a:pt x="47" y="967"/>
                      <a:pt x="246" y="1305"/>
                    </a:cubicBezTo>
                    <a:cubicBezTo>
                      <a:pt x="246" y="1352"/>
                      <a:pt x="292" y="1352"/>
                      <a:pt x="292" y="1399"/>
                    </a:cubicBezTo>
                    <a:cubicBezTo>
                      <a:pt x="386" y="1550"/>
                      <a:pt x="491" y="1644"/>
                      <a:pt x="631" y="1644"/>
                    </a:cubicBezTo>
                    <a:cubicBezTo>
                      <a:pt x="654" y="1656"/>
                      <a:pt x="681" y="1661"/>
                      <a:pt x="711" y="1661"/>
                    </a:cubicBezTo>
                    <a:cubicBezTo>
                      <a:pt x="799" y="1661"/>
                      <a:pt x="911" y="1609"/>
                      <a:pt x="1016" y="1504"/>
                    </a:cubicBezTo>
                    <a:cubicBezTo>
                      <a:pt x="1121" y="1445"/>
                      <a:pt x="1168" y="1399"/>
                      <a:pt x="1261" y="1305"/>
                    </a:cubicBezTo>
                    <a:cubicBezTo>
                      <a:pt x="1413" y="1107"/>
                      <a:pt x="1506" y="920"/>
                      <a:pt x="1553" y="722"/>
                    </a:cubicBezTo>
                    <a:cubicBezTo>
                      <a:pt x="1553" y="570"/>
                      <a:pt x="1553" y="430"/>
                      <a:pt x="1460" y="278"/>
                    </a:cubicBezTo>
                    <a:cubicBezTo>
                      <a:pt x="1413" y="231"/>
                      <a:pt x="1413" y="231"/>
                      <a:pt x="1366" y="185"/>
                    </a:cubicBezTo>
                    <a:cubicBezTo>
                      <a:pt x="1308" y="138"/>
                      <a:pt x="1214" y="91"/>
                      <a:pt x="1121" y="45"/>
                    </a:cubicBezTo>
                    <a:cubicBezTo>
                      <a:pt x="1069" y="16"/>
                      <a:pt x="1019" y="1"/>
                      <a:pt x="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62"/>
              <p:cNvSpPr/>
              <p:nvPr/>
            </p:nvSpPr>
            <p:spPr>
              <a:xfrm>
                <a:off x="6344751" y="3390898"/>
                <a:ext cx="86654" cy="8773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19" extrusionOk="0">
                    <a:moveTo>
                      <a:pt x="658" y="0"/>
                    </a:moveTo>
                    <a:cubicBezTo>
                      <a:pt x="294" y="0"/>
                      <a:pt x="1" y="308"/>
                      <a:pt x="93" y="697"/>
                    </a:cubicBezTo>
                    <a:cubicBezTo>
                      <a:pt x="93" y="895"/>
                      <a:pt x="186" y="1082"/>
                      <a:pt x="384" y="1280"/>
                    </a:cubicBezTo>
                    <a:lnTo>
                      <a:pt x="384" y="1327"/>
                    </a:lnTo>
                    <a:cubicBezTo>
                      <a:pt x="384" y="1327"/>
                      <a:pt x="431" y="1374"/>
                      <a:pt x="478" y="1420"/>
                    </a:cubicBezTo>
                    <a:cubicBezTo>
                      <a:pt x="525" y="1420"/>
                      <a:pt x="525" y="1479"/>
                      <a:pt x="571" y="1479"/>
                    </a:cubicBezTo>
                    <a:cubicBezTo>
                      <a:pt x="676" y="1572"/>
                      <a:pt x="770" y="1619"/>
                      <a:pt x="816" y="1619"/>
                    </a:cubicBezTo>
                    <a:lnTo>
                      <a:pt x="1015" y="1619"/>
                    </a:lnTo>
                    <a:cubicBezTo>
                      <a:pt x="1213" y="1572"/>
                      <a:pt x="1353" y="1327"/>
                      <a:pt x="1447" y="1082"/>
                    </a:cubicBezTo>
                    <a:cubicBezTo>
                      <a:pt x="1552" y="790"/>
                      <a:pt x="1598" y="498"/>
                      <a:pt x="1598" y="498"/>
                    </a:cubicBezTo>
                    <a:lnTo>
                      <a:pt x="1552" y="452"/>
                    </a:lnTo>
                    <a:cubicBezTo>
                      <a:pt x="1552" y="452"/>
                      <a:pt x="1552" y="405"/>
                      <a:pt x="1505" y="405"/>
                    </a:cubicBezTo>
                    <a:lnTo>
                      <a:pt x="1447" y="358"/>
                    </a:lnTo>
                    <a:cubicBezTo>
                      <a:pt x="1400" y="312"/>
                      <a:pt x="1307" y="253"/>
                      <a:pt x="1155" y="160"/>
                    </a:cubicBezTo>
                    <a:cubicBezTo>
                      <a:pt x="1061" y="113"/>
                      <a:pt x="921" y="66"/>
                      <a:pt x="816" y="20"/>
                    </a:cubicBezTo>
                    <a:cubicBezTo>
                      <a:pt x="763" y="7"/>
                      <a:pt x="710" y="0"/>
                      <a:pt x="6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62"/>
              <p:cNvSpPr/>
              <p:nvPr/>
            </p:nvSpPr>
            <p:spPr>
              <a:xfrm>
                <a:off x="6333912" y="3383691"/>
                <a:ext cx="719297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10799" extrusionOk="0">
                    <a:moveTo>
                      <a:pt x="5149" y="1"/>
                    </a:moveTo>
                    <a:cubicBezTo>
                      <a:pt x="4915" y="48"/>
                      <a:pt x="4623" y="48"/>
                      <a:pt x="4378" y="94"/>
                    </a:cubicBezTo>
                    <a:cubicBezTo>
                      <a:pt x="4133" y="94"/>
                      <a:pt x="3935" y="153"/>
                      <a:pt x="3689" y="153"/>
                    </a:cubicBezTo>
                    <a:cubicBezTo>
                      <a:pt x="3012" y="246"/>
                      <a:pt x="2382" y="339"/>
                      <a:pt x="1798" y="491"/>
                    </a:cubicBezTo>
                    <a:lnTo>
                      <a:pt x="1647" y="491"/>
                    </a:lnTo>
                    <a:cubicBezTo>
                      <a:pt x="1460" y="538"/>
                      <a:pt x="1308" y="585"/>
                      <a:pt x="1121" y="631"/>
                    </a:cubicBezTo>
                    <a:cubicBezTo>
                      <a:pt x="1016" y="631"/>
                      <a:pt x="923" y="678"/>
                      <a:pt x="830" y="678"/>
                    </a:cubicBezTo>
                    <a:cubicBezTo>
                      <a:pt x="771" y="876"/>
                      <a:pt x="678" y="1122"/>
                      <a:pt x="631" y="1320"/>
                    </a:cubicBezTo>
                    <a:cubicBezTo>
                      <a:pt x="584" y="1367"/>
                      <a:pt x="584" y="1367"/>
                      <a:pt x="584" y="1413"/>
                    </a:cubicBezTo>
                    <a:lnTo>
                      <a:pt x="584" y="1460"/>
                    </a:lnTo>
                    <a:cubicBezTo>
                      <a:pt x="538" y="1507"/>
                      <a:pt x="538" y="1612"/>
                      <a:pt x="479" y="1705"/>
                    </a:cubicBezTo>
                    <a:cubicBezTo>
                      <a:pt x="479" y="1799"/>
                      <a:pt x="433" y="1904"/>
                      <a:pt x="433" y="1997"/>
                    </a:cubicBezTo>
                    <a:cubicBezTo>
                      <a:pt x="386" y="2044"/>
                      <a:pt x="386" y="2090"/>
                      <a:pt x="386" y="2090"/>
                    </a:cubicBezTo>
                    <a:cubicBezTo>
                      <a:pt x="339" y="2382"/>
                      <a:pt x="246" y="2674"/>
                      <a:pt x="188" y="2966"/>
                    </a:cubicBezTo>
                    <a:cubicBezTo>
                      <a:pt x="188" y="3071"/>
                      <a:pt x="188" y="3118"/>
                      <a:pt x="141" y="3211"/>
                    </a:cubicBezTo>
                    <a:cubicBezTo>
                      <a:pt x="141" y="3409"/>
                      <a:pt x="94" y="3655"/>
                      <a:pt x="48" y="3888"/>
                    </a:cubicBezTo>
                    <a:lnTo>
                      <a:pt x="48" y="3946"/>
                    </a:lnTo>
                    <a:cubicBezTo>
                      <a:pt x="48" y="4086"/>
                      <a:pt x="48" y="4285"/>
                      <a:pt x="1" y="4472"/>
                    </a:cubicBezTo>
                    <a:lnTo>
                      <a:pt x="1" y="5697"/>
                    </a:lnTo>
                    <a:cubicBezTo>
                      <a:pt x="1" y="5931"/>
                      <a:pt x="1" y="6223"/>
                      <a:pt x="48" y="6468"/>
                    </a:cubicBezTo>
                    <a:lnTo>
                      <a:pt x="48" y="6619"/>
                    </a:lnTo>
                    <a:lnTo>
                      <a:pt x="48" y="6760"/>
                    </a:lnTo>
                    <a:lnTo>
                      <a:pt x="48" y="6911"/>
                    </a:lnTo>
                    <a:lnTo>
                      <a:pt x="94" y="6911"/>
                    </a:lnTo>
                    <a:lnTo>
                      <a:pt x="94" y="7051"/>
                    </a:lnTo>
                    <a:lnTo>
                      <a:pt x="94" y="7203"/>
                    </a:lnTo>
                    <a:cubicBezTo>
                      <a:pt x="94" y="7296"/>
                      <a:pt x="141" y="7343"/>
                      <a:pt x="141" y="7390"/>
                    </a:cubicBezTo>
                    <a:lnTo>
                      <a:pt x="141" y="7448"/>
                    </a:lnTo>
                    <a:lnTo>
                      <a:pt x="141" y="7542"/>
                    </a:lnTo>
                    <a:cubicBezTo>
                      <a:pt x="141" y="7542"/>
                      <a:pt x="141" y="7588"/>
                      <a:pt x="188" y="7588"/>
                    </a:cubicBezTo>
                    <a:lnTo>
                      <a:pt x="188" y="7740"/>
                    </a:lnTo>
                    <a:cubicBezTo>
                      <a:pt x="188" y="7787"/>
                      <a:pt x="188" y="7833"/>
                      <a:pt x="246" y="7880"/>
                    </a:cubicBezTo>
                    <a:lnTo>
                      <a:pt x="246" y="8032"/>
                    </a:lnTo>
                    <a:cubicBezTo>
                      <a:pt x="246" y="8032"/>
                      <a:pt x="246" y="8079"/>
                      <a:pt x="293" y="8125"/>
                    </a:cubicBezTo>
                    <a:lnTo>
                      <a:pt x="293" y="8172"/>
                    </a:lnTo>
                    <a:lnTo>
                      <a:pt x="293" y="8219"/>
                    </a:lnTo>
                    <a:cubicBezTo>
                      <a:pt x="293" y="8265"/>
                      <a:pt x="339" y="8324"/>
                      <a:pt x="339" y="8417"/>
                    </a:cubicBezTo>
                    <a:cubicBezTo>
                      <a:pt x="339" y="8464"/>
                      <a:pt x="386" y="8557"/>
                      <a:pt x="386" y="8615"/>
                    </a:cubicBezTo>
                    <a:lnTo>
                      <a:pt x="386" y="8709"/>
                    </a:lnTo>
                    <a:cubicBezTo>
                      <a:pt x="433" y="8802"/>
                      <a:pt x="433" y="8907"/>
                      <a:pt x="479" y="8954"/>
                    </a:cubicBezTo>
                    <a:cubicBezTo>
                      <a:pt x="538" y="9094"/>
                      <a:pt x="538" y="9246"/>
                      <a:pt x="584" y="9386"/>
                    </a:cubicBezTo>
                    <a:lnTo>
                      <a:pt x="631" y="9433"/>
                    </a:lnTo>
                    <a:cubicBezTo>
                      <a:pt x="678" y="9631"/>
                      <a:pt x="725" y="9829"/>
                      <a:pt x="830" y="10016"/>
                    </a:cubicBezTo>
                    <a:lnTo>
                      <a:pt x="830" y="10075"/>
                    </a:lnTo>
                    <a:cubicBezTo>
                      <a:pt x="923" y="10075"/>
                      <a:pt x="1016" y="10121"/>
                      <a:pt x="1121" y="10121"/>
                    </a:cubicBezTo>
                    <a:cubicBezTo>
                      <a:pt x="1168" y="10168"/>
                      <a:pt x="1168" y="10168"/>
                      <a:pt x="1215" y="10168"/>
                    </a:cubicBezTo>
                    <a:cubicBezTo>
                      <a:pt x="1355" y="10215"/>
                      <a:pt x="1553" y="10261"/>
                      <a:pt x="1752" y="10261"/>
                    </a:cubicBezTo>
                    <a:cubicBezTo>
                      <a:pt x="1892" y="10308"/>
                      <a:pt x="2044" y="10366"/>
                      <a:pt x="2230" y="10366"/>
                    </a:cubicBezTo>
                    <a:cubicBezTo>
                      <a:pt x="2289" y="10413"/>
                      <a:pt x="2335" y="10413"/>
                      <a:pt x="2382" y="10413"/>
                    </a:cubicBezTo>
                    <a:cubicBezTo>
                      <a:pt x="2429" y="10413"/>
                      <a:pt x="2475" y="10413"/>
                      <a:pt x="2522" y="10460"/>
                    </a:cubicBezTo>
                    <a:lnTo>
                      <a:pt x="2721" y="10460"/>
                    </a:lnTo>
                    <a:cubicBezTo>
                      <a:pt x="2767" y="10460"/>
                      <a:pt x="2767" y="10506"/>
                      <a:pt x="2814" y="10506"/>
                    </a:cubicBezTo>
                    <a:lnTo>
                      <a:pt x="2966" y="10506"/>
                    </a:lnTo>
                    <a:cubicBezTo>
                      <a:pt x="3012" y="10506"/>
                      <a:pt x="3106" y="10553"/>
                      <a:pt x="3164" y="10553"/>
                    </a:cubicBezTo>
                    <a:lnTo>
                      <a:pt x="3351" y="10553"/>
                    </a:lnTo>
                    <a:cubicBezTo>
                      <a:pt x="3398" y="10600"/>
                      <a:pt x="3456" y="10600"/>
                      <a:pt x="3503" y="10600"/>
                    </a:cubicBezTo>
                    <a:cubicBezTo>
                      <a:pt x="3689" y="10600"/>
                      <a:pt x="3888" y="10658"/>
                      <a:pt x="4086" y="10658"/>
                    </a:cubicBezTo>
                    <a:cubicBezTo>
                      <a:pt x="4180" y="10705"/>
                      <a:pt x="4226" y="10705"/>
                      <a:pt x="4331" y="10705"/>
                    </a:cubicBezTo>
                    <a:lnTo>
                      <a:pt x="4565" y="10705"/>
                    </a:lnTo>
                    <a:cubicBezTo>
                      <a:pt x="4670" y="10752"/>
                      <a:pt x="4810" y="10752"/>
                      <a:pt x="4915" y="10752"/>
                    </a:cubicBezTo>
                    <a:lnTo>
                      <a:pt x="5300" y="10752"/>
                    </a:lnTo>
                    <a:lnTo>
                      <a:pt x="5347" y="10798"/>
                    </a:lnTo>
                    <a:lnTo>
                      <a:pt x="7541" y="10798"/>
                    </a:lnTo>
                    <a:cubicBezTo>
                      <a:pt x="8172" y="10752"/>
                      <a:pt x="8802" y="10705"/>
                      <a:pt x="9386" y="10658"/>
                    </a:cubicBezTo>
                    <a:cubicBezTo>
                      <a:pt x="9526" y="10600"/>
                      <a:pt x="9678" y="10600"/>
                      <a:pt x="9876" y="10600"/>
                    </a:cubicBezTo>
                    <a:cubicBezTo>
                      <a:pt x="10460" y="10506"/>
                      <a:pt x="10985" y="10413"/>
                      <a:pt x="11522" y="10261"/>
                    </a:cubicBezTo>
                    <a:cubicBezTo>
                      <a:pt x="11569" y="10261"/>
                      <a:pt x="11674" y="10261"/>
                      <a:pt x="11767" y="10215"/>
                    </a:cubicBezTo>
                    <a:cubicBezTo>
                      <a:pt x="11919" y="10215"/>
                      <a:pt x="12105" y="10168"/>
                      <a:pt x="12257" y="10121"/>
                    </a:cubicBezTo>
                    <a:cubicBezTo>
                      <a:pt x="12304" y="10121"/>
                      <a:pt x="12397" y="10075"/>
                      <a:pt x="12444" y="10075"/>
                    </a:cubicBezTo>
                    <a:cubicBezTo>
                      <a:pt x="12502" y="9876"/>
                      <a:pt x="12549" y="9724"/>
                      <a:pt x="12642" y="9491"/>
                    </a:cubicBezTo>
                    <a:lnTo>
                      <a:pt x="12642" y="9386"/>
                    </a:lnTo>
                    <a:cubicBezTo>
                      <a:pt x="12689" y="9246"/>
                      <a:pt x="12736" y="9094"/>
                      <a:pt x="12794" y="8954"/>
                    </a:cubicBezTo>
                    <a:cubicBezTo>
                      <a:pt x="12794" y="8849"/>
                      <a:pt x="12841" y="8756"/>
                      <a:pt x="12841" y="8662"/>
                    </a:cubicBezTo>
                    <a:cubicBezTo>
                      <a:pt x="12934" y="8370"/>
                      <a:pt x="12981" y="8079"/>
                      <a:pt x="13028" y="7740"/>
                    </a:cubicBezTo>
                    <a:cubicBezTo>
                      <a:pt x="13086" y="7682"/>
                      <a:pt x="13086" y="7588"/>
                      <a:pt x="13086" y="7542"/>
                    </a:cubicBezTo>
                    <a:cubicBezTo>
                      <a:pt x="13086" y="7448"/>
                      <a:pt x="13133" y="7296"/>
                      <a:pt x="13133" y="7203"/>
                    </a:cubicBezTo>
                    <a:lnTo>
                      <a:pt x="13133" y="7098"/>
                    </a:lnTo>
                    <a:cubicBezTo>
                      <a:pt x="13226" y="6573"/>
                      <a:pt x="13273" y="5989"/>
                      <a:pt x="13226" y="5347"/>
                    </a:cubicBezTo>
                    <a:lnTo>
                      <a:pt x="13226" y="4472"/>
                    </a:lnTo>
                    <a:cubicBezTo>
                      <a:pt x="13226" y="4332"/>
                      <a:pt x="13179" y="4133"/>
                      <a:pt x="13179" y="3993"/>
                    </a:cubicBezTo>
                    <a:cubicBezTo>
                      <a:pt x="13179" y="3748"/>
                      <a:pt x="13133" y="3503"/>
                      <a:pt x="13086" y="3304"/>
                    </a:cubicBezTo>
                    <a:lnTo>
                      <a:pt x="13086" y="3211"/>
                    </a:lnTo>
                    <a:cubicBezTo>
                      <a:pt x="13086" y="3071"/>
                      <a:pt x="13028" y="2919"/>
                      <a:pt x="13028" y="2826"/>
                    </a:cubicBezTo>
                    <a:cubicBezTo>
                      <a:pt x="12934" y="2534"/>
                      <a:pt x="12888" y="2289"/>
                      <a:pt x="12841" y="1997"/>
                    </a:cubicBezTo>
                    <a:cubicBezTo>
                      <a:pt x="12794" y="1904"/>
                      <a:pt x="12794" y="1799"/>
                      <a:pt x="12736" y="1705"/>
                    </a:cubicBezTo>
                    <a:cubicBezTo>
                      <a:pt x="12736" y="1612"/>
                      <a:pt x="12689" y="1507"/>
                      <a:pt x="12689" y="1413"/>
                    </a:cubicBezTo>
                    <a:cubicBezTo>
                      <a:pt x="12642" y="1413"/>
                      <a:pt x="12642" y="1367"/>
                      <a:pt x="12642" y="1320"/>
                    </a:cubicBezTo>
                    <a:cubicBezTo>
                      <a:pt x="12596" y="1168"/>
                      <a:pt x="12549" y="1028"/>
                      <a:pt x="12502" y="876"/>
                    </a:cubicBezTo>
                    <a:cubicBezTo>
                      <a:pt x="12502" y="830"/>
                      <a:pt x="12444" y="783"/>
                      <a:pt x="12444" y="736"/>
                    </a:cubicBezTo>
                    <a:lnTo>
                      <a:pt x="12444" y="678"/>
                    </a:lnTo>
                    <a:cubicBezTo>
                      <a:pt x="12351" y="678"/>
                      <a:pt x="12257" y="631"/>
                      <a:pt x="12152" y="631"/>
                    </a:cubicBezTo>
                    <a:cubicBezTo>
                      <a:pt x="11965" y="585"/>
                      <a:pt x="11767" y="538"/>
                      <a:pt x="11569" y="491"/>
                    </a:cubicBezTo>
                    <a:cubicBezTo>
                      <a:pt x="11335" y="445"/>
                      <a:pt x="11043" y="386"/>
                      <a:pt x="10751" y="339"/>
                    </a:cubicBezTo>
                    <a:cubicBezTo>
                      <a:pt x="10553" y="293"/>
                      <a:pt x="10401" y="293"/>
                      <a:pt x="10261" y="246"/>
                    </a:cubicBezTo>
                    <a:cubicBezTo>
                      <a:pt x="10109" y="246"/>
                      <a:pt x="9969" y="199"/>
                      <a:pt x="9818" y="199"/>
                    </a:cubicBezTo>
                    <a:cubicBezTo>
                      <a:pt x="9479" y="153"/>
                      <a:pt x="9141" y="94"/>
                      <a:pt x="8802" y="94"/>
                    </a:cubicBezTo>
                    <a:cubicBezTo>
                      <a:pt x="8755" y="94"/>
                      <a:pt x="8709" y="48"/>
                      <a:pt x="8709" y="48"/>
                    </a:cubicBezTo>
                    <a:lnTo>
                      <a:pt x="8218" y="48"/>
                    </a:lnTo>
                    <a:cubicBezTo>
                      <a:pt x="7728" y="1"/>
                      <a:pt x="7250" y="1"/>
                      <a:pt x="6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62"/>
            <p:cNvGrpSpPr/>
            <p:nvPr/>
          </p:nvGrpSpPr>
          <p:grpSpPr>
            <a:xfrm rot="2414270">
              <a:off x="694809" y="2628315"/>
              <a:ext cx="890103" cy="193535"/>
              <a:chOff x="6328222" y="3541878"/>
              <a:chExt cx="727536" cy="158188"/>
            </a:xfrm>
          </p:grpSpPr>
          <p:sp>
            <p:nvSpPr>
              <p:cNvPr id="2039" name="Google Shape;2039;p62"/>
              <p:cNvSpPr/>
              <p:nvPr/>
            </p:nvSpPr>
            <p:spPr>
              <a:xfrm>
                <a:off x="6368108" y="3594391"/>
                <a:ext cx="60750" cy="6644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26" extrusionOk="0">
                    <a:moveTo>
                      <a:pt x="537" y="0"/>
                    </a:moveTo>
                    <a:lnTo>
                      <a:pt x="537" y="105"/>
                    </a:lnTo>
                    <a:cubicBezTo>
                      <a:pt x="385" y="245"/>
                      <a:pt x="0" y="829"/>
                      <a:pt x="0" y="875"/>
                    </a:cubicBezTo>
                    <a:lnTo>
                      <a:pt x="630" y="1226"/>
                    </a:lnTo>
                    <a:lnTo>
                      <a:pt x="724" y="1074"/>
                    </a:lnTo>
                    <a:lnTo>
                      <a:pt x="1121" y="490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62"/>
              <p:cNvSpPr/>
              <p:nvPr/>
            </p:nvSpPr>
            <p:spPr>
              <a:xfrm>
                <a:off x="6428804" y="3550061"/>
                <a:ext cx="105079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2429" extrusionOk="0">
                    <a:moveTo>
                      <a:pt x="1016" y="1"/>
                    </a:moveTo>
                    <a:cubicBezTo>
                      <a:pt x="1016" y="1"/>
                      <a:pt x="1" y="1262"/>
                      <a:pt x="1" y="1308"/>
                    </a:cubicBezTo>
                    <a:lnTo>
                      <a:pt x="1121" y="2429"/>
                    </a:lnTo>
                    <a:lnTo>
                      <a:pt x="1938" y="1262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62"/>
              <p:cNvSpPr/>
              <p:nvPr/>
            </p:nvSpPr>
            <p:spPr>
              <a:xfrm>
                <a:off x="6592032" y="3546918"/>
                <a:ext cx="108222" cy="129737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394" extrusionOk="0">
                    <a:moveTo>
                      <a:pt x="1028" y="1"/>
                    </a:moveTo>
                    <a:cubicBezTo>
                      <a:pt x="1028" y="1"/>
                      <a:pt x="47" y="1226"/>
                      <a:pt x="0" y="1273"/>
                    </a:cubicBezTo>
                    <a:lnTo>
                      <a:pt x="1121" y="2393"/>
                    </a:lnTo>
                    <a:lnTo>
                      <a:pt x="1996" y="1226"/>
                    </a:lnTo>
                    <a:lnTo>
                      <a:pt x="10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62"/>
              <p:cNvSpPr/>
              <p:nvPr/>
            </p:nvSpPr>
            <p:spPr>
              <a:xfrm>
                <a:off x="6755206" y="3541878"/>
                <a:ext cx="105730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2429" extrusionOk="0">
                    <a:moveTo>
                      <a:pt x="1028" y="0"/>
                    </a:moveTo>
                    <a:cubicBezTo>
                      <a:pt x="1028" y="0"/>
                      <a:pt x="1" y="1261"/>
                      <a:pt x="1" y="1319"/>
                    </a:cubicBezTo>
                    <a:lnTo>
                      <a:pt x="1121" y="2428"/>
                    </a:lnTo>
                    <a:lnTo>
                      <a:pt x="1950" y="1261"/>
                    </a:ln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62"/>
              <p:cNvSpPr/>
              <p:nvPr/>
            </p:nvSpPr>
            <p:spPr>
              <a:xfrm>
                <a:off x="6919084" y="3544371"/>
                <a:ext cx="102532" cy="137324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534" extrusionOk="0">
                    <a:moveTo>
                      <a:pt x="969" y="1"/>
                    </a:moveTo>
                    <a:cubicBezTo>
                      <a:pt x="969" y="1"/>
                      <a:pt x="47" y="1121"/>
                      <a:pt x="0" y="1168"/>
                    </a:cubicBezTo>
                    <a:lnTo>
                      <a:pt x="1062" y="2534"/>
                    </a:lnTo>
                    <a:lnTo>
                      <a:pt x="1891" y="1460"/>
                    </a:lnTo>
                    <a:lnTo>
                      <a:pt x="9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62"/>
              <p:cNvSpPr/>
              <p:nvPr/>
            </p:nvSpPr>
            <p:spPr>
              <a:xfrm>
                <a:off x="6533829" y="3578566"/>
                <a:ext cx="5825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20" extrusionOk="0">
                    <a:moveTo>
                      <a:pt x="584" y="0"/>
                    </a:moveTo>
                    <a:cubicBezTo>
                      <a:pt x="584" y="0"/>
                      <a:pt x="0" y="689"/>
                      <a:pt x="0" y="736"/>
                    </a:cubicBezTo>
                    <a:lnTo>
                      <a:pt x="642" y="1319"/>
                    </a:lnTo>
                    <a:lnTo>
                      <a:pt x="1074" y="689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62"/>
              <p:cNvSpPr/>
              <p:nvPr/>
            </p:nvSpPr>
            <p:spPr>
              <a:xfrm>
                <a:off x="6697653" y="3576019"/>
                <a:ext cx="57607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320" extrusionOk="0">
                    <a:moveTo>
                      <a:pt x="538" y="0"/>
                    </a:moveTo>
                    <a:lnTo>
                      <a:pt x="1" y="689"/>
                    </a:lnTo>
                    <a:lnTo>
                      <a:pt x="631" y="1320"/>
                    </a:lnTo>
                    <a:lnTo>
                      <a:pt x="1063" y="689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62"/>
              <p:cNvSpPr/>
              <p:nvPr/>
            </p:nvSpPr>
            <p:spPr>
              <a:xfrm>
                <a:off x="6860881" y="3570979"/>
                <a:ext cx="58257" cy="7402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366" extrusionOk="0">
                    <a:moveTo>
                      <a:pt x="584" y="0"/>
                    </a:moveTo>
                    <a:cubicBezTo>
                      <a:pt x="584" y="0"/>
                      <a:pt x="0" y="677"/>
                      <a:pt x="0" y="724"/>
                    </a:cubicBezTo>
                    <a:lnTo>
                      <a:pt x="631" y="1366"/>
                    </a:lnTo>
                    <a:lnTo>
                      <a:pt x="1074" y="677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62"/>
              <p:cNvSpPr/>
              <p:nvPr/>
            </p:nvSpPr>
            <p:spPr>
              <a:xfrm>
                <a:off x="7021562" y="3600081"/>
                <a:ext cx="34195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308" extrusionOk="0">
                    <a:moveTo>
                      <a:pt x="397" y="0"/>
                    </a:moveTo>
                    <a:cubicBezTo>
                      <a:pt x="245" y="187"/>
                      <a:pt x="0" y="432"/>
                      <a:pt x="0" y="432"/>
                    </a:cubicBezTo>
                    <a:lnTo>
                      <a:pt x="537" y="1307"/>
                    </a:lnTo>
                    <a:lnTo>
                      <a:pt x="630" y="1214"/>
                    </a:lnTo>
                    <a:cubicBezTo>
                      <a:pt x="584" y="770"/>
                      <a:pt x="490" y="339"/>
                      <a:pt x="3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62"/>
              <p:cNvSpPr/>
              <p:nvPr/>
            </p:nvSpPr>
            <p:spPr>
              <a:xfrm>
                <a:off x="6368108" y="3600081"/>
                <a:ext cx="3923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121" extrusionOk="0">
                    <a:moveTo>
                      <a:pt x="537" y="0"/>
                    </a:moveTo>
                    <a:cubicBezTo>
                      <a:pt x="385" y="140"/>
                      <a:pt x="0" y="724"/>
                      <a:pt x="0" y="770"/>
                    </a:cubicBezTo>
                    <a:lnTo>
                      <a:pt x="630" y="1121"/>
                    </a:lnTo>
                    <a:lnTo>
                      <a:pt x="724" y="969"/>
                    </a:lnTo>
                    <a:cubicBezTo>
                      <a:pt x="677" y="630"/>
                      <a:pt x="630" y="292"/>
                      <a:pt x="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62"/>
              <p:cNvSpPr/>
              <p:nvPr/>
            </p:nvSpPr>
            <p:spPr>
              <a:xfrm>
                <a:off x="6328222" y="3620945"/>
                <a:ext cx="34846" cy="7912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460" extrusionOk="0">
                    <a:moveTo>
                      <a:pt x="153" y="0"/>
                    </a:moveTo>
                    <a:cubicBezTo>
                      <a:pt x="153" y="47"/>
                      <a:pt x="153" y="94"/>
                      <a:pt x="106" y="199"/>
                    </a:cubicBezTo>
                    <a:lnTo>
                      <a:pt x="106" y="292"/>
                    </a:lnTo>
                    <a:lnTo>
                      <a:pt x="106" y="537"/>
                    </a:lnTo>
                    <a:lnTo>
                      <a:pt x="59" y="584"/>
                    </a:lnTo>
                    <a:lnTo>
                      <a:pt x="59" y="736"/>
                    </a:lnTo>
                    <a:lnTo>
                      <a:pt x="59" y="782"/>
                    </a:lnTo>
                    <a:lnTo>
                      <a:pt x="59" y="922"/>
                    </a:lnTo>
                    <a:lnTo>
                      <a:pt x="59" y="1121"/>
                    </a:lnTo>
                    <a:cubicBezTo>
                      <a:pt x="59" y="1168"/>
                      <a:pt x="59" y="1214"/>
                      <a:pt x="1" y="1319"/>
                    </a:cubicBezTo>
                    <a:lnTo>
                      <a:pt x="1" y="1459"/>
                    </a:lnTo>
                    <a:lnTo>
                      <a:pt x="643" y="537"/>
                    </a:lnTo>
                    <a:lnTo>
                      <a:pt x="643" y="339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0" name="Google Shape;2050;p62"/>
          <p:cNvSpPr/>
          <p:nvPr/>
        </p:nvSpPr>
        <p:spPr>
          <a:xfrm rot="3726823">
            <a:off x="1598453" y="3022515"/>
            <a:ext cx="1192691" cy="691606"/>
          </a:xfrm>
          <a:custGeom>
            <a:avLst/>
            <a:gdLst/>
            <a:ahLst/>
            <a:cxnLst/>
            <a:rect l="l" t="t" r="r" b="b"/>
            <a:pathLst>
              <a:path w="12946" h="7507" extrusionOk="0">
                <a:moveTo>
                  <a:pt x="6327" y="4191"/>
                </a:moveTo>
                <a:cubicBezTo>
                  <a:pt x="6864" y="4424"/>
                  <a:pt x="12023" y="7004"/>
                  <a:pt x="12408" y="7156"/>
                </a:cubicBezTo>
                <a:cubicBezTo>
                  <a:pt x="12548" y="7202"/>
                  <a:pt x="12653" y="7249"/>
                  <a:pt x="12700" y="7296"/>
                </a:cubicBezTo>
                <a:cubicBezTo>
                  <a:pt x="12607" y="7296"/>
                  <a:pt x="12408" y="7342"/>
                  <a:pt x="11825" y="7342"/>
                </a:cubicBezTo>
                <a:lnTo>
                  <a:pt x="736" y="7109"/>
                </a:lnTo>
                <a:cubicBezTo>
                  <a:pt x="584" y="7109"/>
                  <a:pt x="350" y="7109"/>
                  <a:pt x="245" y="7050"/>
                </a:cubicBezTo>
                <a:cubicBezTo>
                  <a:pt x="397" y="6910"/>
                  <a:pt x="981" y="6619"/>
                  <a:pt x="2043" y="6128"/>
                </a:cubicBezTo>
                <a:cubicBezTo>
                  <a:pt x="4191" y="5160"/>
                  <a:pt x="6035" y="4331"/>
                  <a:pt x="6327" y="4191"/>
                </a:cubicBezTo>
                <a:close/>
                <a:moveTo>
                  <a:pt x="6420" y="0"/>
                </a:moveTo>
                <a:cubicBezTo>
                  <a:pt x="5696" y="0"/>
                  <a:pt x="5113" y="584"/>
                  <a:pt x="5113" y="1366"/>
                </a:cubicBezTo>
                <a:cubicBezTo>
                  <a:pt x="5113" y="1413"/>
                  <a:pt x="5113" y="1459"/>
                  <a:pt x="5160" y="1459"/>
                </a:cubicBezTo>
                <a:cubicBezTo>
                  <a:pt x="5253" y="1459"/>
                  <a:pt x="5253" y="1413"/>
                  <a:pt x="5253" y="1366"/>
                </a:cubicBezTo>
                <a:cubicBezTo>
                  <a:pt x="5311" y="736"/>
                  <a:pt x="5790" y="199"/>
                  <a:pt x="6420" y="199"/>
                </a:cubicBezTo>
                <a:cubicBezTo>
                  <a:pt x="7004" y="199"/>
                  <a:pt x="7494" y="782"/>
                  <a:pt x="7494" y="1413"/>
                </a:cubicBezTo>
                <a:cubicBezTo>
                  <a:pt x="7447" y="1996"/>
                  <a:pt x="7109" y="2381"/>
                  <a:pt x="6327" y="2627"/>
                </a:cubicBezTo>
                <a:cubicBezTo>
                  <a:pt x="6280" y="2627"/>
                  <a:pt x="6280" y="2673"/>
                  <a:pt x="6280" y="2732"/>
                </a:cubicBezTo>
                <a:lnTo>
                  <a:pt x="6233" y="4039"/>
                </a:lnTo>
                <a:cubicBezTo>
                  <a:pt x="5895" y="4191"/>
                  <a:pt x="4086" y="5008"/>
                  <a:pt x="1949" y="5988"/>
                </a:cubicBezTo>
                <a:cubicBezTo>
                  <a:pt x="152" y="6817"/>
                  <a:pt x="0" y="6957"/>
                  <a:pt x="59" y="7109"/>
                </a:cubicBezTo>
                <a:cubicBezTo>
                  <a:pt x="59" y="7249"/>
                  <a:pt x="292" y="7296"/>
                  <a:pt x="736" y="7296"/>
                </a:cubicBezTo>
                <a:lnTo>
                  <a:pt x="11825" y="7494"/>
                </a:lnTo>
                <a:cubicBezTo>
                  <a:pt x="12001" y="7503"/>
                  <a:pt x="12148" y="7506"/>
                  <a:pt x="12272" y="7506"/>
                </a:cubicBezTo>
                <a:cubicBezTo>
                  <a:pt x="12828" y="7506"/>
                  <a:pt x="12899" y="7428"/>
                  <a:pt x="12899" y="7342"/>
                </a:cubicBezTo>
                <a:cubicBezTo>
                  <a:pt x="12945" y="7202"/>
                  <a:pt x="12747" y="7109"/>
                  <a:pt x="12455" y="6957"/>
                </a:cubicBezTo>
                <a:cubicBezTo>
                  <a:pt x="12116" y="6817"/>
                  <a:pt x="7004" y="4284"/>
                  <a:pt x="6420" y="4039"/>
                </a:cubicBezTo>
                <a:lnTo>
                  <a:pt x="6420" y="2778"/>
                </a:lnTo>
                <a:cubicBezTo>
                  <a:pt x="7249" y="2486"/>
                  <a:pt x="7646" y="2043"/>
                  <a:pt x="7692" y="1413"/>
                </a:cubicBezTo>
                <a:cubicBezTo>
                  <a:pt x="7692" y="689"/>
                  <a:pt x="7109" y="0"/>
                  <a:pt x="6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1" name="Google Shape;2051;p62"/>
          <p:cNvGrpSpPr/>
          <p:nvPr/>
        </p:nvGrpSpPr>
        <p:grpSpPr>
          <a:xfrm>
            <a:off x="1020662" y="3689844"/>
            <a:ext cx="1760431" cy="769260"/>
            <a:chOff x="8732150" y="2618919"/>
            <a:chExt cx="1750279" cy="764520"/>
          </a:xfrm>
        </p:grpSpPr>
        <p:sp>
          <p:nvSpPr>
            <p:cNvPr id="2052" name="Google Shape;2052;p62"/>
            <p:cNvSpPr/>
            <p:nvPr/>
          </p:nvSpPr>
          <p:spPr>
            <a:xfrm>
              <a:off x="8945532" y="2618919"/>
              <a:ext cx="1356774" cy="764520"/>
            </a:xfrm>
            <a:custGeom>
              <a:avLst/>
              <a:gdLst/>
              <a:ahLst/>
              <a:cxnLst/>
              <a:rect l="l" t="t" r="r" b="b"/>
              <a:pathLst>
                <a:path w="23825" h="13425" extrusionOk="0">
                  <a:moveTo>
                    <a:pt x="1" y="1"/>
                  </a:moveTo>
                  <a:lnTo>
                    <a:pt x="1" y="13425"/>
                  </a:lnTo>
                  <a:lnTo>
                    <a:pt x="23825" y="13425"/>
                  </a:lnTo>
                  <a:lnTo>
                    <a:pt x="238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2"/>
            <p:cNvSpPr/>
            <p:nvPr/>
          </p:nvSpPr>
          <p:spPr>
            <a:xfrm>
              <a:off x="8945532" y="2618919"/>
              <a:ext cx="440090" cy="764520"/>
            </a:xfrm>
            <a:custGeom>
              <a:avLst/>
              <a:gdLst/>
              <a:ahLst/>
              <a:cxnLst/>
              <a:rect l="l" t="t" r="r" b="b"/>
              <a:pathLst>
                <a:path w="7728" h="13425" extrusionOk="0">
                  <a:moveTo>
                    <a:pt x="1" y="1"/>
                  </a:moveTo>
                  <a:lnTo>
                    <a:pt x="1" y="13425"/>
                  </a:lnTo>
                  <a:lnTo>
                    <a:pt x="7728" y="13425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rgbClr val="FB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2"/>
            <p:cNvSpPr/>
            <p:nvPr/>
          </p:nvSpPr>
          <p:spPr>
            <a:xfrm>
              <a:off x="9385563" y="2618919"/>
              <a:ext cx="916741" cy="741912"/>
            </a:xfrm>
            <a:custGeom>
              <a:avLst/>
              <a:gdLst/>
              <a:ahLst/>
              <a:cxnLst/>
              <a:rect l="l" t="t" r="r" b="b"/>
              <a:pathLst>
                <a:path w="16098" h="13028" extrusionOk="0">
                  <a:moveTo>
                    <a:pt x="1" y="1"/>
                  </a:moveTo>
                  <a:lnTo>
                    <a:pt x="1" y="13028"/>
                  </a:lnTo>
                  <a:lnTo>
                    <a:pt x="16098" y="1939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2"/>
            <p:cNvSpPr/>
            <p:nvPr/>
          </p:nvSpPr>
          <p:spPr>
            <a:xfrm>
              <a:off x="8945532" y="2618919"/>
              <a:ext cx="440090" cy="764520"/>
            </a:xfrm>
            <a:custGeom>
              <a:avLst/>
              <a:gdLst/>
              <a:ahLst/>
              <a:cxnLst/>
              <a:rect l="l" t="t" r="r" b="b"/>
              <a:pathLst>
                <a:path w="7728" h="13425" extrusionOk="0">
                  <a:moveTo>
                    <a:pt x="1" y="1"/>
                  </a:moveTo>
                  <a:lnTo>
                    <a:pt x="1" y="8604"/>
                  </a:lnTo>
                  <a:lnTo>
                    <a:pt x="2627" y="8604"/>
                  </a:lnTo>
                  <a:lnTo>
                    <a:pt x="2627" y="9864"/>
                  </a:lnTo>
                  <a:lnTo>
                    <a:pt x="1" y="9864"/>
                  </a:lnTo>
                  <a:lnTo>
                    <a:pt x="1" y="13425"/>
                  </a:lnTo>
                  <a:lnTo>
                    <a:pt x="7249" y="13425"/>
                  </a:lnTo>
                  <a:lnTo>
                    <a:pt x="7728" y="13028"/>
                  </a:lnTo>
                  <a:lnTo>
                    <a:pt x="77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2"/>
            <p:cNvSpPr/>
            <p:nvPr/>
          </p:nvSpPr>
          <p:spPr>
            <a:xfrm>
              <a:off x="9385563" y="2618919"/>
              <a:ext cx="1096866" cy="193508"/>
            </a:xfrm>
            <a:custGeom>
              <a:avLst/>
              <a:gdLst/>
              <a:ahLst/>
              <a:cxnLst/>
              <a:rect l="l" t="t" r="r" b="b"/>
              <a:pathLst>
                <a:path w="19261" h="3398" extrusionOk="0">
                  <a:moveTo>
                    <a:pt x="1" y="1"/>
                  </a:moveTo>
                  <a:lnTo>
                    <a:pt x="3211" y="3398"/>
                  </a:lnTo>
                  <a:lnTo>
                    <a:pt x="19261" y="3398"/>
                  </a:lnTo>
                  <a:lnTo>
                    <a:pt x="16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2"/>
            <p:cNvSpPr/>
            <p:nvPr/>
          </p:nvSpPr>
          <p:spPr>
            <a:xfrm>
              <a:off x="8732150" y="2618919"/>
              <a:ext cx="653473" cy="193508"/>
            </a:xfrm>
            <a:custGeom>
              <a:avLst/>
              <a:gdLst/>
              <a:ahLst/>
              <a:cxnLst/>
              <a:rect l="l" t="t" r="r" b="b"/>
              <a:pathLst>
                <a:path w="11475" h="3398" extrusionOk="0">
                  <a:moveTo>
                    <a:pt x="3748" y="1"/>
                  </a:moveTo>
                  <a:lnTo>
                    <a:pt x="1" y="3398"/>
                  </a:lnTo>
                  <a:lnTo>
                    <a:pt x="7926" y="3398"/>
                  </a:lnTo>
                  <a:lnTo>
                    <a:pt x="114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2"/>
            <p:cNvSpPr/>
            <p:nvPr/>
          </p:nvSpPr>
          <p:spPr>
            <a:xfrm>
              <a:off x="8945532" y="3108836"/>
              <a:ext cx="149601" cy="71868"/>
            </a:xfrm>
            <a:custGeom>
              <a:avLst/>
              <a:gdLst/>
              <a:ahLst/>
              <a:cxnLst/>
              <a:rect l="l" t="t" r="r" b="b"/>
              <a:pathLst>
                <a:path w="2627" h="1262" extrusionOk="0">
                  <a:moveTo>
                    <a:pt x="1" y="1"/>
                  </a:moveTo>
                  <a:lnTo>
                    <a:pt x="1" y="1261"/>
                  </a:lnTo>
                  <a:lnTo>
                    <a:pt x="2627" y="1261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2"/>
            <p:cNvSpPr/>
            <p:nvPr/>
          </p:nvSpPr>
          <p:spPr>
            <a:xfrm>
              <a:off x="9978555" y="3211227"/>
              <a:ext cx="94419" cy="172209"/>
            </a:xfrm>
            <a:custGeom>
              <a:avLst/>
              <a:gdLst/>
              <a:ahLst/>
              <a:cxnLst/>
              <a:rect l="l" t="t" r="r" b="b"/>
              <a:pathLst>
                <a:path w="1658" h="3024" extrusionOk="0">
                  <a:moveTo>
                    <a:pt x="0" y="0"/>
                  </a:moveTo>
                  <a:lnTo>
                    <a:pt x="0" y="3024"/>
                  </a:lnTo>
                  <a:lnTo>
                    <a:pt x="1658" y="3024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62"/>
          <p:cNvGrpSpPr/>
          <p:nvPr/>
        </p:nvGrpSpPr>
        <p:grpSpPr>
          <a:xfrm rot="-296817">
            <a:off x="2399110" y="1937220"/>
            <a:ext cx="969029" cy="994779"/>
            <a:chOff x="8044082" y="462057"/>
            <a:chExt cx="1085229" cy="1114067"/>
          </a:xfrm>
        </p:grpSpPr>
        <p:sp>
          <p:nvSpPr>
            <p:cNvPr id="2061" name="Google Shape;2061;p62"/>
            <p:cNvSpPr/>
            <p:nvPr/>
          </p:nvSpPr>
          <p:spPr>
            <a:xfrm rot="2271728">
              <a:off x="8235831" y="586312"/>
              <a:ext cx="701731" cy="865557"/>
            </a:xfrm>
            <a:custGeom>
              <a:avLst/>
              <a:gdLst/>
              <a:ahLst/>
              <a:cxnLst/>
              <a:rect l="l" t="t" r="r" b="b"/>
              <a:pathLst>
                <a:path w="14347" h="17697" extrusionOk="0">
                  <a:moveTo>
                    <a:pt x="0" y="1"/>
                  </a:moveTo>
                  <a:lnTo>
                    <a:pt x="0" y="17697"/>
                  </a:lnTo>
                  <a:lnTo>
                    <a:pt x="14346" y="17697"/>
                  </a:lnTo>
                  <a:lnTo>
                    <a:pt x="14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2"/>
            <p:cNvSpPr/>
            <p:nvPr/>
          </p:nvSpPr>
          <p:spPr>
            <a:xfrm rot="2271728">
              <a:off x="8312252" y="662428"/>
              <a:ext cx="549274" cy="713692"/>
            </a:xfrm>
            <a:custGeom>
              <a:avLst/>
              <a:gdLst/>
              <a:ahLst/>
              <a:cxnLst/>
              <a:rect l="l" t="t" r="r" b="b"/>
              <a:pathLst>
                <a:path w="11230" h="14592" extrusionOk="0">
                  <a:moveTo>
                    <a:pt x="0" y="0"/>
                  </a:moveTo>
                  <a:lnTo>
                    <a:pt x="0" y="14591"/>
                  </a:lnTo>
                  <a:lnTo>
                    <a:pt x="11230" y="14591"/>
                  </a:lnTo>
                  <a:lnTo>
                    <a:pt x="11230" y="0"/>
                  </a:lnTo>
                  <a:close/>
                </a:path>
              </a:pathLst>
            </a:custGeom>
            <a:solidFill>
              <a:srgbClr val="FFFFFF">
                <a:alpha val="78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7"/>
          <p:cNvSpPr txBox="1">
            <a:spLocks noGrp="1"/>
          </p:cNvSpPr>
          <p:nvPr>
            <p:ph type="title"/>
          </p:nvPr>
        </p:nvSpPr>
        <p:spPr>
          <a:xfrm>
            <a:off x="720000" y="3943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Чем ваши соседи могут вам помочь</a:t>
            </a:r>
            <a:endParaRPr dirty="0"/>
          </a:p>
        </p:txBody>
      </p:sp>
      <p:sp>
        <p:nvSpPr>
          <p:cNvPr id="1312" name="Google Shape;1312;p47"/>
          <p:cNvSpPr txBox="1">
            <a:spLocks noGrp="1"/>
          </p:cNvSpPr>
          <p:nvPr>
            <p:ph type="subTitle" idx="1"/>
          </p:nvPr>
        </p:nvSpPr>
        <p:spPr>
          <a:xfrm>
            <a:off x="2048538" y="2182627"/>
            <a:ext cx="2297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Помогут лекарствами, когда вы больны</a:t>
            </a:r>
            <a:endParaRPr dirty="0"/>
          </a:p>
        </p:txBody>
      </p:sp>
      <p:sp>
        <p:nvSpPr>
          <p:cNvPr id="1313" name="Google Shape;1313;p47"/>
          <p:cNvSpPr txBox="1">
            <a:spLocks noGrp="1"/>
          </p:cNvSpPr>
          <p:nvPr>
            <p:ph type="subTitle" idx="2"/>
          </p:nvPr>
        </p:nvSpPr>
        <p:spPr>
          <a:xfrm>
            <a:off x="2048538" y="1652350"/>
            <a:ext cx="22977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Лекарства</a:t>
            </a:r>
            <a:endParaRPr dirty="0"/>
          </a:p>
        </p:txBody>
      </p:sp>
      <p:sp>
        <p:nvSpPr>
          <p:cNvPr id="1314" name="Google Shape;1314;p47"/>
          <p:cNvSpPr txBox="1">
            <a:spLocks noGrp="1"/>
          </p:cNvSpPr>
          <p:nvPr>
            <p:ph type="subTitle" idx="3"/>
          </p:nvPr>
        </p:nvSpPr>
        <p:spPr>
          <a:xfrm>
            <a:off x="4797750" y="2182627"/>
            <a:ext cx="2297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Одолжат инструменты или другие вещи на пару дней</a:t>
            </a:r>
            <a:endParaRPr dirty="0"/>
          </a:p>
        </p:txBody>
      </p:sp>
      <p:sp>
        <p:nvSpPr>
          <p:cNvPr id="1315" name="Google Shape;1315;p47"/>
          <p:cNvSpPr txBox="1">
            <a:spLocks noGrp="1"/>
          </p:cNvSpPr>
          <p:nvPr>
            <p:ph type="subTitle" idx="4"/>
          </p:nvPr>
        </p:nvSpPr>
        <p:spPr>
          <a:xfrm>
            <a:off x="4797749" y="1652350"/>
            <a:ext cx="22977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Инструменты</a:t>
            </a:r>
            <a:endParaRPr dirty="0"/>
          </a:p>
        </p:txBody>
      </p:sp>
      <p:sp>
        <p:nvSpPr>
          <p:cNvPr id="1316" name="Google Shape;1316;p47"/>
          <p:cNvSpPr txBox="1">
            <a:spLocks noGrp="1"/>
          </p:cNvSpPr>
          <p:nvPr>
            <p:ph type="subTitle" idx="5"/>
          </p:nvPr>
        </p:nvSpPr>
        <p:spPr>
          <a:xfrm>
            <a:off x="2048538" y="3574776"/>
            <a:ext cx="2297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Купят вам по пути продукты </a:t>
            </a:r>
            <a:endParaRPr dirty="0"/>
          </a:p>
        </p:txBody>
      </p:sp>
      <p:sp>
        <p:nvSpPr>
          <p:cNvPr id="1317" name="Google Shape;1317;p47"/>
          <p:cNvSpPr txBox="1">
            <a:spLocks noGrp="1"/>
          </p:cNvSpPr>
          <p:nvPr>
            <p:ph type="subTitle" idx="6"/>
          </p:nvPr>
        </p:nvSpPr>
        <p:spPr>
          <a:xfrm>
            <a:off x="2048538" y="3044499"/>
            <a:ext cx="22977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Магазин</a:t>
            </a:r>
            <a:endParaRPr dirty="0"/>
          </a:p>
        </p:txBody>
      </p:sp>
      <p:sp>
        <p:nvSpPr>
          <p:cNvPr id="1318" name="Google Shape;1318;p47"/>
          <p:cNvSpPr txBox="1">
            <a:spLocks noGrp="1"/>
          </p:cNvSpPr>
          <p:nvPr>
            <p:ph type="subTitle" idx="7"/>
          </p:nvPr>
        </p:nvSpPr>
        <p:spPr>
          <a:xfrm>
            <a:off x="4797750" y="3574776"/>
            <a:ext cx="22977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 другие уникальный и личные просьбы</a:t>
            </a:r>
            <a:endParaRPr dirty="0"/>
          </a:p>
        </p:txBody>
      </p:sp>
      <p:sp>
        <p:nvSpPr>
          <p:cNvPr id="1319" name="Google Shape;1319;p47"/>
          <p:cNvSpPr txBox="1">
            <a:spLocks noGrp="1"/>
          </p:cNvSpPr>
          <p:nvPr>
            <p:ph type="subTitle" idx="8"/>
          </p:nvPr>
        </p:nvSpPr>
        <p:spPr>
          <a:xfrm>
            <a:off x="4797749" y="3044499"/>
            <a:ext cx="2297700" cy="5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Личное</a:t>
            </a:r>
            <a:endParaRPr dirty="0"/>
          </a:p>
        </p:txBody>
      </p:sp>
      <p:grpSp>
        <p:nvGrpSpPr>
          <p:cNvPr id="1320" name="Google Shape;1320;p47"/>
          <p:cNvGrpSpPr/>
          <p:nvPr/>
        </p:nvGrpSpPr>
        <p:grpSpPr>
          <a:xfrm>
            <a:off x="637033" y="3269582"/>
            <a:ext cx="514885" cy="1045416"/>
            <a:chOff x="3734950" y="3236129"/>
            <a:chExt cx="382388" cy="776337"/>
          </a:xfrm>
        </p:grpSpPr>
        <p:sp>
          <p:nvSpPr>
            <p:cNvPr id="1321" name="Google Shape;1321;p47"/>
            <p:cNvSpPr/>
            <p:nvPr/>
          </p:nvSpPr>
          <p:spPr>
            <a:xfrm>
              <a:off x="3734950" y="3358230"/>
              <a:ext cx="250275" cy="386767"/>
            </a:xfrm>
            <a:custGeom>
              <a:avLst/>
              <a:gdLst/>
              <a:ahLst/>
              <a:cxnLst/>
              <a:rect l="l" t="t" r="r" b="b"/>
              <a:pathLst>
                <a:path w="7098" h="10969" extrusionOk="0">
                  <a:moveTo>
                    <a:pt x="2109" y="1"/>
                  </a:moveTo>
                  <a:cubicBezTo>
                    <a:pt x="2071" y="1"/>
                    <a:pt x="2034" y="6"/>
                    <a:pt x="1996" y="18"/>
                  </a:cubicBezTo>
                  <a:cubicBezTo>
                    <a:pt x="1308" y="263"/>
                    <a:pt x="1751" y="2014"/>
                    <a:pt x="1844" y="2446"/>
                  </a:cubicBezTo>
                  <a:cubicBezTo>
                    <a:pt x="1996" y="3427"/>
                    <a:pt x="2288" y="4349"/>
                    <a:pt x="2673" y="5224"/>
                  </a:cubicBezTo>
                  <a:cubicBezTo>
                    <a:pt x="2230" y="4932"/>
                    <a:pt x="1646" y="4547"/>
                    <a:pt x="1062" y="4547"/>
                  </a:cubicBezTo>
                  <a:cubicBezTo>
                    <a:pt x="479" y="4547"/>
                    <a:pt x="0" y="4781"/>
                    <a:pt x="292" y="5271"/>
                  </a:cubicBezTo>
                  <a:cubicBezTo>
                    <a:pt x="969" y="6298"/>
                    <a:pt x="2043" y="7115"/>
                    <a:pt x="3164" y="7559"/>
                  </a:cubicBezTo>
                  <a:cubicBezTo>
                    <a:pt x="2522" y="7652"/>
                    <a:pt x="0" y="7897"/>
                    <a:pt x="1308" y="8924"/>
                  </a:cubicBezTo>
                  <a:cubicBezTo>
                    <a:pt x="2169" y="9591"/>
                    <a:pt x="4442" y="10968"/>
                    <a:pt x="5494" y="10968"/>
                  </a:cubicBezTo>
                  <a:cubicBezTo>
                    <a:pt x="5511" y="10968"/>
                    <a:pt x="5528" y="10968"/>
                    <a:pt x="5545" y="10967"/>
                  </a:cubicBezTo>
                  <a:cubicBezTo>
                    <a:pt x="6082" y="10384"/>
                    <a:pt x="7097" y="5808"/>
                    <a:pt x="6899" y="5318"/>
                  </a:cubicBezTo>
                  <a:cubicBezTo>
                    <a:pt x="6854" y="5206"/>
                    <a:pt x="6763" y="5160"/>
                    <a:pt x="6641" y="5160"/>
                  </a:cubicBezTo>
                  <a:cubicBezTo>
                    <a:pt x="6126" y="5160"/>
                    <a:pt x="5065" y="5986"/>
                    <a:pt x="4716" y="6146"/>
                  </a:cubicBezTo>
                  <a:cubicBezTo>
                    <a:pt x="5008" y="5469"/>
                    <a:pt x="5300" y="4839"/>
                    <a:pt x="5440" y="4150"/>
                  </a:cubicBezTo>
                  <a:cubicBezTo>
                    <a:pt x="5545" y="3765"/>
                    <a:pt x="5883" y="2446"/>
                    <a:pt x="5498" y="2154"/>
                  </a:cubicBezTo>
                  <a:cubicBezTo>
                    <a:pt x="5423" y="2102"/>
                    <a:pt x="5347" y="2079"/>
                    <a:pt x="5270" y="2079"/>
                  </a:cubicBezTo>
                  <a:cubicBezTo>
                    <a:pt x="4638" y="2079"/>
                    <a:pt x="3965" y="3661"/>
                    <a:pt x="3841" y="4057"/>
                  </a:cubicBezTo>
                  <a:cubicBezTo>
                    <a:pt x="3887" y="3275"/>
                    <a:pt x="3794" y="2551"/>
                    <a:pt x="3455" y="1769"/>
                  </a:cubicBezTo>
                  <a:cubicBezTo>
                    <a:pt x="3313" y="1407"/>
                    <a:pt x="2705" y="1"/>
                    <a:pt x="2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3864982" y="3236129"/>
              <a:ext cx="252356" cy="543004"/>
            </a:xfrm>
            <a:custGeom>
              <a:avLst/>
              <a:gdLst/>
              <a:ahLst/>
              <a:cxnLst/>
              <a:rect l="l" t="t" r="r" b="b"/>
              <a:pathLst>
                <a:path w="7157" h="15400" extrusionOk="0">
                  <a:moveTo>
                    <a:pt x="4005" y="0"/>
                  </a:moveTo>
                  <a:cubicBezTo>
                    <a:pt x="3234" y="0"/>
                    <a:pt x="2729" y="3719"/>
                    <a:pt x="2686" y="4216"/>
                  </a:cubicBezTo>
                  <a:cubicBezTo>
                    <a:pt x="2686" y="4508"/>
                    <a:pt x="2732" y="4987"/>
                    <a:pt x="2394" y="4987"/>
                  </a:cubicBezTo>
                  <a:cubicBezTo>
                    <a:pt x="2063" y="4943"/>
                    <a:pt x="1878" y="4503"/>
                    <a:pt x="1485" y="4503"/>
                  </a:cubicBezTo>
                  <a:cubicBezTo>
                    <a:pt x="1462" y="4503"/>
                    <a:pt x="1438" y="4505"/>
                    <a:pt x="1413" y="4508"/>
                  </a:cubicBezTo>
                  <a:cubicBezTo>
                    <a:pt x="1" y="4602"/>
                    <a:pt x="1075" y="7275"/>
                    <a:pt x="1320" y="7905"/>
                  </a:cubicBezTo>
                  <a:cubicBezTo>
                    <a:pt x="1518" y="8395"/>
                    <a:pt x="1903" y="9026"/>
                    <a:pt x="1857" y="9563"/>
                  </a:cubicBezTo>
                  <a:cubicBezTo>
                    <a:pt x="1810" y="9995"/>
                    <a:pt x="1413" y="10286"/>
                    <a:pt x="1168" y="10637"/>
                  </a:cubicBezTo>
                  <a:cubicBezTo>
                    <a:pt x="106" y="11944"/>
                    <a:pt x="1028" y="13496"/>
                    <a:pt x="1752" y="14769"/>
                  </a:cubicBezTo>
                  <a:lnTo>
                    <a:pt x="3071" y="15399"/>
                  </a:lnTo>
                  <a:cubicBezTo>
                    <a:pt x="3456" y="15247"/>
                    <a:pt x="3853" y="15107"/>
                    <a:pt x="4238" y="14909"/>
                  </a:cubicBezTo>
                  <a:cubicBezTo>
                    <a:pt x="5359" y="14325"/>
                    <a:pt x="6619" y="12819"/>
                    <a:pt x="5837" y="11454"/>
                  </a:cubicBezTo>
                  <a:cubicBezTo>
                    <a:pt x="5604" y="11068"/>
                    <a:pt x="5160" y="11022"/>
                    <a:pt x="4868" y="10730"/>
                  </a:cubicBezTo>
                  <a:cubicBezTo>
                    <a:pt x="4623" y="10485"/>
                    <a:pt x="4822" y="10286"/>
                    <a:pt x="4962" y="9948"/>
                  </a:cubicBezTo>
                  <a:cubicBezTo>
                    <a:pt x="5254" y="9516"/>
                    <a:pt x="7156" y="6738"/>
                    <a:pt x="6479" y="6306"/>
                  </a:cubicBezTo>
                  <a:cubicBezTo>
                    <a:pt x="6431" y="6280"/>
                    <a:pt x="6379" y="6269"/>
                    <a:pt x="6325" y="6269"/>
                  </a:cubicBezTo>
                  <a:cubicBezTo>
                    <a:pt x="5861" y="6269"/>
                    <a:pt x="5221" y="7123"/>
                    <a:pt x="4824" y="7123"/>
                  </a:cubicBezTo>
                  <a:cubicBezTo>
                    <a:pt x="4658" y="7123"/>
                    <a:pt x="4534" y="6974"/>
                    <a:pt x="4483" y="6551"/>
                  </a:cubicBezTo>
                  <a:cubicBezTo>
                    <a:pt x="4331" y="5430"/>
                    <a:pt x="4577" y="4158"/>
                    <a:pt x="4577" y="2991"/>
                  </a:cubicBezTo>
                  <a:cubicBezTo>
                    <a:pt x="4577" y="2407"/>
                    <a:pt x="4822" y="516"/>
                    <a:pt x="4191" y="73"/>
                  </a:cubicBezTo>
                  <a:cubicBezTo>
                    <a:pt x="4127" y="23"/>
                    <a:pt x="4065" y="0"/>
                    <a:pt x="4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3837833" y="3714026"/>
              <a:ext cx="232998" cy="298441"/>
            </a:xfrm>
            <a:custGeom>
              <a:avLst/>
              <a:gdLst/>
              <a:ahLst/>
              <a:cxnLst/>
              <a:rect l="l" t="t" r="r" b="b"/>
              <a:pathLst>
                <a:path w="6608" h="8464" extrusionOk="0">
                  <a:moveTo>
                    <a:pt x="0" y="1"/>
                  </a:moveTo>
                  <a:lnTo>
                    <a:pt x="0" y="5148"/>
                  </a:lnTo>
                  <a:cubicBezTo>
                    <a:pt x="0" y="6946"/>
                    <a:pt x="1459" y="8464"/>
                    <a:pt x="3304" y="8464"/>
                  </a:cubicBezTo>
                  <a:cubicBezTo>
                    <a:pt x="5101" y="8464"/>
                    <a:pt x="6607" y="6946"/>
                    <a:pt x="6607" y="5148"/>
                  </a:cubicBezTo>
                  <a:lnTo>
                    <a:pt x="66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3861703" y="3714026"/>
              <a:ext cx="209127" cy="298441"/>
            </a:xfrm>
            <a:custGeom>
              <a:avLst/>
              <a:gdLst/>
              <a:ahLst/>
              <a:cxnLst/>
              <a:rect l="l" t="t" r="r" b="b"/>
              <a:pathLst>
                <a:path w="5931" h="8464" extrusionOk="0">
                  <a:moveTo>
                    <a:pt x="4529" y="1"/>
                  </a:moveTo>
                  <a:cubicBezTo>
                    <a:pt x="3304" y="2475"/>
                    <a:pt x="1751" y="5008"/>
                    <a:pt x="0" y="7144"/>
                  </a:cubicBezTo>
                  <a:cubicBezTo>
                    <a:pt x="584" y="7927"/>
                    <a:pt x="1553" y="8464"/>
                    <a:pt x="2627" y="8464"/>
                  </a:cubicBezTo>
                  <a:cubicBezTo>
                    <a:pt x="4424" y="8464"/>
                    <a:pt x="5930" y="6946"/>
                    <a:pt x="5930" y="5148"/>
                  </a:cubicBezTo>
                  <a:lnTo>
                    <a:pt x="5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71"/>
          <p:cNvSpPr txBox="1">
            <a:spLocks noGrp="1"/>
          </p:cNvSpPr>
          <p:nvPr>
            <p:ph type="title"/>
          </p:nvPr>
        </p:nvSpPr>
        <p:spPr>
          <a:xfrm>
            <a:off x="720000" y="3943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dirty="0"/>
          </a:p>
        </p:txBody>
      </p:sp>
      <p:sp>
        <p:nvSpPr>
          <p:cNvPr id="2277" name="Google Shape;2277;p71"/>
          <p:cNvSpPr txBox="1">
            <a:spLocks noGrp="1"/>
          </p:cNvSpPr>
          <p:nvPr>
            <p:ph type="subTitle" idx="2"/>
          </p:nvPr>
        </p:nvSpPr>
        <p:spPr>
          <a:xfrm>
            <a:off x="676341" y="1721414"/>
            <a:ext cx="4637144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1" dirty="0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rPr>
              <a:t>Контакты</a:t>
            </a:r>
          </a:p>
          <a:p>
            <a:pPr marL="342900" indent="-342900">
              <a:buSzPts val="1100"/>
            </a:pPr>
            <a:r>
              <a:rPr lang="en-US" sz="2400" b="1" dirty="0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rPr>
              <a:t>+7(917)-77-89-650</a:t>
            </a:r>
          </a:p>
          <a:p>
            <a:pPr marL="342900" indent="-342900">
              <a:buSzPts val="1100"/>
            </a:pPr>
            <a:r>
              <a:rPr lang="en-US" sz="2400" b="1" dirty="0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rPr>
              <a:t>Mail: ravil.Bayanov@mail.ru</a:t>
            </a:r>
            <a:endParaRPr sz="2400" b="1" dirty="0">
              <a:solidFill>
                <a:schemeClr val="lt1"/>
              </a:solidFill>
              <a:latin typeface="Sansita"/>
              <a:ea typeface="Sansita"/>
              <a:cs typeface="Sansita"/>
              <a:sym typeface="Sansita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u="sng" dirty="0"/>
          </a:p>
        </p:txBody>
      </p:sp>
      <p:grpSp>
        <p:nvGrpSpPr>
          <p:cNvPr id="2279" name="Google Shape;2279;p71"/>
          <p:cNvGrpSpPr/>
          <p:nvPr/>
        </p:nvGrpSpPr>
        <p:grpSpPr>
          <a:xfrm>
            <a:off x="4715448" y="1724315"/>
            <a:ext cx="545462" cy="2879874"/>
            <a:chOff x="8250225" y="347143"/>
            <a:chExt cx="795830" cy="4201743"/>
          </a:xfrm>
        </p:grpSpPr>
        <p:sp>
          <p:nvSpPr>
            <p:cNvPr id="2280" name="Google Shape;2280;p71"/>
            <p:cNvSpPr/>
            <p:nvPr/>
          </p:nvSpPr>
          <p:spPr>
            <a:xfrm>
              <a:off x="8597828" y="347143"/>
              <a:ext cx="84998" cy="4182272"/>
            </a:xfrm>
            <a:custGeom>
              <a:avLst/>
              <a:gdLst/>
              <a:ahLst/>
              <a:cxnLst/>
              <a:rect l="l" t="t" r="r" b="b"/>
              <a:pathLst>
                <a:path w="1273" h="62637" extrusionOk="0">
                  <a:moveTo>
                    <a:pt x="0" y="0"/>
                  </a:moveTo>
                  <a:lnTo>
                    <a:pt x="0" y="62636"/>
                  </a:lnTo>
                  <a:lnTo>
                    <a:pt x="1273" y="6263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1"/>
            <p:cNvSpPr/>
            <p:nvPr/>
          </p:nvSpPr>
          <p:spPr>
            <a:xfrm>
              <a:off x="8639893" y="347143"/>
              <a:ext cx="42933" cy="4182272"/>
            </a:xfrm>
            <a:custGeom>
              <a:avLst/>
              <a:gdLst/>
              <a:ahLst/>
              <a:cxnLst/>
              <a:rect l="l" t="t" r="r" b="b"/>
              <a:pathLst>
                <a:path w="643" h="62637" extrusionOk="0">
                  <a:moveTo>
                    <a:pt x="1" y="0"/>
                  </a:moveTo>
                  <a:lnTo>
                    <a:pt x="1" y="62636"/>
                  </a:lnTo>
                  <a:lnTo>
                    <a:pt x="643" y="62636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2" name="Google Shape;2282;p71"/>
            <p:cNvGrpSpPr/>
            <p:nvPr/>
          </p:nvGrpSpPr>
          <p:grpSpPr>
            <a:xfrm>
              <a:off x="8254098" y="3724209"/>
              <a:ext cx="772460" cy="824676"/>
              <a:chOff x="8254098" y="3724209"/>
              <a:chExt cx="772460" cy="824676"/>
            </a:xfrm>
          </p:grpSpPr>
          <p:sp>
            <p:nvSpPr>
              <p:cNvPr id="2283" name="Google Shape;2283;p71"/>
              <p:cNvSpPr/>
              <p:nvPr/>
            </p:nvSpPr>
            <p:spPr>
              <a:xfrm>
                <a:off x="8254098" y="3730418"/>
                <a:ext cx="360157" cy="818467"/>
              </a:xfrm>
              <a:custGeom>
                <a:avLst/>
                <a:gdLst/>
                <a:ahLst/>
                <a:cxnLst/>
                <a:rect l="l" t="t" r="r" b="b"/>
                <a:pathLst>
                  <a:path w="5394" h="12258" extrusionOk="0">
                    <a:moveTo>
                      <a:pt x="3152" y="1"/>
                    </a:moveTo>
                    <a:lnTo>
                      <a:pt x="2627" y="538"/>
                    </a:lnTo>
                    <a:cubicBezTo>
                      <a:pt x="4028" y="1950"/>
                      <a:pt x="4565" y="4238"/>
                      <a:pt x="4028" y="6467"/>
                    </a:cubicBezTo>
                    <a:cubicBezTo>
                      <a:pt x="3444" y="8860"/>
                      <a:pt x="1506" y="10611"/>
                      <a:pt x="1" y="11673"/>
                    </a:cubicBezTo>
                    <a:lnTo>
                      <a:pt x="433" y="12257"/>
                    </a:lnTo>
                    <a:cubicBezTo>
                      <a:pt x="2043" y="11137"/>
                      <a:pt x="4133" y="9292"/>
                      <a:pt x="4763" y="6666"/>
                    </a:cubicBezTo>
                    <a:cubicBezTo>
                      <a:pt x="5394" y="4191"/>
                      <a:pt x="4763" y="1612"/>
                      <a:pt x="31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71"/>
              <p:cNvSpPr/>
              <p:nvPr/>
            </p:nvSpPr>
            <p:spPr>
              <a:xfrm>
                <a:off x="8666401" y="3730418"/>
                <a:ext cx="360157" cy="818467"/>
              </a:xfrm>
              <a:custGeom>
                <a:avLst/>
                <a:gdLst/>
                <a:ahLst/>
                <a:cxnLst/>
                <a:rect l="l" t="t" r="r" b="b"/>
                <a:pathLst>
                  <a:path w="5394" h="12258" extrusionOk="0">
                    <a:moveTo>
                      <a:pt x="2230" y="1"/>
                    </a:moveTo>
                    <a:cubicBezTo>
                      <a:pt x="631" y="1612"/>
                      <a:pt x="1" y="4191"/>
                      <a:pt x="631" y="6666"/>
                    </a:cubicBezTo>
                    <a:cubicBezTo>
                      <a:pt x="1261" y="9292"/>
                      <a:pt x="3304" y="11137"/>
                      <a:pt x="4962" y="12257"/>
                    </a:cubicBezTo>
                    <a:lnTo>
                      <a:pt x="5393" y="11673"/>
                    </a:lnTo>
                    <a:cubicBezTo>
                      <a:pt x="3888" y="10611"/>
                      <a:pt x="1938" y="8860"/>
                      <a:pt x="1355" y="6467"/>
                    </a:cubicBezTo>
                    <a:cubicBezTo>
                      <a:pt x="829" y="4238"/>
                      <a:pt x="1355" y="1950"/>
                      <a:pt x="2767" y="538"/>
                    </a:cubicBez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71"/>
              <p:cNvSpPr/>
              <p:nvPr/>
            </p:nvSpPr>
            <p:spPr>
              <a:xfrm>
                <a:off x="8474705" y="3951759"/>
                <a:ext cx="334384" cy="42199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632" extrusionOk="0">
                    <a:moveTo>
                      <a:pt x="0" y="1"/>
                    </a:moveTo>
                    <a:lnTo>
                      <a:pt x="0" y="631"/>
                    </a:lnTo>
                    <a:lnTo>
                      <a:pt x="5008" y="631"/>
                    </a:lnTo>
                    <a:lnTo>
                      <a:pt x="50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71"/>
              <p:cNvSpPr/>
              <p:nvPr/>
            </p:nvSpPr>
            <p:spPr>
              <a:xfrm>
                <a:off x="8429502" y="3724209"/>
                <a:ext cx="421719" cy="42132"/>
              </a:xfrm>
              <a:custGeom>
                <a:avLst/>
                <a:gdLst/>
                <a:ahLst/>
                <a:cxnLst/>
                <a:rect l="l" t="t" r="r" b="b"/>
                <a:pathLst>
                  <a:path w="6316" h="631" extrusionOk="0">
                    <a:moveTo>
                      <a:pt x="0" y="0"/>
                    </a:moveTo>
                    <a:lnTo>
                      <a:pt x="0" y="631"/>
                    </a:lnTo>
                    <a:lnTo>
                      <a:pt x="6315" y="631"/>
                    </a:lnTo>
                    <a:lnTo>
                      <a:pt x="63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71"/>
              <p:cNvSpPr/>
              <p:nvPr/>
            </p:nvSpPr>
            <p:spPr>
              <a:xfrm>
                <a:off x="8474705" y="4074949"/>
                <a:ext cx="334384" cy="42132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631" extrusionOk="0">
                    <a:moveTo>
                      <a:pt x="0" y="0"/>
                    </a:moveTo>
                    <a:lnTo>
                      <a:pt x="0" y="630"/>
                    </a:lnTo>
                    <a:lnTo>
                      <a:pt x="5008" y="630"/>
                    </a:lnTo>
                    <a:lnTo>
                      <a:pt x="5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8" name="Google Shape;2288;p71"/>
            <p:cNvSpPr/>
            <p:nvPr/>
          </p:nvSpPr>
          <p:spPr>
            <a:xfrm>
              <a:off x="8257236" y="685397"/>
              <a:ext cx="376516" cy="236165"/>
            </a:xfrm>
            <a:custGeom>
              <a:avLst/>
              <a:gdLst/>
              <a:ahLst/>
              <a:cxnLst/>
              <a:rect l="l" t="t" r="r" b="b"/>
              <a:pathLst>
                <a:path w="5639" h="3537" extrusionOk="0">
                  <a:moveTo>
                    <a:pt x="222" y="0"/>
                  </a:moveTo>
                  <a:cubicBezTo>
                    <a:pt x="202" y="0"/>
                    <a:pt x="187" y="12"/>
                    <a:pt x="187" y="35"/>
                  </a:cubicBezTo>
                  <a:lnTo>
                    <a:pt x="0" y="327"/>
                  </a:lnTo>
                  <a:cubicBezTo>
                    <a:pt x="0" y="374"/>
                    <a:pt x="0" y="420"/>
                    <a:pt x="47" y="420"/>
                  </a:cubicBezTo>
                  <a:lnTo>
                    <a:pt x="5393" y="3537"/>
                  </a:lnTo>
                  <a:lnTo>
                    <a:pt x="5638" y="3105"/>
                  </a:lnTo>
                  <a:lnTo>
                    <a:pt x="292" y="35"/>
                  </a:lnTo>
                  <a:cubicBezTo>
                    <a:pt x="269" y="12"/>
                    <a:pt x="243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8254098" y="888777"/>
              <a:ext cx="376516" cy="237768"/>
            </a:xfrm>
            <a:custGeom>
              <a:avLst/>
              <a:gdLst/>
              <a:ahLst/>
              <a:cxnLst/>
              <a:rect l="l" t="t" r="r" b="b"/>
              <a:pathLst>
                <a:path w="5639" h="3561" extrusionOk="0">
                  <a:moveTo>
                    <a:pt x="293" y="1"/>
                  </a:moveTo>
                  <a:cubicBezTo>
                    <a:pt x="234" y="1"/>
                    <a:pt x="187" y="1"/>
                    <a:pt x="187" y="59"/>
                  </a:cubicBezTo>
                  <a:lnTo>
                    <a:pt x="1" y="351"/>
                  </a:lnTo>
                  <a:cubicBezTo>
                    <a:pt x="1" y="398"/>
                    <a:pt x="1" y="444"/>
                    <a:pt x="47" y="444"/>
                  </a:cubicBezTo>
                  <a:lnTo>
                    <a:pt x="5394" y="3561"/>
                  </a:lnTo>
                  <a:lnTo>
                    <a:pt x="5639" y="3117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8250225" y="1145973"/>
              <a:ext cx="377251" cy="237034"/>
            </a:xfrm>
            <a:custGeom>
              <a:avLst/>
              <a:gdLst/>
              <a:ahLst/>
              <a:cxnLst/>
              <a:rect l="l" t="t" r="r" b="b"/>
              <a:pathLst>
                <a:path w="5650" h="3550" extrusionOk="0">
                  <a:moveTo>
                    <a:pt x="292" y="1"/>
                  </a:moveTo>
                  <a:cubicBezTo>
                    <a:pt x="245" y="1"/>
                    <a:pt x="199" y="1"/>
                    <a:pt x="199" y="47"/>
                  </a:cubicBezTo>
                  <a:lnTo>
                    <a:pt x="0" y="339"/>
                  </a:lnTo>
                  <a:cubicBezTo>
                    <a:pt x="0" y="386"/>
                    <a:pt x="0" y="433"/>
                    <a:pt x="59" y="433"/>
                  </a:cubicBezTo>
                  <a:lnTo>
                    <a:pt x="5405" y="3549"/>
                  </a:lnTo>
                  <a:lnTo>
                    <a:pt x="5650" y="3106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1"/>
            <p:cNvSpPr/>
            <p:nvPr/>
          </p:nvSpPr>
          <p:spPr>
            <a:xfrm>
              <a:off x="8659390" y="772865"/>
              <a:ext cx="380389" cy="236766"/>
            </a:xfrm>
            <a:custGeom>
              <a:avLst/>
              <a:gdLst/>
              <a:ahLst/>
              <a:cxnLst/>
              <a:rect l="l" t="t" r="r" b="b"/>
              <a:pathLst>
                <a:path w="5697" h="3546" extrusionOk="0">
                  <a:moveTo>
                    <a:pt x="5469" y="0"/>
                  </a:moveTo>
                  <a:cubicBezTo>
                    <a:pt x="5452" y="0"/>
                    <a:pt x="5428" y="15"/>
                    <a:pt x="5405" y="44"/>
                  </a:cubicBezTo>
                  <a:lnTo>
                    <a:pt x="1" y="3102"/>
                  </a:lnTo>
                  <a:lnTo>
                    <a:pt x="246" y="3546"/>
                  </a:lnTo>
                  <a:lnTo>
                    <a:pt x="5650" y="429"/>
                  </a:lnTo>
                  <a:cubicBezTo>
                    <a:pt x="5697" y="429"/>
                    <a:pt x="5697" y="383"/>
                    <a:pt x="5650" y="336"/>
                  </a:cubicBezTo>
                  <a:lnTo>
                    <a:pt x="5498" y="44"/>
                  </a:lnTo>
                  <a:cubicBezTo>
                    <a:pt x="5498" y="15"/>
                    <a:pt x="5487" y="0"/>
                    <a:pt x="5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1"/>
            <p:cNvSpPr/>
            <p:nvPr/>
          </p:nvSpPr>
          <p:spPr>
            <a:xfrm>
              <a:off x="8663262" y="976845"/>
              <a:ext cx="379654" cy="237033"/>
            </a:xfrm>
            <a:custGeom>
              <a:avLst/>
              <a:gdLst/>
              <a:ahLst/>
              <a:cxnLst/>
              <a:rect l="l" t="t" r="r" b="b"/>
              <a:pathLst>
                <a:path w="5686" h="3550" extrusionOk="0">
                  <a:moveTo>
                    <a:pt x="5394" y="1"/>
                  </a:moveTo>
                  <a:lnTo>
                    <a:pt x="1" y="3117"/>
                  </a:lnTo>
                  <a:lnTo>
                    <a:pt x="234" y="3549"/>
                  </a:lnTo>
                  <a:lnTo>
                    <a:pt x="5639" y="433"/>
                  </a:lnTo>
                  <a:cubicBezTo>
                    <a:pt x="5686" y="433"/>
                    <a:pt x="5686" y="386"/>
                    <a:pt x="5639" y="339"/>
                  </a:cubicBezTo>
                  <a:lnTo>
                    <a:pt x="5487" y="47"/>
                  </a:lnTo>
                  <a:cubicBezTo>
                    <a:pt x="5487" y="1"/>
                    <a:pt x="5394" y="1"/>
                    <a:pt x="5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1"/>
            <p:cNvSpPr/>
            <p:nvPr/>
          </p:nvSpPr>
          <p:spPr>
            <a:xfrm>
              <a:off x="8666401" y="1233307"/>
              <a:ext cx="379654" cy="236967"/>
            </a:xfrm>
            <a:custGeom>
              <a:avLst/>
              <a:gdLst/>
              <a:ahLst/>
              <a:cxnLst/>
              <a:rect l="l" t="t" r="r" b="b"/>
              <a:pathLst>
                <a:path w="5686" h="3549" extrusionOk="0">
                  <a:moveTo>
                    <a:pt x="5393" y="0"/>
                  </a:moveTo>
                  <a:lnTo>
                    <a:pt x="1" y="3117"/>
                  </a:lnTo>
                  <a:lnTo>
                    <a:pt x="246" y="3549"/>
                  </a:lnTo>
                  <a:lnTo>
                    <a:pt x="5639" y="444"/>
                  </a:lnTo>
                  <a:cubicBezTo>
                    <a:pt x="5639" y="444"/>
                    <a:pt x="5685" y="385"/>
                    <a:pt x="5639" y="339"/>
                  </a:cubicBezTo>
                  <a:lnTo>
                    <a:pt x="5498" y="47"/>
                  </a:lnTo>
                  <a:cubicBezTo>
                    <a:pt x="5440" y="0"/>
                    <a:pt x="5393" y="0"/>
                    <a:pt x="5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71"/>
          <p:cNvGrpSpPr/>
          <p:nvPr/>
        </p:nvGrpSpPr>
        <p:grpSpPr>
          <a:xfrm>
            <a:off x="5341096" y="3340785"/>
            <a:ext cx="1755512" cy="1263284"/>
            <a:chOff x="4996319" y="1984793"/>
            <a:chExt cx="2650630" cy="1907419"/>
          </a:xfrm>
        </p:grpSpPr>
        <p:grpSp>
          <p:nvGrpSpPr>
            <p:cNvPr id="2295" name="Google Shape;2295;p71"/>
            <p:cNvGrpSpPr/>
            <p:nvPr/>
          </p:nvGrpSpPr>
          <p:grpSpPr>
            <a:xfrm>
              <a:off x="4996319" y="2412644"/>
              <a:ext cx="2650630" cy="1479568"/>
              <a:chOff x="-2251532" y="1701759"/>
              <a:chExt cx="2054911" cy="1147041"/>
            </a:xfrm>
          </p:grpSpPr>
          <p:sp>
            <p:nvSpPr>
              <p:cNvPr id="2296" name="Google Shape;2296;p71"/>
              <p:cNvSpPr/>
              <p:nvPr/>
            </p:nvSpPr>
            <p:spPr>
              <a:xfrm>
                <a:off x="-2251532" y="1701759"/>
                <a:ext cx="498364" cy="1147041"/>
              </a:xfrm>
              <a:custGeom>
                <a:avLst/>
                <a:gdLst/>
                <a:ahLst/>
                <a:cxnLst/>
                <a:rect l="l" t="t" r="r" b="b"/>
                <a:pathLst>
                  <a:path w="9048" h="20825" extrusionOk="0">
                    <a:moveTo>
                      <a:pt x="4530" y="0"/>
                    </a:moveTo>
                    <a:cubicBezTo>
                      <a:pt x="4331" y="0"/>
                      <a:pt x="4145" y="152"/>
                      <a:pt x="4145" y="351"/>
                    </a:cubicBezTo>
                    <a:lnTo>
                      <a:pt x="4145" y="17416"/>
                    </a:lnTo>
                    <a:lnTo>
                      <a:pt x="3071" y="17416"/>
                    </a:lnTo>
                    <a:cubicBezTo>
                      <a:pt x="1367" y="17416"/>
                      <a:pt x="1" y="18782"/>
                      <a:pt x="1" y="20428"/>
                    </a:cubicBezTo>
                    <a:cubicBezTo>
                      <a:pt x="1" y="20673"/>
                      <a:pt x="199" y="20825"/>
                      <a:pt x="398" y="20825"/>
                    </a:cubicBezTo>
                    <a:cubicBezTo>
                      <a:pt x="585" y="20825"/>
                      <a:pt x="736" y="20673"/>
                      <a:pt x="736" y="20428"/>
                    </a:cubicBezTo>
                    <a:cubicBezTo>
                      <a:pt x="736" y="19214"/>
                      <a:pt x="1810" y="18152"/>
                      <a:pt x="3071" y="18152"/>
                    </a:cubicBezTo>
                    <a:lnTo>
                      <a:pt x="5989" y="18152"/>
                    </a:lnTo>
                    <a:cubicBezTo>
                      <a:pt x="7250" y="18152"/>
                      <a:pt x="8324" y="19214"/>
                      <a:pt x="8324" y="20428"/>
                    </a:cubicBezTo>
                    <a:cubicBezTo>
                      <a:pt x="8324" y="20673"/>
                      <a:pt x="8464" y="20825"/>
                      <a:pt x="8662" y="20825"/>
                    </a:cubicBezTo>
                    <a:cubicBezTo>
                      <a:pt x="8861" y="20825"/>
                      <a:pt x="9047" y="20673"/>
                      <a:pt x="9047" y="20428"/>
                    </a:cubicBezTo>
                    <a:cubicBezTo>
                      <a:pt x="9047" y="18782"/>
                      <a:pt x="7693" y="17416"/>
                      <a:pt x="5989" y="17416"/>
                    </a:cubicBezTo>
                    <a:lnTo>
                      <a:pt x="4915" y="17416"/>
                    </a:lnTo>
                    <a:lnTo>
                      <a:pt x="4915" y="351"/>
                    </a:lnTo>
                    <a:cubicBezTo>
                      <a:pt x="4915" y="152"/>
                      <a:pt x="4728" y="0"/>
                      <a:pt x="4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71"/>
              <p:cNvSpPr/>
              <p:nvPr/>
            </p:nvSpPr>
            <p:spPr>
              <a:xfrm>
                <a:off x="-694985" y="1701759"/>
                <a:ext cx="498364" cy="1147041"/>
              </a:xfrm>
              <a:custGeom>
                <a:avLst/>
                <a:gdLst/>
                <a:ahLst/>
                <a:cxnLst/>
                <a:rect l="l" t="t" r="r" b="b"/>
                <a:pathLst>
                  <a:path w="9048" h="20825" extrusionOk="0">
                    <a:moveTo>
                      <a:pt x="4530" y="0"/>
                    </a:moveTo>
                    <a:cubicBezTo>
                      <a:pt x="4331" y="0"/>
                      <a:pt x="4133" y="152"/>
                      <a:pt x="4133" y="351"/>
                    </a:cubicBezTo>
                    <a:lnTo>
                      <a:pt x="4133" y="17416"/>
                    </a:lnTo>
                    <a:lnTo>
                      <a:pt x="3024" y="17416"/>
                    </a:lnTo>
                    <a:cubicBezTo>
                      <a:pt x="1366" y="17416"/>
                      <a:pt x="1" y="18782"/>
                      <a:pt x="1" y="20428"/>
                    </a:cubicBezTo>
                    <a:cubicBezTo>
                      <a:pt x="1" y="20673"/>
                      <a:pt x="199" y="20825"/>
                      <a:pt x="398" y="20825"/>
                    </a:cubicBezTo>
                    <a:cubicBezTo>
                      <a:pt x="584" y="20825"/>
                      <a:pt x="736" y="20673"/>
                      <a:pt x="736" y="20428"/>
                    </a:cubicBezTo>
                    <a:cubicBezTo>
                      <a:pt x="736" y="19214"/>
                      <a:pt x="1752" y="18152"/>
                      <a:pt x="3024" y="18152"/>
                    </a:cubicBezTo>
                    <a:lnTo>
                      <a:pt x="5989" y="18152"/>
                    </a:lnTo>
                    <a:cubicBezTo>
                      <a:pt x="7249" y="18152"/>
                      <a:pt x="8277" y="19214"/>
                      <a:pt x="8277" y="20428"/>
                    </a:cubicBezTo>
                    <a:cubicBezTo>
                      <a:pt x="8277" y="20673"/>
                      <a:pt x="8463" y="20825"/>
                      <a:pt x="8662" y="20825"/>
                    </a:cubicBezTo>
                    <a:cubicBezTo>
                      <a:pt x="8860" y="20825"/>
                      <a:pt x="9047" y="20673"/>
                      <a:pt x="9047" y="20428"/>
                    </a:cubicBezTo>
                    <a:cubicBezTo>
                      <a:pt x="9047" y="18782"/>
                      <a:pt x="7693" y="17416"/>
                      <a:pt x="5989" y="17416"/>
                    </a:cubicBezTo>
                    <a:lnTo>
                      <a:pt x="4915" y="17416"/>
                    </a:lnTo>
                    <a:lnTo>
                      <a:pt x="4915" y="351"/>
                    </a:lnTo>
                    <a:cubicBezTo>
                      <a:pt x="4915" y="152"/>
                      <a:pt x="4716" y="0"/>
                      <a:pt x="45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8" name="Google Shape;2298;p71"/>
            <p:cNvSpPr/>
            <p:nvPr/>
          </p:nvSpPr>
          <p:spPr>
            <a:xfrm>
              <a:off x="5138051" y="1984793"/>
              <a:ext cx="2384509" cy="542467"/>
            </a:xfrm>
            <a:custGeom>
              <a:avLst/>
              <a:gdLst/>
              <a:ahLst/>
              <a:cxnLst/>
              <a:rect l="l" t="t" r="r" b="b"/>
              <a:pathLst>
                <a:path w="33561" h="7635" extrusionOk="0">
                  <a:moveTo>
                    <a:pt x="3701" y="0"/>
                  </a:moveTo>
                  <a:cubicBezTo>
                    <a:pt x="1658" y="0"/>
                    <a:pt x="1" y="1646"/>
                    <a:pt x="1" y="3689"/>
                  </a:cubicBezTo>
                  <a:lnTo>
                    <a:pt x="1" y="7634"/>
                  </a:lnTo>
                  <a:lnTo>
                    <a:pt x="33560" y="7634"/>
                  </a:lnTo>
                  <a:lnTo>
                    <a:pt x="33560" y="3689"/>
                  </a:lnTo>
                  <a:cubicBezTo>
                    <a:pt x="33560" y="1646"/>
                    <a:pt x="31914" y="0"/>
                    <a:pt x="298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71"/>
            <p:cNvGrpSpPr/>
            <p:nvPr/>
          </p:nvGrpSpPr>
          <p:grpSpPr>
            <a:xfrm>
              <a:off x="5283204" y="2157302"/>
              <a:ext cx="2094184" cy="262956"/>
              <a:chOff x="5283204" y="2157302"/>
              <a:chExt cx="2094184" cy="262956"/>
            </a:xfrm>
          </p:grpSpPr>
          <p:sp>
            <p:nvSpPr>
              <p:cNvPr id="2300" name="Google Shape;2300;p71"/>
              <p:cNvSpPr/>
              <p:nvPr/>
            </p:nvSpPr>
            <p:spPr>
              <a:xfrm>
                <a:off x="5283204" y="2157302"/>
                <a:ext cx="926492" cy="262956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3701" extrusionOk="0">
                    <a:moveTo>
                      <a:pt x="11195" y="245"/>
                    </a:moveTo>
                    <a:cubicBezTo>
                      <a:pt x="12070" y="245"/>
                      <a:pt x="12794" y="969"/>
                      <a:pt x="12794" y="1844"/>
                    </a:cubicBezTo>
                    <a:cubicBezTo>
                      <a:pt x="12794" y="2720"/>
                      <a:pt x="12070" y="3455"/>
                      <a:pt x="11195" y="3455"/>
                    </a:cubicBezTo>
                    <a:lnTo>
                      <a:pt x="1857" y="3455"/>
                    </a:lnTo>
                    <a:cubicBezTo>
                      <a:pt x="981" y="3455"/>
                      <a:pt x="246" y="2720"/>
                      <a:pt x="246" y="1844"/>
                    </a:cubicBezTo>
                    <a:cubicBezTo>
                      <a:pt x="246" y="969"/>
                      <a:pt x="981" y="245"/>
                      <a:pt x="1857" y="245"/>
                    </a:cubicBezTo>
                    <a:close/>
                    <a:moveTo>
                      <a:pt x="1857" y="0"/>
                    </a:moveTo>
                    <a:cubicBezTo>
                      <a:pt x="829" y="0"/>
                      <a:pt x="1" y="829"/>
                      <a:pt x="1" y="1844"/>
                    </a:cubicBezTo>
                    <a:cubicBezTo>
                      <a:pt x="1" y="2872"/>
                      <a:pt x="829" y="3700"/>
                      <a:pt x="1857" y="3700"/>
                    </a:cubicBezTo>
                    <a:lnTo>
                      <a:pt x="11195" y="3700"/>
                    </a:lnTo>
                    <a:cubicBezTo>
                      <a:pt x="12210" y="3700"/>
                      <a:pt x="13039" y="2872"/>
                      <a:pt x="13039" y="1844"/>
                    </a:cubicBezTo>
                    <a:cubicBezTo>
                      <a:pt x="13039" y="829"/>
                      <a:pt x="12210" y="0"/>
                      <a:pt x="111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71"/>
              <p:cNvSpPr/>
              <p:nvPr/>
            </p:nvSpPr>
            <p:spPr>
              <a:xfrm>
                <a:off x="6451748" y="2157302"/>
                <a:ext cx="925639" cy="262956"/>
              </a:xfrm>
              <a:custGeom>
                <a:avLst/>
                <a:gdLst/>
                <a:ahLst/>
                <a:cxnLst/>
                <a:rect l="l" t="t" r="r" b="b"/>
                <a:pathLst>
                  <a:path w="13028" h="3701" extrusionOk="0">
                    <a:moveTo>
                      <a:pt x="11183" y="245"/>
                    </a:moveTo>
                    <a:cubicBezTo>
                      <a:pt x="12059" y="245"/>
                      <a:pt x="12782" y="969"/>
                      <a:pt x="12782" y="1844"/>
                    </a:cubicBezTo>
                    <a:cubicBezTo>
                      <a:pt x="12782" y="2720"/>
                      <a:pt x="12059" y="3455"/>
                      <a:pt x="11183" y="3455"/>
                    </a:cubicBezTo>
                    <a:lnTo>
                      <a:pt x="1845" y="3455"/>
                    </a:lnTo>
                    <a:cubicBezTo>
                      <a:pt x="969" y="3455"/>
                      <a:pt x="234" y="2720"/>
                      <a:pt x="234" y="1844"/>
                    </a:cubicBezTo>
                    <a:cubicBezTo>
                      <a:pt x="234" y="969"/>
                      <a:pt x="969" y="245"/>
                      <a:pt x="1845" y="245"/>
                    </a:cubicBezTo>
                    <a:close/>
                    <a:moveTo>
                      <a:pt x="1845" y="0"/>
                    </a:moveTo>
                    <a:cubicBezTo>
                      <a:pt x="818" y="0"/>
                      <a:pt x="1" y="829"/>
                      <a:pt x="1" y="1844"/>
                    </a:cubicBezTo>
                    <a:cubicBezTo>
                      <a:pt x="1" y="2872"/>
                      <a:pt x="818" y="3700"/>
                      <a:pt x="1845" y="3700"/>
                    </a:cubicBezTo>
                    <a:lnTo>
                      <a:pt x="11183" y="3700"/>
                    </a:lnTo>
                    <a:cubicBezTo>
                      <a:pt x="12199" y="3700"/>
                      <a:pt x="13027" y="2872"/>
                      <a:pt x="13027" y="1844"/>
                    </a:cubicBezTo>
                    <a:cubicBezTo>
                      <a:pt x="13027" y="829"/>
                      <a:pt x="12199" y="0"/>
                      <a:pt x="111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71"/>
              <p:cNvSpPr/>
              <p:nvPr/>
            </p:nvSpPr>
            <p:spPr>
              <a:xfrm>
                <a:off x="6862270" y="2236877"/>
                <a:ext cx="103733" cy="103733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6" y="1"/>
                    </a:moveTo>
                    <a:cubicBezTo>
                      <a:pt x="351" y="1"/>
                      <a:pt x="1" y="339"/>
                      <a:pt x="1" y="724"/>
                    </a:cubicBezTo>
                    <a:cubicBezTo>
                      <a:pt x="1" y="1121"/>
                      <a:pt x="351" y="1460"/>
                      <a:pt x="736" y="1460"/>
                    </a:cubicBezTo>
                    <a:cubicBezTo>
                      <a:pt x="1121" y="1460"/>
                      <a:pt x="1460" y="1121"/>
                      <a:pt x="1460" y="724"/>
                    </a:cubicBezTo>
                    <a:cubicBezTo>
                      <a:pt x="1460" y="339"/>
                      <a:pt x="1121" y="1"/>
                      <a:pt x="7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71"/>
              <p:cNvSpPr/>
              <p:nvPr/>
            </p:nvSpPr>
            <p:spPr>
              <a:xfrm>
                <a:off x="5694578" y="2236877"/>
                <a:ext cx="103733" cy="103733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36" y="1"/>
                    </a:moveTo>
                    <a:cubicBezTo>
                      <a:pt x="339" y="1"/>
                      <a:pt x="0" y="339"/>
                      <a:pt x="0" y="724"/>
                    </a:cubicBezTo>
                    <a:cubicBezTo>
                      <a:pt x="0" y="1121"/>
                      <a:pt x="339" y="1460"/>
                      <a:pt x="736" y="1460"/>
                    </a:cubicBezTo>
                    <a:cubicBezTo>
                      <a:pt x="1121" y="1460"/>
                      <a:pt x="1459" y="1121"/>
                      <a:pt x="1459" y="724"/>
                    </a:cubicBezTo>
                    <a:cubicBezTo>
                      <a:pt x="1459" y="339"/>
                      <a:pt x="1121" y="1"/>
                      <a:pt x="7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4" name="Google Shape;2304;p71"/>
            <p:cNvSpPr/>
            <p:nvPr/>
          </p:nvSpPr>
          <p:spPr>
            <a:xfrm>
              <a:off x="5138051" y="2527186"/>
              <a:ext cx="2384509" cy="228142"/>
            </a:xfrm>
            <a:custGeom>
              <a:avLst/>
              <a:gdLst/>
              <a:ahLst/>
              <a:cxnLst/>
              <a:rect l="l" t="t" r="r" b="b"/>
              <a:pathLst>
                <a:path w="33561" h="3211" extrusionOk="0">
                  <a:moveTo>
                    <a:pt x="1" y="0"/>
                  </a:moveTo>
                  <a:lnTo>
                    <a:pt x="1" y="3210"/>
                  </a:lnTo>
                  <a:lnTo>
                    <a:pt x="33560" y="3210"/>
                  </a:lnTo>
                  <a:lnTo>
                    <a:pt x="33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5" name="Google Shape;2305;p71"/>
          <p:cNvSpPr/>
          <p:nvPr/>
        </p:nvSpPr>
        <p:spPr>
          <a:xfrm>
            <a:off x="7618423" y="4275523"/>
            <a:ext cx="100249" cy="285276"/>
          </a:xfrm>
          <a:custGeom>
            <a:avLst/>
            <a:gdLst/>
            <a:ahLst/>
            <a:cxnLst/>
            <a:rect l="l" t="t" r="r" b="b"/>
            <a:pathLst>
              <a:path w="2242" h="6380" extrusionOk="0">
                <a:moveTo>
                  <a:pt x="783" y="1"/>
                </a:moveTo>
                <a:cubicBezTo>
                  <a:pt x="752" y="1"/>
                  <a:pt x="721" y="3"/>
                  <a:pt x="689" y="7"/>
                </a:cubicBezTo>
                <a:cubicBezTo>
                  <a:pt x="292" y="53"/>
                  <a:pt x="1" y="450"/>
                  <a:pt x="59" y="835"/>
                </a:cubicBezTo>
                <a:lnTo>
                  <a:pt x="736" y="5750"/>
                </a:lnTo>
                <a:cubicBezTo>
                  <a:pt x="783" y="6088"/>
                  <a:pt x="1121" y="6380"/>
                  <a:pt x="1460" y="6380"/>
                </a:cubicBezTo>
                <a:lnTo>
                  <a:pt x="1565" y="6380"/>
                </a:lnTo>
                <a:cubicBezTo>
                  <a:pt x="1950" y="6287"/>
                  <a:pt x="2242" y="5948"/>
                  <a:pt x="2195" y="5505"/>
                </a:cubicBezTo>
                <a:lnTo>
                  <a:pt x="1518" y="637"/>
                </a:lnTo>
                <a:cubicBezTo>
                  <a:pt x="1464" y="240"/>
                  <a:pt x="1135" y="1"/>
                  <a:pt x="78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71"/>
          <p:cNvSpPr/>
          <p:nvPr/>
        </p:nvSpPr>
        <p:spPr>
          <a:xfrm>
            <a:off x="7407548" y="3707467"/>
            <a:ext cx="659266" cy="896653"/>
          </a:xfrm>
          <a:custGeom>
            <a:avLst/>
            <a:gdLst/>
            <a:ahLst/>
            <a:cxnLst/>
            <a:rect l="l" t="t" r="r" b="b"/>
            <a:pathLst>
              <a:path w="14744" h="20053" extrusionOk="0">
                <a:moveTo>
                  <a:pt x="11299" y="1"/>
                </a:moveTo>
                <a:cubicBezTo>
                  <a:pt x="11246" y="1"/>
                  <a:pt x="11192" y="8"/>
                  <a:pt x="11137" y="22"/>
                </a:cubicBezTo>
                <a:cubicBezTo>
                  <a:pt x="10705" y="69"/>
                  <a:pt x="10460" y="454"/>
                  <a:pt x="10506" y="851"/>
                </a:cubicBezTo>
                <a:lnTo>
                  <a:pt x="13133" y="18594"/>
                </a:lnTo>
                <a:lnTo>
                  <a:pt x="736" y="18594"/>
                </a:lnTo>
                <a:cubicBezTo>
                  <a:pt x="339" y="18594"/>
                  <a:pt x="1" y="18886"/>
                  <a:pt x="1" y="19329"/>
                </a:cubicBezTo>
                <a:cubicBezTo>
                  <a:pt x="1" y="19714"/>
                  <a:pt x="339" y="20053"/>
                  <a:pt x="736" y="20053"/>
                </a:cubicBezTo>
                <a:lnTo>
                  <a:pt x="13961" y="20053"/>
                </a:lnTo>
                <a:cubicBezTo>
                  <a:pt x="14207" y="20053"/>
                  <a:pt x="14405" y="19959"/>
                  <a:pt x="14545" y="19819"/>
                </a:cubicBezTo>
                <a:cubicBezTo>
                  <a:pt x="14697" y="19621"/>
                  <a:pt x="14743" y="19422"/>
                  <a:pt x="14697" y="19177"/>
                </a:cubicBezTo>
                <a:lnTo>
                  <a:pt x="11965" y="606"/>
                </a:lnTo>
                <a:cubicBezTo>
                  <a:pt x="11885" y="264"/>
                  <a:pt x="11623" y="1"/>
                  <a:pt x="1129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71"/>
          <p:cNvSpPr/>
          <p:nvPr/>
        </p:nvSpPr>
        <p:spPr>
          <a:xfrm>
            <a:off x="7875220" y="3707467"/>
            <a:ext cx="82498" cy="294353"/>
          </a:xfrm>
          <a:custGeom>
            <a:avLst/>
            <a:gdLst/>
            <a:ahLst/>
            <a:cxnLst/>
            <a:rect l="l" t="t" r="r" b="b"/>
            <a:pathLst>
              <a:path w="1845" h="6583" extrusionOk="0">
                <a:moveTo>
                  <a:pt x="840" y="1"/>
                </a:moveTo>
                <a:cubicBezTo>
                  <a:pt x="787" y="1"/>
                  <a:pt x="733" y="8"/>
                  <a:pt x="678" y="22"/>
                </a:cubicBezTo>
                <a:cubicBezTo>
                  <a:pt x="246" y="69"/>
                  <a:pt x="1" y="454"/>
                  <a:pt x="47" y="851"/>
                </a:cubicBezTo>
                <a:lnTo>
                  <a:pt x="876" y="6582"/>
                </a:lnTo>
                <a:cubicBezTo>
                  <a:pt x="1215" y="5415"/>
                  <a:pt x="1553" y="4295"/>
                  <a:pt x="1845" y="3127"/>
                </a:cubicBezTo>
                <a:lnTo>
                  <a:pt x="1506" y="606"/>
                </a:lnTo>
                <a:cubicBezTo>
                  <a:pt x="1426" y="264"/>
                  <a:pt x="1164" y="1"/>
                  <a:pt x="8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71"/>
          <p:cNvSpPr/>
          <p:nvPr/>
        </p:nvSpPr>
        <p:spPr>
          <a:xfrm>
            <a:off x="7259944" y="2811561"/>
            <a:ext cx="741629" cy="1567723"/>
          </a:xfrm>
          <a:custGeom>
            <a:avLst/>
            <a:gdLst/>
            <a:ahLst/>
            <a:cxnLst/>
            <a:rect l="l" t="t" r="r" b="b"/>
            <a:pathLst>
              <a:path w="16586" h="35061" extrusionOk="0">
                <a:moveTo>
                  <a:pt x="10385" y="1"/>
                </a:moveTo>
                <a:cubicBezTo>
                  <a:pt x="10109" y="1"/>
                  <a:pt x="9825" y="37"/>
                  <a:pt x="9535" y="109"/>
                </a:cubicBezTo>
                <a:cubicBezTo>
                  <a:pt x="5251" y="1230"/>
                  <a:pt x="1306" y="9938"/>
                  <a:pt x="629" y="19568"/>
                </a:cubicBezTo>
                <a:cubicBezTo>
                  <a:pt x="0" y="28466"/>
                  <a:pt x="2431" y="35060"/>
                  <a:pt x="6202" y="35060"/>
                </a:cubicBezTo>
                <a:cubicBezTo>
                  <a:pt x="6492" y="35060"/>
                  <a:pt x="6790" y="35021"/>
                  <a:pt x="7095" y="34941"/>
                </a:cubicBezTo>
                <a:cubicBezTo>
                  <a:pt x="11333" y="33821"/>
                  <a:pt x="15313" y="25113"/>
                  <a:pt x="15955" y="15529"/>
                </a:cubicBezTo>
                <a:cubicBezTo>
                  <a:pt x="16586" y="6560"/>
                  <a:pt x="14138" y="1"/>
                  <a:pt x="1038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71"/>
          <p:cNvSpPr/>
          <p:nvPr/>
        </p:nvSpPr>
        <p:spPr>
          <a:xfrm>
            <a:off x="7298471" y="2897413"/>
            <a:ext cx="631644" cy="1395555"/>
          </a:xfrm>
          <a:custGeom>
            <a:avLst/>
            <a:gdLst/>
            <a:ahLst/>
            <a:cxnLst/>
            <a:rect l="l" t="t" r="r" b="b"/>
            <a:pathLst>
              <a:path w="14126" h="31210" extrusionOk="0">
                <a:moveTo>
                  <a:pt x="8835" y="1"/>
                </a:moveTo>
                <a:cubicBezTo>
                  <a:pt x="8606" y="1"/>
                  <a:pt x="8372" y="31"/>
                  <a:pt x="8132" y="92"/>
                </a:cubicBezTo>
                <a:cubicBezTo>
                  <a:pt x="4537" y="1061"/>
                  <a:pt x="1129" y="8753"/>
                  <a:pt x="545" y="17310"/>
                </a:cubicBezTo>
                <a:cubicBezTo>
                  <a:pt x="0" y="25297"/>
                  <a:pt x="2090" y="31210"/>
                  <a:pt x="5258" y="31210"/>
                </a:cubicBezTo>
                <a:cubicBezTo>
                  <a:pt x="5483" y="31210"/>
                  <a:pt x="5714" y="31180"/>
                  <a:pt x="5950" y="31118"/>
                </a:cubicBezTo>
                <a:cubicBezTo>
                  <a:pt x="9545" y="30150"/>
                  <a:pt x="12953" y="22469"/>
                  <a:pt x="13537" y="13901"/>
                </a:cubicBezTo>
                <a:cubicBezTo>
                  <a:pt x="14125" y="5913"/>
                  <a:pt x="12048" y="1"/>
                  <a:pt x="8835" y="1"/>
                </a:cubicBezTo>
                <a:close/>
              </a:path>
            </a:pathLst>
          </a:custGeom>
          <a:solidFill>
            <a:srgbClr val="FFFFFF">
              <a:alpha val="78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71"/>
          <p:cNvSpPr/>
          <p:nvPr/>
        </p:nvSpPr>
        <p:spPr>
          <a:xfrm>
            <a:off x="7309935" y="3003835"/>
            <a:ext cx="585174" cy="915522"/>
          </a:xfrm>
          <a:custGeom>
            <a:avLst/>
            <a:gdLst/>
            <a:ahLst/>
            <a:cxnLst/>
            <a:rect l="l" t="t" r="r" b="b"/>
            <a:pathLst>
              <a:path w="13087" h="20475" extrusionOk="0">
                <a:moveTo>
                  <a:pt x="11522" y="0"/>
                </a:moveTo>
                <a:lnTo>
                  <a:pt x="386" y="12595"/>
                </a:lnTo>
                <a:cubicBezTo>
                  <a:pt x="293" y="13377"/>
                  <a:pt x="188" y="14147"/>
                  <a:pt x="141" y="14930"/>
                </a:cubicBezTo>
                <a:cubicBezTo>
                  <a:pt x="1" y="16926"/>
                  <a:pt x="48" y="18817"/>
                  <a:pt x="188" y="20474"/>
                </a:cubicBezTo>
                <a:lnTo>
                  <a:pt x="13086" y="5930"/>
                </a:lnTo>
                <a:cubicBezTo>
                  <a:pt x="12841" y="3502"/>
                  <a:pt x="12304" y="1459"/>
                  <a:pt x="115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71"/>
          <p:cNvSpPr/>
          <p:nvPr/>
        </p:nvSpPr>
        <p:spPr>
          <a:xfrm>
            <a:off x="7407548" y="3686540"/>
            <a:ext cx="469821" cy="567925"/>
          </a:xfrm>
          <a:custGeom>
            <a:avLst/>
            <a:gdLst/>
            <a:ahLst/>
            <a:cxnLst/>
            <a:rect l="l" t="t" r="r" b="b"/>
            <a:pathLst>
              <a:path w="10507" h="12701" extrusionOk="0">
                <a:moveTo>
                  <a:pt x="10506" y="0"/>
                </a:moveTo>
                <a:lnTo>
                  <a:pt x="1" y="11871"/>
                </a:lnTo>
                <a:cubicBezTo>
                  <a:pt x="199" y="12210"/>
                  <a:pt x="444" y="12502"/>
                  <a:pt x="689" y="12700"/>
                </a:cubicBezTo>
                <a:lnTo>
                  <a:pt x="10121" y="2089"/>
                </a:lnTo>
                <a:cubicBezTo>
                  <a:pt x="10261" y="1412"/>
                  <a:pt x="10413" y="735"/>
                  <a:pt x="105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71"/>
          <p:cNvSpPr/>
          <p:nvPr/>
        </p:nvSpPr>
        <p:spPr>
          <a:xfrm>
            <a:off x="7327195" y="3338391"/>
            <a:ext cx="574185" cy="737529"/>
          </a:xfrm>
          <a:custGeom>
            <a:avLst/>
            <a:gdLst/>
            <a:ahLst/>
            <a:cxnLst/>
            <a:rect l="l" t="t" r="r" b="b"/>
            <a:pathLst>
              <a:path w="12841" h="16494" extrusionOk="0">
                <a:moveTo>
                  <a:pt x="12794" y="0"/>
                </a:moveTo>
                <a:lnTo>
                  <a:pt x="0" y="14498"/>
                </a:lnTo>
                <a:cubicBezTo>
                  <a:pt x="94" y="15175"/>
                  <a:pt x="245" y="15864"/>
                  <a:pt x="444" y="16494"/>
                </a:cubicBezTo>
                <a:lnTo>
                  <a:pt x="12840" y="2440"/>
                </a:lnTo>
                <a:cubicBezTo>
                  <a:pt x="12840" y="1611"/>
                  <a:pt x="12840" y="782"/>
                  <a:pt x="1279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3" name="Google Shape;2313;p71"/>
          <p:cNvGrpSpPr/>
          <p:nvPr/>
        </p:nvGrpSpPr>
        <p:grpSpPr>
          <a:xfrm>
            <a:off x="5593750" y="2274000"/>
            <a:ext cx="1222464" cy="1066778"/>
            <a:chOff x="5802100" y="2274000"/>
            <a:chExt cx="1222464" cy="1066778"/>
          </a:xfrm>
        </p:grpSpPr>
        <p:sp>
          <p:nvSpPr>
            <p:cNvPr id="2314" name="Google Shape;2314;p71"/>
            <p:cNvSpPr/>
            <p:nvPr/>
          </p:nvSpPr>
          <p:spPr>
            <a:xfrm>
              <a:off x="6173050" y="2274000"/>
              <a:ext cx="405223" cy="172603"/>
            </a:xfrm>
            <a:custGeom>
              <a:avLst/>
              <a:gdLst/>
              <a:ahLst/>
              <a:cxnLst/>
              <a:rect l="l" t="t" r="r" b="b"/>
              <a:pathLst>
                <a:path w="9480" h="4670" extrusionOk="0">
                  <a:moveTo>
                    <a:pt x="7191" y="782"/>
                  </a:moveTo>
                  <a:cubicBezTo>
                    <a:pt x="8020" y="782"/>
                    <a:pt x="8709" y="1459"/>
                    <a:pt x="8709" y="2335"/>
                  </a:cubicBezTo>
                  <a:cubicBezTo>
                    <a:pt x="8709" y="3163"/>
                    <a:pt x="8020" y="3899"/>
                    <a:pt x="7191" y="3899"/>
                  </a:cubicBezTo>
                  <a:lnTo>
                    <a:pt x="2335" y="3899"/>
                  </a:lnTo>
                  <a:cubicBezTo>
                    <a:pt x="1460" y="3899"/>
                    <a:pt x="771" y="3163"/>
                    <a:pt x="771" y="2335"/>
                  </a:cubicBezTo>
                  <a:cubicBezTo>
                    <a:pt x="771" y="1459"/>
                    <a:pt x="1460" y="782"/>
                    <a:pt x="2335" y="782"/>
                  </a:cubicBezTo>
                  <a:close/>
                  <a:moveTo>
                    <a:pt x="2335" y="0"/>
                  </a:moveTo>
                  <a:cubicBezTo>
                    <a:pt x="1016" y="0"/>
                    <a:pt x="1" y="1027"/>
                    <a:pt x="1" y="2335"/>
                  </a:cubicBezTo>
                  <a:cubicBezTo>
                    <a:pt x="1" y="3607"/>
                    <a:pt x="1016" y="4669"/>
                    <a:pt x="2335" y="4669"/>
                  </a:cubicBezTo>
                  <a:lnTo>
                    <a:pt x="7191" y="4669"/>
                  </a:lnTo>
                  <a:cubicBezTo>
                    <a:pt x="8464" y="4669"/>
                    <a:pt x="9479" y="3607"/>
                    <a:pt x="9479" y="2335"/>
                  </a:cubicBezTo>
                  <a:cubicBezTo>
                    <a:pt x="9479" y="1027"/>
                    <a:pt x="8464" y="0"/>
                    <a:pt x="7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1"/>
            <p:cNvSpPr/>
            <p:nvPr/>
          </p:nvSpPr>
          <p:spPr>
            <a:xfrm>
              <a:off x="5851983" y="2375775"/>
              <a:ext cx="1112182" cy="823311"/>
            </a:xfrm>
            <a:custGeom>
              <a:avLst/>
              <a:gdLst/>
              <a:ahLst/>
              <a:cxnLst/>
              <a:rect l="l" t="t" r="r" b="b"/>
              <a:pathLst>
                <a:path w="26019" h="19261" extrusionOk="0">
                  <a:moveTo>
                    <a:pt x="3117" y="0"/>
                  </a:moveTo>
                  <a:cubicBezTo>
                    <a:pt x="1366" y="0"/>
                    <a:pt x="0" y="1413"/>
                    <a:pt x="0" y="3117"/>
                  </a:cubicBezTo>
                  <a:lnTo>
                    <a:pt x="0" y="16155"/>
                  </a:lnTo>
                  <a:cubicBezTo>
                    <a:pt x="0" y="17906"/>
                    <a:pt x="1366" y="19260"/>
                    <a:pt x="3117" y="19260"/>
                  </a:cubicBezTo>
                  <a:lnTo>
                    <a:pt x="22914" y="19260"/>
                  </a:lnTo>
                  <a:cubicBezTo>
                    <a:pt x="24618" y="19260"/>
                    <a:pt x="26019" y="17906"/>
                    <a:pt x="26019" y="16155"/>
                  </a:cubicBezTo>
                  <a:lnTo>
                    <a:pt x="26019" y="3117"/>
                  </a:lnTo>
                  <a:cubicBezTo>
                    <a:pt x="26019" y="1413"/>
                    <a:pt x="24618" y="0"/>
                    <a:pt x="22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1"/>
            <p:cNvSpPr/>
            <p:nvPr/>
          </p:nvSpPr>
          <p:spPr>
            <a:xfrm>
              <a:off x="6190774" y="2455109"/>
              <a:ext cx="735983" cy="577827"/>
            </a:xfrm>
            <a:custGeom>
              <a:avLst/>
              <a:gdLst/>
              <a:ahLst/>
              <a:cxnLst/>
              <a:rect l="l" t="t" r="r" b="b"/>
              <a:pathLst>
                <a:path w="17218" h="13518" extrusionOk="0">
                  <a:moveTo>
                    <a:pt x="15175" y="0"/>
                  </a:moveTo>
                  <a:cubicBezTo>
                    <a:pt x="10074" y="4471"/>
                    <a:pt x="5019" y="8895"/>
                    <a:pt x="0" y="13424"/>
                  </a:cubicBezTo>
                  <a:lnTo>
                    <a:pt x="16400" y="13424"/>
                  </a:lnTo>
                  <a:cubicBezTo>
                    <a:pt x="16692" y="13424"/>
                    <a:pt x="16926" y="13424"/>
                    <a:pt x="17217" y="13517"/>
                  </a:cubicBezTo>
                  <a:lnTo>
                    <a:pt x="17217" y="13377"/>
                  </a:lnTo>
                  <a:lnTo>
                    <a:pt x="17217" y="2918"/>
                  </a:lnTo>
                  <a:cubicBezTo>
                    <a:pt x="17217" y="1599"/>
                    <a:pt x="16342" y="432"/>
                    <a:pt x="1517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1"/>
            <p:cNvSpPr/>
            <p:nvPr/>
          </p:nvSpPr>
          <p:spPr>
            <a:xfrm>
              <a:off x="6578231" y="2375775"/>
              <a:ext cx="206074" cy="43"/>
            </a:xfrm>
            <a:custGeom>
              <a:avLst/>
              <a:gdLst/>
              <a:ahLst/>
              <a:cxnLst/>
              <a:rect l="l" t="t" r="r" b="b"/>
              <a:pathLst>
                <a:path w="4821" h="1" extrusionOk="0">
                  <a:moveTo>
                    <a:pt x="482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821" y="0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rgbClr val="F8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1"/>
            <p:cNvSpPr/>
            <p:nvPr/>
          </p:nvSpPr>
          <p:spPr>
            <a:xfrm>
              <a:off x="6784259" y="2375775"/>
              <a:ext cx="2052" cy="43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8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1"/>
            <p:cNvSpPr/>
            <p:nvPr/>
          </p:nvSpPr>
          <p:spPr>
            <a:xfrm>
              <a:off x="5851983" y="2375775"/>
              <a:ext cx="1052339" cy="682082"/>
            </a:xfrm>
            <a:custGeom>
              <a:avLst/>
              <a:gdLst/>
              <a:ahLst/>
              <a:cxnLst/>
              <a:rect l="l" t="t" r="r" b="b"/>
              <a:pathLst>
                <a:path w="24619" h="15957" extrusionOk="0">
                  <a:moveTo>
                    <a:pt x="3117" y="0"/>
                  </a:moveTo>
                  <a:cubicBezTo>
                    <a:pt x="1366" y="0"/>
                    <a:pt x="0" y="1413"/>
                    <a:pt x="0" y="3117"/>
                  </a:cubicBezTo>
                  <a:lnTo>
                    <a:pt x="0" y="15957"/>
                  </a:lnTo>
                  <a:cubicBezTo>
                    <a:pt x="292" y="15712"/>
                    <a:pt x="631" y="15525"/>
                    <a:pt x="1074" y="15373"/>
                  </a:cubicBezTo>
                  <a:cubicBezTo>
                    <a:pt x="1027" y="15327"/>
                    <a:pt x="1027" y="15280"/>
                    <a:pt x="1027" y="15233"/>
                  </a:cubicBezTo>
                  <a:lnTo>
                    <a:pt x="1027" y="4774"/>
                  </a:lnTo>
                  <a:cubicBezTo>
                    <a:pt x="1027" y="3070"/>
                    <a:pt x="2440" y="1658"/>
                    <a:pt x="4191" y="1658"/>
                  </a:cubicBezTo>
                  <a:lnTo>
                    <a:pt x="21992" y="1658"/>
                  </a:lnTo>
                  <a:cubicBezTo>
                    <a:pt x="22377" y="1658"/>
                    <a:pt x="22762" y="1705"/>
                    <a:pt x="23101" y="1856"/>
                  </a:cubicBezTo>
                  <a:cubicBezTo>
                    <a:pt x="23591" y="1413"/>
                    <a:pt x="24128" y="981"/>
                    <a:pt x="24618" y="491"/>
                  </a:cubicBezTo>
                  <a:cubicBezTo>
                    <a:pt x="24128" y="199"/>
                    <a:pt x="23544" y="0"/>
                    <a:pt x="22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1"/>
            <p:cNvSpPr/>
            <p:nvPr/>
          </p:nvSpPr>
          <p:spPr>
            <a:xfrm>
              <a:off x="5895881" y="2446603"/>
              <a:ext cx="943553" cy="586333"/>
            </a:xfrm>
            <a:custGeom>
              <a:avLst/>
              <a:gdLst/>
              <a:ahLst/>
              <a:cxnLst/>
              <a:rect l="l" t="t" r="r" b="b"/>
              <a:pathLst>
                <a:path w="22074" h="13717" extrusionOk="0">
                  <a:moveTo>
                    <a:pt x="3164" y="1"/>
                  </a:moveTo>
                  <a:cubicBezTo>
                    <a:pt x="1413" y="1"/>
                    <a:pt x="0" y="1413"/>
                    <a:pt x="0" y="3117"/>
                  </a:cubicBezTo>
                  <a:lnTo>
                    <a:pt x="0" y="13576"/>
                  </a:lnTo>
                  <a:cubicBezTo>
                    <a:pt x="0" y="13623"/>
                    <a:pt x="0" y="13670"/>
                    <a:pt x="47" y="13716"/>
                  </a:cubicBezTo>
                  <a:cubicBezTo>
                    <a:pt x="292" y="13623"/>
                    <a:pt x="631" y="13623"/>
                    <a:pt x="923" y="13623"/>
                  </a:cubicBezTo>
                  <a:lnTo>
                    <a:pt x="6899" y="13623"/>
                  </a:lnTo>
                  <a:cubicBezTo>
                    <a:pt x="11918" y="9094"/>
                    <a:pt x="16973" y="4670"/>
                    <a:pt x="22074" y="199"/>
                  </a:cubicBezTo>
                  <a:cubicBezTo>
                    <a:pt x="21735" y="48"/>
                    <a:pt x="21350" y="1"/>
                    <a:pt x="20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1"/>
            <p:cNvSpPr/>
            <p:nvPr/>
          </p:nvSpPr>
          <p:spPr>
            <a:xfrm>
              <a:off x="6072501" y="2717004"/>
              <a:ext cx="208125" cy="425398"/>
            </a:xfrm>
            <a:custGeom>
              <a:avLst/>
              <a:gdLst/>
              <a:ahLst/>
              <a:cxnLst/>
              <a:rect l="l" t="t" r="r" b="b"/>
              <a:pathLst>
                <a:path w="4869" h="9952" extrusionOk="0">
                  <a:moveTo>
                    <a:pt x="1761" y="1"/>
                  </a:moveTo>
                  <a:cubicBezTo>
                    <a:pt x="1632" y="1"/>
                    <a:pt x="1500" y="16"/>
                    <a:pt x="1366" y="48"/>
                  </a:cubicBezTo>
                  <a:cubicBezTo>
                    <a:pt x="538" y="188"/>
                    <a:pt x="1" y="924"/>
                    <a:pt x="141" y="1601"/>
                  </a:cubicBezTo>
                  <a:lnTo>
                    <a:pt x="1705" y="9001"/>
                  </a:lnTo>
                  <a:cubicBezTo>
                    <a:pt x="1826" y="9585"/>
                    <a:pt x="2424" y="9952"/>
                    <a:pt x="3118" y="9952"/>
                  </a:cubicBezTo>
                  <a:cubicBezTo>
                    <a:pt x="3229" y="9952"/>
                    <a:pt x="3342" y="9943"/>
                    <a:pt x="3456" y="9923"/>
                  </a:cubicBezTo>
                  <a:cubicBezTo>
                    <a:pt x="4285" y="9725"/>
                    <a:pt x="4868" y="9048"/>
                    <a:pt x="4670" y="8313"/>
                  </a:cubicBezTo>
                  <a:lnTo>
                    <a:pt x="3117" y="970"/>
                  </a:lnTo>
                  <a:cubicBezTo>
                    <a:pt x="2990" y="404"/>
                    <a:pt x="2422" y="1"/>
                    <a:pt x="1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1"/>
            <p:cNvSpPr/>
            <p:nvPr/>
          </p:nvSpPr>
          <p:spPr>
            <a:xfrm>
              <a:off x="6088957" y="2727947"/>
              <a:ext cx="172690" cy="387654"/>
            </a:xfrm>
            <a:custGeom>
              <a:avLst/>
              <a:gdLst/>
              <a:ahLst/>
              <a:cxnLst/>
              <a:rect l="l" t="t" r="r" b="b"/>
              <a:pathLst>
                <a:path w="4040" h="9069" extrusionOk="0">
                  <a:moveTo>
                    <a:pt x="1377" y="1"/>
                  </a:moveTo>
                  <a:cubicBezTo>
                    <a:pt x="1279" y="1"/>
                    <a:pt x="1177" y="13"/>
                    <a:pt x="1075" y="37"/>
                  </a:cubicBezTo>
                  <a:cubicBezTo>
                    <a:pt x="444" y="177"/>
                    <a:pt x="1" y="714"/>
                    <a:pt x="153" y="1251"/>
                  </a:cubicBezTo>
                  <a:lnTo>
                    <a:pt x="1658" y="8302"/>
                  </a:lnTo>
                  <a:cubicBezTo>
                    <a:pt x="1737" y="8756"/>
                    <a:pt x="2168" y="9069"/>
                    <a:pt x="2681" y="9069"/>
                  </a:cubicBezTo>
                  <a:cubicBezTo>
                    <a:pt x="2774" y="9069"/>
                    <a:pt x="2869" y="9058"/>
                    <a:pt x="2966" y="9037"/>
                  </a:cubicBezTo>
                  <a:cubicBezTo>
                    <a:pt x="3608" y="8885"/>
                    <a:pt x="4040" y="8348"/>
                    <a:pt x="3946" y="7811"/>
                  </a:cubicBezTo>
                  <a:lnTo>
                    <a:pt x="2382" y="761"/>
                  </a:lnTo>
                  <a:cubicBezTo>
                    <a:pt x="2304" y="311"/>
                    <a:pt x="1882" y="1"/>
                    <a:pt x="13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1"/>
            <p:cNvSpPr/>
            <p:nvPr/>
          </p:nvSpPr>
          <p:spPr>
            <a:xfrm>
              <a:off x="6093446" y="2728332"/>
              <a:ext cx="145248" cy="368975"/>
            </a:xfrm>
            <a:custGeom>
              <a:avLst/>
              <a:gdLst/>
              <a:ahLst/>
              <a:cxnLst/>
              <a:rect l="l" t="t" r="r" b="b"/>
              <a:pathLst>
                <a:path w="3398" h="8632" extrusionOk="0">
                  <a:moveTo>
                    <a:pt x="1252" y="0"/>
                  </a:moveTo>
                  <a:cubicBezTo>
                    <a:pt x="1160" y="0"/>
                    <a:pt x="1066" y="9"/>
                    <a:pt x="970" y="28"/>
                  </a:cubicBezTo>
                  <a:cubicBezTo>
                    <a:pt x="386" y="122"/>
                    <a:pt x="1" y="612"/>
                    <a:pt x="1" y="1044"/>
                  </a:cubicBezTo>
                  <a:lnTo>
                    <a:pt x="141" y="1044"/>
                  </a:lnTo>
                  <a:lnTo>
                    <a:pt x="1752" y="8631"/>
                  </a:lnTo>
                  <a:lnTo>
                    <a:pt x="1799" y="8631"/>
                  </a:lnTo>
                  <a:cubicBezTo>
                    <a:pt x="1845" y="8631"/>
                    <a:pt x="1845" y="8631"/>
                    <a:pt x="1845" y="8584"/>
                  </a:cubicBezTo>
                  <a:lnTo>
                    <a:pt x="234" y="1044"/>
                  </a:lnTo>
                  <a:lnTo>
                    <a:pt x="479" y="1044"/>
                  </a:lnTo>
                  <a:lnTo>
                    <a:pt x="2044" y="8538"/>
                  </a:lnTo>
                  <a:lnTo>
                    <a:pt x="2090" y="8584"/>
                  </a:lnTo>
                  <a:cubicBezTo>
                    <a:pt x="2137" y="8584"/>
                    <a:pt x="2137" y="8538"/>
                    <a:pt x="2137" y="8538"/>
                  </a:cubicBezTo>
                  <a:lnTo>
                    <a:pt x="526" y="997"/>
                  </a:lnTo>
                  <a:cubicBezTo>
                    <a:pt x="725" y="997"/>
                    <a:pt x="923" y="950"/>
                    <a:pt x="1110" y="904"/>
                  </a:cubicBezTo>
                  <a:lnTo>
                    <a:pt x="2721" y="8444"/>
                  </a:lnTo>
                  <a:lnTo>
                    <a:pt x="2767" y="8444"/>
                  </a:lnTo>
                  <a:lnTo>
                    <a:pt x="2767" y="8386"/>
                  </a:lnTo>
                  <a:lnTo>
                    <a:pt x="1215" y="904"/>
                  </a:lnTo>
                  <a:cubicBezTo>
                    <a:pt x="1355" y="857"/>
                    <a:pt x="1553" y="799"/>
                    <a:pt x="1693" y="752"/>
                  </a:cubicBezTo>
                  <a:lnTo>
                    <a:pt x="3304" y="8293"/>
                  </a:lnTo>
                  <a:cubicBezTo>
                    <a:pt x="3304" y="8293"/>
                    <a:pt x="3304" y="8339"/>
                    <a:pt x="3351" y="8339"/>
                  </a:cubicBezTo>
                  <a:cubicBezTo>
                    <a:pt x="3351" y="8293"/>
                    <a:pt x="3398" y="8293"/>
                    <a:pt x="3351" y="8293"/>
                  </a:cubicBezTo>
                  <a:lnTo>
                    <a:pt x="1799" y="705"/>
                  </a:lnTo>
                  <a:cubicBezTo>
                    <a:pt x="1939" y="659"/>
                    <a:pt x="2090" y="612"/>
                    <a:pt x="2230" y="507"/>
                  </a:cubicBezTo>
                  <a:cubicBezTo>
                    <a:pt x="2029" y="191"/>
                    <a:pt x="1671" y="0"/>
                    <a:pt x="1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1"/>
            <p:cNvSpPr/>
            <p:nvPr/>
          </p:nvSpPr>
          <p:spPr>
            <a:xfrm>
              <a:off x="6213728" y="2767058"/>
              <a:ext cx="241509" cy="496269"/>
            </a:xfrm>
            <a:custGeom>
              <a:avLst/>
              <a:gdLst/>
              <a:ahLst/>
              <a:cxnLst/>
              <a:rect l="l" t="t" r="r" b="b"/>
              <a:pathLst>
                <a:path w="5650" h="11610" extrusionOk="0">
                  <a:moveTo>
                    <a:pt x="2041" y="0"/>
                  </a:moveTo>
                  <a:cubicBezTo>
                    <a:pt x="1900" y="0"/>
                    <a:pt x="1756" y="15"/>
                    <a:pt x="1611" y="44"/>
                  </a:cubicBezTo>
                  <a:cubicBezTo>
                    <a:pt x="630" y="243"/>
                    <a:pt x="0" y="1060"/>
                    <a:pt x="152" y="1889"/>
                  </a:cubicBezTo>
                  <a:lnTo>
                    <a:pt x="1996" y="10503"/>
                  </a:lnTo>
                  <a:cubicBezTo>
                    <a:pt x="2165" y="11157"/>
                    <a:pt x="2855" y="11610"/>
                    <a:pt x="3624" y="11610"/>
                  </a:cubicBezTo>
                  <a:cubicBezTo>
                    <a:pt x="3761" y="11610"/>
                    <a:pt x="3900" y="11595"/>
                    <a:pt x="4039" y="11566"/>
                  </a:cubicBezTo>
                  <a:cubicBezTo>
                    <a:pt x="5008" y="11379"/>
                    <a:pt x="5650" y="10550"/>
                    <a:pt x="5498" y="9721"/>
                  </a:cubicBezTo>
                  <a:lnTo>
                    <a:pt x="3654" y="1165"/>
                  </a:lnTo>
                  <a:cubicBezTo>
                    <a:pt x="3525" y="460"/>
                    <a:pt x="2839" y="0"/>
                    <a:pt x="2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1"/>
            <p:cNvSpPr/>
            <p:nvPr/>
          </p:nvSpPr>
          <p:spPr>
            <a:xfrm>
              <a:off x="6234673" y="2780010"/>
              <a:ext cx="199619" cy="451857"/>
            </a:xfrm>
            <a:custGeom>
              <a:avLst/>
              <a:gdLst/>
              <a:ahLst/>
              <a:cxnLst/>
              <a:rect l="l" t="t" r="r" b="b"/>
              <a:pathLst>
                <a:path w="4670" h="10571" extrusionOk="0">
                  <a:moveTo>
                    <a:pt x="1532" y="1"/>
                  </a:moveTo>
                  <a:cubicBezTo>
                    <a:pt x="1428" y="1"/>
                    <a:pt x="1321" y="11"/>
                    <a:pt x="1214" y="33"/>
                  </a:cubicBezTo>
                  <a:cubicBezTo>
                    <a:pt x="491" y="232"/>
                    <a:pt x="0" y="862"/>
                    <a:pt x="140" y="1446"/>
                  </a:cubicBezTo>
                  <a:lnTo>
                    <a:pt x="1891" y="9710"/>
                  </a:lnTo>
                  <a:cubicBezTo>
                    <a:pt x="2020" y="10245"/>
                    <a:pt x="2528" y="10570"/>
                    <a:pt x="3128" y="10570"/>
                  </a:cubicBezTo>
                  <a:cubicBezTo>
                    <a:pt x="3235" y="10570"/>
                    <a:pt x="3345" y="10560"/>
                    <a:pt x="3455" y="10539"/>
                  </a:cubicBezTo>
                  <a:cubicBezTo>
                    <a:pt x="4179" y="10387"/>
                    <a:pt x="4669" y="9757"/>
                    <a:pt x="4576" y="9173"/>
                  </a:cubicBezTo>
                  <a:lnTo>
                    <a:pt x="2767" y="862"/>
                  </a:lnTo>
                  <a:cubicBezTo>
                    <a:pt x="2687" y="363"/>
                    <a:pt x="2147" y="1"/>
                    <a:pt x="15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1"/>
            <p:cNvSpPr/>
            <p:nvPr/>
          </p:nvSpPr>
          <p:spPr>
            <a:xfrm>
              <a:off x="6238648" y="2780523"/>
              <a:ext cx="168715" cy="431041"/>
            </a:xfrm>
            <a:custGeom>
              <a:avLst/>
              <a:gdLst/>
              <a:ahLst/>
              <a:cxnLst/>
              <a:rect l="l" t="t" r="r" b="b"/>
              <a:pathLst>
                <a:path w="3947" h="10084" extrusionOk="0">
                  <a:moveTo>
                    <a:pt x="1395" y="1"/>
                  </a:moveTo>
                  <a:cubicBezTo>
                    <a:pt x="1305" y="1"/>
                    <a:pt x="1214" y="8"/>
                    <a:pt x="1121" y="21"/>
                  </a:cubicBezTo>
                  <a:cubicBezTo>
                    <a:pt x="491" y="161"/>
                    <a:pt x="1" y="698"/>
                    <a:pt x="1" y="1235"/>
                  </a:cubicBezTo>
                  <a:lnTo>
                    <a:pt x="199" y="1235"/>
                  </a:lnTo>
                  <a:lnTo>
                    <a:pt x="2043" y="10083"/>
                  </a:lnTo>
                  <a:lnTo>
                    <a:pt x="2090" y="10083"/>
                  </a:lnTo>
                  <a:cubicBezTo>
                    <a:pt x="2148" y="10083"/>
                    <a:pt x="2148" y="10083"/>
                    <a:pt x="2148" y="10037"/>
                  </a:cubicBezTo>
                  <a:lnTo>
                    <a:pt x="292" y="1235"/>
                  </a:lnTo>
                  <a:lnTo>
                    <a:pt x="398" y="1235"/>
                  </a:lnTo>
                  <a:lnTo>
                    <a:pt x="2242" y="10037"/>
                  </a:lnTo>
                  <a:lnTo>
                    <a:pt x="2289" y="10037"/>
                  </a:lnTo>
                  <a:cubicBezTo>
                    <a:pt x="2335" y="10037"/>
                    <a:pt x="2335" y="10037"/>
                    <a:pt x="2335" y="9990"/>
                  </a:cubicBezTo>
                  <a:lnTo>
                    <a:pt x="491" y="1235"/>
                  </a:lnTo>
                  <a:lnTo>
                    <a:pt x="538" y="1235"/>
                  </a:lnTo>
                  <a:lnTo>
                    <a:pt x="2440" y="9990"/>
                  </a:lnTo>
                  <a:cubicBezTo>
                    <a:pt x="2440" y="9990"/>
                    <a:pt x="2440" y="10037"/>
                    <a:pt x="2487" y="10037"/>
                  </a:cubicBezTo>
                  <a:lnTo>
                    <a:pt x="2487" y="9990"/>
                  </a:lnTo>
                  <a:lnTo>
                    <a:pt x="631" y="1189"/>
                  </a:lnTo>
                  <a:cubicBezTo>
                    <a:pt x="783" y="1189"/>
                    <a:pt x="923" y="1189"/>
                    <a:pt x="1028" y="1142"/>
                  </a:cubicBezTo>
                  <a:lnTo>
                    <a:pt x="2872" y="9896"/>
                  </a:lnTo>
                  <a:lnTo>
                    <a:pt x="2919" y="9943"/>
                  </a:lnTo>
                  <a:lnTo>
                    <a:pt x="2966" y="9896"/>
                  </a:lnTo>
                  <a:lnTo>
                    <a:pt x="1121" y="1142"/>
                  </a:lnTo>
                  <a:cubicBezTo>
                    <a:pt x="1320" y="1095"/>
                    <a:pt x="1506" y="1037"/>
                    <a:pt x="1705" y="990"/>
                  </a:cubicBezTo>
                  <a:lnTo>
                    <a:pt x="3549" y="9745"/>
                  </a:lnTo>
                  <a:cubicBezTo>
                    <a:pt x="3549" y="9791"/>
                    <a:pt x="3549" y="9791"/>
                    <a:pt x="3608" y="9791"/>
                  </a:cubicBezTo>
                  <a:cubicBezTo>
                    <a:pt x="3654" y="9791"/>
                    <a:pt x="3654" y="9745"/>
                    <a:pt x="3654" y="9745"/>
                  </a:cubicBezTo>
                  <a:lnTo>
                    <a:pt x="1798" y="943"/>
                  </a:lnTo>
                  <a:cubicBezTo>
                    <a:pt x="1857" y="943"/>
                    <a:pt x="1903" y="897"/>
                    <a:pt x="1997" y="897"/>
                  </a:cubicBezTo>
                  <a:lnTo>
                    <a:pt x="3841" y="9698"/>
                  </a:lnTo>
                  <a:lnTo>
                    <a:pt x="3899" y="9698"/>
                  </a:lnTo>
                  <a:cubicBezTo>
                    <a:pt x="3946" y="9698"/>
                    <a:pt x="3946" y="9698"/>
                    <a:pt x="3946" y="9651"/>
                  </a:cubicBezTo>
                  <a:lnTo>
                    <a:pt x="2090" y="850"/>
                  </a:lnTo>
                  <a:cubicBezTo>
                    <a:pt x="2242" y="803"/>
                    <a:pt x="2440" y="698"/>
                    <a:pt x="2580" y="605"/>
                  </a:cubicBezTo>
                  <a:cubicBezTo>
                    <a:pt x="2371" y="226"/>
                    <a:pt x="1916" y="1"/>
                    <a:pt x="1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1"/>
            <p:cNvSpPr/>
            <p:nvPr/>
          </p:nvSpPr>
          <p:spPr>
            <a:xfrm>
              <a:off x="5933282" y="2788003"/>
              <a:ext cx="241039" cy="496269"/>
            </a:xfrm>
            <a:custGeom>
              <a:avLst/>
              <a:gdLst/>
              <a:ahLst/>
              <a:cxnLst/>
              <a:rect l="l" t="t" r="r" b="b"/>
              <a:pathLst>
                <a:path w="5639" h="11610" extrusionOk="0">
                  <a:moveTo>
                    <a:pt x="2016" y="1"/>
                  </a:moveTo>
                  <a:cubicBezTo>
                    <a:pt x="1879" y="1"/>
                    <a:pt x="1739" y="15"/>
                    <a:pt x="1600" y="45"/>
                  </a:cubicBezTo>
                  <a:cubicBezTo>
                    <a:pt x="631" y="231"/>
                    <a:pt x="1" y="1060"/>
                    <a:pt x="141" y="1889"/>
                  </a:cubicBezTo>
                  <a:lnTo>
                    <a:pt x="1997" y="10492"/>
                  </a:lnTo>
                  <a:cubicBezTo>
                    <a:pt x="2116" y="11156"/>
                    <a:pt x="2799" y="11610"/>
                    <a:pt x="3603" y="11610"/>
                  </a:cubicBezTo>
                  <a:cubicBezTo>
                    <a:pt x="3746" y="11610"/>
                    <a:pt x="3892" y="11596"/>
                    <a:pt x="4040" y="11566"/>
                  </a:cubicBezTo>
                  <a:cubicBezTo>
                    <a:pt x="5009" y="11367"/>
                    <a:pt x="5639" y="10550"/>
                    <a:pt x="5499" y="9721"/>
                  </a:cubicBezTo>
                  <a:lnTo>
                    <a:pt x="3643" y="1107"/>
                  </a:lnTo>
                  <a:cubicBezTo>
                    <a:pt x="3484" y="453"/>
                    <a:pt x="2787" y="1"/>
                    <a:pt x="2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1"/>
            <p:cNvSpPr/>
            <p:nvPr/>
          </p:nvSpPr>
          <p:spPr>
            <a:xfrm>
              <a:off x="5953757" y="2800955"/>
              <a:ext cx="199619" cy="451857"/>
            </a:xfrm>
            <a:custGeom>
              <a:avLst/>
              <a:gdLst/>
              <a:ahLst/>
              <a:cxnLst/>
              <a:rect l="l" t="t" r="r" b="b"/>
              <a:pathLst>
                <a:path w="4670" h="10571" extrusionOk="0">
                  <a:moveTo>
                    <a:pt x="1543" y="0"/>
                  </a:moveTo>
                  <a:cubicBezTo>
                    <a:pt x="1440" y="0"/>
                    <a:pt x="1333" y="11"/>
                    <a:pt x="1226" y="34"/>
                  </a:cubicBezTo>
                  <a:cubicBezTo>
                    <a:pt x="491" y="220"/>
                    <a:pt x="1" y="804"/>
                    <a:pt x="106" y="1434"/>
                  </a:cubicBezTo>
                  <a:lnTo>
                    <a:pt x="1903" y="9710"/>
                  </a:lnTo>
                  <a:cubicBezTo>
                    <a:pt x="1982" y="10246"/>
                    <a:pt x="2525" y="10570"/>
                    <a:pt x="3130" y="10570"/>
                  </a:cubicBezTo>
                  <a:cubicBezTo>
                    <a:pt x="3237" y="10570"/>
                    <a:pt x="3347" y="10560"/>
                    <a:pt x="3456" y="10539"/>
                  </a:cubicBezTo>
                  <a:cubicBezTo>
                    <a:pt x="4191" y="10387"/>
                    <a:pt x="4670" y="9757"/>
                    <a:pt x="4530" y="9127"/>
                  </a:cubicBezTo>
                  <a:lnTo>
                    <a:pt x="2779" y="851"/>
                  </a:lnTo>
                  <a:cubicBezTo>
                    <a:pt x="2649" y="353"/>
                    <a:pt x="2139" y="0"/>
                    <a:pt x="1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1"/>
            <p:cNvSpPr/>
            <p:nvPr/>
          </p:nvSpPr>
          <p:spPr>
            <a:xfrm>
              <a:off x="6033091" y="2858232"/>
              <a:ext cx="87371" cy="390732"/>
            </a:xfrm>
            <a:custGeom>
              <a:avLst/>
              <a:gdLst/>
              <a:ahLst/>
              <a:cxnLst/>
              <a:rect l="l" t="t" r="r" b="b"/>
              <a:pathLst>
                <a:path w="2044" h="9141" extrusionOk="0">
                  <a:moveTo>
                    <a:pt x="47" y="1"/>
                  </a:moveTo>
                  <a:cubicBezTo>
                    <a:pt x="47" y="48"/>
                    <a:pt x="1" y="48"/>
                    <a:pt x="1" y="48"/>
                  </a:cubicBezTo>
                  <a:lnTo>
                    <a:pt x="1938" y="9094"/>
                  </a:lnTo>
                  <a:cubicBezTo>
                    <a:pt x="1938" y="9141"/>
                    <a:pt x="1938" y="9141"/>
                    <a:pt x="1997" y="9141"/>
                  </a:cubicBezTo>
                  <a:lnTo>
                    <a:pt x="2043" y="9094"/>
                  </a:lnTo>
                  <a:lnTo>
                    <a:pt x="94" y="48"/>
                  </a:lnTo>
                  <a:cubicBezTo>
                    <a:pt x="94" y="48"/>
                    <a:pt x="94" y="1"/>
                    <a:pt x="47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1"/>
            <p:cNvSpPr/>
            <p:nvPr/>
          </p:nvSpPr>
          <p:spPr>
            <a:xfrm>
              <a:off x="5958245" y="2801339"/>
              <a:ext cx="168202" cy="423774"/>
            </a:xfrm>
            <a:custGeom>
              <a:avLst/>
              <a:gdLst/>
              <a:ahLst/>
              <a:cxnLst/>
              <a:rect l="l" t="t" r="r" b="b"/>
              <a:pathLst>
                <a:path w="3935" h="9914" extrusionOk="0">
                  <a:moveTo>
                    <a:pt x="1410" y="0"/>
                  </a:moveTo>
                  <a:cubicBezTo>
                    <a:pt x="1316" y="0"/>
                    <a:pt x="1219" y="8"/>
                    <a:pt x="1121" y="25"/>
                  </a:cubicBezTo>
                  <a:cubicBezTo>
                    <a:pt x="432" y="165"/>
                    <a:pt x="1" y="702"/>
                    <a:pt x="1" y="1239"/>
                  </a:cubicBezTo>
                  <a:cubicBezTo>
                    <a:pt x="246" y="1239"/>
                    <a:pt x="479" y="1239"/>
                    <a:pt x="724" y="1192"/>
                  </a:cubicBezTo>
                  <a:lnTo>
                    <a:pt x="2522" y="9795"/>
                  </a:lnTo>
                  <a:cubicBezTo>
                    <a:pt x="2522" y="9841"/>
                    <a:pt x="2580" y="9841"/>
                    <a:pt x="2580" y="9841"/>
                  </a:cubicBezTo>
                  <a:cubicBezTo>
                    <a:pt x="2627" y="9841"/>
                    <a:pt x="2627" y="9841"/>
                    <a:pt x="2627" y="9795"/>
                  </a:cubicBezTo>
                  <a:lnTo>
                    <a:pt x="829" y="1192"/>
                  </a:lnTo>
                  <a:cubicBezTo>
                    <a:pt x="876" y="1192"/>
                    <a:pt x="923" y="1133"/>
                    <a:pt x="1016" y="1133"/>
                  </a:cubicBezTo>
                  <a:lnTo>
                    <a:pt x="2872" y="9888"/>
                  </a:lnTo>
                  <a:cubicBezTo>
                    <a:pt x="2872" y="9888"/>
                    <a:pt x="2893" y="9914"/>
                    <a:pt x="2907" y="9914"/>
                  </a:cubicBezTo>
                  <a:cubicBezTo>
                    <a:pt x="2914" y="9914"/>
                    <a:pt x="2919" y="9907"/>
                    <a:pt x="2919" y="9888"/>
                  </a:cubicBezTo>
                  <a:cubicBezTo>
                    <a:pt x="2965" y="9888"/>
                    <a:pt x="2965" y="9888"/>
                    <a:pt x="2965" y="9841"/>
                  </a:cubicBezTo>
                  <a:lnTo>
                    <a:pt x="1121" y="1133"/>
                  </a:lnTo>
                  <a:cubicBezTo>
                    <a:pt x="1413" y="1087"/>
                    <a:pt x="1705" y="993"/>
                    <a:pt x="1997" y="900"/>
                  </a:cubicBezTo>
                  <a:lnTo>
                    <a:pt x="3841" y="9701"/>
                  </a:lnTo>
                  <a:lnTo>
                    <a:pt x="3888" y="9701"/>
                  </a:lnTo>
                  <a:cubicBezTo>
                    <a:pt x="3888" y="9701"/>
                    <a:pt x="3934" y="9701"/>
                    <a:pt x="3934" y="9655"/>
                  </a:cubicBezTo>
                  <a:lnTo>
                    <a:pt x="2043" y="842"/>
                  </a:lnTo>
                  <a:cubicBezTo>
                    <a:pt x="2230" y="795"/>
                    <a:pt x="2429" y="702"/>
                    <a:pt x="2580" y="608"/>
                  </a:cubicBezTo>
                  <a:cubicBezTo>
                    <a:pt x="2373" y="233"/>
                    <a:pt x="1925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1"/>
            <p:cNvSpPr/>
            <p:nvPr/>
          </p:nvSpPr>
          <p:spPr>
            <a:xfrm>
              <a:off x="5802100" y="3028868"/>
              <a:ext cx="1222464" cy="311910"/>
            </a:xfrm>
            <a:custGeom>
              <a:avLst/>
              <a:gdLst/>
              <a:ahLst/>
              <a:cxnLst/>
              <a:rect l="l" t="t" r="r" b="b"/>
              <a:pathLst>
                <a:path w="28599" h="7297" extrusionOk="0">
                  <a:moveTo>
                    <a:pt x="3117" y="1"/>
                  </a:moveTo>
                  <a:cubicBezTo>
                    <a:pt x="1412" y="1"/>
                    <a:pt x="0" y="1355"/>
                    <a:pt x="0" y="3106"/>
                  </a:cubicBezTo>
                  <a:lnTo>
                    <a:pt x="0" y="7296"/>
                  </a:lnTo>
                  <a:lnTo>
                    <a:pt x="28598" y="7296"/>
                  </a:lnTo>
                  <a:lnTo>
                    <a:pt x="28598" y="3106"/>
                  </a:lnTo>
                  <a:cubicBezTo>
                    <a:pt x="28598" y="1355"/>
                    <a:pt x="27244" y="1"/>
                    <a:pt x="25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1"/>
            <p:cNvSpPr/>
            <p:nvPr/>
          </p:nvSpPr>
          <p:spPr>
            <a:xfrm>
              <a:off x="6240657" y="3028868"/>
              <a:ext cx="783901" cy="311910"/>
            </a:xfrm>
            <a:custGeom>
              <a:avLst/>
              <a:gdLst/>
              <a:ahLst/>
              <a:cxnLst/>
              <a:rect l="l" t="t" r="r" b="b"/>
              <a:pathLst>
                <a:path w="18339" h="7297" extrusionOk="0">
                  <a:moveTo>
                    <a:pt x="13774" y="1"/>
                  </a:moveTo>
                  <a:cubicBezTo>
                    <a:pt x="10366" y="1647"/>
                    <a:pt x="7004" y="3550"/>
                    <a:pt x="3701" y="5254"/>
                  </a:cubicBezTo>
                  <a:cubicBezTo>
                    <a:pt x="2440" y="5931"/>
                    <a:pt x="1226" y="6608"/>
                    <a:pt x="0" y="7296"/>
                  </a:cubicBezTo>
                  <a:lnTo>
                    <a:pt x="18338" y="7296"/>
                  </a:lnTo>
                  <a:lnTo>
                    <a:pt x="18338" y="3106"/>
                  </a:lnTo>
                  <a:cubicBezTo>
                    <a:pt x="18338" y="1355"/>
                    <a:pt x="16984" y="1"/>
                    <a:pt x="15233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1"/>
            <p:cNvSpPr/>
            <p:nvPr/>
          </p:nvSpPr>
          <p:spPr>
            <a:xfrm>
              <a:off x="5943798" y="3116195"/>
              <a:ext cx="80874" cy="137254"/>
            </a:xfrm>
            <a:custGeom>
              <a:avLst/>
              <a:gdLst/>
              <a:ahLst/>
              <a:cxnLst/>
              <a:rect l="l" t="t" r="r" b="b"/>
              <a:pathLst>
                <a:path w="1892" h="3211" extrusionOk="0">
                  <a:moveTo>
                    <a:pt x="969" y="1"/>
                  </a:moveTo>
                  <a:cubicBezTo>
                    <a:pt x="432" y="1"/>
                    <a:pt x="0" y="433"/>
                    <a:pt x="0" y="970"/>
                  </a:cubicBezTo>
                  <a:lnTo>
                    <a:pt x="0" y="2289"/>
                  </a:lnTo>
                  <a:cubicBezTo>
                    <a:pt x="0" y="2767"/>
                    <a:pt x="432" y="3211"/>
                    <a:pt x="969" y="3211"/>
                  </a:cubicBezTo>
                  <a:cubicBezTo>
                    <a:pt x="1506" y="3211"/>
                    <a:pt x="1891" y="2767"/>
                    <a:pt x="1891" y="2289"/>
                  </a:cubicBezTo>
                  <a:lnTo>
                    <a:pt x="1891" y="970"/>
                  </a:lnTo>
                  <a:cubicBezTo>
                    <a:pt x="1891" y="433"/>
                    <a:pt x="1506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1"/>
            <p:cNvSpPr/>
            <p:nvPr/>
          </p:nvSpPr>
          <p:spPr>
            <a:xfrm>
              <a:off x="5931316" y="3176593"/>
              <a:ext cx="107803" cy="22484"/>
            </a:xfrm>
            <a:custGeom>
              <a:avLst/>
              <a:gdLst/>
              <a:ahLst/>
              <a:cxnLst/>
              <a:rect l="l" t="t" r="r" b="b"/>
              <a:pathLst>
                <a:path w="2522" h="526" extrusionOk="0">
                  <a:moveTo>
                    <a:pt x="0" y="0"/>
                  </a:moveTo>
                  <a:lnTo>
                    <a:pt x="0" y="525"/>
                  </a:lnTo>
                  <a:lnTo>
                    <a:pt x="2522" y="525"/>
                  </a:lnTo>
                  <a:lnTo>
                    <a:pt x="25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1"/>
            <p:cNvSpPr/>
            <p:nvPr/>
          </p:nvSpPr>
          <p:spPr>
            <a:xfrm>
              <a:off x="6789495" y="3116195"/>
              <a:ext cx="81386" cy="137254"/>
            </a:xfrm>
            <a:custGeom>
              <a:avLst/>
              <a:gdLst/>
              <a:ahLst/>
              <a:cxnLst/>
              <a:rect l="l" t="t" r="r" b="b"/>
              <a:pathLst>
                <a:path w="1904" h="3211" extrusionOk="0">
                  <a:moveTo>
                    <a:pt x="934" y="1"/>
                  </a:moveTo>
                  <a:cubicBezTo>
                    <a:pt x="444" y="1"/>
                    <a:pt x="0" y="433"/>
                    <a:pt x="0" y="970"/>
                  </a:cubicBezTo>
                  <a:lnTo>
                    <a:pt x="0" y="2289"/>
                  </a:lnTo>
                  <a:cubicBezTo>
                    <a:pt x="0" y="2767"/>
                    <a:pt x="444" y="3211"/>
                    <a:pt x="934" y="3211"/>
                  </a:cubicBezTo>
                  <a:cubicBezTo>
                    <a:pt x="1460" y="3211"/>
                    <a:pt x="1903" y="2767"/>
                    <a:pt x="1903" y="2289"/>
                  </a:cubicBezTo>
                  <a:lnTo>
                    <a:pt x="1903" y="970"/>
                  </a:lnTo>
                  <a:cubicBezTo>
                    <a:pt x="1903" y="433"/>
                    <a:pt x="1460" y="1"/>
                    <a:pt x="9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1"/>
            <p:cNvSpPr/>
            <p:nvPr/>
          </p:nvSpPr>
          <p:spPr>
            <a:xfrm>
              <a:off x="6777013" y="3176593"/>
              <a:ext cx="108316" cy="22484"/>
            </a:xfrm>
            <a:custGeom>
              <a:avLst/>
              <a:gdLst/>
              <a:ahLst/>
              <a:cxnLst/>
              <a:rect l="l" t="t" r="r" b="b"/>
              <a:pathLst>
                <a:path w="2534" h="526" extrusionOk="0">
                  <a:moveTo>
                    <a:pt x="1" y="0"/>
                  </a:moveTo>
                  <a:lnTo>
                    <a:pt x="1" y="525"/>
                  </a:lnTo>
                  <a:lnTo>
                    <a:pt x="2534" y="525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7" name="Google Shape;2337;p71"/>
          <p:cNvGrpSpPr/>
          <p:nvPr/>
        </p:nvGrpSpPr>
        <p:grpSpPr>
          <a:xfrm rot="-266922">
            <a:off x="1928552" y="3013842"/>
            <a:ext cx="1222444" cy="1387990"/>
            <a:chOff x="1871088" y="3115675"/>
            <a:chExt cx="1337387" cy="1518499"/>
          </a:xfrm>
        </p:grpSpPr>
        <p:sp>
          <p:nvSpPr>
            <p:cNvPr id="2338" name="Google Shape;2338;p71"/>
            <p:cNvSpPr/>
            <p:nvPr/>
          </p:nvSpPr>
          <p:spPr>
            <a:xfrm>
              <a:off x="1871088" y="3603792"/>
              <a:ext cx="1337387" cy="1030381"/>
            </a:xfrm>
            <a:custGeom>
              <a:avLst/>
              <a:gdLst/>
              <a:ahLst/>
              <a:cxnLst/>
              <a:rect l="l" t="t" r="r" b="b"/>
              <a:pathLst>
                <a:path w="18771" h="14462" extrusionOk="0">
                  <a:moveTo>
                    <a:pt x="4214" y="1"/>
                  </a:moveTo>
                  <a:cubicBezTo>
                    <a:pt x="4198" y="1"/>
                    <a:pt x="4186" y="2"/>
                    <a:pt x="4179" y="5"/>
                  </a:cubicBezTo>
                  <a:cubicBezTo>
                    <a:pt x="3700" y="250"/>
                    <a:pt x="3946" y="682"/>
                    <a:pt x="3841" y="1033"/>
                  </a:cubicBezTo>
                  <a:cubicBezTo>
                    <a:pt x="3841" y="1033"/>
                    <a:pt x="1319" y="8912"/>
                    <a:pt x="490" y="11480"/>
                  </a:cubicBezTo>
                  <a:cubicBezTo>
                    <a:pt x="490" y="11480"/>
                    <a:pt x="0" y="12460"/>
                    <a:pt x="245" y="12705"/>
                  </a:cubicBezTo>
                  <a:cubicBezTo>
                    <a:pt x="483" y="12931"/>
                    <a:pt x="8042" y="14403"/>
                    <a:pt x="8669" y="14403"/>
                  </a:cubicBezTo>
                  <a:cubicBezTo>
                    <a:pt x="8690" y="14403"/>
                    <a:pt x="8703" y="14401"/>
                    <a:pt x="8708" y="14398"/>
                  </a:cubicBezTo>
                  <a:cubicBezTo>
                    <a:pt x="8907" y="14304"/>
                    <a:pt x="8953" y="13044"/>
                    <a:pt x="8953" y="13044"/>
                  </a:cubicBezTo>
                  <a:lnTo>
                    <a:pt x="9432" y="9974"/>
                  </a:lnTo>
                  <a:lnTo>
                    <a:pt x="9829" y="13044"/>
                  </a:lnTo>
                  <a:cubicBezTo>
                    <a:pt x="9829" y="13044"/>
                    <a:pt x="9829" y="14351"/>
                    <a:pt x="9969" y="14456"/>
                  </a:cubicBezTo>
                  <a:cubicBezTo>
                    <a:pt x="9976" y="14460"/>
                    <a:pt x="9994" y="14461"/>
                    <a:pt x="10022" y="14461"/>
                  </a:cubicBezTo>
                  <a:cubicBezTo>
                    <a:pt x="10756" y="14461"/>
                    <a:pt x="18300" y="13328"/>
                    <a:pt x="18537" y="13137"/>
                  </a:cubicBezTo>
                  <a:cubicBezTo>
                    <a:pt x="18770" y="12892"/>
                    <a:pt x="18385" y="11923"/>
                    <a:pt x="18385" y="11923"/>
                  </a:cubicBezTo>
                  <a:cubicBezTo>
                    <a:pt x="17661" y="9297"/>
                    <a:pt x="15513" y="1324"/>
                    <a:pt x="15513" y="1324"/>
                  </a:cubicBezTo>
                  <a:cubicBezTo>
                    <a:pt x="15429" y="1008"/>
                    <a:pt x="15660" y="223"/>
                    <a:pt x="15307" y="223"/>
                  </a:cubicBezTo>
                  <a:cubicBezTo>
                    <a:pt x="15270" y="223"/>
                    <a:pt x="15226" y="231"/>
                    <a:pt x="15175" y="250"/>
                  </a:cubicBezTo>
                  <a:cubicBezTo>
                    <a:pt x="14097" y="576"/>
                    <a:pt x="11225" y="1269"/>
                    <a:pt x="10011" y="1269"/>
                  </a:cubicBezTo>
                  <a:cubicBezTo>
                    <a:pt x="9963" y="1269"/>
                    <a:pt x="9918" y="1268"/>
                    <a:pt x="9875" y="1266"/>
                  </a:cubicBezTo>
                  <a:cubicBezTo>
                    <a:pt x="8793" y="1221"/>
                    <a:pt x="4675" y="1"/>
                    <a:pt x="4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1"/>
            <p:cNvSpPr/>
            <p:nvPr/>
          </p:nvSpPr>
          <p:spPr>
            <a:xfrm>
              <a:off x="1888543" y="3604149"/>
              <a:ext cx="845850" cy="921515"/>
            </a:xfrm>
            <a:custGeom>
              <a:avLst/>
              <a:gdLst/>
              <a:ahLst/>
              <a:cxnLst/>
              <a:rect l="l" t="t" r="r" b="b"/>
              <a:pathLst>
                <a:path w="11872" h="12934" extrusionOk="0">
                  <a:moveTo>
                    <a:pt x="0" y="12700"/>
                  </a:moveTo>
                  <a:cubicBezTo>
                    <a:pt x="47" y="12747"/>
                    <a:pt x="339" y="12794"/>
                    <a:pt x="724" y="12934"/>
                  </a:cubicBezTo>
                  <a:cubicBezTo>
                    <a:pt x="339" y="12794"/>
                    <a:pt x="47" y="12747"/>
                    <a:pt x="0" y="12700"/>
                  </a:cubicBezTo>
                  <a:close/>
                  <a:moveTo>
                    <a:pt x="0" y="12700"/>
                  </a:moveTo>
                  <a:lnTo>
                    <a:pt x="0" y="12700"/>
                  </a:lnTo>
                  <a:lnTo>
                    <a:pt x="0" y="12700"/>
                  </a:lnTo>
                  <a:close/>
                  <a:moveTo>
                    <a:pt x="0" y="12700"/>
                  </a:moveTo>
                  <a:lnTo>
                    <a:pt x="0" y="12700"/>
                  </a:lnTo>
                  <a:lnTo>
                    <a:pt x="0" y="12700"/>
                  </a:lnTo>
                  <a:close/>
                  <a:moveTo>
                    <a:pt x="0" y="12700"/>
                  </a:moveTo>
                  <a:lnTo>
                    <a:pt x="0" y="12700"/>
                  </a:lnTo>
                  <a:lnTo>
                    <a:pt x="0" y="12700"/>
                  </a:lnTo>
                  <a:close/>
                  <a:moveTo>
                    <a:pt x="0" y="12700"/>
                  </a:moveTo>
                  <a:lnTo>
                    <a:pt x="0" y="12700"/>
                  </a:lnTo>
                  <a:lnTo>
                    <a:pt x="0" y="12700"/>
                  </a:lnTo>
                  <a:close/>
                  <a:moveTo>
                    <a:pt x="0" y="12700"/>
                  </a:moveTo>
                  <a:lnTo>
                    <a:pt x="0" y="12700"/>
                  </a:lnTo>
                  <a:lnTo>
                    <a:pt x="0" y="12700"/>
                  </a:lnTo>
                  <a:close/>
                  <a:moveTo>
                    <a:pt x="0" y="12700"/>
                  </a:moveTo>
                  <a:lnTo>
                    <a:pt x="0" y="12700"/>
                  </a:lnTo>
                  <a:lnTo>
                    <a:pt x="0" y="12700"/>
                  </a:lnTo>
                  <a:close/>
                  <a:moveTo>
                    <a:pt x="0" y="12700"/>
                  </a:moveTo>
                  <a:lnTo>
                    <a:pt x="0" y="12700"/>
                  </a:lnTo>
                  <a:lnTo>
                    <a:pt x="0" y="12700"/>
                  </a:lnTo>
                  <a:close/>
                  <a:moveTo>
                    <a:pt x="0" y="12700"/>
                  </a:moveTo>
                  <a:lnTo>
                    <a:pt x="0" y="12700"/>
                  </a:lnTo>
                  <a:lnTo>
                    <a:pt x="0" y="12700"/>
                  </a:lnTo>
                  <a:close/>
                  <a:moveTo>
                    <a:pt x="0" y="12700"/>
                  </a:moveTo>
                  <a:lnTo>
                    <a:pt x="0" y="12700"/>
                  </a:lnTo>
                  <a:lnTo>
                    <a:pt x="0" y="12700"/>
                  </a:lnTo>
                  <a:close/>
                  <a:moveTo>
                    <a:pt x="11872" y="969"/>
                  </a:moveTo>
                  <a:cubicBezTo>
                    <a:pt x="11043" y="1121"/>
                    <a:pt x="10214" y="1261"/>
                    <a:pt x="9724" y="1261"/>
                  </a:cubicBezTo>
                  <a:lnTo>
                    <a:pt x="9677" y="1261"/>
                  </a:lnTo>
                  <a:lnTo>
                    <a:pt x="9724" y="1261"/>
                  </a:lnTo>
                  <a:cubicBezTo>
                    <a:pt x="10214" y="1261"/>
                    <a:pt x="11043" y="1121"/>
                    <a:pt x="11872" y="969"/>
                  </a:cubicBezTo>
                  <a:close/>
                  <a:moveTo>
                    <a:pt x="3992" y="0"/>
                  </a:moveTo>
                  <a:lnTo>
                    <a:pt x="3934" y="0"/>
                  </a:lnTo>
                  <a:cubicBezTo>
                    <a:pt x="3642" y="152"/>
                    <a:pt x="3596" y="444"/>
                    <a:pt x="3596" y="677"/>
                  </a:cubicBezTo>
                  <a:cubicBezTo>
                    <a:pt x="3596" y="444"/>
                    <a:pt x="3642" y="152"/>
                    <a:pt x="3934" y="0"/>
                  </a:cubicBezTo>
                  <a:lnTo>
                    <a:pt x="3992" y="0"/>
                  </a:lnTo>
                  <a:close/>
                  <a:moveTo>
                    <a:pt x="3992" y="0"/>
                  </a:moveTo>
                  <a:lnTo>
                    <a:pt x="3992" y="0"/>
                  </a:lnTo>
                  <a:cubicBezTo>
                    <a:pt x="4424" y="0"/>
                    <a:pt x="8556" y="1214"/>
                    <a:pt x="9630" y="1261"/>
                  </a:cubicBezTo>
                  <a:lnTo>
                    <a:pt x="9630" y="1261"/>
                  </a:lnTo>
                  <a:lnTo>
                    <a:pt x="9630" y="1261"/>
                  </a:lnTo>
                  <a:cubicBezTo>
                    <a:pt x="8556" y="1214"/>
                    <a:pt x="4424" y="0"/>
                    <a:pt x="3992" y="0"/>
                  </a:cubicBezTo>
                  <a:close/>
                </a:path>
              </a:pathLst>
            </a:custGeom>
            <a:solidFill>
              <a:srgbClr val="FBD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1"/>
            <p:cNvSpPr/>
            <p:nvPr/>
          </p:nvSpPr>
          <p:spPr>
            <a:xfrm>
              <a:off x="1881846" y="3604149"/>
              <a:ext cx="876700" cy="967256"/>
            </a:xfrm>
            <a:custGeom>
              <a:avLst/>
              <a:gdLst/>
              <a:ahLst/>
              <a:cxnLst/>
              <a:rect l="l" t="t" r="r" b="b"/>
              <a:pathLst>
                <a:path w="12305" h="13576" extrusionOk="0">
                  <a:moveTo>
                    <a:pt x="4028" y="0"/>
                  </a:moveTo>
                  <a:cubicBezTo>
                    <a:pt x="3736" y="152"/>
                    <a:pt x="3690" y="444"/>
                    <a:pt x="3690" y="677"/>
                  </a:cubicBezTo>
                  <a:lnTo>
                    <a:pt x="3690" y="736"/>
                  </a:lnTo>
                  <a:lnTo>
                    <a:pt x="3690" y="1028"/>
                  </a:lnTo>
                  <a:cubicBezTo>
                    <a:pt x="3690" y="1028"/>
                    <a:pt x="1168" y="8907"/>
                    <a:pt x="339" y="11475"/>
                  </a:cubicBezTo>
                  <a:cubicBezTo>
                    <a:pt x="339" y="11475"/>
                    <a:pt x="1" y="12117"/>
                    <a:pt x="1" y="12502"/>
                  </a:cubicBezTo>
                  <a:cubicBezTo>
                    <a:pt x="1" y="12595"/>
                    <a:pt x="48" y="12642"/>
                    <a:pt x="94" y="12700"/>
                  </a:cubicBezTo>
                  <a:cubicBezTo>
                    <a:pt x="141" y="12747"/>
                    <a:pt x="433" y="12794"/>
                    <a:pt x="818" y="12934"/>
                  </a:cubicBezTo>
                  <a:cubicBezTo>
                    <a:pt x="1553" y="13086"/>
                    <a:pt x="2674" y="13331"/>
                    <a:pt x="3841" y="13576"/>
                  </a:cubicBezTo>
                  <a:cubicBezTo>
                    <a:pt x="5102" y="8556"/>
                    <a:pt x="7822" y="3887"/>
                    <a:pt x="12304" y="922"/>
                  </a:cubicBezTo>
                  <a:cubicBezTo>
                    <a:pt x="12152" y="922"/>
                    <a:pt x="12059" y="969"/>
                    <a:pt x="11966" y="969"/>
                  </a:cubicBezTo>
                  <a:cubicBezTo>
                    <a:pt x="11137" y="1121"/>
                    <a:pt x="10308" y="1261"/>
                    <a:pt x="9818" y="1261"/>
                  </a:cubicBezTo>
                  <a:lnTo>
                    <a:pt x="9724" y="1261"/>
                  </a:lnTo>
                  <a:cubicBezTo>
                    <a:pt x="8650" y="1214"/>
                    <a:pt x="4518" y="0"/>
                    <a:pt x="4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1"/>
            <p:cNvSpPr/>
            <p:nvPr/>
          </p:nvSpPr>
          <p:spPr>
            <a:xfrm>
              <a:off x="2543029" y="4314345"/>
              <a:ext cx="263758" cy="305296"/>
            </a:xfrm>
            <a:custGeom>
              <a:avLst/>
              <a:gdLst/>
              <a:ahLst/>
              <a:cxnLst/>
              <a:rect l="l" t="t" r="r" b="b"/>
              <a:pathLst>
                <a:path w="3702" h="4285" extrusionOk="0">
                  <a:moveTo>
                    <a:pt x="2440" y="4285"/>
                  </a:moveTo>
                  <a:lnTo>
                    <a:pt x="2440" y="4285"/>
                  </a:lnTo>
                  <a:lnTo>
                    <a:pt x="2440" y="4285"/>
                  </a:lnTo>
                  <a:close/>
                  <a:moveTo>
                    <a:pt x="3701" y="4086"/>
                  </a:moveTo>
                  <a:cubicBezTo>
                    <a:pt x="3269" y="4133"/>
                    <a:pt x="2826" y="4238"/>
                    <a:pt x="2440" y="4285"/>
                  </a:cubicBezTo>
                  <a:cubicBezTo>
                    <a:pt x="2826" y="4238"/>
                    <a:pt x="3269" y="4133"/>
                    <a:pt x="3701" y="4086"/>
                  </a:cubicBezTo>
                  <a:close/>
                  <a:moveTo>
                    <a:pt x="3701" y="4086"/>
                  </a:moveTo>
                  <a:lnTo>
                    <a:pt x="3701" y="4086"/>
                  </a:lnTo>
                  <a:lnTo>
                    <a:pt x="3701" y="4086"/>
                  </a:lnTo>
                  <a:close/>
                  <a:moveTo>
                    <a:pt x="1" y="1"/>
                  </a:moveTo>
                  <a:lnTo>
                    <a:pt x="398" y="3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1"/>
            <p:cNvSpPr/>
            <p:nvPr/>
          </p:nvSpPr>
          <p:spPr>
            <a:xfrm>
              <a:off x="2543029" y="4314345"/>
              <a:ext cx="409246" cy="319474"/>
            </a:xfrm>
            <a:custGeom>
              <a:avLst/>
              <a:gdLst/>
              <a:ahLst/>
              <a:cxnLst/>
              <a:rect l="l" t="t" r="r" b="b"/>
              <a:pathLst>
                <a:path w="5744" h="4484" extrusionOk="0">
                  <a:moveTo>
                    <a:pt x="1" y="1"/>
                  </a:moveTo>
                  <a:lnTo>
                    <a:pt x="398" y="3071"/>
                  </a:lnTo>
                  <a:lnTo>
                    <a:pt x="398" y="3258"/>
                  </a:lnTo>
                  <a:cubicBezTo>
                    <a:pt x="398" y="3654"/>
                    <a:pt x="444" y="4378"/>
                    <a:pt x="538" y="4483"/>
                  </a:cubicBezTo>
                  <a:lnTo>
                    <a:pt x="584" y="4483"/>
                  </a:lnTo>
                  <a:cubicBezTo>
                    <a:pt x="830" y="4483"/>
                    <a:pt x="1518" y="4378"/>
                    <a:pt x="2440" y="4285"/>
                  </a:cubicBezTo>
                  <a:cubicBezTo>
                    <a:pt x="2826" y="4238"/>
                    <a:pt x="3269" y="4133"/>
                    <a:pt x="3701" y="4086"/>
                  </a:cubicBezTo>
                  <a:cubicBezTo>
                    <a:pt x="4378" y="3993"/>
                    <a:pt x="5067" y="3900"/>
                    <a:pt x="5744" y="3795"/>
                  </a:cubicBezTo>
                  <a:cubicBezTo>
                    <a:pt x="2335" y="2090"/>
                    <a:pt x="59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3" name="Google Shape;2343;p71"/>
            <p:cNvGrpSpPr/>
            <p:nvPr/>
          </p:nvGrpSpPr>
          <p:grpSpPr>
            <a:xfrm>
              <a:off x="1903933" y="3669839"/>
              <a:ext cx="1262940" cy="869648"/>
              <a:chOff x="1903933" y="3669839"/>
              <a:chExt cx="1262940" cy="869648"/>
            </a:xfrm>
          </p:grpSpPr>
          <p:sp>
            <p:nvSpPr>
              <p:cNvPr id="2344" name="Google Shape;2344;p71"/>
              <p:cNvSpPr/>
              <p:nvPr/>
            </p:nvSpPr>
            <p:spPr>
              <a:xfrm>
                <a:off x="2539752" y="3704251"/>
                <a:ext cx="501084" cy="606031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8506" extrusionOk="0">
                    <a:moveTo>
                      <a:pt x="444" y="1268"/>
                    </a:moveTo>
                    <a:cubicBezTo>
                      <a:pt x="604" y="1318"/>
                      <a:pt x="775" y="1331"/>
                      <a:pt x="941" y="1331"/>
                    </a:cubicBezTo>
                    <a:cubicBezTo>
                      <a:pt x="1126" y="1331"/>
                      <a:pt x="1306" y="1315"/>
                      <a:pt x="1459" y="1315"/>
                    </a:cubicBezTo>
                    <a:lnTo>
                      <a:pt x="1564" y="1315"/>
                    </a:lnTo>
                    <a:cubicBezTo>
                      <a:pt x="1459" y="2296"/>
                      <a:pt x="1319" y="3218"/>
                      <a:pt x="1272" y="4187"/>
                    </a:cubicBezTo>
                    <a:cubicBezTo>
                      <a:pt x="1214" y="4630"/>
                      <a:pt x="1214" y="5062"/>
                      <a:pt x="1027" y="5459"/>
                    </a:cubicBezTo>
                    <a:cubicBezTo>
                      <a:pt x="829" y="5751"/>
                      <a:pt x="537" y="5937"/>
                      <a:pt x="199" y="6089"/>
                    </a:cubicBezTo>
                    <a:cubicBezTo>
                      <a:pt x="199" y="5599"/>
                      <a:pt x="245" y="5167"/>
                      <a:pt x="245" y="4677"/>
                    </a:cubicBezTo>
                    <a:cubicBezTo>
                      <a:pt x="292" y="3755"/>
                      <a:pt x="339" y="2833"/>
                      <a:pt x="397" y="1899"/>
                    </a:cubicBezTo>
                    <a:cubicBezTo>
                      <a:pt x="444" y="1712"/>
                      <a:pt x="444" y="1514"/>
                      <a:pt x="444" y="1268"/>
                    </a:cubicBezTo>
                    <a:close/>
                    <a:moveTo>
                      <a:pt x="573" y="0"/>
                    </a:moveTo>
                    <a:cubicBezTo>
                      <a:pt x="554" y="0"/>
                      <a:pt x="537" y="15"/>
                      <a:pt x="537" y="54"/>
                    </a:cubicBezTo>
                    <a:cubicBezTo>
                      <a:pt x="339" y="591"/>
                      <a:pt x="339" y="1222"/>
                      <a:pt x="292" y="1759"/>
                    </a:cubicBezTo>
                    <a:cubicBezTo>
                      <a:pt x="245" y="2681"/>
                      <a:pt x="199" y="3603"/>
                      <a:pt x="152" y="4525"/>
                    </a:cubicBezTo>
                    <a:cubicBezTo>
                      <a:pt x="105" y="5401"/>
                      <a:pt x="105" y="6276"/>
                      <a:pt x="47" y="7151"/>
                    </a:cubicBezTo>
                    <a:cubicBezTo>
                      <a:pt x="47" y="7595"/>
                      <a:pt x="47" y="8027"/>
                      <a:pt x="0" y="8470"/>
                    </a:cubicBezTo>
                    <a:cubicBezTo>
                      <a:pt x="0" y="8494"/>
                      <a:pt x="38" y="8506"/>
                      <a:pt x="76" y="8506"/>
                    </a:cubicBezTo>
                    <a:cubicBezTo>
                      <a:pt x="114" y="8506"/>
                      <a:pt x="152" y="8494"/>
                      <a:pt x="152" y="8470"/>
                    </a:cubicBezTo>
                    <a:lnTo>
                      <a:pt x="152" y="7210"/>
                    </a:lnTo>
                    <a:cubicBezTo>
                      <a:pt x="199" y="6860"/>
                      <a:pt x="199" y="6568"/>
                      <a:pt x="199" y="6229"/>
                    </a:cubicBezTo>
                    <a:cubicBezTo>
                      <a:pt x="922" y="5937"/>
                      <a:pt x="1272" y="5401"/>
                      <a:pt x="1319" y="4677"/>
                    </a:cubicBezTo>
                    <a:cubicBezTo>
                      <a:pt x="1366" y="4140"/>
                      <a:pt x="1413" y="3556"/>
                      <a:pt x="1459" y="3019"/>
                    </a:cubicBezTo>
                    <a:cubicBezTo>
                      <a:pt x="1506" y="2436"/>
                      <a:pt x="1611" y="1852"/>
                      <a:pt x="1704" y="1315"/>
                    </a:cubicBezTo>
                    <a:lnTo>
                      <a:pt x="1658" y="1315"/>
                    </a:lnTo>
                    <a:cubicBezTo>
                      <a:pt x="2148" y="1315"/>
                      <a:pt x="2580" y="1315"/>
                      <a:pt x="3023" y="1222"/>
                    </a:cubicBezTo>
                    <a:cubicBezTo>
                      <a:pt x="3455" y="1175"/>
                      <a:pt x="3840" y="1128"/>
                      <a:pt x="4237" y="1023"/>
                    </a:cubicBezTo>
                    <a:cubicBezTo>
                      <a:pt x="4868" y="2050"/>
                      <a:pt x="5743" y="2926"/>
                      <a:pt x="6910" y="3463"/>
                    </a:cubicBezTo>
                    <a:cubicBezTo>
                      <a:pt x="6919" y="3472"/>
                      <a:pt x="6930" y="3476"/>
                      <a:pt x="6940" y="3476"/>
                    </a:cubicBezTo>
                    <a:cubicBezTo>
                      <a:pt x="6986" y="3476"/>
                      <a:pt x="7033" y="3405"/>
                      <a:pt x="6957" y="3358"/>
                    </a:cubicBezTo>
                    <a:cubicBezTo>
                      <a:pt x="5836" y="2879"/>
                      <a:pt x="4961" y="2004"/>
                      <a:pt x="4331" y="977"/>
                    </a:cubicBezTo>
                    <a:cubicBezTo>
                      <a:pt x="4424" y="977"/>
                      <a:pt x="4482" y="930"/>
                      <a:pt x="4529" y="930"/>
                    </a:cubicBezTo>
                    <a:cubicBezTo>
                      <a:pt x="5066" y="836"/>
                      <a:pt x="5545" y="685"/>
                      <a:pt x="6035" y="545"/>
                    </a:cubicBezTo>
                    <a:cubicBezTo>
                      <a:pt x="6082" y="545"/>
                      <a:pt x="6082" y="440"/>
                      <a:pt x="5988" y="440"/>
                    </a:cubicBezTo>
                    <a:cubicBezTo>
                      <a:pt x="5451" y="638"/>
                      <a:pt x="4868" y="790"/>
                      <a:pt x="4284" y="883"/>
                    </a:cubicBezTo>
                    <a:cubicBezTo>
                      <a:pt x="4284" y="883"/>
                      <a:pt x="4237" y="883"/>
                      <a:pt x="4237" y="930"/>
                    </a:cubicBezTo>
                    <a:cubicBezTo>
                      <a:pt x="3946" y="977"/>
                      <a:pt x="3607" y="1023"/>
                      <a:pt x="3315" y="1082"/>
                    </a:cubicBezTo>
                    <a:cubicBezTo>
                      <a:pt x="2778" y="1175"/>
                      <a:pt x="2241" y="1222"/>
                      <a:pt x="1704" y="1222"/>
                    </a:cubicBezTo>
                    <a:cubicBezTo>
                      <a:pt x="1512" y="1222"/>
                      <a:pt x="1293" y="1233"/>
                      <a:pt x="1074" y="1233"/>
                    </a:cubicBezTo>
                    <a:cubicBezTo>
                      <a:pt x="855" y="1233"/>
                      <a:pt x="636" y="1222"/>
                      <a:pt x="444" y="1175"/>
                    </a:cubicBezTo>
                    <a:cubicBezTo>
                      <a:pt x="490" y="790"/>
                      <a:pt x="537" y="440"/>
                      <a:pt x="630" y="54"/>
                    </a:cubicBezTo>
                    <a:cubicBezTo>
                      <a:pt x="630" y="27"/>
                      <a:pt x="599" y="0"/>
                      <a:pt x="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1"/>
              <p:cNvSpPr/>
              <p:nvPr/>
            </p:nvSpPr>
            <p:spPr>
              <a:xfrm>
                <a:off x="2069015" y="3669839"/>
                <a:ext cx="494885" cy="242883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3409" extrusionOk="0">
                    <a:moveTo>
                      <a:pt x="1063" y="0"/>
                    </a:moveTo>
                    <a:cubicBezTo>
                      <a:pt x="1016" y="0"/>
                      <a:pt x="969" y="106"/>
                      <a:pt x="1016" y="106"/>
                    </a:cubicBezTo>
                    <a:cubicBezTo>
                      <a:pt x="1798" y="397"/>
                      <a:pt x="2522" y="689"/>
                      <a:pt x="3304" y="923"/>
                    </a:cubicBezTo>
                    <a:cubicBezTo>
                      <a:pt x="2627" y="2043"/>
                      <a:pt x="1553" y="3210"/>
                      <a:pt x="47" y="3316"/>
                    </a:cubicBezTo>
                    <a:cubicBezTo>
                      <a:pt x="0" y="3316"/>
                      <a:pt x="0" y="3409"/>
                      <a:pt x="47" y="3409"/>
                    </a:cubicBezTo>
                    <a:cubicBezTo>
                      <a:pt x="1599" y="3316"/>
                      <a:pt x="2673" y="2148"/>
                      <a:pt x="3397" y="923"/>
                    </a:cubicBezTo>
                    <a:cubicBezTo>
                      <a:pt x="3549" y="981"/>
                      <a:pt x="3736" y="1028"/>
                      <a:pt x="3887" y="1074"/>
                    </a:cubicBezTo>
                    <a:cubicBezTo>
                      <a:pt x="4856" y="1319"/>
                      <a:pt x="5883" y="1366"/>
                      <a:pt x="6852" y="1611"/>
                    </a:cubicBezTo>
                    <a:cubicBezTo>
                      <a:pt x="6899" y="1611"/>
                      <a:pt x="6946" y="1506"/>
                      <a:pt x="6852" y="1506"/>
                    </a:cubicBezTo>
                    <a:cubicBezTo>
                      <a:pt x="5883" y="1273"/>
                      <a:pt x="4903" y="1168"/>
                      <a:pt x="3934" y="981"/>
                    </a:cubicBezTo>
                    <a:cubicBezTo>
                      <a:pt x="2919" y="736"/>
                      <a:pt x="2043" y="339"/>
                      <a:pt x="1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1"/>
              <p:cNvSpPr/>
              <p:nvPr/>
            </p:nvSpPr>
            <p:spPr>
              <a:xfrm>
                <a:off x="1903933" y="4410743"/>
                <a:ext cx="605105" cy="111645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1567" extrusionOk="0">
                    <a:moveTo>
                      <a:pt x="75" y="1"/>
                    </a:moveTo>
                    <a:cubicBezTo>
                      <a:pt x="17" y="1"/>
                      <a:pt x="1" y="69"/>
                      <a:pt x="76" y="107"/>
                    </a:cubicBezTo>
                    <a:cubicBezTo>
                      <a:pt x="2656" y="1228"/>
                      <a:pt x="5574" y="1274"/>
                      <a:pt x="8387" y="1566"/>
                    </a:cubicBezTo>
                    <a:cubicBezTo>
                      <a:pt x="8492" y="1566"/>
                      <a:pt x="8492" y="1473"/>
                      <a:pt x="8387" y="1473"/>
                    </a:cubicBezTo>
                    <a:cubicBezTo>
                      <a:pt x="5621" y="1181"/>
                      <a:pt x="2703" y="1134"/>
                      <a:pt x="123" y="14"/>
                    </a:cubicBezTo>
                    <a:cubicBezTo>
                      <a:pt x="105" y="5"/>
                      <a:pt x="89" y="1"/>
                      <a:pt x="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1"/>
              <p:cNvSpPr/>
              <p:nvPr/>
            </p:nvSpPr>
            <p:spPr>
              <a:xfrm>
                <a:off x="2574663" y="4435822"/>
                <a:ext cx="592209" cy="103665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455" extrusionOk="0">
                    <a:moveTo>
                      <a:pt x="8218" y="0"/>
                    </a:moveTo>
                    <a:cubicBezTo>
                      <a:pt x="7588" y="199"/>
                      <a:pt x="6911" y="292"/>
                      <a:pt x="6269" y="444"/>
                    </a:cubicBezTo>
                    <a:lnTo>
                      <a:pt x="4086" y="876"/>
                    </a:lnTo>
                    <a:cubicBezTo>
                      <a:pt x="3002" y="1115"/>
                      <a:pt x="1894" y="1355"/>
                      <a:pt x="775" y="1355"/>
                    </a:cubicBezTo>
                    <a:cubicBezTo>
                      <a:pt x="533" y="1355"/>
                      <a:pt x="290" y="1344"/>
                      <a:pt x="47" y="1319"/>
                    </a:cubicBezTo>
                    <a:cubicBezTo>
                      <a:pt x="0" y="1319"/>
                      <a:pt x="0" y="1413"/>
                      <a:pt x="47" y="1413"/>
                    </a:cubicBezTo>
                    <a:cubicBezTo>
                      <a:pt x="318" y="1441"/>
                      <a:pt x="588" y="1454"/>
                      <a:pt x="858" y="1454"/>
                    </a:cubicBezTo>
                    <a:cubicBezTo>
                      <a:pt x="1901" y="1454"/>
                      <a:pt x="2932" y="1259"/>
                      <a:pt x="3934" y="1027"/>
                    </a:cubicBezTo>
                    <a:cubicBezTo>
                      <a:pt x="4623" y="876"/>
                      <a:pt x="5346" y="735"/>
                      <a:pt x="6082" y="584"/>
                    </a:cubicBezTo>
                    <a:cubicBezTo>
                      <a:pt x="6806" y="444"/>
                      <a:pt x="7541" y="339"/>
                      <a:pt x="8265" y="93"/>
                    </a:cubicBezTo>
                    <a:cubicBezTo>
                      <a:pt x="8311" y="93"/>
                      <a:pt x="8311" y="0"/>
                      <a:pt x="8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1"/>
              <p:cNvSpPr/>
              <p:nvPr/>
            </p:nvSpPr>
            <p:spPr>
              <a:xfrm>
                <a:off x="2595468" y="3725554"/>
                <a:ext cx="62413" cy="48805"/>
              </a:xfrm>
              <a:custGeom>
                <a:avLst/>
                <a:gdLst/>
                <a:ahLst/>
                <a:cxnLst/>
                <a:rect l="l" t="t" r="r" b="b"/>
                <a:pathLst>
                  <a:path w="876" h="685" extrusionOk="0">
                    <a:moveTo>
                      <a:pt x="432" y="1"/>
                    </a:moveTo>
                    <a:cubicBezTo>
                      <a:pt x="199" y="1"/>
                      <a:pt x="0" y="141"/>
                      <a:pt x="0" y="339"/>
                    </a:cubicBezTo>
                    <a:cubicBezTo>
                      <a:pt x="0" y="537"/>
                      <a:pt x="199" y="678"/>
                      <a:pt x="432" y="678"/>
                    </a:cubicBezTo>
                    <a:cubicBezTo>
                      <a:pt x="458" y="682"/>
                      <a:pt x="483" y="685"/>
                      <a:pt x="508" y="685"/>
                    </a:cubicBezTo>
                    <a:cubicBezTo>
                      <a:pt x="717" y="685"/>
                      <a:pt x="876" y="517"/>
                      <a:pt x="876" y="339"/>
                    </a:cubicBezTo>
                    <a:cubicBezTo>
                      <a:pt x="876" y="141"/>
                      <a:pt x="677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9" name="Google Shape;2349;p71"/>
            <p:cNvSpPr/>
            <p:nvPr/>
          </p:nvSpPr>
          <p:spPr>
            <a:xfrm>
              <a:off x="2096446" y="3115675"/>
              <a:ext cx="921515" cy="533430"/>
            </a:xfrm>
            <a:custGeom>
              <a:avLst/>
              <a:gdLst/>
              <a:ahLst/>
              <a:cxnLst/>
              <a:rect l="l" t="t" r="r" b="b"/>
              <a:pathLst>
                <a:path w="12934" h="7487" extrusionOk="0">
                  <a:moveTo>
                    <a:pt x="6327" y="4137"/>
                  </a:moveTo>
                  <a:cubicBezTo>
                    <a:pt x="6852" y="4428"/>
                    <a:pt x="12012" y="6950"/>
                    <a:pt x="12397" y="7101"/>
                  </a:cubicBezTo>
                  <a:cubicBezTo>
                    <a:pt x="12549" y="7195"/>
                    <a:pt x="12642" y="7242"/>
                    <a:pt x="12689" y="7242"/>
                  </a:cubicBezTo>
                  <a:cubicBezTo>
                    <a:pt x="12595" y="7300"/>
                    <a:pt x="12397" y="7300"/>
                    <a:pt x="11813" y="7300"/>
                  </a:cubicBezTo>
                  <a:lnTo>
                    <a:pt x="724" y="7055"/>
                  </a:lnTo>
                  <a:lnTo>
                    <a:pt x="246" y="7055"/>
                  </a:lnTo>
                  <a:cubicBezTo>
                    <a:pt x="386" y="6903"/>
                    <a:pt x="969" y="6611"/>
                    <a:pt x="2043" y="6133"/>
                  </a:cubicBezTo>
                  <a:cubicBezTo>
                    <a:pt x="4179" y="5152"/>
                    <a:pt x="6035" y="4277"/>
                    <a:pt x="6327" y="4137"/>
                  </a:cubicBezTo>
                  <a:close/>
                  <a:moveTo>
                    <a:pt x="6328" y="1"/>
                  </a:moveTo>
                  <a:cubicBezTo>
                    <a:pt x="5637" y="1"/>
                    <a:pt x="5102" y="621"/>
                    <a:pt x="5102" y="1358"/>
                  </a:cubicBezTo>
                  <a:cubicBezTo>
                    <a:pt x="5102" y="1405"/>
                    <a:pt x="5102" y="1463"/>
                    <a:pt x="5160" y="1463"/>
                  </a:cubicBezTo>
                  <a:cubicBezTo>
                    <a:pt x="5207" y="1463"/>
                    <a:pt x="5253" y="1405"/>
                    <a:pt x="5253" y="1358"/>
                  </a:cubicBezTo>
                  <a:cubicBezTo>
                    <a:pt x="5300" y="681"/>
                    <a:pt x="5790" y="144"/>
                    <a:pt x="6421" y="144"/>
                  </a:cubicBezTo>
                  <a:cubicBezTo>
                    <a:pt x="7004" y="191"/>
                    <a:pt x="7494" y="728"/>
                    <a:pt x="7494" y="1405"/>
                  </a:cubicBezTo>
                  <a:cubicBezTo>
                    <a:pt x="7436" y="1942"/>
                    <a:pt x="7098" y="2339"/>
                    <a:pt x="6327" y="2631"/>
                  </a:cubicBezTo>
                  <a:cubicBezTo>
                    <a:pt x="6269" y="2631"/>
                    <a:pt x="6269" y="2677"/>
                    <a:pt x="6269" y="2677"/>
                  </a:cubicBezTo>
                  <a:lnTo>
                    <a:pt x="6222" y="3985"/>
                  </a:lnTo>
                  <a:cubicBezTo>
                    <a:pt x="5884" y="4137"/>
                    <a:pt x="4086" y="5012"/>
                    <a:pt x="1950" y="5934"/>
                  </a:cubicBezTo>
                  <a:cubicBezTo>
                    <a:pt x="141" y="6763"/>
                    <a:pt x="1" y="6950"/>
                    <a:pt x="47" y="7101"/>
                  </a:cubicBezTo>
                  <a:cubicBezTo>
                    <a:pt x="47" y="7242"/>
                    <a:pt x="292" y="7242"/>
                    <a:pt x="724" y="7242"/>
                  </a:cubicBezTo>
                  <a:lnTo>
                    <a:pt x="11813" y="7487"/>
                  </a:lnTo>
                  <a:cubicBezTo>
                    <a:pt x="12794" y="7487"/>
                    <a:pt x="12887" y="7393"/>
                    <a:pt x="12887" y="7300"/>
                  </a:cubicBezTo>
                  <a:cubicBezTo>
                    <a:pt x="12934" y="7148"/>
                    <a:pt x="12747" y="7055"/>
                    <a:pt x="12455" y="6950"/>
                  </a:cubicBezTo>
                  <a:cubicBezTo>
                    <a:pt x="12105" y="6810"/>
                    <a:pt x="7004" y="4277"/>
                    <a:pt x="6421" y="3985"/>
                  </a:cubicBezTo>
                  <a:lnTo>
                    <a:pt x="6421" y="2771"/>
                  </a:lnTo>
                  <a:cubicBezTo>
                    <a:pt x="7249" y="2479"/>
                    <a:pt x="7635" y="2047"/>
                    <a:pt x="7681" y="1405"/>
                  </a:cubicBezTo>
                  <a:cubicBezTo>
                    <a:pt x="7681" y="635"/>
                    <a:pt x="7098" y="4"/>
                    <a:pt x="6421" y="4"/>
                  </a:cubicBezTo>
                  <a:cubicBezTo>
                    <a:pt x="6389" y="2"/>
                    <a:pt x="6358" y="1"/>
                    <a:pt x="6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1"/>
            <p:cNvSpPr/>
            <p:nvPr/>
          </p:nvSpPr>
          <p:spPr>
            <a:xfrm>
              <a:off x="2179592" y="3571090"/>
              <a:ext cx="38331" cy="81365"/>
            </a:xfrm>
            <a:custGeom>
              <a:avLst/>
              <a:gdLst/>
              <a:ahLst/>
              <a:cxnLst/>
              <a:rect l="l" t="t" r="r" b="b"/>
              <a:pathLst>
                <a:path w="538" h="1142" extrusionOk="0">
                  <a:moveTo>
                    <a:pt x="316" y="0"/>
                  </a:moveTo>
                  <a:cubicBezTo>
                    <a:pt x="205" y="0"/>
                    <a:pt x="94" y="73"/>
                    <a:pt x="94" y="219"/>
                  </a:cubicBezTo>
                  <a:cubicBezTo>
                    <a:pt x="94" y="464"/>
                    <a:pt x="47" y="709"/>
                    <a:pt x="1" y="908"/>
                  </a:cubicBezTo>
                  <a:cubicBezTo>
                    <a:pt x="1" y="1048"/>
                    <a:pt x="141" y="1141"/>
                    <a:pt x="246" y="1141"/>
                  </a:cubicBezTo>
                  <a:cubicBezTo>
                    <a:pt x="386" y="1141"/>
                    <a:pt x="433" y="1048"/>
                    <a:pt x="491" y="908"/>
                  </a:cubicBezTo>
                  <a:cubicBezTo>
                    <a:pt x="491" y="709"/>
                    <a:pt x="538" y="464"/>
                    <a:pt x="538" y="219"/>
                  </a:cubicBezTo>
                  <a:cubicBezTo>
                    <a:pt x="538" y="73"/>
                    <a:pt x="42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1"/>
            <p:cNvSpPr/>
            <p:nvPr/>
          </p:nvSpPr>
          <p:spPr>
            <a:xfrm>
              <a:off x="2875687" y="3586693"/>
              <a:ext cx="35054" cy="78016"/>
            </a:xfrm>
            <a:custGeom>
              <a:avLst/>
              <a:gdLst/>
              <a:ahLst/>
              <a:cxnLst/>
              <a:rect l="l" t="t" r="r" b="b"/>
              <a:pathLst>
                <a:path w="492" h="1095" extrusionOk="0">
                  <a:moveTo>
                    <a:pt x="246" y="0"/>
                  </a:moveTo>
                  <a:cubicBezTo>
                    <a:pt x="153" y="0"/>
                    <a:pt x="1" y="105"/>
                    <a:pt x="59" y="199"/>
                  </a:cubicBezTo>
                  <a:lnTo>
                    <a:pt x="59" y="876"/>
                  </a:lnTo>
                  <a:cubicBezTo>
                    <a:pt x="59" y="1022"/>
                    <a:pt x="167" y="1094"/>
                    <a:pt x="275" y="1094"/>
                  </a:cubicBezTo>
                  <a:cubicBezTo>
                    <a:pt x="383" y="1094"/>
                    <a:pt x="491" y="1022"/>
                    <a:pt x="491" y="876"/>
                  </a:cubicBezTo>
                  <a:lnTo>
                    <a:pt x="491" y="199"/>
                  </a:lnTo>
                  <a:cubicBezTo>
                    <a:pt x="491" y="105"/>
                    <a:pt x="398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2" name="Google Shape;2352;p71"/>
          <p:cNvSpPr/>
          <p:nvPr/>
        </p:nvSpPr>
        <p:spPr>
          <a:xfrm>
            <a:off x="3563934" y="3846463"/>
            <a:ext cx="948445" cy="757669"/>
          </a:xfrm>
          <a:custGeom>
            <a:avLst/>
            <a:gdLst/>
            <a:ahLst/>
            <a:cxnLst/>
            <a:rect l="l" t="t" r="r" b="b"/>
            <a:pathLst>
              <a:path w="19553" h="15620" extrusionOk="0">
                <a:moveTo>
                  <a:pt x="0" y="1"/>
                </a:moveTo>
                <a:lnTo>
                  <a:pt x="0" y="15619"/>
                </a:lnTo>
                <a:lnTo>
                  <a:pt x="19552" y="15619"/>
                </a:lnTo>
                <a:lnTo>
                  <a:pt x="1955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71"/>
          <p:cNvSpPr/>
          <p:nvPr/>
        </p:nvSpPr>
        <p:spPr>
          <a:xfrm>
            <a:off x="3563934" y="3846463"/>
            <a:ext cx="306948" cy="757669"/>
          </a:xfrm>
          <a:custGeom>
            <a:avLst/>
            <a:gdLst/>
            <a:ahLst/>
            <a:cxnLst/>
            <a:rect l="l" t="t" r="r" b="b"/>
            <a:pathLst>
              <a:path w="6328" h="15620" extrusionOk="0">
                <a:moveTo>
                  <a:pt x="0" y="1"/>
                </a:moveTo>
                <a:lnTo>
                  <a:pt x="0" y="15619"/>
                </a:lnTo>
                <a:lnTo>
                  <a:pt x="6327" y="15619"/>
                </a:lnTo>
                <a:lnTo>
                  <a:pt x="632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71"/>
          <p:cNvSpPr/>
          <p:nvPr/>
        </p:nvSpPr>
        <p:spPr>
          <a:xfrm>
            <a:off x="3870832" y="3846463"/>
            <a:ext cx="641545" cy="736132"/>
          </a:xfrm>
          <a:custGeom>
            <a:avLst/>
            <a:gdLst/>
            <a:ahLst/>
            <a:cxnLst/>
            <a:rect l="l" t="t" r="r" b="b"/>
            <a:pathLst>
              <a:path w="13226" h="15176" extrusionOk="0">
                <a:moveTo>
                  <a:pt x="0" y="1"/>
                </a:moveTo>
                <a:lnTo>
                  <a:pt x="0" y="10016"/>
                </a:lnTo>
                <a:lnTo>
                  <a:pt x="1062" y="10016"/>
                </a:lnTo>
                <a:lnTo>
                  <a:pt x="1062" y="11534"/>
                </a:lnTo>
                <a:lnTo>
                  <a:pt x="0" y="11534"/>
                </a:lnTo>
                <a:lnTo>
                  <a:pt x="0" y="15176"/>
                </a:lnTo>
                <a:lnTo>
                  <a:pt x="13225" y="2289"/>
                </a:lnTo>
                <a:lnTo>
                  <a:pt x="13225" y="1"/>
                </a:lnTo>
                <a:close/>
              </a:path>
            </a:pathLst>
          </a:custGeom>
          <a:solidFill>
            <a:srgbClr val="000000">
              <a:alpha val="264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71"/>
          <p:cNvSpPr/>
          <p:nvPr/>
        </p:nvSpPr>
        <p:spPr>
          <a:xfrm>
            <a:off x="3563921" y="3846463"/>
            <a:ext cx="306955" cy="757687"/>
          </a:xfrm>
          <a:custGeom>
            <a:avLst/>
            <a:gdLst/>
            <a:ahLst/>
            <a:cxnLst/>
            <a:rect l="l" t="t" r="r" b="b"/>
            <a:pathLst>
              <a:path w="6328" h="15620" extrusionOk="0">
                <a:moveTo>
                  <a:pt x="0" y="1"/>
                </a:moveTo>
                <a:lnTo>
                  <a:pt x="0" y="15619"/>
                </a:lnTo>
                <a:lnTo>
                  <a:pt x="5884" y="15619"/>
                </a:lnTo>
                <a:lnTo>
                  <a:pt x="6327" y="15176"/>
                </a:lnTo>
                <a:lnTo>
                  <a:pt x="6327" y="11534"/>
                </a:lnTo>
                <a:lnTo>
                  <a:pt x="5253" y="11534"/>
                </a:lnTo>
                <a:lnTo>
                  <a:pt x="5253" y="10016"/>
                </a:lnTo>
                <a:lnTo>
                  <a:pt x="6327" y="10016"/>
                </a:lnTo>
                <a:lnTo>
                  <a:pt x="63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71"/>
          <p:cNvSpPr/>
          <p:nvPr/>
        </p:nvSpPr>
        <p:spPr>
          <a:xfrm>
            <a:off x="3870832" y="3846463"/>
            <a:ext cx="764411" cy="193734"/>
          </a:xfrm>
          <a:custGeom>
            <a:avLst/>
            <a:gdLst/>
            <a:ahLst/>
            <a:cxnLst/>
            <a:rect l="l" t="t" r="r" b="b"/>
            <a:pathLst>
              <a:path w="15759" h="3994" extrusionOk="0">
                <a:moveTo>
                  <a:pt x="0" y="1"/>
                </a:moveTo>
                <a:lnTo>
                  <a:pt x="2626" y="3993"/>
                </a:lnTo>
                <a:lnTo>
                  <a:pt x="15758" y="3993"/>
                </a:lnTo>
                <a:lnTo>
                  <a:pt x="13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71"/>
          <p:cNvSpPr/>
          <p:nvPr/>
        </p:nvSpPr>
        <p:spPr>
          <a:xfrm>
            <a:off x="3412740" y="3846463"/>
            <a:ext cx="458142" cy="193734"/>
          </a:xfrm>
          <a:custGeom>
            <a:avLst/>
            <a:gdLst/>
            <a:ahLst/>
            <a:cxnLst/>
            <a:rect l="l" t="t" r="r" b="b"/>
            <a:pathLst>
              <a:path w="9445" h="3994" extrusionOk="0">
                <a:moveTo>
                  <a:pt x="3117" y="1"/>
                </a:moveTo>
                <a:lnTo>
                  <a:pt x="1" y="3993"/>
                </a:lnTo>
                <a:lnTo>
                  <a:pt x="6526" y="3993"/>
                </a:lnTo>
                <a:lnTo>
                  <a:pt x="944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71"/>
          <p:cNvSpPr/>
          <p:nvPr/>
        </p:nvSpPr>
        <p:spPr>
          <a:xfrm>
            <a:off x="3870832" y="4332296"/>
            <a:ext cx="51562" cy="73633"/>
          </a:xfrm>
          <a:custGeom>
            <a:avLst/>
            <a:gdLst/>
            <a:ahLst/>
            <a:cxnLst/>
            <a:rect l="l" t="t" r="r" b="b"/>
            <a:pathLst>
              <a:path w="1063" h="1518" extrusionOk="0">
                <a:moveTo>
                  <a:pt x="0" y="0"/>
                </a:moveTo>
                <a:lnTo>
                  <a:pt x="0" y="1518"/>
                </a:lnTo>
                <a:lnTo>
                  <a:pt x="1062" y="1518"/>
                </a:lnTo>
                <a:lnTo>
                  <a:pt x="106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9" name="Google Shape;2359;p71"/>
          <p:cNvGrpSpPr/>
          <p:nvPr/>
        </p:nvGrpSpPr>
        <p:grpSpPr>
          <a:xfrm>
            <a:off x="3818736" y="4332296"/>
            <a:ext cx="495442" cy="271827"/>
            <a:chOff x="3721728" y="4291161"/>
            <a:chExt cx="570194" cy="312841"/>
          </a:xfrm>
        </p:grpSpPr>
        <p:sp>
          <p:nvSpPr>
            <p:cNvPr id="2360" name="Google Shape;2360;p71"/>
            <p:cNvSpPr/>
            <p:nvPr/>
          </p:nvSpPr>
          <p:spPr>
            <a:xfrm>
              <a:off x="4161571" y="4497711"/>
              <a:ext cx="130351" cy="106291"/>
            </a:xfrm>
            <a:custGeom>
              <a:avLst/>
              <a:gdLst/>
              <a:ahLst/>
              <a:cxnLst/>
              <a:rect l="l" t="t" r="r" b="b"/>
              <a:pathLst>
                <a:path w="2335" h="1904" extrusionOk="0">
                  <a:moveTo>
                    <a:pt x="0" y="0"/>
                  </a:moveTo>
                  <a:lnTo>
                    <a:pt x="0" y="1903"/>
                  </a:lnTo>
                  <a:lnTo>
                    <a:pt x="2335" y="1903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1"/>
            <p:cNvSpPr/>
            <p:nvPr/>
          </p:nvSpPr>
          <p:spPr>
            <a:xfrm>
              <a:off x="3721728" y="4291161"/>
              <a:ext cx="60012" cy="84742"/>
            </a:xfrm>
            <a:custGeom>
              <a:avLst/>
              <a:gdLst/>
              <a:ahLst/>
              <a:cxnLst/>
              <a:rect l="l" t="t" r="r" b="b"/>
              <a:pathLst>
                <a:path w="1075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1074" y="1518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ow to Clean Up a Messy Room by Slidesgo">
  <a:themeElements>
    <a:clrScheme name="Simple Light">
      <a:dk1>
        <a:srgbClr val="000000"/>
      </a:dk1>
      <a:lt1>
        <a:srgbClr val="B3533B"/>
      </a:lt1>
      <a:dk2>
        <a:srgbClr val="C9844B"/>
      </a:dk2>
      <a:lt2>
        <a:srgbClr val="ECDED2"/>
      </a:lt2>
      <a:accent1>
        <a:srgbClr val="F25657"/>
      </a:accent1>
      <a:accent2>
        <a:srgbClr val="FBA603"/>
      </a:accent2>
      <a:accent3>
        <a:srgbClr val="FFCB05"/>
      </a:accent3>
      <a:accent4>
        <a:srgbClr val="87976D"/>
      </a:accent4>
      <a:accent5>
        <a:srgbClr val="7C93BD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Экран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Exo Medium</vt:lpstr>
      <vt:lpstr>Sansita</vt:lpstr>
      <vt:lpstr>Anaheim</vt:lpstr>
      <vt:lpstr>Nunito Light</vt:lpstr>
      <vt:lpstr>Arial</vt:lpstr>
      <vt:lpstr>How to Clean Up a Messy Room by Slidesgo</vt:lpstr>
      <vt:lpstr>В чём плюсы жить в общежитии</vt:lpstr>
      <vt:lpstr>3 плюса жить в общежитии</vt:lpstr>
      <vt:lpstr>Цена</vt:lpstr>
      <vt:lpstr>Презентация PowerPoint</vt:lpstr>
      <vt:lpstr>Друзья</vt:lpstr>
      <vt:lpstr>Друзья</vt:lpstr>
      <vt:lpstr>Помощь</vt:lpstr>
      <vt:lpstr>Чем ваши соседи могут вам помочь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чём плюсы жить в общежитии</dc:title>
  <dc:creator>RavvCheck1</dc:creator>
  <cp:lastModifiedBy>Ravil Bayanov</cp:lastModifiedBy>
  <cp:revision>1</cp:revision>
  <dcterms:modified xsi:type="dcterms:W3CDTF">2024-06-03T15:01:18Z</dcterms:modified>
</cp:coreProperties>
</file>