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E0F1-9D4F-4095-8615-B5E91617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8A7F-B051-4BE3-B425-F0C48C1C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BFBD-F05D-47D9-A3DB-24CBEFA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61E1-FA4D-4CE9-8BB4-AC962B60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5A2F-5A55-4175-86A8-EB6F4789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4B9-B44B-4535-9698-B8BB7E55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5EB2C-1F09-446A-A41B-ED707D26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F6ED-9C30-4795-B85F-8B894EB5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4BFF-E667-43B5-897D-93F1BD96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319A-79AF-4286-8DE2-9D4390E3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DD212-2A6D-4431-A2FE-853F4F691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E4C0-1C92-4A89-BF54-EC2223A9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1FE9-9D40-41FA-BE5F-4A6EA749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3A51-C5F1-4CF9-8E0B-83BB79D7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AB61-7206-4DA3-907E-B2905B97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6E4E-EEC5-46EB-BD90-01E65CE1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71DA-23F7-41E5-9C0E-371A6A6E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C63D-109D-4F82-9E62-41E8129D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93A9-5C48-4238-9D07-74D5498A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1D11-D9FC-4734-93A0-D1A5865E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80B6-3197-44FF-8610-C500151C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D8BB-ED73-4DD9-81D8-CCC3509D8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FC87-D275-49CA-9DC4-B6811CCB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0EFC-045F-41DE-8648-AEC138C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6C9A-54E8-4120-B039-0A018CC7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3175-DF6A-4083-8FB9-CCC9D0DB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299D-A34A-4178-A1F5-970529815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C8116-3C0C-4CB0-877D-17C240E4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93410-448E-4645-92D7-124081F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F7EE-D276-483D-8783-C8B44B7C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C5A61-FDDB-4725-9253-3976F0D7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32FF-C916-477B-9B5D-F5335661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60DA-AB01-4CE5-B4BE-7479700B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59AD6-10B2-4320-976F-3ABEFE99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34CB9-7B2A-4557-9BB0-F2D01B104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9B156-F6BD-4A99-8FCF-D0580C065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5425-9B9D-472D-95BC-D82A72D2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09F26-BC6B-4024-A59C-64F707C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012F8-F45B-4A95-B75A-EB4CC07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CFF1-AE53-4226-B33F-324E0F14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B379A-EF9A-46E1-99FD-FB0DEB23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AC237-BBF9-4F1A-AABA-7290D3C3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5D7C-56B6-4C93-BEE2-96BA3E52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133AA-B85F-4EE4-A696-9ACB3266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4D6CC-FD18-4965-B84F-9136D27B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5C15-93AC-4EB6-B38B-7B066D0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1E3C-D1B5-4DCD-9190-105BCAA8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92FE-8A43-49A5-A4C9-5C214FAC5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F77C9-69BA-46E2-A074-59DC4D26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163F-F84D-41B9-831A-F455642D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FA03-A869-4EB1-B1FE-9C6354E6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874A3-1E8C-4CF9-A7F3-E69B1A1B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B119-82F8-425D-BED5-BBA7CCBA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D56D3-ED01-4D11-B1DB-878D889A1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8816F-E4B0-4B66-8C79-8093CFBB7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0B94B-A8F5-4A48-B545-84EF9DC6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3614-C9F6-4D60-A87C-6FDFCD4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D2A3-98B2-4F4F-BB19-8A189B70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FF0C5-D0BB-46E1-9BDB-19414DE6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3D19-8C94-45B2-B2D0-D3D9A942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4BB9-E60F-41C0-BC52-CBAF4FCE4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9B4E-3290-4DA4-B2D8-0580621A191C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B414-AEF7-4ECA-8E87-B7AF274D5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EDAD-0D3F-40CF-9385-A9839220E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AF0A-3841-40DA-91E5-F63545F99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58B9-7C3F-4879-A829-FCCA3B4E3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Shortest path on grid</a:t>
            </a:r>
          </a:p>
        </p:txBody>
      </p:sp>
    </p:spTree>
    <p:extLst>
      <p:ext uri="{BB962C8B-B14F-4D97-AF65-F5344CB8AC3E}">
        <p14:creationId xmlns:p14="http://schemas.microsoft.com/office/powerpoint/2010/main" val="168311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2452239" y="2065789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(Destination2_way ,Box2)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617046" y="215206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783770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5920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2.08333E-6 0.125 C -2.08333E-6 0.18102 0.14024 0.25 0.25417 0.25 L 0.50834 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8584591" y="3819088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Rotate_robot_arms_right</a:t>
            </a:r>
            <a:r>
              <a:rPr lang="en-US" dirty="0"/>
              <a:t>(),</a:t>
            </a:r>
            <a:r>
              <a:rPr lang="en-US" dirty="0" err="1"/>
              <a:t>Pick_up</a:t>
            </a:r>
            <a:r>
              <a:rPr lang="en-US" dirty="0"/>
              <a:t>(Box3)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617046" y="215206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783770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36228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-0.16966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8584591" y="3819088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(Box2,Destination3_way)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617046" y="215206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8724496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722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25065 1.85185E-6 C -0.36302 1.85185E-6 -0.50117 -0.1419 -0.50117 -0.25695 L -0.50117 -0.5136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65" y="-2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25091 1.85185E-6 C -0.36354 1.85185E-6 -0.50183 -0.14329 -0.50183 -0.25949 L -0.50183 -0.5187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91" y="-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2460628" y="349482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Rotate_robot_arms_left</a:t>
            </a:r>
            <a:r>
              <a:rPr lang="en-US" dirty="0"/>
              <a:t>(),  </a:t>
            </a:r>
            <a:r>
              <a:rPr lang="en-US" dirty="0" err="1"/>
              <a:t>Put_down</a:t>
            </a:r>
            <a:r>
              <a:rPr lang="en-US" dirty="0"/>
              <a:t>(Box3)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617046" y="215206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2600533" y="519649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23921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1617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2460628" y="349482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(Destination3_way ,</a:t>
            </a:r>
            <a:r>
              <a:rPr lang="en-US" dirty="0" err="1"/>
              <a:t>R_loc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617046" y="215206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617045" y="448722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152625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3.125E-6 0.25347 C 0.01732 0.33056 -0.01406 0.46875 0.00847 0.51366 C 0.03112 0.55833 0.10313 0.48148 0.13542 0.52176 C 0.16758 0.56181 0.10625 0.72894 0.20196 0.75463 L 0.67487 0.7578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37" y="3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E11-E59D-4CB3-8399-AB64E7647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Mission is accomplished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F14FD-9B70-4423-8ADB-A66CC4ACE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Rawan Abdellah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60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10667862" y="5405039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544750" y="6104039"/>
            <a:ext cx="21206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(Box1way)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699105" y="3909560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8662758" y="3909560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807769" y="3909560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160892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C 0.03555 2.59259E-6 -0.04427 0.01412 -0.12955 0.01412 C -0.2151 0.01412 -0.51263 0.06759 -0.51263 2.59259E-6 C -0.51263 -0.05023 -0.51315 -0.18889 -0.51315 -0.2386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34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128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4482011" y="3896976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544750" y="6104039"/>
            <a:ext cx="21206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Pick_up</a:t>
            </a:r>
            <a:r>
              <a:rPr lang="en-US" dirty="0"/>
              <a:t>(Box1)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647201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8703103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841460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9999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166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4482011" y="3896976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40043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(Box1way ,Destination1_way)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4645910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8703103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841460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34600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166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15899 -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2477408" y="3726809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Rotate_robot_arms_left</a:t>
            </a:r>
            <a:r>
              <a:rPr lang="en-US" dirty="0"/>
              <a:t>(), </a:t>
            </a:r>
            <a:r>
              <a:rPr lang="en-US" dirty="0" err="1"/>
              <a:t>Put_down</a:t>
            </a:r>
            <a:r>
              <a:rPr lang="en-US" dirty="0"/>
              <a:t>(Box1)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2599080" y="388511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8703103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841460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41832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662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2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2477408" y="3726809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(Destination1_way ,Box1)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8703103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841460" y="4067143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12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33776 -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8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6588014" y="3819088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Rotate_robot_arms_right</a:t>
            </a:r>
            <a:r>
              <a:rPr lang="en-US" dirty="0"/>
              <a:t>(), </a:t>
            </a:r>
            <a:r>
              <a:rPr lang="en-US" dirty="0" err="1"/>
              <a:t>Pick_up</a:t>
            </a:r>
            <a:r>
              <a:rPr lang="en-US" dirty="0"/>
              <a:t>(Box2)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8738730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783770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491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6511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6588014" y="3819088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Move_to</a:t>
            </a:r>
            <a:r>
              <a:rPr lang="en-US" dirty="0"/>
              <a:t>(Box1,Destination2_way)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6727919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783770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40621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17005 1.85185E-6 C -0.24622 1.85185E-6 -0.33997 -0.06898 -0.33997 -0.125 L -0.33997 -0.2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5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17005 1.85185E-6 C -0.24622 1.85185E-6 -0.33997 -0.06898 -0.33997 -0.125 L -0.33997 -0.25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5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737C6D-3DA9-4AAB-AEBB-25D52C3A981E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85000"/>
                  </a:schemeClr>
                </a:solidFill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76066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84088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17274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396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772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7578767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Destination3way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0402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Destination2way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706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</a:t>
                      </a:r>
                    </a:p>
                  </a:txBody>
                  <a:tcPr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Destination1way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Box1way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1789489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5997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24F53A7-BBC0-4C48-A2AF-07B8C71BB356}"/>
              </a:ext>
            </a:extLst>
          </p:cNvPr>
          <p:cNvSpPr/>
          <p:nvPr/>
        </p:nvSpPr>
        <p:spPr>
          <a:xfrm>
            <a:off x="2452239" y="2065789"/>
            <a:ext cx="1070995" cy="108218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0B408-F6A6-4023-A3F7-41ECDB8A002D}"/>
              </a:ext>
            </a:extLst>
          </p:cNvPr>
          <p:cNvSpPr txBox="1"/>
          <p:nvPr/>
        </p:nvSpPr>
        <p:spPr>
          <a:xfrm>
            <a:off x="477637" y="5558755"/>
            <a:ext cx="27772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Rotate_robot_arms_left</a:t>
            </a:r>
            <a:r>
              <a:rPr lang="en-US" dirty="0"/>
              <a:t>(), </a:t>
            </a:r>
            <a:r>
              <a:rPr lang="en-US" dirty="0" err="1"/>
              <a:t>Put_down</a:t>
            </a:r>
            <a:r>
              <a:rPr lang="en-US" dirty="0"/>
              <a:t>(Box2)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1CDE48-5076-4BF5-B038-B5CBF3682FEE}"/>
              </a:ext>
            </a:extLst>
          </p:cNvPr>
          <p:cNvSpPr/>
          <p:nvPr/>
        </p:nvSpPr>
        <p:spPr>
          <a:xfrm>
            <a:off x="617047" y="389697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88E4B-4FF8-4D86-AAE7-CBD95CB7C632}"/>
              </a:ext>
            </a:extLst>
          </p:cNvPr>
          <p:cNvSpPr/>
          <p:nvPr/>
        </p:nvSpPr>
        <p:spPr>
          <a:xfrm>
            <a:off x="2592146" y="2235956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4AAE52-75A2-4728-8EAA-6B7347944DC4}"/>
              </a:ext>
            </a:extLst>
          </p:cNvPr>
          <p:cNvSpPr/>
          <p:nvPr/>
        </p:nvSpPr>
        <p:spPr>
          <a:xfrm>
            <a:off x="10783770" y="3989255"/>
            <a:ext cx="791183" cy="741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2803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16458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296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Shortest path on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Mission is accomplished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Rawan Abdellah</dc:creator>
  <cp:lastModifiedBy>Rawan Abdellah</cp:lastModifiedBy>
  <cp:revision>29</cp:revision>
  <dcterms:created xsi:type="dcterms:W3CDTF">2020-11-28T17:17:46Z</dcterms:created>
  <dcterms:modified xsi:type="dcterms:W3CDTF">2021-07-27T17:11:45Z</dcterms:modified>
</cp:coreProperties>
</file>