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4D34-677B-4D16-A416-EDFD41354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Assignment 2 AI planning for robot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64FB8-BD14-4FBF-813D-37AED49E0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Rawan Abdellah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3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2BD96-EFE8-481B-959A-EE2B08320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1" t="21162" r="36216"/>
          <a:stretch/>
        </p:blipFill>
        <p:spPr>
          <a:xfrm>
            <a:off x="2248249" y="7318"/>
            <a:ext cx="7004807" cy="6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2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E0614-855D-4B4C-9584-FC39DF136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9" t="21407" r="36423"/>
          <a:stretch/>
        </p:blipFill>
        <p:spPr>
          <a:xfrm>
            <a:off x="2256639" y="-4898"/>
            <a:ext cx="6996418" cy="68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A173D-23F0-457A-B623-66B8E8C12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8" t="21040" r="36629"/>
          <a:stretch/>
        </p:blipFill>
        <p:spPr>
          <a:xfrm>
            <a:off x="2265028" y="0"/>
            <a:ext cx="6916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8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80F53-3A66-4ABE-AF9B-645195EFC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7" t="21651" r="36490"/>
          <a:stretch/>
        </p:blipFill>
        <p:spPr>
          <a:xfrm>
            <a:off x="2273416" y="-6774"/>
            <a:ext cx="6988030" cy="6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8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DB08A-C051-4A57-B085-0659E9963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7" t="21285" r="36284"/>
          <a:stretch/>
        </p:blipFill>
        <p:spPr>
          <a:xfrm>
            <a:off x="2273417" y="0"/>
            <a:ext cx="6980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4695AC-89BA-47AF-BD5F-A1852EFD4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9" t="21040" r="36560"/>
          <a:stretch/>
        </p:blipFill>
        <p:spPr>
          <a:xfrm>
            <a:off x="2256638" y="0"/>
            <a:ext cx="6937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3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A639F-D80C-4BD7-A5FB-69E57233C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5" t="21651" r="36697"/>
          <a:stretch/>
        </p:blipFill>
        <p:spPr>
          <a:xfrm>
            <a:off x="2281806" y="-7690"/>
            <a:ext cx="6946084" cy="68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9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7B4F-F865-4A12-ABDD-28E7D078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28641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</TotalTime>
  <Words>11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Assignment 2 AI planning for robot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AI planning for robot systems</dc:title>
  <dc:creator>Rawan Abdellah</dc:creator>
  <cp:lastModifiedBy>Rawan Abdellah</cp:lastModifiedBy>
  <cp:revision>5</cp:revision>
  <dcterms:created xsi:type="dcterms:W3CDTF">2021-01-05T20:17:49Z</dcterms:created>
  <dcterms:modified xsi:type="dcterms:W3CDTF">2021-07-27T17:12:01Z</dcterms:modified>
</cp:coreProperties>
</file>