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48"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w-Coder-Rahul/AICTE-EDUNET-DG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Rahul Sahoo</a:t>
            </a:r>
          </a:p>
          <a:p>
            <a:r>
              <a:rPr lang="en-US" sz="2000" b="1" dirty="0">
                <a:solidFill>
                  <a:schemeClr val="accent1">
                    <a:lumMod val="75000"/>
                  </a:schemeClr>
                </a:solidFill>
                <a:latin typeface="Arial"/>
                <a:cs typeface="Arial"/>
              </a:rPr>
              <a:t>Student Name : Rahul Sahoo</a:t>
            </a:r>
          </a:p>
          <a:p>
            <a:r>
              <a:rPr lang="en-US" sz="2000" b="1" dirty="0">
                <a:solidFill>
                  <a:schemeClr val="accent1">
                    <a:lumMod val="75000"/>
                  </a:schemeClr>
                </a:solidFill>
                <a:latin typeface="Arial"/>
                <a:cs typeface="Arial"/>
              </a:rPr>
              <a:t>College Name : Swami Vivekananda University &amp; </a:t>
            </a:r>
          </a:p>
          <a:p>
            <a:r>
              <a:rPr lang="en-US" sz="2000" b="1" dirty="0">
                <a:solidFill>
                  <a:schemeClr val="accent1">
                    <a:lumMod val="75000"/>
                  </a:schemeClr>
                </a:solidFill>
                <a:latin typeface="Arial"/>
                <a:cs typeface="Arial"/>
              </a:rPr>
              <a:t>Department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dirty="0"/>
              <a:t>Enhance the Encryption Technique</a:t>
            </a:r>
          </a:p>
          <a:p>
            <a:pPr marL="342900" indent="-342900">
              <a:buFont typeface="+mj-lt"/>
              <a:buAutoNum type="arabicPeriod"/>
            </a:pPr>
            <a:r>
              <a:rPr lang="en-US" dirty="0"/>
              <a:t>Improved the User Interface.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This problem is implement a secure data hiding tool using steganography. This tool encrypt your message in a image and you can optionally use any passkey for added security. During decryption you not fill any passkey than show the message with passkey but if you put wrong message showing warning.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200" dirty="0"/>
              <a:t>I</a:t>
            </a:r>
            <a:r>
              <a:rPr lang="en-IN" sz="2200" dirty="0"/>
              <a:t>n this Work I use –</a:t>
            </a:r>
          </a:p>
          <a:p>
            <a:r>
              <a:rPr lang="en-IN" sz="2200" dirty="0"/>
              <a:t>Programming Language – </a:t>
            </a:r>
            <a:r>
              <a:rPr lang="en-IN" sz="2200" b="1" dirty="0"/>
              <a:t>Python</a:t>
            </a:r>
          </a:p>
          <a:p>
            <a:r>
              <a:rPr lang="en-IN" sz="2200" dirty="0"/>
              <a:t>Library -  </a:t>
            </a:r>
            <a:r>
              <a:rPr lang="en-IN" sz="2200" b="1" dirty="0" err="1"/>
              <a:t>Tkinter</a:t>
            </a:r>
            <a:r>
              <a:rPr lang="en-IN" sz="2200" b="1" dirty="0"/>
              <a:t> (For GUI), PIL (Pillow for image manipulation and resizing), OpenCV (</a:t>
            </a:r>
            <a:r>
              <a:rPr lang="en-IN" sz="2200" b="1" dirty="0" err="1"/>
              <a:t>reaing</a:t>
            </a:r>
            <a:r>
              <a:rPr lang="en-IN" sz="2200" b="1" dirty="0"/>
              <a:t> and writing image files).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457200" indent="-457200">
              <a:buFont typeface="+mj-lt"/>
              <a:buAutoNum type="arabicPeriod"/>
            </a:pPr>
            <a:r>
              <a:rPr lang="en-US" b="1" dirty="0"/>
              <a:t>Passkey Integration :</a:t>
            </a:r>
          </a:p>
          <a:p>
            <a:pPr lvl="2">
              <a:buFont typeface="Wingdings" panose="05000000000000000000" pitchFamily="2" charset="2"/>
              <a:buChar char="Ø"/>
            </a:pPr>
            <a:r>
              <a:rPr lang="en-US" sz="1700" b="1" dirty="0"/>
              <a:t>	</a:t>
            </a:r>
            <a:r>
              <a:rPr lang="en-US" sz="1700" dirty="0"/>
              <a:t>Offers an optional passkey for enhanced security, ensuring only authorized users can decrypt the message.</a:t>
            </a:r>
            <a:endParaRPr lang="en-US" sz="1700" b="1" dirty="0"/>
          </a:p>
          <a:p>
            <a:pPr marL="457200" indent="-457200">
              <a:buFont typeface="+mj-lt"/>
              <a:buAutoNum type="arabicPeriod"/>
            </a:pPr>
            <a:r>
              <a:rPr lang="en-US" b="1" dirty="0"/>
              <a:t>User-Friendly GUI : </a:t>
            </a:r>
          </a:p>
          <a:p>
            <a:pPr marL="1051200" lvl="2" indent="-457200">
              <a:buFont typeface="Wingdings" panose="05000000000000000000" pitchFamily="2" charset="2"/>
              <a:buChar char="Ø"/>
            </a:pPr>
            <a:r>
              <a:rPr lang="en-US" sz="1700" dirty="0"/>
              <a:t>Features an intuitive graphical user interface (GUI) built with </a:t>
            </a:r>
            <a:r>
              <a:rPr lang="en-US" sz="1700" dirty="0" err="1"/>
              <a:t>Tkinter</a:t>
            </a:r>
            <a:r>
              <a:rPr lang="en-US" sz="1700" dirty="0"/>
              <a:t>, making the tool accessible to all users.</a:t>
            </a:r>
            <a:endParaRPr lang="en-US" sz="1700" b="1" dirty="0"/>
          </a:p>
          <a:p>
            <a:pPr marL="457200" indent="-457200">
              <a:buFont typeface="+mj-lt"/>
              <a:buAutoNum type="arabicPeriod"/>
            </a:pPr>
            <a:r>
              <a:rPr lang="en-IN" b="1" dirty="0"/>
              <a:t>Dynamic Image Handling:</a:t>
            </a:r>
          </a:p>
          <a:p>
            <a:pPr marL="879750" lvl="2" indent="-285750">
              <a:buFont typeface="Wingdings" panose="05000000000000000000" pitchFamily="2" charset="2"/>
              <a:buChar char="Ø"/>
            </a:pPr>
            <a:r>
              <a:rPr lang="en-US" sz="1700" dirty="0"/>
              <a:t>Utilizes the PIL library to dynamically resize and manipulate images for a seamless user experience.</a:t>
            </a:r>
            <a:endParaRPr lang="en-IN" sz="1700" dirty="0"/>
          </a:p>
          <a:p>
            <a:pPr marL="457200" indent="-457200">
              <a:buFont typeface="+mj-lt"/>
              <a:buAutoNum type="arabicPeriod"/>
            </a:pPr>
            <a:r>
              <a:rPr lang="en-IN" b="1" dirty="0"/>
              <a:t>Error Handling and Feedback:</a:t>
            </a:r>
          </a:p>
          <a:p>
            <a:pPr marL="1051200" lvl="2" indent="-457200">
              <a:buFont typeface="Wingdings" panose="05000000000000000000" pitchFamily="2" charset="2"/>
              <a:buChar char="Ø"/>
            </a:pPr>
            <a:r>
              <a:rPr lang="en-US" sz="1700" dirty="0"/>
              <a:t>Provides robust error handling and user feedback through warning and error messages.</a:t>
            </a:r>
            <a:endParaRPr lang="en-IN" sz="1700" b="1" dirty="0"/>
          </a:p>
          <a:p>
            <a:pPr marL="457200" indent="-457200">
              <a:buFont typeface="+mj-lt"/>
              <a:buAutoNum type="arabicPeriod"/>
            </a:pPr>
            <a:r>
              <a:rPr lang="en-IN" b="1" dirty="0"/>
              <a:t>Integration of OpenCV:</a:t>
            </a:r>
          </a:p>
          <a:p>
            <a:pPr marL="1051200" lvl="2" indent="-457200">
              <a:buFont typeface="Wingdings" panose="05000000000000000000" pitchFamily="2" charset="2"/>
              <a:buChar char="Ø"/>
            </a:pPr>
            <a:r>
              <a:rPr lang="en-US" sz="1700" dirty="0"/>
              <a:t>Employs OpenCV for efficient image processing, ensuring smooth encoding and decoding of messages.</a:t>
            </a:r>
            <a:endParaRPr lang="en-US" sz="17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77500" lnSpcReduction="20000"/>
          </a:bodyPr>
          <a:lstStyle/>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endParaRPr lang="en-IN" b="1" dirty="0"/>
          </a:p>
          <a:p>
            <a:pPr marL="342900" indent="-342900">
              <a:buFont typeface="+mj-lt"/>
              <a:buAutoNum type="arabicPeriod"/>
            </a:pPr>
            <a:r>
              <a:rPr lang="en-IN" sz="2100" b="1" dirty="0"/>
              <a:t>Educational Institutions :</a:t>
            </a:r>
          </a:p>
          <a:p>
            <a:pPr lvl="1">
              <a:buFont typeface="Wingdings" panose="05000000000000000000" pitchFamily="2" charset="2"/>
              <a:buChar char="Ø"/>
            </a:pPr>
            <a:r>
              <a:rPr lang="en-US" altLang="en-US" sz="2100" dirty="0">
                <a:solidFill>
                  <a:schemeClr val="tx1"/>
                </a:solidFill>
                <a:latin typeface="Arial" panose="020B0604020202020204" pitchFamily="34" charset="0"/>
              </a:rPr>
              <a:t>Students and educators in computer science and cybersecurity fields can use this tool for learning and teaching steganography concepts.</a:t>
            </a:r>
            <a:endParaRPr lang="en-IN" sz="2100" b="1" dirty="0"/>
          </a:p>
          <a:p>
            <a:pPr marL="342900" indent="-342900">
              <a:buFont typeface="+mj-lt"/>
              <a:buAutoNum type="arabicPeriod"/>
            </a:pPr>
            <a:r>
              <a:rPr lang="en-IN" sz="2100" b="1" dirty="0"/>
              <a:t>Privacy-Conscious Users :</a:t>
            </a:r>
          </a:p>
          <a:p>
            <a:pPr lvl="1">
              <a:buFont typeface="Wingdings" panose="05000000000000000000" pitchFamily="2" charset="2"/>
              <a:buChar char="Ø"/>
            </a:pPr>
            <a:r>
              <a:rPr lang="en-US" sz="2100" dirty="0"/>
              <a:t>Users who need to secure sensitive information in a way that is not easily detectable.</a:t>
            </a:r>
            <a:endParaRPr lang="en-IN" sz="2100" dirty="0"/>
          </a:p>
          <a:p>
            <a:pPr marL="342900" indent="-342900">
              <a:buFont typeface="+mj-lt"/>
              <a:buAutoNum type="arabicPeriod"/>
            </a:pPr>
            <a:r>
              <a:rPr lang="en-IN" sz="2100" b="1" dirty="0"/>
              <a:t>Developers and Researchers :</a:t>
            </a:r>
          </a:p>
          <a:p>
            <a:pPr lvl="1">
              <a:buFont typeface="Wingdings" panose="05000000000000000000" pitchFamily="2" charset="2"/>
              <a:buChar char="Ø"/>
            </a:pPr>
            <a:r>
              <a:rPr lang="en-US" sz="2100" dirty="0"/>
              <a:t>Professionals working on projects related to data security and image processing can use this tool for testing and experimentation.</a:t>
            </a:r>
            <a:endParaRPr lang="en-IN" sz="2100" dirty="0"/>
          </a:p>
          <a:p>
            <a:pPr marL="342900" indent="-342900">
              <a:buFont typeface="+mj-lt"/>
              <a:buAutoNum type="arabicPeriod"/>
            </a:pPr>
            <a:r>
              <a:rPr lang="en-IN" sz="2100" b="1" dirty="0"/>
              <a:t>General Public :</a:t>
            </a:r>
          </a:p>
          <a:p>
            <a:pPr lvl="1">
              <a:buFont typeface="Wingdings" panose="05000000000000000000" pitchFamily="2" charset="2"/>
              <a:buChar char="Ø"/>
            </a:pPr>
            <a:r>
              <a:rPr lang="en-US" sz="2100" dirty="0"/>
              <a:t>Anyone interested in experimenting with data hiding and image manipulation for personal projects or curiosity.</a:t>
            </a:r>
            <a:endParaRPr lang="en-IN" sz="2100" b="1" dirty="0"/>
          </a:p>
          <a:p>
            <a:pPr marL="342900" indent="-342900">
              <a:buFont typeface="+mj-lt"/>
              <a:buAutoNum type="arabicPeriod"/>
            </a:pPr>
            <a:r>
              <a:rPr lang="en-IN" sz="2100" b="1" dirty="0"/>
              <a:t>Data Security Enthusiasts :</a:t>
            </a:r>
          </a:p>
          <a:p>
            <a:pPr lvl="1">
              <a:buFont typeface="Wingdings" panose="05000000000000000000" pitchFamily="2" charset="2"/>
              <a:buChar char="Ø"/>
            </a:pPr>
            <a:r>
              <a:rPr lang="en-US" sz="2100" dirty="0"/>
              <a:t>Individuals interested in exploring secure methods of hiding information within images.</a:t>
            </a:r>
            <a:endParaRPr lang="en-IN" sz="2100" dirty="0"/>
          </a:p>
          <a:p>
            <a:pPr marL="342900" indent="-342900">
              <a:buFont typeface="+mj-lt"/>
              <a:buAutoNum type="arabicPeriod"/>
            </a:pPr>
            <a:endParaRPr lang="en-IN" dirty="0"/>
          </a:p>
          <a:p>
            <a:pPr marL="342900" indent="-342900">
              <a:buFont typeface="+mj-lt"/>
              <a:buAutoNum type="arabicPeriod"/>
            </a:pPr>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Creating this project has been an immensely rewarding journey. Integrating </a:t>
            </a:r>
            <a:r>
              <a:rPr lang="en-US" dirty="0" err="1"/>
              <a:t>Tkinter</a:t>
            </a:r>
            <a:r>
              <a:rPr lang="en-US" dirty="0"/>
              <a:t>, PIL, and OpenCV to develop a secure data hiding tool has been both stimulating and enlightening. I'm particularly proud of the intuitive GUI and the successful implementation of the optional passkey feature, which adds an extra layer of security.</a:t>
            </a:r>
          </a:p>
          <a:p>
            <a:r>
              <a:rPr lang="en-US" dirty="0"/>
              <a:t>This project provided an invaluable opportunity to deepen my understanding of image processing and data security. I'm excited about the potential impact of this tool and hopeful that it will be used to securely hide and retrieve sensitive information, protecting it from unauthorized access. Overall, this journey has been a blend of learning, innovation, and satisfaction, and I'm eager to see how the project will be received.</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https://github.com/Raw-Coder-Rahul/AICTE-EDUNET-DGT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100</TotalTime>
  <Words>519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RAHUL SAHOO</cp:lastModifiedBy>
  <cp:revision>31</cp:revision>
  <dcterms:created xsi:type="dcterms:W3CDTF">2021-05-26T16:50:10Z</dcterms:created>
  <dcterms:modified xsi:type="dcterms:W3CDTF">2025-02-21T18:41:11Z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