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Title Slide</a:t>
            </a:r>
          </a:p>
        </p:txBody>
      </p:sp>
      <p:sp>
        <p:nvSpPr>
          <p:cNvPr id="3" name="Content Placeholder 2"/>
          <p:cNvSpPr>
            <a:spLocks noGrp="1"/>
          </p:cNvSpPr>
          <p:nvPr>
            <p:ph idx="1"/>
          </p:nvPr>
        </p:nvSpPr>
        <p:spPr/>
        <p:txBody>
          <a:bodyPr/>
          <a:lstStyle/>
          <a:p>
            <a:r>
              <a:rPr dirty="0"/>
              <a:t>The Impact of Artificial Intelligence on the Future of Work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Conclusion</a:t>
            </a:r>
          </a:p>
        </p:txBody>
      </p:sp>
      <p:sp>
        <p:nvSpPr>
          <p:cNvPr id="3" name="Content Placeholder 2"/>
          <p:cNvSpPr>
            <a:spLocks noGrp="1"/>
          </p:cNvSpPr>
          <p:nvPr>
            <p:ph idx="1"/>
          </p:nvPr>
        </p:nvSpPr>
        <p:spPr/>
        <p:txBody>
          <a:bodyPr/>
          <a:lstStyle/>
          <a:p>
            <a:r>
              <a:rPr lang="en-US" b="1" dirty="0"/>
              <a:t>Conclusion</a:t>
            </a:r>
          </a:p>
          <a:p>
            <a:r>
              <a:rPr lang="en-US" dirty="0"/>
              <a:t>AI is transforming the workplace across industries, reshaping roles, skills, and structures.</a:t>
            </a:r>
          </a:p>
          <a:p>
            <a:r>
              <a:rPr lang="en-US" dirty="0"/>
              <a:t>While it brings challenges like job displacement and ethical concerns, it also opens new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normAutofit/>
          </a:bodyPr>
          <a:lstStyle/>
          <a:p>
            <a:r>
              <a:rPr sz="1200" dirty="0"/>
              <a:t>Artificial Intelligence (AI) is reshaping industries, redefining roles, and transforming the way we work. This presentation explores how AI will impact future job markets, necessary skill sets, and organizational structures.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AI in the Workplace</a:t>
            </a:r>
          </a:p>
        </p:txBody>
      </p:sp>
      <p:sp>
        <p:nvSpPr>
          <p:cNvPr id="3" name="Content Placeholder 2"/>
          <p:cNvSpPr>
            <a:spLocks noGrp="1"/>
          </p:cNvSpPr>
          <p:nvPr>
            <p:ph idx="1"/>
          </p:nvPr>
        </p:nvSpPr>
        <p:spPr/>
        <p:txBody>
          <a:bodyPr>
            <a:normAutofit/>
          </a:bodyPr>
          <a:lstStyle/>
          <a:p>
            <a:r>
              <a:rPr lang="en-US" sz="1050" dirty="0"/>
              <a:t>a. Automation of Repetitive Tasks</a:t>
            </a:r>
          </a:p>
          <a:p>
            <a:r>
              <a:rPr lang="en-US" sz="1050" dirty="0"/>
              <a:t>AI-powered tools and robots are automating routine and repetitive tasks such as data entry, scheduling, and even certain types of customer queries.</a:t>
            </a:r>
          </a:p>
          <a:p>
            <a:endParaRPr lang="en-US" sz="1050" dirty="0"/>
          </a:p>
          <a:p>
            <a:r>
              <a:rPr lang="en-US" sz="1050" dirty="0"/>
              <a:t>Example: Robotic Process Automation (RPA) is widely used in finance and HR for invoice processing and payroll management.</a:t>
            </a:r>
          </a:p>
          <a:p>
            <a:endParaRPr lang="en-US" sz="1050" dirty="0"/>
          </a:p>
          <a:p>
            <a:r>
              <a:rPr lang="en-US" sz="1050" dirty="0"/>
              <a:t>b. Enhanced Data Analysis</a:t>
            </a:r>
          </a:p>
          <a:p>
            <a:r>
              <a:rPr lang="en-US" sz="1050" dirty="0"/>
              <a:t>AI systems can process large volumes of data at speeds and accuracies that far exceed human capabilities. This enables real-time insights and predictive analytics.</a:t>
            </a:r>
          </a:p>
          <a:p>
            <a:endParaRPr lang="en-US" sz="1050" dirty="0"/>
          </a:p>
          <a:p>
            <a:r>
              <a:rPr lang="en-US" sz="1050" dirty="0"/>
              <a:t>Example: In healthcare, AI helps doctors predict diseases and recommend personalized treatment by analyzing medical histories and test results.</a:t>
            </a:r>
          </a:p>
          <a:p>
            <a:endParaRPr lang="en-US" sz="1050" dirty="0"/>
          </a:p>
          <a:p>
            <a:r>
              <a:rPr lang="en-US" sz="1050" dirty="0"/>
              <a:t>c. Intelligent Decision-Making</a:t>
            </a:r>
          </a:p>
          <a:p>
            <a:r>
              <a:rPr lang="en-US" sz="1050" dirty="0"/>
              <a:t>AI algorithms support business decisions by identifying patterns, forecasting outcomes, and suggesting optimal actions.</a:t>
            </a:r>
          </a:p>
          <a:p>
            <a:endParaRPr lang="en-US" sz="1050" dirty="0"/>
          </a:p>
          <a:p>
            <a:r>
              <a:rPr lang="en-US" sz="1050" dirty="0"/>
              <a:t>Example: In supply chain management, AI can predict demand surges and optimize logistics.</a:t>
            </a:r>
          </a:p>
          <a:p>
            <a:endParaRPr sz="10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Job Displacement vs. Job Creation</a:t>
            </a:r>
          </a:p>
        </p:txBody>
      </p:sp>
      <p:sp>
        <p:nvSpPr>
          <p:cNvPr id="3" name="Content Placeholder 2"/>
          <p:cNvSpPr>
            <a:spLocks noGrp="1"/>
          </p:cNvSpPr>
          <p:nvPr>
            <p:ph idx="1"/>
          </p:nvPr>
        </p:nvSpPr>
        <p:spPr/>
        <p:txBody>
          <a:bodyPr>
            <a:normAutofit fontScale="85000" lnSpcReduction="20000"/>
          </a:bodyPr>
          <a:lstStyle/>
          <a:p>
            <a:r>
              <a:rPr lang="en-US" sz="1100" dirty="0"/>
              <a:t>Job Displacement vs. Job Creation</a:t>
            </a:r>
          </a:p>
          <a:p>
            <a:r>
              <a:rPr lang="en-US" sz="1100" dirty="0"/>
              <a:t>Artificial Intelligence is significantly reshaping the job market. While some roles are being automated or eliminated, many new roles are also emerging. The future of work will be marked more by transformation than total replacement.</a:t>
            </a:r>
          </a:p>
          <a:p>
            <a:endParaRPr lang="en-US" sz="1100" dirty="0"/>
          </a:p>
          <a:p>
            <a:r>
              <a:rPr lang="en-US" sz="1100" dirty="0"/>
              <a:t>Job Displacement</a:t>
            </a:r>
          </a:p>
          <a:p>
            <a:r>
              <a:rPr lang="en-US" sz="1100" dirty="0"/>
              <a:t>AI is automating tasks that are repetitive, rule-based, or require minimal decision-making. This makes certain jobs highly vulnerable to being replaced by machines or software.</a:t>
            </a:r>
          </a:p>
          <a:p>
            <a:endParaRPr lang="en-US" sz="1100" dirty="0"/>
          </a:p>
          <a:p>
            <a:r>
              <a:rPr lang="en-US" sz="1100" dirty="0"/>
              <a:t>Examples of jobs at risk:</a:t>
            </a:r>
          </a:p>
          <a:p>
            <a:endParaRPr lang="en-US" sz="1100" dirty="0"/>
          </a:p>
          <a:p>
            <a:r>
              <a:rPr lang="en-US" sz="1100" dirty="0"/>
              <a:t>Data entry clerks</a:t>
            </a:r>
          </a:p>
          <a:p>
            <a:endParaRPr lang="en-US" sz="1100" dirty="0"/>
          </a:p>
          <a:p>
            <a:r>
              <a:rPr lang="en-US" sz="1100" dirty="0"/>
              <a:t>Telemarketers</a:t>
            </a:r>
          </a:p>
          <a:p>
            <a:endParaRPr lang="en-US" sz="1100" dirty="0"/>
          </a:p>
          <a:p>
            <a:r>
              <a:rPr lang="en-US" sz="1100" dirty="0"/>
              <a:t>Bank tellers</a:t>
            </a:r>
          </a:p>
          <a:p>
            <a:endParaRPr lang="en-US" sz="1100" dirty="0"/>
          </a:p>
          <a:p>
            <a:r>
              <a:rPr lang="en-US" sz="1100" dirty="0"/>
              <a:t>Assembly line workers</a:t>
            </a:r>
            <a:br>
              <a:rPr lang="en-US" sz="1100" dirty="0"/>
            </a:br>
            <a:br>
              <a:rPr lang="en-US" sz="1100" dirty="0"/>
            </a:br>
            <a:br>
              <a:rPr lang="en-US" sz="1100" dirty="0"/>
            </a:br>
            <a:r>
              <a:rPr lang="en-US" sz="1100" dirty="0"/>
              <a:t>Job Creation</a:t>
            </a:r>
          </a:p>
          <a:p>
            <a:r>
              <a:rPr lang="en-US" sz="1100" dirty="0"/>
              <a:t>At the same time, AI is creating new types of jobs—especially in technology, data management, decision support, and AI system supervision.</a:t>
            </a:r>
          </a:p>
          <a:p>
            <a:endParaRPr lang="en-US" sz="1100" dirty="0"/>
          </a:p>
          <a:p>
            <a:r>
              <a:rPr lang="en-US" sz="1100" dirty="0"/>
              <a:t>Examples of jobs created by AI:</a:t>
            </a:r>
          </a:p>
          <a:p>
            <a:endParaRPr lang="en-US" sz="1100" dirty="0"/>
          </a:p>
          <a:p>
            <a:r>
              <a:rPr lang="en-US" sz="1100" dirty="0"/>
              <a:t>AI/ML Engineers and Data Scientists</a:t>
            </a:r>
          </a:p>
          <a:p>
            <a:endParaRPr lang="en-US" sz="1100" dirty="0"/>
          </a:p>
          <a:p>
            <a:r>
              <a:rPr lang="en-US" sz="1100" dirty="0"/>
              <a:t>AI Ethics Officers</a:t>
            </a:r>
          </a:p>
          <a:p>
            <a:endParaRPr lang="en-US" sz="1100" dirty="0"/>
          </a:p>
          <a:p>
            <a:r>
              <a:rPr lang="en-US" sz="1100" dirty="0"/>
              <a:t>Robotics Technicians</a:t>
            </a:r>
          </a:p>
          <a:p>
            <a:endParaRPr lang="en-US" sz="1100" dirty="0"/>
          </a:p>
          <a:p>
            <a:r>
              <a:rPr lang="en-US" sz="1100" dirty="0"/>
              <a:t>AI Trainers (e.g., for natural language models)</a:t>
            </a:r>
          </a:p>
          <a:p>
            <a:endParaRPr sz="1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Skills for the Future</a:t>
            </a:r>
          </a:p>
        </p:txBody>
      </p:sp>
      <p:sp>
        <p:nvSpPr>
          <p:cNvPr id="3" name="Content Placeholder 2"/>
          <p:cNvSpPr>
            <a:spLocks noGrp="1"/>
          </p:cNvSpPr>
          <p:nvPr>
            <p:ph idx="1"/>
          </p:nvPr>
        </p:nvSpPr>
        <p:spPr/>
        <p:txBody>
          <a:bodyPr>
            <a:normAutofit fontScale="70000" lnSpcReduction="20000"/>
          </a:bodyPr>
          <a:lstStyle/>
          <a:p>
            <a:r>
              <a:rPr lang="en-US" b="1" dirty="0"/>
              <a:t>Skills for the Future (AI-Driven Workplace)</a:t>
            </a:r>
          </a:p>
          <a:p>
            <a:r>
              <a:rPr lang="en-US" b="1" dirty="0"/>
              <a:t>Critical Thinking &amp; Problem Solving</a:t>
            </a:r>
            <a:br>
              <a:rPr lang="en-US" dirty="0"/>
            </a:br>
            <a:r>
              <a:rPr lang="en-US" dirty="0"/>
              <a:t>Ability to make informed, creative, and ethical decisions.</a:t>
            </a:r>
          </a:p>
          <a:p>
            <a:r>
              <a:rPr lang="en-US" b="1" dirty="0"/>
              <a:t>Digital &amp; Data Literacy</a:t>
            </a:r>
            <a:br>
              <a:rPr lang="en-US" dirty="0"/>
            </a:br>
            <a:r>
              <a:rPr lang="en-US" dirty="0"/>
              <a:t>Understanding of AI basics, data analysis, and common digital tools.</a:t>
            </a:r>
          </a:p>
          <a:p>
            <a:r>
              <a:rPr lang="en-US" b="1" dirty="0"/>
              <a:t>Emotional Intelligence</a:t>
            </a:r>
            <a:br>
              <a:rPr lang="en-US" dirty="0"/>
            </a:br>
            <a:r>
              <a:rPr lang="en-US" dirty="0"/>
              <a:t>Strong communication, collaboration, empathy, and leadership skills.</a:t>
            </a:r>
          </a:p>
          <a:p>
            <a:r>
              <a:rPr lang="en-US" b="1" dirty="0"/>
              <a:t>Adaptability &amp; Learning Agility</a:t>
            </a:r>
            <a:br>
              <a:rPr lang="en-US" dirty="0"/>
            </a:br>
            <a:r>
              <a:rPr lang="en-US" dirty="0"/>
              <a:t>Willingness to learn, unlearn, and adapt to new roles and technologies.</a:t>
            </a:r>
          </a:p>
          <a:p>
            <a:r>
              <a:rPr lang="en-US" b="1" dirty="0"/>
              <a:t>Creativity &amp; Innovation</a:t>
            </a:r>
            <a:br>
              <a:rPr lang="en-US" dirty="0"/>
            </a:br>
            <a:r>
              <a:rPr lang="en-US" dirty="0"/>
              <a:t>Capacity to develop original ideas, products, and solutions.</a:t>
            </a:r>
          </a:p>
          <a:p>
            <a:r>
              <a:rPr lang="en-US" b="1" dirty="0"/>
              <a:t>AI Ethics &amp; Responsibility</a:t>
            </a:r>
            <a:br>
              <a:rPr lang="en-US" dirty="0"/>
            </a:br>
            <a:r>
              <a:rPr lang="en-US" dirty="0"/>
              <a:t>Awareness of ethical use of AI, data privacy, and fairness.</a:t>
            </a:r>
          </a:p>
          <a:p>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Rise of Hybrid Roles</a:t>
            </a:r>
          </a:p>
        </p:txBody>
      </p:sp>
      <p:sp>
        <p:nvSpPr>
          <p:cNvPr id="3" name="Content Placeholder 2"/>
          <p:cNvSpPr>
            <a:spLocks noGrp="1"/>
          </p:cNvSpPr>
          <p:nvPr>
            <p:ph idx="1"/>
          </p:nvPr>
        </p:nvSpPr>
        <p:spPr/>
        <p:txBody>
          <a:bodyPr/>
          <a:lstStyle/>
          <a:p>
            <a:r>
              <a:rPr lang="en-US" dirty="0"/>
              <a:t>As AI continues to reshape the workplace, a new category of jobs is emerging—</a:t>
            </a:r>
            <a:r>
              <a:rPr lang="en-US" b="1" dirty="0"/>
              <a:t>hybrid roles</a:t>
            </a:r>
            <a:r>
              <a:rPr lang="en-US" dirty="0"/>
              <a:t> that blend technical skills with domain expertise and human-centric abilities.</a:t>
            </a:r>
          </a:p>
          <a:p>
            <a:r>
              <a:rPr lang="en-US" b="1" dirty="0"/>
              <a:t>What are Hybrid Roles?</a:t>
            </a:r>
            <a:br>
              <a:rPr lang="en-US" dirty="0"/>
            </a:br>
            <a:r>
              <a:rPr lang="en-US" dirty="0"/>
              <a:t>Jobs that combine knowledge in multiple areas—like data science with marketing, or software engineering with healthcare.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Remote Work &amp; AI</a:t>
            </a:r>
          </a:p>
        </p:txBody>
      </p:sp>
      <p:sp>
        <p:nvSpPr>
          <p:cNvPr id="3" name="Content Placeholder 2"/>
          <p:cNvSpPr>
            <a:spLocks noGrp="1"/>
          </p:cNvSpPr>
          <p:nvPr>
            <p:ph idx="1"/>
          </p:nvPr>
        </p:nvSpPr>
        <p:spPr/>
        <p:txBody>
          <a:bodyPr>
            <a:normAutofit/>
          </a:bodyPr>
          <a:lstStyle/>
          <a:p>
            <a:r>
              <a:rPr lang="en-US" sz="1000" b="1" dirty="0"/>
              <a:t>AI is reshaping remote work by:</a:t>
            </a:r>
            <a:endParaRPr lang="en-US" sz="1000" dirty="0"/>
          </a:p>
          <a:p>
            <a:r>
              <a:rPr lang="en-US" sz="1000" dirty="0"/>
              <a:t>Automating routine tasks</a:t>
            </a:r>
          </a:p>
          <a:p>
            <a:r>
              <a:rPr lang="en-US" sz="1000" dirty="0"/>
              <a:t>Enhancing virtual collaboration</a:t>
            </a:r>
          </a:p>
          <a:p>
            <a:r>
              <a:rPr lang="en-US" sz="1000" dirty="0"/>
              <a:t>Providing productivity insights</a:t>
            </a:r>
          </a:p>
          <a:p>
            <a:r>
              <a:rPr lang="en-US" sz="1000" dirty="0"/>
              <a:t>Supporting with smart assistants</a:t>
            </a:r>
          </a:p>
          <a:p>
            <a:r>
              <a:rPr lang="en-US" sz="1000" dirty="0"/>
              <a:t>Personalizing digital workflows</a:t>
            </a:r>
          </a:p>
          <a:p>
            <a:r>
              <a:rPr lang="en-US" sz="1000" b="1" dirty="0"/>
              <a:t>Key Benefits:</a:t>
            </a:r>
            <a:endParaRPr lang="en-US" sz="1000" dirty="0"/>
          </a:p>
          <a:p>
            <a:r>
              <a:rPr lang="en-US" sz="1000" dirty="0"/>
              <a:t>Greater flexibility</a:t>
            </a:r>
          </a:p>
          <a:p>
            <a:r>
              <a:rPr lang="en-US" sz="1000" dirty="0"/>
              <a:t>Global team collaboration</a:t>
            </a:r>
          </a:p>
          <a:p>
            <a:r>
              <a:rPr lang="en-US" sz="1000" dirty="0"/>
              <a:t>Improved efficiency and work-life balance</a:t>
            </a:r>
          </a:p>
          <a:p>
            <a:r>
              <a:rPr lang="en-US" sz="1000" b="1" dirty="0"/>
              <a:t>Outlook:</a:t>
            </a:r>
            <a:br>
              <a:rPr lang="en-US" sz="1000" dirty="0"/>
            </a:br>
            <a:r>
              <a:rPr lang="en-US" sz="1000" dirty="0"/>
              <a:t>AI will make remote work smarter, faster, and more personalized.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Ethical and Social Considerations</a:t>
            </a:r>
          </a:p>
        </p:txBody>
      </p:sp>
      <p:sp>
        <p:nvSpPr>
          <p:cNvPr id="3" name="Content Placeholder 2"/>
          <p:cNvSpPr>
            <a:spLocks noGrp="1"/>
          </p:cNvSpPr>
          <p:nvPr>
            <p:ph idx="1"/>
          </p:nvPr>
        </p:nvSpPr>
        <p:spPr/>
        <p:txBody>
          <a:bodyPr/>
          <a:lstStyle/>
          <a:p>
            <a:r>
              <a:rPr lang="en-US" b="1" dirty="0"/>
              <a:t>Ethical and Social Considerations</a:t>
            </a:r>
          </a:p>
          <a:p>
            <a:r>
              <a:rPr lang="en-US" dirty="0"/>
              <a:t>AI can reinforce bias, affect privacy, and make opaque decisions.</a:t>
            </a:r>
          </a:p>
          <a:p>
            <a:r>
              <a:rPr lang="en-US" dirty="0"/>
              <a:t>Job displacement and surveillance raise social concerns.</a:t>
            </a:r>
          </a:p>
          <a:p>
            <a:r>
              <a:rPr lang="en-US" dirty="0"/>
              <a:t>Ethical AI needs transparency, fairness, and human oversight.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Organizational Transformation</a:t>
            </a:r>
          </a:p>
        </p:txBody>
      </p:sp>
      <p:sp>
        <p:nvSpPr>
          <p:cNvPr id="3" name="Content Placeholder 2"/>
          <p:cNvSpPr>
            <a:spLocks noGrp="1"/>
          </p:cNvSpPr>
          <p:nvPr>
            <p:ph idx="1"/>
          </p:nvPr>
        </p:nvSpPr>
        <p:spPr/>
        <p:txBody>
          <a:bodyPr/>
          <a:lstStyle/>
          <a:p>
            <a:r>
              <a:rPr lang="en-US" b="1" dirty="0"/>
              <a:t>Organizational Transformation</a:t>
            </a:r>
          </a:p>
          <a:p>
            <a:r>
              <a:rPr lang="en-US" dirty="0"/>
              <a:t>AI adoption is reshaping business models, workflows, and decision-making.</a:t>
            </a:r>
          </a:p>
          <a:p>
            <a:r>
              <a:rPr lang="en-US" dirty="0"/>
              <a:t>Companies are shifting toward data-driven, agile, and tech-integrated operations.</a:t>
            </a:r>
          </a:p>
          <a:p>
            <a:r>
              <a:rPr lang="en-US" dirty="0"/>
              <a:t>Success depends on leadership, reskilling, and a culture of innovation.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TotalTime>
  <Words>703</Words>
  <Application>Microsoft Office PowerPoint</Application>
  <PresentationFormat>On-screen Show (4:3)</PresentationFormat>
  <Paragraphs>83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Title Slide</vt:lpstr>
      <vt:lpstr>Introduction</vt:lpstr>
      <vt:lpstr>AI in the Workplace</vt:lpstr>
      <vt:lpstr>Job Displacement vs. Job Creation</vt:lpstr>
      <vt:lpstr>Skills for the Future</vt:lpstr>
      <vt:lpstr>Rise of Hybrid Roles</vt:lpstr>
      <vt:lpstr>Remote Work &amp; AI</vt:lpstr>
      <vt:lpstr>Ethical and Social Considerations</vt:lpstr>
      <vt:lpstr>Organizational Transformation</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Geowin B Varghese</cp:lastModifiedBy>
  <cp:revision>2</cp:revision>
  <dcterms:created xsi:type="dcterms:W3CDTF">2013-01-27T09:14:16Z</dcterms:created>
  <dcterms:modified xsi:type="dcterms:W3CDTF">2025-07-20T18:19:06Z</dcterms:modified>
  <cp:category/>
</cp:coreProperties>
</file>