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2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02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26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6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6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50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4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9CD38-53D3-4315-9D69-1054AD18820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A655-A37A-442C-BB18-716C2D06ED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7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EFEBFB5E-4AFF-4BA6-9704-CCF6EB5CF9CB}"/>
              </a:ext>
            </a:extLst>
          </p:cNvPr>
          <p:cNvGrpSpPr/>
          <p:nvPr/>
        </p:nvGrpSpPr>
        <p:grpSpPr>
          <a:xfrm>
            <a:off x="569910" y="3322688"/>
            <a:ext cx="6155168" cy="4772136"/>
            <a:chOff x="1013172" y="-1501333"/>
            <a:chExt cx="10942521" cy="8483798"/>
          </a:xfrm>
        </p:grpSpPr>
        <p:grpSp>
          <p:nvGrpSpPr>
            <p:cNvPr id="898" name="Group 897">
              <a:extLst>
                <a:ext uri="{FF2B5EF4-FFF2-40B4-BE49-F238E27FC236}">
                  <a16:creationId xmlns:a16="http://schemas.microsoft.com/office/drawing/2014/main" id="{325AD3A8-ACC1-46E5-9BE3-7F2660128E96}"/>
                </a:ext>
              </a:extLst>
            </p:cNvPr>
            <p:cNvGrpSpPr/>
            <p:nvPr/>
          </p:nvGrpSpPr>
          <p:grpSpPr>
            <a:xfrm>
              <a:off x="3042753" y="2645851"/>
              <a:ext cx="5360420" cy="2409456"/>
              <a:chOff x="3042753" y="2645851"/>
              <a:chExt cx="5360420" cy="2409456"/>
            </a:xfrm>
          </p:grpSpPr>
          <p:sp>
            <p:nvSpPr>
              <p:cNvPr id="893" name="TextBox 892" hidden="1">
                <a:extLst>
                  <a:ext uri="{FF2B5EF4-FFF2-40B4-BE49-F238E27FC236}">
                    <a16:creationId xmlns:a16="http://schemas.microsoft.com/office/drawing/2014/main" id="{1EBAD727-00F2-4296-992D-72EE5BCAF6D2}"/>
                  </a:ext>
                </a:extLst>
              </p:cNvPr>
              <p:cNvSpPr txBox="1"/>
              <p:nvPr/>
            </p:nvSpPr>
            <p:spPr>
              <a:xfrm>
                <a:off x="7068874" y="2645851"/>
                <a:ext cx="1334299" cy="333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619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MeOH</a:t>
                </a:r>
                <a:endParaRPr lang="en-US" altLang="en-US" sz="1575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5" name="TextBox 894" hidden="1">
                <a:extLst>
                  <a:ext uri="{FF2B5EF4-FFF2-40B4-BE49-F238E27FC236}">
                    <a16:creationId xmlns:a16="http://schemas.microsoft.com/office/drawing/2014/main" id="{013BF4C6-5C18-452C-8794-7712FAA39011}"/>
                  </a:ext>
                </a:extLst>
              </p:cNvPr>
              <p:cNvSpPr txBox="1"/>
              <p:nvPr/>
            </p:nvSpPr>
            <p:spPr>
              <a:xfrm>
                <a:off x="6951377" y="4478045"/>
                <a:ext cx="742829" cy="53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51435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675" b="1" dirty="0" err="1">
                    <a:solidFill>
                      <a:srgbClr val="000000"/>
                    </a:solidFill>
                    <a:latin typeface="Tahoma" panose="020B0604030504040204" pitchFamily="34" charset="0"/>
                  </a:rPr>
                  <a:t>MeOAc</a:t>
                </a: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97" name="TextBox 896">
                <a:extLst>
                  <a:ext uri="{FF2B5EF4-FFF2-40B4-BE49-F238E27FC236}">
                    <a16:creationId xmlns:a16="http://schemas.microsoft.com/office/drawing/2014/main" id="{0F2C6ACD-0A5F-4A76-89FB-0E7B39D0CC79}"/>
                  </a:ext>
                </a:extLst>
              </p:cNvPr>
              <p:cNvSpPr txBox="1"/>
              <p:nvPr/>
            </p:nvSpPr>
            <p:spPr>
              <a:xfrm>
                <a:off x="3042753" y="4721769"/>
                <a:ext cx="854414" cy="333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619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WATER</a:t>
                </a:r>
                <a:endParaRPr lang="en-IN" sz="619" dirty="0"/>
              </a:p>
            </p:txBody>
          </p:sp>
        </p:grpSp>
        <p:grpSp>
          <p:nvGrpSpPr>
            <p:cNvPr id="672" name="Group 669">
              <a:extLst>
                <a:ext uri="{FF2B5EF4-FFF2-40B4-BE49-F238E27FC236}">
                  <a16:creationId xmlns:a16="http://schemas.microsoft.com/office/drawing/2014/main" id="{7945EE79-937B-4B4B-839A-10170745C8B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4404932">
              <a:off x="2663667" y="1362828"/>
              <a:ext cx="6344144" cy="4895129"/>
              <a:chOff x="857" y="-125"/>
              <a:chExt cx="5966" cy="4505"/>
            </a:xfrm>
          </p:grpSpPr>
          <p:sp>
            <p:nvSpPr>
              <p:cNvPr id="673" name="AutoShape 668">
                <a:extLst>
                  <a:ext uri="{FF2B5EF4-FFF2-40B4-BE49-F238E27FC236}">
                    <a16:creationId xmlns:a16="http://schemas.microsoft.com/office/drawing/2014/main" id="{FC909981-E675-4BF1-AD83-BCA740CABA7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57" y="0"/>
                <a:ext cx="5966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grpSp>
            <p:nvGrpSpPr>
              <p:cNvPr id="674" name="Group 870">
                <a:extLst>
                  <a:ext uri="{FF2B5EF4-FFF2-40B4-BE49-F238E27FC236}">
                    <a16:creationId xmlns:a16="http://schemas.microsoft.com/office/drawing/2014/main" id="{BE3DFBEF-18BA-4D06-8DDB-DF0F0EADD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9" y="-125"/>
                <a:ext cx="5206" cy="4505"/>
                <a:chOff x="859" y="-125"/>
                <a:chExt cx="5206" cy="4505"/>
              </a:xfrm>
            </p:grpSpPr>
            <p:sp>
              <p:nvSpPr>
                <p:cNvPr id="692" name="Rectangle 670">
                  <a:extLst>
                    <a:ext uri="{FF2B5EF4-FFF2-40B4-BE49-F238E27FC236}">
                      <a16:creationId xmlns:a16="http://schemas.microsoft.com/office/drawing/2014/main" id="{E08B9090-1AC3-4F61-8EFB-A17242F82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9" y="-125"/>
                  <a:ext cx="0" cy="25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/>
                </a:p>
              </p:txBody>
            </p:sp>
            <p:sp>
              <p:nvSpPr>
                <p:cNvPr id="693" name="Rectangle 671">
                  <a:extLst>
                    <a:ext uri="{FF2B5EF4-FFF2-40B4-BE49-F238E27FC236}">
                      <a16:creationId xmlns:a16="http://schemas.microsoft.com/office/drawing/2014/main" id="{C50576A0-9F5A-45E9-A628-F949DC797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2" y="155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694" name="Rectangle 672">
                  <a:extLst>
                    <a:ext uri="{FF2B5EF4-FFF2-40B4-BE49-F238E27FC236}">
                      <a16:creationId xmlns:a16="http://schemas.microsoft.com/office/drawing/2014/main" id="{4EBB2618-2729-4DD7-9B2B-E77898B414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56896">
                  <a:off x="3888" y="4125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695" name="Rectangle 673">
                  <a:extLst>
                    <a:ext uri="{FF2B5EF4-FFF2-40B4-BE49-F238E27FC236}">
                      <a16:creationId xmlns:a16="http://schemas.microsoft.com/office/drawing/2014/main" id="{6F20E546-AE6D-44E6-96C6-9B7C6E73C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6918826">
                  <a:off x="2514" y="1912"/>
                  <a:ext cx="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696" name="Rectangle 674">
                  <a:extLst>
                    <a:ext uri="{FF2B5EF4-FFF2-40B4-BE49-F238E27FC236}">
                      <a16:creationId xmlns:a16="http://schemas.microsoft.com/office/drawing/2014/main" id="{F5163798-CAD3-47AE-95C0-4974B6906B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3600000">
                  <a:off x="5174" y="1912"/>
                  <a:ext cx="0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697" name="Line 675">
                  <a:extLst>
                    <a:ext uri="{FF2B5EF4-FFF2-40B4-BE49-F238E27FC236}">
                      <a16:creationId xmlns:a16="http://schemas.microsoft.com/office/drawing/2014/main" id="{A3093CB4-59AE-41AC-929F-14B0D1E891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4057"/>
                  <a:ext cx="4418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698" name="Freeform 676">
                  <a:extLst>
                    <a:ext uri="{FF2B5EF4-FFF2-40B4-BE49-F238E27FC236}">
                      <a16:creationId xmlns:a16="http://schemas.microsoft.com/office/drawing/2014/main" id="{90F82903-4B5A-445E-BAAA-C23BE833D2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0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699" name="Freeform 677">
                  <a:extLst>
                    <a:ext uri="{FF2B5EF4-FFF2-40B4-BE49-F238E27FC236}">
                      <a16:creationId xmlns:a16="http://schemas.microsoft.com/office/drawing/2014/main" id="{5B85E845-C787-4331-9E5D-23E7739FB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62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0" name="Freeform 678">
                  <a:extLst>
                    <a:ext uri="{FF2B5EF4-FFF2-40B4-BE49-F238E27FC236}">
                      <a16:creationId xmlns:a16="http://schemas.microsoft.com/office/drawing/2014/main" id="{55EF3B53-2443-4A21-9BEA-EE0A240CC3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79" y="4031"/>
                  <a:ext cx="31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1" name="Freeform 679">
                  <a:extLst>
                    <a:ext uri="{FF2B5EF4-FFF2-40B4-BE49-F238E27FC236}">
                      <a16:creationId xmlns:a16="http://schemas.microsoft.com/office/drawing/2014/main" id="{FB46BD85-091F-49CB-B0D7-44EB1F50C7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1" y="4031"/>
                  <a:ext cx="31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2" name="Freeform 680">
                  <a:extLst>
                    <a:ext uri="{FF2B5EF4-FFF2-40B4-BE49-F238E27FC236}">
                      <a16:creationId xmlns:a16="http://schemas.microsoft.com/office/drawing/2014/main" id="{DB1E46DE-A1BC-40B6-A301-24D9C6220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" y="4031"/>
                  <a:ext cx="31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3" name="Freeform 681">
                  <a:extLst>
                    <a:ext uri="{FF2B5EF4-FFF2-40B4-BE49-F238E27FC236}">
                      <a16:creationId xmlns:a16="http://schemas.microsoft.com/office/drawing/2014/main" id="{A5D00E1B-4EAE-4255-9FBB-75D77E17A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5" y="4031"/>
                  <a:ext cx="31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4" name="Freeform 682">
                  <a:extLst>
                    <a:ext uri="{FF2B5EF4-FFF2-40B4-BE49-F238E27FC236}">
                      <a16:creationId xmlns:a16="http://schemas.microsoft.com/office/drawing/2014/main" id="{EE887C86-DCDC-45C2-B4F3-9FC27DAF1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67" y="4031"/>
                  <a:ext cx="31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5" name="Freeform 683">
                  <a:extLst>
                    <a:ext uri="{FF2B5EF4-FFF2-40B4-BE49-F238E27FC236}">
                      <a16:creationId xmlns:a16="http://schemas.microsoft.com/office/drawing/2014/main" id="{C72EDF35-C014-45D0-8BFB-96B051D52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3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6" name="Freeform 684">
                  <a:extLst>
                    <a:ext uri="{FF2B5EF4-FFF2-40B4-BE49-F238E27FC236}">
                      <a16:creationId xmlns:a16="http://schemas.microsoft.com/office/drawing/2014/main" id="{68867AE8-8E8E-4BF7-B834-B233A549D9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5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7" name="Freeform 685">
                  <a:extLst>
                    <a:ext uri="{FF2B5EF4-FFF2-40B4-BE49-F238E27FC236}">
                      <a16:creationId xmlns:a16="http://schemas.microsoft.com/office/drawing/2014/main" id="{B861605B-FEC5-4B4E-A6CA-2AE7B0DB3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7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8" name="Freeform 686">
                  <a:extLst>
                    <a:ext uri="{FF2B5EF4-FFF2-40B4-BE49-F238E27FC236}">
                      <a16:creationId xmlns:a16="http://schemas.microsoft.com/office/drawing/2014/main" id="{F7747671-D2F4-4E96-AE58-9196E47E35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49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09" name="Freeform 687">
                  <a:extLst>
                    <a:ext uri="{FF2B5EF4-FFF2-40B4-BE49-F238E27FC236}">
                      <a16:creationId xmlns:a16="http://schemas.microsoft.com/office/drawing/2014/main" id="{6D94D576-1B23-4C5D-998D-00D481FF9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1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10" name="Freeform 688">
                  <a:extLst>
                    <a:ext uri="{FF2B5EF4-FFF2-40B4-BE49-F238E27FC236}">
                      <a16:creationId xmlns:a16="http://schemas.microsoft.com/office/drawing/2014/main" id="{A065F764-05F3-4024-AC25-8DF18D5FC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8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11" name="Freeform 689">
                  <a:extLst>
                    <a:ext uri="{FF2B5EF4-FFF2-40B4-BE49-F238E27FC236}">
                      <a16:creationId xmlns:a16="http://schemas.microsoft.com/office/drawing/2014/main" id="{622CF872-1692-400A-9DE2-975FB8BD3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0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12" name="Freeform 690">
                  <a:extLst>
                    <a:ext uri="{FF2B5EF4-FFF2-40B4-BE49-F238E27FC236}">
                      <a16:creationId xmlns:a16="http://schemas.microsoft.com/office/drawing/2014/main" id="{9280D085-8E5B-443D-8E7A-5A9BEB4FB8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" y="4031"/>
                  <a:ext cx="31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13" name="Freeform 691">
                  <a:extLst>
                    <a:ext uri="{FF2B5EF4-FFF2-40B4-BE49-F238E27FC236}">
                      <a16:creationId xmlns:a16="http://schemas.microsoft.com/office/drawing/2014/main" id="{E7A4FF0B-8447-4072-86EE-81E88DA8D0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4" y="4031"/>
                  <a:ext cx="31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14" name="Freeform 692">
                  <a:extLst>
                    <a:ext uri="{FF2B5EF4-FFF2-40B4-BE49-F238E27FC236}">
                      <a16:creationId xmlns:a16="http://schemas.microsoft.com/office/drawing/2014/main" id="{34E35225-D4E3-4486-88D0-C488B37B1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6" y="4031"/>
                  <a:ext cx="31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15" name="Freeform 693">
                  <a:extLst>
                    <a:ext uri="{FF2B5EF4-FFF2-40B4-BE49-F238E27FC236}">
                      <a16:creationId xmlns:a16="http://schemas.microsoft.com/office/drawing/2014/main" id="{A9B2FDD8-27FA-4100-85B4-D7F17A63AA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2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16" name="Freeform 694">
                  <a:extLst>
                    <a:ext uri="{FF2B5EF4-FFF2-40B4-BE49-F238E27FC236}">
                      <a16:creationId xmlns:a16="http://schemas.microsoft.com/office/drawing/2014/main" id="{B2FEB719-5C6B-4D9F-84F2-B7B9EEDDFE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14" y="4031"/>
                  <a:ext cx="32" cy="26"/>
                </a:xfrm>
                <a:custGeom>
                  <a:avLst/>
                  <a:gdLst>
                    <a:gd name="T0" fmla="*/ 0 w 6"/>
                    <a:gd name="T1" fmla="*/ 0 h 5"/>
                    <a:gd name="T2" fmla="*/ 3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0" y="0"/>
                      </a:moveTo>
                      <a:lnTo>
                        <a:pt x="3" y="5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17" name="Rectangle 695">
                  <a:extLst>
                    <a:ext uri="{FF2B5EF4-FFF2-40B4-BE49-F238E27FC236}">
                      <a16:creationId xmlns:a16="http://schemas.microsoft.com/office/drawing/2014/main" id="{CF7DE343-4E34-440D-874D-7C5F587989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6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18" name="Rectangle 696">
                  <a:extLst>
                    <a:ext uri="{FF2B5EF4-FFF2-40B4-BE49-F238E27FC236}">
                      <a16:creationId xmlns:a16="http://schemas.microsoft.com/office/drawing/2014/main" id="{0D3B2321-B23D-4AFF-A60F-5FE3132CF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8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19" name="Rectangle 697">
                  <a:extLst>
                    <a:ext uri="{FF2B5EF4-FFF2-40B4-BE49-F238E27FC236}">
                      <a16:creationId xmlns:a16="http://schemas.microsoft.com/office/drawing/2014/main" id="{95B9D360-475C-42A7-813A-DDF8634C53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5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0" name="Rectangle 698">
                  <a:extLst>
                    <a:ext uri="{FF2B5EF4-FFF2-40B4-BE49-F238E27FC236}">
                      <a16:creationId xmlns:a16="http://schemas.microsoft.com/office/drawing/2014/main" id="{0C0A6981-1769-45EA-858A-C07B3FE03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1" name="Rectangle 699">
                  <a:extLst>
                    <a:ext uri="{FF2B5EF4-FFF2-40B4-BE49-F238E27FC236}">
                      <a16:creationId xmlns:a16="http://schemas.microsoft.com/office/drawing/2014/main" id="{29FD8D2D-4652-4CE2-B458-4DB129949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9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2" name="Rectangle 700">
                  <a:extLst>
                    <a:ext uri="{FF2B5EF4-FFF2-40B4-BE49-F238E27FC236}">
                      <a16:creationId xmlns:a16="http://schemas.microsoft.com/office/drawing/2014/main" id="{356EF98A-7AA2-4A95-8FBA-BB71C25AC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0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3" name="Rectangle 701">
                  <a:extLst>
                    <a:ext uri="{FF2B5EF4-FFF2-40B4-BE49-F238E27FC236}">
                      <a16:creationId xmlns:a16="http://schemas.microsoft.com/office/drawing/2014/main" id="{D08CB669-F350-4934-B1BF-A5D756D0A4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2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4" name="Rectangle 702">
                  <a:extLst>
                    <a:ext uri="{FF2B5EF4-FFF2-40B4-BE49-F238E27FC236}">
                      <a16:creationId xmlns:a16="http://schemas.microsoft.com/office/drawing/2014/main" id="{CDD5DA9A-A9A4-4A47-86CE-A3DFCF02A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9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5" name="Rectangle 703">
                  <a:extLst>
                    <a:ext uri="{FF2B5EF4-FFF2-40B4-BE49-F238E27FC236}">
                      <a16:creationId xmlns:a16="http://schemas.microsoft.com/office/drawing/2014/main" id="{F24D6FCB-27B8-4E43-AEF2-66AE5EFE7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1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6" name="Rectangle 704">
                  <a:extLst>
                    <a:ext uri="{FF2B5EF4-FFF2-40B4-BE49-F238E27FC236}">
                      <a16:creationId xmlns:a16="http://schemas.microsoft.com/office/drawing/2014/main" id="{6BEE9BB9-D8E7-46F9-B80F-EF1AC3E3F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3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7" name="Rectangle 705">
                  <a:extLst>
                    <a:ext uri="{FF2B5EF4-FFF2-40B4-BE49-F238E27FC236}">
                      <a16:creationId xmlns:a16="http://schemas.microsoft.com/office/drawing/2014/main" id="{CF6ACB72-9224-41D5-ABF5-024927ACA8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65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8" name="Rectangle 706">
                  <a:extLst>
                    <a:ext uri="{FF2B5EF4-FFF2-40B4-BE49-F238E27FC236}">
                      <a16:creationId xmlns:a16="http://schemas.microsoft.com/office/drawing/2014/main" id="{D3B1CC8F-A17C-48BD-A32E-46E5E1A34F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7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29" name="Rectangle 707">
                  <a:extLst>
                    <a:ext uri="{FF2B5EF4-FFF2-40B4-BE49-F238E27FC236}">
                      <a16:creationId xmlns:a16="http://schemas.microsoft.com/office/drawing/2014/main" id="{C1B7EE84-8DD9-4F52-98DC-6F1A193FE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4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30" name="Rectangle 708">
                  <a:extLst>
                    <a:ext uri="{FF2B5EF4-FFF2-40B4-BE49-F238E27FC236}">
                      <a16:creationId xmlns:a16="http://schemas.microsoft.com/office/drawing/2014/main" id="{B0E708B8-D3ED-4E77-A517-22641F3AD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6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31" name="Rectangle 709">
                  <a:extLst>
                    <a:ext uri="{FF2B5EF4-FFF2-40B4-BE49-F238E27FC236}">
                      <a16:creationId xmlns:a16="http://schemas.microsoft.com/office/drawing/2014/main" id="{D7D4EF16-2EDB-49B2-A6F7-3C4CC29DA2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48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32" name="Rectangle 710">
                  <a:extLst>
                    <a:ext uri="{FF2B5EF4-FFF2-40B4-BE49-F238E27FC236}">
                      <a16:creationId xmlns:a16="http://schemas.microsoft.com/office/drawing/2014/main" id="{1FC4525F-A1A4-4D5F-8A2C-C90DF68FE7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0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33" name="Rectangle 711">
                  <a:extLst>
                    <a:ext uri="{FF2B5EF4-FFF2-40B4-BE49-F238E27FC236}">
                      <a16:creationId xmlns:a16="http://schemas.microsoft.com/office/drawing/2014/main" id="{3EAC1B5C-71E5-4BE2-B4D7-755A6375ED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92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34" name="Rectangle 712">
                  <a:extLst>
                    <a:ext uri="{FF2B5EF4-FFF2-40B4-BE49-F238E27FC236}">
                      <a16:creationId xmlns:a16="http://schemas.microsoft.com/office/drawing/2014/main" id="{D087F399-ACA5-4A08-BC20-1B92CC290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08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35" name="Rectangle 713">
                  <a:extLst>
                    <a:ext uri="{FF2B5EF4-FFF2-40B4-BE49-F238E27FC236}">
                      <a16:creationId xmlns:a16="http://schemas.microsoft.com/office/drawing/2014/main" id="{DFA6471C-4CC2-4865-A443-AD8955053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30" y="401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36" name="Line 714">
                  <a:extLst>
                    <a:ext uri="{FF2B5EF4-FFF2-40B4-BE49-F238E27FC236}">
                      <a16:creationId xmlns:a16="http://schemas.microsoft.com/office/drawing/2014/main" id="{56F97B00-9A9C-4AF4-8BA0-3C043B1E5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8" y="227"/>
                  <a:ext cx="2214" cy="383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37" name="Line 715">
                  <a:extLst>
                    <a:ext uri="{FF2B5EF4-FFF2-40B4-BE49-F238E27FC236}">
                      <a16:creationId xmlns:a16="http://schemas.microsoft.com/office/drawing/2014/main" id="{8F125B12-C80C-468B-B451-A2DC781132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910" y="3867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38" name="Line 716">
                  <a:extLst>
                    <a:ext uri="{FF2B5EF4-FFF2-40B4-BE49-F238E27FC236}">
                      <a16:creationId xmlns:a16="http://schemas.microsoft.com/office/drawing/2014/main" id="{460BC8B8-CD10-490B-A2A3-B411A703A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99" y="3676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39" name="Line 717">
                  <a:extLst>
                    <a:ext uri="{FF2B5EF4-FFF2-40B4-BE49-F238E27FC236}">
                      <a16:creationId xmlns:a16="http://schemas.microsoft.com/office/drawing/2014/main" id="{45647149-452E-40F9-A08D-69A8A644A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688" y="3481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0" name="Line 718">
                  <a:extLst>
                    <a:ext uri="{FF2B5EF4-FFF2-40B4-BE49-F238E27FC236}">
                      <a16:creationId xmlns:a16="http://schemas.microsoft.com/office/drawing/2014/main" id="{3CBF0F74-1E3F-4EB4-8C7C-AD675ADD3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77" y="3290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1" name="Line 719">
                  <a:extLst>
                    <a:ext uri="{FF2B5EF4-FFF2-40B4-BE49-F238E27FC236}">
                      <a16:creationId xmlns:a16="http://schemas.microsoft.com/office/drawing/2014/main" id="{7D571D6B-F44A-424F-9E76-D2F26B1BB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6" y="3100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2" name="Line 720">
                  <a:extLst>
                    <a:ext uri="{FF2B5EF4-FFF2-40B4-BE49-F238E27FC236}">
                      <a16:creationId xmlns:a16="http://schemas.microsoft.com/office/drawing/2014/main" id="{DE96B750-5F49-4486-937A-3131E50FA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355" y="2909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3" name="Line 721">
                  <a:extLst>
                    <a:ext uri="{FF2B5EF4-FFF2-40B4-BE49-F238E27FC236}">
                      <a16:creationId xmlns:a16="http://schemas.microsoft.com/office/drawing/2014/main" id="{A4F61449-8B2E-49A2-B224-BE9D773EB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44" y="2719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4" name="Line 722">
                  <a:extLst>
                    <a:ext uri="{FF2B5EF4-FFF2-40B4-BE49-F238E27FC236}">
                      <a16:creationId xmlns:a16="http://schemas.microsoft.com/office/drawing/2014/main" id="{C7AC60FB-18BB-48B8-B902-8DE9214BCD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33" y="2523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5" name="Line 723">
                  <a:extLst>
                    <a:ext uri="{FF2B5EF4-FFF2-40B4-BE49-F238E27FC236}">
                      <a16:creationId xmlns:a16="http://schemas.microsoft.com/office/drawing/2014/main" id="{0CC0C7FF-1140-4D2A-9135-9FC4A1D106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022" y="2333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6" name="Line 724">
                  <a:extLst>
                    <a:ext uri="{FF2B5EF4-FFF2-40B4-BE49-F238E27FC236}">
                      <a16:creationId xmlns:a16="http://schemas.microsoft.com/office/drawing/2014/main" id="{0511957E-7036-4AA4-BE60-B81B37C5E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11" y="2142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7" name="Line 725">
                  <a:extLst>
                    <a:ext uri="{FF2B5EF4-FFF2-40B4-BE49-F238E27FC236}">
                      <a16:creationId xmlns:a16="http://schemas.microsoft.com/office/drawing/2014/main" id="{1DB49185-847A-4639-BF2D-AA57A867B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05" y="1952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8" name="Line 726">
                  <a:extLst>
                    <a:ext uri="{FF2B5EF4-FFF2-40B4-BE49-F238E27FC236}">
                      <a16:creationId xmlns:a16="http://schemas.microsoft.com/office/drawing/2014/main" id="{6A60B77E-9266-47C9-B259-21753FB9B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94" y="1762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49" name="Line 727">
                  <a:extLst>
                    <a:ext uri="{FF2B5EF4-FFF2-40B4-BE49-F238E27FC236}">
                      <a16:creationId xmlns:a16="http://schemas.microsoft.com/office/drawing/2014/main" id="{AF3798A0-CBB9-4A46-A661-1ADD34D873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83" y="1566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50" name="Line 728">
                  <a:extLst>
                    <a:ext uri="{FF2B5EF4-FFF2-40B4-BE49-F238E27FC236}">
                      <a16:creationId xmlns:a16="http://schemas.microsoft.com/office/drawing/2014/main" id="{107914A5-1053-40D1-93B6-50DB47C7C2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2" y="1375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51" name="Line 729">
                  <a:extLst>
                    <a:ext uri="{FF2B5EF4-FFF2-40B4-BE49-F238E27FC236}">
                      <a16:creationId xmlns:a16="http://schemas.microsoft.com/office/drawing/2014/main" id="{54EBD565-C566-48F1-9911-68ECE8C3B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61" y="1185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52" name="Line 730">
                  <a:extLst>
                    <a:ext uri="{FF2B5EF4-FFF2-40B4-BE49-F238E27FC236}">
                      <a16:creationId xmlns:a16="http://schemas.microsoft.com/office/drawing/2014/main" id="{0C99BD8F-7DB1-4E96-89EA-FAB4B60C69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0" y="995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53" name="Line 731">
                  <a:extLst>
                    <a:ext uri="{FF2B5EF4-FFF2-40B4-BE49-F238E27FC236}">
                      <a16:creationId xmlns:a16="http://schemas.microsoft.com/office/drawing/2014/main" id="{1691A511-3DF7-4080-8CF1-5DDB15F90F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39" y="804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54" name="Line 732">
                  <a:extLst>
                    <a:ext uri="{FF2B5EF4-FFF2-40B4-BE49-F238E27FC236}">
                      <a16:creationId xmlns:a16="http://schemas.microsoft.com/office/drawing/2014/main" id="{D0D1C69A-A328-451C-ABD0-72AB102F8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28" y="608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55" name="Line 733">
                  <a:extLst>
                    <a:ext uri="{FF2B5EF4-FFF2-40B4-BE49-F238E27FC236}">
                      <a16:creationId xmlns:a16="http://schemas.microsoft.com/office/drawing/2014/main" id="{E747F369-39DE-4E75-B243-D25DE0FFB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17" y="418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56" name="Rectangle 734">
                  <a:extLst>
                    <a:ext uri="{FF2B5EF4-FFF2-40B4-BE49-F238E27FC236}">
                      <a16:creationId xmlns:a16="http://schemas.microsoft.com/office/drawing/2014/main" id="{9AD7E110-BBF6-403A-AA1B-EC2CF65A42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65" y="3750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57" name="Rectangle 735">
                  <a:extLst>
                    <a:ext uri="{FF2B5EF4-FFF2-40B4-BE49-F238E27FC236}">
                      <a16:creationId xmlns:a16="http://schemas.microsoft.com/office/drawing/2014/main" id="{5B1E200A-6A6C-442A-9B6D-5EAC1D65C9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55" y="3559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58" name="Rectangle 736">
                  <a:extLst>
                    <a:ext uri="{FF2B5EF4-FFF2-40B4-BE49-F238E27FC236}">
                      <a16:creationId xmlns:a16="http://schemas.microsoft.com/office/drawing/2014/main" id="{1DE90C8D-44E3-4670-A813-911F035AE5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3" y="3363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59" name="Rectangle 737">
                  <a:extLst>
                    <a:ext uri="{FF2B5EF4-FFF2-40B4-BE49-F238E27FC236}">
                      <a16:creationId xmlns:a16="http://schemas.microsoft.com/office/drawing/2014/main" id="{BD798595-4EA2-42D0-997D-3CFF9A616B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3" y="3173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0" name="Rectangle 738">
                  <a:extLst>
                    <a:ext uri="{FF2B5EF4-FFF2-40B4-BE49-F238E27FC236}">
                      <a16:creationId xmlns:a16="http://schemas.microsoft.com/office/drawing/2014/main" id="{45E1F2E4-AE32-4277-996C-02A5408962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2" y="2982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1" name="Rectangle 739">
                  <a:extLst>
                    <a:ext uri="{FF2B5EF4-FFF2-40B4-BE49-F238E27FC236}">
                      <a16:creationId xmlns:a16="http://schemas.microsoft.com/office/drawing/2014/main" id="{B41E879B-F930-4F3E-B911-28FF5937F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1" y="2792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2" name="Rectangle 740">
                  <a:extLst>
                    <a:ext uri="{FF2B5EF4-FFF2-40B4-BE49-F238E27FC236}">
                      <a16:creationId xmlns:a16="http://schemas.microsoft.com/office/drawing/2014/main" id="{91D8A858-A097-49DE-91D5-7A8782D6A0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00" y="2601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3" name="Rectangle 741">
                  <a:extLst>
                    <a:ext uri="{FF2B5EF4-FFF2-40B4-BE49-F238E27FC236}">
                      <a16:creationId xmlns:a16="http://schemas.microsoft.com/office/drawing/2014/main" id="{82E6CCE7-B7A8-4B66-A7BD-02D4D78FA5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9" y="2406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4" name="Rectangle 742">
                  <a:extLst>
                    <a:ext uri="{FF2B5EF4-FFF2-40B4-BE49-F238E27FC236}">
                      <a16:creationId xmlns:a16="http://schemas.microsoft.com/office/drawing/2014/main" id="{CC4D7647-3FD2-42B5-AC18-61BD356778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8" y="2215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5" name="Rectangle 743">
                  <a:extLst>
                    <a:ext uri="{FF2B5EF4-FFF2-40B4-BE49-F238E27FC236}">
                      <a16:creationId xmlns:a16="http://schemas.microsoft.com/office/drawing/2014/main" id="{659909F5-DF97-4A11-B5AC-0402502FC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2025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6" name="Rectangle 744">
                  <a:extLst>
                    <a:ext uri="{FF2B5EF4-FFF2-40B4-BE49-F238E27FC236}">
                      <a16:creationId xmlns:a16="http://schemas.microsoft.com/office/drawing/2014/main" id="{2C5AF487-E4C9-411C-8ED4-899145A90F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61" y="1835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7" name="Rectangle 745">
                  <a:extLst>
                    <a:ext uri="{FF2B5EF4-FFF2-40B4-BE49-F238E27FC236}">
                      <a16:creationId xmlns:a16="http://schemas.microsoft.com/office/drawing/2014/main" id="{134EFFFB-8D9D-4B0E-99CE-72CC02D938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50" y="1645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8" name="Rectangle 746">
                  <a:extLst>
                    <a:ext uri="{FF2B5EF4-FFF2-40B4-BE49-F238E27FC236}">
                      <a16:creationId xmlns:a16="http://schemas.microsoft.com/office/drawing/2014/main" id="{ADE35F08-1BE1-4863-8071-580B62E3E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9" y="1449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69" name="Rectangle 747">
                  <a:extLst>
                    <a:ext uri="{FF2B5EF4-FFF2-40B4-BE49-F238E27FC236}">
                      <a16:creationId xmlns:a16="http://schemas.microsoft.com/office/drawing/2014/main" id="{78794D8C-E93D-4261-B9FC-A1C0266C57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8" y="1258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70" name="Rectangle 748">
                  <a:extLst>
                    <a:ext uri="{FF2B5EF4-FFF2-40B4-BE49-F238E27FC236}">
                      <a16:creationId xmlns:a16="http://schemas.microsoft.com/office/drawing/2014/main" id="{842FDEC9-97BF-42DA-877E-A1AE67E1E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8" y="1067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71" name="Rectangle 749">
                  <a:extLst>
                    <a:ext uri="{FF2B5EF4-FFF2-40B4-BE49-F238E27FC236}">
                      <a16:creationId xmlns:a16="http://schemas.microsoft.com/office/drawing/2014/main" id="{4CF44AEF-488A-4BCC-BAFE-85669C9E5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06" y="877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72" name="Rectangle 750">
                  <a:extLst>
                    <a:ext uri="{FF2B5EF4-FFF2-40B4-BE49-F238E27FC236}">
                      <a16:creationId xmlns:a16="http://schemas.microsoft.com/office/drawing/2014/main" id="{63A9F168-BDD6-45A7-B87D-67720DE48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687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73" name="Rectangle 751">
                  <a:extLst>
                    <a:ext uri="{FF2B5EF4-FFF2-40B4-BE49-F238E27FC236}">
                      <a16:creationId xmlns:a16="http://schemas.microsoft.com/office/drawing/2014/main" id="{37F45D1B-2F59-44D7-A6F6-C3903FFC8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4" y="491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74" name="Rectangle 752">
                  <a:extLst>
                    <a:ext uri="{FF2B5EF4-FFF2-40B4-BE49-F238E27FC236}">
                      <a16:creationId xmlns:a16="http://schemas.microsoft.com/office/drawing/2014/main" id="{B2C0B4CA-E907-4E00-9F76-C10547910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3" y="300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75" name="Line 753">
                  <a:extLst>
                    <a:ext uri="{FF2B5EF4-FFF2-40B4-BE49-F238E27FC236}">
                      <a16:creationId xmlns:a16="http://schemas.microsoft.com/office/drawing/2014/main" id="{926F6D74-2E27-499B-8DC9-875B00F353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634" y="227"/>
                  <a:ext cx="2209" cy="383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76" name="Line 754">
                  <a:extLst>
                    <a:ext uri="{FF2B5EF4-FFF2-40B4-BE49-F238E27FC236}">
                      <a16:creationId xmlns:a16="http://schemas.microsoft.com/office/drawing/2014/main" id="{A33A5B67-BA5E-426B-A3E4-0A802D959A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45" y="3867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77" name="Line 755">
                  <a:extLst>
                    <a:ext uri="{FF2B5EF4-FFF2-40B4-BE49-F238E27FC236}">
                      <a16:creationId xmlns:a16="http://schemas.microsoft.com/office/drawing/2014/main" id="{D3DA942C-6E9D-4FE6-B8E0-8DE9AEE455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56" y="3676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78" name="Line 756">
                  <a:extLst>
                    <a:ext uri="{FF2B5EF4-FFF2-40B4-BE49-F238E27FC236}">
                      <a16:creationId xmlns:a16="http://schemas.microsoft.com/office/drawing/2014/main" id="{6860A845-C728-4EC1-8278-4CD52E436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7" y="3481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79" name="Line 757">
                  <a:extLst>
                    <a:ext uri="{FF2B5EF4-FFF2-40B4-BE49-F238E27FC236}">
                      <a16:creationId xmlns:a16="http://schemas.microsoft.com/office/drawing/2014/main" id="{78DBBBBC-41CA-470B-8458-D7E42D5D4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78" y="3290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0" name="Line 758">
                  <a:extLst>
                    <a:ext uri="{FF2B5EF4-FFF2-40B4-BE49-F238E27FC236}">
                      <a16:creationId xmlns:a16="http://schemas.microsoft.com/office/drawing/2014/main" id="{53BB3A1A-40D8-4B71-994F-FF124845F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3100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1" name="Line 759">
                  <a:extLst>
                    <a:ext uri="{FF2B5EF4-FFF2-40B4-BE49-F238E27FC236}">
                      <a16:creationId xmlns:a16="http://schemas.microsoft.com/office/drawing/2014/main" id="{DD3B8C22-8A82-42DA-95CF-919CCEFDC3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0" y="2909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2" name="Line 760">
                  <a:extLst>
                    <a:ext uri="{FF2B5EF4-FFF2-40B4-BE49-F238E27FC236}">
                      <a16:creationId xmlns:a16="http://schemas.microsoft.com/office/drawing/2014/main" id="{FFE62E82-DB33-4369-AE2E-9CF11EF143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11" y="2719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3" name="Line 761">
                  <a:extLst>
                    <a:ext uri="{FF2B5EF4-FFF2-40B4-BE49-F238E27FC236}">
                      <a16:creationId xmlns:a16="http://schemas.microsoft.com/office/drawing/2014/main" id="{600275FF-C352-4D69-A9CA-C5103BFCC0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2" y="2523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4" name="Line 762">
                  <a:extLst>
                    <a:ext uri="{FF2B5EF4-FFF2-40B4-BE49-F238E27FC236}">
                      <a16:creationId xmlns:a16="http://schemas.microsoft.com/office/drawing/2014/main" id="{15123155-B713-48D7-A872-E53500AD5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3" y="2333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5" name="Line 763">
                  <a:extLst>
                    <a:ext uri="{FF2B5EF4-FFF2-40B4-BE49-F238E27FC236}">
                      <a16:creationId xmlns:a16="http://schemas.microsoft.com/office/drawing/2014/main" id="{536ECD7B-75CB-420D-8CB9-B94BED9FF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4" y="2142"/>
                  <a:ext cx="26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6" name="Line 764">
                  <a:extLst>
                    <a:ext uri="{FF2B5EF4-FFF2-40B4-BE49-F238E27FC236}">
                      <a16:creationId xmlns:a16="http://schemas.microsoft.com/office/drawing/2014/main" id="{220A5F9C-A861-489E-9E30-D03E9C9024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9" y="1952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7" name="Line 765">
                  <a:extLst>
                    <a:ext uri="{FF2B5EF4-FFF2-40B4-BE49-F238E27FC236}">
                      <a16:creationId xmlns:a16="http://schemas.microsoft.com/office/drawing/2014/main" id="{4B4DBD7B-642D-4956-AAC0-F98CA9E2BC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60" y="1762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8" name="Line 766">
                  <a:extLst>
                    <a:ext uri="{FF2B5EF4-FFF2-40B4-BE49-F238E27FC236}">
                      <a16:creationId xmlns:a16="http://schemas.microsoft.com/office/drawing/2014/main" id="{FB48ECDF-9C1F-4706-A47E-9385AC9245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1" y="1566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89" name="Line 767">
                  <a:extLst>
                    <a:ext uri="{FF2B5EF4-FFF2-40B4-BE49-F238E27FC236}">
                      <a16:creationId xmlns:a16="http://schemas.microsoft.com/office/drawing/2014/main" id="{B35B836B-F312-49EC-A8BD-AEAD4940FF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2" y="1375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90" name="Line 768">
                  <a:extLst>
                    <a:ext uri="{FF2B5EF4-FFF2-40B4-BE49-F238E27FC236}">
                      <a16:creationId xmlns:a16="http://schemas.microsoft.com/office/drawing/2014/main" id="{A98B43E3-76A3-4C8E-B489-D43EEE5D7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93" y="1185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91" name="Line 769">
                  <a:extLst>
                    <a:ext uri="{FF2B5EF4-FFF2-40B4-BE49-F238E27FC236}">
                      <a16:creationId xmlns:a16="http://schemas.microsoft.com/office/drawing/2014/main" id="{83B2E885-9483-4AEC-A0C8-693FDC50C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995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92" name="Line 770">
                  <a:extLst>
                    <a:ext uri="{FF2B5EF4-FFF2-40B4-BE49-F238E27FC236}">
                      <a16:creationId xmlns:a16="http://schemas.microsoft.com/office/drawing/2014/main" id="{D44E2058-36B2-42B7-9DCD-46DD97203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5" y="804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93" name="Line 771">
                  <a:extLst>
                    <a:ext uri="{FF2B5EF4-FFF2-40B4-BE49-F238E27FC236}">
                      <a16:creationId xmlns:a16="http://schemas.microsoft.com/office/drawing/2014/main" id="{6948A39A-14D7-47CE-91EA-805F6BE0FC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6" y="608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94" name="Line 772">
                  <a:extLst>
                    <a:ext uri="{FF2B5EF4-FFF2-40B4-BE49-F238E27FC236}">
                      <a16:creationId xmlns:a16="http://schemas.microsoft.com/office/drawing/2014/main" id="{38DA2BA8-B3D1-442A-B6E7-8A41418F98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37" y="418"/>
                  <a:ext cx="27" cy="0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795" name="Rectangle 773">
                  <a:extLst>
                    <a:ext uri="{FF2B5EF4-FFF2-40B4-BE49-F238E27FC236}">
                      <a16:creationId xmlns:a16="http://schemas.microsoft.com/office/drawing/2014/main" id="{629015B6-6EC0-4FB8-950A-F33FF4977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6" y="3749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96" name="Rectangle 774">
                  <a:extLst>
                    <a:ext uri="{FF2B5EF4-FFF2-40B4-BE49-F238E27FC236}">
                      <a16:creationId xmlns:a16="http://schemas.microsoft.com/office/drawing/2014/main" id="{45632AF5-590D-4F1A-B886-3841B908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7" y="3559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97" name="Rectangle 775">
                  <a:extLst>
                    <a:ext uri="{FF2B5EF4-FFF2-40B4-BE49-F238E27FC236}">
                      <a16:creationId xmlns:a16="http://schemas.microsoft.com/office/drawing/2014/main" id="{E3B43A56-EDB7-4966-A416-DAF54DF17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8" y="3363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98" name="Rectangle 776">
                  <a:extLst>
                    <a:ext uri="{FF2B5EF4-FFF2-40B4-BE49-F238E27FC236}">
                      <a16:creationId xmlns:a16="http://schemas.microsoft.com/office/drawing/2014/main" id="{CC84F1FB-EB53-4595-B8FC-2DF8E2131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9" y="3173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799" name="Rectangle 777">
                  <a:extLst>
                    <a:ext uri="{FF2B5EF4-FFF2-40B4-BE49-F238E27FC236}">
                      <a16:creationId xmlns:a16="http://schemas.microsoft.com/office/drawing/2014/main" id="{6CEA82FC-FC3E-4C6E-B79B-CB9C2420FD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0" y="2982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0" name="Rectangle 778">
                  <a:extLst>
                    <a:ext uri="{FF2B5EF4-FFF2-40B4-BE49-F238E27FC236}">
                      <a16:creationId xmlns:a16="http://schemas.microsoft.com/office/drawing/2014/main" id="{19711620-DA83-41EA-8A01-D6D96F4383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1" y="2792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1" name="Rectangle 779">
                  <a:extLst>
                    <a:ext uri="{FF2B5EF4-FFF2-40B4-BE49-F238E27FC236}">
                      <a16:creationId xmlns:a16="http://schemas.microsoft.com/office/drawing/2014/main" id="{EAAB5C01-C706-43FC-9601-BB0411DB8F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2" y="2601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2" name="Rectangle 780">
                  <a:extLst>
                    <a:ext uri="{FF2B5EF4-FFF2-40B4-BE49-F238E27FC236}">
                      <a16:creationId xmlns:a16="http://schemas.microsoft.com/office/drawing/2014/main" id="{16B78A73-1955-4C7C-AFCB-614530758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3" y="2406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3" name="Rectangle 781">
                  <a:extLst>
                    <a:ext uri="{FF2B5EF4-FFF2-40B4-BE49-F238E27FC236}">
                      <a16:creationId xmlns:a16="http://schemas.microsoft.com/office/drawing/2014/main" id="{775E415A-7C49-47C6-AB1A-950DD0D6B8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4" y="2215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4" name="Rectangle 782">
                  <a:extLst>
                    <a:ext uri="{FF2B5EF4-FFF2-40B4-BE49-F238E27FC236}">
                      <a16:creationId xmlns:a16="http://schemas.microsoft.com/office/drawing/2014/main" id="{2178D18C-1000-478C-984E-6CAD48322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5" y="2025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5" name="Rectangle 783">
                  <a:extLst>
                    <a:ext uri="{FF2B5EF4-FFF2-40B4-BE49-F238E27FC236}">
                      <a16:creationId xmlns:a16="http://schemas.microsoft.com/office/drawing/2014/main" id="{17FCCC5A-F8B5-4127-934A-3DFB7EB79D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0" y="183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6" name="Rectangle 784">
                  <a:extLst>
                    <a:ext uri="{FF2B5EF4-FFF2-40B4-BE49-F238E27FC236}">
                      <a16:creationId xmlns:a16="http://schemas.microsoft.com/office/drawing/2014/main" id="{78AD16AD-55D5-4C6C-BB55-3365B99B82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1" y="1644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7" name="Rectangle 785">
                  <a:extLst>
                    <a:ext uri="{FF2B5EF4-FFF2-40B4-BE49-F238E27FC236}">
                      <a16:creationId xmlns:a16="http://schemas.microsoft.com/office/drawing/2014/main" id="{50858675-E0D7-48DA-96FD-520CEC55DC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2" y="1448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8" name="Rectangle 786">
                  <a:extLst>
                    <a:ext uri="{FF2B5EF4-FFF2-40B4-BE49-F238E27FC236}">
                      <a16:creationId xmlns:a16="http://schemas.microsoft.com/office/drawing/2014/main" id="{F369F078-DED2-4CD1-9EBF-B853D1BA08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3" y="1258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09" name="Rectangle 787">
                  <a:extLst>
                    <a:ext uri="{FF2B5EF4-FFF2-40B4-BE49-F238E27FC236}">
                      <a16:creationId xmlns:a16="http://schemas.microsoft.com/office/drawing/2014/main" id="{06F68A59-2E6F-4EDF-A52A-42C832F1D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4" y="1067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10" name="Rectangle 788">
                  <a:extLst>
                    <a:ext uri="{FF2B5EF4-FFF2-40B4-BE49-F238E27FC236}">
                      <a16:creationId xmlns:a16="http://schemas.microsoft.com/office/drawing/2014/main" id="{F95596D4-F306-4C24-8D7F-DDA69D7DE4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5" y="877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11" name="Rectangle 789">
                  <a:extLst>
                    <a:ext uri="{FF2B5EF4-FFF2-40B4-BE49-F238E27FC236}">
                      <a16:creationId xmlns:a16="http://schemas.microsoft.com/office/drawing/2014/main" id="{AA4E17B1-EF7D-4A65-9511-1E054D11E4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86" y="687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12" name="Rectangle 790">
                  <a:extLst>
                    <a:ext uri="{FF2B5EF4-FFF2-40B4-BE49-F238E27FC236}">
                      <a16:creationId xmlns:a16="http://schemas.microsoft.com/office/drawing/2014/main" id="{9197174E-ECE7-496A-BFE3-C20BC131D6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97" y="491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13" name="Rectangle 791">
                  <a:extLst>
                    <a:ext uri="{FF2B5EF4-FFF2-40B4-BE49-F238E27FC236}">
                      <a16:creationId xmlns:a16="http://schemas.microsoft.com/office/drawing/2014/main" id="{250728DC-FB22-4A34-A770-F866C12B9C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8" y="300"/>
                  <a:ext cx="0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defTabSz="514350"/>
                  <a:endParaRPr lang="en-US" altLang="en-US" sz="1013" dirty="0"/>
                </a:p>
              </p:txBody>
            </p:sp>
            <p:sp>
              <p:nvSpPr>
                <p:cNvPr id="814" name="Freeform 792">
                  <a:extLst>
                    <a:ext uri="{FF2B5EF4-FFF2-40B4-BE49-F238E27FC236}">
                      <a16:creationId xmlns:a16="http://schemas.microsoft.com/office/drawing/2014/main" id="{7ABBA108-2FAF-4E4F-916C-72F972198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9" y="503"/>
                  <a:ext cx="1231" cy="2105"/>
                </a:xfrm>
                <a:custGeom>
                  <a:avLst/>
                  <a:gdLst>
                    <a:gd name="T0" fmla="*/ 0 w 1231"/>
                    <a:gd name="T1" fmla="*/ 2105 h 2105"/>
                    <a:gd name="T2" fmla="*/ 375 w 1231"/>
                    <a:gd name="T3" fmla="*/ 1846 h 2105"/>
                    <a:gd name="T4" fmla="*/ 655 w 1231"/>
                    <a:gd name="T5" fmla="*/ 1602 h 2105"/>
                    <a:gd name="T6" fmla="*/ 930 w 1231"/>
                    <a:gd name="T7" fmla="*/ 1274 h 2105"/>
                    <a:gd name="T8" fmla="*/ 930 w 1231"/>
                    <a:gd name="T9" fmla="*/ 1274 h 2105"/>
                    <a:gd name="T10" fmla="*/ 930 w 1231"/>
                    <a:gd name="T11" fmla="*/ 1274 h 2105"/>
                    <a:gd name="T12" fmla="*/ 930 w 1231"/>
                    <a:gd name="T13" fmla="*/ 1274 h 2105"/>
                    <a:gd name="T14" fmla="*/ 1062 w 1231"/>
                    <a:gd name="T15" fmla="*/ 1042 h 2105"/>
                    <a:gd name="T16" fmla="*/ 1062 w 1231"/>
                    <a:gd name="T17" fmla="*/ 1042 h 2105"/>
                    <a:gd name="T18" fmla="*/ 1062 w 1231"/>
                    <a:gd name="T19" fmla="*/ 1042 h 2105"/>
                    <a:gd name="T20" fmla="*/ 1062 w 1231"/>
                    <a:gd name="T21" fmla="*/ 1042 h 2105"/>
                    <a:gd name="T22" fmla="*/ 1194 w 1231"/>
                    <a:gd name="T23" fmla="*/ 671 h 2105"/>
                    <a:gd name="T24" fmla="*/ 1231 w 1231"/>
                    <a:gd name="T25" fmla="*/ 370 h 2105"/>
                    <a:gd name="T26" fmla="*/ 1216 w 1231"/>
                    <a:gd name="T27" fmla="*/ 0 h 2105"/>
                    <a:gd name="T28" fmla="*/ 0 w 1231"/>
                    <a:gd name="T29" fmla="*/ 2105 h 2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31" h="2105">
                      <a:moveTo>
                        <a:pt x="0" y="2105"/>
                      </a:moveTo>
                      <a:lnTo>
                        <a:pt x="375" y="1846"/>
                      </a:lnTo>
                      <a:lnTo>
                        <a:pt x="655" y="1602"/>
                      </a:lnTo>
                      <a:lnTo>
                        <a:pt x="930" y="1274"/>
                      </a:lnTo>
                      <a:lnTo>
                        <a:pt x="930" y="1274"/>
                      </a:lnTo>
                      <a:lnTo>
                        <a:pt x="930" y="1274"/>
                      </a:lnTo>
                      <a:lnTo>
                        <a:pt x="930" y="1274"/>
                      </a:lnTo>
                      <a:lnTo>
                        <a:pt x="1062" y="1042"/>
                      </a:lnTo>
                      <a:lnTo>
                        <a:pt x="1062" y="1042"/>
                      </a:lnTo>
                      <a:lnTo>
                        <a:pt x="1062" y="1042"/>
                      </a:lnTo>
                      <a:lnTo>
                        <a:pt x="1062" y="1042"/>
                      </a:lnTo>
                      <a:lnTo>
                        <a:pt x="1194" y="671"/>
                      </a:lnTo>
                      <a:lnTo>
                        <a:pt x="1231" y="370"/>
                      </a:lnTo>
                      <a:lnTo>
                        <a:pt x="1216" y="0"/>
                      </a:lnTo>
                      <a:lnTo>
                        <a:pt x="0" y="2105"/>
                      </a:lnTo>
                      <a:close/>
                    </a:path>
                  </a:pathLst>
                </a:custGeom>
                <a:solidFill>
                  <a:srgbClr val="4040C0"/>
                </a:solidFill>
                <a:ln w="25400">
                  <a:solidFill>
                    <a:srgbClr val="4040C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15" name="Line 793">
                  <a:extLst>
                    <a:ext uri="{FF2B5EF4-FFF2-40B4-BE49-F238E27FC236}">
                      <a16:creationId xmlns:a16="http://schemas.microsoft.com/office/drawing/2014/main" id="{D3524D29-EA51-4A77-986D-9F8E49DAE8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69" y="503"/>
                  <a:ext cx="1216" cy="2105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16" name="Oval 794">
                  <a:extLst>
                    <a:ext uri="{FF2B5EF4-FFF2-40B4-BE49-F238E27FC236}">
                      <a16:creationId xmlns:a16="http://schemas.microsoft.com/office/drawing/2014/main" id="{EF725841-2B6D-4776-82D2-040CB53343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2587"/>
                  <a:ext cx="37" cy="37"/>
                </a:xfrm>
                <a:prstGeom prst="ellipse">
                  <a:avLst/>
                </a:prstGeom>
                <a:solidFill>
                  <a:srgbClr val="0000FF"/>
                </a:solidFill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17" name="Oval 795">
                  <a:extLst>
                    <a:ext uri="{FF2B5EF4-FFF2-40B4-BE49-F238E27FC236}">
                      <a16:creationId xmlns:a16="http://schemas.microsoft.com/office/drawing/2014/main" id="{AA8C6B62-0D40-41BC-A15C-D97F3644DE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8" y="481"/>
                  <a:ext cx="37" cy="37"/>
                </a:xfrm>
                <a:prstGeom prst="ellipse">
                  <a:avLst/>
                </a:prstGeom>
                <a:solidFill>
                  <a:srgbClr val="0000FF"/>
                </a:solidFill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18" name="Line 796">
                  <a:extLst>
                    <a:ext uri="{FF2B5EF4-FFF2-40B4-BE49-F238E27FC236}">
                      <a16:creationId xmlns:a16="http://schemas.microsoft.com/office/drawing/2014/main" id="{82222746-0358-4F8E-BB9E-55703B025F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9" y="3386"/>
                  <a:ext cx="47" cy="0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19" name="Line 797">
                  <a:extLst>
                    <a:ext uri="{FF2B5EF4-FFF2-40B4-BE49-F238E27FC236}">
                      <a16:creationId xmlns:a16="http://schemas.microsoft.com/office/drawing/2014/main" id="{6CC86169-06F4-4381-946E-2581B91D14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20" y="3364"/>
                  <a:ext cx="0" cy="48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0" name="Line 798">
                  <a:extLst>
                    <a:ext uri="{FF2B5EF4-FFF2-40B4-BE49-F238E27FC236}">
                      <a16:creationId xmlns:a16="http://schemas.microsoft.com/office/drawing/2014/main" id="{796CD9C0-EEB0-4C33-83B2-9973079A40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9" y="3391"/>
                  <a:ext cx="47" cy="0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1" name="Line 799">
                  <a:extLst>
                    <a:ext uri="{FF2B5EF4-FFF2-40B4-BE49-F238E27FC236}">
                      <a16:creationId xmlns:a16="http://schemas.microsoft.com/office/drawing/2014/main" id="{3B5AD493-8851-4FA7-964F-59837A45A8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25" y="3364"/>
                  <a:ext cx="0" cy="48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2" name="Line 800">
                  <a:extLst>
                    <a:ext uri="{FF2B5EF4-FFF2-40B4-BE49-F238E27FC236}">
                      <a16:creationId xmlns:a16="http://schemas.microsoft.com/office/drawing/2014/main" id="{7EF188E1-1ABA-470D-9A3C-CABAC5709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" y="873"/>
                  <a:ext cx="856" cy="1476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3" name="Oval 801">
                  <a:extLst>
                    <a:ext uri="{FF2B5EF4-FFF2-40B4-BE49-F238E27FC236}">
                      <a16:creationId xmlns:a16="http://schemas.microsoft.com/office/drawing/2014/main" id="{80EC0930-3A00-405A-B269-6A15BD7006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328"/>
                  <a:ext cx="37" cy="37"/>
                </a:xfrm>
                <a:prstGeom prst="ellipse">
                  <a:avLst/>
                </a:prstGeom>
                <a:solidFill>
                  <a:srgbClr val="0000FF"/>
                </a:solidFill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4" name="Oval 802">
                  <a:extLst>
                    <a:ext uri="{FF2B5EF4-FFF2-40B4-BE49-F238E27FC236}">
                      <a16:creationId xmlns:a16="http://schemas.microsoft.com/office/drawing/2014/main" id="{4FFB7062-13DC-45BD-947C-6EFF2761AA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9" y="852"/>
                  <a:ext cx="37" cy="37"/>
                </a:xfrm>
                <a:prstGeom prst="ellipse">
                  <a:avLst/>
                </a:prstGeom>
                <a:solidFill>
                  <a:srgbClr val="0000FF"/>
                </a:solidFill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5" name="Line 803">
                  <a:extLst>
                    <a:ext uri="{FF2B5EF4-FFF2-40B4-BE49-F238E27FC236}">
                      <a16:creationId xmlns:a16="http://schemas.microsoft.com/office/drawing/2014/main" id="{04D0EF0F-3517-4093-A94E-D2B2EA53CB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5" y="3417"/>
                  <a:ext cx="47" cy="0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6" name="Line 804">
                  <a:extLst>
                    <a:ext uri="{FF2B5EF4-FFF2-40B4-BE49-F238E27FC236}">
                      <a16:creationId xmlns:a16="http://schemas.microsoft.com/office/drawing/2014/main" id="{7BF65C52-5B7C-4D53-9A38-26A00B9CAC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26" y="3396"/>
                  <a:ext cx="0" cy="48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7" name="Line 805">
                  <a:extLst>
                    <a:ext uri="{FF2B5EF4-FFF2-40B4-BE49-F238E27FC236}">
                      <a16:creationId xmlns:a16="http://schemas.microsoft.com/office/drawing/2014/main" id="{9611D20F-0941-45AC-8251-EAE74DF75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5" y="3423"/>
                  <a:ext cx="47" cy="0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8" name="Line 806">
                  <a:extLst>
                    <a:ext uri="{FF2B5EF4-FFF2-40B4-BE49-F238E27FC236}">
                      <a16:creationId xmlns:a16="http://schemas.microsoft.com/office/drawing/2014/main" id="{7698C760-9839-4A28-A5C5-BF21FC1356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31" y="3396"/>
                  <a:ext cx="0" cy="48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29" name="Line 807">
                  <a:extLst>
                    <a:ext uri="{FF2B5EF4-FFF2-40B4-BE49-F238E27FC236}">
                      <a16:creationId xmlns:a16="http://schemas.microsoft.com/office/drawing/2014/main" id="{5C4DEB92-76E0-4E2B-8CB2-11B1FA035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24" y="1174"/>
                  <a:ext cx="539" cy="931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0" name="Oval 808">
                  <a:extLst>
                    <a:ext uri="{FF2B5EF4-FFF2-40B4-BE49-F238E27FC236}">
                      <a16:creationId xmlns:a16="http://schemas.microsoft.com/office/drawing/2014/main" id="{1883D4F0-ECDB-4DF8-9FAE-0A0CFC47B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98" y="2084"/>
                  <a:ext cx="37" cy="37"/>
                </a:xfrm>
                <a:prstGeom prst="ellipse">
                  <a:avLst/>
                </a:prstGeom>
                <a:solidFill>
                  <a:srgbClr val="0000FF"/>
                </a:solidFill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1" name="Oval 809">
                  <a:extLst>
                    <a:ext uri="{FF2B5EF4-FFF2-40B4-BE49-F238E27FC236}">
                      <a16:creationId xmlns:a16="http://schemas.microsoft.com/office/drawing/2014/main" id="{D7D1476A-0413-4740-B844-3773D4ECB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7" y="1153"/>
                  <a:ext cx="37" cy="37"/>
                </a:xfrm>
                <a:prstGeom prst="ellipse">
                  <a:avLst/>
                </a:prstGeom>
                <a:solidFill>
                  <a:srgbClr val="0000FF"/>
                </a:solidFill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2" name="Line 810">
                  <a:extLst>
                    <a:ext uri="{FF2B5EF4-FFF2-40B4-BE49-F238E27FC236}">
                      <a16:creationId xmlns:a16="http://schemas.microsoft.com/office/drawing/2014/main" id="{BFA3ADFE-EF6C-4038-8458-81FB9A5FD9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5" y="3433"/>
                  <a:ext cx="48" cy="0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3" name="Line 811">
                  <a:extLst>
                    <a:ext uri="{FF2B5EF4-FFF2-40B4-BE49-F238E27FC236}">
                      <a16:creationId xmlns:a16="http://schemas.microsoft.com/office/drawing/2014/main" id="{9716B9F1-D560-4D24-96FD-4D40E26486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26" y="3412"/>
                  <a:ext cx="0" cy="48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4" name="Line 812">
                  <a:extLst>
                    <a:ext uri="{FF2B5EF4-FFF2-40B4-BE49-F238E27FC236}">
                      <a16:creationId xmlns:a16="http://schemas.microsoft.com/office/drawing/2014/main" id="{64C78D42-52EC-473D-BA0E-3C69B6C1CE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5" y="3438"/>
                  <a:ext cx="48" cy="0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5" name="Line 813">
                  <a:extLst>
                    <a:ext uri="{FF2B5EF4-FFF2-40B4-BE49-F238E27FC236}">
                      <a16:creationId xmlns:a16="http://schemas.microsoft.com/office/drawing/2014/main" id="{D5BC53C5-CE25-444E-AA92-8389D480E7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2" y="3412"/>
                  <a:ext cx="0" cy="48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6" name="Line 814">
                  <a:extLst>
                    <a:ext uri="{FF2B5EF4-FFF2-40B4-BE49-F238E27FC236}">
                      <a16:creationId xmlns:a16="http://schemas.microsoft.com/office/drawing/2014/main" id="{33B5A6A7-BB5A-4B13-9F7C-A2B5F16D03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99" y="1545"/>
                  <a:ext cx="132" cy="232"/>
                </a:xfrm>
                <a:prstGeom prst="line">
                  <a:avLst/>
                </a:prstGeom>
                <a:noFill/>
                <a:ln w="17463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7" name="Oval 815">
                  <a:extLst>
                    <a:ext uri="{FF2B5EF4-FFF2-40B4-BE49-F238E27FC236}">
                      <a16:creationId xmlns:a16="http://schemas.microsoft.com/office/drawing/2014/main" id="{7103D359-945E-45CB-B365-4D26681697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3" y="1756"/>
                  <a:ext cx="37" cy="37"/>
                </a:xfrm>
                <a:prstGeom prst="ellipse">
                  <a:avLst/>
                </a:prstGeom>
                <a:solidFill>
                  <a:srgbClr val="0000FF"/>
                </a:solidFill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8" name="Oval 816">
                  <a:extLst>
                    <a:ext uri="{FF2B5EF4-FFF2-40B4-BE49-F238E27FC236}">
                      <a16:creationId xmlns:a16="http://schemas.microsoft.com/office/drawing/2014/main" id="{7106FA2B-25E2-45A7-A2A1-CBA4614CE2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0" y="1524"/>
                  <a:ext cx="37" cy="37"/>
                </a:xfrm>
                <a:prstGeom prst="ellipse">
                  <a:avLst/>
                </a:prstGeom>
                <a:solidFill>
                  <a:srgbClr val="0000FF"/>
                </a:solidFill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39" name="Line 817">
                  <a:extLst>
                    <a:ext uri="{FF2B5EF4-FFF2-40B4-BE49-F238E27FC236}">
                      <a16:creationId xmlns:a16="http://schemas.microsoft.com/office/drawing/2014/main" id="{2598629B-B3D8-4E13-9B55-CADC4F7DDE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3444"/>
                  <a:ext cx="48" cy="0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0" name="Line 818">
                  <a:extLst>
                    <a:ext uri="{FF2B5EF4-FFF2-40B4-BE49-F238E27FC236}">
                      <a16:creationId xmlns:a16="http://schemas.microsoft.com/office/drawing/2014/main" id="{A6C31F06-92B7-42E3-A435-DD8FFCE5C9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9" y="3423"/>
                  <a:ext cx="0" cy="47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1" name="Line 819">
                  <a:extLst>
                    <a:ext uri="{FF2B5EF4-FFF2-40B4-BE49-F238E27FC236}">
                      <a16:creationId xmlns:a16="http://schemas.microsoft.com/office/drawing/2014/main" id="{EDDF6CDF-22E5-496C-AB1F-15C23ECCC2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3449"/>
                  <a:ext cx="48" cy="0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2" name="Line 820">
                  <a:extLst>
                    <a:ext uri="{FF2B5EF4-FFF2-40B4-BE49-F238E27FC236}">
                      <a16:creationId xmlns:a16="http://schemas.microsoft.com/office/drawing/2014/main" id="{36327233-942D-414F-BE84-7849AAADED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4" y="3423"/>
                  <a:ext cx="0" cy="47"/>
                </a:xfrm>
                <a:prstGeom prst="line">
                  <a:avLst/>
                </a:prstGeom>
                <a:noFill/>
                <a:ln w="7938">
                  <a:solidFill>
                    <a:srgbClr val="0000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3" name="Freeform 821">
                  <a:extLst>
                    <a:ext uri="{FF2B5EF4-FFF2-40B4-BE49-F238E27FC236}">
                      <a16:creationId xmlns:a16="http://schemas.microsoft.com/office/drawing/2014/main" id="{5D3E4C3E-756C-431B-8ECC-7D8392FB4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1" y="4031"/>
                  <a:ext cx="53" cy="53"/>
                </a:xfrm>
                <a:custGeom>
                  <a:avLst/>
                  <a:gdLst>
                    <a:gd name="T0" fmla="*/ 27 w 53"/>
                    <a:gd name="T1" fmla="*/ 0 h 53"/>
                    <a:gd name="T2" fmla="*/ 53 w 53"/>
                    <a:gd name="T3" fmla="*/ 26 h 53"/>
                    <a:gd name="T4" fmla="*/ 27 w 53"/>
                    <a:gd name="T5" fmla="*/ 53 h 53"/>
                    <a:gd name="T6" fmla="*/ 0 w 53"/>
                    <a:gd name="T7" fmla="*/ 26 h 53"/>
                    <a:gd name="T8" fmla="*/ 27 w 53"/>
                    <a:gd name="T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3">
                      <a:moveTo>
                        <a:pt x="27" y="0"/>
                      </a:moveTo>
                      <a:lnTo>
                        <a:pt x="53" y="26"/>
                      </a:lnTo>
                      <a:lnTo>
                        <a:pt x="27" y="53"/>
                      </a:lnTo>
                      <a:lnTo>
                        <a:pt x="0" y="26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FF4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4" name="Freeform 822">
                  <a:extLst>
                    <a:ext uri="{FF2B5EF4-FFF2-40B4-BE49-F238E27FC236}">
                      <a16:creationId xmlns:a16="http://schemas.microsoft.com/office/drawing/2014/main" id="{1C2D4B96-4660-45C0-88C2-C0C2AC883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2" y="3877"/>
                  <a:ext cx="53" cy="53"/>
                </a:xfrm>
                <a:custGeom>
                  <a:avLst/>
                  <a:gdLst>
                    <a:gd name="T0" fmla="*/ 26 w 53"/>
                    <a:gd name="T1" fmla="*/ 0 h 53"/>
                    <a:gd name="T2" fmla="*/ 53 w 53"/>
                    <a:gd name="T3" fmla="*/ 27 h 53"/>
                    <a:gd name="T4" fmla="*/ 26 w 53"/>
                    <a:gd name="T5" fmla="*/ 53 h 53"/>
                    <a:gd name="T6" fmla="*/ 0 w 53"/>
                    <a:gd name="T7" fmla="*/ 27 h 53"/>
                    <a:gd name="T8" fmla="*/ 26 w 53"/>
                    <a:gd name="T9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53">
                      <a:moveTo>
                        <a:pt x="26" y="0"/>
                      </a:moveTo>
                      <a:lnTo>
                        <a:pt x="53" y="27"/>
                      </a:lnTo>
                      <a:lnTo>
                        <a:pt x="26" y="53"/>
                      </a:lnTo>
                      <a:lnTo>
                        <a:pt x="0" y="27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FF408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5" name="Line 823">
                  <a:extLst>
                    <a:ext uri="{FF2B5EF4-FFF2-40B4-BE49-F238E27FC236}">
                      <a16:creationId xmlns:a16="http://schemas.microsoft.com/office/drawing/2014/main" id="{062521F1-AA4F-451A-B933-5DEE32616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43" y="227"/>
                  <a:ext cx="2209" cy="3830"/>
                </a:xfrm>
                <a:prstGeom prst="line">
                  <a:avLst/>
                </a:prstGeom>
                <a:noFill/>
                <a:ln w="17463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6" name="Freeform 824">
                  <a:extLst>
                    <a:ext uri="{FF2B5EF4-FFF2-40B4-BE49-F238E27FC236}">
                      <a16:creationId xmlns:a16="http://schemas.microsoft.com/office/drawing/2014/main" id="{6BBD227C-FCFB-4DE7-83CB-E6CC04BB60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8" y="2142"/>
                  <a:ext cx="52" cy="74"/>
                </a:xfrm>
                <a:custGeom>
                  <a:avLst/>
                  <a:gdLst>
                    <a:gd name="T0" fmla="*/ 0 w 52"/>
                    <a:gd name="T1" fmla="*/ 0 h 74"/>
                    <a:gd name="T2" fmla="*/ 10 w 52"/>
                    <a:gd name="T3" fmla="*/ 74 h 74"/>
                    <a:gd name="T4" fmla="*/ 15 w 52"/>
                    <a:gd name="T5" fmla="*/ 32 h 74"/>
                    <a:gd name="T6" fmla="*/ 52 w 52"/>
                    <a:gd name="T7" fmla="*/ 53 h 74"/>
                    <a:gd name="T8" fmla="*/ 0 w 52"/>
                    <a:gd name="T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74">
                      <a:moveTo>
                        <a:pt x="0" y="0"/>
                      </a:moveTo>
                      <a:lnTo>
                        <a:pt x="10" y="74"/>
                      </a:lnTo>
                      <a:lnTo>
                        <a:pt x="15" y="32"/>
                      </a:lnTo>
                      <a:lnTo>
                        <a:pt x="52" y="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7938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7" name="Line 825">
                  <a:extLst>
                    <a:ext uri="{FF2B5EF4-FFF2-40B4-BE49-F238E27FC236}">
                      <a16:creationId xmlns:a16="http://schemas.microsoft.com/office/drawing/2014/main" id="{A68FFAD5-7EFA-439F-9CE7-D0533F0F9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8" y="4057"/>
                  <a:ext cx="2954" cy="0"/>
                </a:xfrm>
                <a:prstGeom prst="line">
                  <a:avLst/>
                </a:prstGeom>
                <a:noFill/>
                <a:ln w="17463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8" name="Freeform 826">
                  <a:extLst>
                    <a:ext uri="{FF2B5EF4-FFF2-40B4-BE49-F238E27FC236}">
                      <a16:creationId xmlns:a16="http://schemas.microsoft.com/office/drawing/2014/main" id="{92274562-CAB8-40FB-9BD2-8EFE97139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4" y="4036"/>
                  <a:ext cx="74" cy="42"/>
                </a:xfrm>
                <a:custGeom>
                  <a:avLst/>
                  <a:gdLst>
                    <a:gd name="T0" fmla="*/ 74 w 74"/>
                    <a:gd name="T1" fmla="*/ 21 h 42"/>
                    <a:gd name="T2" fmla="*/ 0 w 74"/>
                    <a:gd name="T3" fmla="*/ 0 h 42"/>
                    <a:gd name="T4" fmla="*/ 37 w 74"/>
                    <a:gd name="T5" fmla="*/ 21 h 42"/>
                    <a:gd name="T6" fmla="*/ 0 w 74"/>
                    <a:gd name="T7" fmla="*/ 42 h 42"/>
                    <a:gd name="T8" fmla="*/ 74 w 74"/>
                    <a:gd name="T9" fmla="*/ 2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42">
                      <a:moveTo>
                        <a:pt x="74" y="21"/>
                      </a:moveTo>
                      <a:lnTo>
                        <a:pt x="0" y="0"/>
                      </a:lnTo>
                      <a:lnTo>
                        <a:pt x="37" y="21"/>
                      </a:lnTo>
                      <a:lnTo>
                        <a:pt x="0" y="42"/>
                      </a:lnTo>
                      <a:lnTo>
                        <a:pt x="74" y="2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7938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49" name="Line 827">
                  <a:extLst>
                    <a:ext uri="{FF2B5EF4-FFF2-40B4-BE49-F238E27FC236}">
                      <a16:creationId xmlns:a16="http://schemas.microsoft.com/office/drawing/2014/main" id="{9DC88BC7-CB3E-472B-A440-438361A21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4057"/>
                  <a:ext cx="1464" cy="0"/>
                </a:xfrm>
                <a:prstGeom prst="line">
                  <a:avLst/>
                </a:prstGeom>
                <a:noFill/>
                <a:ln w="17463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0" name="Freeform 828">
                  <a:extLst>
                    <a:ext uri="{FF2B5EF4-FFF2-40B4-BE49-F238E27FC236}">
                      <a16:creationId xmlns:a16="http://schemas.microsoft.com/office/drawing/2014/main" id="{4C0BF900-3251-4663-8A51-FEA305606C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9" y="4031"/>
                  <a:ext cx="74" cy="53"/>
                </a:xfrm>
                <a:custGeom>
                  <a:avLst/>
                  <a:gdLst>
                    <a:gd name="T0" fmla="*/ 0 w 74"/>
                    <a:gd name="T1" fmla="*/ 26 h 53"/>
                    <a:gd name="T2" fmla="*/ 74 w 74"/>
                    <a:gd name="T3" fmla="*/ 53 h 53"/>
                    <a:gd name="T4" fmla="*/ 37 w 74"/>
                    <a:gd name="T5" fmla="*/ 26 h 53"/>
                    <a:gd name="T6" fmla="*/ 74 w 74"/>
                    <a:gd name="T7" fmla="*/ 0 h 53"/>
                    <a:gd name="T8" fmla="*/ 0 w 74"/>
                    <a:gd name="T9" fmla="*/ 26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3">
                      <a:moveTo>
                        <a:pt x="0" y="26"/>
                      </a:moveTo>
                      <a:lnTo>
                        <a:pt x="74" y="53"/>
                      </a:lnTo>
                      <a:lnTo>
                        <a:pt x="37" y="26"/>
                      </a:lnTo>
                      <a:lnTo>
                        <a:pt x="74" y="0"/>
                      </a:lnTo>
                      <a:lnTo>
                        <a:pt x="0" y="26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7938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1" name="Line 829">
                  <a:extLst>
                    <a:ext uri="{FF2B5EF4-FFF2-40B4-BE49-F238E27FC236}">
                      <a16:creationId xmlns:a16="http://schemas.microsoft.com/office/drawing/2014/main" id="{CDB33582-D06E-4506-A999-83AF09DCB7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4" y="227"/>
                  <a:ext cx="2119" cy="3677"/>
                </a:xfrm>
                <a:prstGeom prst="line">
                  <a:avLst/>
                </a:prstGeom>
                <a:noFill/>
                <a:ln w="17463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2" name="Freeform 830">
                  <a:extLst>
                    <a:ext uri="{FF2B5EF4-FFF2-40B4-BE49-F238E27FC236}">
                      <a16:creationId xmlns:a16="http://schemas.microsoft.com/office/drawing/2014/main" id="{81320CFB-020D-4845-817F-7F822A417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3" y="2063"/>
                  <a:ext cx="63" cy="69"/>
                </a:xfrm>
                <a:custGeom>
                  <a:avLst/>
                  <a:gdLst>
                    <a:gd name="T0" fmla="*/ 63 w 63"/>
                    <a:gd name="T1" fmla="*/ 0 h 69"/>
                    <a:gd name="T2" fmla="*/ 0 w 63"/>
                    <a:gd name="T3" fmla="*/ 58 h 69"/>
                    <a:gd name="T4" fmla="*/ 42 w 63"/>
                    <a:gd name="T5" fmla="*/ 32 h 69"/>
                    <a:gd name="T6" fmla="*/ 42 w 63"/>
                    <a:gd name="T7" fmla="*/ 69 h 69"/>
                    <a:gd name="T8" fmla="*/ 63 w 6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9">
                      <a:moveTo>
                        <a:pt x="63" y="0"/>
                      </a:moveTo>
                      <a:lnTo>
                        <a:pt x="0" y="58"/>
                      </a:lnTo>
                      <a:lnTo>
                        <a:pt x="42" y="32"/>
                      </a:lnTo>
                      <a:lnTo>
                        <a:pt x="42" y="6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7938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3" name="Line 831">
                  <a:extLst>
                    <a:ext uri="{FF2B5EF4-FFF2-40B4-BE49-F238E27FC236}">
                      <a16:creationId xmlns:a16="http://schemas.microsoft.com/office/drawing/2014/main" id="{17C6135A-3A61-4EE8-B9BB-5F3A56B93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34" y="3904"/>
                  <a:ext cx="90" cy="153"/>
                </a:xfrm>
                <a:prstGeom prst="line">
                  <a:avLst/>
                </a:prstGeom>
                <a:noFill/>
                <a:ln w="17463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4" name="Freeform 832">
                  <a:extLst>
                    <a:ext uri="{FF2B5EF4-FFF2-40B4-BE49-F238E27FC236}">
                      <a16:creationId xmlns:a16="http://schemas.microsoft.com/office/drawing/2014/main" id="{5224455A-5A7C-4F77-AD5D-72DC9BE840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1" y="3899"/>
                  <a:ext cx="48" cy="79"/>
                </a:xfrm>
                <a:custGeom>
                  <a:avLst/>
                  <a:gdLst>
                    <a:gd name="T0" fmla="*/ 0 w 48"/>
                    <a:gd name="T1" fmla="*/ 79 h 79"/>
                    <a:gd name="T2" fmla="*/ 48 w 48"/>
                    <a:gd name="T3" fmla="*/ 21 h 79"/>
                    <a:gd name="T4" fmla="*/ 16 w 48"/>
                    <a:gd name="T5" fmla="*/ 42 h 79"/>
                    <a:gd name="T6" fmla="*/ 16 w 48"/>
                    <a:gd name="T7" fmla="*/ 0 h 79"/>
                    <a:gd name="T8" fmla="*/ 0 w 48"/>
                    <a:gd name="T9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79">
                      <a:moveTo>
                        <a:pt x="0" y="79"/>
                      </a:moveTo>
                      <a:lnTo>
                        <a:pt x="48" y="21"/>
                      </a:lnTo>
                      <a:lnTo>
                        <a:pt x="16" y="42"/>
                      </a:lnTo>
                      <a:lnTo>
                        <a:pt x="16" y="0"/>
                      </a:lnTo>
                      <a:lnTo>
                        <a:pt x="0" y="79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7938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5" name="Freeform 833">
                  <a:extLst>
                    <a:ext uri="{FF2B5EF4-FFF2-40B4-BE49-F238E27FC236}">
                      <a16:creationId xmlns:a16="http://schemas.microsoft.com/office/drawing/2014/main" id="{C324BD4C-50EB-4535-ABC0-1602759AFE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9" y="3904"/>
                  <a:ext cx="1369" cy="153"/>
                </a:xfrm>
                <a:custGeom>
                  <a:avLst/>
                  <a:gdLst>
                    <a:gd name="T0" fmla="*/ 0 w 1369"/>
                    <a:gd name="T1" fmla="*/ 0 h 153"/>
                    <a:gd name="T2" fmla="*/ 0 w 1369"/>
                    <a:gd name="T3" fmla="*/ 0 h 153"/>
                    <a:gd name="T4" fmla="*/ 16 w 1369"/>
                    <a:gd name="T5" fmla="*/ 0 h 153"/>
                    <a:gd name="T6" fmla="*/ 79 w 1369"/>
                    <a:gd name="T7" fmla="*/ 11 h 153"/>
                    <a:gd name="T8" fmla="*/ 174 w 1369"/>
                    <a:gd name="T9" fmla="*/ 21 h 153"/>
                    <a:gd name="T10" fmla="*/ 285 w 1369"/>
                    <a:gd name="T11" fmla="*/ 32 h 153"/>
                    <a:gd name="T12" fmla="*/ 433 w 1369"/>
                    <a:gd name="T13" fmla="*/ 48 h 153"/>
                    <a:gd name="T14" fmla="*/ 555 w 1369"/>
                    <a:gd name="T15" fmla="*/ 63 h 153"/>
                    <a:gd name="T16" fmla="*/ 671 w 1369"/>
                    <a:gd name="T17" fmla="*/ 79 h 153"/>
                    <a:gd name="T18" fmla="*/ 793 w 1369"/>
                    <a:gd name="T19" fmla="*/ 90 h 153"/>
                    <a:gd name="T20" fmla="*/ 893 w 1369"/>
                    <a:gd name="T21" fmla="*/ 106 h 153"/>
                    <a:gd name="T22" fmla="*/ 983 w 1369"/>
                    <a:gd name="T23" fmla="*/ 116 h 153"/>
                    <a:gd name="T24" fmla="*/ 1062 w 1369"/>
                    <a:gd name="T25" fmla="*/ 122 h 153"/>
                    <a:gd name="T26" fmla="*/ 1126 w 1369"/>
                    <a:gd name="T27" fmla="*/ 127 h 153"/>
                    <a:gd name="T28" fmla="*/ 1173 w 1369"/>
                    <a:gd name="T29" fmla="*/ 132 h 153"/>
                    <a:gd name="T30" fmla="*/ 1216 w 1369"/>
                    <a:gd name="T31" fmla="*/ 137 h 153"/>
                    <a:gd name="T32" fmla="*/ 1263 w 1369"/>
                    <a:gd name="T33" fmla="*/ 143 h 153"/>
                    <a:gd name="T34" fmla="*/ 1300 w 1369"/>
                    <a:gd name="T35" fmla="*/ 148 h 153"/>
                    <a:gd name="T36" fmla="*/ 1332 w 1369"/>
                    <a:gd name="T37" fmla="*/ 148 h 153"/>
                    <a:gd name="T38" fmla="*/ 1348 w 1369"/>
                    <a:gd name="T39" fmla="*/ 153 h 153"/>
                    <a:gd name="T40" fmla="*/ 1358 w 1369"/>
                    <a:gd name="T41" fmla="*/ 153 h 153"/>
                    <a:gd name="T42" fmla="*/ 1364 w 1369"/>
                    <a:gd name="T43" fmla="*/ 153 h 153"/>
                    <a:gd name="T44" fmla="*/ 1364 w 1369"/>
                    <a:gd name="T45" fmla="*/ 153 h 153"/>
                    <a:gd name="T46" fmla="*/ 1364 w 1369"/>
                    <a:gd name="T47" fmla="*/ 153 h 153"/>
                    <a:gd name="T48" fmla="*/ 1364 w 1369"/>
                    <a:gd name="T49" fmla="*/ 153 h 153"/>
                    <a:gd name="T50" fmla="*/ 1364 w 1369"/>
                    <a:gd name="T51" fmla="*/ 153 h 153"/>
                    <a:gd name="T52" fmla="*/ 1369 w 1369"/>
                    <a:gd name="T53" fmla="*/ 153 h 153"/>
                    <a:gd name="T54" fmla="*/ 1369 w 1369"/>
                    <a:gd name="T55" fmla="*/ 153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369" h="153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79" y="11"/>
                      </a:lnTo>
                      <a:lnTo>
                        <a:pt x="174" y="21"/>
                      </a:lnTo>
                      <a:lnTo>
                        <a:pt x="285" y="32"/>
                      </a:lnTo>
                      <a:lnTo>
                        <a:pt x="433" y="48"/>
                      </a:lnTo>
                      <a:lnTo>
                        <a:pt x="555" y="63"/>
                      </a:lnTo>
                      <a:lnTo>
                        <a:pt x="671" y="79"/>
                      </a:lnTo>
                      <a:lnTo>
                        <a:pt x="793" y="90"/>
                      </a:lnTo>
                      <a:lnTo>
                        <a:pt x="893" y="106"/>
                      </a:lnTo>
                      <a:lnTo>
                        <a:pt x="983" y="116"/>
                      </a:lnTo>
                      <a:lnTo>
                        <a:pt x="1062" y="122"/>
                      </a:lnTo>
                      <a:lnTo>
                        <a:pt x="1126" y="127"/>
                      </a:lnTo>
                      <a:lnTo>
                        <a:pt x="1173" y="132"/>
                      </a:lnTo>
                      <a:lnTo>
                        <a:pt x="1216" y="137"/>
                      </a:lnTo>
                      <a:lnTo>
                        <a:pt x="1263" y="143"/>
                      </a:lnTo>
                      <a:lnTo>
                        <a:pt x="1300" y="148"/>
                      </a:lnTo>
                      <a:lnTo>
                        <a:pt x="1332" y="148"/>
                      </a:lnTo>
                      <a:lnTo>
                        <a:pt x="1348" y="153"/>
                      </a:lnTo>
                      <a:lnTo>
                        <a:pt x="1358" y="153"/>
                      </a:lnTo>
                      <a:lnTo>
                        <a:pt x="1364" y="153"/>
                      </a:lnTo>
                      <a:lnTo>
                        <a:pt x="1364" y="153"/>
                      </a:lnTo>
                      <a:lnTo>
                        <a:pt x="1364" y="153"/>
                      </a:lnTo>
                      <a:lnTo>
                        <a:pt x="1364" y="153"/>
                      </a:lnTo>
                      <a:lnTo>
                        <a:pt x="1364" y="153"/>
                      </a:lnTo>
                      <a:lnTo>
                        <a:pt x="1369" y="153"/>
                      </a:lnTo>
                      <a:lnTo>
                        <a:pt x="1369" y="153"/>
                      </a:lnTo>
                    </a:path>
                  </a:pathLst>
                </a:custGeom>
                <a:noFill/>
                <a:ln w="17463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6" name="Freeform 834">
                  <a:extLst>
                    <a:ext uri="{FF2B5EF4-FFF2-40B4-BE49-F238E27FC236}">
                      <a16:creationId xmlns:a16="http://schemas.microsoft.com/office/drawing/2014/main" id="{131D7F3C-1A76-46B5-B8C2-4D54EFD47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3962"/>
                  <a:ext cx="69" cy="53"/>
                </a:xfrm>
                <a:custGeom>
                  <a:avLst/>
                  <a:gdLst>
                    <a:gd name="T0" fmla="*/ 0 w 69"/>
                    <a:gd name="T1" fmla="*/ 21 h 53"/>
                    <a:gd name="T2" fmla="*/ 69 w 69"/>
                    <a:gd name="T3" fmla="*/ 53 h 53"/>
                    <a:gd name="T4" fmla="*/ 32 w 69"/>
                    <a:gd name="T5" fmla="*/ 21 h 53"/>
                    <a:gd name="T6" fmla="*/ 69 w 69"/>
                    <a:gd name="T7" fmla="*/ 0 h 53"/>
                    <a:gd name="T8" fmla="*/ 0 w 69"/>
                    <a:gd name="T9" fmla="*/ 21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53">
                      <a:moveTo>
                        <a:pt x="0" y="21"/>
                      </a:moveTo>
                      <a:lnTo>
                        <a:pt x="69" y="53"/>
                      </a:lnTo>
                      <a:lnTo>
                        <a:pt x="32" y="21"/>
                      </a:lnTo>
                      <a:lnTo>
                        <a:pt x="69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8000"/>
                </a:solidFill>
                <a:ln w="7938">
                  <a:solidFill>
                    <a:srgbClr val="008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7" name="Freeform 835">
                  <a:extLst>
                    <a:ext uri="{FF2B5EF4-FFF2-40B4-BE49-F238E27FC236}">
                      <a16:creationId xmlns:a16="http://schemas.microsoft.com/office/drawing/2014/main" id="{6C282799-F2C8-425F-BAF6-6754BFF21B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62" y="227"/>
                  <a:ext cx="1713" cy="3830"/>
                </a:xfrm>
                <a:custGeom>
                  <a:avLst/>
                  <a:gdLst>
                    <a:gd name="T0" fmla="*/ 931 w 1713"/>
                    <a:gd name="T1" fmla="*/ 3830 h 3830"/>
                    <a:gd name="T2" fmla="*/ 931 w 1713"/>
                    <a:gd name="T3" fmla="*/ 3830 h 3830"/>
                    <a:gd name="T4" fmla="*/ 931 w 1713"/>
                    <a:gd name="T5" fmla="*/ 3830 h 3830"/>
                    <a:gd name="T6" fmla="*/ 915 w 1713"/>
                    <a:gd name="T7" fmla="*/ 3830 h 3830"/>
                    <a:gd name="T8" fmla="*/ 883 w 1713"/>
                    <a:gd name="T9" fmla="*/ 3825 h 3830"/>
                    <a:gd name="T10" fmla="*/ 798 w 1713"/>
                    <a:gd name="T11" fmla="*/ 3809 h 3830"/>
                    <a:gd name="T12" fmla="*/ 709 w 1713"/>
                    <a:gd name="T13" fmla="*/ 3788 h 3830"/>
                    <a:gd name="T14" fmla="*/ 619 w 1713"/>
                    <a:gd name="T15" fmla="*/ 3762 h 3830"/>
                    <a:gd name="T16" fmla="*/ 513 w 1713"/>
                    <a:gd name="T17" fmla="*/ 3730 h 3830"/>
                    <a:gd name="T18" fmla="*/ 402 w 1713"/>
                    <a:gd name="T19" fmla="*/ 3688 h 3830"/>
                    <a:gd name="T20" fmla="*/ 270 w 1713"/>
                    <a:gd name="T21" fmla="*/ 3635 h 3830"/>
                    <a:gd name="T22" fmla="*/ 154 w 1713"/>
                    <a:gd name="T23" fmla="*/ 3571 h 3830"/>
                    <a:gd name="T24" fmla="*/ 64 w 1713"/>
                    <a:gd name="T25" fmla="*/ 3486 h 3830"/>
                    <a:gd name="T26" fmla="*/ 6 w 1713"/>
                    <a:gd name="T27" fmla="*/ 3381 h 3830"/>
                    <a:gd name="T28" fmla="*/ 0 w 1713"/>
                    <a:gd name="T29" fmla="*/ 3291 h 3830"/>
                    <a:gd name="T30" fmla="*/ 16 w 1713"/>
                    <a:gd name="T31" fmla="*/ 3196 h 3830"/>
                    <a:gd name="T32" fmla="*/ 53 w 1713"/>
                    <a:gd name="T33" fmla="*/ 3090 h 3830"/>
                    <a:gd name="T34" fmla="*/ 90 w 1713"/>
                    <a:gd name="T35" fmla="*/ 3010 h 3830"/>
                    <a:gd name="T36" fmla="*/ 133 w 1713"/>
                    <a:gd name="T37" fmla="*/ 2910 h 3830"/>
                    <a:gd name="T38" fmla="*/ 175 w 1713"/>
                    <a:gd name="T39" fmla="*/ 2825 h 3830"/>
                    <a:gd name="T40" fmla="*/ 222 w 1713"/>
                    <a:gd name="T41" fmla="*/ 2730 h 3830"/>
                    <a:gd name="T42" fmla="*/ 270 w 1713"/>
                    <a:gd name="T43" fmla="*/ 2651 h 3830"/>
                    <a:gd name="T44" fmla="*/ 318 w 1713"/>
                    <a:gd name="T45" fmla="*/ 2555 h 3830"/>
                    <a:gd name="T46" fmla="*/ 365 w 1713"/>
                    <a:gd name="T47" fmla="*/ 2471 h 3830"/>
                    <a:gd name="T48" fmla="*/ 418 w 1713"/>
                    <a:gd name="T49" fmla="*/ 2376 h 3830"/>
                    <a:gd name="T50" fmla="*/ 476 w 1713"/>
                    <a:gd name="T51" fmla="*/ 2275 h 3830"/>
                    <a:gd name="T52" fmla="*/ 540 w 1713"/>
                    <a:gd name="T53" fmla="*/ 2159 h 3830"/>
                    <a:gd name="T54" fmla="*/ 613 w 1713"/>
                    <a:gd name="T55" fmla="*/ 2032 h 3830"/>
                    <a:gd name="T56" fmla="*/ 698 w 1713"/>
                    <a:gd name="T57" fmla="*/ 1884 h 3830"/>
                    <a:gd name="T58" fmla="*/ 788 w 1713"/>
                    <a:gd name="T59" fmla="*/ 1720 h 3830"/>
                    <a:gd name="T60" fmla="*/ 894 w 1713"/>
                    <a:gd name="T61" fmla="*/ 1535 h 3830"/>
                    <a:gd name="T62" fmla="*/ 1015 w 1713"/>
                    <a:gd name="T63" fmla="*/ 1328 h 3830"/>
                    <a:gd name="T64" fmla="*/ 1153 w 1713"/>
                    <a:gd name="T65" fmla="*/ 1090 h 3830"/>
                    <a:gd name="T66" fmla="*/ 1306 w 1713"/>
                    <a:gd name="T67" fmla="*/ 826 h 3830"/>
                    <a:gd name="T68" fmla="*/ 1480 w 1713"/>
                    <a:gd name="T69" fmla="*/ 524 h 3830"/>
                    <a:gd name="T70" fmla="*/ 1660 w 1713"/>
                    <a:gd name="T71" fmla="*/ 202 h 3830"/>
                    <a:gd name="T72" fmla="*/ 1707 w 1713"/>
                    <a:gd name="T73" fmla="*/ 53 h 3830"/>
                    <a:gd name="T74" fmla="*/ 1681 w 1713"/>
                    <a:gd name="T75" fmla="*/ 0 h 3830"/>
                    <a:gd name="T76" fmla="*/ 1681 w 1713"/>
                    <a:gd name="T7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13" h="3830">
                      <a:moveTo>
                        <a:pt x="936" y="3830"/>
                      </a:moveTo>
                      <a:lnTo>
                        <a:pt x="931" y="3830"/>
                      </a:lnTo>
                      <a:lnTo>
                        <a:pt x="931" y="3830"/>
                      </a:lnTo>
                      <a:lnTo>
                        <a:pt x="931" y="3830"/>
                      </a:lnTo>
                      <a:lnTo>
                        <a:pt x="931" y="3830"/>
                      </a:lnTo>
                      <a:lnTo>
                        <a:pt x="931" y="3830"/>
                      </a:lnTo>
                      <a:lnTo>
                        <a:pt x="925" y="3830"/>
                      </a:lnTo>
                      <a:lnTo>
                        <a:pt x="915" y="3830"/>
                      </a:lnTo>
                      <a:lnTo>
                        <a:pt x="909" y="3825"/>
                      </a:lnTo>
                      <a:lnTo>
                        <a:pt x="883" y="3825"/>
                      </a:lnTo>
                      <a:lnTo>
                        <a:pt x="835" y="3814"/>
                      </a:lnTo>
                      <a:lnTo>
                        <a:pt x="798" y="3809"/>
                      </a:lnTo>
                      <a:lnTo>
                        <a:pt x="756" y="3799"/>
                      </a:lnTo>
                      <a:lnTo>
                        <a:pt x="709" y="3788"/>
                      </a:lnTo>
                      <a:lnTo>
                        <a:pt x="656" y="3772"/>
                      </a:lnTo>
                      <a:lnTo>
                        <a:pt x="619" y="3762"/>
                      </a:lnTo>
                      <a:lnTo>
                        <a:pt x="566" y="3746"/>
                      </a:lnTo>
                      <a:lnTo>
                        <a:pt x="513" y="3730"/>
                      </a:lnTo>
                      <a:lnTo>
                        <a:pt x="460" y="3709"/>
                      </a:lnTo>
                      <a:lnTo>
                        <a:pt x="402" y="3688"/>
                      </a:lnTo>
                      <a:lnTo>
                        <a:pt x="339" y="3661"/>
                      </a:lnTo>
                      <a:lnTo>
                        <a:pt x="270" y="3635"/>
                      </a:lnTo>
                      <a:lnTo>
                        <a:pt x="212" y="3603"/>
                      </a:lnTo>
                      <a:lnTo>
                        <a:pt x="154" y="3571"/>
                      </a:lnTo>
                      <a:lnTo>
                        <a:pt x="106" y="3529"/>
                      </a:lnTo>
                      <a:lnTo>
                        <a:pt x="64" y="3486"/>
                      </a:lnTo>
                      <a:lnTo>
                        <a:pt x="27" y="3434"/>
                      </a:lnTo>
                      <a:lnTo>
                        <a:pt x="6" y="3381"/>
                      </a:lnTo>
                      <a:lnTo>
                        <a:pt x="6" y="3338"/>
                      </a:lnTo>
                      <a:lnTo>
                        <a:pt x="0" y="3291"/>
                      </a:lnTo>
                      <a:lnTo>
                        <a:pt x="11" y="3238"/>
                      </a:lnTo>
                      <a:lnTo>
                        <a:pt x="16" y="3196"/>
                      </a:lnTo>
                      <a:lnTo>
                        <a:pt x="37" y="3148"/>
                      </a:lnTo>
                      <a:lnTo>
                        <a:pt x="53" y="3090"/>
                      </a:lnTo>
                      <a:lnTo>
                        <a:pt x="69" y="3053"/>
                      </a:lnTo>
                      <a:lnTo>
                        <a:pt x="90" y="3010"/>
                      </a:lnTo>
                      <a:lnTo>
                        <a:pt x="111" y="2963"/>
                      </a:lnTo>
                      <a:lnTo>
                        <a:pt x="133" y="2910"/>
                      </a:lnTo>
                      <a:lnTo>
                        <a:pt x="154" y="2868"/>
                      </a:lnTo>
                      <a:lnTo>
                        <a:pt x="175" y="2825"/>
                      </a:lnTo>
                      <a:lnTo>
                        <a:pt x="196" y="2783"/>
                      </a:lnTo>
                      <a:lnTo>
                        <a:pt x="222" y="2730"/>
                      </a:lnTo>
                      <a:lnTo>
                        <a:pt x="244" y="2693"/>
                      </a:lnTo>
                      <a:lnTo>
                        <a:pt x="270" y="2651"/>
                      </a:lnTo>
                      <a:lnTo>
                        <a:pt x="291" y="2603"/>
                      </a:lnTo>
                      <a:lnTo>
                        <a:pt x="318" y="2555"/>
                      </a:lnTo>
                      <a:lnTo>
                        <a:pt x="344" y="2513"/>
                      </a:lnTo>
                      <a:lnTo>
                        <a:pt x="365" y="2471"/>
                      </a:lnTo>
                      <a:lnTo>
                        <a:pt x="397" y="2423"/>
                      </a:lnTo>
                      <a:lnTo>
                        <a:pt x="418" y="2376"/>
                      </a:lnTo>
                      <a:lnTo>
                        <a:pt x="444" y="2328"/>
                      </a:lnTo>
                      <a:lnTo>
                        <a:pt x="476" y="2275"/>
                      </a:lnTo>
                      <a:lnTo>
                        <a:pt x="508" y="2217"/>
                      </a:lnTo>
                      <a:lnTo>
                        <a:pt x="540" y="2159"/>
                      </a:lnTo>
                      <a:lnTo>
                        <a:pt x="577" y="2095"/>
                      </a:lnTo>
                      <a:lnTo>
                        <a:pt x="613" y="2032"/>
                      </a:lnTo>
                      <a:lnTo>
                        <a:pt x="656" y="1958"/>
                      </a:lnTo>
                      <a:lnTo>
                        <a:pt x="698" y="1884"/>
                      </a:lnTo>
                      <a:lnTo>
                        <a:pt x="746" y="1804"/>
                      </a:lnTo>
                      <a:lnTo>
                        <a:pt x="788" y="1720"/>
                      </a:lnTo>
                      <a:lnTo>
                        <a:pt x="841" y="1630"/>
                      </a:lnTo>
                      <a:lnTo>
                        <a:pt x="894" y="1535"/>
                      </a:lnTo>
                      <a:lnTo>
                        <a:pt x="952" y="1434"/>
                      </a:lnTo>
                      <a:lnTo>
                        <a:pt x="1015" y="1328"/>
                      </a:lnTo>
                      <a:lnTo>
                        <a:pt x="1084" y="1212"/>
                      </a:lnTo>
                      <a:lnTo>
                        <a:pt x="1153" y="1090"/>
                      </a:lnTo>
                      <a:lnTo>
                        <a:pt x="1227" y="963"/>
                      </a:lnTo>
                      <a:lnTo>
                        <a:pt x="1306" y="826"/>
                      </a:lnTo>
                      <a:lnTo>
                        <a:pt x="1385" y="683"/>
                      </a:lnTo>
                      <a:lnTo>
                        <a:pt x="1480" y="524"/>
                      </a:lnTo>
                      <a:lnTo>
                        <a:pt x="1565" y="365"/>
                      </a:lnTo>
                      <a:lnTo>
                        <a:pt x="1660" y="202"/>
                      </a:lnTo>
                      <a:lnTo>
                        <a:pt x="1713" y="85"/>
                      </a:lnTo>
                      <a:lnTo>
                        <a:pt x="1707" y="53"/>
                      </a:lnTo>
                      <a:lnTo>
                        <a:pt x="1692" y="22"/>
                      </a:lnTo>
                      <a:lnTo>
                        <a:pt x="1681" y="0"/>
                      </a:lnTo>
                      <a:lnTo>
                        <a:pt x="1681" y="0"/>
                      </a:lnTo>
                      <a:lnTo>
                        <a:pt x="1681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8" name="Freeform 836">
                  <a:extLst>
                    <a:ext uri="{FF2B5EF4-FFF2-40B4-BE49-F238E27FC236}">
                      <a16:creationId xmlns:a16="http://schemas.microsoft.com/office/drawing/2014/main" id="{612461DC-B716-442C-A791-1DE704231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9" y="2370"/>
                  <a:ext cx="58" cy="69"/>
                </a:xfrm>
                <a:custGeom>
                  <a:avLst/>
                  <a:gdLst>
                    <a:gd name="T0" fmla="*/ 58 w 58"/>
                    <a:gd name="T1" fmla="*/ 0 h 69"/>
                    <a:gd name="T2" fmla="*/ 0 w 58"/>
                    <a:gd name="T3" fmla="*/ 58 h 69"/>
                    <a:gd name="T4" fmla="*/ 37 w 58"/>
                    <a:gd name="T5" fmla="*/ 32 h 69"/>
                    <a:gd name="T6" fmla="*/ 43 w 58"/>
                    <a:gd name="T7" fmla="*/ 69 h 69"/>
                    <a:gd name="T8" fmla="*/ 58 w 58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69">
                      <a:moveTo>
                        <a:pt x="58" y="0"/>
                      </a:moveTo>
                      <a:lnTo>
                        <a:pt x="0" y="58"/>
                      </a:lnTo>
                      <a:lnTo>
                        <a:pt x="37" y="32"/>
                      </a:lnTo>
                      <a:lnTo>
                        <a:pt x="43" y="69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59" name="Freeform 837">
                  <a:extLst>
                    <a:ext uri="{FF2B5EF4-FFF2-40B4-BE49-F238E27FC236}">
                      <a16:creationId xmlns:a16="http://schemas.microsoft.com/office/drawing/2014/main" id="{DA7DD6AB-035E-4020-810B-1CC3DEF15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7" y="227"/>
                  <a:ext cx="1601" cy="3830"/>
                </a:xfrm>
                <a:custGeom>
                  <a:avLst/>
                  <a:gdLst>
                    <a:gd name="T0" fmla="*/ 756 w 1601"/>
                    <a:gd name="T1" fmla="*/ 3830 h 3830"/>
                    <a:gd name="T2" fmla="*/ 756 w 1601"/>
                    <a:gd name="T3" fmla="*/ 3830 h 3830"/>
                    <a:gd name="T4" fmla="*/ 756 w 1601"/>
                    <a:gd name="T5" fmla="*/ 3830 h 3830"/>
                    <a:gd name="T6" fmla="*/ 745 w 1601"/>
                    <a:gd name="T7" fmla="*/ 3830 h 3830"/>
                    <a:gd name="T8" fmla="*/ 708 w 1601"/>
                    <a:gd name="T9" fmla="*/ 3820 h 3830"/>
                    <a:gd name="T10" fmla="*/ 634 w 1601"/>
                    <a:gd name="T11" fmla="*/ 3804 h 3830"/>
                    <a:gd name="T12" fmla="*/ 544 w 1601"/>
                    <a:gd name="T13" fmla="*/ 3777 h 3830"/>
                    <a:gd name="T14" fmla="*/ 454 w 1601"/>
                    <a:gd name="T15" fmla="*/ 3751 h 3830"/>
                    <a:gd name="T16" fmla="*/ 359 w 1601"/>
                    <a:gd name="T17" fmla="*/ 3714 h 3830"/>
                    <a:gd name="T18" fmla="*/ 269 w 1601"/>
                    <a:gd name="T19" fmla="*/ 3672 h 3830"/>
                    <a:gd name="T20" fmla="*/ 185 w 1601"/>
                    <a:gd name="T21" fmla="*/ 3613 h 3830"/>
                    <a:gd name="T22" fmla="*/ 95 w 1601"/>
                    <a:gd name="T23" fmla="*/ 3545 h 3830"/>
                    <a:gd name="T24" fmla="*/ 32 w 1601"/>
                    <a:gd name="T25" fmla="*/ 3449 h 3830"/>
                    <a:gd name="T26" fmla="*/ 0 w 1601"/>
                    <a:gd name="T27" fmla="*/ 3360 h 3830"/>
                    <a:gd name="T28" fmla="*/ 0 w 1601"/>
                    <a:gd name="T29" fmla="*/ 3259 h 3830"/>
                    <a:gd name="T30" fmla="*/ 21 w 1601"/>
                    <a:gd name="T31" fmla="*/ 3153 h 3830"/>
                    <a:gd name="T32" fmla="*/ 47 w 1601"/>
                    <a:gd name="T33" fmla="*/ 3069 h 3830"/>
                    <a:gd name="T34" fmla="*/ 84 w 1601"/>
                    <a:gd name="T35" fmla="*/ 2968 h 3830"/>
                    <a:gd name="T36" fmla="*/ 121 w 1601"/>
                    <a:gd name="T37" fmla="*/ 2883 h 3830"/>
                    <a:gd name="T38" fmla="*/ 169 w 1601"/>
                    <a:gd name="T39" fmla="*/ 2788 h 3830"/>
                    <a:gd name="T40" fmla="*/ 211 w 1601"/>
                    <a:gd name="T41" fmla="*/ 2704 h 3830"/>
                    <a:gd name="T42" fmla="*/ 264 w 1601"/>
                    <a:gd name="T43" fmla="*/ 2603 h 3830"/>
                    <a:gd name="T44" fmla="*/ 312 w 1601"/>
                    <a:gd name="T45" fmla="*/ 2524 h 3830"/>
                    <a:gd name="T46" fmla="*/ 359 w 1601"/>
                    <a:gd name="T47" fmla="*/ 2429 h 3830"/>
                    <a:gd name="T48" fmla="*/ 417 w 1601"/>
                    <a:gd name="T49" fmla="*/ 2328 h 3830"/>
                    <a:gd name="T50" fmla="*/ 481 w 1601"/>
                    <a:gd name="T51" fmla="*/ 2217 h 3830"/>
                    <a:gd name="T52" fmla="*/ 555 w 1601"/>
                    <a:gd name="T53" fmla="*/ 2090 h 3830"/>
                    <a:gd name="T54" fmla="*/ 634 w 1601"/>
                    <a:gd name="T55" fmla="*/ 1947 h 3830"/>
                    <a:gd name="T56" fmla="*/ 729 w 1601"/>
                    <a:gd name="T57" fmla="*/ 1788 h 3830"/>
                    <a:gd name="T58" fmla="*/ 830 w 1601"/>
                    <a:gd name="T59" fmla="*/ 1614 h 3830"/>
                    <a:gd name="T60" fmla="*/ 946 w 1601"/>
                    <a:gd name="T61" fmla="*/ 1408 h 3830"/>
                    <a:gd name="T62" fmla="*/ 1078 w 1601"/>
                    <a:gd name="T63" fmla="*/ 1180 h 3830"/>
                    <a:gd name="T64" fmla="*/ 1226 w 1601"/>
                    <a:gd name="T65" fmla="*/ 926 h 3830"/>
                    <a:gd name="T66" fmla="*/ 1400 w 1601"/>
                    <a:gd name="T67" fmla="*/ 635 h 3830"/>
                    <a:gd name="T68" fmla="*/ 1559 w 1601"/>
                    <a:gd name="T69" fmla="*/ 328 h 3830"/>
                    <a:gd name="T70" fmla="*/ 1591 w 1601"/>
                    <a:gd name="T71" fmla="*/ 149 h 3830"/>
                    <a:gd name="T72" fmla="*/ 1543 w 1601"/>
                    <a:gd name="T73" fmla="*/ 69 h 3830"/>
                    <a:gd name="T74" fmla="*/ 1511 w 1601"/>
                    <a:gd name="T75" fmla="*/ 11 h 3830"/>
                    <a:gd name="T76" fmla="*/ 1506 w 1601"/>
                    <a:gd name="T7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01" h="3830">
                      <a:moveTo>
                        <a:pt x="761" y="3830"/>
                      </a:moveTo>
                      <a:lnTo>
                        <a:pt x="756" y="3830"/>
                      </a:lnTo>
                      <a:lnTo>
                        <a:pt x="756" y="3830"/>
                      </a:lnTo>
                      <a:lnTo>
                        <a:pt x="756" y="3830"/>
                      </a:lnTo>
                      <a:lnTo>
                        <a:pt x="756" y="3830"/>
                      </a:lnTo>
                      <a:lnTo>
                        <a:pt x="756" y="3830"/>
                      </a:lnTo>
                      <a:lnTo>
                        <a:pt x="750" y="3830"/>
                      </a:lnTo>
                      <a:lnTo>
                        <a:pt x="745" y="3830"/>
                      </a:lnTo>
                      <a:lnTo>
                        <a:pt x="734" y="3825"/>
                      </a:lnTo>
                      <a:lnTo>
                        <a:pt x="708" y="3820"/>
                      </a:lnTo>
                      <a:lnTo>
                        <a:pt x="682" y="3814"/>
                      </a:lnTo>
                      <a:lnTo>
                        <a:pt x="634" y="3804"/>
                      </a:lnTo>
                      <a:lnTo>
                        <a:pt x="592" y="3793"/>
                      </a:lnTo>
                      <a:lnTo>
                        <a:pt x="544" y="3777"/>
                      </a:lnTo>
                      <a:lnTo>
                        <a:pt x="502" y="3767"/>
                      </a:lnTo>
                      <a:lnTo>
                        <a:pt x="454" y="3751"/>
                      </a:lnTo>
                      <a:lnTo>
                        <a:pt x="402" y="3730"/>
                      </a:lnTo>
                      <a:lnTo>
                        <a:pt x="359" y="3714"/>
                      </a:lnTo>
                      <a:lnTo>
                        <a:pt x="317" y="3693"/>
                      </a:lnTo>
                      <a:lnTo>
                        <a:pt x="269" y="3672"/>
                      </a:lnTo>
                      <a:lnTo>
                        <a:pt x="222" y="3645"/>
                      </a:lnTo>
                      <a:lnTo>
                        <a:pt x="185" y="3613"/>
                      </a:lnTo>
                      <a:lnTo>
                        <a:pt x="137" y="3582"/>
                      </a:lnTo>
                      <a:lnTo>
                        <a:pt x="95" y="3545"/>
                      </a:lnTo>
                      <a:lnTo>
                        <a:pt x="58" y="3497"/>
                      </a:lnTo>
                      <a:lnTo>
                        <a:pt x="32" y="3449"/>
                      </a:lnTo>
                      <a:lnTo>
                        <a:pt x="10" y="3407"/>
                      </a:lnTo>
                      <a:lnTo>
                        <a:pt x="0" y="3360"/>
                      </a:lnTo>
                      <a:lnTo>
                        <a:pt x="0" y="3307"/>
                      </a:lnTo>
                      <a:lnTo>
                        <a:pt x="0" y="3259"/>
                      </a:lnTo>
                      <a:lnTo>
                        <a:pt x="10" y="3211"/>
                      </a:lnTo>
                      <a:lnTo>
                        <a:pt x="21" y="3153"/>
                      </a:lnTo>
                      <a:lnTo>
                        <a:pt x="37" y="3111"/>
                      </a:lnTo>
                      <a:lnTo>
                        <a:pt x="47" y="3069"/>
                      </a:lnTo>
                      <a:lnTo>
                        <a:pt x="63" y="3021"/>
                      </a:lnTo>
                      <a:lnTo>
                        <a:pt x="84" y="2968"/>
                      </a:lnTo>
                      <a:lnTo>
                        <a:pt x="106" y="2926"/>
                      </a:lnTo>
                      <a:lnTo>
                        <a:pt x="121" y="2883"/>
                      </a:lnTo>
                      <a:lnTo>
                        <a:pt x="148" y="2836"/>
                      </a:lnTo>
                      <a:lnTo>
                        <a:pt x="169" y="2788"/>
                      </a:lnTo>
                      <a:lnTo>
                        <a:pt x="190" y="2746"/>
                      </a:lnTo>
                      <a:lnTo>
                        <a:pt x="211" y="2704"/>
                      </a:lnTo>
                      <a:lnTo>
                        <a:pt x="238" y="2656"/>
                      </a:lnTo>
                      <a:lnTo>
                        <a:pt x="264" y="2603"/>
                      </a:lnTo>
                      <a:lnTo>
                        <a:pt x="285" y="2566"/>
                      </a:lnTo>
                      <a:lnTo>
                        <a:pt x="312" y="2524"/>
                      </a:lnTo>
                      <a:lnTo>
                        <a:pt x="333" y="2476"/>
                      </a:lnTo>
                      <a:lnTo>
                        <a:pt x="359" y="2429"/>
                      </a:lnTo>
                      <a:lnTo>
                        <a:pt x="386" y="2381"/>
                      </a:lnTo>
                      <a:lnTo>
                        <a:pt x="417" y="2328"/>
                      </a:lnTo>
                      <a:lnTo>
                        <a:pt x="449" y="2275"/>
                      </a:lnTo>
                      <a:lnTo>
                        <a:pt x="481" y="2217"/>
                      </a:lnTo>
                      <a:lnTo>
                        <a:pt x="518" y="2153"/>
                      </a:lnTo>
                      <a:lnTo>
                        <a:pt x="555" y="2090"/>
                      </a:lnTo>
                      <a:lnTo>
                        <a:pt x="592" y="2021"/>
                      </a:lnTo>
                      <a:lnTo>
                        <a:pt x="634" y="1947"/>
                      </a:lnTo>
                      <a:lnTo>
                        <a:pt x="682" y="1873"/>
                      </a:lnTo>
                      <a:lnTo>
                        <a:pt x="729" y="1788"/>
                      </a:lnTo>
                      <a:lnTo>
                        <a:pt x="777" y="1704"/>
                      </a:lnTo>
                      <a:lnTo>
                        <a:pt x="830" y="1614"/>
                      </a:lnTo>
                      <a:lnTo>
                        <a:pt x="888" y="1513"/>
                      </a:lnTo>
                      <a:lnTo>
                        <a:pt x="946" y="1408"/>
                      </a:lnTo>
                      <a:lnTo>
                        <a:pt x="1009" y="1302"/>
                      </a:lnTo>
                      <a:lnTo>
                        <a:pt x="1078" y="1180"/>
                      </a:lnTo>
                      <a:lnTo>
                        <a:pt x="1147" y="1058"/>
                      </a:lnTo>
                      <a:lnTo>
                        <a:pt x="1226" y="926"/>
                      </a:lnTo>
                      <a:lnTo>
                        <a:pt x="1311" y="783"/>
                      </a:lnTo>
                      <a:lnTo>
                        <a:pt x="1400" y="635"/>
                      </a:lnTo>
                      <a:lnTo>
                        <a:pt x="1480" y="482"/>
                      </a:lnTo>
                      <a:lnTo>
                        <a:pt x="1559" y="328"/>
                      </a:lnTo>
                      <a:lnTo>
                        <a:pt x="1601" y="212"/>
                      </a:lnTo>
                      <a:lnTo>
                        <a:pt x="1591" y="149"/>
                      </a:lnTo>
                      <a:lnTo>
                        <a:pt x="1569" y="106"/>
                      </a:lnTo>
                      <a:lnTo>
                        <a:pt x="1543" y="69"/>
                      </a:lnTo>
                      <a:lnTo>
                        <a:pt x="1527" y="38"/>
                      </a:lnTo>
                      <a:lnTo>
                        <a:pt x="1511" y="11"/>
                      </a:lnTo>
                      <a:lnTo>
                        <a:pt x="1506" y="0"/>
                      </a:lnTo>
                      <a:lnTo>
                        <a:pt x="1506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0" name="Freeform 838">
                  <a:extLst>
                    <a:ext uri="{FF2B5EF4-FFF2-40B4-BE49-F238E27FC236}">
                      <a16:creationId xmlns:a16="http://schemas.microsoft.com/office/drawing/2014/main" id="{D6E41954-74F6-4E16-AD25-4319A199D3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4" y="2301"/>
                  <a:ext cx="58" cy="69"/>
                </a:xfrm>
                <a:custGeom>
                  <a:avLst/>
                  <a:gdLst>
                    <a:gd name="T0" fmla="*/ 58 w 58"/>
                    <a:gd name="T1" fmla="*/ 0 h 69"/>
                    <a:gd name="T2" fmla="*/ 0 w 58"/>
                    <a:gd name="T3" fmla="*/ 58 h 69"/>
                    <a:gd name="T4" fmla="*/ 37 w 58"/>
                    <a:gd name="T5" fmla="*/ 32 h 69"/>
                    <a:gd name="T6" fmla="*/ 42 w 58"/>
                    <a:gd name="T7" fmla="*/ 69 h 69"/>
                    <a:gd name="T8" fmla="*/ 58 w 58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69">
                      <a:moveTo>
                        <a:pt x="58" y="0"/>
                      </a:moveTo>
                      <a:lnTo>
                        <a:pt x="0" y="58"/>
                      </a:lnTo>
                      <a:lnTo>
                        <a:pt x="37" y="32"/>
                      </a:lnTo>
                      <a:lnTo>
                        <a:pt x="42" y="69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1" name="Freeform 839">
                  <a:extLst>
                    <a:ext uri="{FF2B5EF4-FFF2-40B4-BE49-F238E27FC236}">
                      <a16:creationId xmlns:a16="http://schemas.microsoft.com/office/drawing/2014/main" id="{CFCF773D-56E1-495B-83CB-9EB24A9C1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6" y="227"/>
                  <a:ext cx="1564" cy="3830"/>
                </a:xfrm>
                <a:custGeom>
                  <a:avLst/>
                  <a:gdLst>
                    <a:gd name="T0" fmla="*/ 692 w 1564"/>
                    <a:gd name="T1" fmla="*/ 3830 h 3830"/>
                    <a:gd name="T2" fmla="*/ 687 w 1564"/>
                    <a:gd name="T3" fmla="*/ 3830 h 3830"/>
                    <a:gd name="T4" fmla="*/ 687 w 1564"/>
                    <a:gd name="T5" fmla="*/ 3830 h 3830"/>
                    <a:gd name="T6" fmla="*/ 681 w 1564"/>
                    <a:gd name="T7" fmla="*/ 3830 h 3830"/>
                    <a:gd name="T8" fmla="*/ 665 w 1564"/>
                    <a:gd name="T9" fmla="*/ 3825 h 3830"/>
                    <a:gd name="T10" fmla="*/ 591 w 1564"/>
                    <a:gd name="T11" fmla="*/ 3809 h 3830"/>
                    <a:gd name="T12" fmla="*/ 507 w 1564"/>
                    <a:gd name="T13" fmla="*/ 3788 h 3830"/>
                    <a:gd name="T14" fmla="*/ 422 w 1564"/>
                    <a:gd name="T15" fmla="*/ 3756 h 3830"/>
                    <a:gd name="T16" fmla="*/ 327 w 1564"/>
                    <a:gd name="T17" fmla="*/ 3719 h 3830"/>
                    <a:gd name="T18" fmla="*/ 243 w 1564"/>
                    <a:gd name="T19" fmla="*/ 3672 h 3830"/>
                    <a:gd name="T20" fmla="*/ 153 w 1564"/>
                    <a:gd name="T21" fmla="*/ 3613 h 3830"/>
                    <a:gd name="T22" fmla="*/ 68 w 1564"/>
                    <a:gd name="T23" fmla="*/ 3534 h 3830"/>
                    <a:gd name="T24" fmla="*/ 21 w 1564"/>
                    <a:gd name="T25" fmla="*/ 3455 h 3830"/>
                    <a:gd name="T26" fmla="*/ 0 w 1564"/>
                    <a:gd name="T27" fmla="*/ 3349 h 3830"/>
                    <a:gd name="T28" fmla="*/ 5 w 1564"/>
                    <a:gd name="T29" fmla="*/ 3254 h 3830"/>
                    <a:gd name="T30" fmla="*/ 21 w 1564"/>
                    <a:gd name="T31" fmla="*/ 3159 h 3830"/>
                    <a:gd name="T32" fmla="*/ 52 w 1564"/>
                    <a:gd name="T33" fmla="*/ 3058 h 3830"/>
                    <a:gd name="T34" fmla="*/ 89 w 1564"/>
                    <a:gd name="T35" fmla="*/ 2968 h 3830"/>
                    <a:gd name="T36" fmla="*/ 137 w 1564"/>
                    <a:gd name="T37" fmla="*/ 2868 h 3830"/>
                    <a:gd name="T38" fmla="*/ 174 w 1564"/>
                    <a:gd name="T39" fmla="*/ 2788 h 3830"/>
                    <a:gd name="T40" fmla="*/ 222 w 1564"/>
                    <a:gd name="T41" fmla="*/ 2693 h 3830"/>
                    <a:gd name="T42" fmla="*/ 269 w 1564"/>
                    <a:gd name="T43" fmla="*/ 2603 h 3830"/>
                    <a:gd name="T44" fmla="*/ 317 w 1564"/>
                    <a:gd name="T45" fmla="*/ 2518 h 3830"/>
                    <a:gd name="T46" fmla="*/ 369 w 1564"/>
                    <a:gd name="T47" fmla="*/ 2423 h 3830"/>
                    <a:gd name="T48" fmla="*/ 428 w 1564"/>
                    <a:gd name="T49" fmla="*/ 2317 h 3830"/>
                    <a:gd name="T50" fmla="*/ 496 w 1564"/>
                    <a:gd name="T51" fmla="*/ 2201 h 3830"/>
                    <a:gd name="T52" fmla="*/ 570 w 1564"/>
                    <a:gd name="T53" fmla="*/ 2074 h 3830"/>
                    <a:gd name="T54" fmla="*/ 655 w 1564"/>
                    <a:gd name="T55" fmla="*/ 1931 h 3830"/>
                    <a:gd name="T56" fmla="*/ 750 w 1564"/>
                    <a:gd name="T57" fmla="*/ 1767 h 3830"/>
                    <a:gd name="T58" fmla="*/ 861 w 1564"/>
                    <a:gd name="T59" fmla="*/ 1582 h 3830"/>
                    <a:gd name="T60" fmla="*/ 983 w 1564"/>
                    <a:gd name="T61" fmla="*/ 1376 h 3830"/>
                    <a:gd name="T62" fmla="*/ 1120 w 1564"/>
                    <a:gd name="T63" fmla="*/ 1143 h 3830"/>
                    <a:gd name="T64" fmla="*/ 1273 w 1564"/>
                    <a:gd name="T65" fmla="*/ 879 h 3830"/>
                    <a:gd name="T66" fmla="*/ 1442 w 1564"/>
                    <a:gd name="T67" fmla="*/ 588 h 3830"/>
                    <a:gd name="T68" fmla="*/ 1564 w 1564"/>
                    <a:gd name="T69" fmla="*/ 307 h 3830"/>
                    <a:gd name="T70" fmla="*/ 1532 w 1564"/>
                    <a:gd name="T71" fmla="*/ 170 h 3830"/>
                    <a:gd name="T72" fmla="*/ 1490 w 1564"/>
                    <a:gd name="T73" fmla="*/ 90 h 3830"/>
                    <a:gd name="T74" fmla="*/ 1453 w 1564"/>
                    <a:gd name="T75" fmla="*/ 27 h 3830"/>
                    <a:gd name="T76" fmla="*/ 1437 w 1564"/>
                    <a:gd name="T7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564" h="3830">
                      <a:moveTo>
                        <a:pt x="692" y="3830"/>
                      </a:moveTo>
                      <a:lnTo>
                        <a:pt x="692" y="3830"/>
                      </a:lnTo>
                      <a:lnTo>
                        <a:pt x="687" y="3830"/>
                      </a:lnTo>
                      <a:lnTo>
                        <a:pt x="687" y="3830"/>
                      </a:lnTo>
                      <a:lnTo>
                        <a:pt x="687" y="3830"/>
                      </a:lnTo>
                      <a:lnTo>
                        <a:pt x="687" y="3830"/>
                      </a:lnTo>
                      <a:lnTo>
                        <a:pt x="687" y="3830"/>
                      </a:lnTo>
                      <a:lnTo>
                        <a:pt x="681" y="3830"/>
                      </a:lnTo>
                      <a:lnTo>
                        <a:pt x="671" y="3830"/>
                      </a:lnTo>
                      <a:lnTo>
                        <a:pt x="665" y="3825"/>
                      </a:lnTo>
                      <a:lnTo>
                        <a:pt x="634" y="3820"/>
                      </a:lnTo>
                      <a:lnTo>
                        <a:pt x="591" y="3809"/>
                      </a:lnTo>
                      <a:lnTo>
                        <a:pt x="554" y="3804"/>
                      </a:lnTo>
                      <a:lnTo>
                        <a:pt x="507" y="3788"/>
                      </a:lnTo>
                      <a:lnTo>
                        <a:pt x="465" y="3772"/>
                      </a:lnTo>
                      <a:lnTo>
                        <a:pt x="422" y="3756"/>
                      </a:lnTo>
                      <a:lnTo>
                        <a:pt x="364" y="3735"/>
                      </a:lnTo>
                      <a:lnTo>
                        <a:pt x="327" y="3719"/>
                      </a:lnTo>
                      <a:lnTo>
                        <a:pt x="290" y="3698"/>
                      </a:lnTo>
                      <a:lnTo>
                        <a:pt x="243" y="3672"/>
                      </a:lnTo>
                      <a:lnTo>
                        <a:pt x="195" y="3645"/>
                      </a:lnTo>
                      <a:lnTo>
                        <a:pt x="153" y="3613"/>
                      </a:lnTo>
                      <a:lnTo>
                        <a:pt x="111" y="3576"/>
                      </a:lnTo>
                      <a:lnTo>
                        <a:pt x="68" y="3534"/>
                      </a:lnTo>
                      <a:lnTo>
                        <a:pt x="42" y="3497"/>
                      </a:lnTo>
                      <a:lnTo>
                        <a:pt x="21" y="3455"/>
                      </a:lnTo>
                      <a:lnTo>
                        <a:pt x="10" y="3402"/>
                      </a:lnTo>
                      <a:lnTo>
                        <a:pt x="0" y="3349"/>
                      </a:lnTo>
                      <a:lnTo>
                        <a:pt x="5" y="3301"/>
                      </a:lnTo>
                      <a:lnTo>
                        <a:pt x="5" y="3254"/>
                      </a:lnTo>
                      <a:lnTo>
                        <a:pt x="15" y="3201"/>
                      </a:lnTo>
                      <a:lnTo>
                        <a:pt x="21" y="3159"/>
                      </a:lnTo>
                      <a:lnTo>
                        <a:pt x="42" y="3111"/>
                      </a:lnTo>
                      <a:lnTo>
                        <a:pt x="52" y="3058"/>
                      </a:lnTo>
                      <a:lnTo>
                        <a:pt x="74" y="3016"/>
                      </a:lnTo>
                      <a:lnTo>
                        <a:pt x="89" y="2968"/>
                      </a:lnTo>
                      <a:lnTo>
                        <a:pt x="111" y="2920"/>
                      </a:lnTo>
                      <a:lnTo>
                        <a:pt x="137" y="2868"/>
                      </a:lnTo>
                      <a:lnTo>
                        <a:pt x="153" y="2831"/>
                      </a:lnTo>
                      <a:lnTo>
                        <a:pt x="174" y="2788"/>
                      </a:lnTo>
                      <a:lnTo>
                        <a:pt x="200" y="2741"/>
                      </a:lnTo>
                      <a:lnTo>
                        <a:pt x="222" y="2693"/>
                      </a:lnTo>
                      <a:lnTo>
                        <a:pt x="248" y="2645"/>
                      </a:lnTo>
                      <a:lnTo>
                        <a:pt x="269" y="2603"/>
                      </a:lnTo>
                      <a:lnTo>
                        <a:pt x="296" y="2561"/>
                      </a:lnTo>
                      <a:lnTo>
                        <a:pt x="317" y="2518"/>
                      </a:lnTo>
                      <a:lnTo>
                        <a:pt x="343" y="2471"/>
                      </a:lnTo>
                      <a:lnTo>
                        <a:pt x="369" y="2423"/>
                      </a:lnTo>
                      <a:lnTo>
                        <a:pt x="396" y="2376"/>
                      </a:lnTo>
                      <a:lnTo>
                        <a:pt x="428" y="2317"/>
                      </a:lnTo>
                      <a:lnTo>
                        <a:pt x="459" y="2265"/>
                      </a:lnTo>
                      <a:lnTo>
                        <a:pt x="496" y="2201"/>
                      </a:lnTo>
                      <a:lnTo>
                        <a:pt x="528" y="2143"/>
                      </a:lnTo>
                      <a:lnTo>
                        <a:pt x="570" y="2074"/>
                      </a:lnTo>
                      <a:lnTo>
                        <a:pt x="613" y="2005"/>
                      </a:lnTo>
                      <a:lnTo>
                        <a:pt x="655" y="1931"/>
                      </a:lnTo>
                      <a:lnTo>
                        <a:pt x="702" y="1852"/>
                      </a:lnTo>
                      <a:lnTo>
                        <a:pt x="750" y="1767"/>
                      </a:lnTo>
                      <a:lnTo>
                        <a:pt x="808" y="1677"/>
                      </a:lnTo>
                      <a:lnTo>
                        <a:pt x="861" y="1582"/>
                      </a:lnTo>
                      <a:lnTo>
                        <a:pt x="919" y="1482"/>
                      </a:lnTo>
                      <a:lnTo>
                        <a:pt x="983" y="1376"/>
                      </a:lnTo>
                      <a:lnTo>
                        <a:pt x="1051" y="1265"/>
                      </a:lnTo>
                      <a:lnTo>
                        <a:pt x="1120" y="1143"/>
                      </a:lnTo>
                      <a:lnTo>
                        <a:pt x="1194" y="1016"/>
                      </a:lnTo>
                      <a:lnTo>
                        <a:pt x="1273" y="879"/>
                      </a:lnTo>
                      <a:lnTo>
                        <a:pt x="1358" y="736"/>
                      </a:lnTo>
                      <a:lnTo>
                        <a:pt x="1442" y="588"/>
                      </a:lnTo>
                      <a:lnTo>
                        <a:pt x="1516" y="440"/>
                      </a:lnTo>
                      <a:lnTo>
                        <a:pt x="1564" y="307"/>
                      </a:lnTo>
                      <a:lnTo>
                        <a:pt x="1559" y="228"/>
                      </a:lnTo>
                      <a:lnTo>
                        <a:pt x="1532" y="170"/>
                      </a:lnTo>
                      <a:lnTo>
                        <a:pt x="1511" y="127"/>
                      </a:lnTo>
                      <a:lnTo>
                        <a:pt x="1490" y="90"/>
                      </a:lnTo>
                      <a:lnTo>
                        <a:pt x="1469" y="48"/>
                      </a:lnTo>
                      <a:lnTo>
                        <a:pt x="1453" y="27"/>
                      </a:lnTo>
                      <a:lnTo>
                        <a:pt x="1437" y="0"/>
                      </a:lnTo>
                      <a:lnTo>
                        <a:pt x="1437" y="0"/>
                      </a:lnTo>
                      <a:lnTo>
                        <a:pt x="1437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2" name="Freeform 840">
                  <a:extLst>
                    <a:ext uri="{FF2B5EF4-FFF2-40B4-BE49-F238E27FC236}">
                      <a16:creationId xmlns:a16="http://schemas.microsoft.com/office/drawing/2014/main" id="{EBE0DED5-E3A2-4B21-9535-88FE083513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9" y="2275"/>
                  <a:ext cx="68" cy="68"/>
                </a:xfrm>
                <a:custGeom>
                  <a:avLst/>
                  <a:gdLst>
                    <a:gd name="T0" fmla="*/ 68 w 68"/>
                    <a:gd name="T1" fmla="*/ 0 h 68"/>
                    <a:gd name="T2" fmla="*/ 0 w 68"/>
                    <a:gd name="T3" fmla="*/ 47 h 68"/>
                    <a:gd name="T4" fmla="*/ 42 w 68"/>
                    <a:gd name="T5" fmla="*/ 26 h 68"/>
                    <a:gd name="T6" fmla="*/ 42 w 68"/>
                    <a:gd name="T7" fmla="*/ 68 h 68"/>
                    <a:gd name="T8" fmla="*/ 68 w 68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68">
                      <a:moveTo>
                        <a:pt x="68" y="0"/>
                      </a:moveTo>
                      <a:lnTo>
                        <a:pt x="0" y="47"/>
                      </a:lnTo>
                      <a:lnTo>
                        <a:pt x="42" y="26"/>
                      </a:lnTo>
                      <a:lnTo>
                        <a:pt x="42" y="68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3" name="Freeform 841">
                  <a:extLst>
                    <a:ext uri="{FF2B5EF4-FFF2-40B4-BE49-F238E27FC236}">
                      <a16:creationId xmlns:a16="http://schemas.microsoft.com/office/drawing/2014/main" id="{C1299909-EDA3-435F-9946-CEF3B23D1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12" y="227"/>
                  <a:ext cx="1495" cy="3830"/>
                </a:xfrm>
                <a:custGeom>
                  <a:avLst/>
                  <a:gdLst>
                    <a:gd name="T0" fmla="*/ 486 w 1495"/>
                    <a:gd name="T1" fmla="*/ 3830 h 3830"/>
                    <a:gd name="T2" fmla="*/ 481 w 1495"/>
                    <a:gd name="T3" fmla="*/ 3830 h 3830"/>
                    <a:gd name="T4" fmla="*/ 481 w 1495"/>
                    <a:gd name="T5" fmla="*/ 3830 h 3830"/>
                    <a:gd name="T6" fmla="*/ 470 w 1495"/>
                    <a:gd name="T7" fmla="*/ 3830 h 3830"/>
                    <a:gd name="T8" fmla="*/ 444 w 1495"/>
                    <a:gd name="T9" fmla="*/ 3825 h 3830"/>
                    <a:gd name="T10" fmla="*/ 385 w 1495"/>
                    <a:gd name="T11" fmla="*/ 3804 h 3830"/>
                    <a:gd name="T12" fmla="*/ 296 w 1495"/>
                    <a:gd name="T13" fmla="*/ 3772 h 3830"/>
                    <a:gd name="T14" fmla="*/ 211 w 1495"/>
                    <a:gd name="T15" fmla="*/ 3730 h 3830"/>
                    <a:gd name="T16" fmla="*/ 127 w 1495"/>
                    <a:gd name="T17" fmla="*/ 3672 h 3830"/>
                    <a:gd name="T18" fmla="*/ 58 w 1495"/>
                    <a:gd name="T19" fmla="*/ 3598 h 3830"/>
                    <a:gd name="T20" fmla="*/ 21 w 1495"/>
                    <a:gd name="T21" fmla="*/ 3502 h 3830"/>
                    <a:gd name="T22" fmla="*/ 0 w 1495"/>
                    <a:gd name="T23" fmla="*/ 3407 h 3830"/>
                    <a:gd name="T24" fmla="*/ 16 w 1495"/>
                    <a:gd name="T25" fmla="*/ 3312 h 3830"/>
                    <a:gd name="T26" fmla="*/ 42 w 1495"/>
                    <a:gd name="T27" fmla="*/ 3211 h 3830"/>
                    <a:gd name="T28" fmla="*/ 68 w 1495"/>
                    <a:gd name="T29" fmla="*/ 3121 h 3830"/>
                    <a:gd name="T30" fmla="*/ 111 w 1495"/>
                    <a:gd name="T31" fmla="*/ 3026 h 3830"/>
                    <a:gd name="T32" fmla="*/ 153 w 1495"/>
                    <a:gd name="T33" fmla="*/ 2942 h 3830"/>
                    <a:gd name="T34" fmla="*/ 200 w 1495"/>
                    <a:gd name="T35" fmla="*/ 2852 h 3830"/>
                    <a:gd name="T36" fmla="*/ 248 w 1495"/>
                    <a:gd name="T37" fmla="*/ 2762 h 3830"/>
                    <a:gd name="T38" fmla="*/ 296 w 1495"/>
                    <a:gd name="T39" fmla="*/ 2672 h 3830"/>
                    <a:gd name="T40" fmla="*/ 354 w 1495"/>
                    <a:gd name="T41" fmla="*/ 2587 h 3830"/>
                    <a:gd name="T42" fmla="*/ 407 w 1495"/>
                    <a:gd name="T43" fmla="*/ 2492 h 3830"/>
                    <a:gd name="T44" fmla="*/ 475 w 1495"/>
                    <a:gd name="T45" fmla="*/ 2386 h 3830"/>
                    <a:gd name="T46" fmla="*/ 544 w 1495"/>
                    <a:gd name="T47" fmla="*/ 2270 h 3830"/>
                    <a:gd name="T48" fmla="*/ 623 w 1495"/>
                    <a:gd name="T49" fmla="*/ 2143 h 3830"/>
                    <a:gd name="T50" fmla="*/ 718 w 1495"/>
                    <a:gd name="T51" fmla="*/ 1995 h 3830"/>
                    <a:gd name="T52" fmla="*/ 819 w 1495"/>
                    <a:gd name="T53" fmla="*/ 1836 h 3830"/>
                    <a:gd name="T54" fmla="*/ 930 w 1495"/>
                    <a:gd name="T55" fmla="*/ 1656 h 3830"/>
                    <a:gd name="T56" fmla="*/ 1057 w 1495"/>
                    <a:gd name="T57" fmla="*/ 1455 h 3830"/>
                    <a:gd name="T58" fmla="*/ 1199 w 1495"/>
                    <a:gd name="T59" fmla="*/ 1228 h 3830"/>
                    <a:gd name="T60" fmla="*/ 1342 w 1495"/>
                    <a:gd name="T61" fmla="*/ 979 h 3830"/>
                    <a:gd name="T62" fmla="*/ 1469 w 1495"/>
                    <a:gd name="T63" fmla="*/ 715 h 3830"/>
                    <a:gd name="T64" fmla="*/ 1495 w 1495"/>
                    <a:gd name="T65" fmla="*/ 487 h 3830"/>
                    <a:gd name="T66" fmla="*/ 1421 w 1495"/>
                    <a:gd name="T67" fmla="*/ 328 h 3830"/>
                    <a:gd name="T68" fmla="*/ 1347 w 1495"/>
                    <a:gd name="T69" fmla="*/ 207 h 3830"/>
                    <a:gd name="T70" fmla="*/ 1294 w 1495"/>
                    <a:gd name="T71" fmla="*/ 117 h 3830"/>
                    <a:gd name="T72" fmla="*/ 1252 w 1495"/>
                    <a:gd name="T73" fmla="*/ 43 h 3830"/>
                    <a:gd name="T74" fmla="*/ 1231 w 1495"/>
                    <a:gd name="T75" fmla="*/ 0 h 3830"/>
                    <a:gd name="T76" fmla="*/ 1231 w 1495"/>
                    <a:gd name="T7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495" h="3830">
                      <a:moveTo>
                        <a:pt x="486" y="3830"/>
                      </a:moveTo>
                      <a:lnTo>
                        <a:pt x="486" y="3830"/>
                      </a:lnTo>
                      <a:lnTo>
                        <a:pt x="481" y="3830"/>
                      </a:lnTo>
                      <a:lnTo>
                        <a:pt x="481" y="3830"/>
                      </a:lnTo>
                      <a:lnTo>
                        <a:pt x="481" y="3830"/>
                      </a:lnTo>
                      <a:lnTo>
                        <a:pt x="481" y="3830"/>
                      </a:lnTo>
                      <a:lnTo>
                        <a:pt x="475" y="3830"/>
                      </a:lnTo>
                      <a:lnTo>
                        <a:pt x="470" y="3830"/>
                      </a:lnTo>
                      <a:lnTo>
                        <a:pt x="465" y="3825"/>
                      </a:lnTo>
                      <a:lnTo>
                        <a:pt x="444" y="3825"/>
                      </a:lnTo>
                      <a:lnTo>
                        <a:pt x="417" y="3814"/>
                      </a:lnTo>
                      <a:lnTo>
                        <a:pt x="385" y="3804"/>
                      </a:lnTo>
                      <a:lnTo>
                        <a:pt x="338" y="3793"/>
                      </a:lnTo>
                      <a:lnTo>
                        <a:pt x="296" y="3772"/>
                      </a:lnTo>
                      <a:lnTo>
                        <a:pt x="248" y="3751"/>
                      </a:lnTo>
                      <a:lnTo>
                        <a:pt x="211" y="3730"/>
                      </a:lnTo>
                      <a:lnTo>
                        <a:pt x="169" y="3703"/>
                      </a:lnTo>
                      <a:lnTo>
                        <a:pt x="127" y="3672"/>
                      </a:lnTo>
                      <a:lnTo>
                        <a:pt x="90" y="3629"/>
                      </a:lnTo>
                      <a:lnTo>
                        <a:pt x="58" y="3598"/>
                      </a:lnTo>
                      <a:lnTo>
                        <a:pt x="37" y="3555"/>
                      </a:lnTo>
                      <a:lnTo>
                        <a:pt x="21" y="3502"/>
                      </a:lnTo>
                      <a:lnTo>
                        <a:pt x="5" y="3460"/>
                      </a:lnTo>
                      <a:lnTo>
                        <a:pt x="0" y="3407"/>
                      </a:lnTo>
                      <a:lnTo>
                        <a:pt x="5" y="3360"/>
                      </a:lnTo>
                      <a:lnTo>
                        <a:pt x="16" y="3312"/>
                      </a:lnTo>
                      <a:lnTo>
                        <a:pt x="26" y="3264"/>
                      </a:lnTo>
                      <a:lnTo>
                        <a:pt x="42" y="3211"/>
                      </a:lnTo>
                      <a:lnTo>
                        <a:pt x="53" y="3169"/>
                      </a:lnTo>
                      <a:lnTo>
                        <a:pt x="68" y="3121"/>
                      </a:lnTo>
                      <a:lnTo>
                        <a:pt x="90" y="3069"/>
                      </a:lnTo>
                      <a:lnTo>
                        <a:pt x="111" y="3026"/>
                      </a:lnTo>
                      <a:lnTo>
                        <a:pt x="132" y="2984"/>
                      </a:lnTo>
                      <a:lnTo>
                        <a:pt x="153" y="2942"/>
                      </a:lnTo>
                      <a:lnTo>
                        <a:pt x="179" y="2889"/>
                      </a:lnTo>
                      <a:lnTo>
                        <a:pt x="200" y="2852"/>
                      </a:lnTo>
                      <a:lnTo>
                        <a:pt x="227" y="2804"/>
                      </a:lnTo>
                      <a:lnTo>
                        <a:pt x="248" y="2762"/>
                      </a:lnTo>
                      <a:lnTo>
                        <a:pt x="274" y="2709"/>
                      </a:lnTo>
                      <a:lnTo>
                        <a:pt x="296" y="2672"/>
                      </a:lnTo>
                      <a:lnTo>
                        <a:pt x="322" y="2630"/>
                      </a:lnTo>
                      <a:lnTo>
                        <a:pt x="354" y="2587"/>
                      </a:lnTo>
                      <a:lnTo>
                        <a:pt x="380" y="2540"/>
                      </a:lnTo>
                      <a:lnTo>
                        <a:pt x="407" y="2492"/>
                      </a:lnTo>
                      <a:lnTo>
                        <a:pt x="438" y="2439"/>
                      </a:lnTo>
                      <a:lnTo>
                        <a:pt x="475" y="2386"/>
                      </a:lnTo>
                      <a:lnTo>
                        <a:pt x="507" y="2328"/>
                      </a:lnTo>
                      <a:lnTo>
                        <a:pt x="544" y="2270"/>
                      </a:lnTo>
                      <a:lnTo>
                        <a:pt x="581" y="2206"/>
                      </a:lnTo>
                      <a:lnTo>
                        <a:pt x="623" y="2143"/>
                      </a:lnTo>
                      <a:lnTo>
                        <a:pt x="671" y="2069"/>
                      </a:lnTo>
                      <a:lnTo>
                        <a:pt x="718" y="1995"/>
                      </a:lnTo>
                      <a:lnTo>
                        <a:pt x="761" y="1921"/>
                      </a:lnTo>
                      <a:lnTo>
                        <a:pt x="819" y="1836"/>
                      </a:lnTo>
                      <a:lnTo>
                        <a:pt x="872" y="1746"/>
                      </a:lnTo>
                      <a:lnTo>
                        <a:pt x="930" y="1656"/>
                      </a:lnTo>
                      <a:lnTo>
                        <a:pt x="993" y="1556"/>
                      </a:lnTo>
                      <a:lnTo>
                        <a:pt x="1057" y="1455"/>
                      </a:lnTo>
                      <a:lnTo>
                        <a:pt x="1125" y="1344"/>
                      </a:lnTo>
                      <a:lnTo>
                        <a:pt x="1199" y="1228"/>
                      </a:lnTo>
                      <a:lnTo>
                        <a:pt x="1268" y="1106"/>
                      </a:lnTo>
                      <a:lnTo>
                        <a:pt x="1342" y="979"/>
                      </a:lnTo>
                      <a:lnTo>
                        <a:pt x="1411" y="847"/>
                      </a:lnTo>
                      <a:lnTo>
                        <a:pt x="1469" y="715"/>
                      </a:lnTo>
                      <a:lnTo>
                        <a:pt x="1495" y="593"/>
                      </a:lnTo>
                      <a:lnTo>
                        <a:pt x="1495" y="487"/>
                      </a:lnTo>
                      <a:lnTo>
                        <a:pt x="1458" y="403"/>
                      </a:lnTo>
                      <a:lnTo>
                        <a:pt x="1421" y="328"/>
                      </a:lnTo>
                      <a:lnTo>
                        <a:pt x="1379" y="265"/>
                      </a:lnTo>
                      <a:lnTo>
                        <a:pt x="1347" y="207"/>
                      </a:lnTo>
                      <a:lnTo>
                        <a:pt x="1321" y="154"/>
                      </a:lnTo>
                      <a:lnTo>
                        <a:pt x="1294" y="117"/>
                      </a:lnTo>
                      <a:lnTo>
                        <a:pt x="1279" y="85"/>
                      </a:lnTo>
                      <a:lnTo>
                        <a:pt x="1252" y="43"/>
                      </a:lnTo>
                      <a:lnTo>
                        <a:pt x="1242" y="22"/>
                      </a:lnTo>
                      <a:lnTo>
                        <a:pt x="1231" y="0"/>
                      </a:lnTo>
                      <a:lnTo>
                        <a:pt x="1231" y="0"/>
                      </a:lnTo>
                      <a:lnTo>
                        <a:pt x="1231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4" name="Freeform 842">
                  <a:extLst>
                    <a:ext uri="{FF2B5EF4-FFF2-40B4-BE49-F238E27FC236}">
                      <a16:creationId xmlns:a16="http://schemas.microsoft.com/office/drawing/2014/main" id="{A6748715-23CA-4F78-9414-EB0A5C802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62" y="2232"/>
                  <a:ext cx="63" cy="69"/>
                </a:xfrm>
                <a:custGeom>
                  <a:avLst/>
                  <a:gdLst>
                    <a:gd name="T0" fmla="*/ 63 w 63"/>
                    <a:gd name="T1" fmla="*/ 0 h 69"/>
                    <a:gd name="T2" fmla="*/ 0 w 63"/>
                    <a:gd name="T3" fmla="*/ 48 h 69"/>
                    <a:gd name="T4" fmla="*/ 42 w 63"/>
                    <a:gd name="T5" fmla="*/ 27 h 69"/>
                    <a:gd name="T6" fmla="*/ 42 w 63"/>
                    <a:gd name="T7" fmla="*/ 69 h 69"/>
                    <a:gd name="T8" fmla="*/ 63 w 6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9">
                      <a:moveTo>
                        <a:pt x="63" y="0"/>
                      </a:moveTo>
                      <a:lnTo>
                        <a:pt x="0" y="48"/>
                      </a:lnTo>
                      <a:lnTo>
                        <a:pt x="42" y="27"/>
                      </a:lnTo>
                      <a:lnTo>
                        <a:pt x="42" y="6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5" name="Freeform 843">
                  <a:extLst>
                    <a:ext uri="{FF2B5EF4-FFF2-40B4-BE49-F238E27FC236}">
                      <a16:creationId xmlns:a16="http://schemas.microsoft.com/office/drawing/2014/main" id="{8ABD0798-8331-450D-A791-445A77880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70" y="227"/>
                  <a:ext cx="1485" cy="3830"/>
                </a:xfrm>
                <a:custGeom>
                  <a:avLst/>
                  <a:gdLst>
                    <a:gd name="T0" fmla="*/ 428 w 1485"/>
                    <a:gd name="T1" fmla="*/ 3830 h 3830"/>
                    <a:gd name="T2" fmla="*/ 423 w 1485"/>
                    <a:gd name="T3" fmla="*/ 3830 h 3830"/>
                    <a:gd name="T4" fmla="*/ 423 w 1485"/>
                    <a:gd name="T5" fmla="*/ 3830 h 3830"/>
                    <a:gd name="T6" fmla="*/ 417 w 1485"/>
                    <a:gd name="T7" fmla="*/ 3830 h 3830"/>
                    <a:gd name="T8" fmla="*/ 396 w 1485"/>
                    <a:gd name="T9" fmla="*/ 3825 h 3830"/>
                    <a:gd name="T10" fmla="*/ 327 w 1485"/>
                    <a:gd name="T11" fmla="*/ 3809 h 3830"/>
                    <a:gd name="T12" fmla="*/ 248 w 1485"/>
                    <a:gd name="T13" fmla="*/ 3777 h 3830"/>
                    <a:gd name="T14" fmla="*/ 169 w 1485"/>
                    <a:gd name="T15" fmla="*/ 3725 h 3830"/>
                    <a:gd name="T16" fmla="*/ 90 w 1485"/>
                    <a:gd name="T17" fmla="*/ 3666 h 3830"/>
                    <a:gd name="T18" fmla="*/ 32 w 1485"/>
                    <a:gd name="T19" fmla="*/ 3587 h 3830"/>
                    <a:gd name="T20" fmla="*/ 0 w 1485"/>
                    <a:gd name="T21" fmla="*/ 3481 h 3830"/>
                    <a:gd name="T22" fmla="*/ 0 w 1485"/>
                    <a:gd name="T23" fmla="*/ 3391 h 3830"/>
                    <a:gd name="T24" fmla="*/ 16 w 1485"/>
                    <a:gd name="T25" fmla="*/ 3296 h 3830"/>
                    <a:gd name="T26" fmla="*/ 53 w 1485"/>
                    <a:gd name="T27" fmla="*/ 3196 h 3830"/>
                    <a:gd name="T28" fmla="*/ 90 w 1485"/>
                    <a:gd name="T29" fmla="*/ 3111 h 3830"/>
                    <a:gd name="T30" fmla="*/ 127 w 1485"/>
                    <a:gd name="T31" fmla="*/ 3021 h 3830"/>
                    <a:gd name="T32" fmla="*/ 179 w 1485"/>
                    <a:gd name="T33" fmla="*/ 2926 h 3830"/>
                    <a:gd name="T34" fmla="*/ 227 w 1485"/>
                    <a:gd name="T35" fmla="*/ 2841 h 3830"/>
                    <a:gd name="T36" fmla="*/ 280 w 1485"/>
                    <a:gd name="T37" fmla="*/ 2746 h 3830"/>
                    <a:gd name="T38" fmla="*/ 327 w 1485"/>
                    <a:gd name="T39" fmla="*/ 2667 h 3830"/>
                    <a:gd name="T40" fmla="*/ 386 w 1485"/>
                    <a:gd name="T41" fmla="*/ 2577 h 3830"/>
                    <a:gd name="T42" fmla="*/ 444 w 1485"/>
                    <a:gd name="T43" fmla="*/ 2481 h 3830"/>
                    <a:gd name="T44" fmla="*/ 512 w 1485"/>
                    <a:gd name="T45" fmla="*/ 2376 h 3830"/>
                    <a:gd name="T46" fmla="*/ 592 w 1485"/>
                    <a:gd name="T47" fmla="*/ 2254 h 3830"/>
                    <a:gd name="T48" fmla="*/ 671 w 1485"/>
                    <a:gd name="T49" fmla="*/ 2122 h 3830"/>
                    <a:gd name="T50" fmla="*/ 777 w 1485"/>
                    <a:gd name="T51" fmla="*/ 1974 h 3830"/>
                    <a:gd name="T52" fmla="*/ 877 w 1485"/>
                    <a:gd name="T53" fmla="*/ 1810 h 3830"/>
                    <a:gd name="T54" fmla="*/ 999 w 1485"/>
                    <a:gd name="T55" fmla="*/ 1624 h 3830"/>
                    <a:gd name="T56" fmla="*/ 1131 w 1485"/>
                    <a:gd name="T57" fmla="*/ 1413 h 3830"/>
                    <a:gd name="T58" fmla="*/ 1268 w 1485"/>
                    <a:gd name="T59" fmla="*/ 1185 h 3830"/>
                    <a:gd name="T60" fmla="*/ 1400 w 1485"/>
                    <a:gd name="T61" fmla="*/ 937 h 3830"/>
                    <a:gd name="T62" fmla="*/ 1485 w 1485"/>
                    <a:gd name="T63" fmla="*/ 688 h 3830"/>
                    <a:gd name="T64" fmla="*/ 1448 w 1485"/>
                    <a:gd name="T65" fmla="*/ 492 h 3830"/>
                    <a:gd name="T66" fmla="*/ 1363 w 1485"/>
                    <a:gd name="T67" fmla="*/ 339 h 3830"/>
                    <a:gd name="T68" fmla="*/ 1295 w 1485"/>
                    <a:gd name="T69" fmla="*/ 212 h 3830"/>
                    <a:gd name="T70" fmla="*/ 1242 w 1485"/>
                    <a:gd name="T71" fmla="*/ 117 h 3830"/>
                    <a:gd name="T72" fmla="*/ 1199 w 1485"/>
                    <a:gd name="T73" fmla="*/ 43 h 3830"/>
                    <a:gd name="T74" fmla="*/ 1173 w 1485"/>
                    <a:gd name="T75" fmla="*/ 0 h 3830"/>
                    <a:gd name="T76" fmla="*/ 1173 w 1485"/>
                    <a:gd name="T7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485" h="3830">
                      <a:moveTo>
                        <a:pt x="428" y="3830"/>
                      </a:moveTo>
                      <a:lnTo>
                        <a:pt x="428" y="3830"/>
                      </a:lnTo>
                      <a:lnTo>
                        <a:pt x="423" y="3830"/>
                      </a:lnTo>
                      <a:lnTo>
                        <a:pt x="423" y="3830"/>
                      </a:lnTo>
                      <a:lnTo>
                        <a:pt x="423" y="3830"/>
                      </a:lnTo>
                      <a:lnTo>
                        <a:pt x="423" y="3830"/>
                      </a:lnTo>
                      <a:lnTo>
                        <a:pt x="423" y="3830"/>
                      </a:lnTo>
                      <a:lnTo>
                        <a:pt x="417" y="3830"/>
                      </a:lnTo>
                      <a:lnTo>
                        <a:pt x="412" y="3825"/>
                      </a:lnTo>
                      <a:lnTo>
                        <a:pt x="396" y="3825"/>
                      </a:lnTo>
                      <a:lnTo>
                        <a:pt x="370" y="3820"/>
                      </a:lnTo>
                      <a:lnTo>
                        <a:pt x="327" y="3809"/>
                      </a:lnTo>
                      <a:lnTo>
                        <a:pt x="296" y="3793"/>
                      </a:lnTo>
                      <a:lnTo>
                        <a:pt x="248" y="3777"/>
                      </a:lnTo>
                      <a:lnTo>
                        <a:pt x="211" y="3756"/>
                      </a:lnTo>
                      <a:lnTo>
                        <a:pt x="169" y="3725"/>
                      </a:lnTo>
                      <a:lnTo>
                        <a:pt x="132" y="3698"/>
                      </a:lnTo>
                      <a:lnTo>
                        <a:pt x="90" y="3666"/>
                      </a:lnTo>
                      <a:lnTo>
                        <a:pt x="58" y="3624"/>
                      </a:lnTo>
                      <a:lnTo>
                        <a:pt x="32" y="3587"/>
                      </a:lnTo>
                      <a:lnTo>
                        <a:pt x="16" y="3539"/>
                      </a:lnTo>
                      <a:lnTo>
                        <a:pt x="0" y="3481"/>
                      </a:lnTo>
                      <a:lnTo>
                        <a:pt x="0" y="3439"/>
                      </a:lnTo>
                      <a:lnTo>
                        <a:pt x="0" y="3391"/>
                      </a:lnTo>
                      <a:lnTo>
                        <a:pt x="10" y="3338"/>
                      </a:lnTo>
                      <a:lnTo>
                        <a:pt x="16" y="3296"/>
                      </a:lnTo>
                      <a:lnTo>
                        <a:pt x="37" y="3248"/>
                      </a:lnTo>
                      <a:lnTo>
                        <a:pt x="53" y="3196"/>
                      </a:lnTo>
                      <a:lnTo>
                        <a:pt x="69" y="3153"/>
                      </a:lnTo>
                      <a:lnTo>
                        <a:pt x="90" y="3111"/>
                      </a:lnTo>
                      <a:lnTo>
                        <a:pt x="111" y="3063"/>
                      </a:lnTo>
                      <a:lnTo>
                        <a:pt x="127" y="3021"/>
                      </a:lnTo>
                      <a:lnTo>
                        <a:pt x="158" y="2973"/>
                      </a:lnTo>
                      <a:lnTo>
                        <a:pt x="179" y="2926"/>
                      </a:lnTo>
                      <a:lnTo>
                        <a:pt x="201" y="2883"/>
                      </a:lnTo>
                      <a:lnTo>
                        <a:pt x="227" y="2841"/>
                      </a:lnTo>
                      <a:lnTo>
                        <a:pt x="253" y="2794"/>
                      </a:lnTo>
                      <a:lnTo>
                        <a:pt x="280" y="2746"/>
                      </a:lnTo>
                      <a:lnTo>
                        <a:pt x="301" y="2709"/>
                      </a:lnTo>
                      <a:lnTo>
                        <a:pt x="327" y="2667"/>
                      </a:lnTo>
                      <a:lnTo>
                        <a:pt x="359" y="2624"/>
                      </a:lnTo>
                      <a:lnTo>
                        <a:pt x="386" y="2577"/>
                      </a:lnTo>
                      <a:lnTo>
                        <a:pt x="417" y="2529"/>
                      </a:lnTo>
                      <a:lnTo>
                        <a:pt x="444" y="2481"/>
                      </a:lnTo>
                      <a:lnTo>
                        <a:pt x="481" y="2429"/>
                      </a:lnTo>
                      <a:lnTo>
                        <a:pt x="512" y="2376"/>
                      </a:lnTo>
                      <a:lnTo>
                        <a:pt x="549" y="2317"/>
                      </a:lnTo>
                      <a:lnTo>
                        <a:pt x="592" y="2254"/>
                      </a:lnTo>
                      <a:lnTo>
                        <a:pt x="634" y="2190"/>
                      </a:lnTo>
                      <a:lnTo>
                        <a:pt x="671" y="2122"/>
                      </a:lnTo>
                      <a:lnTo>
                        <a:pt x="724" y="2048"/>
                      </a:lnTo>
                      <a:lnTo>
                        <a:pt x="777" y="1974"/>
                      </a:lnTo>
                      <a:lnTo>
                        <a:pt x="824" y="1894"/>
                      </a:lnTo>
                      <a:lnTo>
                        <a:pt x="877" y="1810"/>
                      </a:lnTo>
                      <a:lnTo>
                        <a:pt x="935" y="1720"/>
                      </a:lnTo>
                      <a:lnTo>
                        <a:pt x="999" y="1624"/>
                      </a:lnTo>
                      <a:lnTo>
                        <a:pt x="1062" y="1519"/>
                      </a:lnTo>
                      <a:lnTo>
                        <a:pt x="1131" y="1413"/>
                      </a:lnTo>
                      <a:lnTo>
                        <a:pt x="1199" y="1302"/>
                      </a:lnTo>
                      <a:lnTo>
                        <a:pt x="1268" y="1185"/>
                      </a:lnTo>
                      <a:lnTo>
                        <a:pt x="1337" y="1064"/>
                      </a:lnTo>
                      <a:lnTo>
                        <a:pt x="1400" y="937"/>
                      </a:lnTo>
                      <a:lnTo>
                        <a:pt x="1453" y="810"/>
                      </a:lnTo>
                      <a:lnTo>
                        <a:pt x="1485" y="688"/>
                      </a:lnTo>
                      <a:lnTo>
                        <a:pt x="1480" y="582"/>
                      </a:lnTo>
                      <a:lnTo>
                        <a:pt x="1448" y="492"/>
                      </a:lnTo>
                      <a:lnTo>
                        <a:pt x="1406" y="408"/>
                      </a:lnTo>
                      <a:lnTo>
                        <a:pt x="1363" y="339"/>
                      </a:lnTo>
                      <a:lnTo>
                        <a:pt x="1326" y="270"/>
                      </a:lnTo>
                      <a:lnTo>
                        <a:pt x="1295" y="212"/>
                      </a:lnTo>
                      <a:lnTo>
                        <a:pt x="1268" y="159"/>
                      </a:lnTo>
                      <a:lnTo>
                        <a:pt x="1242" y="117"/>
                      </a:lnTo>
                      <a:lnTo>
                        <a:pt x="1226" y="85"/>
                      </a:lnTo>
                      <a:lnTo>
                        <a:pt x="1199" y="43"/>
                      </a:lnTo>
                      <a:lnTo>
                        <a:pt x="1189" y="22"/>
                      </a:lnTo>
                      <a:lnTo>
                        <a:pt x="1173" y="0"/>
                      </a:lnTo>
                      <a:lnTo>
                        <a:pt x="1173" y="0"/>
                      </a:lnTo>
                      <a:lnTo>
                        <a:pt x="1173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6" name="Freeform 844">
                  <a:extLst>
                    <a:ext uri="{FF2B5EF4-FFF2-40B4-BE49-F238E27FC236}">
                      <a16:creationId xmlns:a16="http://schemas.microsoft.com/office/drawing/2014/main" id="{44738030-1B7F-47D2-B05E-0C0772CA0F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62" y="2227"/>
                  <a:ext cx="64" cy="69"/>
                </a:xfrm>
                <a:custGeom>
                  <a:avLst/>
                  <a:gdLst>
                    <a:gd name="T0" fmla="*/ 64 w 64"/>
                    <a:gd name="T1" fmla="*/ 0 h 69"/>
                    <a:gd name="T2" fmla="*/ 0 w 64"/>
                    <a:gd name="T3" fmla="*/ 48 h 69"/>
                    <a:gd name="T4" fmla="*/ 42 w 64"/>
                    <a:gd name="T5" fmla="*/ 27 h 69"/>
                    <a:gd name="T6" fmla="*/ 42 w 64"/>
                    <a:gd name="T7" fmla="*/ 69 h 69"/>
                    <a:gd name="T8" fmla="*/ 64 w 64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69">
                      <a:moveTo>
                        <a:pt x="64" y="0"/>
                      </a:moveTo>
                      <a:lnTo>
                        <a:pt x="0" y="48"/>
                      </a:lnTo>
                      <a:lnTo>
                        <a:pt x="42" y="27"/>
                      </a:lnTo>
                      <a:lnTo>
                        <a:pt x="42" y="69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7" name="Freeform 845">
                  <a:extLst>
                    <a:ext uri="{FF2B5EF4-FFF2-40B4-BE49-F238E27FC236}">
                      <a16:creationId xmlns:a16="http://schemas.microsoft.com/office/drawing/2014/main" id="{A9DC650B-CB44-4D4C-B184-6C16241DA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28" y="227"/>
                  <a:ext cx="1474" cy="3830"/>
                </a:xfrm>
                <a:custGeom>
                  <a:avLst/>
                  <a:gdLst>
                    <a:gd name="T0" fmla="*/ 365 w 1474"/>
                    <a:gd name="T1" fmla="*/ 3830 h 3830"/>
                    <a:gd name="T2" fmla="*/ 365 w 1474"/>
                    <a:gd name="T3" fmla="*/ 3830 h 3830"/>
                    <a:gd name="T4" fmla="*/ 365 w 1474"/>
                    <a:gd name="T5" fmla="*/ 3830 h 3830"/>
                    <a:gd name="T6" fmla="*/ 354 w 1474"/>
                    <a:gd name="T7" fmla="*/ 3830 h 3830"/>
                    <a:gd name="T8" fmla="*/ 322 w 1474"/>
                    <a:gd name="T9" fmla="*/ 3820 h 3830"/>
                    <a:gd name="T10" fmla="*/ 248 w 1474"/>
                    <a:gd name="T11" fmla="*/ 3793 h 3830"/>
                    <a:gd name="T12" fmla="*/ 164 w 1474"/>
                    <a:gd name="T13" fmla="*/ 3756 h 3830"/>
                    <a:gd name="T14" fmla="*/ 90 w 1474"/>
                    <a:gd name="T15" fmla="*/ 3698 h 3830"/>
                    <a:gd name="T16" fmla="*/ 32 w 1474"/>
                    <a:gd name="T17" fmla="*/ 3613 h 3830"/>
                    <a:gd name="T18" fmla="*/ 0 w 1474"/>
                    <a:gd name="T19" fmla="*/ 3518 h 3830"/>
                    <a:gd name="T20" fmla="*/ 5 w 1474"/>
                    <a:gd name="T21" fmla="*/ 3423 h 3830"/>
                    <a:gd name="T22" fmla="*/ 21 w 1474"/>
                    <a:gd name="T23" fmla="*/ 3328 h 3830"/>
                    <a:gd name="T24" fmla="*/ 53 w 1474"/>
                    <a:gd name="T25" fmla="*/ 3238 h 3830"/>
                    <a:gd name="T26" fmla="*/ 95 w 1474"/>
                    <a:gd name="T27" fmla="*/ 3148 h 3830"/>
                    <a:gd name="T28" fmla="*/ 137 w 1474"/>
                    <a:gd name="T29" fmla="*/ 3058 h 3830"/>
                    <a:gd name="T30" fmla="*/ 185 w 1474"/>
                    <a:gd name="T31" fmla="*/ 2968 h 3830"/>
                    <a:gd name="T32" fmla="*/ 232 w 1474"/>
                    <a:gd name="T33" fmla="*/ 2883 h 3830"/>
                    <a:gd name="T34" fmla="*/ 296 w 1474"/>
                    <a:gd name="T35" fmla="*/ 2788 h 3830"/>
                    <a:gd name="T36" fmla="*/ 343 w 1474"/>
                    <a:gd name="T37" fmla="*/ 2709 h 3830"/>
                    <a:gd name="T38" fmla="*/ 402 w 1474"/>
                    <a:gd name="T39" fmla="*/ 2624 h 3830"/>
                    <a:gd name="T40" fmla="*/ 460 w 1474"/>
                    <a:gd name="T41" fmla="*/ 2529 h 3830"/>
                    <a:gd name="T42" fmla="*/ 534 w 1474"/>
                    <a:gd name="T43" fmla="*/ 2423 h 3830"/>
                    <a:gd name="T44" fmla="*/ 608 w 1474"/>
                    <a:gd name="T45" fmla="*/ 2307 h 3830"/>
                    <a:gd name="T46" fmla="*/ 692 w 1474"/>
                    <a:gd name="T47" fmla="*/ 2180 h 3830"/>
                    <a:gd name="T48" fmla="*/ 787 w 1474"/>
                    <a:gd name="T49" fmla="*/ 2037 h 3830"/>
                    <a:gd name="T50" fmla="*/ 893 w 1474"/>
                    <a:gd name="T51" fmla="*/ 1878 h 3830"/>
                    <a:gd name="T52" fmla="*/ 1015 w 1474"/>
                    <a:gd name="T53" fmla="*/ 1699 h 3830"/>
                    <a:gd name="T54" fmla="*/ 1141 w 1474"/>
                    <a:gd name="T55" fmla="*/ 1498 h 3830"/>
                    <a:gd name="T56" fmla="*/ 1268 w 1474"/>
                    <a:gd name="T57" fmla="*/ 1281 h 3830"/>
                    <a:gd name="T58" fmla="*/ 1395 w 1474"/>
                    <a:gd name="T59" fmla="*/ 1043 h 3830"/>
                    <a:gd name="T60" fmla="*/ 1474 w 1474"/>
                    <a:gd name="T61" fmla="*/ 799 h 3830"/>
                    <a:gd name="T62" fmla="*/ 1448 w 1474"/>
                    <a:gd name="T63" fmla="*/ 598 h 3830"/>
                    <a:gd name="T64" fmla="*/ 1363 w 1474"/>
                    <a:gd name="T65" fmla="*/ 429 h 3830"/>
                    <a:gd name="T66" fmla="*/ 1284 w 1474"/>
                    <a:gd name="T67" fmla="*/ 286 h 3830"/>
                    <a:gd name="T68" fmla="*/ 1215 w 1474"/>
                    <a:gd name="T69" fmla="*/ 175 h 3830"/>
                    <a:gd name="T70" fmla="*/ 1163 w 1474"/>
                    <a:gd name="T71" fmla="*/ 96 h 3830"/>
                    <a:gd name="T72" fmla="*/ 1131 w 1474"/>
                    <a:gd name="T73" fmla="*/ 27 h 3830"/>
                    <a:gd name="T74" fmla="*/ 1115 w 1474"/>
                    <a:gd name="T75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474" h="3830">
                      <a:moveTo>
                        <a:pt x="370" y="3830"/>
                      </a:moveTo>
                      <a:lnTo>
                        <a:pt x="365" y="3830"/>
                      </a:lnTo>
                      <a:lnTo>
                        <a:pt x="365" y="3830"/>
                      </a:lnTo>
                      <a:lnTo>
                        <a:pt x="365" y="3830"/>
                      </a:lnTo>
                      <a:lnTo>
                        <a:pt x="365" y="3830"/>
                      </a:lnTo>
                      <a:lnTo>
                        <a:pt x="365" y="3830"/>
                      </a:lnTo>
                      <a:lnTo>
                        <a:pt x="359" y="3830"/>
                      </a:lnTo>
                      <a:lnTo>
                        <a:pt x="354" y="3830"/>
                      </a:lnTo>
                      <a:lnTo>
                        <a:pt x="343" y="3825"/>
                      </a:lnTo>
                      <a:lnTo>
                        <a:pt x="322" y="3820"/>
                      </a:lnTo>
                      <a:lnTo>
                        <a:pt x="296" y="3814"/>
                      </a:lnTo>
                      <a:lnTo>
                        <a:pt x="248" y="3793"/>
                      </a:lnTo>
                      <a:lnTo>
                        <a:pt x="211" y="3777"/>
                      </a:lnTo>
                      <a:lnTo>
                        <a:pt x="164" y="3756"/>
                      </a:lnTo>
                      <a:lnTo>
                        <a:pt x="127" y="3730"/>
                      </a:lnTo>
                      <a:lnTo>
                        <a:pt x="90" y="3698"/>
                      </a:lnTo>
                      <a:lnTo>
                        <a:pt x="53" y="3650"/>
                      </a:lnTo>
                      <a:lnTo>
                        <a:pt x="32" y="3613"/>
                      </a:lnTo>
                      <a:lnTo>
                        <a:pt x="11" y="3571"/>
                      </a:lnTo>
                      <a:lnTo>
                        <a:pt x="0" y="3518"/>
                      </a:lnTo>
                      <a:lnTo>
                        <a:pt x="0" y="3476"/>
                      </a:lnTo>
                      <a:lnTo>
                        <a:pt x="5" y="3423"/>
                      </a:lnTo>
                      <a:lnTo>
                        <a:pt x="5" y="3381"/>
                      </a:lnTo>
                      <a:lnTo>
                        <a:pt x="21" y="3328"/>
                      </a:lnTo>
                      <a:lnTo>
                        <a:pt x="37" y="3285"/>
                      </a:lnTo>
                      <a:lnTo>
                        <a:pt x="53" y="3238"/>
                      </a:lnTo>
                      <a:lnTo>
                        <a:pt x="74" y="3185"/>
                      </a:lnTo>
                      <a:lnTo>
                        <a:pt x="95" y="3148"/>
                      </a:lnTo>
                      <a:lnTo>
                        <a:pt x="116" y="3100"/>
                      </a:lnTo>
                      <a:lnTo>
                        <a:pt x="137" y="3058"/>
                      </a:lnTo>
                      <a:lnTo>
                        <a:pt x="164" y="3005"/>
                      </a:lnTo>
                      <a:lnTo>
                        <a:pt x="185" y="2968"/>
                      </a:lnTo>
                      <a:lnTo>
                        <a:pt x="211" y="2926"/>
                      </a:lnTo>
                      <a:lnTo>
                        <a:pt x="232" y="2883"/>
                      </a:lnTo>
                      <a:lnTo>
                        <a:pt x="269" y="2836"/>
                      </a:lnTo>
                      <a:lnTo>
                        <a:pt x="296" y="2788"/>
                      </a:lnTo>
                      <a:lnTo>
                        <a:pt x="317" y="2751"/>
                      </a:lnTo>
                      <a:lnTo>
                        <a:pt x="343" y="2709"/>
                      </a:lnTo>
                      <a:lnTo>
                        <a:pt x="370" y="2667"/>
                      </a:lnTo>
                      <a:lnTo>
                        <a:pt x="402" y="2624"/>
                      </a:lnTo>
                      <a:lnTo>
                        <a:pt x="428" y="2577"/>
                      </a:lnTo>
                      <a:lnTo>
                        <a:pt x="460" y="2529"/>
                      </a:lnTo>
                      <a:lnTo>
                        <a:pt x="497" y="2476"/>
                      </a:lnTo>
                      <a:lnTo>
                        <a:pt x="534" y="2423"/>
                      </a:lnTo>
                      <a:lnTo>
                        <a:pt x="565" y="2370"/>
                      </a:lnTo>
                      <a:lnTo>
                        <a:pt x="608" y="2307"/>
                      </a:lnTo>
                      <a:lnTo>
                        <a:pt x="650" y="2249"/>
                      </a:lnTo>
                      <a:lnTo>
                        <a:pt x="692" y="2180"/>
                      </a:lnTo>
                      <a:lnTo>
                        <a:pt x="740" y="2111"/>
                      </a:lnTo>
                      <a:lnTo>
                        <a:pt x="787" y="2037"/>
                      </a:lnTo>
                      <a:lnTo>
                        <a:pt x="840" y="1958"/>
                      </a:lnTo>
                      <a:lnTo>
                        <a:pt x="893" y="1878"/>
                      </a:lnTo>
                      <a:lnTo>
                        <a:pt x="957" y="1788"/>
                      </a:lnTo>
                      <a:lnTo>
                        <a:pt x="1015" y="1699"/>
                      </a:lnTo>
                      <a:lnTo>
                        <a:pt x="1073" y="1603"/>
                      </a:lnTo>
                      <a:lnTo>
                        <a:pt x="1141" y="1498"/>
                      </a:lnTo>
                      <a:lnTo>
                        <a:pt x="1205" y="1392"/>
                      </a:lnTo>
                      <a:lnTo>
                        <a:pt x="1268" y="1281"/>
                      </a:lnTo>
                      <a:lnTo>
                        <a:pt x="1337" y="1159"/>
                      </a:lnTo>
                      <a:lnTo>
                        <a:pt x="1395" y="1043"/>
                      </a:lnTo>
                      <a:lnTo>
                        <a:pt x="1443" y="921"/>
                      </a:lnTo>
                      <a:lnTo>
                        <a:pt x="1474" y="799"/>
                      </a:lnTo>
                      <a:lnTo>
                        <a:pt x="1474" y="693"/>
                      </a:lnTo>
                      <a:lnTo>
                        <a:pt x="1448" y="598"/>
                      </a:lnTo>
                      <a:lnTo>
                        <a:pt x="1406" y="514"/>
                      </a:lnTo>
                      <a:lnTo>
                        <a:pt x="1363" y="429"/>
                      </a:lnTo>
                      <a:lnTo>
                        <a:pt x="1321" y="355"/>
                      </a:lnTo>
                      <a:lnTo>
                        <a:pt x="1284" y="286"/>
                      </a:lnTo>
                      <a:lnTo>
                        <a:pt x="1242" y="228"/>
                      </a:lnTo>
                      <a:lnTo>
                        <a:pt x="1215" y="175"/>
                      </a:lnTo>
                      <a:lnTo>
                        <a:pt x="1189" y="127"/>
                      </a:lnTo>
                      <a:lnTo>
                        <a:pt x="1163" y="96"/>
                      </a:lnTo>
                      <a:lnTo>
                        <a:pt x="1147" y="53"/>
                      </a:lnTo>
                      <a:lnTo>
                        <a:pt x="1131" y="27"/>
                      </a:lnTo>
                      <a:lnTo>
                        <a:pt x="1115" y="6"/>
                      </a:lnTo>
                      <a:lnTo>
                        <a:pt x="1115" y="0"/>
                      </a:lnTo>
                      <a:lnTo>
                        <a:pt x="1115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8" name="Freeform 846">
                  <a:extLst>
                    <a:ext uri="{FF2B5EF4-FFF2-40B4-BE49-F238E27FC236}">
                      <a16:creationId xmlns:a16="http://schemas.microsoft.com/office/drawing/2014/main" id="{31D3C4F6-2950-4E1C-B5FC-C6A8052E8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3" y="2227"/>
                  <a:ext cx="69" cy="69"/>
                </a:xfrm>
                <a:custGeom>
                  <a:avLst/>
                  <a:gdLst>
                    <a:gd name="T0" fmla="*/ 69 w 69"/>
                    <a:gd name="T1" fmla="*/ 0 h 69"/>
                    <a:gd name="T2" fmla="*/ 0 w 69"/>
                    <a:gd name="T3" fmla="*/ 48 h 69"/>
                    <a:gd name="T4" fmla="*/ 42 w 69"/>
                    <a:gd name="T5" fmla="*/ 27 h 69"/>
                    <a:gd name="T6" fmla="*/ 42 w 69"/>
                    <a:gd name="T7" fmla="*/ 69 h 69"/>
                    <a:gd name="T8" fmla="*/ 69 w 69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69">
                      <a:moveTo>
                        <a:pt x="69" y="0"/>
                      </a:moveTo>
                      <a:lnTo>
                        <a:pt x="0" y="48"/>
                      </a:lnTo>
                      <a:lnTo>
                        <a:pt x="42" y="27"/>
                      </a:lnTo>
                      <a:lnTo>
                        <a:pt x="42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69" name="Freeform 847">
                  <a:extLst>
                    <a:ext uri="{FF2B5EF4-FFF2-40B4-BE49-F238E27FC236}">
                      <a16:creationId xmlns:a16="http://schemas.microsoft.com/office/drawing/2014/main" id="{569E4C36-8790-45E9-B36E-56C09546C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27"/>
                  <a:ext cx="1480" cy="3830"/>
                </a:xfrm>
                <a:custGeom>
                  <a:avLst/>
                  <a:gdLst>
                    <a:gd name="T0" fmla="*/ 296 w 1480"/>
                    <a:gd name="T1" fmla="*/ 3830 h 3830"/>
                    <a:gd name="T2" fmla="*/ 291 w 1480"/>
                    <a:gd name="T3" fmla="*/ 3830 h 3830"/>
                    <a:gd name="T4" fmla="*/ 291 w 1480"/>
                    <a:gd name="T5" fmla="*/ 3830 h 3830"/>
                    <a:gd name="T6" fmla="*/ 285 w 1480"/>
                    <a:gd name="T7" fmla="*/ 3830 h 3830"/>
                    <a:gd name="T8" fmla="*/ 264 w 1480"/>
                    <a:gd name="T9" fmla="*/ 3825 h 3830"/>
                    <a:gd name="T10" fmla="*/ 211 w 1480"/>
                    <a:gd name="T11" fmla="*/ 3804 h 3830"/>
                    <a:gd name="T12" fmla="*/ 127 w 1480"/>
                    <a:gd name="T13" fmla="*/ 3767 h 3830"/>
                    <a:gd name="T14" fmla="*/ 63 w 1480"/>
                    <a:gd name="T15" fmla="*/ 3698 h 3830"/>
                    <a:gd name="T16" fmla="*/ 10 w 1480"/>
                    <a:gd name="T17" fmla="*/ 3613 h 3830"/>
                    <a:gd name="T18" fmla="*/ 0 w 1480"/>
                    <a:gd name="T19" fmla="*/ 3518 h 3830"/>
                    <a:gd name="T20" fmla="*/ 21 w 1480"/>
                    <a:gd name="T21" fmla="*/ 3423 h 3830"/>
                    <a:gd name="T22" fmla="*/ 47 w 1480"/>
                    <a:gd name="T23" fmla="*/ 3333 h 3830"/>
                    <a:gd name="T24" fmla="*/ 84 w 1480"/>
                    <a:gd name="T25" fmla="*/ 3243 h 3830"/>
                    <a:gd name="T26" fmla="*/ 143 w 1480"/>
                    <a:gd name="T27" fmla="*/ 3148 h 3830"/>
                    <a:gd name="T28" fmla="*/ 185 w 1480"/>
                    <a:gd name="T29" fmla="*/ 3069 h 3830"/>
                    <a:gd name="T30" fmla="*/ 243 w 1480"/>
                    <a:gd name="T31" fmla="*/ 2979 h 3830"/>
                    <a:gd name="T32" fmla="*/ 296 w 1480"/>
                    <a:gd name="T33" fmla="*/ 2899 h 3830"/>
                    <a:gd name="T34" fmla="*/ 354 w 1480"/>
                    <a:gd name="T35" fmla="*/ 2809 h 3830"/>
                    <a:gd name="T36" fmla="*/ 407 w 1480"/>
                    <a:gd name="T37" fmla="*/ 2730 h 3830"/>
                    <a:gd name="T38" fmla="*/ 470 w 1480"/>
                    <a:gd name="T39" fmla="*/ 2640 h 3830"/>
                    <a:gd name="T40" fmla="*/ 534 w 1480"/>
                    <a:gd name="T41" fmla="*/ 2545 h 3830"/>
                    <a:gd name="T42" fmla="*/ 613 w 1480"/>
                    <a:gd name="T43" fmla="*/ 2439 h 3830"/>
                    <a:gd name="T44" fmla="*/ 698 w 1480"/>
                    <a:gd name="T45" fmla="*/ 2323 h 3830"/>
                    <a:gd name="T46" fmla="*/ 782 w 1480"/>
                    <a:gd name="T47" fmla="*/ 2196 h 3830"/>
                    <a:gd name="T48" fmla="*/ 888 w 1480"/>
                    <a:gd name="T49" fmla="*/ 2053 h 3830"/>
                    <a:gd name="T50" fmla="*/ 999 w 1480"/>
                    <a:gd name="T51" fmla="*/ 1889 h 3830"/>
                    <a:gd name="T52" fmla="*/ 1115 w 1480"/>
                    <a:gd name="T53" fmla="*/ 1709 h 3830"/>
                    <a:gd name="T54" fmla="*/ 1242 w 1480"/>
                    <a:gd name="T55" fmla="*/ 1513 h 3830"/>
                    <a:gd name="T56" fmla="*/ 1358 w 1480"/>
                    <a:gd name="T57" fmla="*/ 1297 h 3830"/>
                    <a:gd name="T58" fmla="*/ 1459 w 1480"/>
                    <a:gd name="T59" fmla="*/ 1074 h 3830"/>
                    <a:gd name="T60" fmla="*/ 1474 w 1480"/>
                    <a:gd name="T61" fmla="*/ 857 h 3830"/>
                    <a:gd name="T62" fmla="*/ 1416 w 1480"/>
                    <a:gd name="T63" fmla="*/ 667 h 3830"/>
                    <a:gd name="T64" fmla="*/ 1326 w 1480"/>
                    <a:gd name="T65" fmla="*/ 498 h 3830"/>
                    <a:gd name="T66" fmla="*/ 1237 w 1480"/>
                    <a:gd name="T67" fmla="*/ 344 h 3830"/>
                    <a:gd name="T68" fmla="*/ 1163 w 1480"/>
                    <a:gd name="T69" fmla="*/ 217 h 3830"/>
                    <a:gd name="T70" fmla="*/ 1115 w 1480"/>
                    <a:gd name="T71" fmla="*/ 122 h 3830"/>
                    <a:gd name="T72" fmla="*/ 1067 w 1480"/>
                    <a:gd name="T73" fmla="*/ 48 h 3830"/>
                    <a:gd name="T74" fmla="*/ 1041 w 1480"/>
                    <a:gd name="T75" fmla="*/ 0 h 3830"/>
                    <a:gd name="T76" fmla="*/ 1041 w 1480"/>
                    <a:gd name="T7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480" h="3830">
                      <a:moveTo>
                        <a:pt x="296" y="3830"/>
                      </a:moveTo>
                      <a:lnTo>
                        <a:pt x="296" y="3830"/>
                      </a:lnTo>
                      <a:lnTo>
                        <a:pt x="291" y="3830"/>
                      </a:lnTo>
                      <a:lnTo>
                        <a:pt x="291" y="3830"/>
                      </a:lnTo>
                      <a:lnTo>
                        <a:pt x="291" y="3830"/>
                      </a:lnTo>
                      <a:lnTo>
                        <a:pt x="291" y="3830"/>
                      </a:lnTo>
                      <a:lnTo>
                        <a:pt x="291" y="3830"/>
                      </a:lnTo>
                      <a:lnTo>
                        <a:pt x="285" y="3830"/>
                      </a:lnTo>
                      <a:lnTo>
                        <a:pt x="280" y="3825"/>
                      </a:lnTo>
                      <a:lnTo>
                        <a:pt x="264" y="3825"/>
                      </a:lnTo>
                      <a:lnTo>
                        <a:pt x="238" y="3820"/>
                      </a:lnTo>
                      <a:lnTo>
                        <a:pt x="211" y="3804"/>
                      </a:lnTo>
                      <a:lnTo>
                        <a:pt x="164" y="3788"/>
                      </a:lnTo>
                      <a:lnTo>
                        <a:pt x="127" y="3767"/>
                      </a:lnTo>
                      <a:lnTo>
                        <a:pt x="84" y="3735"/>
                      </a:lnTo>
                      <a:lnTo>
                        <a:pt x="63" y="3698"/>
                      </a:lnTo>
                      <a:lnTo>
                        <a:pt x="26" y="3656"/>
                      </a:lnTo>
                      <a:lnTo>
                        <a:pt x="10" y="3613"/>
                      </a:lnTo>
                      <a:lnTo>
                        <a:pt x="0" y="3566"/>
                      </a:lnTo>
                      <a:lnTo>
                        <a:pt x="0" y="3518"/>
                      </a:lnTo>
                      <a:lnTo>
                        <a:pt x="10" y="3465"/>
                      </a:lnTo>
                      <a:lnTo>
                        <a:pt x="21" y="3423"/>
                      </a:lnTo>
                      <a:lnTo>
                        <a:pt x="32" y="3375"/>
                      </a:lnTo>
                      <a:lnTo>
                        <a:pt x="47" y="3333"/>
                      </a:lnTo>
                      <a:lnTo>
                        <a:pt x="69" y="3285"/>
                      </a:lnTo>
                      <a:lnTo>
                        <a:pt x="84" y="3243"/>
                      </a:lnTo>
                      <a:lnTo>
                        <a:pt x="111" y="3196"/>
                      </a:lnTo>
                      <a:lnTo>
                        <a:pt x="143" y="3148"/>
                      </a:lnTo>
                      <a:lnTo>
                        <a:pt x="164" y="3106"/>
                      </a:lnTo>
                      <a:lnTo>
                        <a:pt x="185" y="3069"/>
                      </a:lnTo>
                      <a:lnTo>
                        <a:pt x="211" y="3026"/>
                      </a:lnTo>
                      <a:lnTo>
                        <a:pt x="243" y="2979"/>
                      </a:lnTo>
                      <a:lnTo>
                        <a:pt x="269" y="2936"/>
                      </a:lnTo>
                      <a:lnTo>
                        <a:pt x="296" y="2899"/>
                      </a:lnTo>
                      <a:lnTo>
                        <a:pt x="328" y="2852"/>
                      </a:lnTo>
                      <a:lnTo>
                        <a:pt x="354" y="2809"/>
                      </a:lnTo>
                      <a:lnTo>
                        <a:pt x="380" y="2767"/>
                      </a:lnTo>
                      <a:lnTo>
                        <a:pt x="407" y="2730"/>
                      </a:lnTo>
                      <a:lnTo>
                        <a:pt x="439" y="2688"/>
                      </a:lnTo>
                      <a:lnTo>
                        <a:pt x="470" y="2640"/>
                      </a:lnTo>
                      <a:lnTo>
                        <a:pt x="502" y="2598"/>
                      </a:lnTo>
                      <a:lnTo>
                        <a:pt x="534" y="2545"/>
                      </a:lnTo>
                      <a:lnTo>
                        <a:pt x="571" y="2497"/>
                      </a:lnTo>
                      <a:lnTo>
                        <a:pt x="613" y="2439"/>
                      </a:lnTo>
                      <a:lnTo>
                        <a:pt x="650" y="2386"/>
                      </a:lnTo>
                      <a:lnTo>
                        <a:pt x="698" y="2323"/>
                      </a:lnTo>
                      <a:lnTo>
                        <a:pt x="740" y="2259"/>
                      </a:lnTo>
                      <a:lnTo>
                        <a:pt x="782" y="2196"/>
                      </a:lnTo>
                      <a:lnTo>
                        <a:pt x="835" y="2127"/>
                      </a:lnTo>
                      <a:lnTo>
                        <a:pt x="888" y="2053"/>
                      </a:lnTo>
                      <a:lnTo>
                        <a:pt x="941" y="1974"/>
                      </a:lnTo>
                      <a:lnTo>
                        <a:pt x="999" y="1889"/>
                      </a:lnTo>
                      <a:lnTo>
                        <a:pt x="1057" y="1804"/>
                      </a:lnTo>
                      <a:lnTo>
                        <a:pt x="1115" y="1709"/>
                      </a:lnTo>
                      <a:lnTo>
                        <a:pt x="1178" y="1614"/>
                      </a:lnTo>
                      <a:lnTo>
                        <a:pt x="1242" y="1513"/>
                      </a:lnTo>
                      <a:lnTo>
                        <a:pt x="1300" y="1408"/>
                      </a:lnTo>
                      <a:lnTo>
                        <a:pt x="1358" y="1297"/>
                      </a:lnTo>
                      <a:lnTo>
                        <a:pt x="1416" y="1185"/>
                      </a:lnTo>
                      <a:lnTo>
                        <a:pt x="1459" y="1074"/>
                      </a:lnTo>
                      <a:lnTo>
                        <a:pt x="1480" y="963"/>
                      </a:lnTo>
                      <a:lnTo>
                        <a:pt x="1474" y="857"/>
                      </a:lnTo>
                      <a:lnTo>
                        <a:pt x="1453" y="757"/>
                      </a:lnTo>
                      <a:lnTo>
                        <a:pt x="1416" y="667"/>
                      </a:lnTo>
                      <a:lnTo>
                        <a:pt x="1374" y="577"/>
                      </a:lnTo>
                      <a:lnTo>
                        <a:pt x="1326" y="498"/>
                      </a:lnTo>
                      <a:lnTo>
                        <a:pt x="1279" y="418"/>
                      </a:lnTo>
                      <a:lnTo>
                        <a:pt x="1237" y="344"/>
                      </a:lnTo>
                      <a:lnTo>
                        <a:pt x="1200" y="276"/>
                      </a:lnTo>
                      <a:lnTo>
                        <a:pt x="1163" y="217"/>
                      </a:lnTo>
                      <a:lnTo>
                        <a:pt x="1136" y="164"/>
                      </a:lnTo>
                      <a:lnTo>
                        <a:pt x="1115" y="122"/>
                      </a:lnTo>
                      <a:lnTo>
                        <a:pt x="1089" y="90"/>
                      </a:lnTo>
                      <a:lnTo>
                        <a:pt x="1067" y="48"/>
                      </a:lnTo>
                      <a:lnTo>
                        <a:pt x="1057" y="22"/>
                      </a:lnTo>
                      <a:lnTo>
                        <a:pt x="1041" y="0"/>
                      </a:lnTo>
                      <a:lnTo>
                        <a:pt x="1041" y="0"/>
                      </a:lnTo>
                      <a:lnTo>
                        <a:pt x="1041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0" name="Freeform 848">
                  <a:extLst>
                    <a:ext uri="{FF2B5EF4-FFF2-40B4-BE49-F238E27FC236}">
                      <a16:creationId xmlns:a16="http://schemas.microsoft.com/office/drawing/2014/main" id="{57D72847-3831-492E-B44C-061468705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8" y="2232"/>
                  <a:ext cx="69" cy="69"/>
                </a:xfrm>
                <a:custGeom>
                  <a:avLst/>
                  <a:gdLst>
                    <a:gd name="T0" fmla="*/ 69 w 69"/>
                    <a:gd name="T1" fmla="*/ 0 h 69"/>
                    <a:gd name="T2" fmla="*/ 0 w 69"/>
                    <a:gd name="T3" fmla="*/ 48 h 69"/>
                    <a:gd name="T4" fmla="*/ 42 w 69"/>
                    <a:gd name="T5" fmla="*/ 27 h 69"/>
                    <a:gd name="T6" fmla="*/ 42 w 69"/>
                    <a:gd name="T7" fmla="*/ 69 h 69"/>
                    <a:gd name="T8" fmla="*/ 69 w 69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69">
                      <a:moveTo>
                        <a:pt x="69" y="0"/>
                      </a:moveTo>
                      <a:lnTo>
                        <a:pt x="0" y="48"/>
                      </a:lnTo>
                      <a:lnTo>
                        <a:pt x="42" y="27"/>
                      </a:lnTo>
                      <a:lnTo>
                        <a:pt x="42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1" name="Freeform 849">
                  <a:extLst>
                    <a:ext uri="{FF2B5EF4-FFF2-40B4-BE49-F238E27FC236}">
                      <a16:creationId xmlns:a16="http://schemas.microsoft.com/office/drawing/2014/main" id="{88DD2D56-82AB-48D0-B35E-798A35EB09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227"/>
                  <a:ext cx="1522" cy="3830"/>
                </a:xfrm>
                <a:custGeom>
                  <a:avLst/>
                  <a:gdLst>
                    <a:gd name="T0" fmla="*/ 191 w 1522"/>
                    <a:gd name="T1" fmla="*/ 3830 h 3830"/>
                    <a:gd name="T2" fmla="*/ 191 w 1522"/>
                    <a:gd name="T3" fmla="*/ 3830 h 3830"/>
                    <a:gd name="T4" fmla="*/ 191 w 1522"/>
                    <a:gd name="T5" fmla="*/ 3830 h 3830"/>
                    <a:gd name="T6" fmla="*/ 180 w 1522"/>
                    <a:gd name="T7" fmla="*/ 3830 h 3830"/>
                    <a:gd name="T8" fmla="*/ 154 w 1522"/>
                    <a:gd name="T9" fmla="*/ 3820 h 3830"/>
                    <a:gd name="T10" fmla="*/ 95 w 1522"/>
                    <a:gd name="T11" fmla="*/ 3788 h 3830"/>
                    <a:gd name="T12" fmla="*/ 32 w 1522"/>
                    <a:gd name="T13" fmla="*/ 3725 h 3830"/>
                    <a:gd name="T14" fmla="*/ 0 w 1522"/>
                    <a:gd name="T15" fmla="*/ 3635 h 3830"/>
                    <a:gd name="T16" fmla="*/ 21 w 1522"/>
                    <a:gd name="T17" fmla="*/ 3539 h 3830"/>
                    <a:gd name="T18" fmla="*/ 58 w 1522"/>
                    <a:gd name="T19" fmla="*/ 3449 h 3830"/>
                    <a:gd name="T20" fmla="*/ 101 w 1522"/>
                    <a:gd name="T21" fmla="*/ 3365 h 3830"/>
                    <a:gd name="T22" fmla="*/ 159 w 1522"/>
                    <a:gd name="T23" fmla="*/ 3275 h 3830"/>
                    <a:gd name="T24" fmla="*/ 212 w 1522"/>
                    <a:gd name="T25" fmla="*/ 3201 h 3830"/>
                    <a:gd name="T26" fmla="*/ 280 w 1522"/>
                    <a:gd name="T27" fmla="*/ 3111 h 3830"/>
                    <a:gd name="T28" fmla="*/ 328 w 1522"/>
                    <a:gd name="T29" fmla="*/ 3042 h 3830"/>
                    <a:gd name="T30" fmla="*/ 397 w 1522"/>
                    <a:gd name="T31" fmla="*/ 2958 h 3830"/>
                    <a:gd name="T32" fmla="*/ 460 w 1522"/>
                    <a:gd name="T33" fmla="*/ 2878 h 3830"/>
                    <a:gd name="T34" fmla="*/ 524 w 1522"/>
                    <a:gd name="T35" fmla="*/ 2799 h 3830"/>
                    <a:gd name="T36" fmla="*/ 587 w 1522"/>
                    <a:gd name="T37" fmla="*/ 2719 h 3830"/>
                    <a:gd name="T38" fmla="*/ 661 w 1522"/>
                    <a:gd name="T39" fmla="*/ 2630 h 3830"/>
                    <a:gd name="T40" fmla="*/ 746 w 1522"/>
                    <a:gd name="T41" fmla="*/ 2524 h 3830"/>
                    <a:gd name="T42" fmla="*/ 830 w 1522"/>
                    <a:gd name="T43" fmla="*/ 2413 h 3830"/>
                    <a:gd name="T44" fmla="*/ 925 w 1522"/>
                    <a:gd name="T45" fmla="*/ 2291 h 3830"/>
                    <a:gd name="T46" fmla="*/ 1031 w 1522"/>
                    <a:gd name="T47" fmla="*/ 2153 h 3830"/>
                    <a:gd name="T48" fmla="*/ 1142 w 1522"/>
                    <a:gd name="T49" fmla="*/ 2000 h 3830"/>
                    <a:gd name="T50" fmla="*/ 1253 w 1522"/>
                    <a:gd name="T51" fmla="*/ 1836 h 3830"/>
                    <a:gd name="T52" fmla="*/ 1369 w 1522"/>
                    <a:gd name="T53" fmla="*/ 1651 h 3830"/>
                    <a:gd name="T54" fmla="*/ 1459 w 1522"/>
                    <a:gd name="T55" fmla="*/ 1455 h 3830"/>
                    <a:gd name="T56" fmla="*/ 1517 w 1522"/>
                    <a:gd name="T57" fmla="*/ 1254 h 3830"/>
                    <a:gd name="T58" fmla="*/ 1507 w 1522"/>
                    <a:gd name="T59" fmla="*/ 1058 h 3830"/>
                    <a:gd name="T60" fmla="*/ 1438 w 1522"/>
                    <a:gd name="T61" fmla="*/ 873 h 3830"/>
                    <a:gd name="T62" fmla="*/ 1343 w 1522"/>
                    <a:gd name="T63" fmla="*/ 699 h 3830"/>
                    <a:gd name="T64" fmla="*/ 1248 w 1522"/>
                    <a:gd name="T65" fmla="*/ 524 h 3830"/>
                    <a:gd name="T66" fmla="*/ 1152 w 1522"/>
                    <a:gd name="T67" fmla="*/ 371 h 3830"/>
                    <a:gd name="T68" fmla="*/ 1078 w 1522"/>
                    <a:gd name="T69" fmla="*/ 239 h 3830"/>
                    <a:gd name="T70" fmla="*/ 1020 w 1522"/>
                    <a:gd name="T71" fmla="*/ 138 h 3830"/>
                    <a:gd name="T72" fmla="*/ 973 w 1522"/>
                    <a:gd name="T73" fmla="*/ 59 h 3830"/>
                    <a:gd name="T74" fmla="*/ 941 w 1522"/>
                    <a:gd name="T75" fmla="*/ 6 h 3830"/>
                    <a:gd name="T76" fmla="*/ 941 w 1522"/>
                    <a:gd name="T7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522" h="3830">
                      <a:moveTo>
                        <a:pt x="196" y="3830"/>
                      </a:moveTo>
                      <a:lnTo>
                        <a:pt x="191" y="3830"/>
                      </a:lnTo>
                      <a:lnTo>
                        <a:pt x="191" y="3830"/>
                      </a:lnTo>
                      <a:lnTo>
                        <a:pt x="191" y="3830"/>
                      </a:lnTo>
                      <a:lnTo>
                        <a:pt x="191" y="3830"/>
                      </a:lnTo>
                      <a:lnTo>
                        <a:pt x="191" y="3830"/>
                      </a:lnTo>
                      <a:lnTo>
                        <a:pt x="185" y="3830"/>
                      </a:lnTo>
                      <a:lnTo>
                        <a:pt x="180" y="3830"/>
                      </a:lnTo>
                      <a:lnTo>
                        <a:pt x="175" y="3825"/>
                      </a:lnTo>
                      <a:lnTo>
                        <a:pt x="154" y="3820"/>
                      </a:lnTo>
                      <a:lnTo>
                        <a:pt x="122" y="3809"/>
                      </a:lnTo>
                      <a:lnTo>
                        <a:pt x="95" y="3788"/>
                      </a:lnTo>
                      <a:lnTo>
                        <a:pt x="53" y="3756"/>
                      </a:lnTo>
                      <a:lnTo>
                        <a:pt x="32" y="3725"/>
                      </a:lnTo>
                      <a:lnTo>
                        <a:pt x="11" y="3677"/>
                      </a:lnTo>
                      <a:lnTo>
                        <a:pt x="0" y="3635"/>
                      </a:lnTo>
                      <a:lnTo>
                        <a:pt x="6" y="3582"/>
                      </a:lnTo>
                      <a:lnTo>
                        <a:pt x="21" y="3539"/>
                      </a:lnTo>
                      <a:lnTo>
                        <a:pt x="37" y="3492"/>
                      </a:lnTo>
                      <a:lnTo>
                        <a:pt x="58" y="3449"/>
                      </a:lnTo>
                      <a:lnTo>
                        <a:pt x="80" y="3402"/>
                      </a:lnTo>
                      <a:lnTo>
                        <a:pt x="101" y="3365"/>
                      </a:lnTo>
                      <a:lnTo>
                        <a:pt x="127" y="3323"/>
                      </a:lnTo>
                      <a:lnTo>
                        <a:pt x="159" y="3275"/>
                      </a:lnTo>
                      <a:lnTo>
                        <a:pt x="185" y="3238"/>
                      </a:lnTo>
                      <a:lnTo>
                        <a:pt x="212" y="3201"/>
                      </a:lnTo>
                      <a:lnTo>
                        <a:pt x="238" y="3159"/>
                      </a:lnTo>
                      <a:lnTo>
                        <a:pt x="280" y="3111"/>
                      </a:lnTo>
                      <a:lnTo>
                        <a:pt x="302" y="3079"/>
                      </a:lnTo>
                      <a:lnTo>
                        <a:pt x="328" y="3042"/>
                      </a:lnTo>
                      <a:lnTo>
                        <a:pt x="365" y="3000"/>
                      </a:lnTo>
                      <a:lnTo>
                        <a:pt x="397" y="2958"/>
                      </a:lnTo>
                      <a:lnTo>
                        <a:pt x="428" y="2910"/>
                      </a:lnTo>
                      <a:lnTo>
                        <a:pt x="460" y="2878"/>
                      </a:lnTo>
                      <a:lnTo>
                        <a:pt x="487" y="2841"/>
                      </a:lnTo>
                      <a:lnTo>
                        <a:pt x="524" y="2799"/>
                      </a:lnTo>
                      <a:lnTo>
                        <a:pt x="555" y="2762"/>
                      </a:lnTo>
                      <a:lnTo>
                        <a:pt x="587" y="2719"/>
                      </a:lnTo>
                      <a:lnTo>
                        <a:pt x="624" y="2672"/>
                      </a:lnTo>
                      <a:lnTo>
                        <a:pt x="661" y="2630"/>
                      </a:lnTo>
                      <a:lnTo>
                        <a:pt x="703" y="2577"/>
                      </a:lnTo>
                      <a:lnTo>
                        <a:pt x="746" y="2524"/>
                      </a:lnTo>
                      <a:lnTo>
                        <a:pt x="783" y="2471"/>
                      </a:lnTo>
                      <a:lnTo>
                        <a:pt x="830" y="2413"/>
                      </a:lnTo>
                      <a:lnTo>
                        <a:pt x="878" y="2354"/>
                      </a:lnTo>
                      <a:lnTo>
                        <a:pt x="925" y="2291"/>
                      </a:lnTo>
                      <a:lnTo>
                        <a:pt x="973" y="2222"/>
                      </a:lnTo>
                      <a:lnTo>
                        <a:pt x="1031" y="2153"/>
                      </a:lnTo>
                      <a:lnTo>
                        <a:pt x="1084" y="2079"/>
                      </a:lnTo>
                      <a:lnTo>
                        <a:pt x="1142" y="2000"/>
                      </a:lnTo>
                      <a:lnTo>
                        <a:pt x="1195" y="1921"/>
                      </a:lnTo>
                      <a:lnTo>
                        <a:pt x="1253" y="1836"/>
                      </a:lnTo>
                      <a:lnTo>
                        <a:pt x="1306" y="1746"/>
                      </a:lnTo>
                      <a:lnTo>
                        <a:pt x="1369" y="1651"/>
                      </a:lnTo>
                      <a:lnTo>
                        <a:pt x="1417" y="1556"/>
                      </a:lnTo>
                      <a:lnTo>
                        <a:pt x="1459" y="1455"/>
                      </a:lnTo>
                      <a:lnTo>
                        <a:pt x="1496" y="1355"/>
                      </a:lnTo>
                      <a:lnTo>
                        <a:pt x="1517" y="1254"/>
                      </a:lnTo>
                      <a:lnTo>
                        <a:pt x="1522" y="1154"/>
                      </a:lnTo>
                      <a:lnTo>
                        <a:pt x="1507" y="1058"/>
                      </a:lnTo>
                      <a:lnTo>
                        <a:pt x="1480" y="963"/>
                      </a:lnTo>
                      <a:lnTo>
                        <a:pt x="1438" y="873"/>
                      </a:lnTo>
                      <a:lnTo>
                        <a:pt x="1390" y="783"/>
                      </a:lnTo>
                      <a:lnTo>
                        <a:pt x="1343" y="699"/>
                      </a:lnTo>
                      <a:lnTo>
                        <a:pt x="1290" y="609"/>
                      </a:lnTo>
                      <a:lnTo>
                        <a:pt x="1248" y="524"/>
                      </a:lnTo>
                      <a:lnTo>
                        <a:pt x="1195" y="445"/>
                      </a:lnTo>
                      <a:lnTo>
                        <a:pt x="1152" y="371"/>
                      </a:lnTo>
                      <a:lnTo>
                        <a:pt x="1115" y="302"/>
                      </a:lnTo>
                      <a:lnTo>
                        <a:pt x="1078" y="239"/>
                      </a:lnTo>
                      <a:lnTo>
                        <a:pt x="1047" y="186"/>
                      </a:lnTo>
                      <a:lnTo>
                        <a:pt x="1020" y="138"/>
                      </a:lnTo>
                      <a:lnTo>
                        <a:pt x="999" y="101"/>
                      </a:lnTo>
                      <a:lnTo>
                        <a:pt x="973" y="59"/>
                      </a:lnTo>
                      <a:lnTo>
                        <a:pt x="952" y="32"/>
                      </a:lnTo>
                      <a:lnTo>
                        <a:pt x="941" y="6"/>
                      </a:lnTo>
                      <a:lnTo>
                        <a:pt x="941" y="0"/>
                      </a:lnTo>
                      <a:lnTo>
                        <a:pt x="941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2" name="Freeform 850">
                  <a:extLst>
                    <a:ext uri="{FF2B5EF4-FFF2-40B4-BE49-F238E27FC236}">
                      <a16:creationId xmlns:a16="http://schemas.microsoft.com/office/drawing/2014/main" id="{B11A114C-42DB-4B42-9130-DA59C3CCE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65" y="2248"/>
                  <a:ext cx="68" cy="64"/>
                </a:xfrm>
                <a:custGeom>
                  <a:avLst/>
                  <a:gdLst>
                    <a:gd name="T0" fmla="*/ 68 w 68"/>
                    <a:gd name="T1" fmla="*/ 0 h 64"/>
                    <a:gd name="T2" fmla="*/ 0 w 68"/>
                    <a:gd name="T3" fmla="*/ 43 h 64"/>
                    <a:gd name="T4" fmla="*/ 42 w 68"/>
                    <a:gd name="T5" fmla="*/ 27 h 64"/>
                    <a:gd name="T6" fmla="*/ 42 w 68"/>
                    <a:gd name="T7" fmla="*/ 64 h 64"/>
                    <a:gd name="T8" fmla="*/ 68 w 68"/>
                    <a:gd name="T9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64">
                      <a:moveTo>
                        <a:pt x="68" y="0"/>
                      </a:moveTo>
                      <a:lnTo>
                        <a:pt x="0" y="43"/>
                      </a:lnTo>
                      <a:lnTo>
                        <a:pt x="42" y="27"/>
                      </a:lnTo>
                      <a:lnTo>
                        <a:pt x="42" y="64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3" name="Freeform 851">
                  <a:extLst>
                    <a:ext uri="{FF2B5EF4-FFF2-40B4-BE49-F238E27FC236}">
                      <a16:creationId xmlns:a16="http://schemas.microsoft.com/office/drawing/2014/main" id="{2C57C470-8286-4105-AF19-C55BB48B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1" y="227"/>
                  <a:ext cx="1564" cy="3830"/>
                </a:xfrm>
                <a:custGeom>
                  <a:avLst/>
                  <a:gdLst>
                    <a:gd name="T0" fmla="*/ 127 w 1564"/>
                    <a:gd name="T1" fmla="*/ 3830 h 3830"/>
                    <a:gd name="T2" fmla="*/ 122 w 1564"/>
                    <a:gd name="T3" fmla="*/ 3830 h 3830"/>
                    <a:gd name="T4" fmla="*/ 122 w 1564"/>
                    <a:gd name="T5" fmla="*/ 3830 h 3830"/>
                    <a:gd name="T6" fmla="*/ 116 w 1564"/>
                    <a:gd name="T7" fmla="*/ 3830 h 3830"/>
                    <a:gd name="T8" fmla="*/ 100 w 1564"/>
                    <a:gd name="T9" fmla="*/ 3825 h 3830"/>
                    <a:gd name="T10" fmla="*/ 58 w 1564"/>
                    <a:gd name="T11" fmla="*/ 3804 h 3830"/>
                    <a:gd name="T12" fmla="*/ 5 w 1564"/>
                    <a:gd name="T13" fmla="*/ 3746 h 3830"/>
                    <a:gd name="T14" fmla="*/ 0 w 1564"/>
                    <a:gd name="T15" fmla="*/ 3656 h 3830"/>
                    <a:gd name="T16" fmla="*/ 32 w 1564"/>
                    <a:gd name="T17" fmla="*/ 3571 h 3830"/>
                    <a:gd name="T18" fmla="*/ 85 w 1564"/>
                    <a:gd name="T19" fmla="*/ 3486 h 3830"/>
                    <a:gd name="T20" fmla="*/ 137 w 1564"/>
                    <a:gd name="T21" fmla="*/ 3407 h 3830"/>
                    <a:gd name="T22" fmla="*/ 201 w 1564"/>
                    <a:gd name="T23" fmla="*/ 3328 h 3830"/>
                    <a:gd name="T24" fmla="*/ 275 w 1564"/>
                    <a:gd name="T25" fmla="*/ 3248 h 3830"/>
                    <a:gd name="T26" fmla="*/ 333 w 1564"/>
                    <a:gd name="T27" fmla="*/ 3180 h 3830"/>
                    <a:gd name="T28" fmla="*/ 402 w 1564"/>
                    <a:gd name="T29" fmla="*/ 3100 h 3830"/>
                    <a:gd name="T30" fmla="*/ 470 w 1564"/>
                    <a:gd name="T31" fmla="*/ 3026 h 3830"/>
                    <a:gd name="T32" fmla="*/ 539 w 1564"/>
                    <a:gd name="T33" fmla="*/ 2947 h 3830"/>
                    <a:gd name="T34" fmla="*/ 603 w 1564"/>
                    <a:gd name="T35" fmla="*/ 2878 h 3830"/>
                    <a:gd name="T36" fmla="*/ 677 w 1564"/>
                    <a:gd name="T37" fmla="*/ 2799 h 3830"/>
                    <a:gd name="T38" fmla="*/ 756 w 1564"/>
                    <a:gd name="T39" fmla="*/ 2714 h 3830"/>
                    <a:gd name="T40" fmla="*/ 835 w 1564"/>
                    <a:gd name="T41" fmla="*/ 2619 h 3830"/>
                    <a:gd name="T42" fmla="*/ 930 w 1564"/>
                    <a:gd name="T43" fmla="*/ 2513 h 3830"/>
                    <a:gd name="T44" fmla="*/ 1025 w 1564"/>
                    <a:gd name="T45" fmla="*/ 2397 h 3830"/>
                    <a:gd name="T46" fmla="*/ 1131 w 1564"/>
                    <a:gd name="T47" fmla="*/ 2270 h 3830"/>
                    <a:gd name="T48" fmla="*/ 1237 w 1564"/>
                    <a:gd name="T49" fmla="*/ 2132 h 3830"/>
                    <a:gd name="T50" fmla="*/ 1342 w 1564"/>
                    <a:gd name="T51" fmla="*/ 1979 h 3830"/>
                    <a:gd name="T52" fmla="*/ 1443 w 1564"/>
                    <a:gd name="T53" fmla="*/ 1810 h 3830"/>
                    <a:gd name="T54" fmla="*/ 1522 w 1564"/>
                    <a:gd name="T55" fmla="*/ 1635 h 3830"/>
                    <a:gd name="T56" fmla="*/ 1564 w 1564"/>
                    <a:gd name="T57" fmla="*/ 1450 h 3830"/>
                    <a:gd name="T58" fmla="*/ 1549 w 1564"/>
                    <a:gd name="T59" fmla="*/ 1265 h 3830"/>
                    <a:gd name="T60" fmla="*/ 1490 w 1564"/>
                    <a:gd name="T61" fmla="*/ 1085 h 3830"/>
                    <a:gd name="T62" fmla="*/ 1395 w 1564"/>
                    <a:gd name="T63" fmla="*/ 910 h 3830"/>
                    <a:gd name="T64" fmla="*/ 1295 w 1564"/>
                    <a:gd name="T65" fmla="*/ 730 h 3830"/>
                    <a:gd name="T66" fmla="*/ 1194 w 1564"/>
                    <a:gd name="T67" fmla="*/ 561 h 3830"/>
                    <a:gd name="T68" fmla="*/ 1105 w 1564"/>
                    <a:gd name="T69" fmla="*/ 403 h 3830"/>
                    <a:gd name="T70" fmla="*/ 1020 w 1564"/>
                    <a:gd name="T71" fmla="*/ 265 h 3830"/>
                    <a:gd name="T72" fmla="*/ 962 w 1564"/>
                    <a:gd name="T73" fmla="*/ 154 h 3830"/>
                    <a:gd name="T74" fmla="*/ 920 w 1564"/>
                    <a:gd name="T75" fmla="*/ 85 h 3830"/>
                    <a:gd name="T76" fmla="*/ 883 w 1564"/>
                    <a:gd name="T77" fmla="*/ 22 h 3830"/>
                    <a:gd name="T78" fmla="*/ 872 w 1564"/>
                    <a:gd name="T79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564" h="3830">
                      <a:moveTo>
                        <a:pt x="127" y="3830"/>
                      </a:moveTo>
                      <a:lnTo>
                        <a:pt x="127" y="3830"/>
                      </a:lnTo>
                      <a:lnTo>
                        <a:pt x="122" y="3830"/>
                      </a:lnTo>
                      <a:lnTo>
                        <a:pt x="122" y="3830"/>
                      </a:lnTo>
                      <a:lnTo>
                        <a:pt x="122" y="3830"/>
                      </a:lnTo>
                      <a:lnTo>
                        <a:pt x="122" y="3830"/>
                      </a:lnTo>
                      <a:lnTo>
                        <a:pt x="122" y="3830"/>
                      </a:lnTo>
                      <a:lnTo>
                        <a:pt x="116" y="3830"/>
                      </a:lnTo>
                      <a:lnTo>
                        <a:pt x="116" y="3825"/>
                      </a:lnTo>
                      <a:lnTo>
                        <a:pt x="100" y="3825"/>
                      </a:lnTo>
                      <a:lnTo>
                        <a:pt x="79" y="3820"/>
                      </a:lnTo>
                      <a:lnTo>
                        <a:pt x="58" y="3804"/>
                      </a:lnTo>
                      <a:lnTo>
                        <a:pt x="26" y="3777"/>
                      </a:lnTo>
                      <a:lnTo>
                        <a:pt x="5" y="3746"/>
                      </a:lnTo>
                      <a:lnTo>
                        <a:pt x="0" y="3693"/>
                      </a:lnTo>
                      <a:lnTo>
                        <a:pt x="0" y="3656"/>
                      </a:lnTo>
                      <a:lnTo>
                        <a:pt x="16" y="3608"/>
                      </a:lnTo>
                      <a:lnTo>
                        <a:pt x="32" y="3571"/>
                      </a:lnTo>
                      <a:lnTo>
                        <a:pt x="63" y="3524"/>
                      </a:lnTo>
                      <a:lnTo>
                        <a:pt x="85" y="3486"/>
                      </a:lnTo>
                      <a:lnTo>
                        <a:pt x="111" y="3444"/>
                      </a:lnTo>
                      <a:lnTo>
                        <a:pt x="137" y="3407"/>
                      </a:lnTo>
                      <a:lnTo>
                        <a:pt x="174" y="3365"/>
                      </a:lnTo>
                      <a:lnTo>
                        <a:pt x="201" y="3328"/>
                      </a:lnTo>
                      <a:lnTo>
                        <a:pt x="233" y="3291"/>
                      </a:lnTo>
                      <a:lnTo>
                        <a:pt x="275" y="3248"/>
                      </a:lnTo>
                      <a:lnTo>
                        <a:pt x="307" y="3211"/>
                      </a:lnTo>
                      <a:lnTo>
                        <a:pt x="333" y="3180"/>
                      </a:lnTo>
                      <a:lnTo>
                        <a:pt x="370" y="3137"/>
                      </a:lnTo>
                      <a:lnTo>
                        <a:pt x="402" y="3100"/>
                      </a:lnTo>
                      <a:lnTo>
                        <a:pt x="439" y="3063"/>
                      </a:lnTo>
                      <a:lnTo>
                        <a:pt x="470" y="3026"/>
                      </a:lnTo>
                      <a:lnTo>
                        <a:pt x="502" y="2989"/>
                      </a:lnTo>
                      <a:lnTo>
                        <a:pt x="539" y="2947"/>
                      </a:lnTo>
                      <a:lnTo>
                        <a:pt x="571" y="2910"/>
                      </a:lnTo>
                      <a:lnTo>
                        <a:pt x="603" y="2878"/>
                      </a:lnTo>
                      <a:lnTo>
                        <a:pt x="645" y="2836"/>
                      </a:lnTo>
                      <a:lnTo>
                        <a:pt x="677" y="2799"/>
                      </a:lnTo>
                      <a:lnTo>
                        <a:pt x="714" y="2757"/>
                      </a:lnTo>
                      <a:lnTo>
                        <a:pt x="756" y="2714"/>
                      </a:lnTo>
                      <a:lnTo>
                        <a:pt x="793" y="2667"/>
                      </a:lnTo>
                      <a:lnTo>
                        <a:pt x="835" y="2619"/>
                      </a:lnTo>
                      <a:lnTo>
                        <a:pt x="883" y="2566"/>
                      </a:lnTo>
                      <a:lnTo>
                        <a:pt x="930" y="2513"/>
                      </a:lnTo>
                      <a:lnTo>
                        <a:pt x="978" y="2455"/>
                      </a:lnTo>
                      <a:lnTo>
                        <a:pt x="1025" y="2397"/>
                      </a:lnTo>
                      <a:lnTo>
                        <a:pt x="1078" y="2339"/>
                      </a:lnTo>
                      <a:lnTo>
                        <a:pt x="1131" y="2270"/>
                      </a:lnTo>
                      <a:lnTo>
                        <a:pt x="1184" y="2201"/>
                      </a:lnTo>
                      <a:lnTo>
                        <a:pt x="1237" y="2132"/>
                      </a:lnTo>
                      <a:lnTo>
                        <a:pt x="1290" y="2058"/>
                      </a:lnTo>
                      <a:lnTo>
                        <a:pt x="1342" y="1979"/>
                      </a:lnTo>
                      <a:lnTo>
                        <a:pt x="1395" y="1894"/>
                      </a:lnTo>
                      <a:lnTo>
                        <a:pt x="1443" y="1810"/>
                      </a:lnTo>
                      <a:lnTo>
                        <a:pt x="1485" y="1725"/>
                      </a:lnTo>
                      <a:lnTo>
                        <a:pt x="1522" y="1635"/>
                      </a:lnTo>
                      <a:lnTo>
                        <a:pt x="1549" y="1540"/>
                      </a:lnTo>
                      <a:lnTo>
                        <a:pt x="1564" y="1450"/>
                      </a:lnTo>
                      <a:lnTo>
                        <a:pt x="1564" y="1355"/>
                      </a:lnTo>
                      <a:lnTo>
                        <a:pt x="1549" y="1265"/>
                      </a:lnTo>
                      <a:lnTo>
                        <a:pt x="1522" y="1175"/>
                      </a:lnTo>
                      <a:lnTo>
                        <a:pt x="1490" y="1085"/>
                      </a:lnTo>
                      <a:lnTo>
                        <a:pt x="1443" y="995"/>
                      </a:lnTo>
                      <a:lnTo>
                        <a:pt x="1395" y="910"/>
                      </a:lnTo>
                      <a:lnTo>
                        <a:pt x="1342" y="820"/>
                      </a:lnTo>
                      <a:lnTo>
                        <a:pt x="1295" y="730"/>
                      </a:lnTo>
                      <a:lnTo>
                        <a:pt x="1242" y="646"/>
                      </a:lnTo>
                      <a:lnTo>
                        <a:pt x="1194" y="561"/>
                      </a:lnTo>
                      <a:lnTo>
                        <a:pt x="1147" y="482"/>
                      </a:lnTo>
                      <a:lnTo>
                        <a:pt x="1105" y="403"/>
                      </a:lnTo>
                      <a:lnTo>
                        <a:pt x="1062" y="328"/>
                      </a:lnTo>
                      <a:lnTo>
                        <a:pt x="1020" y="265"/>
                      </a:lnTo>
                      <a:lnTo>
                        <a:pt x="988" y="207"/>
                      </a:lnTo>
                      <a:lnTo>
                        <a:pt x="962" y="154"/>
                      </a:lnTo>
                      <a:lnTo>
                        <a:pt x="935" y="117"/>
                      </a:lnTo>
                      <a:lnTo>
                        <a:pt x="920" y="85"/>
                      </a:lnTo>
                      <a:lnTo>
                        <a:pt x="893" y="43"/>
                      </a:lnTo>
                      <a:lnTo>
                        <a:pt x="883" y="22"/>
                      </a:lnTo>
                      <a:lnTo>
                        <a:pt x="872" y="0"/>
                      </a:lnTo>
                      <a:lnTo>
                        <a:pt x="872" y="0"/>
                      </a:lnTo>
                      <a:lnTo>
                        <a:pt x="872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4" name="Freeform 852">
                  <a:extLst>
                    <a:ext uri="{FF2B5EF4-FFF2-40B4-BE49-F238E27FC236}">
                      <a16:creationId xmlns:a16="http://schemas.microsoft.com/office/drawing/2014/main" id="{C727DAFF-AB2A-47C7-B3AF-87AF4B53F8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2285"/>
                  <a:ext cx="69" cy="69"/>
                </a:xfrm>
                <a:custGeom>
                  <a:avLst/>
                  <a:gdLst>
                    <a:gd name="T0" fmla="*/ 69 w 69"/>
                    <a:gd name="T1" fmla="*/ 0 h 69"/>
                    <a:gd name="T2" fmla="*/ 0 w 69"/>
                    <a:gd name="T3" fmla="*/ 48 h 69"/>
                    <a:gd name="T4" fmla="*/ 42 w 69"/>
                    <a:gd name="T5" fmla="*/ 27 h 69"/>
                    <a:gd name="T6" fmla="*/ 42 w 69"/>
                    <a:gd name="T7" fmla="*/ 69 h 69"/>
                    <a:gd name="T8" fmla="*/ 69 w 69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69">
                      <a:moveTo>
                        <a:pt x="69" y="0"/>
                      </a:moveTo>
                      <a:lnTo>
                        <a:pt x="0" y="48"/>
                      </a:lnTo>
                      <a:lnTo>
                        <a:pt x="42" y="27"/>
                      </a:lnTo>
                      <a:lnTo>
                        <a:pt x="42" y="69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5" name="Freeform 853">
                  <a:extLst>
                    <a:ext uri="{FF2B5EF4-FFF2-40B4-BE49-F238E27FC236}">
                      <a16:creationId xmlns:a16="http://schemas.microsoft.com/office/drawing/2014/main" id="{869B1663-AF15-42D7-8754-F865E5F7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7" y="227"/>
                  <a:ext cx="1527" cy="3830"/>
                </a:xfrm>
                <a:custGeom>
                  <a:avLst/>
                  <a:gdLst>
                    <a:gd name="T0" fmla="*/ 581 w 1527"/>
                    <a:gd name="T1" fmla="*/ 3830 h 3830"/>
                    <a:gd name="T2" fmla="*/ 576 w 1527"/>
                    <a:gd name="T3" fmla="*/ 3830 h 3830"/>
                    <a:gd name="T4" fmla="*/ 576 w 1527"/>
                    <a:gd name="T5" fmla="*/ 3830 h 3830"/>
                    <a:gd name="T6" fmla="*/ 565 w 1527"/>
                    <a:gd name="T7" fmla="*/ 3830 h 3830"/>
                    <a:gd name="T8" fmla="*/ 539 w 1527"/>
                    <a:gd name="T9" fmla="*/ 3825 h 3830"/>
                    <a:gd name="T10" fmla="*/ 465 w 1527"/>
                    <a:gd name="T11" fmla="*/ 3804 h 3830"/>
                    <a:gd name="T12" fmla="*/ 380 w 1527"/>
                    <a:gd name="T13" fmla="*/ 3777 h 3830"/>
                    <a:gd name="T14" fmla="*/ 285 w 1527"/>
                    <a:gd name="T15" fmla="*/ 3735 h 3830"/>
                    <a:gd name="T16" fmla="*/ 206 w 1527"/>
                    <a:gd name="T17" fmla="*/ 3688 h 3830"/>
                    <a:gd name="T18" fmla="*/ 121 w 1527"/>
                    <a:gd name="T19" fmla="*/ 3624 h 3830"/>
                    <a:gd name="T20" fmla="*/ 58 w 1527"/>
                    <a:gd name="T21" fmla="*/ 3550 h 3830"/>
                    <a:gd name="T22" fmla="*/ 10 w 1527"/>
                    <a:gd name="T23" fmla="*/ 3455 h 3830"/>
                    <a:gd name="T24" fmla="*/ 0 w 1527"/>
                    <a:gd name="T25" fmla="*/ 3360 h 3830"/>
                    <a:gd name="T26" fmla="*/ 10 w 1527"/>
                    <a:gd name="T27" fmla="*/ 3259 h 3830"/>
                    <a:gd name="T28" fmla="*/ 37 w 1527"/>
                    <a:gd name="T29" fmla="*/ 3164 h 3830"/>
                    <a:gd name="T30" fmla="*/ 68 w 1527"/>
                    <a:gd name="T31" fmla="*/ 3069 h 3830"/>
                    <a:gd name="T32" fmla="*/ 105 w 1527"/>
                    <a:gd name="T33" fmla="*/ 2979 h 3830"/>
                    <a:gd name="T34" fmla="*/ 148 w 1527"/>
                    <a:gd name="T35" fmla="*/ 2889 h 3830"/>
                    <a:gd name="T36" fmla="*/ 195 w 1527"/>
                    <a:gd name="T37" fmla="*/ 2794 h 3830"/>
                    <a:gd name="T38" fmla="*/ 243 w 1527"/>
                    <a:gd name="T39" fmla="*/ 2704 h 3830"/>
                    <a:gd name="T40" fmla="*/ 290 w 1527"/>
                    <a:gd name="T41" fmla="*/ 2614 h 3830"/>
                    <a:gd name="T42" fmla="*/ 338 w 1527"/>
                    <a:gd name="T43" fmla="*/ 2529 h 3830"/>
                    <a:gd name="T44" fmla="*/ 391 w 1527"/>
                    <a:gd name="T45" fmla="*/ 2434 h 3830"/>
                    <a:gd name="T46" fmla="*/ 459 w 1527"/>
                    <a:gd name="T47" fmla="*/ 2323 h 3830"/>
                    <a:gd name="T48" fmla="*/ 528 w 1527"/>
                    <a:gd name="T49" fmla="*/ 2206 h 3830"/>
                    <a:gd name="T50" fmla="*/ 613 w 1527"/>
                    <a:gd name="T51" fmla="*/ 2069 h 3830"/>
                    <a:gd name="T52" fmla="*/ 697 w 1527"/>
                    <a:gd name="T53" fmla="*/ 1921 h 3830"/>
                    <a:gd name="T54" fmla="*/ 803 w 1527"/>
                    <a:gd name="T55" fmla="*/ 1757 h 3830"/>
                    <a:gd name="T56" fmla="*/ 919 w 1527"/>
                    <a:gd name="T57" fmla="*/ 1566 h 3830"/>
                    <a:gd name="T58" fmla="*/ 1046 w 1527"/>
                    <a:gd name="T59" fmla="*/ 1355 h 3830"/>
                    <a:gd name="T60" fmla="*/ 1194 w 1527"/>
                    <a:gd name="T61" fmla="*/ 1122 h 3830"/>
                    <a:gd name="T62" fmla="*/ 1342 w 1527"/>
                    <a:gd name="T63" fmla="*/ 857 h 3830"/>
                    <a:gd name="T64" fmla="*/ 1485 w 1527"/>
                    <a:gd name="T65" fmla="*/ 577 h 3830"/>
                    <a:gd name="T66" fmla="*/ 1516 w 1527"/>
                    <a:gd name="T67" fmla="*/ 355 h 3830"/>
                    <a:gd name="T68" fmla="*/ 1453 w 1527"/>
                    <a:gd name="T69" fmla="*/ 217 h 3830"/>
                    <a:gd name="T70" fmla="*/ 1400 w 1527"/>
                    <a:gd name="T71" fmla="*/ 122 h 3830"/>
                    <a:gd name="T72" fmla="*/ 1358 w 1527"/>
                    <a:gd name="T73" fmla="*/ 48 h 3830"/>
                    <a:gd name="T74" fmla="*/ 1326 w 1527"/>
                    <a:gd name="T75" fmla="*/ 0 h 3830"/>
                    <a:gd name="T76" fmla="*/ 1326 w 1527"/>
                    <a:gd name="T7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527" h="3830">
                      <a:moveTo>
                        <a:pt x="581" y="3830"/>
                      </a:moveTo>
                      <a:lnTo>
                        <a:pt x="581" y="3830"/>
                      </a:lnTo>
                      <a:lnTo>
                        <a:pt x="576" y="3830"/>
                      </a:lnTo>
                      <a:lnTo>
                        <a:pt x="576" y="3830"/>
                      </a:lnTo>
                      <a:lnTo>
                        <a:pt x="576" y="3830"/>
                      </a:lnTo>
                      <a:lnTo>
                        <a:pt x="576" y="3830"/>
                      </a:lnTo>
                      <a:lnTo>
                        <a:pt x="570" y="3830"/>
                      </a:lnTo>
                      <a:lnTo>
                        <a:pt x="565" y="3830"/>
                      </a:lnTo>
                      <a:lnTo>
                        <a:pt x="560" y="3825"/>
                      </a:lnTo>
                      <a:lnTo>
                        <a:pt x="539" y="3825"/>
                      </a:lnTo>
                      <a:lnTo>
                        <a:pt x="512" y="3814"/>
                      </a:lnTo>
                      <a:lnTo>
                        <a:pt x="465" y="3804"/>
                      </a:lnTo>
                      <a:lnTo>
                        <a:pt x="422" y="3793"/>
                      </a:lnTo>
                      <a:lnTo>
                        <a:pt x="380" y="3777"/>
                      </a:lnTo>
                      <a:lnTo>
                        <a:pt x="338" y="3756"/>
                      </a:lnTo>
                      <a:lnTo>
                        <a:pt x="285" y="3735"/>
                      </a:lnTo>
                      <a:lnTo>
                        <a:pt x="248" y="3714"/>
                      </a:lnTo>
                      <a:lnTo>
                        <a:pt x="206" y="3688"/>
                      </a:lnTo>
                      <a:lnTo>
                        <a:pt x="163" y="3661"/>
                      </a:lnTo>
                      <a:lnTo>
                        <a:pt x="121" y="3624"/>
                      </a:lnTo>
                      <a:lnTo>
                        <a:pt x="89" y="3587"/>
                      </a:lnTo>
                      <a:lnTo>
                        <a:pt x="58" y="3550"/>
                      </a:lnTo>
                      <a:lnTo>
                        <a:pt x="31" y="3508"/>
                      </a:lnTo>
                      <a:lnTo>
                        <a:pt x="10" y="3455"/>
                      </a:lnTo>
                      <a:lnTo>
                        <a:pt x="5" y="3407"/>
                      </a:lnTo>
                      <a:lnTo>
                        <a:pt x="0" y="3360"/>
                      </a:lnTo>
                      <a:lnTo>
                        <a:pt x="5" y="3301"/>
                      </a:lnTo>
                      <a:lnTo>
                        <a:pt x="10" y="3259"/>
                      </a:lnTo>
                      <a:lnTo>
                        <a:pt x="26" y="3211"/>
                      </a:lnTo>
                      <a:lnTo>
                        <a:pt x="37" y="3164"/>
                      </a:lnTo>
                      <a:lnTo>
                        <a:pt x="52" y="3116"/>
                      </a:lnTo>
                      <a:lnTo>
                        <a:pt x="68" y="3069"/>
                      </a:lnTo>
                      <a:lnTo>
                        <a:pt x="89" y="3016"/>
                      </a:lnTo>
                      <a:lnTo>
                        <a:pt x="105" y="2979"/>
                      </a:lnTo>
                      <a:lnTo>
                        <a:pt x="126" y="2931"/>
                      </a:lnTo>
                      <a:lnTo>
                        <a:pt x="148" y="2889"/>
                      </a:lnTo>
                      <a:lnTo>
                        <a:pt x="174" y="2836"/>
                      </a:lnTo>
                      <a:lnTo>
                        <a:pt x="195" y="2794"/>
                      </a:lnTo>
                      <a:lnTo>
                        <a:pt x="216" y="2751"/>
                      </a:lnTo>
                      <a:lnTo>
                        <a:pt x="243" y="2704"/>
                      </a:lnTo>
                      <a:lnTo>
                        <a:pt x="264" y="2656"/>
                      </a:lnTo>
                      <a:lnTo>
                        <a:pt x="290" y="2614"/>
                      </a:lnTo>
                      <a:lnTo>
                        <a:pt x="311" y="2571"/>
                      </a:lnTo>
                      <a:lnTo>
                        <a:pt x="338" y="2529"/>
                      </a:lnTo>
                      <a:lnTo>
                        <a:pt x="364" y="2481"/>
                      </a:lnTo>
                      <a:lnTo>
                        <a:pt x="391" y="2434"/>
                      </a:lnTo>
                      <a:lnTo>
                        <a:pt x="422" y="2381"/>
                      </a:lnTo>
                      <a:lnTo>
                        <a:pt x="459" y="2323"/>
                      </a:lnTo>
                      <a:lnTo>
                        <a:pt x="496" y="2265"/>
                      </a:lnTo>
                      <a:lnTo>
                        <a:pt x="528" y="2206"/>
                      </a:lnTo>
                      <a:lnTo>
                        <a:pt x="570" y="2138"/>
                      </a:lnTo>
                      <a:lnTo>
                        <a:pt x="613" y="2069"/>
                      </a:lnTo>
                      <a:lnTo>
                        <a:pt x="655" y="2000"/>
                      </a:lnTo>
                      <a:lnTo>
                        <a:pt x="697" y="1921"/>
                      </a:lnTo>
                      <a:lnTo>
                        <a:pt x="750" y="1841"/>
                      </a:lnTo>
                      <a:lnTo>
                        <a:pt x="803" y="1757"/>
                      </a:lnTo>
                      <a:lnTo>
                        <a:pt x="856" y="1667"/>
                      </a:lnTo>
                      <a:lnTo>
                        <a:pt x="919" y="1566"/>
                      </a:lnTo>
                      <a:lnTo>
                        <a:pt x="983" y="1466"/>
                      </a:lnTo>
                      <a:lnTo>
                        <a:pt x="1046" y="1355"/>
                      </a:lnTo>
                      <a:lnTo>
                        <a:pt x="1115" y="1244"/>
                      </a:lnTo>
                      <a:lnTo>
                        <a:pt x="1194" y="1122"/>
                      </a:lnTo>
                      <a:lnTo>
                        <a:pt x="1268" y="990"/>
                      </a:lnTo>
                      <a:lnTo>
                        <a:pt x="1342" y="857"/>
                      </a:lnTo>
                      <a:lnTo>
                        <a:pt x="1421" y="715"/>
                      </a:lnTo>
                      <a:lnTo>
                        <a:pt x="1485" y="577"/>
                      </a:lnTo>
                      <a:lnTo>
                        <a:pt x="1527" y="450"/>
                      </a:lnTo>
                      <a:lnTo>
                        <a:pt x="1516" y="355"/>
                      </a:lnTo>
                      <a:lnTo>
                        <a:pt x="1485" y="281"/>
                      </a:lnTo>
                      <a:lnTo>
                        <a:pt x="1453" y="217"/>
                      </a:lnTo>
                      <a:lnTo>
                        <a:pt x="1421" y="170"/>
                      </a:lnTo>
                      <a:lnTo>
                        <a:pt x="1400" y="122"/>
                      </a:lnTo>
                      <a:lnTo>
                        <a:pt x="1379" y="90"/>
                      </a:lnTo>
                      <a:lnTo>
                        <a:pt x="1358" y="48"/>
                      </a:lnTo>
                      <a:lnTo>
                        <a:pt x="1337" y="27"/>
                      </a:lnTo>
                      <a:lnTo>
                        <a:pt x="1326" y="0"/>
                      </a:lnTo>
                      <a:lnTo>
                        <a:pt x="1326" y="0"/>
                      </a:lnTo>
                      <a:lnTo>
                        <a:pt x="1326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6" name="Freeform 854">
                  <a:extLst>
                    <a:ext uri="{FF2B5EF4-FFF2-40B4-BE49-F238E27FC236}">
                      <a16:creationId xmlns:a16="http://schemas.microsoft.com/office/drawing/2014/main" id="{8B084402-F315-4AA2-9367-0C70269AC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" y="2248"/>
                  <a:ext cx="63" cy="69"/>
                </a:xfrm>
                <a:custGeom>
                  <a:avLst/>
                  <a:gdLst>
                    <a:gd name="T0" fmla="*/ 63 w 63"/>
                    <a:gd name="T1" fmla="*/ 0 h 69"/>
                    <a:gd name="T2" fmla="*/ 0 w 63"/>
                    <a:gd name="T3" fmla="*/ 48 h 69"/>
                    <a:gd name="T4" fmla="*/ 42 w 63"/>
                    <a:gd name="T5" fmla="*/ 27 h 69"/>
                    <a:gd name="T6" fmla="*/ 42 w 63"/>
                    <a:gd name="T7" fmla="*/ 69 h 69"/>
                    <a:gd name="T8" fmla="*/ 63 w 63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9">
                      <a:moveTo>
                        <a:pt x="63" y="0"/>
                      </a:moveTo>
                      <a:lnTo>
                        <a:pt x="0" y="48"/>
                      </a:lnTo>
                      <a:lnTo>
                        <a:pt x="42" y="27"/>
                      </a:lnTo>
                      <a:lnTo>
                        <a:pt x="42" y="69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7" name="Freeform 855">
                  <a:extLst>
                    <a:ext uri="{FF2B5EF4-FFF2-40B4-BE49-F238E27FC236}">
                      <a16:creationId xmlns:a16="http://schemas.microsoft.com/office/drawing/2014/main" id="{EAF8A435-BA96-429E-BE5D-947557B5F6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34" y="227"/>
                  <a:ext cx="1676" cy="3830"/>
                </a:xfrm>
                <a:custGeom>
                  <a:avLst/>
                  <a:gdLst>
                    <a:gd name="T0" fmla="*/ 64 w 1676"/>
                    <a:gd name="T1" fmla="*/ 3830 h 3830"/>
                    <a:gd name="T2" fmla="*/ 59 w 1676"/>
                    <a:gd name="T3" fmla="*/ 3830 h 3830"/>
                    <a:gd name="T4" fmla="*/ 59 w 1676"/>
                    <a:gd name="T5" fmla="*/ 3830 h 3830"/>
                    <a:gd name="T6" fmla="*/ 53 w 1676"/>
                    <a:gd name="T7" fmla="*/ 3830 h 3830"/>
                    <a:gd name="T8" fmla="*/ 37 w 1676"/>
                    <a:gd name="T9" fmla="*/ 3820 h 3830"/>
                    <a:gd name="T10" fmla="*/ 6 w 1676"/>
                    <a:gd name="T11" fmla="*/ 3793 h 3830"/>
                    <a:gd name="T12" fmla="*/ 11 w 1676"/>
                    <a:gd name="T13" fmla="*/ 3719 h 3830"/>
                    <a:gd name="T14" fmla="*/ 59 w 1676"/>
                    <a:gd name="T15" fmla="*/ 3640 h 3830"/>
                    <a:gd name="T16" fmla="*/ 117 w 1676"/>
                    <a:gd name="T17" fmla="*/ 3571 h 3830"/>
                    <a:gd name="T18" fmla="*/ 191 w 1676"/>
                    <a:gd name="T19" fmla="*/ 3502 h 3830"/>
                    <a:gd name="T20" fmla="*/ 259 w 1676"/>
                    <a:gd name="T21" fmla="*/ 3434 h 3830"/>
                    <a:gd name="T22" fmla="*/ 339 w 1676"/>
                    <a:gd name="T23" fmla="*/ 3365 h 3830"/>
                    <a:gd name="T24" fmla="*/ 413 w 1676"/>
                    <a:gd name="T25" fmla="*/ 3301 h 3830"/>
                    <a:gd name="T26" fmla="*/ 487 w 1676"/>
                    <a:gd name="T27" fmla="*/ 3233 h 3830"/>
                    <a:gd name="T28" fmla="*/ 561 w 1676"/>
                    <a:gd name="T29" fmla="*/ 3169 h 3830"/>
                    <a:gd name="T30" fmla="*/ 640 w 1676"/>
                    <a:gd name="T31" fmla="*/ 3100 h 3830"/>
                    <a:gd name="T32" fmla="*/ 714 w 1676"/>
                    <a:gd name="T33" fmla="*/ 3032 h 3830"/>
                    <a:gd name="T34" fmla="*/ 788 w 1676"/>
                    <a:gd name="T35" fmla="*/ 2968 h 3830"/>
                    <a:gd name="T36" fmla="*/ 867 w 1676"/>
                    <a:gd name="T37" fmla="*/ 2894 h 3830"/>
                    <a:gd name="T38" fmla="*/ 957 w 1676"/>
                    <a:gd name="T39" fmla="*/ 2815 h 3830"/>
                    <a:gd name="T40" fmla="*/ 1042 w 1676"/>
                    <a:gd name="T41" fmla="*/ 2730 h 3830"/>
                    <a:gd name="T42" fmla="*/ 1137 w 1676"/>
                    <a:gd name="T43" fmla="*/ 2635 h 3830"/>
                    <a:gd name="T44" fmla="*/ 1237 w 1676"/>
                    <a:gd name="T45" fmla="*/ 2529 h 3830"/>
                    <a:gd name="T46" fmla="*/ 1343 w 1676"/>
                    <a:gd name="T47" fmla="*/ 2413 h 3830"/>
                    <a:gd name="T48" fmla="*/ 1443 w 1676"/>
                    <a:gd name="T49" fmla="*/ 2286 h 3830"/>
                    <a:gd name="T50" fmla="*/ 1538 w 1676"/>
                    <a:gd name="T51" fmla="*/ 2148 h 3830"/>
                    <a:gd name="T52" fmla="*/ 1612 w 1676"/>
                    <a:gd name="T53" fmla="*/ 2000 h 3830"/>
                    <a:gd name="T54" fmla="*/ 1660 w 1676"/>
                    <a:gd name="T55" fmla="*/ 1847 h 3830"/>
                    <a:gd name="T56" fmla="*/ 1676 w 1676"/>
                    <a:gd name="T57" fmla="*/ 1688 h 3830"/>
                    <a:gd name="T58" fmla="*/ 1644 w 1676"/>
                    <a:gd name="T59" fmla="*/ 1524 h 3830"/>
                    <a:gd name="T60" fmla="*/ 1581 w 1676"/>
                    <a:gd name="T61" fmla="*/ 1360 h 3830"/>
                    <a:gd name="T62" fmla="*/ 1491 w 1676"/>
                    <a:gd name="T63" fmla="*/ 1191 h 3830"/>
                    <a:gd name="T64" fmla="*/ 1396 w 1676"/>
                    <a:gd name="T65" fmla="*/ 1016 h 3830"/>
                    <a:gd name="T66" fmla="*/ 1295 w 1676"/>
                    <a:gd name="T67" fmla="*/ 842 h 3830"/>
                    <a:gd name="T68" fmla="*/ 1190 w 1676"/>
                    <a:gd name="T69" fmla="*/ 667 h 3830"/>
                    <a:gd name="T70" fmla="*/ 1100 w 1676"/>
                    <a:gd name="T71" fmla="*/ 498 h 3830"/>
                    <a:gd name="T72" fmla="*/ 1010 w 1676"/>
                    <a:gd name="T73" fmla="*/ 344 h 3830"/>
                    <a:gd name="T74" fmla="*/ 936 w 1676"/>
                    <a:gd name="T75" fmla="*/ 217 h 3830"/>
                    <a:gd name="T76" fmla="*/ 883 w 1676"/>
                    <a:gd name="T77" fmla="*/ 122 h 3830"/>
                    <a:gd name="T78" fmla="*/ 835 w 1676"/>
                    <a:gd name="T79" fmla="*/ 48 h 3830"/>
                    <a:gd name="T80" fmla="*/ 809 w 1676"/>
                    <a:gd name="T81" fmla="*/ 0 h 3830"/>
                    <a:gd name="T82" fmla="*/ 809 w 1676"/>
                    <a:gd name="T83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76" h="3830">
                      <a:moveTo>
                        <a:pt x="64" y="3830"/>
                      </a:moveTo>
                      <a:lnTo>
                        <a:pt x="64" y="3830"/>
                      </a:lnTo>
                      <a:lnTo>
                        <a:pt x="59" y="3830"/>
                      </a:lnTo>
                      <a:lnTo>
                        <a:pt x="59" y="3830"/>
                      </a:lnTo>
                      <a:lnTo>
                        <a:pt x="59" y="3830"/>
                      </a:lnTo>
                      <a:lnTo>
                        <a:pt x="59" y="3830"/>
                      </a:lnTo>
                      <a:lnTo>
                        <a:pt x="53" y="3830"/>
                      </a:lnTo>
                      <a:lnTo>
                        <a:pt x="53" y="3830"/>
                      </a:lnTo>
                      <a:lnTo>
                        <a:pt x="48" y="3825"/>
                      </a:lnTo>
                      <a:lnTo>
                        <a:pt x="37" y="3820"/>
                      </a:lnTo>
                      <a:lnTo>
                        <a:pt x="22" y="3809"/>
                      </a:lnTo>
                      <a:lnTo>
                        <a:pt x="6" y="3793"/>
                      </a:lnTo>
                      <a:lnTo>
                        <a:pt x="0" y="3746"/>
                      </a:lnTo>
                      <a:lnTo>
                        <a:pt x="11" y="3719"/>
                      </a:lnTo>
                      <a:lnTo>
                        <a:pt x="37" y="3677"/>
                      </a:lnTo>
                      <a:lnTo>
                        <a:pt x="59" y="3640"/>
                      </a:lnTo>
                      <a:lnTo>
                        <a:pt x="90" y="3603"/>
                      </a:lnTo>
                      <a:lnTo>
                        <a:pt x="117" y="3571"/>
                      </a:lnTo>
                      <a:lnTo>
                        <a:pt x="154" y="3534"/>
                      </a:lnTo>
                      <a:lnTo>
                        <a:pt x="191" y="3502"/>
                      </a:lnTo>
                      <a:lnTo>
                        <a:pt x="228" y="3465"/>
                      </a:lnTo>
                      <a:lnTo>
                        <a:pt x="259" y="3434"/>
                      </a:lnTo>
                      <a:lnTo>
                        <a:pt x="296" y="3402"/>
                      </a:lnTo>
                      <a:lnTo>
                        <a:pt x="339" y="3365"/>
                      </a:lnTo>
                      <a:lnTo>
                        <a:pt x="370" y="3333"/>
                      </a:lnTo>
                      <a:lnTo>
                        <a:pt x="413" y="3301"/>
                      </a:lnTo>
                      <a:lnTo>
                        <a:pt x="444" y="3270"/>
                      </a:lnTo>
                      <a:lnTo>
                        <a:pt x="487" y="3233"/>
                      </a:lnTo>
                      <a:lnTo>
                        <a:pt x="529" y="3201"/>
                      </a:lnTo>
                      <a:lnTo>
                        <a:pt x="561" y="3169"/>
                      </a:lnTo>
                      <a:lnTo>
                        <a:pt x="603" y="3137"/>
                      </a:lnTo>
                      <a:lnTo>
                        <a:pt x="640" y="3100"/>
                      </a:lnTo>
                      <a:lnTo>
                        <a:pt x="682" y="3063"/>
                      </a:lnTo>
                      <a:lnTo>
                        <a:pt x="714" y="3032"/>
                      </a:lnTo>
                      <a:lnTo>
                        <a:pt x="756" y="3000"/>
                      </a:lnTo>
                      <a:lnTo>
                        <a:pt x="788" y="2968"/>
                      </a:lnTo>
                      <a:lnTo>
                        <a:pt x="830" y="2931"/>
                      </a:lnTo>
                      <a:lnTo>
                        <a:pt x="867" y="2894"/>
                      </a:lnTo>
                      <a:lnTo>
                        <a:pt x="909" y="2857"/>
                      </a:lnTo>
                      <a:lnTo>
                        <a:pt x="957" y="2815"/>
                      </a:lnTo>
                      <a:lnTo>
                        <a:pt x="994" y="2772"/>
                      </a:lnTo>
                      <a:lnTo>
                        <a:pt x="1042" y="2730"/>
                      </a:lnTo>
                      <a:lnTo>
                        <a:pt x="1089" y="2682"/>
                      </a:lnTo>
                      <a:lnTo>
                        <a:pt x="1137" y="2635"/>
                      </a:lnTo>
                      <a:lnTo>
                        <a:pt x="1184" y="2582"/>
                      </a:lnTo>
                      <a:lnTo>
                        <a:pt x="1237" y="2529"/>
                      </a:lnTo>
                      <a:lnTo>
                        <a:pt x="1290" y="2471"/>
                      </a:lnTo>
                      <a:lnTo>
                        <a:pt x="1343" y="2413"/>
                      </a:lnTo>
                      <a:lnTo>
                        <a:pt x="1396" y="2349"/>
                      </a:lnTo>
                      <a:lnTo>
                        <a:pt x="1443" y="2286"/>
                      </a:lnTo>
                      <a:lnTo>
                        <a:pt x="1491" y="2217"/>
                      </a:lnTo>
                      <a:lnTo>
                        <a:pt x="1538" y="2148"/>
                      </a:lnTo>
                      <a:lnTo>
                        <a:pt x="1570" y="2079"/>
                      </a:lnTo>
                      <a:lnTo>
                        <a:pt x="1612" y="2000"/>
                      </a:lnTo>
                      <a:lnTo>
                        <a:pt x="1639" y="1926"/>
                      </a:lnTo>
                      <a:lnTo>
                        <a:pt x="1660" y="1847"/>
                      </a:lnTo>
                      <a:lnTo>
                        <a:pt x="1671" y="1767"/>
                      </a:lnTo>
                      <a:lnTo>
                        <a:pt x="1676" y="1688"/>
                      </a:lnTo>
                      <a:lnTo>
                        <a:pt x="1660" y="1609"/>
                      </a:lnTo>
                      <a:lnTo>
                        <a:pt x="1644" y="1524"/>
                      </a:lnTo>
                      <a:lnTo>
                        <a:pt x="1607" y="1445"/>
                      </a:lnTo>
                      <a:lnTo>
                        <a:pt x="1581" y="1360"/>
                      </a:lnTo>
                      <a:lnTo>
                        <a:pt x="1538" y="1275"/>
                      </a:lnTo>
                      <a:lnTo>
                        <a:pt x="1491" y="1191"/>
                      </a:lnTo>
                      <a:lnTo>
                        <a:pt x="1443" y="1106"/>
                      </a:lnTo>
                      <a:lnTo>
                        <a:pt x="1396" y="1016"/>
                      </a:lnTo>
                      <a:lnTo>
                        <a:pt x="1343" y="932"/>
                      </a:lnTo>
                      <a:lnTo>
                        <a:pt x="1295" y="842"/>
                      </a:lnTo>
                      <a:lnTo>
                        <a:pt x="1242" y="752"/>
                      </a:lnTo>
                      <a:lnTo>
                        <a:pt x="1190" y="667"/>
                      </a:lnTo>
                      <a:lnTo>
                        <a:pt x="1142" y="582"/>
                      </a:lnTo>
                      <a:lnTo>
                        <a:pt x="1100" y="498"/>
                      </a:lnTo>
                      <a:lnTo>
                        <a:pt x="1052" y="418"/>
                      </a:lnTo>
                      <a:lnTo>
                        <a:pt x="1010" y="344"/>
                      </a:lnTo>
                      <a:lnTo>
                        <a:pt x="968" y="281"/>
                      </a:lnTo>
                      <a:lnTo>
                        <a:pt x="936" y="217"/>
                      </a:lnTo>
                      <a:lnTo>
                        <a:pt x="899" y="170"/>
                      </a:lnTo>
                      <a:lnTo>
                        <a:pt x="883" y="122"/>
                      </a:lnTo>
                      <a:lnTo>
                        <a:pt x="862" y="90"/>
                      </a:lnTo>
                      <a:lnTo>
                        <a:pt x="835" y="48"/>
                      </a:lnTo>
                      <a:lnTo>
                        <a:pt x="820" y="27"/>
                      </a:lnTo>
                      <a:lnTo>
                        <a:pt x="809" y="0"/>
                      </a:lnTo>
                      <a:lnTo>
                        <a:pt x="809" y="0"/>
                      </a:lnTo>
                      <a:lnTo>
                        <a:pt x="809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8" name="Freeform 856">
                  <a:extLst>
                    <a:ext uri="{FF2B5EF4-FFF2-40B4-BE49-F238E27FC236}">
                      <a16:creationId xmlns:a16="http://schemas.microsoft.com/office/drawing/2014/main" id="{CA470107-584C-40D8-BE5D-5C70380DA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5" y="2354"/>
                  <a:ext cx="58" cy="69"/>
                </a:xfrm>
                <a:custGeom>
                  <a:avLst/>
                  <a:gdLst>
                    <a:gd name="T0" fmla="*/ 58 w 58"/>
                    <a:gd name="T1" fmla="*/ 0 h 69"/>
                    <a:gd name="T2" fmla="*/ 0 w 58"/>
                    <a:gd name="T3" fmla="*/ 58 h 69"/>
                    <a:gd name="T4" fmla="*/ 37 w 58"/>
                    <a:gd name="T5" fmla="*/ 32 h 69"/>
                    <a:gd name="T6" fmla="*/ 42 w 58"/>
                    <a:gd name="T7" fmla="*/ 69 h 69"/>
                    <a:gd name="T8" fmla="*/ 58 w 58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69">
                      <a:moveTo>
                        <a:pt x="58" y="0"/>
                      </a:moveTo>
                      <a:lnTo>
                        <a:pt x="0" y="58"/>
                      </a:lnTo>
                      <a:lnTo>
                        <a:pt x="37" y="32"/>
                      </a:lnTo>
                      <a:lnTo>
                        <a:pt x="42" y="69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79" name="Freeform 857">
                  <a:extLst>
                    <a:ext uri="{FF2B5EF4-FFF2-40B4-BE49-F238E27FC236}">
                      <a16:creationId xmlns:a16="http://schemas.microsoft.com/office/drawing/2014/main" id="{021AD8A6-D1D8-4A03-B9A1-C5CC5708BD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03" y="227"/>
                  <a:ext cx="1612" cy="3830"/>
                </a:xfrm>
                <a:custGeom>
                  <a:avLst/>
                  <a:gdLst>
                    <a:gd name="T0" fmla="*/ 95 w 1612"/>
                    <a:gd name="T1" fmla="*/ 3830 h 3830"/>
                    <a:gd name="T2" fmla="*/ 90 w 1612"/>
                    <a:gd name="T3" fmla="*/ 3830 h 3830"/>
                    <a:gd name="T4" fmla="*/ 90 w 1612"/>
                    <a:gd name="T5" fmla="*/ 3830 h 3830"/>
                    <a:gd name="T6" fmla="*/ 84 w 1612"/>
                    <a:gd name="T7" fmla="*/ 3830 h 3830"/>
                    <a:gd name="T8" fmla="*/ 68 w 1612"/>
                    <a:gd name="T9" fmla="*/ 3825 h 3830"/>
                    <a:gd name="T10" fmla="*/ 31 w 1612"/>
                    <a:gd name="T11" fmla="*/ 3799 h 3830"/>
                    <a:gd name="T12" fmla="*/ 0 w 1612"/>
                    <a:gd name="T13" fmla="*/ 3735 h 3830"/>
                    <a:gd name="T14" fmla="*/ 21 w 1612"/>
                    <a:gd name="T15" fmla="*/ 3650 h 3830"/>
                    <a:gd name="T16" fmla="*/ 63 w 1612"/>
                    <a:gd name="T17" fmla="*/ 3571 h 3830"/>
                    <a:gd name="T18" fmla="*/ 127 w 1612"/>
                    <a:gd name="T19" fmla="*/ 3492 h 3830"/>
                    <a:gd name="T20" fmla="*/ 190 w 1612"/>
                    <a:gd name="T21" fmla="*/ 3418 h 3830"/>
                    <a:gd name="T22" fmla="*/ 264 w 1612"/>
                    <a:gd name="T23" fmla="*/ 3338 h 3830"/>
                    <a:gd name="T24" fmla="*/ 327 w 1612"/>
                    <a:gd name="T25" fmla="*/ 3275 h 3830"/>
                    <a:gd name="T26" fmla="*/ 401 w 1612"/>
                    <a:gd name="T27" fmla="*/ 3196 h 3830"/>
                    <a:gd name="T28" fmla="*/ 465 w 1612"/>
                    <a:gd name="T29" fmla="*/ 3132 h 3830"/>
                    <a:gd name="T30" fmla="*/ 539 w 1612"/>
                    <a:gd name="T31" fmla="*/ 3058 h 3830"/>
                    <a:gd name="T32" fmla="*/ 613 w 1612"/>
                    <a:gd name="T33" fmla="*/ 2984 h 3830"/>
                    <a:gd name="T34" fmla="*/ 682 w 1612"/>
                    <a:gd name="T35" fmla="*/ 2915 h 3830"/>
                    <a:gd name="T36" fmla="*/ 756 w 1612"/>
                    <a:gd name="T37" fmla="*/ 2841 h 3830"/>
                    <a:gd name="T38" fmla="*/ 835 w 1612"/>
                    <a:gd name="T39" fmla="*/ 2757 h 3830"/>
                    <a:gd name="T40" fmla="*/ 925 w 1612"/>
                    <a:gd name="T41" fmla="*/ 2667 h 3830"/>
                    <a:gd name="T42" fmla="*/ 1014 w 1612"/>
                    <a:gd name="T43" fmla="*/ 2566 h 3830"/>
                    <a:gd name="T44" fmla="*/ 1115 w 1612"/>
                    <a:gd name="T45" fmla="*/ 2455 h 3830"/>
                    <a:gd name="T46" fmla="*/ 1215 w 1612"/>
                    <a:gd name="T47" fmla="*/ 2333 h 3830"/>
                    <a:gd name="T48" fmla="*/ 1321 w 1612"/>
                    <a:gd name="T49" fmla="*/ 2196 h 3830"/>
                    <a:gd name="T50" fmla="*/ 1421 w 1612"/>
                    <a:gd name="T51" fmla="*/ 2053 h 3830"/>
                    <a:gd name="T52" fmla="*/ 1511 w 1612"/>
                    <a:gd name="T53" fmla="*/ 1894 h 3830"/>
                    <a:gd name="T54" fmla="*/ 1585 w 1612"/>
                    <a:gd name="T55" fmla="*/ 1725 h 3830"/>
                    <a:gd name="T56" fmla="*/ 1612 w 1612"/>
                    <a:gd name="T57" fmla="*/ 1550 h 3830"/>
                    <a:gd name="T58" fmla="*/ 1585 w 1612"/>
                    <a:gd name="T59" fmla="*/ 1376 h 3830"/>
                    <a:gd name="T60" fmla="*/ 1517 w 1612"/>
                    <a:gd name="T61" fmla="*/ 1207 h 3830"/>
                    <a:gd name="T62" fmla="*/ 1432 w 1612"/>
                    <a:gd name="T63" fmla="*/ 1027 h 3830"/>
                    <a:gd name="T64" fmla="*/ 1332 w 1612"/>
                    <a:gd name="T65" fmla="*/ 852 h 3830"/>
                    <a:gd name="T66" fmla="*/ 1231 w 1612"/>
                    <a:gd name="T67" fmla="*/ 678 h 3830"/>
                    <a:gd name="T68" fmla="*/ 1131 w 1612"/>
                    <a:gd name="T69" fmla="*/ 508 h 3830"/>
                    <a:gd name="T70" fmla="*/ 1046 w 1612"/>
                    <a:gd name="T71" fmla="*/ 355 h 3830"/>
                    <a:gd name="T72" fmla="*/ 967 w 1612"/>
                    <a:gd name="T73" fmla="*/ 228 h 3830"/>
                    <a:gd name="T74" fmla="*/ 914 w 1612"/>
                    <a:gd name="T75" fmla="*/ 127 h 3830"/>
                    <a:gd name="T76" fmla="*/ 866 w 1612"/>
                    <a:gd name="T77" fmla="*/ 53 h 3830"/>
                    <a:gd name="T78" fmla="*/ 840 w 1612"/>
                    <a:gd name="T79" fmla="*/ 6 h 3830"/>
                    <a:gd name="T80" fmla="*/ 840 w 1612"/>
                    <a:gd name="T81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612" h="3830">
                      <a:moveTo>
                        <a:pt x="95" y="3830"/>
                      </a:moveTo>
                      <a:lnTo>
                        <a:pt x="95" y="3830"/>
                      </a:lnTo>
                      <a:lnTo>
                        <a:pt x="90" y="3830"/>
                      </a:lnTo>
                      <a:lnTo>
                        <a:pt x="90" y="3830"/>
                      </a:lnTo>
                      <a:lnTo>
                        <a:pt x="90" y="3830"/>
                      </a:lnTo>
                      <a:lnTo>
                        <a:pt x="90" y="3830"/>
                      </a:lnTo>
                      <a:lnTo>
                        <a:pt x="90" y="3830"/>
                      </a:lnTo>
                      <a:lnTo>
                        <a:pt x="84" y="3830"/>
                      </a:lnTo>
                      <a:lnTo>
                        <a:pt x="79" y="3825"/>
                      </a:lnTo>
                      <a:lnTo>
                        <a:pt x="68" y="3825"/>
                      </a:lnTo>
                      <a:lnTo>
                        <a:pt x="53" y="3814"/>
                      </a:lnTo>
                      <a:lnTo>
                        <a:pt x="31" y="3799"/>
                      </a:lnTo>
                      <a:lnTo>
                        <a:pt x="5" y="3767"/>
                      </a:lnTo>
                      <a:lnTo>
                        <a:pt x="0" y="3735"/>
                      </a:lnTo>
                      <a:lnTo>
                        <a:pt x="5" y="3688"/>
                      </a:lnTo>
                      <a:lnTo>
                        <a:pt x="21" y="3650"/>
                      </a:lnTo>
                      <a:lnTo>
                        <a:pt x="42" y="3603"/>
                      </a:lnTo>
                      <a:lnTo>
                        <a:pt x="63" y="3571"/>
                      </a:lnTo>
                      <a:lnTo>
                        <a:pt x="95" y="3529"/>
                      </a:lnTo>
                      <a:lnTo>
                        <a:pt x="127" y="3492"/>
                      </a:lnTo>
                      <a:lnTo>
                        <a:pt x="158" y="3455"/>
                      </a:lnTo>
                      <a:lnTo>
                        <a:pt x="190" y="3418"/>
                      </a:lnTo>
                      <a:lnTo>
                        <a:pt x="222" y="3381"/>
                      </a:lnTo>
                      <a:lnTo>
                        <a:pt x="264" y="3338"/>
                      </a:lnTo>
                      <a:lnTo>
                        <a:pt x="290" y="3307"/>
                      </a:lnTo>
                      <a:lnTo>
                        <a:pt x="327" y="3275"/>
                      </a:lnTo>
                      <a:lnTo>
                        <a:pt x="359" y="3238"/>
                      </a:lnTo>
                      <a:lnTo>
                        <a:pt x="401" y="3196"/>
                      </a:lnTo>
                      <a:lnTo>
                        <a:pt x="433" y="3164"/>
                      </a:lnTo>
                      <a:lnTo>
                        <a:pt x="465" y="3132"/>
                      </a:lnTo>
                      <a:lnTo>
                        <a:pt x="502" y="3095"/>
                      </a:lnTo>
                      <a:lnTo>
                        <a:pt x="539" y="3058"/>
                      </a:lnTo>
                      <a:lnTo>
                        <a:pt x="581" y="3016"/>
                      </a:lnTo>
                      <a:lnTo>
                        <a:pt x="613" y="2984"/>
                      </a:lnTo>
                      <a:lnTo>
                        <a:pt x="645" y="2952"/>
                      </a:lnTo>
                      <a:lnTo>
                        <a:pt x="682" y="2915"/>
                      </a:lnTo>
                      <a:lnTo>
                        <a:pt x="719" y="2878"/>
                      </a:lnTo>
                      <a:lnTo>
                        <a:pt x="756" y="2841"/>
                      </a:lnTo>
                      <a:lnTo>
                        <a:pt x="798" y="2799"/>
                      </a:lnTo>
                      <a:lnTo>
                        <a:pt x="835" y="2757"/>
                      </a:lnTo>
                      <a:lnTo>
                        <a:pt x="877" y="2714"/>
                      </a:lnTo>
                      <a:lnTo>
                        <a:pt x="925" y="2667"/>
                      </a:lnTo>
                      <a:lnTo>
                        <a:pt x="972" y="2614"/>
                      </a:lnTo>
                      <a:lnTo>
                        <a:pt x="1014" y="2566"/>
                      </a:lnTo>
                      <a:lnTo>
                        <a:pt x="1062" y="2508"/>
                      </a:lnTo>
                      <a:lnTo>
                        <a:pt x="1115" y="2455"/>
                      </a:lnTo>
                      <a:lnTo>
                        <a:pt x="1168" y="2392"/>
                      </a:lnTo>
                      <a:lnTo>
                        <a:pt x="1215" y="2333"/>
                      </a:lnTo>
                      <a:lnTo>
                        <a:pt x="1273" y="2265"/>
                      </a:lnTo>
                      <a:lnTo>
                        <a:pt x="1321" y="2196"/>
                      </a:lnTo>
                      <a:lnTo>
                        <a:pt x="1374" y="2127"/>
                      </a:lnTo>
                      <a:lnTo>
                        <a:pt x="1421" y="2053"/>
                      </a:lnTo>
                      <a:lnTo>
                        <a:pt x="1474" y="1974"/>
                      </a:lnTo>
                      <a:lnTo>
                        <a:pt x="1511" y="1894"/>
                      </a:lnTo>
                      <a:lnTo>
                        <a:pt x="1548" y="1810"/>
                      </a:lnTo>
                      <a:lnTo>
                        <a:pt x="1585" y="1725"/>
                      </a:lnTo>
                      <a:lnTo>
                        <a:pt x="1601" y="1640"/>
                      </a:lnTo>
                      <a:lnTo>
                        <a:pt x="1612" y="1550"/>
                      </a:lnTo>
                      <a:lnTo>
                        <a:pt x="1601" y="1466"/>
                      </a:lnTo>
                      <a:lnTo>
                        <a:pt x="1585" y="1376"/>
                      </a:lnTo>
                      <a:lnTo>
                        <a:pt x="1554" y="1291"/>
                      </a:lnTo>
                      <a:lnTo>
                        <a:pt x="1517" y="1207"/>
                      </a:lnTo>
                      <a:lnTo>
                        <a:pt x="1474" y="1117"/>
                      </a:lnTo>
                      <a:lnTo>
                        <a:pt x="1432" y="1027"/>
                      </a:lnTo>
                      <a:lnTo>
                        <a:pt x="1379" y="942"/>
                      </a:lnTo>
                      <a:lnTo>
                        <a:pt x="1332" y="852"/>
                      </a:lnTo>
                      <a:lnTo>
                        <a:pt x="1279" y="768"/>
                      </a:lnTo>
                      <a:lnTo>
                        <a:pt x="1231" y="678"/>
                      </a:lnTo>
                      <a:lnTo>
                        <a:pt x="1178" y="593"/>
                      </a:lnTo>
                      <a:lnTo>
                        <a:pt x="1131" y="508"/>
                      </a:lnTo>
                      <a:lnTo>
                        <a:pt x="1088" y="429"/>
                      </a:lnTo>
                      <a:lnTo>
                        <a:pt x="1046" y="355"/>
                      </a:lnTo>
                      <a:lnTo>
                        <a:pt x="1009" y="286"/>
                      </a:lnTo>
                      <a:lnTo>
                        <a:pt x="967" y="228"/>
                      </a:lnTo>
                      <a:lnTo>
                        <a:pt x="940" y="175"/>
                      </a:lnTo>
                      <a:lnTo>
                        <a:pt x="914" y="127"/>
                      </a:lnTo>
                      <a:lnTo>
                        <a:pt x="888" y="96"/>
                      </a:lnTo>
                      <a:lnTo>
                        <a:pt x="866" y="53"/>
                      </a:lnTo>
                      <a:lnTo>
                        <a:pt x="856" y="27"/>
                      </a:lnTo>
                      <a:lnTo>
                        <a:pt x="840" y="6"/>
                      </a:lnTo>
                      <a:lnTo>
                        <a:pt x="840" y="0"/>
                      </a:lnTo>
                      <a:lnTo>
                        <a:pt x="840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0" name="Freeform 858">
                  <a:extLst>
                    <a:ext uri="{FF2B5EF4-FFF2-40B4-BE49-F238E27FC236}">
                      <a16:creationId xmlns:a16="http://schemas.microsoft.com/office/drawing/2014/main" id="{69C0F209-3CF5-487F-B152-8F94E83BF6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0" y="2312"/>
                  <a:ext cx="69" cy="68"/>
                </a:xfrm>
                <a:custGeom>
                  <a:avLst/>
                  <a:gdLst>
                    <a:gd name="T0" fmla="*/ 69 w 69"/>
                    <a:gd name="T1" fmla="*/ 0 h 68"/>
                    <a:gd name="T2" fmla="*/ 0 w 69"/>
                    <a:gd name="T3" fmla="*/ 47 h 68"/>
                    <a:gd name="T4" fmla="*/ 42 w 69"/>
                    <a:gd name="T5" fmla="*/ 26 h 68"/>
                    <a:gd name="T6" fmla="*/ 42 w 69"/>
                    <a:gd name="T7" fmla="*/ 68 h 68"/>
                    <a:gd name="T8" fmla="*/ 69 w 69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68">
                      <a:moveTo>
                        <a:pt x="69" y="0"/>
                      </a:moveTo>
                      <a:lnTo>
                        <a:pt x="0" y="47"/>
                      </a:lnTo>
                      <a:lnTo>
                        <a:pt x="42" y="26"/>
                      </a:lnTo>
                      <a:lnTo>
                        <a:pt x="42" y="68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1" name="Freeform 859">
                  <a:extLst>
                    <a:ext uri="{FF2B5EF4-FFF2-40B4-BE49-F238E27FC236}">
                      <a16:creationId xmlns:a16="http://schemas.microsoft.com/office/drawing/2014/main" id="{8D655162-05AE-4E65-BEB7-D775A5671B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56" y="227"/>
                  <a:ext cx="1723" cy="3830"/>
                </a:xfrm>
                <a:custGeom>
                  <a:avLst/>
                  <a:gdLst>
                    <a:gd name="T0" fmla="*/ 37 w 1723"/>
                    <a:gd name="T1" fmla="*/ 3830 h 3830"/>
                    <a:gd name="T2" fmla="*/ 37 w 1723"/>
                    <a:gd name="T3" fmla="*/ 3830 h 3830"/>
                    <a:gd name="T4" fmla="*/ 37 w 1723"/>
                    <a:gd name="T5" fmla="*/ 3830 h 3830"/>
                    <a:gd name="T6" fmla="*/ 31 w 1723"/>
                    <a:gd name="T7" fmla="*/ 3825 h 3830"/>
                    <a:gd name="T8" fmla="*/ 10 w 1723"/>
                    <a:gd name="T9" fmla="*/ 3820 h 3830"/>
                    <a:gd name="T10" fmla="*/ 0 w 1723"/>
                    <a:gd name="T11" fmla="*/ 3777 h 3830"/>
                    <a:gd name="T12" fmla="*/ 37 w 1723"/>
                    <a:gd name="T13" fmla="*/ 3703 h 3830"/>
                    <a:gd name="T14" fmla="*/ 89 w 1723"/>
                    <a:gd name="T15" fmla="*/ 3645 h 3830"/>
                    <a:gd name="T16" fmla="*/ 169 w 1723"/>
                    <a:gd name="T17" fmla="*/ 3576 h 3830"/>
                    <a:gd name="T18" fmla="*/ 232 w 1723"/>
                    <a:gd name="T19" fmla="*/ 3518 h 3830"/>
                    <a:gd name="T20" fmla="*/ 311 w 1723"/>
                    <a:gd name="T21" fmla="*/ 3455 h 3830"/>
                    <a:gd name="T22" fmla="*/ 396 w 1723"/>
                    <a:gd name="T23" fmla="*/ 3391 h 3830"/>
                    <a:gd name="T24" fmla="*/ 470 w 1723"/>
                    <a:gd name="T25" fmla="*/ 3333 h 3830"/>
                    <a:gd name="T26" fmla="*/ 555 w 1723"/>
                    <a:gd name="T27" fmla="*/ 3264 h 3830"/>
                    <a:gd name="T28" fmla="*/ 629 w 1723"/>
                    <a:gd name="T29" fmla="*/ 3206 h 3830"/>
                    <a:gd name="T30" fmla="*/ 713 w 1723"/>
                    <a:gd name="T31" fmla="*/ 3143 h 3830"/>
                    <a:gd name="T32" fmla="*/ 792 w 1723"/>
                    <a:gd name="T33" fmla="*/ 3079 h 3830"/>
                    <a:gd name="T34" fmla="*/ 866 w 1723"/>
                    <a:gd name="T35" fmla="*/ 3016 h 3830"/>
                    <a:gd name="T36" fmla="*/ 946 w 1723"/>
                    <a:gd name="T37" fmla="*/ 2947 h 3830"/>
                    <a:gd name="T38" fmla="*/ 1041 w 1723"/>
                    <a:gd name="T39" fmla="*/ 2873 h 3830"/>
                    <a:gd name="T40" fmla="*/ 1131 w 1723"/>
                    <a:gd name="T41" fmla="*/ 2788 h 3830"/>
                    <a:gd name="T42" fmla="*/ 1226 w 1723"/>
                    <a:gd name="T43" fmla="*/ 2698 h 3830"/>
                    <a:gd name="T44" fmla="*/ 1321 w 1723"/>
                    <a:gd name="T45" fmla="*/ 2603 h 3830"/>
                    <a:gd name="T46" fmla="*/ 1421 w 1723"/>
                    <a:gd name="T47" fmla="*/ 2492 h 3830"/>
                    <a:gd name="T48" fmla="*/ 1522 w 1723"/>
                    <a:gd name="T49" fmla="*/ 2376 h 3830"/>
                    <a:gd name="T50" fmla="*/ 1606 w 1723"/>
                    <a:gd name="T51" fmla="*/ 2249 h 3830"/>
                    <a:gd name="T52" fmla="*/ 1675 w 1723"/>
                    <a:gd name="T53" fmla="*/ 2111 h 3830"/>
                    <a:gd name="T54" fmla="*/ 1717 w 1723"/>
                    <a:gd name="T55" fmla="*/ 1968 h 3830"/>
                    <a:gd name="T56" fmla="*/ 1723 w 1723"/>
                    <a:gd name="T57" fmla="*/ 1820 h 3830"/>
                    <a:gd name="T58" fmla="*/ 1701 w 1723"/>
                    <a:gd name="T59" fmla="*/ 1662 h 3830"/>
                    <a:gd name="T60" fmla="*/ 1633 w 1723"/>
                    <a:gd name="T61" fmla="*/ 1508 h 3830"/>
                    <a:gd name="T62" fmla="*/ 1553 w 1723"/>
                    <a:gd name="T63" fmla="*/ 1344 h 3830"/>
                    <a:gd name="T64" fmla="*/ 1464 w 1723"/>
                    <a:gd name="T65" fmla="*/ 1175 h 3830"/>
                    <a:gd name="T66" fmla="*/ 1368 w 1723"/>
                    <a:gd name="T67" fmla="*/ 1000 h 3830"/>
                    <a:gd name="T68" fmla="*/ 1263 w 1723"/>
                    <a:gd name="T69" fmla="*/ 826 h 3830"/>
                    <a:gd name="T70" fmla="*/ 1162 w 1723"/>
                    <a:gd name="T71" fmla="*/ 651 h 3830"/>
                    <a:gd name="T72" fmla="*/ 1067 w 1723"/>
                    <a:gd name="T73" fmla="*/ 487 h 3830"/>
                    <a:gd name="T74" fmla="*/ 977 w 1723"/>
                    <a:gd name="T75" fmla="*/ 334 h 3830"/>
                    <a:gd name="T76" fmla="*/ 909 w 1723"/>
                    <a:gd name="T77" fmla="*/ 212 h 3830"/>
                    <a:gd name="T78" fmla="*/ 856 w 1723"/>
                    <a:gd name="T79" fmla="*/ 117 h 3830"/>
                    <a:gd name="T80" fmla="*/ 808 w 1723"/>
                    <a:gd name="T81" fmla="*/ 43 h 3830"/>
                    <a:gd name="T82" fmla="*/ 787 w 1723"/>
                    <a:gd name="T83" fmla="*/ 0 h 3830"/>
                    <a:gd name="T84" fmla="*/ 787 w 1723"/>
                    <a:gd name="T85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723" h="3830">
                      <a:moveTo>
                        <a:pt x="42" y="3830"/>
                      </a:moveTo>
                      <a:lnTo>
                        <a:pt x="37" y="3830"/>
                      </a:lnTo>
                      <a:lnTo>
                        <a:pt x="37" y="3830"/>
                      </a:lnTo>
                      <a:lnTo>
                        <a:pt x="37" y="3830"/>
                      </a:lnTo>
                      <a:lnTo>
                        <a:pt x="37" y="3830"/>
                      </a:lnTo>
                      <a:lnTo>
                        <a:pt x="37" y="3830"/>
                      </a:lnTo>
                      <a:lnTo>
                        <a:pt x="31" y="3830"/>
                      </a:lnTo>
                      <a:lnTo>
                        <a:pt x="31" y="3825"/>
                      </a:lnTo>
                      <a:lnTo>
                        <a:pt x="26" y="3825"/>
                      </a:lnTo>
                      <a:lnTo>
                        <a:pt x="10" y="3820"/>
                      </a:lnTo>
                      <a:lnTo>
                        <a:pt x="5" y="3804"/>
                      </a:lnTo>
                      <a:lnTo>
                        <a:pt x="0" y="3777"/>
                      </a:lnTo>
                      <a:lnTo>
                        <a:pt x="10" y="3746"/>
                      </a:lnTo>
                      <a:lnTo>
                        <a:pt x="37" y="3703"/>
                      </a:lnTo>
                      <a:lnTo>
                        <a:pt x="63" y="3677"/>
                      </a:lnTo>
                      <a:lnTo>
                        <a:pt x="89" y="3645"/>
                      </a:lnTo>
                      <a:lnTo>
                        <a:pt x="126" y="3613"/>
                      </a:lnTo>
                      <a:lnTo>
                        <a:pt x="169" y="3576"/>
                      </a:lnTo>
                      <a:lnTo>
                        <a:pt x="200" y="3550"/>
                      </a:lnTo>
                      <a:lnTo>
                        <a:pt x="232" y="3518"/>
                      </a:lnTo>
                      <a:lnTo>
                        <a:pt x="280" y="3486"/>
                      </a:lnTo>
                      <a:lnTo>
                        <a:pt x="311" y="3455"/>
                      </a:lnTo>
                      <a:lnTo>
                        <a:pt x="354" y="3423"/>
                      </a:lnTo>
                      <a:lnTo>
                        <a:pt x="396" y="3391"/>
                      </a:lnTo>
                      <a:lnTo>
                        <a:pt x="433" y="3360"/>
                      </a:lnTo>
                      <a:lnTo>
                        <a:pt x="470" y="3333"/>
                      </a:lnTo>
                      <a:lnTo>
                        <a:pt x="512" y="3301"/>
                      </a:lnTo>
                      <a:lnTo>
                        <a:pt x="555" y="3264"/>
                      </a:lnTo>
                      <a:lnTo>
                        <a:pt x="592" y="3238"/>
                      </a:lnTo>
                      <a:lnTo>
                        <a:pt x="629" y="3206"/>
                      </a:lnTo>
                      <a:lnTo>
                        <a:pt x="671" y="3174"/>
                      </a:lnTo>
                      <a:lnTo>
                        <a:pt x="713" y="3143"/>
                      </a:lnTo>
                      <a:lnTo>
                        <a:pt x="755" y="3106"/>
                      </a:lnTo>
                      <a:lnTo>
                        <a:pt x="792" y="3079"/>
                      </a:lnTo>
                      <a:lnTo>
                        <a:pt x="824" y="3047"/>
                      </a:lnTo>
                      <a:lnTo>
                        <a:pt x="866" y="3016"/>
                      </a:lnTo>
                      <a:lnTo>
                        <a:pt x="903" y="2984"/>
                      </a:lnTo>
                      <a:lnTo>
                        <a:pt x="946" y="2947"/>
                      </a:lnTo>
                      <a:lnTo>
                        <a:pt x="988" y="2910"/>
                      </a:lnTo>
                      <a:lnTo>
                        <a:pt x="1041" y="2873"/>
                      </a:lnTo>
                      <a:lnTo>
                        <a:pt x="1083" y="2831"/>
                      </a:lnTo>
                      <a:lnTo>
                        <a:pt x="1131" y="2788"/>
                      </a:lnTo>
                      <a:lnTo>
                        <a:pt x="1173" y="2746"/>
                      </a:lnTo>
                      <a:lnTo>
                        <a:pt x="1226" y="2698"/>
                      </a:lnTo>
                      <a:lnTo>
                        <a:pt x="1273" y="2651"/>
                      </a:lnTo>
                      <a:lnTo>
                        <a:pt x="1321" y="2603"/>
                      </a:lnTo>
                      <a:lnTo>
                        <a:pt x="1374" y="2550"/>
                      </a:lnTo>
                      <a:lnTo>
                        <a:pt x="1421" y="2492"/>
                      </a:lnTo>
                      <a:lnTo>
                        <a:pt x="1469" y="2434"/>
                      </a:lnTo>
                      <a:lnTo>
                        <a:pt x="1522" y="2376"/>
                      </a:lnTo>
                      <a:lnTo>
                        <a:pt x="1564" y="2312"/>
                      </a:lnTo>
                      <a:lnTo>
                        <a:pt x="1606" y="2249"/>
                      </a:lnTo>
                      <a:lnTo>
                        <a:pt x="1643" y="2180"/>
                      </a:lnTo>
                      <a:lnTo>
                        <a:pt x="1675" y="2111"/>
                      </a:lnTo>
                      <a:lnTo>
                        <a:pt x="1701" y="2042"/>
                      </a:lnTo>
                      <a:lnTo>
                        <a:pt x="1717" y="1968"/>
                      </a:lnTo>
                      <a:lnTo>
                        <a:pt x="1723" y="1894"/>
                      </a:lnTo>
                      <a:lnTo>
                        <a:pt x="1723" y="1820"/>
                      </a:lnTo>
                      <a:lnTo>
                        <a:pt x="1717" y="1741"/>
                      </a:lnTo>
                      <a:lnTo>
                        <a:pt x="1701" y="1662"/>
                      </a:lnTo>
                      <a:lnTo>
                        <a:pt x="1670" y="1587"/>
                      </a:lnTo>
                      <a:lnTo>
                        <a:pt x="1633" y="1508"/>
                      </a:lnTo>
                      <a:lnTo>
                        <a:pt x="1601" y="1423"/>
                      </a:lnTo>
                      <a:lnTo>
                        <a:pt x="1553" y="1344"/>
                      </a:lnTo>
                      <a:lnTo>
                        <a:pt x="1506" y="1259"/>
                      </a:lnTo>
                      <a:lnTo>
                        <a:pt x="1464" y="1175"/>
                      </a:lnTo>
                      <a:lnTo>
                        <a:pt x="1411" y="1090"/>
                      </a:lnTo>
                      <a:lnTo>
                        <a:pt x="1368" y="1000"/>
                      </a:lnTo>
                      <a:lnTo>
                        <a:pt x="1310" y="916"/>
                      </a:lnTo>
                      <a:lnTo>
                        <a:pt x="1263" y="826"/>
                      </a:lnTo>
                      <a:lnTo>
                        <a:pt x="1210" y="741"/>
                      </a:lnTo>
                      <a:lnTo>
                        <a:pt x="1162" y="651"/>
                      </a:lnTo>
                      <a:lnTo>
                        <a:pt x="1115" y="567"/>
                      </a:lnTo>
                      <a:lnTo>
                        <a:pt x="1067" y="487"/>
                      </a:lnTo>
                      <a:lnTo>
                        <a:pt x="1020" y="408"/>
                      </a:lnTo>
                      <a:lnTo>
                        <a:pt x="977" y="334"/>
                      </a:lnTo>
                      <a:lnTo>
                        <a:pt x="935" y="270"/>
                      </a:lnTo>
                      <a:lnTo>
                        <a:pt x="909" y="212"/>
                      </a:lnTo>
                      <a:lnTo>
                        <a:pt x="882" y="159"/>
                      </a:lnTo>
                      <a:lnTo>
                        <a:pt x="856" y="117"/>
                      </a:lnTo>
                      <a:lnTo>
                        <a:pt x="835" y="85"/>
                      </a:lnTo>
                      <a:lnTo>
                        <a:pt x="808" y="43"/>
                      </a:lnTo>
                      <a:lnTo>
                        <a:pt x="798" y="22"/>
                      </a:lnTo>
                      <a:lnTo>
                        <a:pt x="787" y="0"/>
                      </a:lnTo>
                      <a:lnTo>
                        <a:pt x="787" y="0"/>
                      </a:lnTo>
                      <a:lnTo>
                        <a:pt x="787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2" name="Freeform 860">
                  <a:extLst>
                    <a:ext uri="{FF2B5EF4-FFF2-40B4-BE49-F238E27FC236}">
                      <a16:creationId xmlns:a16="http://schemas.microsoft.com/office/drawing/2014/main" id="{D61FA6FD-4573-4B1F-BE81-81868CC15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2" y="2386"/>
                  <a:ext cx="63" cy="63"/>
                </a:xfrm>
                <a:custGeom>
                  <a:avLst/>
                  <a:gdLst>
                    <a:gd name="T0" fmla="*/ 63 w 63"/>
                    <a:gd name="T1" fmla="*/ 0 h 63"/>
                    <a:gd name="T2" fmla="*/ 0 w 63"/>
                    <a:gd name="T3" fmla="*/ 53 h 63"/>
                    <a:gd name="T4" fmla="*/ 42 w 63"/>
                    <a:gd name="T5" fmla="*/ 26 h 63"/>
                    <a:gd name="T6" fmla="*/ 42 w 63"/>
                    <a:gd name="T7" fmla="*/ 63 h 63"/>
                    <a:gd name="T8" fmla="*/ 63 w 63"/>
                    <a:gd name="T9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63">
                      <a:moveTo>
                        <a:pt x="63" y="0"/>
                      </a:moveTo>
                      <a:lnTo>
                        <a:pt x="0" y="53"/>
                      </a:lnTo>
                      <a:lnTo>
                        <a:pt x="42" y="26"/>
                      </a:lnTo>
                      <a:lnTo>
                        <a:pt x="42" y="6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3" name="Freeform 861">
                  <a:extLst>
                    <a:ext uri="{FF2B5EF4-FFF2-40B4-BE49-F238E27FC236}">
                      <a16:creationId xmlns:a16="http://schemas.microsoft.com/office/drawing/2014/main" id="{8832EAFA-8295-4BE3-BFE1-7811980861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1" y="227"/>
                  <a:ext cx="1813" cy="3830"/>
                </a:xfrm>
                <a:custGeom>
                  <a:avLst/>
                  <a:gdLst>
                    <a:gd name="T0" fmla="*/ 22 w 1813"/>
                    <a:gd name="T1" fmla="*/ 3830 h 3830"/>
                    <a:gd name="T2" fmla="*/ 22 w 1813"/>
                    <a:gd name="T3" fmla="*/ 3830 h 3830"/>
                    <a:gd name="T4" fmla="*/ 22 w 1813"/>
                    <a:gd name="T5" fmla="*/ 3830 h 3830"/>
                    <a:gd name="T6" fmla="*/ 22 w 1813"/>
                    <a:gd name="T7" fmla="*/ 3825 h 3830"/>
                    <a:gd name="T8" fmla="*/ 6 w 1813"/>
                    <a:gd name="T9" fmla="*/ 3814 h 3830"/>
                    <a:gd name="T10" fmla="*/ 11 w 1813"/>
                    <a:gd name="T11" fmla="*/ 3772 h 3830"/>
                    <a:gd name="T12" fmla="*/ 74 w 1813"/>
                    <a:gd name="T13" fmla="*/ 3714 h 3830"/>
                    <a:gd name="T14" fmla="*/ 143 w 1813"/>
                    <a:gd name="T15" fmla="*/ 3661 h 3830"/>
                    <a:gd name="T16" fmla="*/ 222 w 1813"/>
                    <a:gd name="T17" fmla="*/ 3598 h 3830"/>
                    <a:gd name="T18" fmla="*/ 296 w 1813"/>
                    <a:gd name="T19" fmla="*/ 3550 h 3830"/>
                    <a:gd name="T20" fmla="*/ 376 w 1813"/>
                    <a:gd name="T21" fmla="*/ 3497 h 3830"/>
                    <a:gd name="T22" fmla="*/ 471 w 1813"/>
                    <a:gd name="T23" fmla="*/ 3434 h 3830"/>
                    <a:gd name="T24" fmla="*/ 550 w 1813"/>
                    <a:gd name="T25" fmla="*/ 3386 h 3830"/>
                    <a:gd name="T26" fmla="*/ 635 w 1813"/>
                    <a:gd name="T27" fmla="*/ 3328 h 3830"/>
                    <a:gd name="T28" fmla="*/ 714 w 1813"/>
                    <a:gd name="T29" fmla="*/ 3270 h 3830"/>
                    <a:gd name="T30" fmla="*/ 809 w 1813"/>
                    <a:gd name="T31" fmla="*/ 3211 h 3830"/>
                    <a:gd name="T32" fmla="*/ 888 w 1813"/>
                    <a:gd name="T33" fmla="*/ 3153 h 3830"/>
                    <a:gd name="T34" fmla="*/ 968 w 1813"/>
                    <a:gd name="T35" fmla="*/ 3095 h 3830"/>
                    <a:gd name="T36" fmla="*/ 1052 w 1813"/>
                    <a:gd name="T37" fmla="*/ 3037 h 3830"/>
                    <a:gd name="T38" fmla="*/ 1137 w 1813"/>
                    <a:gd name="T39" fmla="*/ 2968 h 3830"/>
                    <a:gd name="T40" fmla="*/ 1232 w 1813"/>
                    <a:gd name="T41" fmla="*/ 2894 h 3830"/>
                    <a:gd name="T42" fmla="*/ 1327 w 1813"/>
                    <a:gd name="T43" fmla="*/ 2815 h 3830"/>
                    <a:gd name="T44" fmla="*/ 1427 w 1813"/>
                    <a:gd name="T45" fmla="*/ 2725 h 3830"/>
                    <a:gd name="T46" fmla="*/ 1528 w 1813"/>
                    <a:gd name="T47" fmla="*/ 2624 h 3830"/>
                    <a:gd name="T48" fmla="*/ 1618 w 1813"/>
                    <a:gd name="T49" fmla="*/ 2524 h 3830"/>
                    <a:gd name="T50" fmla="*/ 1697 w 1813"/>
                    <a:gd name="T51" fmla="*/ 2407 h 3830"/>
                    <a:gd name="T52" fmla="*/ 1766 w 1813"/>
                    <a:gd name="T53" fmla="*/ 2286 h 3830"/>
                    <a:gd name="T54" fmla="*/ 1803 w 1813"/>
                    <a:gd name="T55" fmla="*/ 2159 h 3830"/>
                    <a:gd name="T56" fmla="*/ 1813 w 1813"/>
                    <a:gd name="T57" fmla="*/ 2021 h 3830"/>
                    <a:gd name="T58" fmla="*/ 1792 w 1813"/>
                    <a:gd name="T59" fmla="*/ 1884 h 3830"/>
                    <a:gd name="T60" fmla="*/ 1745 w 1813"/>
                    <a:gd name="T61" fmla="*/ 1741 h 3830"/>
                    <a:gd name="T62" fmla="*/ 1676 w 1813"/>
                    <a:gd name="T63" fmla="*/ 1587 h 3830"/>
                    <a:gd name="T64" fmla="*/ 1591 w 1813"/>
                    <a:gd name="T65" fmla="*/ 1429 h 3830"/>
                    <a:gd name="T66" fmla="*/ 1501 w 1813"/>
                    <a:gd name="T67" fmla="*/ 1265 h 3830"/>
                    <a:gd name="T68" fmla="*/ 1401 w 1813"/>
                    <a:gd name="T69" fmla="*/ 1095 h 3830"/>
                    <a:gd name="T70" fmla="*/ 1301 w 1813"/>
                    <a:gd name="T71" fmla="*/ 921 h 3830"/>
                    <a:gd name="T72" fmla="*/ 1200 w 1813"/>
                    <a:gd name="T73" fmla="*/ 746 h 3830"/>
                    <a:gd name="T74" fmla="*/ 1100 w 1813"/>
                    <a:gd name="T75" fmla="*/ 577 h 3830"/>
                    <a:gd name="T76" fmla="*/ 1010 w 1813"/>
                    <a:gd name="T77" fmla="*/ 413 h 3830"/>
                    <a:gd name="T78" fmla="*/ 931 w 1813"/>
                    <a:gd name="T79" fmla="*/ 276 h 3830"/>
                    <a:gd name="T80" fmla="*/ 867 w 1813"/>
                    <a:gd name="T81" fmla="*/ 164 h 3830"/>
                    <a:gd name="T82" fmla="*/ 825 w 1813"/>
                    <a:gd name="T83" fmla="*/ 85 h 3830"/>
                    <a:gd name="T84" fmla="*/ 788 w 1813"/>
                    <a:gd name="T85" fmla="*/ 22 h 3830"/>
                    <a:gd name="T86" fmla="*/ 772 w 1813"/>
                    <a:gd name="T87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813" h="3830">
                      <a:moveTo>
                        <a:pt x="27" y="3830"/>
                      </a:moveTo>
                      <a:lnTo>
                        <a:pt x="22" y="3830"/>
                      </a:lnTo>
                      <a:lnTo>
                        <a:pt x="22" y="3830"/>
                      </a:lnTo>
                      <a:lnTo>
                        <a:pt x="22" y="3830"/>
                      </a:lnTo>
                      <a:lnTo>
                        <a:pt x="22" y="3830"/>
                      </a:lnTo>
                      <a:lnTo>
                        <a:pt x="22" y="3830"/>
                      </a:lnTo>
                      <a:lnTo>
                        <a:pt x="16" y="3830"/>
                      </a:lnTo>
                      <a:lnTo>
                        <a:pt x="22" y="3825"/>
                      </a:lnTo>
                      <a:lnTo>
                        <a:pt x="11" y="3825"/>
                      </a:lnTo>
                      <a:lnTo>
                        <a:pt x="6" y="3814"/>
                      </a:lnTo>
                      <a:lnTo>
                        <a:pt x="0" y="3804"/>
                      </a:lnTo>
                      <a:lnTo>
                        <a:pt x="11" y="3772"/>
                      </a:lnTo>
                      <a:lnTo>
                        <a:pt x="37" y="3746"/>
                      </a:lnTo>
                      <a:lnTo>
                        <a:pt x="74" y="3714"/>
                      </a:lnTo>
                      <a:lnTo>
                        <a:pt x="106" y="3688"/>
                      </a:lnTo>
                      <a:lnTo>
                        <a:pt x="143" y="3661"/>
                      </a:lnTo>
                      <a:lnTo>
                        <a:pt x="180" y="3629"/>
                      </a:lnTo>
                      <a:lnTo>
                        <a:pt x="222" y="3598"/>
                      </a:lnTo>
                      <a:lnTo>
                        <a:pt x="259" y="3576"/>
                      </a:lnTo>
                      <a:lnTo>
                        <a:pt x="296" y="3550"/>
                      </a:lnTo>
                      <a:lnTo>
                        <a:pt x="344" y="3518"/>
                      </a:lnTo>
                      <a:lnTo>
                        <a:pt x="376" y="3497"/>
                      </a:lnTo>
                      <a:lnTo>
                        <a:pt x="423" y="3465"/>
                      </a:lnTo>
                      <a:lnTo>
                        <a:pt x="471" y="3434"/>
                      </a:lnTo>
                      <a:lnTo>
                        <a:pt x="508" y="3412"/>
                      </a:lnTo>
                      <a:lnTo>
                        <a:pt x="550" y="3386"/>
                      </a:lnTo>
                      <a:lnTo>
                        <a:pt x="592" y="3354"/>
                      </a:lnTo>
                      <a:lnTo>
                        <a:pt x="635" y="3328"/>
                      </a:lnTo>
                      <a:lnTo>
                        <a:pt x="677" y="3301"/>
                      </a:lnTo>
                      <a:lnTo>
                        <a:pt x="714" y="3270"/>
                      </a:lnTo>
                      <a:lnTo>
                        <a:pt x="756" y="3243"/>
                      </a:lnTo>
                      <a:lnTo>
                        <a:pt x="809" y="3211"/>
                      </a:lnTo>
                      <a:lnTo>
                        <a:pt x="851" y="3180"/>
                      </a:lnTo>
                      <a:lnTo>
                        <a:pt x="888" y="3153"/>
                      </a:lnTo>
                      <a:lnTo>
                        <a:pt x="925" y="3127"/>
                      </a:lnTo>
                      <a:lnTo>
                        <a:pt x="968" y="3095"/>
                      </a:lnTo>
                      <a:lnTo>
                        <a:pt x="1005" y="3069"/>
                      </a:lnTo>
                      <a:lnTo>
                        <a:pt x="1052" y="3037"/>
                      </a:lnTo>
                      <a:lnTo>
                        <a:pt x="1100" y="3000"/>
                      </a:lnTo>
                      <a:lnTo>
                        <a:pt x="1137" y="2968"/>
                      </a:lnTo>
                      <a:lnTo>
                        <a:pt x="1184" y="2931"/>
                      </a:lnTo>
                      <a:lnTo>
                        <a:pt x="1232" y="2894"/>
                      </a:lnTo>
                      <a:lnTo>
                        <a:pt x="1279" y="2852"/>
                      </a:lnTo>
                      <a:lnTo>
                        <a:pt x="1327" y="2815"/>
                      </a:lnTo>
                      <a:lnTo>
                        <a:pt x="1380" y="2767"/>
                      </a:lnTo>
                      <a:lnTo>
                        <a:pt x="1427" y="2725"/>
                      </a:lnTo>
                      <a:lnTo>
                        <a:pt x="1475" y="2677"/>
                      </a:lnTo>
                      <a:lnTo>
                        <a:pt x="1528" y="2624"/>
                      </a:lnTo>
                      <a:lnTo>
                        <a:pt x="1570" y="2577"/>
                      </a:lnTo>
                      <a:lnTo>
                        <a:pt x="1618" y="2524"/>
                      </a:lnTo>
                      <a:lnTo>
                        <a:pt x="1660" y="2466"/>
                      </a:lnTo>
                      <a:lnTo>
                        <a:pt x="1697" y="2407"/>
                      </a:lnTo>
                      <a:lnTo>
                        <a:pt x="1734" y="2349"/>
                      </a:lnTo>
                      <a:lnTo>
                        <a:pt x="1766" y="2286"/>
                      </a:lnTo>
                      <a:lnTo>
                        <a:pt x="1787" y="2222"/>
                      </a:lnTo>
                      <a:lnTo>
                        <a:pt x="1803" y="2159"/>
                      </a:lnTo>
                      <a:lnTo>
                        <a:pt x="1813" y="2090"/>
                      </a:lnTo>
                      <a:lnTo>
                        <a:pt x="1813" y="2021"/>
                      </a:lnTo>
                      <a:lnTo>
                        <a:pt x="1808" y="1952"/>
                      </a:lnTo>
                      <a:lnTo>
                        <a:pt x="1792" y="1884"/>
                      </a:lnTo>
                      <a:lnTo>
                        <a:pt x="1771" y="1810"/>
                      </a:lnTo>
                      <a:lnTo>
                        <a:pt x="1745" y="1741"/>
                      </a:lnTo>
                      <a:lnTo>
                        <a:pt x="1713" y="1667"/>
                      </a:lnTo>
                      <a:lnTo>
                        <a:pt x="1676" y="1587"/>
                      </a:lnTo>
                      <a:lnTo>
                        <a:pt x="1634" y="1508"/>
                      </a:lnTo>
                      <a:lnTo>
                        <a:pt x="1591" y="1429"/>
                      </a:lnTo>
                      <a:lnTo>
                        <a:pt x="1549" y="1349"/>
                      </a:lnTo>
                      <a:lnTo>
                        <a:pt x="1501" y="1265"/>
                      </a:lnTo>
                      <a:lnTo>
                        <a:pt x="1454" y="1180"/>
                      </a:lnTo>
                      <a:lnTo>
                        <a:pt x="1401" y="1095"/>
                      </a:lnTo>
                      <a:lnTo>
                        <a:pt x="1353" y="1011"/>
                      </a:lnTo>
                      <a:lnTo>
                        <a:pt x="1301" y="921"/>
                      </a:lnTo>
                      <a:lnTo>
                        <a:pt x="1253" y="836"/>
                      </a:lnTo>
                      <a:lnTo>
                        <a:pt x="1200" y="746"/>
                      </a:lnTo>
                      <a:lnTo>
                        <a:pt x="1153" y="662"/>
                      </a:lnTo>
                      <a:lnTo>
                        <a:pt x="1100" y="577"/>
                      </a:lnTo>
                      <a:lnTo>
                        <a:pt x="1052" y="492"/>
                      </a:lnTo>
                      <a:lnTo>
                        <a:pt x="1010" y="413"/>
                      </a:lnTo>
                      <a:lnTo>
                        <a:pt x="968" y="339"/>
                      </a:lnTo>
                      <a:lnTo>
                        <a:pt x="931" y="276"/>
                      </a:lnTo>
                      <a:lnTo>
                        <a:pt x="899" y="212"/>
                      </a:lnTo>
                      <a:lnTo>
                        <a:pt x="867" y="164"/>
                      </a:lnTo>
                      <a:lnTo>
                        <a:pt x="841" y="122"/>
                      </a:lnTo>
                      <a:lnTo>
                        <a:pt x="825" y="85"/>
                      </a:lnTo>
                      <a:lnTo>
                        <a:pt x="798" y="48"/>
                      </a:lnTo>
                      <a:lnTo>
                        <a:pt x="788" y="22"/>
                      </a:lnTo>
                      <a:lnTo>
                        <a:pt x="772" y="0"/>
                      </a:lnTo>
                      <a:lnTo>
                        <a:pt x="772" y="0"/>
                      </a:lnTo>
                      <a:lnTo>
                        <a:pt x="772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4" name="Freeform 862">
                  <a:extLst>
                    <a:ext uri="{FF2B5EF4-FFF2-40B4-BE49-F238E27FC236}">
                      <a16:creationId xmlns:a16="http://schemas.microsoft.com/office/drawing/2014/main" id="{3AB23A8E-E521-4478-9FEB-F8539684D4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2433"/>
                  <a:ext cx="47" cy="69"/>
                </a:xfrm>
                <a:custGeom>
                  <a:avLst/>
                  <a:gdLst>
                    <a:gd name="T0" fmla="*/ 47 w 47"/>
                    <a:gd name="T1" fmla="*/ 0 h 69"/>
                    <a:gd name="T2" fmla="*/ 0 w 47"/>
                    <a:gd name="T3" fmla="*/ 69 h 69"/>
                    <a:gd name="T4" fmla="*/ 32 w 47"/>
                    <a:gd name="T5" fmla="*/ 32 h 69"/>
                    <a:gd name="T6" fmla="*/ 42 w 47"/>
                    <a:gd name="T7" fmla="*/ 69 h 69"/>
                    <a:gd name="T8" fmla="*/ 47 w 47"/>
                    <a:gd name="T9" fmla="*/ 0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69">
                      <a:moveTo>
                        <a:pt x="47" y="0"/>
                      </a:moveTo>
                      <a:lnTo>
                        <a:pt x="0" y="69"/>
                      </a:lnTo>
                      <a:lnTo>
                        <a:pt x="32" y="32"/>
                      </a:lnTo>
                      <a:lnTo>
                        <a:pt x="42" y="69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5" name="Freeform 863">
                  <a:extLst>
                    <a:ext uri="{FF2B5EF4-FFF2-40B4-BE49-F238E27FC236}">
                      <a16:creationId xmlns:a16="http://schemas.microsoft.com/office/drawing/2014/main" id="{4B52ACAC-CEE9-48B5-A8A4-7F117BD16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2" y="227"/>
                  <a:ext cx="1924" cy="3830"/>
                </a:xfrm>
                <a:custGeom>
                  <a:avLst/>
                  <a:gdLst>
                    <a:gd name="T0" fmla="*/ 16 w 1924"/>
                    <a:gd name="T1" fmla="*/ 3830 h 3830"/>
                    <a:gd name="T2" fmla="*/ 11 w 1924"/>
                    <a:gd name="T3" fmla="*/ 3830 h 3830"/>
                    <a:gd name="T4" fmla="*/ 11 w 1924"/>
                    <a:gd name="T5" fmla="*/ 3830 h 3830"/>
                    <a:gd name="T6" fmla="*/ 11 w 1924"/>
                    <a:gd name="T7" fmla="*/ 3825 h 3830"/>
                    <a:gd name="T8" fmla="*/ 0 w 1924"/>
                    <a:gd name="T9" fmla="*/ 3820 h 3830"/>
                    <a:gd name="T10" fmla="*/ 37 w 1924"/>
                    <a:gd name="T11" fmla="*/ 3777 h 3830"/>
                    <a:gd name="T12" fmla="*/ 106 w 1924"/>
                    <a:gd name="T13" fmla="*/ 3730 h 3830"/>
                    <a:gd name="T14" fmla="*/ 185 w 1924"/>
                    <a:gd name="T15" fmla="*/ 3682 h 3830"/>
                    <a:gd name="T16" fmla="*/ 264 w 1924"/>
                    <a:gd name="T17" fmla="*/ 3640 h 3830"/>
                    <a:gd name="T18" fmla="*/ 354 w 1924"/>
                    <a:gd name="T19" fmla="*/ 3592 h 3830"/>
                    <a:gd name="T20" fmla="*/ 439 w 1924"/>
                    <a:gd name="T21" fmla="*/ 3545 h 3830"/>
                    <a:gd name="T22" fmla="*/ 529 w 1924"/>
                    <a:gd name="T23" fmla="*/ 3497 h 3830"/>
                    <a:gd name="T24" fmla="*/ 618 w 1924"/>
                    <a:gd name="T25" fmla="*/ 3449 h 3830"/>
                    <a:gd name="T26" fmla="*/ 708 w 1924"/>
                    <a:gd name="T27" fmla="*/ 3402 h 3830"/>
                    <a:gd name="T28" fmla="*/ 793 w 1924"/>
                    <a:gd name="T29" fmla="*/ 3354 h 3830"/>
                    <a:gd name="T30" fmla="*/ 893 w 1924"/>
                    <a:gd name="T31" fmla="*/ 3296 h 3830"/>
                    <a:gd name="T32" fmla="*/ 972 w 1924"/>
                    <a:gd name="T33" fmla="*/ 3254 h 3830"/>
                    <a:gd name="T34" fmla="*/ 1057 w 1924"/>
                    <a:gd name="T35" fmla="*/ 3201 h 3830"/>
                    <a:gd name="T36" fmla="*/ 1147 w 1924"/>
                    <a:gd name="T37" fmla="*/ 3143 h 3830"/>
                    <a:gd name="T38" fmla="*/ 1242 w 1924"/>
                    <a:gd name="T39" fmla="*/ 3079 h 3830"/>
                    <a:gd name="T40" fmla="*/ 1348 w 1924"/>
                    <a:gd name="T41" fmla="*/ 3010 h 3830"/>
                    <a:gd name="T42" fmla="*/ 1448 w 1924"/>
                    <a:gd name="T43" fmla="*/ 2936 h 3830"/>
                    <a:gd name="T44" fmla="*/ 1549 w 1924"/>
                    <a:gd name="T45" fmla="*/ 2852 h 3830"/>
                    <a:gd name="T46" fmla="*/ 1644 w 1924"/>
                    <a:gd name="T47" fmla="*/ 2767 h 3830"/>
                    <a:gd name="T48" fmla="*/ 1728 w 1924"/>
                    <a:gd name="T49" fmla="*/ 2672 h 3830"/>
                    <a:gd name="T50" fmla="*/ 1808 w 1924"/>
                    <a:gd name="T51" fmla="*/ 2577 h 3830"/>
                    <a:gd name="T52" fmla="*/ 1866 w 1924"/>
                    <a:gd name="T53" fmla="*/ 2471 h 3830"/>
                    <a:gd name="T54" fmla="*/ 1908 w 1924"/>
                    <a:gd name="T55" fmla="*/ 2354 h 3830"/>
                    <a:gd name="T56" fmla="*/ 1924 w 1924"/>
                    <a:gd name="T57" fmla="*/ 2238 h 3830"/>
                    <a:gd name="T58" fmla="*/ 1903 w 1924"/>
                    <a:gd name="T59" fmla="*/ 2116 h 3830"/>
                    <a:gd name="T60" fmla="*/ 1866 w 1924"/>
                    <a:gd name="T61" fmla="*/ 1984 h 3830"/>
                    <a:gd name="T62" fmla="*/ 1808 w 1924"/>
                    <a:gd name="T63" fmla="*/ 1847 h 3830"/>
                    <a:gd name="T64" fmla="*/ 1739 w 1924"/>
                    <a:gd name="T65" fmla="*/ 1704 h 3830"/>
                    <a:gd name="T66" fmla="*/ 1654 w 1924"/>
                    <a:gd name="T67" fmla="*/ 1556 h 3830"/>
                    <a:gd name="T68" fmla="*/ 1564 w 1924"/>
                    <a:gd name="T69" fmla="*/ 1397 h 3830"/>
                    <a:gd name="T70" fmla="*/ 1469 w 1924"/>
                    <a:gd name="T71" fmla="*/ 1233 h 3830"/>
                    <a:gd name="T72" fmla="*/ 1374 w 1924"/>
                    <a:gd name="T73" fmla="*/ 1064 h 3830"/>
                    <a:gd name="T74" fmla="*/ 1268 w 1924"/>
                    <a:gd name="T75" fmla="*/ 889 h 3830"/>
                    <a:gd name="T76" fmla="*/ 1173 w 1924"/>
                    <a:gd name="T77" fmla="*/ 709 h 3830"/>
                    <a:gd name="T78" fmla="*/ 1073 w 1924"/>
                    <a:gd name="T79" fmla="*/ 540 h 3830"/>
                    <a:gd name="T80" fmla="*/ 983 w 1924"/>
                    <a:gd name="T81" fmla="*/ 387 h 3830"/>
                    <a:gd name="T82" fmla="*/ 904 w 1924"/>
                    <a:gd name="T83" fmla="*/ 249 h 3830"/>
                    <a:gd name="T84" fmla="*/ 846 w 1924"/>
                    <a:gd name="T85" fmla="*/ 143 h 3830"/>
                    <a:gd name="T86" fmla="*/ 798 w 1924"/>
                    <a:gd name="T87" fmla="*/ 69 h 3830"/>
                    <a:gd name="T88" fmla="*/ 766 w 1924"/>
                    <a:gd name="T89" fmla="*/ 11 h 3830"/>
                    <a:gd name="T90" fmla="*/ 761 w 1924"/>
                    <a:gd name="T91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924" h="3830">
                      <a:moveTo>
                        <a:pt x="16" y="3830"/>
                      </a:moveTo>
                      <a:lnTo>
                        <a:pt x="16" y="3830"/>
                      </a:lnTo>
                      <a:lnTo>
                        <a:pt x="11" y="3830"/>
                      </a:lnTo>
                      <a:lnTo>
                        <a:pt x="11" y="3830"/>
                      </a:lnTo>
                      <a:lnTo>
                        <a:pt x="11" y="3830"/>
                      </a:lnTo>
                      <a:lnTo>
                        <a:pt x="11" y="3830"/>
                      </a:lnTo>
                      <a:lnTo>
                        <a:pt x="11" y="3830"/>
                      </a:lnTo>
                      <a:lnTo>
                        <a:pt x="11" y="3825"/>
                      </a:lnTo>
                      <a:lnTo>
                        <a:pt x="5" y="3825"/>
                      </a:lnTo>
                      <a:lnTo>
                        <a:pt x="0" y="3820"/>
                      </a:lnTo>
                      <a:lnTo>
                        <a:pt x="11" y="3804"/>
                      </a:lnTo>
                      <a:lnTo>
                        <a:pt x="37" y="3777"/>
                      </a:lnTo>
                      <a:lnTo>
                        <a:pt x="63" y="3756"/>
                      </a:lnTo>
                      <a:lnTo>
                        <a:pt x="106" y="3730"/>
                      </a:lnTo>
                      <a:lnTo>
                        <a:pt x="137" y="3709"/>
                      </a:lnTo>
                      <a:lnTo>
                        <a:pt x="185" y="3682"/>
                      </a:lnTo>
                      <a:lnTo>
                        <a:pt x="227" y="3661"/>
                      </a:lnTo>
                      <a:lnTo>
                        <a:pt x="264" y="3640"/>
                      </a:lnTo>
                      <a:lnTo>
                        <a:pt x="307" y="3619"/>
                      </a:lnTo>
                      <a:lnTo>
                        <a:pt x="354" y="3592"/>
                      </a:lnTo>
                      <a:lnTo>
                        <a:pt x="391" y="3571"/>
                      </a:lnTo>
                      <a:lnTo>
                        <a:pt x="439" y="3545"/>
                      </a:lnTo>
                      <a:lnTo>
                        <a:pt x="492" y="3518"/>
                      </a:lnTo>
                      <a:lnTo>
                        <a:pt x="529" y="3497"/>
                      </a:lnTo>
                      <a:lnTo>
                        <a:pt x="571" y="3476"/>
                      </a:lnTo>
                      <a:lnTo>
                        <a:pt x="618" y="3449"/>
                      </a:lnTo>
                      <a:lnTo>
                        <a:pt x="671" y="3423"/>
                      </a:lnTo>
                      <a:lnTo>
                        <a:pt x="708" y="3402"/>
                      </a:lnTo>
                      <a:lnTo>
                        <a:pt x="745" y="3381"/>
                      </a:lnTo>
                      <a:lnTo>
                        <a:pt x="793" y="3354"/>
                      </a:lnTo>
                      <a:lnTo>
                        <a:pt x="840" y="3328"/>
                      </a:lnTo>
                      <a:lnTo>
                        <a:pt x="893" y="3296"/>
                      </a:lnTo>
                      <a:lnTo>
                        <a:pt x="935" y="3275"/>
                      </a:lnTo>
                      <a:lnTo>
                        <a:pt x="972" y="3254"/>
                      </a:lnTo>
                      <a:lnTo>
                        <a:pt x="1015" y="3227"/>
                      </a:lnTo>
                      <a:lnTo>
                        <a:pt x="1057" y="3201"/>
                      </a:lnTo>
                      <a:lnTo>
                        <a:pt x="1105" y="3174"/>
                      </a:lnTo>
                      <a:lnTo>
                        <a:pt x="1147" y="3143"/>
                      </a:lnTo>
                      <a:lnTo>
                        <a:pt x="1200" y="3111"/>
                      </a:lnTo>
                      <a:lnTo>
                        <a:pt x="1242" y="3079"/>
                      </a:lnTo>
                      <a:lnTo>
                        <a:pt x="1290" y="3047"/>
                      </a:lnTo>
                      <a:lnTo>
                        <a:pt x="1348" y="3010"/>
                      </a:lnTo>
                      <a:lnTo>
                        <a:pt x="1395" y="2973"/>
                      </a:lnTo>
                      <a:lnTo>
                        <a:pt x="1448" y="2936"/>
                      </a:lnTo>
                      <a:lnTo>
                        <a:pt x="1496" y="2894"/>
                      </a:lnTo>
                      <a:lnTo>
                        <a:pt x="1549" y="2852"/>
                      </a:lnTo>
                      <a:lnTo>
                        <a:pt x="1596" y="2809"/>
                      </a:lnTo>
                      <a:lnTo>
                        <a:pt x="1644" y="2767"/>
                      </a:lnTo>
                      <a:lnTo>
                        <a:pt x="1686" y="2719"/>
                      </a:lnTo>
                      <a:lnTo>
                        <a:pt x="1728" y="2672"/>
                      </a:lnTo>
                      <a:lnTo>
                        <a:pt x="1776" y="2624"/>
                      </a:lnTo>
                      <a:lnTo>
                        <a:pt x="1808" y="2577"/>
                      </a:lnTo>
                      <a:lnTo>
                        <a:pt x="1845" y="2524"/>
                      </a:lnTo>
                      <a:lnTo>
                        <a:pt x="1866" y="2471"/>
                      </a:lnTo>
                      <a:lnTo>
                        <a:pt x="1892" y="2413"/>
                      </a:lnTo>
                      <a:lnTo>
                        <a:pt x="1908" y="2354"/>
                      </a:lnTo>
                      <a:lnTo>
                        <a:pt x="1918" y="2296"/>
                      </a:lnTo>
                      <a:lnTo>
                        <a:pt x="1924" y="2238"/>
                      </a:lnTo>
                      <a:lnTo>
                        <a:pt x="1913" y="2180"/>
                      </a:lnTo>
                      <a:lnTo>
                        <a:pt x="1903" y="2116"/>
                      </a:lnTo>
                      <a:lnTo>
                        <a:pt x="1887" y="2053"/>
                      </a:lnTo>
                      <a:lnTo>
                        <a:pt x="1866" y="1984"/>
                      </a:lnTo>
                      <a:lnTo>
                        <a:pt x="1839" y="1915"/>
                      </a:lnTo>
                      <a:lnTo>
                        <a:pt x="1808" y="1847"/>
                      </a:lnTo>
                      <a:lnTo>
                        <a:pt x="1776" y="1778"/>
                      </a:lnTo>
                      <a:lnTo>
                        <a:pt x="1739" y="1704"/>
                      </a:lnTo>
                      <a:lnTo>
                        <a:pt x="1697" y="1630"/>
                      </a:lnTo>
                      <a:lnTo>
                        <a:pt x="1654" y="1556"/>
                      </a:lnTo>
                      <a:lnTo>
                        <a:pt x="1612" y="1476"/>
                      </a:lnTo>
                      <a:lnTo>
                        <a:pt x="1564" y="1397"/>
                      </a:lnTo>
                      <a:lnTo>
                        <a:pt x="1517" y="1318"/>
                      </a:lnTo>
                      <a:lnTo>
                        <a:pt x="1469" y="1233"/>
                      </a:lnTo>
                      <a:lnTo>
                        <a:pt x="1422" y="1148"/>
                      </a:lnTo>
                      <a:lnTo>
                        <a:pt x="1374" y="1064"/>
                      </a:lnTo>
                      <a:lnTo>
                        <a:pt x="1327" y="974"/>
                      </a:lnTo>
                      <a:lnTo>
                        <a:pt x="1268" y="889"/>
                      </a:lnTo>
                      <a:lnTo>
                        <a:pt x="1221" y="799"/>
                      </a:lnTo>
                      <a:lnTo>
                        <a:pt x="1173" y="709"/>
                      </a:lnTo>
                      <a:lnTo>
                        <a:pt x="1120" y="625"/>
                      </a:lnTo>
                      <a:lnTo>
                        <a:pt x="1073" y="540"/>
                      </a:lnTo>
                      <a:lnTo>
                        <a:pt x="1025" y="461"/>
                      </a:lnTo>
                      <a:lnTo>
                        <a:pt x="983" y="387"/>
                      </a:lnTo>
                      <a:lnTo>
                        <a:pt x="941" y="313"/>
                      </a:lnTo>
                      <a:lnTo>
                        <a:pt x="904" y="249"/>
                      </a:lnTo>
                      <a:lnTo>
                        <a:pt x="872" y="191"/>
                      </a:lnTo>
                      <a:lnTo>
                        <a:pt x="846" y="143"/>
                      </a:lnTo>
                      <a:lnTo>
                        <a:pt x="819" y="106"/>
                      </a:lnTo>
                      <a:lnTo>
                        <a:pt x="798" y="69"/>
                      </a:lnTo>
                      <a:lnTo>
                        <a:pt x="777" y="32"/>
                      </a:lnTo>
                      <a:lnTo>
                        <a:pt x="766" y="11"/>
                      </a:lnTo>
                      <a:lnTo>
                        <a:pt x="761" y="0"/>
                      </a:lnTo>
                      <a:lnTo>
                        <a:pt x="761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6" name="Freeform 864">
                  <a:extLst>
                    <a:ext uri="{FF2B5EF4-FFF2-40B4-BE49-F238E27FC236}">
                      <a16:creationId xmlns:a16="http://schemas.microsoft.com/office/drawing/2014/main" id="{D8DC4153-FDAD-41BA-8394-F057E283C6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4" y="2492"/>
                  <a:ext cx="53" cy="74"/>
                </a:xfrm>
                <a:custGeom>
                  <a:avLst/>
                  <a:gdLst>
                    <a:gd name="T0" fmla="*/ 26 w 53"/>
                    <a:gd name="T1" fmla="*/ 0 h 74"/>
                    <a:gd name="T2" fmla="*/ 0 w 53"/>
                    <a:gd name="T3" fmla="*/ 74 h 74"/>
                    <a:gd name="T4" fmla="*/ 26 w 53"/>
                    <a:gd name="T5" fmla="*/ 37 h 74"/>
                    <a:gd name="T6" fmla="*/ 53 w 53"/>
                    <a:gd name="T7" fmla="*/ 74 h 74"/>
                    <a:gd name="T8" fmla="*/ 26 w 53"/>
                    <a:gd name="T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4">
                      <a:moveTo>
                        <a:pt x="26" y="0"/>
                      </a:moveTo>
                      <a:lnTo>
                        <a:pt x="0" y="74"/>
                      </a:lnTo>
                      <a:lnTo>
                        <a:pt x="26" y="37"/>
                      </a:lnTo>
                      <a:lnTo>
                        <a:pt x="53" y="74"/>
                      </a:lnTo>
                      <a:lnTo>
                        <a:pt x="26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7" name="Freeform 865">
                  <a:extLst>
                    <a:ext uri="{FF2B5EF4-FFF2-40B4-BE49-F238E27FC236}">
                      <a16:creationId xmlns:a16="http://schemas.microsoft.com/office/drawing/2014/main" id="{BEC6C6B6-0997-484E-9E1F-B42D35D1A3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3" y="227"/>
                  <a:ext cx="2008" cy="3830"/>
                </a:xfrm>
                <a:custGeom>
                  <a:avLst/>
                  <a:gdLst>
                    <a:gd name="T0" fmla="*/ 5 w 2008"/>
                    <a:gd name="T1" fmla="*/ 3830 h 3830"/>
                    <a:gd name="T2" fmla="*/ 0 w 2008"/>
                    <a:gd name="T3" fmla="*/ 3830 h 3830"/>
                    <a:gd name="T4" fmla="*/ 0 w 2008"/>
                    <a:gd name="T5" fmla="*/ 3830 h 3830"/>
                    <a:gd name="T6" fmla="*/ 5 w 2008"/>
                    <a:gd name="T7" fmla="*/ 3825 h 3830"/>
                    <a:gd name="T8" fmla="*/ 5 w 2008"/>
                    <a:gd name="T9" fmla="*/ 3814 h 3830"/>
                    <a:gd name="T10" fmla="*/ 47 w 2008"/>
                    <a:gd name="T11" fmla="*/ 3788 h 3830"/>
                    <a:gd name="T12" fmla="*/ 121 w 2008"/>
                    <a:gd name="T13" fmla="*/ 3751 h 3830"/>
                    <a:gd name="T14" fmla="*/ 206 w 2008"/>
                    <a:gd name="T15" fmla="*/ 3709 h 3830"/>
                    <a:gd name="T16" fmla="*/ 290 w 2008"/>
                    <a:gd name="T17" fmla="*/ 3672 h 3830"/>
                    <a:gd name="T18" fmla="*/ 385 w 2008"/>
                    <a:gd name="T19" fmla="*/ 3629 h 3830"/>
                    <a:gd name="T20" fmla="*/ 486 w 2008"/>
                    <a:gd name="T21" fmla="*/ 3587 h 3830"/>
                    <a:gd name="T22" fmla="*/ 570 w 2008"/>
                    <a:gd name="T23" fmla="*/ 3550 h 3830"/>
                    <a:gd name="T24" fmla="*/ 666 w 2008"/>
                    <a:gd name="T25" fmla="*/ 3508 h 3830"/>
                    <a:gd name="T26" fmla="*/ 755 w 2008"/>
                    <a:gd name="T27" fmla="*/ 3465 h 3830"/>
                    <a:gd name="T28" fmla="*/ 850 w 2008"/>
                    <a:gd name="T29" fmla="*/ 3423 h 3830"/>
                    <a:gd name="T30" fmla="*/ 935 w 2008"/>
                    <a:gd name="T31" fmla="*/ 3381 h 3830"/>
                    <a:gd name="T32" fmla="*/ 1025 w 2008"/>
                    <a:gd name="T33" fmla="*/ 3333 h 3830"/>
                    <a:gd name="T34" fmla="*/ 1125 w 2008"/>
                    <a:gd name="T35" fmla="*/ 3285 h 3830"/>
                    <a:gd name="T36" fmla="*/ 1220 w 2008"/>
                    <a:gd name="T37" fmla="*/ 3233 h 3830"/>
                    <a:gd name="T38" fmla="*/ 1326 w 2008"/>
                    <a:gd name="T39" fmla="*/ 3174 h 3830"/>
                    <a:gd name="T40" fmla="*/ 1437 w 2008"/>
                    <a:gd name="T41" fmla="*/ 3106 h 3830"/>
                    <a:gd name="T42" fmla="*/ 1548 w 2008"/>
                    <a:gd name="T43" fmla="*/ 3032 h 3830"/>
                    <a:gd name="T44" fmla="*/ 1659 w 2008"/>
                    <a:gd name="T45" fmla="*/ 2952 h 3830"/>
                    <a:gd name="T46" fmla="*/ 1760 w 2008"/>
                    <a:gd name="T47" fmla="*/ 2868 h 3830"/>
                    <a:gd name="T48" fmla="*/ 1855 w 2008"/>
                    <a:gd name="T49" fmla="*/ 2772 h 3830"/>
                    <a:gd name="T50" fmla="*/ 1934 w 2008"/>
                    <a:gd name="T51" fmla="*/ 2667 h 3830"/>
                    <a:gd name="T52" fmla="*/ 1987 w 2008"/>
                    <a:gd name="T53" fmla="*/ 2555 h 3830"/>
                    <a:gd name="T54" fmla="*/ 2008 w 2008"/>
                    <a:gd name="T55" fmla="*/ 2439 h 3830"/>
                    <a:gd name="T56" fmla="*/ 1997 w 2008"/>
                    <a:gd name="T57" fmla="*/ 2317 h 3830"/>
                    <a:gd name="T58" fmla="*/ 1966 w 2008"/>
                    <a:gd name="T59" fmla="*/ 2180 h 3830"/>
                    <a:gd name="T60" fmla="*/ 1907 w 2008"/>
                    <a:gd name="T61" fmla="*/ 2042 h 3830"/>
                    <a:gd name="T62" fmla="*/ 1834 w 2008"/>
                    <a:gd name="T63" fmla="*/ 1889 h 3830"/>
                    <a:gd name="T64" fmla="*/ 1744 w 2008"/>
                    <a:gd name="T65" fmla="*/ 1730 h 3830"/>
                    <a:gd name="T66" fmla="*/ 1649 w 2008"/>
                    <a:gd name="T67" fmla="*/ 1561 h 3830"/>
                    <a:gd name="T68" fmla="*/ 1543 w 2008"/>
                    <a:gd name="T69" fmla="*/ 1381 h 3830"/>
                    <a:gd name="T70" fmla="*/ 1437 w 2008"/>
                    <a:gd name="T71" fmla="*/ 1191 h 3830"/>
                    <a:gd name="T72" fmla="*/ 1321 w 2008"/>
                    <a:gd name="T73" fmla="*/ 995 h 3830"/>
                    <a:gd name="T74" fmla="*/ 1205 w 2008"/>
                    <a:gd name="T75" fmla="*/ 794 h 3830"/>
                    <a:gd name="T76" fmla="*/ 1094 w 2008"/>
                    <a:gd name="T77" fmla="*/ 593 h 3830"/>
                    <a:gd name="T78" fmla="*/ 983 w 2008"/>
                    <a:gd name="T79" fmla="*/ 408 h 3830"/>
                    <a:gd name="T80" fmla="*/ 893 w 2008"/>
                    <a:gd name="T81" fmla="*/ 254 h 3830"/>
                    <a:gd name="T82" fmla="*/ 829 w 2008"/>
                    <a:gd name="T83" fmla="*/ 138 h 3830"/>
                    <a:gd name="T84" fmla="*/ 787 w 2008"/>
                    <a:gd name="T85" fmla="*/ 64 h 3830"/>
                    <a:gd name="T86" fmla="*/ 750 w 2008"/>
                    <a:gd name="T87" fmla="*/ 6 h 3830"/>
                    <a:gd name="T88" fmla="*/ 750 w 2008"/>
                    <a:gd name="T89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008" h="3830">
                      <a:moveTo>
                        <a:pt x="5" y="3830"/>
                      </a:moveTo>
                      <a:lnTo>
                        <a:pt x="5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5" y="3825"/>
                      </a:lnTo>
                      <a:lnTo>
                        <a:pt x="0" y="3825"/>
                      </a:lnTo>
                      <a:lnTo>
                        <a:pt x="5" y="3814"/>
                      </a:lnTo>
                      <a:lnTo>
                        <a:pt x="21" y="3804"/>
                      </a:lnTo>
                      <a:lnTo>
                        <a:pt x="47" y="3788"/>
                      </a:lnTo>
                      <a:lnTo>
                        <a:pt x="84" y="3767"/>
                      </a:lnTo>
                      <a:lnTo>
                        <a:pt x="121" y="3751"/>
                      </a:lnTo>
                      <a:lnTo>
                        <a:pt x="174" y="3725"/>
                      </a:lnTo>
                      <a:lnTo>
                        <a:pt x="206" y="3709"/>
                      </a:lnTo>
                      <a:lnTo>
                        <a:pt x="253" y="3688"/>
                      </a:lnTo>
                      <a:lnTo>
                        <a:pt x="290" y="3672"/>
                      </a:lnTo>
                      <a:lnTo>
                        <a:pt x="343" y="3650"/>
                      </a:lnTo>
                      <a:lnTo>
                        <a:pt x="385" y="3629"/>
                      </a:lnTo>
                      <a:lnTo>
                        <a:pt x="433" y="3608"/>
                      </a:lnTo>
                      <a:lnTo>
                        <a:pt x="486" y="3587"/>
                      </a:lnTo>
                      <a:lnTo>
                        <a:pt x="523" y="3571"/>
                      </a:lnTo>
                      <a:lnTo>
                        <a:pt x="570" y="3550"/>
                      </a:lnTo>
                      <a:lnTo>
                        <a:pt x="618" y="3529"/>
                      </a:lnTo>
                      <a:lnTo>
                        <a:pt x="666" y="3508"/>
                      </a:lnTo>
                      <a:lnTo>
                        <a:pt x="713" y="3486"/>
                      </a:lnTo>
                      <a:lnTo>
                        <a:pt x="755" y="3465"/>
                      </a:lnTo>
                      <a:lnTo>
                        <a:pt x="798" y="3444"/>
                      </a:lnTo>
                      <a:lnTo>
                        <a:pt x="850" y="3423"/>
                      </a:lnTo>
                      <a:lnTo>
                        <a:pt x="898" y="3397"/>
                      </a:lnTo>
                      <a:lnTo>
                        <a:pt x="935" y="3381"/>
                      </a:lnTo>
                      <a:lnTo>
                        <a:pt x="977" y="3360"/>
                      </a:lnTo>
                      <a:lnTo>
                        <a:pt x="1025" y="3333"/>
                      </a:lnTo>
                      <a:lnTo>
                        <a:pt x="1072" y="3312"/>
                      </a:lnTo>
                      <a:lnTo>
                        <a:pt x="1125" y="3285"/>
                      </a:lnTo>
                      <a:lnTo>
                        <a:pt x="1168" y="3259"/>
                      </a:lnTo>
                      <a:lnTo>
                        <a:pt x="1220" y="3233"/>
                      </a:lnTo>
                      <a:lnTo>
                        <a:pt x="1268" y="3206"/>
                      </a:lnTo>
                      <a:lnTo>
                        <a:pt x="1326" y="3174"/>
                      </a:lnTo>
                      <a:lnTo>
                        <a:pt x="1379" y="3143"/>
                      </a:lnTo>
                      <a:lnTo>
                        <a:pt x="1437" y="3106"/>
                      </a:lnTo>
                      <a:lnTo>
                        <a:pt x="1490" y="3074"/>
                      </a:lnTo>
                      <a:lnTo>
                        <a:pt x="1548" y="3032"/>
                      </a:lnTo>
                      <a:lnTo>
                        <a:pt x="1601" y="2995"/>
                      </a:lnTo>
                      <a:lnTo>
                        <a:pt x="1659" y="2952"/>
                      </a:lnTo>
                      <a:lnTo>
                        <a:pt x="1707" y="2910"/>
                      </a:lnTo>
                      <a:lnTo>
                        <a:pt x="1760" y="2868"/>
                      </a:lnTo>
                      <a:lnTo>
                        <a:pt x="1807" y="2820"/>
                      </a:lnTo>
                      <a:lnTo>
                        <a:pt x="1855" y="2772"/>
                      </a:lnTo>
                      <a:lnTo>
                        <a:pt x="1897" y="2719"/>
                      </a:lnTo>
                      <a:lnTo>
                        <a:pt x="1934" y="2667"/>
                      </a:lnTo>
                      <a:lnTo>
                        <a:pt x="1960" y="2614"/>
                      </a:lnTo>
                      <a:lnTo>
                        <a:pt x="1987" y="2555"/>
                      </a:lnTo>
                      <a:lnTo>
                        <a:pt x="1997" y="2503"/>
                      </a:lnTo>
                      <a:lnTo>
                        <a:pt x="2008" y="2439"/>
                      </a:lnTo>
                      <a:lnTo>
                        <a:pt x="2003" y="2381"/>
                      </a:lnTo>
                      <a:lnTo>
                        <a:pt x="1997" y="2317"/>
                      </a:lnTo>
                      <a:lnTo>
                        <a:pt x="1987" y="2249"/>
                      </a:lnTo>
                      <a:lnTo>
                        <a:pt x="1966" y="2180"/>
                      </a:lnTo>
                      <a:lnTo>
                        <a:pt x="1939" y="2111"/>
                      </a:lnTo>
                      <a:lnTo>
                        <a:pt x="1907" y="2042"/>
                      </a:lnTo>
                      <a:lnTo>
                        <a:pt x="1870" y="1968"/>
                      </a:lnTo>
                      <a:lnTo>
                        <a:pt x="1834" y="1889"/>
                      </a:lnTo>
                      <a:lnTo>
                        <a:pt x="1786" y="1810"/>
                      </a:lnTo>
                      <a:lnTo>
                        <a:pt x="1744" y="1730"/>
                      </a:lnTo>
                      <a:lnTo>
                        <a:pt x="1696" y="1646"/>
                      </a:lnTo>
                      <a:lnTo>
                        <a:pt x="1649" y="1561"/>
                      </a:lnTo>
                      <a:lnTo>
                        <a:pt x="1596" y="1471"/>
                      </a:lnTo>
                      <a:lnTo>
                        <a:pt x="1543" y="1381"/>
                      </a:lnTo>
                      <a:lnTo>
                        <a:pt x="1495" y="1286"/>
                      </a:lnTo>
                      <a:lnTo>
                        <a:pt x="1437" y="1191"/>
                      </a:lnTo>
                      <a:lnTo>
                        <a:pt x="1379" y="1090"/>
                      </a:lnTo>
                      <a:lnTo>
                        <a:pt x="1321" y="995"/>
                      </a:lnTo>
                      <a:lnTo>
                        <a:pt x="1263" y="894"/>
                      </a:lnTo>
                      <a:lnTo>
                        <a:pt x="1205" y="794"/>
                      </a:lnTo>
                      <a:lnTo>
                        <a:pt x="1146" y="693"/>
                      </a:lnTo>
                      <a:lnTo>
                        <a:pt x="1094" y="593"/>
                      </a:lnTo>
                      <a:lnTo>
                        <a:pt x="1041" y="498"/>
                      </a:lnTo>
                      <a:lnTo>
                        <a:pt x="983" y="408"/>
                      </a:lnTo>
                      <a:lnTo>
                        <a:pt x="935" y="328"/>
                      </a:lnTo>
                      <a:lnTo>
                        <a:pt x="893" y="254"/>
                      </a:lnTo>
                      <a:lnTo>
                        <a:pt x="856" y="191"/>
                      </a:lnTo>
                      <a:lnTo>
                        <a:pt x="829" y="138"/>
                      </a:lnTo>
                      <a:lnTo>
                        <a:pt x="803" y="96"/>
                      </a:lnTo>
                      <a:lnTo>
                        <a:pt x="787" y="64"/>
                      </a:lnTo>
                      <a:lnTo>
                        <a:pt x="761" y="27"/>
                      </a:lnTo>
                      <a:lnTo>
                        <a:pt x="750" y="6"/>
                      </a:lnTo>
                      <a:lnTo>
                        <a:pt x="750" y="0"/>
                      </a:lnTo>
                      <a:lnTo>
                        <a:pt x="750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8" name="Freeform 866">
                  <a:extLst>
                    <a:ext uri="{FF2B5EF4-FFF2-40B4-BE49-F238E27FC236}">
                      <a16:creationId xmlns:a16="http://schemas.microsoft.com/office/drawing/2014/main" id="{3FB84702-BFAC-40ED-A5B8-19BD314C9A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9" y="2550"/>
                  <a:ext cx="53" cy="74"/>
                </a:xfrm>
                <a:custGeom>
                  <a:avLst/>
                  <a:gdLst>
                    <a:gd name="T0" fmla="*/ 27 w 53"/>
                    <a:gd name="T1" fmla="*/ 0 h 74"/>
                    <a:gd name="T2" fmla="*/ 0 w 53"/>
                    <a:gd name="T3" fmla="*/ 74 h 74"/>
                    <a:gd name="T4" fmla="*/ 27 w 53"/>
                    <a:gd name="T5" fmla="*/ 37 h 74"/>
                    <a:gd name="T6" fmla="*/ 53 w 53"/>
                    <a:gd name="T7" fmla="*/ 74 h 74"/>
                    <a:gd name="T8" fmla="*/ 27 w 53"/>
                    <a:gd name="T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74">
                      <a:moveTo>
                        <a:pt x="27" y="0"/>
                      </a:moveTo>
                      <a:lnTo>
                        <a:pt x="0" y="74"/>
                      </a:lnTo>
                      <a:lnTo>
                        <a:pt x="27" y="37"/>
                      </a:lnTo>
                      <a:lnTo>
                        <a:pt x="53" y="74"/>
                      </a:lnTo>
                      <a:lnTo>
                        <a:pt x="27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89" name="Freeform 867">
                  <a:extLst>
                    <a:ext uri="{FF2B5EF4-FFF2-40B4-BE49-F238E27FC236}">
                      <a16:creationId xmlns:a16="http://schemas.microsoft.com/office/drawing/2014/main" id="{3AB2D584-5D9A-4D49-8EF1-7678E420E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3" y="227"/>
                  <a:ext cx="2161" cy="3830"/>
                </a:xfrm>
                <a:custGeom>
                  <a:avLst/>
                  <a:gdLst>
                    <a:gd name="T0" fmla="*/ 0 w 2161"/>
                    <a:gd name="T1" fmla="*/ 3830 h 3830"/>
                    <a:gd name="T2" fmla="*/ 0 w 2161"/>
                    <a:gd name="T3" fmla="*/ 3830 h 3830"/>
                    <a:gd name="T4" fmla="*/ 0 w 2161"/>
                    <a:gd name="T5" fmla="*/ 3830 h 3830"/>
                    <a:gd name="T6" fmla="*/ 15 w 2161"/>
                    <a:gd name="T7" fmla="*/ 3825 h 3830"/>
                    <a:gd name="T8" fmla="*/ 58 w 2161"/>
                    <a:gd name="T9" fmla="*/ 3804 h 3830"/>
                    <a:gd name="T10" fmla="*/ 142 w 2161"/>
                    <a:gd name="T11" fmla="*/ 3777 h 3830"/>
                    <a:gd name="T12" fmla="*/ 227 w 2161"/>
                    <a:gd name="T13" fmla="*/ 3751 h 3830"/>
                    <a:gd name="T14" fmla="*/ 322 w 2161"/>
                    <a:gd name="T15" fmla="*/ 3719 h 3830"/>
                    <a:gd name="T16" fmla="*/ 428 w 2161"/>
                    <a:gd name="T17" fmla="*/ 3688 h 3830"/>
                    <a:gd name="T18" fmla="*/ 512 w 2161"/>
                    <a:gd name="T19" fmla="*/ 3661 h 3830"/>
                    <a:gd name="T20" fmla="*/ 613 w 2161"/>
                    <a:gd name="T21" fmla="*/ 3629 h 3830"/>
                    <a:gd name="T22" fmla="*/ 703 w 2161"/>
                    <a:gd name="T23" fmla="*/ 3603 h 3830"/>
                    <a:gd name="T24" fmla="*/ 803 w 2161"/>
                    <a:gd name="T25" fmla="*/ 3566 h 3830"/>
                    <a:gd name="T26" fmla="*/ 893 w 2161"/>
                    <a:gd name="T27" fmla="*/ 3534 h 3830"/>
                    <a:gd name="T28" fmla="*/ 988 w 2161"/>
                    <a:gd name="T29" fmla="*/ 3502 h 3830"/>
                    <a:gd name="T30" fmla="*/ 1088 w 2161"/>
                    <a:gd name="T31" fmla="*/ 3465 h 3830"/>
                    <a:gd name="T32" fmla="*/ 1199 w 2161"/>
                    <a:gd name="T33" fmla="*/ 3423 h 3830"/>
                    <a:gd name="T34" fmla="*/ 1305 w 2161"/>
                    <a:gd name="T35" fmla="*/ 3381 h 3830"/>
                    <a:gd name="T36" fmla="*/ 1427 w 2161"/>
                    <a:gd name="T37" fmla="*/ 3328 h 3830"/>
                    <a:gd name="T38" fmla="*/ 1553 w 2161"/>
                    <a:gd name="T39" fmla="*/ 3270 h 3830"/>
                    <a:gd name="T40" fmla="*/ 1680 w 2161"/>
                    <a:gd name="T41" fmla="*/ 3206 h 3830"/>
                    <a:gd name="T42" fmla="*/ 1807 w 2161"/>
                    <a:gd name="T43" fmla="*/ 3132 h 3830"/>
                    <a:gd name="T44" fmla="*/ 1934 w 2161"/>
                    <a:gd name="T45" fmla="*/ 3042 h 3830"/>
                    <a:gd name="T46" fmla="*/ 2050 w 2161"/>
                    <a:gd name="T47" fmla="*/ 2936 h 3830"/>
                    <a:gd name="T48" fmla="*/ 2124 w 2161"/>
                    <a:gd name="T49" fmla="*/ 2825 h 3830"/>
                    <a:gd name="T50" fmla="*/ 2161 w 2161"/>
                    <a:gd name="T51" fmla="*/ 2698 h 3830"/>
                    <a:gd name="T52" fmla="*/ 2151 w 2161"/>
                    <a:gd name="T53" fmla="*/ 2561 h 3830"/>
                    <a:gd name="T54" fmla="*/ 2103 w 2161"/>
                    <a:gd name="T55" fmla="*/ 2407 h 3830"/>
                    <a:gd name="T56" fmla="*/ 2024 w 2161"/>
                    <a:gd name="T57" fmla="*/ 2243 h 3830"/>
                    <a:gd name="T58" fmla="*/ 1929 w 2161"/>
                    <a:gd name="T59" fmla="*/ 2058 h 3830"/>
                    <a:gd name="T60" fmla="*/ 1818 w 2161"/>
                    <a:gd name="T61" fmla="*/ 1857 h 3830"/>
                    <a:gd name="T62" fmla="*/ 1691 w 2161"/>
                    <a:gd name="T63" fmla="*/ 1640 h 3830"/>
                    <a:gd name="T64" fmla="*/ 1553 w 2161"/>
                    <a:gd name="T65" fmla="*/ 1397 h 3830"/>
                    <a:gd name="T66" fmla="*/ 1405 w 2161"/>
                    <a:gd name="T67" fmla="*/ 1143 h 3830"/>
                    <a:gd name="T68" fmla="*/ 1257 w 2161"/>
                    <a:gd name="T69" fmla="*/ 873 h 3830"/>
                    <a:gd name="T70" fmla="*/ 1099 w 2161"/>
                    <a:gd name="T71" fmla="*/ 609 h 3830"/>
                    <a:gd name="T72" fmla="*/ 956 w 2161"/>
                    <a:gd name="T73" fmla="*/ 365 h 3830"/>
                    <a:gd name="T74" fmla="*/ 850 w 2161"/>
                    <a:gd name="T75" fmla="*/ 175 h 3830"/>
                    <a:gd name="T76" fmla="*/ 787 w 2161"/>
                    <a:gd name="T77" fmla="*/ 64 h 3830"/>
                    <a:gd name="T78" fmla="*/ 755 w 2161"/>
                    <a:gd name="T79" fmla="*/ 6 h 3830"/>
                    <a:gd name="T80" fmla="*/ 750 w 2161"/>
                    <a:gd name="T81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161" h="3830">
                      <a:moveTo>
                        <a:pt x="5" y="3830"/>
                      </a:move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10" y="3825"/>
                      </a:lnTo>
                      <a:lnTo>
                        <a:pt x="15" y="3825"/>
                      </a:lnTo>
                      <a:lnTo>
                        <a:pt x="31" y="3814"/>
                      </a:lnTo>
                      <a:lnTo>
                        <a:pt x="58" y="3804"/>
                      </a:lnTo>
                      <a:lnTo>
                        <a:pt x="105" y="3788"/>
                      </a:lnTo>
                      <a:lnTo>
                        <a:pt x="142" y="3777"/>
                      </a:lnTo>
                      <a:lnTo>
                        <a:pt x="190" y="3762"/>
                      </a:lnTo>
                      <a:lnTo>
                        <a:pt x="227" y="3751"/>
                      </a:lnTo>
                      <a:lnTo>
                        <a:pt x="274" y="3735"/>
                      </a:lnTo>
                      <a:lnTo>
                        <a:pt x="322" y="3719"/>
                      </a:lnTo>
                      <a:lnTo>
                        <a:pt x="370" y="3703"/>
                      </a:lnTo>
                      <a:lnTo>
                        <a:pt x="428" y="3688"/>
                      </a:lnTo>
                      <a:lnTo>
                        <a:pt x="465" y="3677"/>
                      </a:lnTo>
                      <a:lnTo>
                        <a:pt x="512" y="3661"/>
                      </a:lnTo>
                      <a:lnTo>
                        <a:pt x="560" y="3645"/>
                      </a:lnTo>
                      <a:lnTo>
                        <a:pt x="613" y="3629"/>
                      </a:lnTo>
                      <a:lnTo>
                        <a:pt x="660" y="3613"/>
                      </a:lnTo>
                      <a:lnTo>
                        <a:pt x="703" y="3603"/>
                      </a:lnTo>
                      <a:lnTo>
                        <a:pt x="750" y="3587"/>
                      </a:lnTo>
                      <a:lnTo>
                        <a:pt x="803" y="3566"/>
                      </a:lnTo>
                      <a:lnTo>
                        <a:pt x="856" y="3550"/>
                      </a:lnTo>
                      <a:lnTo>
                        <a:pt x="893" y="3534"/>
                      </a:lnTo>
                      <a:lnTo>
                        <a:pt x="940" y="3518"/>
                      </a:lnTo>
                      <a:lnTo>
                        <a:pt x="988" y="3502"/>
                      </a:lnTo>
                      <a:lnTo>
                        <a:pt x="1035" y="3486"/>
                      </a:lnTo>
                      <a:lnTo>
                        <a:pt x="1088" y="3465"/>
                      </a:lnTo>
                      <a:lnTo>
                        <a:pt x="1141" y="3444"/>
                      </a:lnTo>
                      <a:lnTo>
                        <a:pt x="1199" y="3423"/>
                      </a:lnTo>
                      <a:lnTo>
                        <a:pt x="1252" y="3402"/>
                      </a:lnTo>
                      <a:lnTo>
                        <a:pt x="1305" y="3381"/>
                      </a:lnTo>
                      <a:lnTo>
                        <a:pt x="1368" y="3354"/>
                      </a:lnTo>
                      <a:lnTo>
                        <a:pt x="1427" y="3328"/>
                      </a:lnTo>
                      <a:lnTo>
                        <a:pt x="1490" y="3301"/>
                      </a:lnTo>
                      <a:lnTo>
                        <a:pt x="1553" y="3270"/>
                      </a:lnTo>
                      <a:lnTo>
                        <a:pt x="1622" y="3238"/>
                      </a:lnTo>
                      <a:lnTo>
                        <a:pt x="1680" y="3206"/>
                      </a:lnTo>
                      <a:lnTo>
                        <a:pt x="1744" y="3169"/>
                      </a:lnTo>
                      <a:lnTo>
                        <a:pt x="1807" y="3132"/>
                      </a:lnTo>
                      <a:lnTo>
                        <a:pt x="1870" y="3090"/>
                      </a:lnTo>
                      <a:lnTo>
                        <a:pt x="1934" y="3042"/>
                      </a:lnTo>
                      <a:lnTo>
                        <a:pt x="1992" y="2995"/>
                      </a:lnTo>
                      <a:lnTo>
                        <a:pt x="2050" y="2936"/>
                      </a:lnTo>
                      <a:lnTo>
                        <a:pt x="2087" y="2883"/>
                      </a:lnTo>
                      <a:lnTo>
                        <a:pt x="2124" y="2825"/>
                      </a:lnTo>
                      <a:lnTo>
                        <a:pt x="2151" y="2762"/>
                      </a:lnTo>
                      <a:lnTo>
                        <a:pt x="2161" y="2698"/>
                      </a:lnTo>
                      <a:lnTo>
                        <a:pt x="2161" y="2630"/>
                      </a:lnTo>
                      <a:lnTo>
                        <a:pt x="2151" y="2561"/>
                      </a:lnTo>
                      <a:lnTo>
                        <a:pt x="2135" y="2487"/>
                      </a:lnTo>
                      <a:lnTo>
                        <a:pt x="2103" y="2407"/>
                      </a:lnTo>
                      <a:lnTo>
                        <a:pt x="2066" y="2328"/>
                      </a:lnTo>
                      <a:lnTo>
                        <a:pt x="2024" y="2243"/>
                      </a:lnTo>
                      <a:lnTo>
                        <a:pt x="1981" y="2153"/>
                      </a:lnTo>
                      <a:lnTo>
                        <a:pt x="1929" y="2058"/>
                      </a:lnTo>
                      <a:lnTo>
                        <a:pt x="1876" y="1963"/>
                      </a:lnTo>
                      <a:lnTo>
                        <a:pt x="1818" y="1857"/>
                      </a:lnTo>
                      <a:lnTo>
                        <a:pt x="1760" y="1751"/>
                      </a:lnTo>
                      <a:lnTo>
                        <a:pt x="1691" y="1640"/>
                      </a:lnTo>
                      <a:lnTo>
                        <a:pt x="1627" y="1519"/>
                      </a:lnTo>
                      <a:lnTo>
                        <a:pt x="1553" y="1397"/>
                      </a:lnTo>
                      <a:lnTo>
                        <a:pt x="1485" y="1270"/>
                      </a:lnTo>
                      <a:lnTo>
                        <a:pt x="1405" y="1143"/>
                      </a:lnTo>
                      <a:lnTo>
                        <a:pt x="1331" y="1011"/>
                      </a:lnTo>
                      <a:lnTo>
                        <a:pt x="1257" y="873"/>
                      </a:lnTo>
                      <a:lnTo>
                        <a:pt x="1173" y="741"/>
                      </a:lnTo>
                      <a:lnTo>
                        <a:pt x="1099" y="609"/>
                      </a:lnTo>
                      <a:lnTo>
                        <a:pt x="1025" y="482"/>
                      </a:lnTo>
                      <a:lnTo>
                        <a:pt x="956" y="365"/>
                      </a:lnTo>
                      <a:lnTo>
                        <a:pt x="903" y="260"/>
                      </a:lnTo>
                      <a:lnTo>
                        <a:pt x="850" y="175"/>
                      </a:lnTo>
                      <a:lnTo>
                        <a:pt x="813" y="112"/>
                      </a:lnTo>
                      <a:lnTo>
                        <a:pt x="787" y="64"/>
                      </a:lnTo>
                      <a:lnTo>
                        <a:pt x="771" y="38"/>
                      </a:lnTo>
                      <a:lnTo>
                        <a:pt x="755" y="6"/>
                      </a:lnTo>
                      <a:lnTo>
                        <a:pt x="750" y="0"/>
                      </a:lnTo>
                      <a:lnTo>
                        <a:pt x="750" y="0"/>
                      </a:lnTo>
                      <a:lnTo>
                        <a:pt x="750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90" name="Freeform 868">
                  <a:extLst>
                    <a:ext uri="{FF2B5EF4-FFF2-40B4-BE49-F238E27FC236}">
                      <a16:creationId xmlns:a16="http://schemas.microsoft.com/office/drawing/2014/main" id="{CDF85CC4-3D70-4E94-8C77-126CE127CF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12" y="2661"/>
                  <a:ext cx="42" cy="74"/>
                </a:xfrm>
                <a:custGeom>
                  <a:avLst/>
                  <a:gdLst>
                    <a:gd name="T0" fmla="*/ 0 w 42"/>
                    <a:gd name="T1" fmla="*/ 0 h 74"/>
                    <a:gd name="T2" fmla="*/ 0 w 42"/>
                    <a:gd name="T3" fmla="*/ 74 h 74"/>
                    <a:gd name="T4" fmla="*/ 10 w 42"/>
                    <a:gd name="T5" fmla="*/ 32 h 74"/>
                    <a:gd name="T6" fmla="*/ 42 w 42"/>
                    <a:gd name="T7" fmla="*/ 63 h 74"/>
                    <a:gd name="T8" fmla="*/ 0 w 42"/>
                    <a:gd name="T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74">
                      <a:moveTo>
                        <a:pt x="0" y="0"/>
                      </a:moveTo>
                      <a:lnTo>
                        <a:pt x="0" y="74"/>
                      </a:lnTo>
                      <a:lnTo>
                        <a:pt x="10" y="32"/>
                      </a:lnTo>
                      <a:lnTo>
                        <a:pt x="42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  <p:sp>
              <p:nvSpPr>
                <p:cNvPr id="891" name="Freeform 869">
                  <a:extLst>
                    <a:ext uri="{FF2B5EF4-FFF2-40B4-BE49-F238E27FC236}">
                      <a16:creationId xmlns:a16="http://schemas.microsoft.com/office/drawing/2014/main" id="{C3728DF1-1116-43A6-93DB-8839FFFF5D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98" y="227"/>
                  <a:ext cx="2262" cy="3830"/>
                </a:xfrm>
                <a:custGeom>
                  <a:avLst/>
                  <a:gdLst>
                    <a:gd name="T0" fmla="*/ 0 w 2262"/>
                    <a:gd name="T1" fmla="*/ 3830 h 3830"/>
                    <a:gd name="T2" fmla="*/ 0 w 2262"/>
                    <a:gd name="T3" fmla="*/ 3830 h 3830"/>
                    <a:gd name="T4" fmla="*/ 0 w 2262"/>
                    <a:gd name="T5" fmla="*/ 3830 h 3830"/>
                    <a:gd name="T6" fmla="*/ 26 w 2262"/>
                    <a:gd name="T7" fmla="*/ 3820 h 3830"/>
                    <a:gd name="T8" fmla="*/ 111 w 2262"/>
                    <a:gd name="T9" fmla="*/ 3799 h 3830"/>
                    <a:gd name="T10" fmla="*/ 201 w 2262"/>
                    <a:gd name="T11" fmla="*/ 3777 h 3830"/>
                    <a:gd name="T12" fmla="*/ 285 w 2262"/>
                    <a:gd name="T13" fmla="*/ 3756 h 3830"/>
                    <a:gd name="T14" fmla="*/ 375 w 2262"/>
                    <a:gd name="T15" fmla="*/ 3735 h 3830"/>
                    <a:gd name="T16" fmla="*/ 476 w 2262"/>
                    <a:gd name="T17" fmla="*/ 3714 h 3830"/>
                    <a:gd name="T18" fmla="*/ 571 w 2262"/>
                    <a:gd name="T19" fmla="*/ 3693 h 3830"/>
                    <a:gd name="T20" fmla="*/ 671 w 2262"/>
                    <a:gd name="T21" fmla="*/ 3666 h 3830"/>
                    <a:gd name="T22" fmla="*/ 771 w 2262"/>
                    <a:gd name="T23" fmla="*/ 3640 h 3830"/>
                    <a:gd name="T24" fmla="*/ 867 w 2262"/>
                    <a:gd name="T25" fmla="*/ 3613 h 3830"/>
                    <a:gd name="T26" fmla="*/ 967 w 2262"/>
                    <a:gd name="T27" fmla="*/ 3587 h 3830"/>
                    <a:gd name="T28" fmla="*/ 1073 w 2262"/>
                    <a:gd name="T29" fmla="*/ 3561 h 3830"/>
                    <a:gd name="T30" fmla="*/ 1189 w 2262"/>
                    <a:gd name="T31" fmla="*/ 3524 h 3830"/>
                    <a:gd name="T32" fmla="*/ 1316 w 2262"/>
                    <a:gd name="T33" fmla="*/ 3486 h 3830"/>
                    <a:gd name="T34" fmla="*/ 1448 w 2262"/>
                    <a:gd name="T35" fmla="*/ 3439 h 3830"/>
                    <a:gd name="T36" fmla="*/ 1596 w 2262"/>
                    <a:gd name="T37" fmla="*/ 3386 h 3830"/>
                    <a:gd name="T38" fmla="*/ 1739 w 2262"/>
                    <a:gd name="T39" fmla="*/ 3328 h 3830"/>
                    <a:gd name="T40" fmla="*/ 1881 w 2262"/>
                    <a:gd name="T41" fmla="*/ 3264 h 3830"/>
                    <a:gd name="T42" fmla="*/ 2013 w 2262"/>
                    <a:gd name="T43" fmla="*/ 3190 h 3830"/>
                    <a:gd name="T44" fmla="*/ 2151 w 2262"/>
                    <a:gd name="T45" fmla="*/ 3079 h 3830"/>
                    <a:gd name="T46" fmla="*/ 2241 w 2262"/>
                    <a:gd name="T47" fmla="*/ 2952 h 3830"/>
                    <a:gd name="T48" fmla="*/ 2262 w 2262"/>
                    <a:gd name="T49" fmla="*/ 2809 h 3830"/>
                    <a:gd name="T50" fmla="*/ 2230 w 2262"/>
                    <a:gd name="T51" fmla="*/ 2651 h 3830"/>
                    <a:gd name="T52" fmla="*/ 2151 w 2262"/>
                    <a:gd name="T53" fmla="*/ 2466 h 3830"/>
                    <a:gd name="T54" fmla="*/ 2040 w 2262"/>
                    <a:gd name="T55" fmla="*/ 2259 h 3830"/>
                    <a:gd name="T56" fmla="*/ 1913 w 2262"/>
                    <a:gd name="T57" fmla="*/ 2027 h 3830"/>
                    <a:gd name="T58" fmla="*/ 1781 w 2262"/>
                    <a:gd name="T59" fmla="*/ 1788 h 3830"/>
                    <a:gd name="T60" fmla="*/ 1649 w 2262"/>
                    <a:gd name="T61" fmla="*/ 1561 h 3830"/>
                    <a:gd name="T62" fmla="*/ 1506 w 2262"/>
                    <a:gd name="T63" fmla="*/ 1312 h 3830"/>
                    <a:gd name="T64" fmla="*/ 1353 w 2262"/>
                    <a:gd name="T65" fmla="*/ 1048 h 3830"/>
                    <a:gd name="T66" fmla="*/ 1226 w 2262"/>
                    <a:gd name="T67" fmla="*/ 836 h 3830"/>
                    <a:gd name="T68" fmla="*/ 1099 w 2262"/>
                    <a:gd name="T69" fmla="*/ 619 h 3830"/>
                    <a:gd name="T70" fmla="*/ 983 w 2262"/>
                    <a:gd name="T71" fmla="*/ 418 h 3830"/>
                    <a:gd name="T72" fmla="*/ 888 w 2262"/>
                    <a:gd name="T73" fmla="*/ 249 h 3830"/>
                    <a:gd name="T74" fmla="*/ 814 w 2262"/>
                    <a:gd name="T75" fmla="*/ 127 h 3830"/>
                    <a:gd name="T76" fmla="*/ 777 w 2262"/>
                    <a:gd name="T77" fmla="*/ 53 h 3830"/>
                    <a:gd name="T78" fmla="*/ 745 w 2262"/>
                    <a:gd name="T79" fmla="*/ 6 h 3830"/>
                    <a:gd name="T80" fmla="*/ 745 w 2262"/>
                    <a:gd name="T81" fmla="*/ 0 h 38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262" h="3830">
                      <a:moveTo>
                        <a:pt x="0" y="3830"/>
                      </a:move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0" y="3830"/>
                      </a:lnTo>
                      <a:lnTo>
                        <a:pt x="10" y="3825"/>
                      </a:lnTo>
                      <a:lnTo>
                        <a:pt x="26" y="3820"/>
                      </a:lnTo>
                      <a:lnTo>
                        <a:pt x="63" y="3809"/>
                      </a:lnTo>
                      <a:lnTo>
                        <a:pt x="111" y="3799"/>
                      </a:lnTo>
                      <a:lnTo>
                        <a:pt x="143" y="3793"/>
                      </a:lnTo>
                      <a:lnTo>
                        <a:pt x="201" y="3777"/>
                      </a:lnTo>
                      <a:lnTo>
                        <a:pt x="232" y="3772"/>
                      </a:lnTo>
                      <a:lnTo>
                        <a:pt x="285" y="3756"/>
                      </a:lnTo>
                      <a:lnTo>
                        <a:pt x="338" y="3746"/>
                      </a:lnTo>
                      <a:lnTo>
                        <a:pt x="375" y="3735"/>
                      </a:lnTo>
                      <a:lnTo>
                        <a:pt x="428" y="3725"/>
                      </a:lnTo>
                      <a:lnTo>
                        <a:pt x="476" y="3714"/>
                      </a:lnTo>
                      <a:lnTo>
                        <a:pt x="523" y="3703"/>
                      </a:lnTo>
                      <a:lnTo>
                        <a:pt x="571" y="3693"/>
                      </a:lnTo>
                      <a:lnTo>
                        <a:pt x="629" y="3677"/>
                      </a:lnTo>
                      <a:lnTo>
                        <a:pt x="671" y="3666"/>
                      </a:lnTo>
                      <a:lnTo>
                        <a:pt x="713" y="3656"/>
                      </a:lnTo>
                      <a:lnTo>
                        <a:pt x="771" y="3640"/>
                      </a:lnTo>
                      <a:lnTo>
                        <a:pt x="819" y="3629"/>
                      </a:lnTo>
                      <a:lnTo>
                        <a:pt x="867" y="3613"/>
                      </a:lnTo>
                      <a:lnTo>
                        <a:pt x="914" y="3603"/>
                      </a:lnTo>
                      <a:lnTo>
                        <a:pt x="967" y="3587"/>
                      </a:lnTo>
                      <a:lnTo>
                        <a:pt x="1015" y="3576"/>
                      </a:lnTo>
                      <a:lnTo>
                        <a:pt x="1073" y="3561"/>
                      </a:lnTo>
                      <a:lnTo>
                        <a:pt x="1131" y="3539"/>
                      </a:lnTo>
                      <a:lnTo>
                        <a:pt x="1189" y="3524"/>
                      </a:lnTo>
                      <a:lnTo>
                        <a:pt x="1252" y="3502"/>
                      </a:lnTo>
                      <a:lnTo>
                        <a:pt x="1316" y="3486"/>
                      </a:lnTo>
                      <a:lnTo>
                        <a:pt x="1379" y="3465"/>
                      </a:lnTo>
                      <a:lnTo>
                        <a:pt x="1448" y="3439"/>
                      </a:lnTo>
                      <a:lnTo>
                        <a:pt x="1522" y="3412"/>
                      </a:lnTo>
                      <a:lnTo>
                        <a:pt x="1596" y="3386"/>
                      </a:lnTo>
                      <a:lnTo>
                        <a:pt x="1659" y="3360"/>
                      </a:lnTo>
                      <a:lnTo>
                        <a:pt x="1739" y="3328"/>
                      </a:lnTo>
                      <a:lnTo>
                        <a:pt x="1807" y="3296"/>
                      </a:lnTo>
                      <a:lnTo>
                        <a:pt x="1881" y="3264"/>
                      </a:lnTo>
                      <a:lnTo>
                        <a:pt x="1945" y="3227"/>
                      </a:lnTo>
                      <a:lnTo>
                        <a:pt x="2013" y="3190"/>
                      </a:lnTo>
                      <a:lnTo>
                        <a:pt x="2087" y="3132"/>
                      </a:lnTo>
                      <a:lnTo>
                        <a:pt x="2151" y="3079"/>
                      </a:lnTo>
                      <a:lnTo>
                        <a:pt x="2204" y="3016"/>
                      </a:lnTo>
                      <a:lnTo>
                        <a:pt x="2241" y="2952"/>
                      </a:lnTo>
                      <a:lnTo>
                        <a:pt x="2257" y="2883"/>
                      </a:lnTo>
                      <a:lnTo>
                        <a:pt x="2262" y="2809"/>
                      </a:lnTo>
                      <a:lnTo>
                        <a:pt x="2257" y="2730"/>
                      </a:lnTo>
                      <a:lnTo>
                        <a:pt x="2230" y="2651"/>
                      </a:lnTo>
                      <a:lnTo>
                        <a:pt x="2198" y="2561"/>
                      </a:lnTo>
                      <a:lnTo>
                        <a:pt x="2151" y="2466"/>
                      </a:lnTo>
                      <a:lnTo>
                        <a:pt x="2103" y="2365"/>
                      </a:lnTo>
                      <a:lnTo>
                        <a:pt x="2040" y="2259"/>
                      </a:lnTo>
                      <a:lnTo>
                        <a:pt x="1982" y="2148"/>
                      </a:lnTo>
                      <a:lnTo>
                        <a:pt x="1913" y="2027"/>
                      </a:lnTo>
                      <a:lnTo>
                        <a:pt x="1839" y="1900"/>
                      </a:lnTo>
                      <a:lnTo>
                        <a:pt x="1781" y="1788"/>
                      </a:lnTo>
                      <a:lnTo>
                        <a:pt x="1712" y="1677"/>
                      </a:lnTo>
                      <a:lnTo>
                        <a:pt x="1649" y="1561"/>
                      </a:lnTo>
                      <a:lnTo>
                        <a:pt x="1575" y="1439"/>
                      </a:lnTo>
                      <a:lnTo>
                        <a:pt x="1506" y="1312"/>
                      </a:lnTo>
                      <a:lnTo>
                        <a:pt x="1427" y="1185"/>
                      </a:lnTo>
                      <a:lnTo>
                        <a:pt x="1353" y="1048"/>
                      </a:lnTo>
                      <a:lnTo>
                        <a:pt x="1289" y="942"/>
                      </a:lnTo>
                      <a:lnTo>
                        <a:pt x="1226" y="836"/>
                      </a:lnTo>
                      <a:lnTo>
                        <a:pt x="1163" y="725"/>
                      </a:lnTo>
                      <a:lnTo>
                        <a:pt x="1099" y="619"/>
                      </a:lnTo>
                      <a:lnTo>
                        <a:pt x="1046" y="514"/>
                      </a:lnTo>
                      <a:lnTo>
                        <a:pt x="983" y="418"/>
                      </a:lnTo>
                      <a:lnTo>
                        <a:pt x="935" y="328"/>
                      </a:lnTo>
                      <a:lnTo>
                        <a:pt x="888" y="249"/>
                      </a:lnTo>
                      <a:lnTo>
                        <a:pt x="845" y="180"/>
                      </a:lnTo>
                      <a:lnTo>
                        <a:pt x="814" y="127"/>
                      </a:lnTo>
                      <a:lnTo>
                        <a:pt x="793" y="85"/>
                      </a:lnTo>
                      <a:lnTo>
                        <a:pt x="777" y="53"/>
                      </a:lnTo>
                      <a:lnTo>
                        <a:pt x="756" y="16"/>
                      </a:lnTo>
                      <a:lnTo>
                        <a:pt x="745" y="6"/>
                      </a:lnTo>
                      <a:lnTo>
                        <a:pt x="745" y="0"/>
                      </a:lnTo>
                      <a:lnTo>
                        <a:pt x="745" y="0"/>
                      </a:lnTo>
                    </a:path>
                  </a:pathLst>
                </a:custGeom>
                <a:noFill/>
                <a:ln w="7938">
                  <a:solidFill>
                    <a:srgbClr val="00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1435" tIns="25718" rIns="51435" bIns="2571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013"/>
                </a:p>
              </p:txBody>
            </p:sp>
          </p:grpSp>
          <p:sp>
            <p:nvSpPr>
              <p:cNvPr id="675" name="Freeform 871">
                <a:extLst>
                  <a:ext uri="{FF2B5EF4-FFF2-40B4-BE49-F238E27FC236}">
                    <a16:creationId xmlns:a16="http://schemas.microsoft.com/office/drawing/2014/main" id="{FDD5C5E1-2DFA-401A-B517-3F733478D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5" y="2751"/>
                <a:ext cx="53" cy="74"/>
              </a:xfrm>
              <a:custGeom>
                <a:avLst/>
                <a:gdLst>
                  <a:gd name="T0" fmla="*/ 0 w 53"/>
                  <a:gd name="T1" fmla="*/ 0 h 74"/>
                  <a:gd name="T2" fmla="*/ 11 w 53"/>
                  <a:gd name="T3" fmla="*/ 74 h 74"/>
                  <a:gd name="T4" fmla="*/ 16 w 53"/>
                  <a:gd name="T5" fmla="*/ 31 h 74"/>
                  <a:gd name="T6" fmla="*/ 53 w 53"/>
                  <a:gd name="T7" fmla="*/ 53 h 74"/>
                  <a:gd name="T8" fmla="*/ 0 w 5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4">
                    <a:moveTo>
                      <a:pt x="0" y="0"/>
                    </a:moveTo>
                    <a:lnTo>
                      <a:pt x="11" y="74"/>
                    </a:lnTo>
                    <a:lnTo>
                      <a:pt x="16" y="31"/>
                    </a:lnTo>
                    <a:lnTo>
                      <a:pt x="53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76" name="Freeform 872">
                <a:extLst>
                  <a:ext uri="{FF2B5EF4-FFF2-40B4-BE49-F238E27FC236}">
                    <a16:creationId xmlns:a16="http://schemas.microsoft.com/office/drawing/2014/main" id="{D5C3D53D-13C4-40A4-82F1-453AB31424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" y="227"/>
                <a:ext cx="2426" cy="3830"/>
              </a:xfrm>
              <a:custGeom>
                <a:avLst/>
                <a:gdLst>
                  <a:gd name="T0" fmla="*/ 0 w 2426"/>
                  <a:gd name="T1" fmla="*/ 3830 h 3830"/>
                  <a:gd name="T2" fmla="*/ 0 w 2426"/>
                  <a:gd name="T3" fmla="*/ 3830 h 3830"/>
                  <a:gd name="T4" fmla="*/ 5 w 2426"/>
                  <a:gd name="T5" fmla="*/ 3830 h 3830"/>
                  <a:gd name="T6" fmla="*/ 37 w 2426"/>
                  <a:gd name="T7" fmla="*/ 3825 h 3830"/>
                  <a:gd name="T8" fmla="*/ 111 w 2426"/>
                  <a:gd name="T9" fmla="*/ 3814 h 3830"/>
                  <a:gd name="T10" fmla="*/ 206 w 2426"/>
                  <a:gd name="T11" fmla="*/ 3799 h 3830"/>
                  <a:gd name="T12" fmla="*/ 296 w 2426"/>
                  <a:gd name="T13" fmla="*/ 3788 h 3830"/>
                  <a:gd name="T14" fmla="*/ 391 w 2426"/>
                  <a:gd name="T15" fmla="*/ 3772 h 3830"/>
                  <a:gd name="T16" fmla="*/ 497 w 2426"/>
                  <a:gd name="T17" fmla="*/ 3756 h 3830"/>
                  <a:gd name="T18" fmla="*/ 592 w 2426"/>
                  <a:gd name="T19" fmla="*/ 3740 h 3830"/>
                  <a:gd name="T20" fmla="*/ 698 w 2426"/>
                  <a:gd name="T21" fmla="*/ 3725 h 3830"/>
                  <a:gd name="T22" fmla="*/ 787 w 2426"/>
                  <a:gd name="T23" fmla="*/ 3709 h 3830"/>
                  <a:gd name="T24" fmla="*/ 893 w 2426"/>
                  <a:gd name="T25" fmla="*/ 3693 h 3830"/>
                  <a:gd name="T26" fmla="*/ 1004 w 2426"/>
                  <a:gd name="T27" fmla="*/ 3672 h 3830"/>
                  <a:gd name="T28" fmla="*/ 1136 w 2426"/>
                  <a:gd name="T29" fmla="*/ 3650 h 3830"/>
                  <a:gd name="T30" fmla="*/ 1279 w 2426"/>
                  <a:gd name="T31" fmla="*/ 3624 h 3830"/>
                  <a:gd name="T32" fmla="*/ 1432 w 2426"/>
                  <a:gd name="T33" fmla="*/ 3587 h 3830"/>
                  <a:gd name="T34" fmla="*/ 1601 w 2426"/>
                  <a:gd name="T35" fmla="*/ 3550 h 3830"/>
                  <a:gd name="T36" fmla="*/ 1770 w 2426"/>
                  <a:gd name="T37" fmla="*/ 3508 h 3830"/>
                  <a:gd name="T38" fmla="*/ 1945 w 2426"/>
                  <a:gd name="T39" fmla="*/ 3455 h 3830"/>
                  <a:gd name="T40" fmla="*/ 2103 w 2426"/>
                  <a:gd name="T41" fmla="*/ 3397 h 3830"/>
                  <a:gd name="T42" fmla="*/ 2278 w 2426"/>
                  <a:gd name="T43" fmla="*/ 3307 h 3830"/>
                  <a:gd name="T44" fmla="*/ 2399 w 2426"/>
                  <a:gd name="T45" fmla="*/ 3185 h 3830"/>
                  <a:gd name="T46" fmla="*/ 2426 w 2426"/>
                  <a:gd name="T47" fmla="*/ 3037 h 3830"/>
                  <a:gd name="T48" fmla="*/ 2373 w 2426"/>
                  <a:gd name="T49" fmla="*/ 2862 h 3830"/>
                  <a:gd name="T50" fmla="*/ 2267 w 2426"/>
                  <a:gd name="T51" fmla="*/ 2651 h 3830"/>
                  <a:gd name="T52" fmla="*/ 2119 w 2426"/>
                  <a:gd name="T53" fmla="*/ 2397 h 3830"/>
                  <a:gd name="T54" fmla="*/ 2008 w 2426"/>
                  <a:gd name="T55" fmla="*/ 2190 h 3830"/>
                  <a:gd name="T56" fmla="*/ 1871 w 2426"/>
                  <a:gd name="T57" fmla="*/ 1958 h 3830"/>
                  <a:gd name="T58" fmla="*/ 1723 w 2426"/>
                  <a:gd name="T59" fmla="*/ 1693 h 3830"/>
                  <a:gd name="T60" fmla="*/ 1601 w 2426"/>
                  <a:gd name="T61" fmla="*/ 1487 h 3830"/>
                  <a:gd name="T62" fmla="*/ 1469 w 2426"/>
                  <a:gd name="T63" fmla="*/ 1265 h 3830"/>
                  <a:gd name="T64" fmla="*/ 1337 w 2426"/>
                  <a:gd name="T65" fmla="*/ 1027 h 3830"/>
                  <a:gd name="T66" fmla="*/ 1194 w 2426"/>
                  <a:gd name="T67" fmla="*/ 783 h 3830"/>
                  <a:gd name="T68" fmla="*/ 1062 w 2426"/>
                  <a:gd name="T69" fmla="*/ 551 h 3830"/>
                  <a:gd name="T70" fmla="*/ 935 w 2426"/>
                  <a:gd name="T71" fmla="*/ 334 h 3830"/>
                  <a:gd name="T72" fmla="*/ 840 w 2426"/>
                  <a:gd name="T73" fmla="*/ 170 h 3830"/>
                  <a:gd name="T74" fmla="*/ 787 w 2426"/>
                  <a:gd name="T75" fmla="*/ 69 h 3830"/>
                  <a:gd name="T76" fmla="*/ 750 w 2426"/>
                  <a:gd name="T77" fmla="*/ 11 h 3830"/>
                  <a:gd name="T78" fmla="*/ 745 w 2426"/>
                  <a:gd name="T79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26" h="3830">
                    <a:moveTo>
                      <a:pt x="0" y="3830"/>
                    </a:move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5" y="3830"/>
                    </a:lnTo>
                    <a:lnTo>
                      <a:pt x="16" y="3825"/>
                    </a:lnTo>
                    <a:lnTo>
                      <a:pt x="37" y="3825"/>
                    </a:lnTo>
                    <a:lnTo>
                      <a:pt x="74" y="3820"/>
                    </a:lnTo>
                    <a:lnTo>
                      <a:pt x="111" y="3814"/>
                    </a:lnTo>
                    <a:lnTo>
                      <a:pt x="164" y="3804"/>
                    </a:lnTo>
                    <a:lnTo>
                      <a:pt x="206" y="3799"/>
                    </a:lnTo>
                    <a:lnTo>
                      <a:pt x="248" y="3793"/>
                    </a:lnTo>
                    <a:lnTo>
                      <a:pt x="296" y="3788"/>
                    </a:lnTo>
                    <a:lnTo>
                      <a:pt x="354" y="3777"/>
                    </a:lnTo>
                    <a:lnTo>
                      <a:pt x="391" y="3772"/>
                    </a:lnTo>
                    <a:lnTo>
                      <a:pt x="444" y="3767"/>
                    </a:lnTo>
                    <a:lnTo>
                      <a:pt x="497" y="3756"/>
                    </a:lnTo>
                    <a:lnTo>
                      <a:pt x="544" y="3751"/>
                    </a:lnTo>
                    <a:lnTo>
                      <a:pt x="592" y="3740"/>
                    </a:lnTo>
                    <a:lnTo>
                      <a:pt x="639" y="3735"/>
                    </a:lnTo>
                    <a:lnTo>
                      <a:pt x="698" y="3725"/>
                    </a:lnTo>
                    <a:lnTo>
                      <a:pt x="740" y="3719"/>
                    </a:lnTo>
                    <a:lnTo>
                      <a:pt x="787" y="3709"/>
                    </a:lnTo>
                    <a:lnTo>
                      <a:pt x="840" y="3703"/>
                    </a:lnTo>
                    <a:lnTo>
                      <a:pt x="893" y="3693"/>
                    </a:lnTo>
                    <a:lnTo>
                      <a:pt x="946" y="3682"/>
                    </a:lnTo>
                    <a:lnTo>
                      <a:pt x="1004" y="3672"/>
                    </a:lnTo>
                    <a:lnTo>
                      <a:pt x="1073" y="3661"/>
                    </a:lnTo>
                    <a:lnTo>
                      <a:pt x="1136" y="3650"/>
                    </a:lnTo>
                    <a:lnTo>
                      <a:pt x="1200" y="3635"/>
                    </a:lnTo>
                    <a:lnTo>
                      <a:pt x="1279" y="3624"/>
                    </a:lnTo>
                    <a:lnTo>
                      <a:pt x="1348" y="3608"/>
                    </a:lnTo>
                    <a:lnTo>
                      <a:pt x="1432" y="3587"/>
                    </a:lnTo>
                    <a:lnTo>
                      <a:pt x="1511" y="3571"/>
                    </a:lnTo>
                    <a:lnTo>
                      <a:pt x="1601" y="3550"/>
                    </a:lnTo>
                    <a:lnTo>
                      <a:pt x="1686" y="3529"/>
                    </a:lnTo>
                    <a:lnTo>
                      <a:pt x="1770" y="3508"/>
                    </a:lnTo>
                    <a:lnTo>
                      <a:pt x="1855" y="3481"/>
                    </a:lnTo>
                    <a:lnTo>
                      <a:pt x="1945" y="3455"/>
                    </a:lnTo>
                    <a:lnTo>
                      <a:pt x="2035" y="3423"/>
                    </a:lnTo>
                    <a:lnTo>
                      <a:pt x="2103" y="3397"/>
                    </a:lnTo>
                    <a:lnTo>
                      <a:pt x="2183" y="3360"/>
                    </a:lnTo>
                    <a:lnTo>
                      <a:pt x="2278" y="3307"/>
                    </a:lnTo>
                    <a:lnTo>
                      <a:pt x="2352" y="3248"/>
                    </a:lnTo>
                    <a:lnTo>
                      <a:pt x="2399" y="3185"/>
                    </a:lnTo>
                    <a:lnTo>
                      <a:pt x="2426" y="3111"/>
                    </a:lnTo>
                    <a:lnTo>
                      <a:pt x="2426" y="3037"/>
                    </a:lnTo>
                    <a:lnTo>
                      <a:pt x="2405" y="2952"/>
                    </a:lnTo>
                    <a:lnTo>
                      <a:pt x="2373" y="2862"/>
                    </a:lnTo>
                    <a:lnTo>
                      <a:pt x="2325" y="2762"/>
                    </a:lnTo>
                    <a:lnTo>
                      <a:pt x="2267" y="2651"/>
                    </a:lnTo>
                    <a:lnTo>
                      <a:pt x="2198" y="2529"/>
                    </a:lnTo>
                    <a:lnTo>
                      <a:pt x="2119" y="2397"/>
                    </a:lnTo>
                    <a:lnTo>
                      <a:pt x="2066" y="2296"/>
                    </a:lnTo>
                    <a:lnTo>
                      <a:pt x="2008" y="2190"/>
                    </a:lnTo>
                    <a:lnTo>
                      <a:pt x="1945" y="2074"/>
                    </a:lnTo>
                    <a:lnTo>
                      <a:pt x="1871" y="1958"/>
                    </a:lnTo>
                    <a:lnTo>
                      <a:pt x="1797" y="1831"/>
                    </a:lnTo>
                    <a:lnTo>
                      <a:pt x="1723" y="1693"/>
                    </a:lnTo>
                    <a:lnTo>
                      <a:pt x="1659" y="1593"/>
                    </a:lnTo>
                    <a:lnTo>
                      <a:pt x="1601" y="1487"/>
                    </a:lnTo>
                    <a:lnTo>
                      <a:pt x="1538" y="1376"/>
                    </a:lnTo>
                    <a:lnTo>
                      <a:pt x="1469" y="1265"/>
                    </a:lnTo>
                    <a:lnTo>
                      <a:pt x="1406" y="1148"/>
                    </a:lnTo>
                    <a:lnTo>
                      <a:pt x="1337" y="1027"/>
                    </a:lnTo>
                    <a:lnTo>
                      <a:pt x="1268" y="905"/>
                    </a:lnTo>
                    <a:lnTo>
                      <a:pt x="1194" y="783"/>
                    </a:lnTo>
                    <a:lnTo>
                      <a:pt x="1126" y="667"/>
                    </a:lnTo>
                    <a:lnTo>
                      <a:pt x="1062" y="551"/>
                    </a:lnTo>
                    <a:lnTo>
                      <a:pt x="993" y="440"/>
                    </a:lnTo>
                    <a:lnTo>
                      <a:pt x="935" y="334"/>
                    </a:lnTo>
                    <a:lnTo>
                      <a:pt x="888" y="244"/>
                    </a:lnTo>
                    <a:lnTo>
                      <a:pt x="840" y="170"/>
                    </a:lnTo>
                    <a:lnTo>
                      <a:pt x="814" y="112"/>
                    </a:lnTo>
                    <a:lnTo>
                      <a:pt x="787" y="69"/>
                    </a:lnTo>
                    <a:lnTo>
                      <a:pt x="766" y="43"/>
                    </a:lnTo>
                    <a:lnTo>
                      <a:pt x="750" y="11"/>
                    </a:lnTo>
                    <a:lnTo>
                      <a:pt x="745" y="0"/>
                    </a:lnTo>
                    <a:lnTo>
                      <a:pt x="745" y="0"/>
                    </a:lnTo>
                    <a:lnTo>
                      <a:pt x="745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77" name="Freeform 873">
                <a:extLst>
                  <a:ext uri="{FF2B5EF4-FFF2-40B4-BE49-F238E27FC236}">
                    <a16:creationId xmlns:a16="http://schemas.microsoft.com/office/drawing/2014/main" id="{0546BF35-CB1C-43F1-8812-EE27509A42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1" y="2899"/>
                <a:ext cx="48" cy="74"/>
              </a:xfrm>
              <a:custGeom>
                <a:avLst/>
                <a:gdLst>
                  <a:gd name="T0" fmla="*/ 0 w 48"/>
                  <a:gd name="T1" fmla="*/ 0 h 74"/>
                  <a:gd name="T2" fmla="*/ 5 w 48"/>
                  <a:gd name="T3" fmla="*/ 74 h 74"/>
                  <a:gd name="T4" fmla="*/ 11 w 48"/>
                  <a:gd name="T5" fmla="*/ 32 h 74"/>
                  <a:gd name="T6" fmla="*/ 48 w 48"/>
                  <a:gd name="T7" fmla="*/ 53 h 74"/>
                  <a:gd name="T8" fmla="*/ 0 w 48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5" y="74"/>
                    </a:lnTo>
                    <a:lnTo>
                      <a:pt x="11" y="32"/>
                    </a:lnTo>
                    <a:lnTo>
                      <a:pt x="48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78" name="Freeform 874">
                <a:extLst>
                  <a:ext uri="{FF2B5EF4-FFF2-40B4-BE49-F238E27FC236}">
                    <a16:creationId xmlns:a16="http://schemas.microsoft.com/office/drawing/2014/main" id="{AF3B4207-2929-41AD-BA45-831B4582F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" y="227"/>
                <a:ext cx="2579" cy="3830"/>
              </a:xfrm>
              <a:custGeom>
                <a:avLst/>
                <a:gdLst>
                  <a:gd name="T0" fmla="*/ 0 w 2579"/>
                  <a:gd name="T1" fmla="*/ 3830 h 3830"/>
                  <a:gd name="T2" fmla="*/ 0 w 2579"/>
                  <a:gd name="T3" fmla="*/ 3830 h 3830"/>
                  <a:gd name="T4" fmla="*/ 0 w 2579"/>
                  <a:gd name="T5" fmla="*/ 3830 h 3830"/>
                  <a:gd name="T6" fmla="*/ 21 w 2579"/>
                  <a:gd name="T7" fmla="*/ 3830 h 3830"/>
                  <a:gd name="T8" fmla="*/ 79 w 2579"/>
                  <a:gd name="T9" fmla="*/ 3825 h 3830"/>
                  <a:gd name="T10" fmla="*/ 164 w 2579"/>
                  <a:gd name="T11" fmla="*/ 3820 h 3830"/>
                  <a:gd name="T12" fmla="*/ 259 w 2579"/>
                  <a:gd name="T13" fmla="*/ 3809 h 3830"/>
                  <a:gd name="T14" fmla="*/ 354 w 2579"/>
                  <a:gd name="T15" fmla="*/ 3804 h 3830"/>
                  <a:gd name="T16" fmla="*/ 460 w 2579"/>
                  <a:gd name="T17" fmla="*/ 3793 h 3830"/>
                  <a:gd name="T18" fmla="*/ 555 w 2579"/>
                  <a:gd name="T19" fmla="*/ 3783 h 3830"/>
                  <a:gd name="T20" fmla="*/ 655 w 2579"/>
                  <a:gd name="T21" fmla="*/ 3777 h 3830"/>
                  <a:gd name="T22" fmla="*/ 756 w 2579"/>
                  <a:gd name="T23" fmla="*/ 3767 h 3830"/>
                  <a:gd name="T24" fmla="*/ 872 w 2579"/>
                  <a:gd name="T25" fmla="*/ 3756 h 3830"/>
                  <a:gd name="T26" fmla="*/ 1015 w 2579"/>
                  <a:gd name="T27" fmla="*/ 3740 h 3830"/>
                  <a:gd name="T28" fmla="*/ 1168 w 2579"/>
                  <a:gd name="T29" fmla="*/ 3725 h 3830"/>
                  <a:gd name="T30" fmla="*/ 1348 w 2579"/>
                  <a:gd name="T31" fmla="*/ 3703 h 3830"/>
                  <a:gd name="T32" fmla="*/ 1543 w 2579"/>
                  <a:gd name="T33" fmla="*/ 3677 h 3830"/>
                  <a:gd name="T34" fmla="*/ 1755 w 2579"/>
                  <a:gd name="T35" fmla="*/ 3645 h 3830"/>
                  <a:gd name="T36" fmla="*/ 1971 w 2579"/>
                  <a:gd name="T37" fmla="*/ 3608 h 3830"/>
                  <a:gd name="T38" fmla="*/ 2177 w 2579"/>
                  <a:gd name="T39" fmla="*/ 3566 h 3830"/>
                  <a:gd name="T40" fmla="*/ 2362 w 2579"/>
                  <a:gd name="T41" fmla="*/ 3513 h 3830"/>
                  <a:gd name="T42" fmla="*/ 2547 w 2579"/>
                  <a:gd name="T43" fmla="*/ 3402 h 3830"/>
                  <a:gd name="T44" fmla="*/ 2574 w 2579"/>
                  <a:gd name="T45" fmla="*/ 3254 h 3830"/>
                  <a:gd name="T46" fmla="*/ 2500 w 2579"/>
                  <a:gd name="T47" fmla="*/ 3058 h 3830"/>
                  <a:gd name="T48" fmla="*/ 2378 w 2579"/>
                  <a:gd name="T49" fmla="*/ 2831 h 3830"/>
                  <a:gd name="T50" fmla="*/ 2235 w 2579"/>
                  <a:gd name="T51" fmla="*/ 2577 h 3830"/>
                  <a:gd name="T52" fmla="*/ 2119 w 2579"/>
                  <a:gd name="T53" fmla="*/ 2376 h 3830"/>
                  <a:gd name="T54" fmla="*/ 1987 w 2579"/>
                  <a:gd name="T55" fmla="*/ 2148 h 3830"/>
                  <a:gd name="T56" fmla="*/ 1850 w 2579"/>
                  <a:gd name="T57" fmla="*/ 1910 h 3830"/>
                  <a:gd name="T58" fmla="*/ 1712 w 2579"/>
                  <a:gd name="T59" fmla="*/ 1683 h 3830"/>
                  <a:gd name="T60" fmla="*/ 1570 w 2579"/>
                  <a:gd name="T61" fmla="*/ 1429 h 3830"/>
                  <a:gd name="T62" fmla="*/ 1432 w 2579"/>
                  <a:gd name="T63" fmla="*/ 1191 h 3830"/>
                  <a:gd name="T64" fmla="*/ 1305 w 2579"/>
                  <a:gd name="T65" fmla="*/ 974 h 3830"/>
                  <a:gd name="T66" fmla="*/ 1178 w 2579"/>
                  <a:gd name="T67" fmla="*/ 752 h 3830"/>
                  <a:gd name="T68" fmla="*/ 1057 w 2579"/>
                  <a:gd name="T69" fmla="*/ 535 h 3830"/>
                  <a:gd name="T70" fmla="*/ 941 w 2579"/>
                  <a:gd name="T71" fmla="*/ 344 h 3830"/>
                  <a:gd name="T72" fmla="*/ 856 w 2579"/>
                  <a:gd name="T73" fmla="*/ 186 h 3830"/>
                  <a:gd name="T74" fmla="*/ 798 w 2579"/>
                  <a:gd name="T75" fmla="*/ 85 h 3830"/>
                  <a:gd name="T76" fmla="*/ 756 w 2579"/>
                  <a:gd name="T77" fmla="*/ 22 h 3830"/>
                  <a:gd name="T78" fmla="*/ 745 w 2579"/>
                  <a:gd name="T79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79" h="3830">
                    <a:moveTo>
                      <a:pt x="0" y="3830"/>
                    </a:move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5" y="3830"/>
                    </a:lnTo>
                    <a:lnTo>
                      <a:pt x="21" y="3830"/>
                    </a:lnTo>
                    <a:lnTo>
                      <a:pt x="47" y="3825"/>
                    </a:lnTo>
                    <a:lnTo>
                      <a:pt x="79" y="3825"/>
                    </a:lnTo>
                    <a:lnTo>
                      <a:pt x="127" y="3820"/>
                    </a:lnTo>
                    <a:lnTo>
                      <a:pt x="164" y="3820"/>
                    </a:lnTo>
                    <a:lnTo>
                      <a:pt x="217" y="3814"/>
                    </a:lnTo>
                    <a:lnTo>
                      <a:pt x="259" y="3809"/>
                    </a:lnTo>
                    <a:lnTo>
                      <a:pt x="317" y="3804"/>
                    </a:lnTo>
                    <a:lnTo>
                      <a:pt x="354" y="3804"/>
                    </a:lnTo>
                    <a:lnTo>
                      <a:pt x="407" y="3799"/>
                    </a:lnTo>
                    <a:lnTo>
                      <a:pt x="460" y="3793"/>
                    </a:lnTo>
                    <a:lnTo>
                      <a:pt x="507" y="3788"/>
                    </a:lnTo>
                    <a:lnTo>
                      <a:pt x="555" y="3783"/>
                    </a:lnTo>
                    <a:lnTo>
                      <a:pt x="608" y="3777"/>
                    </a:lnTo>
                    <a:lnTo>
                      <a:pt x="655" y="3777"/>
                    </a:lnTo>
                    <a:lnTo>
                      <a:pt x="698" y="3772"/>
                    </a:lnTo>
                    <a:lnTo>
                      <a:pt x="756" y="3767"/>
                    </a:lnTo>
                    <a:lnTo>
                      <a:pt x="814" y="3762"/>
                    </a:lnTo>
                    <a:lnTo>
                      <a:pt x="872" y="3756"/>
                    </a:lnTo>
                    <a:lnTo>
                      <a:pt x="941" y="3746"/>
                    </a:lnTo>
                    <a:lnTo>
                      <a:pt x="1015" y="3740"/>
                    </a:lnTo>
                    <a:lnTo>
                      <a:pt x="1089" y="3730"/>
                    </a:lnTo>
                    <a:lnTo>
                      <a:pt x="1168" y="3725"/>
                    </a:lnTo>
                    <a:lnTo>
                      <a:pt x="1258" y="3714"/>
                    </a:lnTo>
                    <a:lnTo>
                      <a:pt x="1348" y="3703"/>
                    </a:lnTo>
                    <a:lnTo>
                      <a:pt x="1437" y="3693"/>
                    </a:lnTo>
                    <a:lnTo>
                      <a:pt x="1543" y="3677"/>
                    </a:lnTo>
                    <a:lnTo>
                      <a:pt x="1649" y="3661"/>
                    </a:lnTo>
                    <a:lnTo>
                      <a:pt x="1755" y="3645"/>
                    </a:lnTo>
                    <a:lnTo>
                      <a:pt x="1860" y="3629"/>
                    </a:lnTo>
                    <a:lnTo>
                      <a:pt x="1971" y="3608"/>
                    </a:lnTo>
                    <a:lnTo>
                      <a:pt x="2082" y="3587"/>
                    </a:lnTo>
                    <a:lnTo>
                      <a:pt x="2177" y="3566"/>
                    </a:lnTo>
                    <a:lnTo>
                      <a:pt x="2278" y="3539"/>
                    </a:lnTo>
                    <a:lnTo>
                      <a:pt x="2362" y="3513"/>
                    </a:lnTo>
                    <a:lnTo>
                      <a:pt x="2473" y="3460"/>
                    </a:lnTo>
                    <a:lnTo>
                      <a:pt x="2547" y="3402"/>
                    </a:lnTo>
                    <a:lnTo>
                      <a:pt x="2579" y="3333"/>
                    </a:lnTo>
                    <a:lnTo>
                      <a:pt x="2574" y="3254"/>
                    </a:lnTo>
                    <a:lnTo>
                      <a:pt x="2547" y="3164"/>
                    </a:lnTo>
                    <a:lnTo>
                      <a:pt x="2500" y="3058"/>
                    </a:lnTo>
                    <a:lnTo>
                      <a:pt x="2436" y="2942"/>
                    </a:lnTo>
                    <a:lnTo>
                      <a:pt x="2378" y="2831"/>
                    </a:lnTo>
                    <a:lnTo>
                      <a:pt x="2309" y="2714"/>
                    </a:lnTo>
                    <a:lnTo>
                      <a:pt x="2235" y="2577"/>
                    </a:lnTo>
                    <a:lnTo>
                      <a:pt x="2177" y="2481"/>
                    </a:lnTo>
                    <a:lnTo>
                      <a:pt x="2119" y="2376"/>
                    </a:lnTo>
                    <a:lnTo>
                      <a:pt x="2056" y="2265"/>
                    </a:lnTo>
                    <a:lnTo>
                      <a:pt x="1987" y="2148"/>
                    </a:lnTo>
                    <a:lnTo>
                      <a:pt x="1908" y="2021"/>
                    </a:lnTo>
                    <a:lnTo>
                      <a:pt x="1850" y="1910"/>
                    </a:lnTo>
                    <a:lnTo>
                      <a:pt x="1786" y="1799"/>
                    </a:lnTo>
                    <a:lnTo>
                      <a:pt x="1712" y="1683"/>
                    </a:lnTo>
                    <a:lnTo>
                      <a:pt x="1644" y="1561"/>
                    </a:lnTo>
                    <a:lnTo>
                      <a:pt x="1570" y="1429"/>
                    </a:lnTo>
                    <a:lnTo>
                      <a:pt x="1490" y="1297"/>
                    </a:lnTo>
                    <a:lnTo>
                      <a:pt x="1432" y="1191"/>
                    </a:lnTo>
                    <a:lnTo>
                      <a:pt x="1369" y="1085"/>
                    </a:lnTo>
                    <a:lnTo>
                      <a:pt x="1305" y="974"/>
                    </a:lnTo>
                    <a:lnTo>
                      <a:pt x="1242" y="863"/>
                    </a:lnTo>
                    <a:lnTo>
                      <a:pt x="1178" y="752"/>
                    </a:lnTo>
                    <a:lnTo>
                      <a:pt x="1115" y="641"/>
                    </a:lnTo>
                    <a:lnTo>
                      <a:pt x="1057" y="535"/>
                    </a:lnTo>
                    <a:lnTo>
                      <a:pt x="999" y="434"/>
                    </a:lnTo>
                    <a:lnTo>
                      <a:pt x="941" y="344"/>
                    </a:lnTo>
                    <a:lnTo>
                      <a:pt x="893" y="260"/>
                    </a:lnTo>
                    <a:lnTo>
                      <a:pt x="856" y="186"/>
                    </a:lnTo>
                    <a:lnTo>
                      <a:pt x="814" y="133"/>
                    </a:lnTo>
                    <a:lnTo>
                      <a:pt x="798" y="85"/>
                    </a:lnTo>
                    <a:lnTo>
                      <a:pt x="771" y="59"/>
                    </a:lnTo>
                    <a:lnTo>
                      <a:pt x="756" y="22"/>
                    </a:lnTo>
                    <a:lnTo>
                      <a:pt x="745" y="6"/>
                    </a:lnTo>
                    <a:lnTo>
                      <a:pt x="745" y="0"/>
                    </a:lnTo>
                    <a:lnTo>
                      <a:pt x="745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79" name="Freeform 875">
                <a:extLst>
                  <a:ext uri="{FF2B5EF4-FFF2-40B4-BE49-F238E27FC236}">
                    <a16:creationId xmlns:a16="http://schemas.microsoft.com/office/drawing/2014/main" id="{E3A06731-3470-4AE3-A8C0-4BB8ED8FC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6" y="3042"/>
                <a:ext cx="58" cy="74"/>
              </a:xfrm>
              <a:custGeom>
                <a:avLst/>
                <a:gdLst>
                  <a:gd name="T0" fmla="*/ 0 w 58"/>
                  <a:gd name="T1" fmla="*/ 0 h 74"/>
                  <a:gd name="T2" fmla="*/ 15 w 58"/>
                  <a:gd name="T3" fmla="*/ 74 h 74"/>
                  <a:gd name="T4" fmla="*/ 15 w 58"/>
                  <a:gd name="T5" fmla="*/ 26 h 74"/>
                  <a:gd name="T6" fmla="*/ 58 w 58"/>
                  <a:gd name="T7" fmla="*/ 42 h 74"/>
                  <a:gd name="T8" fmla="*/ 0 w 58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74">
                    <a:moveTo>
                      <a:pt x="0" y="0"/>
                    </a:moveTo>
                    <a:lnTo>
                      <a:pt x="15" y="74"/>
                    </a:lnTo>
                    <a:lnTo>
                      <a:pt x="15" y="26"/>
                    </a:lnTo>
                    <a:lnTo>
                      <a:pt x="58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0" name="Freeform 876">
                <a:extLst>
                  <a:ext uri="{FF2B5EF4-FFF2-40B4-BE49-F238E27FC236}">
                    <a16:creationId xmlns:a16="http://schemas.microsoft.com/office/drawing/2014/main" id="{2CB4FE34-E94E-45EB-A594-7AB19202A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" y="227"/>
                <a:ext cx="2759" cy="3830"/>
              </a:xfrm>
              <a:custGeom>
                <a:avLst/>
                <a:gdLst>
                  <a:gd name="T0" fmla="*/ 0 w 2759"/>
                  <a:gd name="T1" fmla="*/ 3830 h 3830"/>
                  <a:gd name="T2" fmla="*/ 0 w 2759"/>
                  <a:gd name="T3" fmla="*/ 3830 h 3830"/>
                  <a:gd name="T4" fmla="*/ 0 w 2759"/>
                  <a:gd name="T5" fmla="*/ 3830 h 3830"/>
                  <a:gd name="T6" fmla="*/ 16 w 2759"/>
                  <a:gd name="T7" fmla="*/ 3830 h 3830"/>
                  <a:gd name="T8" fmla="*/ 63 w 2759"/>
                  <a:gd name="T9" fmla="*/ 3830 h 3830"/>
                  <a:gd name="T10" fmla="*/ 153 w 2759"/>
                  <a:gd name="T11" fmla="*/ 3825 h 3830"/>
                  <a:gd name="T12" fmla="*/ 248 w 2759"/>
                  <a:gd name="T13" fmla="*/ 3825 h 3830"/>
                  <a:gd name="T14" fmla="*/ 343 w 2759"/>
                  <a:gd name="T15" fmla="*/ 3820 h 3830"/>
                  <a:gd name="T16" fmla="*/ 444 w 2759"/>
                  <a:gd name="T17" fmla="*/ 3814 h 3830"/>
                  <a:gd name="T18" fmla="*/ 550 w 2759"/>
                  <a:gd name="T19" fmla="*/ 3814 h 3830"/>
                  <a:gd name="T20" fmla="*/ 639 w 2759"/>
                  <a:gd name="T21" fmla="*/ 3809 h 3830"/>
                  <a:gd name="T22" fmla="*/ 750 w 2759"/>
                  <a:gd name="T23" fmla="*/ 3804 h 3830"/>
                  <a:gd name="T24" fmla="*/ 877 w 2759"/>
                  <a:gd name="T25" fmla="*/ 3799 h 3830"/>
                  <a:gd name="T26" fmla="*/ 1020 w 2759"/>
                  <a:gd name="T27" fmla="*/ 3793 h 3830"/>
                  <a:gd name="T28" fmla="*/ 1189 w 2759"/>
                  <a:gd name="T29" fmla="*/ 3788 h 3830"/>
                  <a:gd name="T30" fmla="*/ 1379 w 2759"/>
                  <a:gd name="T31" fmla="*/ 3777 h 3830"/>
                  <a:gd name="T32" fmla="*/ 1591 w 2759"/>
                  <a:gd name="T33" fmla="*/ 3767 h 3830"/>
                  <a:gd name="T34" fmla="*/ 1818 w 2759"/>
                  <a:gd name="T35" fmla="*/ 3756 h 3830"/>
                  <a:gd name="T36" fmla="*/ 2061 w 2759"/>
                  <a:gd name="T37" fmla="*/ 3735 h 3830"/>
                  <a:gd name="T38" fmla="*/ 2288 w 2759"/>
                  <a:gd name="T39" fmla="*/ 3719 h 3830"/>
                  <a:gd name="T40" fmla="*/ 2484 w 2759"/>
                  <a:gd name="T41" fmla="*/ 3693 h 3830"/>
                  <a:gd name="T42" fmla="*/ 2716 w 2759"/>
                  <a:gd name="T43" fmla="*/ 3629 h 3830"/>
                  <a:gd name="T44" fmla="*/ 2759 w 2759"/>
                  <a:gd name="T45" fmla="*/ 3539 h 3830"/>
                  <a:gd name="T46" fmla="*/ 2711 w 2759"/>
                  <a:gd name="T47" fmla="*/ 3412 h 3830"/>
                  <a:gd name="T48" fmla="*/ 2605 w 2759"/>
                  <a:gd name="T49" fmla="*/ 3233 h 3830"/>
                  <a:gd name="T50" fmla="*/ 2489 w 2759"/>
                  <a:gd name="T51" fmla="*/ 3010 h 3830"/>
                  <a:gd name="T52" fmla="*/ 2341 w 2759"/>
                  <a:gd name="T53" fmla="*/ 2762 h 3830"/>
                  <a:gd name="T54" fmla="*/ 2225 w 2759"/>
                  <a:gd name="T55" fmla="*/ 2566 h 3830"/>
                  <a:gd name="T56" fmla="*/ 2093 w 2759"/>
                  <a:gd name="T57" fmla="*/ 2333 h 3830"/>
                  <a:gd name="T58" fmla="*/ 1961 w 2759"/>
                  <a:gd name="T59" fmla="*/ 2101 h 3830"/>
                  <a:gd name="T60" fmla="*/ 1829 w 2759"/>
                  <a:gd name="T61" fmla="*/ 1878 h 3830"/>
                  <a:gd name="T62" fmla="*/ 1681 w 2759"/>
                  <a:gd name="T63" fmla="*/ 1630 h 3830"/>
                  <a:gd name="T64" fmla="*/ 1543 w 2759"/>
                  <a:gd name="T65" fmla="*/ 1392 h 3830"/>
                  <a:gd name="T66" fmla="*/ 1422 w 2759"/>
                  <a:gd name="T67" fmla="*/ 1170 h 3830"/>
                  <a:gd name="T68" fmla="*/ 1289 w 2759"/>
                  <a:gd name="T69" fmla="*/ 947 h 3830"/>
                  <a:gd name="T70" fmla="*/ 1157 w 2759"/>
                  <a:gd name="T71" fmla="*/ 715 h 3830"/>
                  <a:gd name="T72" fmla="*/ 1030 w 2759"/>
                  <a:gd name="T73" fmla="*/ 492 h 3830"/>
                  <a:gd name="T74" fmla="*/ 914 w 2759"/>
                  <a:gd name="T75" fmla="*/ 302 h 3830"/>
                  <a:gd name="T76" fmla="*/ 830 w 2759"/>
                  <a:gd name="T77" fmla="*/ 154 h 3830"/>
                  <a:gd name="T78" fmla="*/ 782 w 2759"/>
                  <a:gd name="T79" fmla="*/ 64 h 3830"/>
                  <a:gd name="T80" fmla="*/ 750 w 2759"/>
                  <a:gd name="T81" fmla="*/ 6 h 3830"/>
                  <a:gd name="T82" fmla="*/ 745 w 2759"/>
                  <a:gd name="T83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759" h="3830">
                    <a:moveTo>
                      <a:pt x="0" y="3830"/>
                    </a:move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5" y="3830"/>
                    </a:lnTo>
                    <a:lnTo>
                      <a:pt x="16" y="3830"/>
                    </a:lnTo>
                    <a:lnTo>
                      <a:pt x="37" y="3830"/>
                    </a:lnTo>
                    <a:lnTo>
                      <a:pt x="63" y="3830"/>
                    </a:lnTo>
                    <a:lnTo>
                      <a:pt x="116" y="3825"/>
                    </a:lnTo>
                    <a:lnTo>
                      <a:pt x="153" y="3825"/>
                    </a:lnTo>
                    <a:lnTo>
                      <a:pt x="206" y="3825"/>
                    </a:lnTo>
                    <a:lnTo>
                      <a:pt x="248" y="3825"/>
                    </a:lnTo>
                    <a:lnTo>
                      <a:pt x="296" y="3820"/>
                    </a:lnTo>
                    <a:lnTo>
                      <a:pt x="343" y="3820"/>
                    </a:lnTo>
                    <a:lnTo>
                      <a:pt x="396" y="3820"/>
                    </a:lnTo>
                    <a:lnTo>
                      <a:pt x="444" y="3814"/>
                    </a:lnTo>
                    <a:lnTo>
                      <a:pt x="491" y="3814"/>
                    </a:lnTo>
                    <a:lnTo>
                      <a:pt x="550" y="3814"/>
                    </a:lnTo>
                    <a:lnTo>
                      <a:pt x="592" y="3809"/>
                    </a:lnTo>
                    <a:lnTo>
                      <a:pt x="639" y="3809"/>
                    </a:lnTo>
                    <a:lnTo>
                      <a:pt x="687" y="3809"/>
                    </a:lnTo>
                    <a:lnTo>
                      <a:pt x="750" y="3804"/>
                    </a:lnTo>
                    <a:lnTo>
                      <a:pt x="808" y="3804"/>
                    </a:lnTo>
                    <a:lnTo>
                      <a:pt x="877" y="3799"/>
                    </a:lnTo>
                    <a:lnTo>
                      <a:pt x="946" y="3799"/>
                    </a:lnTo>
                    <a:lnTo>
                      <a:pt x="1020" y="3793"/>
                    </a:lnTo>
                    <a:lnTo>
                      <a:pt x="1099" y="3793"/>
                    </a:lnTo>
                    <a:lnTo>
                      <a:pt x="1189" y="3788"/>
                    </a:lnTo>
                    <a:lnTo>
                      <a:pt x="1279" y="3783"/>
                    </a:lnTo>
                    <a:lnTo>
                      <a:pt x="1379" y="3777"/>
                    </a:lnTo>
                    <a:lnTo>
                      <a:pt x="1480" y="3772"/>
                    </a:lnTo>
                    <a:lnTo>
                      <a:pt x="1591" y="3767"/>
                    </a:lnTo>
                    <a:lnTo>
                      <a:pt x="1707" y="3762"/>
                    </a:lnTo>
                    <a:lnTo>
                      <a:pt x="1818" y="3756"/>
                    </a:lnTo>
                    <a:lnTo>
                      <a:pt x="1939" y="3746"/>
                    </a:lnTo>
                    <a:lnTo>
                      <a:pt x="2061" y="3735"/>
                    </a:lnTo>
                    <a:lnTo>
                      <a:pt x="2177" y="3730"/>
                    </a:lnTo>
                    <a:lnTo>
                      <a:pt x="2288" y="3719"/>
                    </a:lnTo>
                    <a:lnTo>
                      <a:pt x="2394" y="3703"/>
                    </a:lnTo>
                    <a:lnTo>
                      <a:pt x="2484" y="3693"/>
                    </a:lnTo>
                    <a:lnTo>
                      <a:pt x="2632" y="3661"/>
                    </a:lnTo>
                    <a:lnTo>
                      <a:pt x="2716" y="3629"/>
                    </a:lnTo>
                    <a:lnTo>
                      <a:pt x="2759" y="3587"/>
                    </a:lnTo>
                    <a:lnTo>
                      <a:pt x="2759" y="3539"/>
                    </a:lnTo>
                    <a:lnTo>
                      <a:pt x="2738" y="3481"/>
                    </a:lnTo>
                    <a:lnTo>
                      <a:pt x="2711" y="3412"/>
                    </a:lnTo>
                    <a:lnTo>
                      <a:pt x="2664" y="3333"/>
                    </a:lnTo>
                    <a:lnTo>
                      <a:pt x="2605" y="3233"/>
                    </a:lnTo>
                    <a:lnTo>
                      <a:pt x="2542" y="3116"/>
                    </a:lnTo>
                    <a:lnTo>
                      <a:pt x="2489" y="3010"/>
                    </a:lnTo>
                    <a:lnTo>
                      <a:pt x="2415" y="2894"/>
                    </a:lnTo>
                    <a:lnTo>
                      <a:pt x="2341" y="2762"/>
                    </a:lnTo>
                    <a:lnTo>
                      <a:pt x="2283" y="2667"/>
                    </a:lnTo>
                    <a:lnTo>
                      <a:pt x="2225" y="2566"/>
                    </a:lnTo>
                    <a:lnTo>
                      <a:pt x="2161" y="2455"/>
                    </a:lnTo>
                    <a:lnTo>
                      <a:pt x="2093" y="2333"/>
                    </a:lnTo>
                    <a:lnTo>
                      <a:pt x="2013" y="2206"/>
                    </a:lnTo>
                    <a:lnTo>
                      <a:pt x="1961" y="2101"/>
                    </a:lnTo>
                    <a:lnTo>
                      <a:pt x="1892" y="1995"/>
                    </a:lnTo>
                    <a:lnTo>
                      <a:pt x="1829" y="1878"/>
                    </a:lnTo>
                    <a:lnTo>
                      <a:pt x="1755" y="1757"/>
                    </a:lnTo>
                    <a:lnTo>
                      <a:pt x="1681" y="1630"/>
                    </a:lnTo>
                    <a:lnTo>
                      <a:pt x="1607" y="1492"/>
                    </a:lnTo>
                    <a:lnTo>
                      <a:pt x="1543" y="1392"/>
                    </a:lnTo>
                    <a:lnTo>
                      <a:pt x="1485" y="1281"/>
                    </a:lnTo>
                    <a:lnTo>
                      <a:pt x="1422" y="1170"/>
                    </a:lnTo>
                    <a:lnTo>
                      <a:pt x="1353" y="1058"/>
                    </a:lnTo>
                    <a:lnTo>
                      <a:pt x="1289" y="947"/>
                    </a:lnTo>
                    <a:lnTo>
                      <a:pt x="1221" y="831"/>
                    </a:lnTo>
                    <a:lnTo>
                      <a:pt x="1157" y="715"/>
                    </a:lnTo>
                    <a:lnTo>
                      <a:pt x="1094" y="604"/>
                    </a:lnTo>
                    <a:lnTo>
                      <a:pt x="1030" y="492"/>
                    </a:lnTo>
                    <a:lnTo>
                      <a:pt x="972" y="392"/>
                    </a:lnTo>
                    <a:lnTo>
                      <a:pt x="914" y="302"/>
                    </a:lnTo>
                    <a:lnTo>
                      <a:pt x="872" y="217"/>
                    </a:lnTo>
                    <a:lnTo>
                      <a:pt x="830" y="154"/>
                    </a:lnTo>
                    <a:lnTo>
                      <a:pt x="803" y="101"/>
                    </a:lnTo>
                    <a:lnTo>
                      <a:pt x="782" y="64"/>
                    </a:lnTo>
                    <a:lnTo>
                      <a:pt x="761" y="32"/>
                    </a:lnTo>
                    <a:lnTo>
                      <a:pt x="750" y="6"/>
                    </a:lnTo>
                    <a:lnTo>
                      <a:pt x="745" y="0"/>
                    </a:lnTo>
                    <a:lnTo>
                      <a:pt x="745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1" name="Freeform 877">
                <a:extLst>
                  <a:ext uri="{FF2B5EF4-FFF2-40B4-BE49-F238E27FC236}">
                    <a16:creationId xmlns:a16="http://schemas.microsoft.com/office/drawing/2014/main" id="{F0697F3C-EBCA-4DAF-8C6E-4841860BD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1" y="3216"/>
                <a:ext cx="48" cy="74"/>
              </a:xfrm>
              <a:custGeom>
                <a:avLst/>
                <a:gdLst>
                  <a:gd name="T0" fmla="*/ 0 w 48"/>
                  <a:gd name="T1" fmla="*/ 0 h 74"/>
                  <a:gd name="T2" fmla="*/ 6 w 48"/>
                  <a:gd name="T3" fmla="*/ 74 h 74"/>
                  <a:gd name="T4" fmla="*/ 11 w 48"/>
                  <a:gd name="T5" fmla="*/ 32 h 74"/>
                  <a:gd name="T6" fmla="*/ 48 w 48"/>
                  <a:gd name="T7" fmla="*/ 53 h 74"/>
                  <a:gd name="T8" fmla="*/ 0 w 48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74">
                    <a:moveTo>
                      <a:pt x="0" y="0"/>
                    </a:moveTo>
                    <a:lnTo>
                      <a:pt x="6" y="74"/>
                    </a:lnTo>
                    <a:lnTo>
                      <a:pt x="11" y="32"/>
                    </a:lnTo>
                    <a:lnTo>
                      <a:pt x="48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2" name="Freeform 878">
                <a:extLst>
                  <a:ext uri="{FF2B5EF4-FFF2-40B4-BE49-F238E27FC236}">
                    <a16:creationId xmlns:a16="http://schemas.microsoft.com/office/drawing/2014/main" id="{37568A09-5BE5-41C7-BA76-043A2A3C3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" y="227"/>
                <a:ext cx="2891" cy="3830"/>
              </a:xfrm>
              <a:custGeom>
                <a:avLst/>
                <a:gdLst>
                  <a:gd name="T0" fmla="*/ 0 w 2891"/>
                  <a:gd name="T1" fmla="*/ 3830 h 3830"/>
                  <a:gd name="T2" fmla="*/ 0 w 2891"/>
                  <a:gd name="T3" fmla="*/ 3830 h 3830"/>
                  <a:gd name="T4" fmla="*/ 0 w 2891"/>
                  <a:gd name="T5" fmla="*/ 3830 h 3830"/>
                  <a:gd name="T6" fmla="*/ 16 w 2891"/>
                  <a:gd name="T7" fmla="*/ 3830 h 3830"/>
                  <a:gd name="T8" fmla="*/ 63 w 2891"/>
                  <a:gd name="T9" fmla="*/ 3830 h 3830"/>
                  <a:gd name="T10" fmla="*/ 148 w 2891"/>
                  <a:gd name="T11" fmla="*/ 3830 h 3830"/>
                  <a:gd name="T12" fmla="*/ 243 w 2891"/>
                  <a:gd name="T13" fmla="*/ 3830 h 3830"/>
                  <a:gd name="T14" fmla="*/ 338 w 2891"/>
                  <a:gd name="T15" fmla="*/ 3830 h 3830"/>
                  <a:gd name="T16" fmla="*/ 439 w 2891"/>
                  <a:gd name="T17" fmla="*/ 3830 h 3830"/>
                  <a:gd name="T18" fmla="*/ 550 w 2891"/>
                  <a:gd name="T19" fmla="*/ 3825 h 3830"/>
                  <a:gd name="T20" fmla="*/ 639 w 2891"/>
                  <a:gd name="T21" fmla="*/ 3825 h 3830"/>
                  <a:gd name="T22" fmla="*/ 750 w 2891"/>
                  <a:gd name="T23" fmla="*/ 3825 h 3830"/>
                  <a:gd name="T24" fmla="*/ 882 w 2891"/>
                  <a:gd name="T25" fmla="*/ 3825 h 3830"/>
                  <a:gd name="T26" fmla="*/ 1030 w 2891"/>
                  <a:gd name="T27" fmla="*/ 3825 h 3830"/>
                  <a:gd name="T28" fmla="*/ 1205 w 2891"/>
                  <a:gd name="T29" fmla="*/ 3820 h 3830"/>
                  <a:gd name="T30" fmla="*/ 1406 w 2891"/>
                  <a:gd name="T31" fmla="*/ 3820 h 3830"/>
                  <a:gd name="T32" fmla="*/ 1633 w 2891"/>
                  <a:gd name="T33" fmla="*/ 3820 h 3830"/>
                  <a:gd name="T34" fmla="*/ 1881 w 2891"/>
                  <a:gd name="T35" fmla="*/ 3814 h 3830"/>
                  <a:gd name="T36" fmla="*/ 2130 w 2891"/>
                  <a:gd name="T37" fmla="*/ 3814 h 3830"/>
                  <a:gd name="T38" fmla="*/ 2368 w 2891"/>
                  <a:gd name="T39" fmla="*/ 3809 h 3830"/>
                  <a:gd name="T40" fmla="*/ 2574 w 2891"/>
                  <a:gd name="T41" fmla="*/ 3804 h 3830"/>
                  <a:gd name="T42" fmla="*/ 2812 w 2891"/>
                  <a:gd name="T43" fmla="*/ 3788 h 3830"/>
                  <a:gd name="T44" fmla="*/ 2886 w 2891"/>
                  <a:gd name="T45" fmla="*/ 3772 h 3830"/>
                  <a:gd name="T46" fmla="*/ 2822 w 2891"/>
                  <a:gd name="T47" fmla="*/ 3608 h 3830"/>
                  <a:gd name="T48" fmla="*/ 2753 w 2891"/>
                  <a:gd name="T49" fmla="*/ 3481 h 3830"/>
                  <a:gd name="T50" fmla="*/ 2642 w 2891"/>
                  <a:gd name="T51" fmla="*/ 3291 h 3830"/>
                  <a:gd name="T52" fmla="*/ 2521 w 2891"/>
                  <a:gd name="T53" fmla="*/ 3074 h 3830"/>
                  <a:gd name="T54" fmla="*/ 2405 w 2891"/>
                  <a:gd name="T55" fmla="*/ 2873 h 3830"/>
                  <a:gd name="T56" fmla="*/ 2262 w 2891"/>
                  <a:gd name="T57" fmla="*/ 2624 h 3830"/>
                  <a:gd name="T58" fmla="*/ 2146 w 2891"/>
                  <a:gd name="T59" fmla="*/ 2423 h 3830"/>
                  <a:gd name="T60" fmla="*/ 2008 w 2891"/>
                  <a:gd name="T61" fmla="*/ 2185 h 3830"/>
                  <a:gd name="T62" fmla="*/ 1871 w 2891"/>
                  <a:gd name="T63" fmla="*/ 1952 h 3830"/>
                  <a:gd name="T64" fmla="*/ 1739 w 2891"/>
                  <a:gd name="T65" fmla="*/ 1730 h 3830"/>
                  <a:gd name="T66" fmla="*/ 1607 w 2891"/>
                  <a:gd name="T67" fmla="*/ 1487 h 3830"/>
                  <a:gd name="T68" fmla="*/ 1453 w 2891"/>
                  <a:gd name="T69" fmla="*/ 1222 h 3830"/>
                  <a:gd name="T70" fmla="*/ 1326 w 2891"/>
                  <a:gd name="T71" fmla="*/ 1011 h 3830"/>
                  <a:gd name="T72" fmla="*/ 1200 w 2891"/>
                  <a:gd name="T73" fmla="*/ 789 h 3830"/>
                  <a:gd name="T74" fmla="*/ 1073 w 2891"/>
                  <a:gd name="T75" fmla="*/ 577 h 3830"/>
                  <a:gd name="T76" fmla="*/ 962 w 2891"/>
                  <a:gd name="T77" fmla="*/ 376 h 3830"/>
                  <a:gd name="T78" fmla="*/ 872 w 2891"/>
                  <a:gd name="T79" fmla="*/ 212 h 3830"/>
                  <a:gd name="T80" fmla="*/ 803 w 2891"/>
                  <a:gd name="T81" fmla="*/ 101 h 3830"/>
                  <a:gd name="T82" fmla="*/ 761 w 2891"/>
                  <a:gd name="T83" fmla="*/ 32 h 3830"/>
                  <a:gd name="T84" fmla="*/ 745 w 2891"/>
                  <a:gd name="T85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91" h="3830">
                    <a:moveTo>
                      <a:pt x="0" y="3830"/>
                    </a:move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0" y="3830"/>
                    </a:lnTo>
                    <a:lnTo>
                      <a:pt x="5" y="3830"/>
                    </a:lnTo>
                    <a:lnTo>
                      <a:pt x="16" y="3830"/>
                    </a:lnTo>
                    <a:lnTo>
                      <a:pt x="37" y="3830"/>
                    </a:lnTo>
                    <a:lnTo>
                      <a:pt x="63" y="3830"/>
                    </a:lnTo>
                    <a:lnTo>
                      <a:pt x="111" y="3830"/>
                    </a:lnTo>
                    <a:lnTo>
                      <a:pt x="148" y="3830"/>
                    </a:lnTo>
                    <a:lnTo>
                      <a:pt x="201" y="3830"/>
                    </a:lnTo>
                    <a:lnTo>
                      <a:pt x="243" y="3830"/>
                    </a:lnTo>
                    <a:lnTo>
                      <a:pt x="291" y="3830"/>
                    </a:lnTo>
                    <a:lnTo>
                      <a:pt x="338" y="3830"/>
                    </a:lnTo>
                    <a:lnTo>
                      <a:pt x="391" y="3830"/>
                    </a:lnTo>
                    <a:lnTo>
                      <a:pt x="439" y="3830"/>
                    </a:lnTo>
                    <a:lnTo>
                      <a:pt x="491" y="3825"/>
                    </a:lnTo>
                    <a:lnTo>
                      <a:pt x="550" y="3825"/>
                    </a:lnTo>
                    <a:lnTo>
                      <a:pt x="592" y="3825"/>
                    </a:lnTo>
                    <a:lnTo>
                      <a:pt x="639" y="3825"/>
                    </a:lnTo>
                    <a:lnTo>
                      <a:pt x="692" y="3825"/>
                    </a:lnTo>
                    <a:lnTo>
                      <a:pt x="750" y="3825"/>
                    </a:lnTo>
                    <a:lnTo>
                      <a:pt x="814" y="3825"/>
                    </a:lnTo>
                    <a:lnTo>
                      <a:pt x="882" y="3825"/>
                    </a:lnTo>
                    <a:lnTo>
                      <a:pt x="951" y="3825"/>
                    </a:lnTo>
                    <a:lnTo>
                      <a:pt x="1030" y="3825"/>
                    </a:lnTo>
                    <a:lnTo>
                      <a:pt x="1115" y="3825"/>
                    </a:lnTo>
                    <a:lnTo>
                      <a:pt x="1205" y="3820"/>
                    </a:lnTo>
                    <a:lnTo>
                      <a:pt x="1305" y="3820"/>
                    </a:lnTo>
                    <a:lnTo>
                      <a:pt x="1406" y="3820"/>
                    </a:lnTo>
                    <a:lnTo>
                      <a:pt x="1517" y="3820"/>
                    </a:lnTo>
                    <a:lnTo>
                      <a:pt x="1633" y="3820"/>
                    </a:lnTo>
                    <a:lnTo>
                      <a:pt x="1760" y="3814"/>
                    </a:lnTo>
                    <a:lnTo>
                      <a:pt x="1881" y="3814"/>
                    </a:lnTo>
                    <a:lnTo>
                      <a:pt x="2008" y="3814"/>
                    </a:lnTo>
                    <a:lnTo>
                      <a:pt x="2130" y="3814"/>
                    </a:lnTo>
                    <a:lnTo>
                      <a:pt x="2251" y="3809"/>
                    </a:lnTo>
                    <a:lnTo>
                      <a:pt x="2368" y="3809"/>
                    </a:lnTo>
                    <a:lnTo>
                      <a:pt x="2479" y="3804"/>
                    </a:lnTo>
                    <a:lnTo>
                      <a:pt x="2574" y="3804"/>
                    </a:lnTo>
                    <a:lnTo>
                      <a:pt x="2716" y="3799"/>
                    </a:lnTo>
                    <a:lnTo>
                      <a:pt x="2812" y="3788"/>
                    </a:lnTo>
                    <a:lnTo>
                      <a:pt x="2859" y="3783"/>
                    </a:lnTo>
                    <a:lnTo>
                      <a:pt x="2886" y="3772"/>
                    </a:lnTo>
                    <a:lnTo>
                      <a:pt x="2891" y="3714"/>
                    </a:lnTo>
                    <a:lnTo>
                      <a:pt x="2822" y="3608"/>
                    </a:lnTo>
                    <a:lnTo>
                      <a:pt x="2796" y="3550"/>
                    </a:lnTo>
                    <a:lnTo>
                      <a:pt x="2753" y="3481"/>
                    </a:lnTo>
                    <a:lnTo>
                      <a:pt x="2701" y="3397"/>
                    </a:lnTo>
                    <a:lnTo>
                      <a:pt x="2642" y="3291"/>
                    </a:lnTo>
                    <a:lnTo>
                      <a:pt x="2568" y="3153"/>
                    </a:lnTo>
                    <a:lnTo>
                      <a:pt x="2521" y="3074"/>
                    </a:lnTo>
                    <a:lnTo>
                      <a:pt x="2463" y="2979"/>
                    </a:lnTo>
                    <a:lnTo>
                      <a:pt x="2405" y="2873"/>
                    </a:lnTo>
                    <a:lnTo>
                      <a:pt x="2336" y="2757"/>
                    </a:lnTo>
                    <a:lnTo>
                      <a:pt x="2262" y="2624"/>
                    </a:lnTo>
                    <a:lnTo>
                      <a:pt x="2204" y="2529"/>
                    </a:lnTo>
                    <a:lnTo>
                      <a:pt x="2146" y="2423"/>
                    </a:lnTo>
                    <a:lnTo>
                      <a:pt x="2077" y="2307"/>
                    </a:lnTo>
                    <a:lnTo>
                      <a:pt x="2008" y="2185"/>
                    </a:lnTo>
                    <a:lnTo>
                      <a:pt x="1929" y="2053"/>
                    </a:lnTo>
                    <a:lnTo>
                      <a:pt x="1871" y="1952"/>
                    </a:lnTo>
                    <a:lnTo>
                      <a:pt x="1807" y="1841"/>
                    </a:lnTo>
                    <a:lnTo>
                      <a:pt x="1739" y="1730"/>
                    </a:lnTo>
                    <a:lnTo>
                      <a:pt x="1675" y="1609"/>
                    </a:lnTo>
                    <a:lnTo>
                      <a:pt x="1607" y="1487"/>
                    </a:lnTo>
                    <a:lnTo>
                      <a:pt x="1527" y="1360"/>
                    </a:lnTo>
                    <a:lnTo>
                      <a:pt x="1453" y="1222"/>
                    </a:lnTo>
                    <a:lnTo>
                      <a:pt x="1390" y="1117"/>
                    </a:lnTo>
                    <a:lnTo>
                      <a:pt x="1326" y="1011"/>
                    </a:lnTo>
                    <a:lnTo>
                      <a:pt x="1263" y="900"/>
                    </a:lnTo>
                    <a:lnTo>
                      <a:pt x="1200" y="789"/>
                    </a:lnTo>
                    <a:lnTo>
                      <a:pt x="1136" y="683"/>
                    </a:lnTo>
                    <a:lnTo>
                      <a:pt x="1073" y="577"/>
                    </a:lnTo>
                    <a:lnTo>
                      <a:pt x="1015" y="471"/>
                    </a:lnTo>
                    <a:lnTo>
                      <a:pt x="962" y="376"/>
                    </a:lnTo>
                    <a:lnTo>
                      <a:pt x="909" y="291"/>
                    </a:lnTo>
                    <a:lnTo>
                      <a:pt x="872" y="212"/>
                    </a:lnTo>
                    <a:lnTo>
                      <a:pt x="830" y="154"/>
                    </a:lnTo>
                    <a:lnTo>
                      <a:pt x="803" y="101"/>
                    </a:lnTo>
                    <a:lnTo>
                      <a:pt x="782" y="69"/>
                    </a:lnTo>
                    <a:lnTo>
                      <a:pt x="761" y="32"/>
                    </a:lnTo>
                    <a:lnTo>
                      <a:pt x="750" y="11"/>
                    </a:lnTo>
                    <a:lnTo>
                      <a:pt x="745" y="0"/>
                    </a:lnTo>
                    <a:lnTo>
                      <a:pt x="745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3" name="Freeform 879">
                <a:extLst>
                  <a:ext uri="{FF2B5EF4-FFF2-40B4-BE49-F238E27FC236}">
                    <a16:creationId xmlns:a16="http://schemas.microsoft.com/office/drawing/2014/main" id="{9CD6EA1D-63E9-4FD6-9103-6B5FEDA0D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6" y="3359"/>
                <a:ext cx="47" cy="74"/>
              </a:xfrm>
              <a:custGeom>
                <a:avLst/>
                <a:gdLst>
                  <a:gd name="T0" fmla="*/ 0 w 47"/>
                  <a:gd name="T1" fmla="*/ 0 h 74"/>
                  <a:gd name="T2" fmla="*/ 5 w 47"/>
                  <a:gd name="T3" fmla="*/ 74 h 74"/>
                  <a:gd name="T4" fmla="*/ 10 w 47"/>
                  <a:gd name="T5" fmla="*/ 32 h 74"/>
                  <a:gd name="T6" fmla="*/ 47 w 47"/>
                  <a:gd name="T7" fmla="*/ 53 h 74"/>
                  <a:gd name="T8" fmla="*/ 0 w 47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4">
                    <a:moveTo>
                      <a:pt x="0" y="0"/>
                    </a:moveTo>
                    <a:lnTo>
                      <a:pt x="5" y="74"/>
                    </a:lnTo>
                    <a:lnTo>
                      <a:pt x="10" y="32"/>
                    </a:lnTo>
                    <a:lnTo>
                      <a:pt x="47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4" name="Freeform 880">
                <a:extLst>
                  <a:ext uri="{FF2B5EF4-FFF2-40B4-BE49-F238E27FC236}">
                    <a16:creationId xmlns:a16="http://schemas.microsoft.com/office/drawing/2014/main" id="{6A381162-4E81-4FC0-B5BB-BECC3802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9" y="227"/>
                <a:ext cx="1855" cy="3830"/>
              </a:xfrm>
              <a:custGeom>
                <a:avLst/>
                <a:gdLst>
                  <a:gd name="T0" fmla="*/ 1099 w 1855"/>
                  <a:gd name="T1" fmla="*/ 3830 h 3830"/>
                  <a:gd name="T2" fmla="*/ 1099 w 1855"/>
                  <a:gd name="T3" fmla="*/ 3830 h 3830"/>
                  <a:gd name="T4" fmla="*/ 1094 w 1855"/>
                  <a:gd name="T5" fmla="*/ 3830 h 3830"/>
                  <a:gd name="T6" fmla="*/ 1094 w 1855"/>
                  <a:gd name="T7" fmla="*/ 3830 h 3830"/>
                  <a:gd name="T8" fmla="*/ 1094 w 1855"/>
                  <a:gd name="T9" fmla="*/ 3830 h 3830"/>
                  <a:gd name="T10" fmla="*/ 1094 w 1855"/>
                  <a:gd name="T11" fmla="*/ 3830 h 3830"/>
                  <a:gd name="T12" fmla="*/ 1094 w 1855"/>
                  <a:gd name="T13" fmla="*/ 3830 h 3830"/>
                  <a:gd name="T14" fmla="*/ 1088 w 1855"/>
                  <a:gd name="T15" fmla="*/ 3830 h 3830"/>
                  <a:gd name="T16" fmla="*/ 1078 w 1855"/>
                  <a:gd name="T17" fmla="*/ 3830 h 3830"/>
                  <a:gd name="T18" fmla="*/ 1062 w 1855"/>
                  <a:gd name="T19" fmla="*/ 3825 h 3830"/>
                  <a:gd name="T20" fmla="*/ 1030 w 1855"/>
                  <a:gd name="T21" fmla="*/ 3820 h 3830"/>
                  <a:gd name="T22" fmla="*/ 988 w 1855"/>
                  <a:gd name="T23" fmla="*/ 3814 h 3830"/>
                  <a:gd name="T24" fmla="*/ 946 w 1855"/>
                  <a:gd name="T25" fmla="*/ 3809 h 3830"/>
                  <a:gd name="T26" fmla="*/ 898 w 1855"/>
                  <a:gd name="T27" fmla="*/ 3799 h 3830"/>
                  <a:gd name="T28" fmla="*/ 824 w 1855"/>
                  <a:gd name="T29" fmla="*/ 3783 h 3830"/>
                  <a:gd name="T30" fmla="*/ 740 w 1855"/>
                  <a:gd name="T31" fmla="*/ 3767 h 3830"/>
                  <a:gd name="T32" fmla="*/ 639 w 1855"/>
                  <a:gd name="T33" fmla="*/ 3740 h 3830"/>
                  <a:gd name="T34" fmla="*/ 512 w 1855"/>
                  <a:gd name="T35" fmla="*/ 3709 h 3830"/>
                  <a:gd name="T36" fmla="*/ 385 w 1855"/>
                  <a:gd name="T37" fmla="*/ 3666 h 3830"/>
                  <a:gd name="T38" fmla="*/ 259 w 1855"/>
                  <a:gd name="T39" fmla="*/ 3624 h 3830"/>
                  <a:gd name="T40" fmla="*/ 142 w 1855"/>
                  <a:gd name="T41" fmla="*/ 3571 h 3830"/>
                  <a:gd name="T42" fmla="*/ 58 w 1855"/>
                  <a:gd name="T43" fmla="*/ 3518 h 3830"/>
                  <a:gd name="T44" fmla="*/ 37 w 1855"/>
                  <a:gd name="T45" fmla="*/ 3492 h 3830"/>
                  <a:gd name="T46" fmla="*/ 21 w 1855"/>
                  <a:gd name="T47" fmla="*/ 3471 h 3830"/>
                  <a:gd name="T48" fmla="*/ 0 w 1855"/>
                  <a:gd name="T49" fmla="*/ 3381 h 3830"/>
                  <a:gd name="T50" fmla="*/ 26 w 1855"/>
                  <a:gd name="T51" fmla="*/ 3264 h 3830"/>
                  <a:gd name="T52" fmla="*/ 58 w 1855"/>
                  <a:gd name="T53" fmla="*/ 3185 h 3830"/>
                  <a:gd name="T54" fmla="*/ 105 w 1855"/>
                  <a:gd name="T55" fmla="*/ 3090 h 3830"/>
                  <a:gd name="T56" fmla="*/ 169 w 1855"/>
                  <a:gd name="T57" fmla="*/ 2968 h 3830"/>
                  <a:gd name="T58" fmla="*/ 211 w 1855"/>
                  <a:gd name="T59" fmla="*/ 2883 h 3830"/>
                  <a:gd name="T60" fmla="*/ 269 w 1855"/>
                  <a:gd name="T61" fmla="*/ 2783 h 3830"/>
                  <a:gd name="T62" fmla="*/ 333 w 1855"/>
                  <a:gd name="T63" fmla="*/ 2667 h 3830"/>
                  <a:gd name="T64" fmla="*/ 391 w 1855"/>
                  <a:gd name="T65" fmla="*/ 2566 h 3830"/>
                  <a:gd name="T66" fmla="*/ 459 w 1855"/>
                  <a:gd name="T67" fmla="*/ 2444 h 3830"/>
                  <a:gd name="T68" fmla="*/ 539 w 1855"/>
                  <a:gd name="T69" fmla="*/ 2312 h 3830"/>
                  <a:gd name="T70" fmla="*/ 586 w 1855"/>
                  <a:gd name="T71" fmla="*/ 2222 h 3830"/>
                  <a:gd name="T72" fmla="*/ 644 w 1855"/>
                  <a:gd name="T73" fmla="*/ 2127 h 3830"/>
                  <a:gd name="T74" fmla="*/ 708 w 1855"/>
                  <a:gd name="T75" fmla="*/ 2016 h 3830"/>
                  <a:gd name="T76" fmla="*/ 776 w 1855"/>
                  <a:gd name="T77" fmla="*/ 1900 h 3830"/>
                  <a:gd name="T78" fmla="*/ 850 w 1855"/>
                  <a:gd name="T79" fmla="*/ 1767 h 3830"/>
                  <a:gd name="T80" fmla="*/ 909 w 1855"/>
                  <a:gd name="T81" fmla="*/ 1667 h 3830"/>
                  <a:gd name="T82" fmla="*/ 972 w 1855"/>
                  <a:gd name="T83" fmla="*/ 1561 h 3830"/>
                  <a:gd name="T84" fmla="*/ 1030 w 1855"/>
                  <a:gd name="T85" fmla="*/ 1445 h 3830"/>
                  <a:gd name="T86" fmla="*/ 1104 w 1855"/>
                  <a:gd name="T87" fmla="*/ 1323 h 3830"/>
                  <a:gd name="T88" fmla="*/ 1178 w 1855"/>
                  <a:gd name="T89" fmla="*/ 1191 h 3830"/>
                  <a:gd name="T90" fmla="*/ 1247 w 1855"/>
                  <a:gd name="T91" fmla="*/ 1069 h 3830"/>
                  <a:gd name="T92" fmla="*/ 1321 w 1855"/>
                  <a:gd name="T93" fmla="*/ 942 h 3830"/>
                  <a:gd name="T94" fmla="*/ 1400 w 1855"/>
                  <a:gd name="T95" fmla="*/ 805 h 3830"/>
                  <a:gd name="T96" fmla="*/ 1485 w 1855"/>
                  <a:gd name="T97" fmla="*/ 656 h 3830"/>
                  <a:gd name="T98" fmla="*/ 1575 w 1855"/>
                  <a:gd name="T99" fmla="*/ 503 h 3830"/>
                  <a:gd name="T100" fmla="*/ 1670 w 1855"/>
                  <a:gd name="T101" fmla="*/ 339 h 3830"/>
                  <a:gd name="T102" fmla="*/ 1765 w 1855"/>
                  <a:gd name="T103" fmla="*/ 170 h 3830"/>
                  <a:gd name="T104" fmla="*/ 1844 w 1855"/>
                  <a:gd name="T105" fmla="*/ 38 h 3830"/>
                  <a:gd name="T106" fmla="*/ 1855 w 1855"/>
                  <a:gd name="T107" fmla="*/ 11 h 3830"/>
                  <a:gd name="T108" fmla="*/ 1849 w 1855"/>
                  <a:gd name="T109" fmla="*/ 0 h 3830"/>
                  <a:gd name="T110" fmla="*/ 1844 w 1855"/>
                  <a:gd name="T111" fmla="*/ 0 h 3830"/>
                  <a:gd name="T112" fmla="*/ 1844 w 1855"/>
                  <a:gd name="T113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855" h="3830">
                    <a:moveTo>
                      <a:pt x="1099" y="3830"/>
                    </a:moveTo>
                    <a:lnTo>
                      <a:pt x="1099" y="3830"/>
                    </a:lnTo>
                    <a:lnTo>
                      <a:pt x="1094" y="3830"/>
                    </a:lnTo>
                    <a:lnTo>
                      <a:pt x="1094" y="3830"/>
                    </a:lnTo>
                    <a:lnTo>
                      <a:pt x="1094" y="3830"/>
                    </a:lnTo>
                    <a:lnTo>
                      <a:pt x="1094" y="3830"/>
                    </a:lnTo>
                    <a:lnTo>
                      <a:pt x="1094" y="3830"/>
                    </a:lnTo>
                    <a:lnTo>
                      <a:pt x="1088" y="3830"/>
                    </a:lnTo>
                    <a:lnTo>
                      <a:pt x="1078" y="3830"/>
                    </a:lnTo>
                    <a:lnTo>
                      <a:pt x="1062" y="3825"/>
                    </a:lnTo>
                    <a:lnTo>
                      <a:pt x="1030" y="3820"/>
                    </a:lnTo>
                    <a:lnTo>
                      <a:pt x="988" y="3814"/>
                    </a:lnTo>
                    <a:lnTo>
                      <a:pt x="946" y="3809"/>
                    </a:lnTo>
                    <a:lnTo>
                      <a:pt x="898" y="3799"/>
                    </a:lnTo>
                    <a:lnTo>
                      <a:pt x="824" y="3783"/>
                    </a:lnTo>
                    <a:lnTo>
                      <a:pt x="740" y="3767"/>
                    </a:lnTo>
                    <a:lnTo>
                      <a:pt x="639" y="3740"/>
                    </a:lnTo>
                    <a:lnTo>
                      <a:pt x="512" y="3709"/>
                    </a:lnTo>
                    <a:lnTo>
                      <a:pt x="385" y="3666"/>
                    </a:lnTo>
                    <a:lnTo>
                      <a:pt x="259" y="3624"/>
                    </a:lnTo>
                    <a:lnTo>
                      <a:pt x="142" y="3571"/>
                    </a:lnTo>
                    <a:lnTo>
                      <a:pt x="58" y="3518"/>
                    </a:lnTo>
                    <a:lnTo>
                      <a:pt x="37" y="3492"/>
                    </a:lnTo>
                    <a:lnTo>
                      <a:pt x="21" y="3471"/>
                    </a:lnTo>
                    <a:lnTo>
                      <a:pt x="0" y="3381"/>
                    </a:lnTo>
                    <a:lnTo>
                      <a:pt x="26" y="3264"/>
                    </a:lnTo>
                    <a:lnTo>
                      <a:pt x="58" y="3185"/>
                    </a:lnTo>
                    <a:lnTo>
                      <a:pt x="105" y="3090"/>
                    </a:lnTo>
                    <a:lnTo>
                      <a:pt x="169" y="2968"/>
                    </a:lnTo>
                    <a:lnTo>
                      <a:pt x="211" y="2883"/>
                    </a:lnTo>
                    <a:lnTo>
                      <a:pt x="269" y="2783"/>
                    </a:lnTo>
                    <a:lnTo>
                      <a:pt x="333" y="2667"/>
                    </a:lnTo>
                    <a:lnTo>
                      <a:pt x="391" y="2566"/>
                    </a:lnTo>
                    <a:lnTo>
                      <a:pt x="459" y="2444"/>
                    </a:lnTo>
                    <a:lnTo>
                      <a:pt x="539" y="2312"/>
                    </a:lnTo>
                    <a:lnTo>
                      <a:pt x="586" y="2222"/>
                    </a:lnTo>
                    <a:lnTo>
                      <a:pt x="644" y="2127"/>
                    </a:lnTo>
                    <a:lnTo>
                      <a:pt x="708" y="2016"/>
                    </a:lnTo>
                    <a:lnTo>
                      <a:pt x="776" y="1900"/>
                    </a:lnTo>
                    <a:lnTo>
                      <a:pt x="850" y="1767"/>
                    </a:lnTo>
                    <a:lnTo>
                      <a:pt x="909" y="1667"/>
                    </a:lnTo>
                    <a:lnTo>
                      <a:pt x="972" y="1561"/>
                    </a:lnTo>
                    <a:lnTo>
                      <a:pt x="1030" y="1445"/>
                    </a:lnTo>
                    <a:lnTo>
                      <a:pt x="1104" y="1323"/>
                    </a:lnTo>
                    <a:lnTo>
                      <a:pt x="1178" y="1191"/>
                    </a:lnTo>
                    <a:lnTo>
                      <a:pt x="1247" y="1069"/>
                    </a:lnTo>
                    <a:lnTo>
                      <a:pt x="1321" y="942"/>
                    </a:lnTo>
                    <a:lnTo>
                      <a:pt x="1400" y="805"/>
                    </a:lnTo>
                    <a:lnTo>
                      <a:pt x="1485" y="656"/>
                    </a:lnTo>
                    <a:lnTo>
                      <a:pt x="1575" y="503"/>
                    </a:lnTo>
                    <a:lnTo>
                      <a:pt x="1670" y="339"/>
                    </a:lnTo>
                    <a:lnTo>
                      <a:pt x="1765" y="170"/>
                    </a:lnTo>
                    <a:lnTo>
                      <a:pt x="1844" y="38"/>
                    </a:lnTo>
                    <a:lnTo>
                      <a:pt x="1855" y="11"/>
                    </a:lnTo>
                    <a:lnTo>
                      <a:pt x="1849" y="0"/>
                    </a:lnTo>
                    <a:lnTo>
                      <a:pt x="1844" y="0"/>
                    </a:lnTo>
                    <a:lnTo>
                      <a:pt x="1844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5" name="Freeform 881">
                <a:extLst>
                  <a:ext uri="{FF2B5EF4-FFF2-40B4-BE49-F238E27FC236}">
                    <a16:creationId xmlns:a16="http://schemas.microsoft.com/office/drawing/2014/main" id="{F979AA5F-6C24-41E9-B459-5D1529BFA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" y="2439"/>
                <a:ext cx="58" cy="68"/>
              </a:xfrm>
              <a:custGeom>
                <a:avLst/>
                <a:gdLst>
                  <a:gd name="T0" fmla="*/ 58 w 58"/>
                  <a:gd name="T1" fmla="*/ 0 h 68"/>
                  <a:gd name="T2" fmla="*/ 0 w 58"/>
                  <a:gd name="T3" fmla="*/ 58 h 68"/>
                  <a:gd name="T4" fmla="*/ 37 w 58"/>
                  <a:gd name="T5" fmla="*/ 31 h 68"/>
                  <a:gd name="T6" fmla="*/ 42 w 58"/>
                  <a:gd name="T7" fmla="*/ 68 h 68"/>
                  <a:gd name="T8" fmla="*/ 58 w 5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8">
                    <a:moveTo>
                      <a:pt x="58" y="0"/>
                    </a:moveTo>
                    <a:lnTo>
                      <a:pt x="0" y="58"/>
                    </a:lnTo>
                    <a:lnTo>
                      <a:pt x="37" y="31"/>
                    </a:lnTo>
                    <a:lnTo>
                      <a:pt x="42" y="6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6" name="Freeform 882">
                <a:extLst>
                  <a:ext uri="{FF2B5EF4-FFF2-40B4-BE49-F238E27FC236}">
                    <a16:creationId xmlns:a16="http://schemas.microsoft.com/office/drawing/2014/main" id="{2B8C96A8-4431-4E2B-9C46-8BDD9BE2C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" y="227"/>
                <a:ext cx="2014" cy="3830"/>
              </a:xfrm>
              <a:custGeom>
                <a:avLst/>
                <a:gdLst>
                  <a:gd name="T0" fmla="*/ 1269 w 2014"/>
                  <a:gd name="T1" fmla="*/ 3830 h 3830"/>
                  <a:gd name="T2" fmla="*/ 1269 w 2014"/>
                  <a:gd name="T3" fmla="*/ 3830 h 3830"/>
                  <a:gd name="T4" fmla="*/ 1264 w 2014"/>
                  <a:gd name="T5" fmla="*/ 3830 h 3830"/>
                  <a:gd name="T6" fmla="*/ 1264 w 2014"/>
                  <a:gd name="T7" fmla="*/ 3830 h 3830"/>
                  <a:gd name="T8" fmla="*/ 1264 w 2014"/>
                  <a:gd name="T9" fmla="*/ 3830 h 3830"/>
                  <a:gd name="T10" fmla="*/ 1264 w 2014"/>
                  <a:gd name="T11" fmla="*/ 3830 h 3830"/>
                  <a:gd name="T12" fmla="*/ 1258 w 2014"/>
                  <a:gd name="T13" fmla="*/ 3830 h 3830"/>
                  <a:gd name="T14" fmla="*/ 1253 w 2014"/>
                  <a:gd name="T15" fmla="*/ 3830 h 3830"/>
                  <a:gd name="T16" fmla="*/ 1242 w 2014"/>
                  <a:gd name="T17" fmla="*/ 3830 h 3830"/>
                  <a:gd name="T18" fmla="*/ 1232 w 2014"/>
                  <a:gd name="T19" fmla="*/ 3825 h 3830"/>
                  <a:gd name="T20" fmla="*/ 1195 w 2014"/>
                  <a:gd name="T21" fmla="*/ 3820 h 3830"/>
                  <a:gd name="T22" fmla="*/ 1153 w 2014"/>
                  <a:gd name="T23" fmla="*/ 3814 h 3830"/>
                  <a:gd name="T24" fmla="*/ 1105 w 2014"/>
                  <a:gd name="T25" fmla="*/ 3809 h 3830"/>
                  <a:gd name="T26" fmla="*/ 1052 w 2014"/>
                  <a:gd name="T27" fmla="*/ 3804 h 3830"/>
                  <a:gd name="T28" fmla="*/ 978 w 2014"/>
                  <a:gd name="T29" fmla="*/ 3793 h 3830"/>
                  <a:gd name="T30" fmla="*/ 888 w 2014"/>
                  <a:gd name="T31" fmla="*/ 3777 h 3830"/>
                  <a:gd name="T32" fmla="*/ 777 w 2014"/>
                  <a:gd name="T33" fmla="*/ 3756 h 3830"/>
                  <a:gd name="T34" fmla="*/ 645 w 2014"/>
                  <a:gd name="T35" fmla="*/ 3735 h 3830"/>
                  <a:gd name="T36" fmla="*/ 508 w 2014"/>
                  <a:gd name="T37" fmla="*/ 3709 h 3830"/>
                  <a:gd name="T38" fmla="*/ 360 w 2014"/>
                  <a:gd name="T39" fmla="*/ 3682 h 3830"/>
                  <a:gd name="T40" fmla="*/ 238 w 2014"/>
                  <a:gd name="T41" fmla="*/ 3650 h 3830"/>
                  <a:gd name="T42" fmla="*/ 138 w 2014"/>
                  <a:gd name="T43" fmla="*/ 3624 h 3830"/>
                  <a:gd name="T44" fmla="*/ 101 w 2014"/>
                  <a:gd name="T45" fmla="*/ 3619 h 3830"/>
                  <a:gd name="T46" fmla="*/ 74 w 2014"/>
                  <a:gd name="T47" fmla="*/ 3608 h 3830"/>
                  <a:gd name="T48" fmla="*/ 22 w 2014"/>
                  <a:gd name="T49" fmla="*/ 3576 h 3830"/>
                  <a:gd name="T50" fmla="*/ 0 w 2014"/>
                  <a:gd name="T51" fmla="*/ 3545 h 3830"/>
                  <a:gd name="T52" fmla="*/ 16 w 2014"/>
                  <a:gd name="T53" fmla="*/ 3486 h 3830"/>
                  <a:gd name="T54" fmla="*/ 59 w 2014"/>
                  <a:gd name="T55" fmla="*/ 3397 h 3830"/>
                  <a:gd name="T56" fmla="*/ 96 w 2014"/>
                  <a:gd name="T57" fmla="*/ 3323 h 3830"/>
                  <a:gd name="T58" fmla="*/ 154 w 2014"/>
                  <a:gd name="T59" fmla="*/ 3222 h 3830"/>
                  <a:gd name="T60" fmla="*/ 207 w 2014"/>
                  <a:gd name="T61" fmla="*/ 3137 h 3830"/>
                  <a:gd name="T62" fmla="*/ 275 w 2014"/>
                  <a:gd name="T63" fmla="*/ 3016 h 3830"/>
                  <a:gd name="T64" fmla="*/ 323 w 2014"/>
                  <a:gd name="T65" fmla="*/ 2931 h 3830"/>
                  <a:gd name="T66" fmla="*/ 381 w 2014"/>
                  <a:gd name="T67" fmla="*/ 2831 h 3830"/>
                  <a:gd name="T68" fmla="*/ 450 w 2014"/>
                  <a:gd name="T69" fmla="*/ 2709 h 3830"/>
                  <a:gd name="T70" fmla="*/ 508 w 2014"/>
                  <a:gd name="T71" fmla="*/ 2614 h 3830"/>
                  <a:gd name="T72" fmla="*/ 566 w 2014"/>
                  <a:gd name="T73" fmla="*/ 2508 h 3830"/>
                  <a:gd name="T74" fmla="*/ 640 w 2014"/>
                  <a:gd name="T75" fmla="*/ 2381 h 3830"/>
                  <a:gd name="T76" fmla="*/ 698 w 2014"/>
                  <a:gd name="T77" fmla="*/ 2286 h 3830"/>
                  <a:gd name="T78" fmla="*/ 762 w 2014"/>
                  <a:gd name="T79" fmla="*/ 2175 h 3830"/>
                  <a:gd name="T80" fmla="*/ 830 w 2014"/>
                  <a:gd name="T81" fmla="*/ 2053 h 3830"/>
                  <a:gd name="T82" fmla="*/ 888 w 2014"/>
                  <a:gd name="T83" fmla="*/ 1947 h 3830"/>
                  <a:gd name="T84" fmla="*/ 957 w 2014"/>
                  <a:gd name="T85" fmla="*/ 1831 h 3830"/>
                  <a:gd name="T86" fmla="*/ 1026 w 2014"/>
                  <a:gd name="T87" fmla="*/ 1709 h 3830"/>
                  <a:gd name="T88" fmla="*/ 1089 w 2014"/>
                  <a:gd name="T89" fmla="*/ 1603 h 3830"/>
                  <a:gd name="T90" fmla="*/ 1158 w 2014"/>
                  <a:gd name="T91" fmla="*/ 1487 h 3830"/>
                  <a:gd name="T92" fmla="*/ 1221 w 2014"/>
                  <a:gd name="T93" fmla="*/ 1371 h 3830"/>
                  <a:gd name="T94" fmla="*/ 1301 w 2014"/>
                  <a:gd name="T95" fmla="*/ 1238 h 3830"/>
                  <a:gd name="T96" fmla="*/ 1369 w 2014"/>
                  <a:gd name="T97" fmla="*/ 1122 h 3830"/>
                  <a:gd name="T98" fmla="*/ 1438 w 2014"/>
                  <a:gd name="T99" fmla="*/ 995 h 3830"/>
                  <a:gd name="T100" fmla="*/ 1517 w 2014"/>
                  <a:gd name="T101" fmla="*/ 863 h 3830"/>
                  <a:gd name="T102" fmla="*/ 1597 w 2014"/>
                  <a:gd name="T103" fmla="*/ 720 h 3830"/>
                  <a:gd name="T104" fmla="*/ 1686 w 2014"/>
                  <a:gd name="T105" fmla="*/ 567 h 3830"/>
                  <a:gd name="T106" fmla="*/ 1776 w 2014"/>
                  <a:gd name="T107" fmla="*/ 408 h 3830"/>
                  <a:gd name="T108" fmla="*/ 1877 w 2014"/>
                  <a:gd name="T109" fmla="*/ 239 h 3830"/>
                  <a:gd name="T110" fmla="*/ 1972 w 2014"/>
                  <a:gd name="T111" fmla="*/ 75 h 3830"/>
                  <a:gd name="T112" fmla="*/ 2009 w 2014"/>
                  <a:gd name="T113" fmla="*/ 6 h 3830"/>
                  <a:gd name="T114" fmla="*/ 2014 w 2014"/>
                  <a:gd name="T115" fmla="*/ 0 h 3830"/>
                  <a:gd name="T116" fmla="*/ 2014 w 2014"/>
                  <a:gd name="T117" fmla="*/ 0 h 3830"/>
                  <a:gd name="T118" fmla="*/ 2014 w 2014"/>
                  <a:gd name="T119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014" h="3830">
                    <a:moveTo>
                      <a:pt x="1269" y="3830"/>
                    </a:moveTo>
                    <a:lnTo>
                      <a:pt x="1269" y="3830"/>
                    </a:lnTo>
                    <a:lnTo>
                      <a:pt x="1264" y="3830"/>
                    </a:lnTo>
                    <a:lnTo>
                      <a:pt x="1264" y="3830"/>
                    </a:lnTo>
                    <a:lnTo>
                      <a:pt x="1264" y="3830"/>
                    </a:lnTo>
                    <a:lnTo>
                      <a:pt x="1264" y="3830"/>
                    </a:lnTo>
                    <a:lnTo>
                      <a:pt x="1258" y="3830"/>
                    </a:lnTo>
                    <a:lnTo>
                      <a:pt x="1253" y="3830"/>
                    </a:lnTo>
                    <a:lnTo>
                      <a:pt x="1242" y="3830"/>
                    </a:lnTo>
                    <a:lnTo>
                      <a:pt x="1232" y="3825"/>
                    </a:lnTo>
                    <a:lnTo>
                      <a:pt x="1195" y="3820"/>
                    </a:lnTo>
                    <a:lnTo>
                      <a:pt x="1153" y="3814"/>
                    </a:lnTo>
                    <a:lnTo>
                      <a:pt x="1105" y="3809"/>
                    </a:lnTo>
                    <a:lnTo>
                      <a:pt x="1052" y="3804"/>
                    </a:lnTo>
                    <a:lnTo>
                      <a:pt x="978" y="3793"/>
                    </a:lnTo>
                    <a:lnTo>
                      <a:pt x="888" y="3777"/>
                    </a:lnTo>
                    <a:lnTo>
                      <a:pt x="777" y="3756"/>
                    </a:lnTo>
                    <a:lnTo>
                      <a:pt x="645" y="3735"/>
                    </a:lnTo>
                    <a:lnTo>
                      <a:pt x="508" y="3709"/>
                    </a:lnTo>
                    <a:lnTo>
                      <a:pt x="360" y="3682"/>
                    </a:lnTo>
                    <a:lnTo>
                      <a:pt x="238" y="3650"/>
                    </a:lnTo>
                    <a:lnTo>
                      <a:pt x="138" y="3624"/>
                    </a:lnTo>
                    <a:lnTo>
                      <a:pt x="101" y="3619"/>
                    </a:lnTo>
                    <a:lnTo>
                      <a:pt x="74" y="3608"/>
                    </a:lnTo>
                    <a:lnTo>
                      <a:pt x="22" y="3576"/>
                    </a:lnTo>
                    <a:lnTo>
                      <a:pt x="0" y="3545"/>
                    </a:lnTo>
                    <a:lnTo>
                      <a:pt x="16" y="3486"/>
                    </a:lnTo>
                    <a:lnTo>
                      <a:pt x="59" y="3397"/>
                    </a:lnTo>
                    <a:lnTo>
                      <a:pt x="96" y="3323"/>
                    </a:lnTo>
                    <a:lnTo>
                      <a:pt x="154" y="3222"/>
                    </a:lnTo>
                    <a:lnTo>
                      <a:pt x="207" y="3137"/>
                    </a:lnTo>
                    <a:lnTo>
                      <a:pt x="275" y="3016"/>
                    </a:lnTo>
                    <a:lnTo>
                      <a:pt x="323" y="2931"/>
                    </a:lnTo>
                    <a:lnTo>
                      <a:pt x="381" y="2831"/>
                    </a:lnTo>
                    <a:lnTo>
                      <a:pt x="450" y="2709"/>
                    </a:lnTo>
                    <a:lnTo>
                      <a:pt x="508" y="2614"/>
                    </a:lnTo>
                    <a:lnTo>
                      <a:pt x="566" y="2508"/>
                    </a:lnTo>
                    <a:lnTo>
                      <a:pt x="640" y="2381"/>
                    </a:lnTo>
                    <a:lnTo>
                      <a:pt x="698" y="2286"/>
                    </a:lnTo>
                    <a:lnTo>
                      <a:pt x="762" y="2175"/>
                    </a:lnTo>
                    <a:lnTo>
                      <a:pt x="830" y="2053"/>
                    </a:lnTo>
                    <a:lnTo>
                      <a:pt x="888" y="1947"/>
                    </a:lnTo>
                    <a:lnTo>
                      <a:pt x="957" y="1831"/>
                    </a:lnTo>
                    <a:lnTo>
                      <a:pt x="1026" y="1709"/>
                    </a:lnTo>
                    <a:lnTo>
                      <a:pt x="1089" y="1603"/>
                    </a:lnTo>
                    <a:lnTo>
                      <a:pt x="1158" y="1487"/>
                    </a:lnTo>
                    <a:lnTo>
                      <a:pt x="1221" y="1371"/>
                    </a:lnTo>
                    <a:lnTo>
                      <a:pt x="1301" y="1238"/>
                    </a:lnTo>
                    <a:lnTo>
                      <a:pt x="1369" y="1122"/>
                    </a:lnTo>
                    <a:lnTo>
                      <a:pt x="1438" y="995"/>
                    </a:lnTo>
                    <a:lnTo>
                      <a:pt x="1517" y="863"/>
                    </a:lnTo>
                    <a:lnTo>
                      <a:pt x="1597" y="720"/>
                    </a:lnTo>
                    <a:lnTo>
                      <a:pt x="1686" y="567"/>
                    </a:lnTo>
                    <a:lnTo>
                      <a:pt x="1776" y="408"/>
                    </a:lnTo>
                    <a:lnTo>
                      <a:pt x="1877" y="239"/>
                    </a:lnTo>
                    <a:lnTo>
                      <a:pt x="1972" y="75"/>
                    </a:lnTo>
                    <a:lnTo>
                      <a:pt x="2009" y="6"/>
                    </a:lnTo>
                    <a:lnTo>
                      <a:pt x="2014" y="0"/>
                    </a:lnTo>
                    <a:lnTo>
                      <a:pt x="2014" y="0"/>
                    </a:lnTo>
                    <a:lnTo>
                      <a:pt x="2014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7" name="Freeform 883">
                <a:extLst>
                  <a:ext uri="{FF2B5EF4-FFF2-40B4-BE49-F238E27FC236}">
                    <a16:creationId xmlns:a16="http://schemas.microsoft.com/office/drawing/2014/main" id="{FB7547CB-13B8-4B5E-884B-853537782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" y="2566"/>
                <a:ext cx="63" cy="63"/>
              </a:xfrm>
              <a:custGeom>
                <a:avLst/>
                <a:gdLst>
                  <a:gd name="T0" fmla="*/ 63 w 63"/>
                  <a:gd name="T1" fmla="*/ 0 h 63"/>
                  <a:gd name="T2" fmla="*/ 0 w 63"/>
                  <a:gd name="T3" fmla="*/ 53 h 63"/>
                  <a:gd name="T4" fmla="*/ 42 w 63"/>
                  <a:gd name="T5" fmla="*/ 26 h 63"/>
                  <a:gd name="T6" fmla="*/ 42 w 63"/>
                  <a:gd name="T7" fmla="*/ 63 h 63"/>
                  <a:gd name="T8" fmla="*/ 63 w 63"/>
                  <a:gd name="T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3">
                    <a:moveTo>
                      <a:pt x="63" y="0"/>
                    </a:moveTo>
                    <a:lnTo>
                      <a:pt x="0" y="53"/>
                    </a:lnTo>
                    <a:lnTo>
                      <a:pt x="42" y="26"/>
                    </a:lnTo>
                    <a:lnTo>
                      <a:pt x="42" y="63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8" name="Freeform 884">
                <a:extLst>
                  <a:ext uri="{FF2B5EF4-FFF2-40B4-BE49-F238E27FC236}">
                    <a16:creationId xmlns:a16="http://schemas.microsoft.com/office/drawing/2014/main" id="{E1C49AE4-4767-46EC-87D3-A7EE831A7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999"/>
                <a:ext cx="1464" cy="58"/>
              </a:xfrm>
              <a:custGeom>
                <a:avLst/>
                <a:gdLst>
                  <a:gd name="T0" fmla="*/ 1464 w 1464"/>
                  <a:gd name="T1" fmla="*/ 58 h 58"/>
                  <a:gd name="T2" fmla="*/ 1464 w 1464"/>
                  <a:gd name="T3" fmla="*/ 58 h 58"/>
                  <a:gd name="T4" fmla="*/ 1459 w 1464"/>
                  <a:gd name="T5" fmla="*/ 58 h 58"/>
                  <a:gd name="T6" fmla="*/ 1459 w 1464"/>
                  <a:gd name="T7" fmla="*/ 58 h 58"/>
                  <a:gd name="T8" fmla="*/ 1459 w 1464"/>
                  <a:gd name="T9" fmla="*/ 58 h 58"/>
                  <a:gd name="T10" fmla="*/ 1459 w 1464"/>
                  <a:gd name="T11" fmla="*/ 58 h 58"/>
                  <a:gd name="T12" fmla="*/ 1459 w 1464"/>
                  <a:gd name="T13" fmla="*/ 58 h 58"/>
                  <a:gd name="T14" fmla="*/ 1453 w 1464"/>
                  <a:gd name="T15" fmla="*/ 58 h 58"/>
                  <a:gd name="T16" fmla="*/ 1443 w 1464"/>
                  <a:gd name="T17" fmla="*/ 58 h 58"/>
                  <a:gd name="T18" fmla="*/ 1422 w 1464"/>
                  <a:gd name="T19" fmla="*/ 58 h 58"/>
                  <a:gd name="T20" fmla="*/ 1395 w 1464"/>
                  <a:gd name="T21" fmla="*/ 53 h 58"/>
                  <a:gd name="T22" fmla="*/ 1348 w 1464"/>
                  <a:gd name="T23" fmla="*/ 53 h 58"/>
                  <a:gd name="T24" fmla="*/ 1305 w 1464"/>
                  <a:gd name="T25" fmla="*/ 53 h 58"/>
                  <a:gd name="T26" fmla="*/ 1252 w 1464"/>
                  <a:gd name="T27" fmla="*/ 48 h 58"/>
                  <a:gd name="T28" fmla="*/ 1189 w 1464"/>
                  <a:gd name="T29" fmla="*/ 42 h 58"/>
                  <a:gd name="T30" fmla="*/ 1105 w 1464"/>
                  <a:gd name="T31" fmla="*/ 42 h 58"/>
                  <a:gd name="T32" fmla="*/ 999 w 1464"/>
                  <a:gd name="T33" fmla="*/ 37 h 58"/>
                  <a:gd name="T34" fmla="*/ 877 w 1464"/>
                  <a:gd name="T35" fmla="*/ 32 h 58"/>
                  <a:gd name="T36" fmla="*/ 735 w 1464"/>
                  <a:gd name="T37" fmla="*/ 21 h 58"/>
                  <a:gd name="T38" fmla="*/ 581 w 1464"/>
                  <a:gd name="T39" fmla="*/ 16 h 58"/>
                  <a:gd name="T40" fmla="*/ 423 w 1464"/>
                  <a:gd name="T41" fmla="*/ 11 h 58"/>
                  <a:gd name="T42" fmla="*/ 291 w 1464"/>
                  <a:gd name="T43" fmla="*/ 5 h 58"/>
                  <a:gd name="T44" fmla="*/ 190 w 1464"/>
                  <a:gd name="T45" fmla="*/ 0 h 58"/>
                  <a:gd name="T46" fmla="*/ 153 w 1464"/>
                  <a:gd name="T47" fmla="*/ 0 h 58"/>
                  <a:gd name="T48" fmla="*/ 127 w 1464"/>
                  <a:gd name="T49" fmla="*/ 0 h 58"/>
                  <a:gd name="T50" fmla="*/ 69 w 1464"/>
                  <a:gd name="T51" fmla="*/ 5 h 58"/>
                  <a:gd name="T52" fmla="*/ 42 w 1464"/>
                  <a:gd name="T53" fmla="*/ 5 h 58"/>
                  <a:gd name="T54" fmla="*/ 32 w 1464"/>
                  <a:gd name="T55" fmla="*/ 16 h 58"/>
                  <a:gd name="T56" fmla="*/ 21 w 1464"/>
                  <a:gd name="T57" fmla="*/ 21 h 58"/>
                  <a:gd name="T58" fmla="*/ 21 w 1464"/>
                  <a:gd name="T59" fmla="*/ 27 h 58"/>
                  <a:gd name="T60" fmla="*/ 16 w 1464"/>
                  <a:gd name="T61" fmla="*/ 32 h 58"/>
                  <a:gd name="T62" fmla="*/ 16 w 1464"/>
                  <a:gd name="T63" fmla="*/ 32 h 58"/>
                  <a:gd name="T64" fmla="*/ 11 w 1464"/>
                  <a:gd name="T65" fmla="*/ 37 h 58"/>
                  <a:gd name="T66" fmla="*/ 11 w 1464"/>
                  <a:gd name="T67" fmla="*/ 42 h 58"/>
                  <a:gd name="T68" fmla="*/ 11 w 1464"/>
                  <a:gd name="T69" fmla="*/ 42 h 58"/>
                  <a:gd name="T70" fmla="*/ 5 w 1464"/>
                  <a:gd name="T71" fmla="*/ 48 h 58"/>
                  <a:gd name="T72" fmla="*/ 5 w 1464"/>
                  <a:gd name="T73" fmla="*/ 48 h 58"/>
                  <a:gd name="T74" fmla="*/ 5 w 1464"/>
                  <a:gd name="T75" fmla="*/ 48 h 58"/>
                  <a:gd name="T76" fmla="*/ 5 w 1464"/>
                  <a:gd name="T77" fmla="*/ 53 h 58"/>
                  <a:gd name="T78" fmla="*/ 5 w 1464"/>
                  <a:gd name="T79" fmla="*/ 53 h 58"/>
                  <a:gd name="T80" fmla="*/ 5 w 1464"/>
                  <a:gd name="T81" fmla="*/ 53 h 58"/>
                  <a:gd name="T82" fmla="*/ 5 w 1464"/>
                  <a:gd name="T83" fmla="*/ 53 h 58"/>
                  <a:gd name="T84" fmla="*/ 5 w 1464"/>
                  <a:gd name="T85" fmla="*/ 53 h 58"/>
                  <a:gd name="T86" fmla="*/ 5 w 1464"/>
                  <a:gd name="T87" fmla="*/ 53 h 58"/>
                  <a:gd name="T88" fmla="*/ 0 w 1464"/>
                  <a:gd name="T89" fmla="*/ 58 h 58"/>
                  <a:gd name="T90" fmla="*/ 0 w 1464"/>
                  <a:gd name="T91" fmla="*/ 58 h 58"/>
                  <a:gd name="T92" fmla="*/ 0 w 1464"/>
                  <a:gd name="T93" fmla="*/ 58 h 58"/>
                  <a:gd name="T94" fmla="*/ 0 w 1464"/>
                  <a:gd name="T95" fmla="*/ 58 h 58"/>
                  <a:gd name="T96" fmla="*/ 0 w 1464"/>
                  <a:gd name="T97" fmla="*/ 58 h 58"/>
                  <a:gd name="T98" fmla="*/ 0 w 1464"/>
                  <a:gd name="T99" fmla="*/ 58 h 58"/>
                  <a:gd name="T100" fmla="*/ 0 w 1464"/>
                  <a:gd name="T101" fmla="*/ 58 h 58"/>
                  <a:gd name="T102" fmla="*/ 0 w 1464"/>
                  <a:gd name="T103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64" h="58">
                    <a:moveTo>
                      <a:pt x="1464" y="58"/>
                    </a:moveTo>
                    <a:lnTo>
                      <a:pt x="1464" y="58"/>
                    </a:lnTo>
                    <a:lnTo>
                      <a:pt x="1459" y="58"/>
                    </a:lnTo>
                    <a:lnTo>
                      <a:pt x="1459" y="58"/>
                    </a:lnTo>
                    <a:lnTo>
                      <a:pt x="1459" y="58"/>
                    </a:lnTo>
                    <a:lnTo>
                      <a:pt x="1459" y="58"/>
                    </a:lnTo>
                    <a:lnTo>
                      <a:pt x="1459" y="58"/>
                    </a:lnTo>
                    <a:lnTo>
                      <a:pt x="1453" y="58"/>
                    </a:lnTo>
                    <a:lnTo>
                      <a:pt x="1443" y="58"/>
                    </a:lnTo>
                    <a:lnTo>
                      <a:pt x="1422" y="58"/>
                    </a:lnTo>
                    <a:lnTo>
                      <a:pt x="1395" y="53"/>
                    </a:lnTo>
                    <a:lnTo>
                      <a:pt x="1348" y="53"/>
                    </a:lnTo>
                    <a:lnTo>
                      <a:pt x="1305" y="53"/>
                    </a:lnTo>
                    <a:lnTo>
                      <a:pt x="1252" y="48"/>
                    </a:lnTo>
                    <a:lnTo>
                      <a:pt x="1189" y="42"/>
                    </a:lnTo>
                    <a:lnTo>
                      <a:pt x="1105" y="42"/>
                    </a:lnTo>
                    <a:lnTo>
                      <a:pt x="999" y="37"/>
                    </a:lnTo>
                    <a:lnTo>
                      <a:pt x="877" y="32"/>
                    </a:lnTo>
                    <a:lnTo>
                      <a:pt x="735" y="21"/>
                    </a:lnTo>
                    <a:lnTo>
                      <a:pt x="581" y="16"/>
                    </a:lnTo>
                    <a:lnTo>
                      <a:pt x="423" y="11"/>
                    </a:lnTo>
                    <a:lnTo>
                      <a:pt x="291" y="5"/>
                    </a:lnTo>
                    <a:lnTo>
                      <a:pt x="190" y="0"/>
                    </a:lnTo>
                    <a:lnTo>
                      <a:pt x="153" y="0"/>
                    </a:lnTo>
                    <a:lnTo>
                      <a:pt x="127" y="0"/>
                    </a:lnTo>
                    <a:lnTo>
                      <a:pt x="69" y="5"/>
                    </a:lnTo>
                    <a:lnTo>
                      <a:pt x="42" y="5"/>
                    </a:lnTo>
                    <a:lnTo>
                      <a:pt x="32" y="16"/>
                    </a:lnTo>
                    <a:lnTo>
                      <a:pt x="21" y="21"/>
                    </a:lnTo>
                    <a:lnTo>
                      <a:pt x="21" y="27"/>
                    </a:lnTo>
                    <a:lnTo>
                      <a:pt x="16" y="32"/>
                    </a:lnTo>
                    <a:lnTo>
                      <a:pt x="16" y="32"/>
                    </a:lnTo>
                    <a:lnTo>
                      <a:pt x="11" y="37"/>
                    </a:lnTo>
                    <a:lnTo>
                      <a:pt x="11" y="42"/>
                    </a:lnTo>
                    <a:lnTo>
                      <a:pt x="11" y="42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5" y="48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5" y="5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8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89" name="Freeform 885">
                <a:extLst>
                  <a:ext uri="{FF2B5EF4-FFF2-40B4-BE49-F238E27FC236}">
                    <a16:creationId xmlns:a16="http://schemas.microsoft.com/office/drawing/2014/main" id="{EBEC87BB-4C68-4B6A-A92B-9B5B7F2CC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3" y="3999"/>
                <a:ext cx="68" cy="53"/>
              </a:xfrm>
              <a:custGeom>
                <a:avLst/>
                <a:gdLst>
                  <a:gd name="T0" fmla="*/ 0 w 68"/>
                  <a:gd name="T1" fmla="*/ 21 h 53"/>
                  <a:gd name="T2" fmla="*/ 68 w 68"/>
                  <a:gd name="T3" fmla="*/ 53 h 53"/>
                  <a:gd name="T4" fmla="*/ 31 w 68"/>
                  <a:gd name="T5" fmla="*/ 21 h 53"/>
                  <a:gd name="T6" fmla="*/ 68 w 68"/>
                  <a:gd name="T7" fmla="*/ 0 h 53"/>
                  <a:gd name="T8" fmla="*/ 0 w 68"/>
                  <a:gd name="T9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3">
                    <a:moveTo>
                      <a:pt x="0" y="21"/>
                    </a:moveTo>
                    <a:lnTo>
                      <a:pt x="68" y="53"/>
                    </a:lnTo>
                    <a:lnTo>
                      <a:pt x="31" y="21"/>
                    </a:lnTo>
                    <a:lnTo>
                      <a:pt x="68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90" name="Freeform 886">
                <a:extLst>
                  <a:ext uri="{FF2B5EF4-FFF2-40B4-BE49-F238E27FC236}">
                    <a16:creationId xmlns:a16="http://schemas.microsoft.com/office/drawing/2014/main" id="{4AB47FB0-4E48-4C8B-B9D9-9A4A009EF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952"/>
                <a:ext cx="1464" cy="105"/>
              </a:xfrm>
              <a:custGeom>
                <a:avLst/>
                <a:gdLst>
                  <a:gd name="T0" fmla="*/ 1464 w 1464"/>
                  <a:gd name="T1" fmla="*/ 105 h 105"/>
                  <a:gd name="T2" fmla="*/ 1464 w 1464"/>
                  <a:gd name="T3" fmla="*/ 105 h 105"/>
                  <a:gd name="T4" fmla="*/ 1459 w 1464"/>
                  <a:gd name="T5" fmla="*/ 105 h 105"/>
                  <a:gd name="T6" fmla="*/ 1459 w 1464"/>
                  <a:gd name="T7" fmla="*/ 105 h 105"/>
                  <a:gd name="T8" fmla="*/ 1459 w 1464"/>
                  <a:gd name="T9" fmla="*/ 105 h 105"/>
                  <a:gd name="T10" fmla="*/ 1459 w 1464"/>
                  <a:gd name="T11" fmla="*/ 105 h 105"/>
                  <a:gd name="T12" fmla="*/ 1459 w 1464"/>
                  <a:gd name="T13" fmla="*/ 105 h 105"/>
                  <a:gd name="T14" fmla="*/ 1453 w 1464"/>
                  <a:gd name="T15" fmla="*/ 105 h 105"/>
                  <a:gd name="T16" fmla="*/ 1443 w 1464"/>
                  <a:gd name="T17" fmla="*/ 105 h 105"/>
                  <a:gd name="T18" fmla="*/ 1422 w 1464"/>
                  <a:gd name="T19" fmla="*/ 105 h 105"/>
                  <a:gd name="T20" fmla="*/ 1390 w 1464"/>
                  <a:gd name="T21" fmla="*/ 100 h 105"/>
                  <a:gd name="T22" fmla="*/ 1348 w 1464"/>
                  <a:gd name="T23" fmla="*/ 95 h 105"/>
                  <a:gd name="T24" fmla="*/ 1300 w 1464"/>
                  <a:gd name="T25" fmla="*/ 95 h 105"/>
                  <a:gd name="T26" fmla="*/ 1258 w 1464"/>
                  <a:gd name="T27" fmla="*/ 89 h 105"/>
                  <a:gd name="T28" fmla="*/ 1200 w 1464"/>
                  <a:gd name="T29" fmla="*/ 84 h 105"/>
                  <a:gd name="T30" fmla="*/ 1131 w 1464"/>
                  <a:gd name="T31" fmla="*/ 79 h 105"/>
                  <a:gd name="T32" fmla="*/ 1046 w 1464"/>
                  <a:gd name="T33" fmla="*/ 74 h 105"/>
                  <a:gd name="T34" fmla="*/ 951 w 1464"/>
                  <a:gd name="T35" fmla="*/ 63 h 105"/>
                  <a:gd name="T36" fmla="*/ 835 w 1464"/>
                  <a:gd name="T37" fmla="*/ 52 h 105"/>
                  <a:gd name="T38" fmla="*/ 708 w 1464"/>
                  <a:gd name="T39" fmla="*/ 42 h 105"/>
                  <a:gd name="T40" fmla="*/ 576 w 1464"/>
                  <a:gd name="T41" fmla="*/ 31 h 105"/>
                  <a:gd name="T42" fmla="*/ 449 w 1464"/>
                  <a:gd name="T43" fmla="*/ 21 h 105"/>
                  <a:gd name="T44" fmla="*/ 333 w 1464"/>
                  <a:gd name="T45" fmla="*/ 10 h 105"/>
                  <a:gd name="T46" fmla="*/ 243 w 1464"/>
                  <a:gd name="T47" fmla="*/ 5 h 105"/>
                  <a:gd name="T48" fmla="*/ 206 w 1464"/>
                  <a:gd name="T49" fmla="*/ 5 h 105"/>
                  <a:gd name="T50" fmla="*/ 180 w 1464"/>
                  <a:gd name="T51" fmla="*/ 0 h 105"/>
                  <a:gd name="T52" fmla="*/ 116 w 1464"/>
                  <a:gd name="T53" fmla="*/ 0 h 105"/>
                  <a:gd name="T54" fmla="*/ 90 w 1464"/>
                  <a:gd name="T55" fmla="*/ 0 h 105"/>
                  <a:gd name="T56" fmla="*/ 63 w 1464"/>
                  <a:gd name="T57" fmla="*/ 5 h 105"/>
                  <a:gd name="T58" fmla="*/ 53 w 1464"/>
                  <a:gd name="T59" fmla="*/ 10 h 105"/>
                  <a:gd name="T60" fmla="*/ 47 w 1464"/>
                  <a:gd name="T61" fmla="*/ 21 h 105"/>
                  <a:gd name="T62" fmla="*/ 47 w 1464"/>
                  <a:gd name="T63" fmla="*/ 26 h 105"/>
                  <a:gd name="T64" fmla="*/ 42 w 1464"/>
                  <a:gd name="T65" fmla="*/ 31 h 105"/>
                  <a:gd name="T66" fmla="*/ 37 w 1464"/>
                  <a:gd name="T67" fmla="*/ 42 h 105"/>
                  <a:gd name="T68" fmla="*/ 32 w 1464"/>
                  <a:gd name="T69" fmla="*/ 47 h 105"/>
                  <a:gd name="T70" fmla="*/ 32 w 1464"/>
                  <a:gd name="T71" fmla="*/ 52 h 105"/>
                  <a:gd name="T72" fmla="*/ 26 w 1464"/>
                  <a:gd name="T73" fmla="*/ 63 h 105"/>
                  <a:gd name="T74" fmla="*/ 21 w 1464"/>
                  <a:gd name="T75" fmla="*/ 68 h 105"/>
                  <a:gd name="T76" fmla="*/ 21 w 1464"/>
                  <a:gd name="T77" fmla="*/ 74 h 105"/>
                  <a:gd name="T78" fmla="*/ 16 w 1464"/>
                  <a:gd name="T79" fmla="*/ 79 h 105"/>
                  <a:gd name="T80" fmla="*/ 16 w 1464"/>
                  <a:gd name="T81" fmla="*/ 79 h 105"/>
                  <a:gd name="T82" fmla="*/ 11 w 1464"/>
                  <a:gd name="T83" fmla="*/ 84 h 105"/>
                  <a:gd name="T84" fmla="*/ 11 w 1464"/>
                  <a:gd name="T85" fmla="*/ 89 h 105"/>
                  <a:gd name="T86" fmla="*/ 11 w 1464"/>
                  <a:gd name="T87" fmla="*/ 89 h 105"/>
                  <a:gd name="T88" fmla="*/ 5 w 1464"/>
                  <a:gd name="T89" fmla="*/ 95 h 105"/>
                  <a:gd name="T90" fmla="*/ 5 w 1464"/>
                  <a:gd name="T91" fmla="*/ 95 h 105"/>
                  <a:gd name="T92" fmla="*/ 5 w 1464"/>
                  <a:gd name="T93" fmla="*/ 95 h 105"/>
                  <a:gd name="T94" fmla="*/ 5 w 1464"/>
                  <a:gd name="T95" fmla="*/ 100 h 105"/>
                  <a:gd name="T96" fmla="*/ 5 w 1464"/>
                  <a:gd name="T97" fmla="*/ 100 h 105"/>
                  <a:gd name="T98" fmla="*/ 5 w 1464"/>
                  <a:gd name="T99" fmla="*/ 100 h 105"/>
                  <a:gd name="T100" fmla="*/ 5 w 1464"/>
                  <a:gd name="T101" fmla="*/ 100 h 105"/>
                  <a:gd name="T102" fmla="*/ 5 w 1464"/>
                  <a:gd name="T103" fmla="*/ 100 h 105"/>
                  <a:gd name="T104" fmla="*/ 0 w 1464"/>
                  <a:gd name="T105" fmla="*/ 105 h 105"/>
                  <a:gd name="T106" fmla="*/ 0 w 1464"/>
                  <a:gd name="T107" fmla="*/ 105 h 105"/>
                  <a:gd name="T108" fmla="*/ 0 w 1464"/>
                  <a:gd name="T109" fmla="*/ 105 h 105"/>
                  <a:gd name="T110" fmla="*/ 0 w 1464"/>
                  <a:gd name="T111" fmla="*/ 105 h 105"/>
                  <a:gd name="T112" fmla="*/ 0 w 1464"/>
                  <a:gd name="T113" fmla="*/ 105 h 105"/>
                  <a:gd name="T114" fmla="*/ 0 w 1464"/>
                  <a:gd name="T115" fmla="*/ 105 h 105"/>
                  <a:gd name="T116" fmla="*/ 0 w 1464"/>
                  <a:gd name="T117" fmla="*/ 105 h 105"/>
                  <a:gd name="T118" fmla="*/ 0 w 1464"/>
                  <a:gd name="T119" fmla="*/ 105 h 105"/>
                  <a:gd name="T120" fmla="*/ 0 w 1464"/>
                  <a:gd name="T121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64" h="105">
                    <a:moveTo>
                      <a:pt x="1464" y="105"/>
                    </a:moveTo>
                    <a:lnTo>
                      <a:pt x="1464" y="105"/>
                    </a:lnTo>
                    <a:lnTo>
                      <a:pt x="1459" y="105"/>
                    </a:lnTo>
                    <a:lnTo>
                      <a:pt x="1459" y="105"/>
                    </a:lnTo>
                    <a:lnTo>
                      <a:pt x="1459" y="105"/>
                    </a:lnTo>
                    <a:lnTo>
                      <a:pt x="1459" y="105"/>
                    </a:lnTo>
                    <a:lnTo>
                      <a:pt x="1459" y="105"/>
                    </a:lnTo>
                    <a:lnTo>
                      <a:pt x="1453" y="105"/>
                    </a:lnTo>
                    <a:lnTo>
                      <a:pt x="1443" y="105"/>
                    </a:lnTo>
                    <a:lnTo>
                      <a:pt x="1422" y="105"/>
                    </a:lnTo>
                    <a:lnTo>
                      <a:pt x="1390" y="100"/>
                    </a:lnTo>
                    <a:lnTo>
                      <a:pt x="1348" y="95"/>
                    </a:lnTo>
                    <a:lnTo>
                      <a:pt x="1300" y="95"/>
                    </a:lnTo>
                    <a:lnTo>
                      <a:pt x="1258" y="89"/>
                    </a:lnTo>
                    <a:lnTo>
                      <a:pt x="1200" y="84"/>
                    </a:lnTo>
                    <a:lnTo>
                      <a:pt x="1131" y="79"/>
                    </a:lnTo>
                    <a:lnTo>
                      <a:pt x="1046" y="74"/>
                    </a:lnTo>
                    <a:lnTo>
                      <a:pt x="951" y="63"/>
                    </a:lnTo>
                    <a:lnTo>
                      <a:pt x="835" y="52"/>
                    </a:lnTo>
                    <a:lnTo>
                      <a:pt x="708" y="42"/>
                    </a:lnTo>
                    <a:lnTo>
                      <a:pt x="576" y="31"/>
                    </a:lnTo>
                    <a:lnTo>
                      <a:pt x="449" y="21"/>
                    </a:lnTo>
                    <a:lnTo>
                      <a:pt x="333" y="10"/>
                    </a:lnTo>
                    <a:lnTo>
                      <a:pt x="243" y="5"/>
                    </a:lnTo>
                    <a:lnTo>
                      <a:pt x="206" y="5"/>
                    </a:lnTo>
                    <a:lnTo>
                      <a:pt x="180" y="0"/>
                    </a:lnTo>
                    <a:lnTo>
                      <a:pt x="116" y="0"/>
                    </a:lnTo>
                    <a:lnTo>
                      <a:pt x="90" y="0"/>
                    </a:lnTo>
                    <a:lnTo>
                      <a:pt x="63" y="5"/>
                    </a:lnTo>
                    <a:lnTo>
                      <a:pt x="53" y="10"/>
                    </a:lnTo>
                    <a:lnTo>
                      <a:pt x="47" y="21"/>
                    </a:lnTo>
                    <a:lnTo>
                      <a:pt x="47" y="26"/>
                    </a:lnTo>
                    <a:lnTo>
                      <a:pt x="42" y="31"/>
                    </a:lnTo>
                    <a:lnTo>
                      <a:pt x="37" y="42"/>
                    </a:lnTo>
                    <a:lnTo>
                      <a:pt x="32" y="47"/>
                    </a:lnTo>
                    <a:lnTo>
                      <a:pt x="32" y="52"/>
                    </a:lnTo>
                    <a:lnTo>
                      <a:pt x="26" y="63"/>
                    </a:lnTo>
                    <a:lnTo>
                      <a:pt x="21" y="68"/>
                    </a:lnTo>
                    <a:lnTo>
                      <a:pt x="21" y="74"/>
                    </a:lnTo>
                    <a:lnTo>
                      <a:pt x="16" y="79"/>
                    </a:lnTo>
                    <a:lnTo>
                      <a:pt x="16" y="79"/>
                    </a:lnTo>
                    <a:lnTo>
                      <a:pt x="11" y="84"/>
                    </a:lnTo>
                    <a:lnTo>
                      <a:pt x="11" y="89"/>
                    </a:lnTo>
                    <a:lnTo>
                      <a:pt x="11" y="89"/>
                    </a:lnTo>
                    <a:lnTo>
                      <a:pt x="5" y="95"/>
                    </a:lnTo>
                    <a:lnTo>
                      <a:pt x="5" y="95"/>
                    </a:lnTo>
                    <a:lnTo>
                      <a:pt x="5" y="95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5" y="100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0" y="105"/>
                    </a:lnTo>
                    <a:lnTo>
                      <a:pt x="0" y="105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691" name="Freeform 887">
                <a:extLst>
                  <a:ext uri="{FF2B5EF4-FFF2-40B4-BE49-F238E27FC236}">
                    <a16:creationId xmlns:a16="http://schemas.microsoft.com/office/drawing/2014/main" id="{1ADD3281-9C69-43F3-94E1-F3BADD8F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7" y="3973"/>
                <a:ext cx="69" cy="53"/>
              </a:xfrm>
              <a:custGeom>
                <a:avLst/>
                <a:gdLst>
                  <a:gd name="T0" fmla="*/ 0 w 69"/>
                  <a:gd name="T1" fmla="*/ 21 h 53"/>
                  <a:gd name="T2" fmla="*/ 69 w 69"/>
                  <a:gd name="T3" fmla="*/ 53 h 53"/>
                  <a:gd name="T4" fmla="*/ 32 w 69"/>
                  <a:gd name="T5" fmla="*/ 21 h 53"/>
                  <a:gd name="T6" fmla="*/ 69 w 69"/>
                  <a:gd name="T7" fmla="*/ 0 h 53"/>
                  <a:gd name="T8" fmla="*/ 0 w 69"/>
                  <a:gd name="T9" fmla="*/ 2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3">
                    <a:moveTo>
                      <a:pt x="0" y="21"/>
                    </a:moveTo>
                    <a:lnTo>
                      <a:pt x="69" y="53"/>
                    </a:lnTo>
                    <a:lnTo>
                      <a:pt x="32" y="21"/>
                    </a:lnTo>
                    <a:lnTo>
                      <a:pt x="6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</p:grpSp>
        <p:grpSp>
          <p:nvGrpSpPr>
            <p:cNvPr id="899" name="Group 4">
              <a:extLst>
                <a:ext uri="{FF2B5EF4-FFF2-40B4-BE49-F238E27FC236}">
                  <a16:creationId xmlns:a16="http://schemas.microsoft.com/office/drawing/2014/main" id="{DD09F42E-F37C-4EAE-9913-804612A055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3600915">
              <a:off x="6300959" y="-771065"/>
              <a:ext cx="6385001" cy="4924466"/>
              <a:chOff x="857" y="-124"/>
              <a:chExt cx="5966" cy="4503"/>
            </a:xfrm>
          </p:grpSpPr>
          <p:sp>
            <p:nvSpPr>
              <p:cNvPr id="900" name="AutoShape 3">
                <a:extLst>
                  <a:ext uri="{FF2B5EF4-FFF2-40B4-BE49-F238E27FC236}">
                    <a16:creationId xmlns:a16="http://schemas.microsoft.com/office/drawing/2014/main" id="{6202F17F-E6C5-4428-8516-220A3BA6179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57" y="0"/>
                <a:ext cx="5966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 dirty="0"/>
              </a:p>
            </p:txBody>
          </p:sp>
          <p:sp>
            <p:nvSpPr>
              <p:cNvPr id="901" name="Rectangle 5">
                <a:extLst>
                  <a:ext uri="{FF2B5EF4-FFF2-40B4-BE49-F238E27FC236}">
                    <a16:creationId xmlns:a16="http://schemas.microsoft.com/office/drawing/2014/main" id="{41043A13-14CB-4AFA-8974-33963E730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-124"/>
                <a:ext cx="0" cy="2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/>
              </a:p>
            </p:txBody>
          </p:sp>
          <p:sp>
            <p:nvSpPr>
              <p:cNvPr id="902" name="Rectangle 6">
                <a:extLst>
                  <a:ext uri="{FF2B5EF4-FFF2-40B4-BE49-F238E27FC236}">
                    <a16:creationId xmlns:a16="http://schemas.microsoft.com/office/drawing/2014/main" id="{26555300-9746-4DB4-89F2-711B2056B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157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03" name="Rectangle 7">
                <a:extLst>
                  <a:ext uri="{FF2B5EF4-FFF2-40B4-BE49-F238E27FC236}">
                    <a16:creationId xmlns:a16="http://schemas.microsoft.com/office/drawing/2014/main" id="{FED31766-1B21-4C97-B028-990EB09A7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5" y="412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04" name="Rectangle 8">
                <a:extLst>
                  <a:ext uri="{FF2B5EF4-FFF2-40B4-BE49-F238E27FC236}">
                    <a16:creationId xmlns:a16="http://schemas.microsoft.com/office/drawing/2014/main" id="{D2192135-12F6-4AC1-8608-9351B659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0">
                <a:off x="2509" y="1916"/>
                <a:ext cx="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05" name="Rectangle 9">
                <a:extLst>
                  <a:ext uri="{FF2B5EF4-FFF2-40B4-BE49-F238E27FC236}">
                    <a16:creationId xmlns:a16="http://schemas.microsoft.com/office/drawing/2014/main" id="{FDDF7500-5444-4239-81BE-51A89CA0D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0">
                <a:off x="5171" y="1908"/>
                <a:ext cx="0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06" name="Line 10">
                <a:extLst>
                  <a:ext uri="{FF2B5EF4-FFF2-40B4-BE49-F238E27FC236}">
                    <a16:creationId xmlns:a16="http://schemas.microsoft.com/office/drawing/2014/main" id="{F70B86B1-B84A-4D56-B9E4-B5E57A47C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4057"/>
                <a:ext cx="4418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07" name="Freeform 11">
                <a:extLst>
                  <a:ext uri="{FF2B5EF4-FFF2-40B4-BE49-F238E27FC236}">
                    <a16:creationId xmlns:a16="http://schemas.microsoft.com/office/drawing/2014/main" id="{8D8EBA9B-7E02-431B-A69D-8AEFFCC9A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08" name="Freeform 12">
                <a:extLst>
                  <a:ext uri="{FF2B5EF4-FFF2-40B4-BE49-F238E27FC236}">
                    <a16:creationId xmlns:a16="http://schemas.microsoft.com/office/drawing/2014/main" id="{8BF4F16B-7D5F-41B5-9879-6ACCE0417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09" name="Freeform 13">
                <a:extLst>
                  <a:ext uri="{FF2B5EF4-FFF2-40B4-BE49-F238E27FC236}">
                    <a16:creationId xmlns:a16="http://schemas.microsoft.com/office/drawing/2014/main" id="{5B0D6098-B36E-4A04-ADCD-7F7F3E290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0" name="Freeform 14">
                <a:extLst>
                  <a:ext uri="{FF2B5EF4-FFF2-40B4-BE49-F238E27FC236}">
                    <a16:creationId xmlns:a16="http://schemas.microsoft.com/office/drawing/2014/main" id="{751E1A0E-F460-40F5-87C8-2667C8C74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1" name="Freeform 15">
                <a:extLst>
                  <a:ext uri="{FF2B5EF4-FFF2-40B4-BE49-F238E27FC236}">
                    <a16:creationId xmlns:a16="http://schemas.microsoft.com/office/drawing/2014/main" id="{EF6390D0-0B8B-4F1A-8649-E1ED4C81B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2" name="Freeform 16">
                <a:extLst>
                  <a:ext uri="{FF2B5EF4-FFF2-40B4-BE49-F238E27FC236}">
                    <a16:creationId xmlns:a16="http://schemas.microsoft.com/office/drawing/2014/main" id="{6B5DC483-43FD-4D85-9D71-35C7DF4FA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5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3" name="Freeform 17">
                <a:extLst>
                  <a:ext uri="{FF2B5EF4-FFF2-40B4-BE49-F238E27FC236}">
                    <a16:creationId xmlns:a16="http://schemas.microsoft.com/office/drawing/2014/main" id="{A15AA54F-F194-4CD6-AC4C-4F414D905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7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4" name="Freeform 18">
                <a:extLst>
                  <a:ext uri="{FF2B5EF4-FFF2-40B4-BE49-F238E27FC236}">
                    <a16:creationId xmlns:a16="http://schemas.microsoft.com/office/drawing/2014/main" id="{87DE741B-43A8-4618-ADF2-26E18E8E7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3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5" name="Freeform 19">
                <a:extLst>
                  <a:ext uri="{FF2B5EF4-FFF2-40B4-BE49-F238E27FC236}">
                    <a16:creationId xmlns:a16="http://schemas.microsoft.com/office/drawing/2014/main" id="{274A7C83-3466-4FDB-A234-8EC145EBF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6" name="Freeform 20">
                <a:extLst>
                  <a:ext uri="{FF2B5EF4-FFF2-40B4-BE49-F238E27FC236}">
                    <a16:creationId xmlns:a16="http://schemas.microsoft.com/office/drawing/2014/main" id="{E8696118-C719-4F68-9B4D-4CD7E5AAE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7" name="Freeform 21">
                <a:extLst>
                  <a:ext uri="{FF2B5EF4-FFF2-40B4-BE49-F238E27FC236}">
                    <a16:creationId xmlns:a16="http://schemas.microsoft.com/office/drawing/2014/main" id="{EA17115E-C766-45B6-B159-4F451A488E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9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8" name="Freeform 22">
                <a:extLst>
                  <a:ext uri="{FF2B5EF4-FFF2-40B4-BE49-F238E27FC236}">
                    <a16:creationId xmlns:a16="http://schemas.microsoft.com/office/drawing/2014/main" id="{69B02288-F149-4970-AD86-DDE35227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19" name="Freeform 23">
                <a:extLst>
                  <a:ext uri="{FF2B5EF4-FFF2-40B4-BE49-F238E27FC236}">
                    <a16:creationId xmlns:a16="http://schemas.microsoft.com/office/drawing/2014/main" id="{E518A19F-422B-4023-86AE-C6651B9FF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20" name="Freeform 24">
                <a:extLst>
                  <a:ext uri="{FF2B5EF4-FFF2-40B4-BE49-F238E27FC236}">
                    <a16:creationId xmlns:a16="http://schemas.microsoft.com/office/drawing/2014/main" id="{8311ACF3-8D18-4318-8221-45A2962F4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21" name="Freeform 25">
                <a:extLst>
                  <a:ext uri="{FF2B5EF4-FFF2-40B4-BE49-F238E27FC236}">
                    <a16:creationId xmlns:a16="http://schemas.microsoft.com/office/drawing/2014/main" id="{CD371587-AF05-4960-9E38-A811D1ED3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22" name="Freeform 26">
                <a:extLst>
                  <a:ext uri="{FF2B5EF4-FFF2-40B4-BE49-F238E27FC236}">
                    <a16:creationId xmlns:a16="http://schemas.microsoft.com/office/drawing/2014/main" id="{8C75B2FE-871F-4305-8D2C-6D6803B6E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23" name="Freeform 27">
                <a:extLst>
                  <a:ext uri="{FF2B5EF4-FFF2-40B4-BE49-F238E27FC236}">
                    <a16:creationId xmlns:a16="http://schemas.microsoft.com/office/drawing/2014/main" id="{1603D2B2-C81E-400A-B79A-B9615CF2E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6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24" name="Freeform 28">
                <a:extLst>
                  <a:ext uri="{FF2B5EF4-FFF2-40B4-BE49-F238E27FC236}">
                    <a16:creationId xmlns:a16="http://schemas.microsoft.com/office/drawing/2014/main" id="{BE5AC5DC-79C1-4A3C-9BD0-E9C64946A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2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25" name="Freeform 29">
                <a:extLst>
                  <a:ext uri="{FF2B5EF4-FFF2-40B4-BE49-F238E27FC236}">
                    <a16:creationId xmlns:a16="http://schemas.microsoft.com/office/drawing/2014/main" id="{98405DBA-C605-4232-8328-B26AC6AB6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4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26" name="Rectangle 30">
                <a:extLst>
                  <a:ext uri="{FF2B5EF4-FFF2-40B4-BE49-F238E27FC236}">
                    <a16:creationId xmlns:a16="http://schemas.microsoft.com/office/drawing/2014/main" id="{C34FB3B8-A552-4383-945C-6C769EC43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4015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27" name="Rectangle 31">
                <a:extLst>
                  <a:ext uri="{FF2B5EF4-FFF2-40B4-BE49-F238E27FC236}">
                    <a16:creationId xmlns:a16="http://schemas.microsoft.com/office/drawing/2014/main" id="{3CD6E17D-D2E4-4411-BAE2-7BE285C8C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4015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28" name="Rectangle 32">
                <a:extLst>
                  <a:ext uri="{FF2B5EF4-FFF2-40B4-BE49-F238E27FC236}">
                    <a16:creationId xmlns:a16="http://schemas.microsoft.com/office/drawing/2014/main" id="{D6BEF1B8-82F5-4D98-B37C-3ED012369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29" name="Rectangle 33">
                <a:extLst>
                  <a:ext uri="{FF2B5EF4-FFF2-40B4-BE49-F238E27FC236}">
                    <a16:creationId xmlns:a16="http://schemas.microsoft.com/office/drawing/2014/main" id="{5ABFB3F2-8935-4EBF-9D43-384D5112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0" name="Rectangle 34">
                <a:extLst>
                  <a:ext uri="{FF2B5EF4-FFF2-40B4-BE49-F238E27FC236}">
                    <a16:creationId xmlns:a16="http://schemas.microsoft.com/office/drawing/2014/main" id="{7A1C0426-8522-4AD1-BAE9-7A6E25918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9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1" name="Rectangle 35">
                <a:extLst>
                  <a:ext uri="{FF2B5EF4-FFF2-40B4-BE49-F238E27FC236}">
                    <a16:creationId xmlns:a16="http://schemas.microsoft.com/office/drawing/2014/main" id="{4E5B9AFB-A308-47A3-8511-47286B0E7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2" name="Rectangle 36">
                <a:extLst>
                  <a:ext uri="{FF2B5EF4-FFF2-40B4-BE49-F238E27FC236}">
                    <a16:creationId xmlns:a16="http://schemas.microsoft.com/office/drawing/2014/main" id="{FBD9778C-6ACC-4B48-9A24-ECB45FC19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2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3" name="Rectangle 37">
                <a:extLst>
                  <a:ext uri="{FF2B5EF4-FFF2-40B4-BE49-F238E27FC236}">
                    <a16:creationId xmlns:a16="http://schemas.microsoft.com/office/drawing/2014/main" id="{70BD29B5-BD4B-4B9C-B7A3-D6ECEBC1F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4" name="Rectangle 38">
                <a:extLst>
                  <a:ext uri="{FF2B5EF4-FFF2-40B4-BE49-F238E27FC236}">
                    <a16:creationId xmlns:a16="http://schemas.microsoft.com/office/drawing/2014/main" id="{68A2377B-0014-4A70-BE14-90BC27E1C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1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5" name="Rectangle 39">
                <a:extLst>
                  <a:ext uri="{FF2B5EF4-FFF2-40B4-BE49-F238E27FC236}">
                    <a16:creationId xmlns:a16="http://schemas.microsoft.com/office/drawing/2014/main" id="{A049C699-AFDC-48CD-87D4-9184788F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6" name="Rectangle 40">
                <a:extLst>
                  <a:ext uri="{FF2B5EF4-FFF2-40B4-BE49-F238E27FC236}">
                    <a16:creationId xmlns:a16="http://schemas.microsoft.com/office/drawing/2014/main" id="{33A4CF51-67BC-4CA6-9FF0-15AAEC5D1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7" name="Rectangle 41">
                <a:extLst>
                  <a:ext uri="{FF2B5EF4-FFF2-40B4-BE49-F238E27FC236}">
                    <a16:creationId xmlns:a16="http://schemas.microsoft.com/office/drawing/2014/main" id="{0B848439-2234-47D4-925B-8A7EF823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7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8" name="Rectangle 42">
                <a:extLst>
                  <a:ext uri="{FF2B5EF4-FFF2-40B4-BE49-F238E27FC236}">
                    <a16:creationId xmlns:a16="http://schemas.microsoft.com/office/drawing/2014/main" id="{9F35C359-5AFF-4887-B144-4D8570C26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4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39" name="Rectangle 43">
                <a:extLst>
                  <a:ext uri="{FF2B5EF4-FFF2-40B4-BE49-F238E27FC236}">
                    <a16:creationId xmlns:a16="http://schemas.microsoft.com/office/drawing/2014/main" id="{75E55134-FA42-41A3-9E7F-90520C371C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40" name="Rectangle 44">
                <a:extLst>
                  <a:ext uri="{FF2B5EF4-FFF2-40B4-BE49-F238E27FC236}">
                    <a16:creationId xmlns:a16="http://schemas.microsoft.com/office/drawing/2014/main" id="{C8B23E1F-79B1-4991-A955-C857E2222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8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41" name="Rectangle 45">
                <a:extLst>
                  <a:ext uri="{FF2B5EF4-FFF2-40B4-BE49-F238E27FC236}">
                    <a16:creationId xmlns:a16="http://schemas.microsoft.com/office/drawing/2014/main" id="{AA4C1865-4022-452F-9484-56CD692C6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42" name="Rectangle 46">
                <a:extLst>
                  <a:ext uri="{FF2B5EF4-FFF2-40B4-BE49-F238E27FC236}">
                    <a16:creationId xmlns:a16="http://schemas.microsoft.com/office/drawing/2014/main" id="{C5857830-2891-4299-A87D-235B032E3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2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43" name="Rectangle 47">
                <a:extLst>
                  <a:ext uri="{FF2B5EF4-FFF2-40B4-BE49-F238E27FC236}">
                    <a16:creationId xmlns:a16="http://schemas.microsoft.com/office/drawing/2014/main" id="{5B796BB6-1E32-455B-B420-768AD3312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8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44" name="Rectangle 48">
                <a:extLst>
                  <a:ext uri="{FF2B5EF4-FFF2-40B4-BE49-F238E27FC236}">
                    <a16:creationId xmlns:a16="http://schemas.microsoft.com/office/drawing/2014/main" id="{FA2DFE85-99B9-4B8D-B212-CFFEE62E4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0" y="4016"/>
                <a:ext cx="0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945" name="Line 49">
                <a:extLst>
                  <a:ext uri="{FF2B5EF4-FFF2-40B4-BE49-F238E27FC236}">
                    <a16:creationId xmlns:a16="http://schemas.microsoft.com/office/drawing/2014/main" id="{CFFDB5C3-8E20-494B-BADA-E491452294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8" y="227"/>
                <a:ext cx="2214" cy="38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46" name="Line 50">
                <a:extLst>
                  <a:ext uri="{FF2B5EF4-FFF2-40B4-BE49-F238E27FC236}">
                    <a16:creationId xmlns:a16="http://schemas.microsoft.com/office/drawing/2014/main" id="{AE399D07-AE3B-4CED-ABBA-4F5860457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10" y="3867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47" name="Line 51">
                <a:extLst>
                  <a:ext uri="{FF2B5EF4-FFF2-40B4-BE49-F238E27FC236}">
                    <a16:creationId xmlns:a16="http://schemas.microsoft.com/office/drawing/2014/main" id="{3FA12CBB-C7FD-45F7-AC8E-78D2301A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99" y="3676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48" name="Line 52">
                <a:extLst>
                  <a:ext uri="{FF2B5EF4-FFF2-40B4-BE49-F238E27FC236}">
                    <a16:creationId xmlns:a16="http://schemas.microsoft.com/office/drawing/2014/main" id="{41708CD5-C9B1-4477-898A-F56B74301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8" y="3481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49" name="Line 53">
                <a:extLst>
                  <a:ext uri="{FF2B5EF4-FFF2-40B4-BE49-F238E27FC236}">
                    <a16:creationId xmlns:a16="http://schemas.microsoft.com/office/drawing/2014/main" id="{D46B94B6-E4D0-4D73-A0F1-65C7B5B1F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7" y="3290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0" name="Line 54">
                <a:extLst>
                  <a:ext uri="{FF2B5EF4-FFF2-40B4-BE49-F238E27FC236}">
                    <a16:creationId xmlns:a16="http://schemas.microsoft.com/office/drawing/2014/main" id="{00137B20-835D-477A-9E00-B6FE633BA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6" y="3100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1" name="Line 55">
                <a:extLst>
                  <a:ext uri="{FF2B5EF4-FFF2-40B4-BE49-F238E27FC236}">
                    <a16:creationId xmlns:a16="http://schemas.microsoft.com/office/drawing/2014/main" id="{0B82062D-D5DF-497C-8EB9-2647C1A47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55" y="2909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2" name="Line 56">
                <a:extLst>
                  <a:ext uri="{FF2B5EF4-FFF2-40B4-BE49-F238E27FC236}">
                    <a16:creationId xmlns:a16="http://schemas.microsoft.com/office/drawing/2014/main" id="{D8EAB759-9521-4B24-8B1C-C08430D3D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44" y="2719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3" name="Line 57">
                <a:extLst>
                  <a:ext uri="{FF2B5EF4-FFF2-40B4-BE49-F238E27FC236}">
                    <a16:creationId xmlns:a16="http://schemas.microsoft.com/office/drawing/2014/main" id="{499C2C53-721C-488D-87C0-45CC1E692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3" y="2523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4" name="Line 58">
                <a:extLst>
                  <a:ext uri="{FF2B5EF4-FFF2-40B4-BE49-F238E27FC236}">
                    <a16:creationId xmlns:a16="http://schemas.microsoft.com/office/drawing/2014/main" id="{DD4B46BB-DE9D-4DB0-84EF-4C40A0822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2" y="2333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5" name="Line 59">
                <a:extLst>
                  <a:ext uri="{FF2B5EF4-FFF2-40B4-BE49-F238E27FC236}">
                    <a16:creationId xmlns:a16="http://schemas.microsoft.com/office/drawing/2014/main" id="{38E72101-BCCA-45CE-B243-0523CA438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11" y="2142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6" name="Line 60">
                <a:extLst>
                  <a:ext uri="{FF2B5EF4-FFF2-40B4-BE49-F238E27FC236}">
                    <a16:creationId xmlns:a16="http://schemas.microsoft.com/office/drawing/2014/main" id="{6E3EEF27-F32C-4E8C-81CD-D63A6CD6F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5" y="1952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7" name="Line 61">
                <a:extLst>
                  <a:ext uri="{FF2B5EF4-FFF2-40B4-BE49-F238E27FC236}">
                    <a16:creationId xmlns:a16="http://schemas.microsoft.com/office/drawing/2014/main" id="{BDCA29D4-8A55-40DD-A3C4-B0E3F2C89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4" y="1762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8" name="Line 62">
                <a:extLst>
                  <a:ext uri="{FF2B5EF4-FFF2-40B4-BE49-F238E27FC236}">
                    <a16:creationId xmlns:a16="http://schemas.microsoft.com/office/drawing/2014/main" id="{D9B629F1-5B39-43C5-A3D9-88020EF93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3" y="1566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59" name="Line 63">
                <a:extLst>
                  <a:ext uri="{FF2B5EF4-FFF2-40B4-BE49-F238E27FC236}">
                    <a16:creationId xmlns:a16="http://schemas.microsoft.com/office/drawing/2014/main" id="{D825F2DC-DA8E-4B14-B8A7-A167A81FEC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1375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60" name="Line 64">
                <a:extLst>
                  <a:ext uri="{FF2B5EF4-FFF2-40B4-BE49-F238E27FC236}">
                    <a16:creationId xmlns:a16="http://schemas.microsoft.com/office/drawing/2014/main" id="{D1B2CFAC-E29C-4662-89DE-7DB0A37D1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1" y="1185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61" name="Line 65">
                <a:extLst>
                  <a:ext uri="{FF2B5EF4-FFF2-40B4-BE49-F238E27FC236}">
                    <a16:creationId xmlns:a16="http://schemas.microsoft.com/office/drawing/2014/main" id="{711A900F-14A9-46B6-AB80-28FE0A18E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0" y="995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62" name="Line 66">
                <a:extLst>
                  <a:ext uri="{FF2B5EF4-FFF2-40B4-BE49-F238E27FC236}">
                    <a16:creationId xmlns:a16="http://schemas.microsoft.com/office/drawing/2014/main" id="{E0F72A97-41F5-4F0B-845B-94F7E11E6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9" y="804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63" name="Line 67">
                <a:extLst>
                  <a:ext uri="{FF2B5EF4-FFF2-40B4-BE49-F238E27FC236}">
                    <a16:creationId xmlns:a16="http://schemas.microsoft.com/office/drawing/2014/main" id="{DC167B23-951A-49FF-A4A4-00A8DE3B5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8" y="608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64" name="Line 68">
                <a:extLst>
                  <a:ext uri="{FF2B5EF4-FFF2-40B4-BE49-F238E27FC236}">
                    <a16:creationId xmlns:a16="http://schemas.microsoft.com/office/drawing/2014/main" id="{22A727FD-D56B-4A04-9005-8C4C79F76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418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65" name="Rectangle 69">
                <a:extLst>
                  <a:ext uri="{FF2B5EF4-FFF2-40B4-BE49-F238E27FC236}">
                    <a16:creationId xmlns:a16="http://schemas.microsoft.com/office/drawing/2014/main" id="{CDA4AD3C-0AD2-41DC-B6D1-95EF6A18B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5981" y="3803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0.05</a:t>
                </a:r>
                <a:endParaRPr lang="en-US" altLang="en-US" sz="1013" dirty="0"/>
              </a:p>
            </p:txBody>
          </p:sp>
          <p:sp>
            <p:nvSpPr>
              <p:cNvPr id="966" name="Rectangle 70">
                <a:extLst>
                  <a:ext uri="{FF2B5EF4-FFF2-40B4-BE49-F238E27FC236}">
                    <a16:creationId xmlns:a16="http://schemas.microsoft.com/office/drawing/2014/main" id="{B3DBDD76-53A1-4CCB-9334-A0EFB169D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5870" y="3613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0.10</a:t>
                </a:r>
                <a:endParaRPr lang="en-US" altLang="en-US" sz="1013" dirty="0"/>
              </a:p>
            </p:txBody>
          </p:sp>
          <p:sp>
            <p:nvSpPr>
              <p:cNvPr id="967" name="Rectangle 71">
                <a:extLst>
                  <a:ext uri="{FF2B5EF4-FFF2-40B4-BE49-F238E27FC236}">
                    <a16:creationId xmlns:a16="http://schemas.microsoft.com/office/drawing/2014/main" id="{4F359C88-8C0B-453D-92CB-6016F9364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5759" y="3417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0.15</a:t>
                </a:r>
                <a:endParaRPr lang="en-US" altLang="en-US" sz="1013" dirty="0"/>
              </a:p>
            </p:txBody>
          </p:sp>
          <p:sp>
            <p:nvSpPr>
              <p:cNvPr id="968" name="Rectangle 72">
                <a:extLst>
                  <a:ext uri="{FF2B5EF4-FFF2-40B4-BE49-F238E27FC236}">
                    <a16:creationId xmlns:a16="http://schemas.microsoft.com/office/drawing/2014/main" id="{AB709D47-F4BC-48EE-8703-5D5231ED6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5648" y="3227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0.20</a:t>
                </a:r>
                <a:endParaRPr lang="en-US" altLang="en-US" sz="1013" dirty="0"/>
              </a:p>
            </p:txBody>
          </p:sp>
          <p:sp>
            <p:nvSpPr>
              <p:cNvPr id="969" name="Rectangle 73">
                <a:extLst>
                  <a:ext uri="{FF2B5EF4-FFF2-40B4-BE49-F238E27FC236}">
                    <a16:creationId xmlns:a16="http://schemas.microsoft.com/office/drawing/2014/main" id="{9CF01AEA-BDE7-4474-BBE9-3ED89EE61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5537" y="3036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0.25</a:t>
                </a:r>
                <a:endParaRPr lang="en-US" altLang="en-US" sz="1013" dirty="0"/>
              </a:p>
            </p:txBody>
          </p:sp>
          <p:sp>
            <p:nvSpPr>
              <p:cNvPr id="970" name="Rectangle 74">
                <a:extLst>
                  <a:ext uri="{FF2B5EF4-FFF2-40B4-BE49-F238E27FC236}">
                    <a16:creationId xmlns:a16="http://schemas.microsoft.com/office/drawing/2014/main" id="{6A5474DD-E522-440E-BB67-FEBE6F387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5426" y="2846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0.30</a:t>
                </a:r>
                <a:endParaRPr lang="en-US" altLang="en-US" sz="1013" dirty="0"/>
              </a:p>
            </p:txBody>
          </p:sp>
          <p:sp>
            <p:nvSpPr>
              <p:cNvPr id="971" name="Rectangle 75">
                <a:extLst>
                  <a:ext uri="{FF2B5EF4-FFF2-40B4-BE49-F238E27FC236}">
                    <a16:creationId xmlns:a16="http://schemas.microsoft.com/office/drawing/2014/main" id="{22FFCBE2-C81D-4B12-B117-630056182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5315" y="2655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0.35</a:t>
                </a:r>
                <a:endParaRPr lang="en-US" altLang="en-US" sz="1013" dirty="0"/>
              </a:p>
            </p:txBody>
          </p:sp>
          <p:sp>
            <p:nvSpPr>
              <p:cNvPr id="972" name="Rectangle 76">
                <a:extLst>
                  <a:ext uri="{FF2B5EF4-FFF2-40B4-BE49-F238E27FC236}">
                    <a16:creationId xmlns:a16="http://schemas.microsoft.com/office/drawing/2014/main" id="{F9D568FD-D903-4CE1-9CBA-59E645910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5204" y="2460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0.40</a:t>
                </a:r>
                <a:endParaRPr lang="en-US" altLang="en-US" sz="1013" dirty="0"/>
              </a:p>
            </p:txBody>
          </p:sp>
          <p:sp>
            <p:nvSpPr>
              <p:cNvPr id="973" name="Rectangle 77">
                <a:extLst>
                  <a:ext uri="{FF2B5EF4-FFF2-40B4-BE49-F238E27FC236}">
                    <a16:creationId xmlns:a16="http://schemas.microsoft.com/office/drawing/2014/main" id="{5C1A62B8-E3AB-437E-B38B-CB3535BD5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807955">
                <a:off x="5075" y="2279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0.45</a:t>
                </a:r>
                <a:endParaRPr lang="en-US" altLang="en-US" sz="1013" dirty="0"/>
              </a:p>
            </p:txBody>
          </p:sp>
          <p:sp>
            <p:nvSpPr>
              <p:cNvPr id="974" name="Rectangle 78">
                <a:extLst>
                  <a:ext uri="{FF2B5EF4-FFF2-40B4-BE49-F238E27FC236}">
                    <a16:creationId xmlns:a16="http://schemas.microsoft.com/office/drawing/2014/main" id="{2D82910A-53DA-4E77-8CD6-59B1866CF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4982" y="2079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0.50</a:t>
                </a:r>
                <a:endParaRPr lang="en-US" altLang="en-US" sz="1013" dirty="0"/>
              </a:p>
            </p:txBody>
          </p:sp>
          <p:sp>
            <p:nvSpPr>
              <p:cNvPr id="975" name="Rectangle 79">
                <a:extLst>
                  <a:ext uri="{FF2B5EF4-FFF2-40B4-BE49-F238E27FC236}">
                    <a16:creationId xmlns:a16="http://schemas.microsoft.com/office/drawing/2014/main" id="{2FCC8039-8E39-4C24-9CB3-8D3A04169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4877" y="1888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0.55</a:t>
                </a:r>
                <a:endParaRPr lang="en-US" altLang="en-US" sz="1013" dirty="0"/>
              </a:p>
            </p:txBody>
          </p:sp>
          <p:sp>
            <p:nvSpPr>
              <p:cNvPr id="976" name="Rectangle 80">
                <a:extLst>
                  <a:ext uri="{FF2B5EF4-FFF2-40B4-BE49-F238E27FC236}">
                    <a16:creationId xmlns:a16="http://schemas.microsoft.com/office/drawing/2014/main" id="{F6EEAE16-D65C-4710-8192-803EB63C5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4766" y="1698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0.60</a:t>
                </a:r>
                <a:endParaRPr lang="en-US" altLang="en-US" sz="1013" dirty="0"/>
              </a:p>
            </p:txBody>
          </p:sp>
          <p:sp>
            <p:nvSpPr>
              <p:cNvPr id="977" name="Rectangle 81">
                <a:extLst>
                  <a:ext uri="{FF2B5EF4-FFF2-40B4-BE49-F238E27FC236}">
                    <a16:creationId xmlns:a16="http://schemas.microsoft.com/office/drawing/2014/main" id="{018ED009-BE31-4238-BBA3-0BD665B44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4655" y="1502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0.65</a:t>
                </a:r>
                <a:endParaRPr lang="en-US" altLang="en-US" sz="1013" dirty="0"/>
              </a:p>
            </p:txBody>
          </p:sp>
          <p:sp>
            <p:nvSpPr>
              <p:cNvPr id="978" name="Rectangle 82">
                <a:extLst>
                  <a:ext uri="{FF2B5EF4-FFF2-40B4-BE49-F238E27FC236}">
                    <a16:creationId xmlns:a16="http://schemas.microsoft.com/office/drawing/2014/main" id="{8067A6B2-30EF-4122-B34F-23D4000E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4544" y="1312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0.70</a:t>
                </a:r>
                <a:endParaRPr lang="en-US" altLang="en-US" sz="1013" dirty="0"/>
              </a:p>
            </p:txBody>
          </p:sp>
          <p:sp>
            <p:nvSpPr>
              <p:cNvPr id="979" name="Rectangle 83">
                <a:extLst>
                  <a:ext uri="{FF2B5EF4-FFF2-40B4-BE49-F238E27FC236}">
                    <a16:creationId xmlns:a16="http://schemas.microsoft.com/office/drawing/2014/main" id="{C3733935-D322-4E30-A895-F272C4E92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4433" y="1121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0.75</a:t>
                </a:r>
                <a:endParaRPr lang="en-US" altLang="en-US" sz="1013" dirty="0"/>
              </a:p>
            </p:txBody>
          </p:sp>
          <p:sp>
            <p:nvSpPr>
              <p:cNvPr id="980" name="Rectangle 84">
                <a:extLst>
                  <a:ext uri="{FF2B5EF4-FFF2-40B4-BE49-F238E27FC236}">
                    <a16:creationId xmlns:a16="http://schemas.microsoft.com/office/drawing/2014/main" id="{F3A13DEA-1D10-42A2-B379-B94C082EA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4322" y="931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0.80</a:t>
                </a:r>
                <a:endParaRPr lang="en-US" altLang="en-US" sz="1013" dirty="0"/>
              </a:p>
            </p:txBody>
          </p:sp>
          <p:sp>
            <p:nvSpPr>
              <p:cNvPr id="981" name="Rectangle 85">
                <a:extLst>
                  <a:ext uri="{FF2B5EF4-FFF2-40B4-BE49-F238E27FC236}">
                    <a16:creationId xmlns:a16="http://schemas.microsoft.com/office/drawing/2014/main" id="{DA98E38E-D313-4601-95F5-2D06C4B6E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4211" y="741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0.85</a:t>
                </a:r>
                <a:endParaRPr lang="en-US" altLang="en-US" sz="1013" dirty="0"/>
              </a:p>
            </p:txBody>
          </p:sp>
          <p:sp>
            <p:nvSpPr>
              <p:cNvPr id="982" name="Rectangle 86">
                <a:extLst>
                  <a:ext uri="{FF2B5EF4-FFF2-40B4-BE49-F238E27FC236}">
                    <a16:creationId xmlns:a16="http://schemas.microsoft.com/office/drawing/2014/main" id="{22B74296-6CC3-40E7-A37D-E2BCDE541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837837">
                <a:off x="4082" y="555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0.90</a:t>
                </a:r>
                <a:endParaRPr lang="en-US" altLang="en-US" sz="1013" dirty="0"/>
              </a:p>
            </p:txBody>
          </p:sp>
          <p:sp>
            <p:nvSpPr>
              <p:cNvPr id="983" name="Rectangle 87">
                <a:extLst>
                  <a:ext uri="{FF2B5EF4-FFF2-40B4-BE49-F238E27FC236}">
                    <a16:creationId xmlns:a16="http://schemas.microsoft.com/office/drawing/2014/main" id="{3B8F7DBC-E96E-4A0D-8EC8-FFA7CE620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3989" y="354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0.95</a:t>
                </a:r>
                <a:endParaRPr lang="en-US" altLang="en-US" sz="1013" dirty="0"/>
              </a:p>
            </p:txBody>
          </p:sp>
          <p:sp>
            <p:nvSpPr>
              <p:cNvPr id="984" name="Line 88">
                <a:extLst>
                  <a:ext uri="{FF2B5EF4-FFF2-40B4-BE49-F238E27FC236}">
                    <a16:creationId xmlns:a16="http://schemas.microsoft.com/office/drawing/2014/main" id="{6F77E4E2-2229-497C-A65B-E2EF7C2A5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4" y="227"/>
                <a:ext cx="2209" cy="38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85" name="Line 89">
                <a:extLst>
                  <a:ext uri="{FF2B5EF4-FFF2-40B4-BE49-F238E27FC236}">
                    <a16:creationId xmlns:a16="http://schemas.microsoft.com/office/drawing/2014/main" id="{1F08DCF5-DC6E-48C4-A36C-82356769E0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5" y="3867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86" name="Line 90">
                <a:extLst>
                  <a:ext uri="{FF2B5EF4-FFF2-40B4-BE49-F238E27FC236}">
                    <a16:creationId xmlns:a16="http://schemas.microsoft.com/office/drawing/2014/main" id="{C4C97BAF-1E93-4294-B112-FEFFB8CFA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3676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87" name="Line 91">
                <a:extLst>
                  <a:ext uri="{FF2B5EF4-FFF2-40B4-BE49-F238E27FC236}">
                    <a16:creationId xmlns:a16="http://schemas.microsoft.com/office/drawing/2014/main" id="{B31240EC-D1A8-46A2-B540-CF68C645C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7" y="3481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88" name="Line 92">
                <a:extLst>
                  <a:ext uri="{FF2B5EF4-FFF2-40B4-BE49-F238E27FC236}">
                    <a16:creationId xmlns:a16="http://schemas.microsoft.com/office/drawing/2014/main" id="{C0E6EBF2-55F6-46FB-B8C2-0AC969DA7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8" y="3290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89" name="Line 93">
                <a:extLst>
                  <a:ext uri="{FF2B5EF4-FFF2-40B4-BE49-F238E27FC236}">
                    <a16:creationId xmlns:a16="http://schemas.microsoft.com/office/drawing/2014/main" id="{A523C3EB-8E51-4D19-ABB7-4C5C7F173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3100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0" name="Line 94">
                <a:extLst>
                  <a:ext uri="{FF2B5EF4-FFF2-40B4-BE49-F238E27FC236}">
                    <a16:creationId xmlns:a16="http://schemas.microsoft.com/office/drawing/2014/main" id="{1EA3454C-21BE-4726-B564-9CCF250E2E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909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1" name="Line 95">
                <a:extLst>
                  <a:ext uri="{FF2B5EF4-FFF2-40B4-BE49-F238E27FC236}">
                    <a16:creationId xmlns:a16="http://schemas.microsoft.com/office/drawing/2014/main" id="{DEB065E4-B8E3-4EBC-94A4-AC6687723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1" y="2719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2" name="Line 96">
                <a:extLst>
                  <a:ext uri="{FF2B5EF4-FFF2-40B4-BE49-F238E27FC236}">
                    <a16:creationId xmlns:a16="http://schemas.microsoft.com/office/drawing/2014/main" id="{33FB73AA-6051-4116-8516-885960621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523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3" name="Line 97">
                <a:extLst>
                  <a:ext uri="{FF2B5EF4-FFF2-40B4-BE49-F238E27FC236}">
                    <a16:creationId xmlns:a16="http://schemas.microsoft.com/office/drawing/2014/main" id="{D56D74E2-BAA8-41FC-BCA8-4E581E6DC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3" y="2333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4" name="Line 98">
                <a:extLst>
                  <a:ext uri="{FF2B5EF4-FFF2-40B4-BE49-F238E27FC236}">
                    <a16:creationId xmlns:a16="http://schemas.microsoft.com/office/drawing/2014/main" id="{2031D239-BEEB-41B2-B515-928403056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2142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5" name="Line 99">
                <a:extLst>
                  <a:ext uri="{FF2B5EF4-FFF2-40B4-BE49-F238E27FC236}">
                    <a16:creationId xmlns:a16="http://schemas.microsoft.com/office/drawing/2014/main" id="{9B0F1938-9D1A-4A45-9631-86654C121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1952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6" name="Line 100">
                <a:extLst>
                  <a:ext uri="{FF2B5EF4-FFF2-40B4-BE49-F238E27FC236}">
                    <a16:creationId xmlns:a16="http://schemas.microsoft.com/office/drawing/2014/main" id="{D0625436-570A-4B03-9B49-01A1F330A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0" y="1762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7" name="Line 101">
                <a:extLst>
                  <a:ext uri="{FF2B5EF4-FFF2-40B4-BE49-F238E27FC236}">
                    <a16:creationId xmlns:a16="http://schemas.microsoft.com/office/drawing/2014/main" id="{06F75528-AA33-4C6D-8A45-009F414BF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1566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8" name="Line 102">
                <a:extLst>
                  <a:ext uri="{FF2B5EF4-FFF2-40B4-BE49-F238E27FC236}">
                    <a16:creationId xmlns:a16="http://schemas.microsoft.com/office/drawing/2014/main" id="{855444FA-9FBA-4063-BDDC-939E69D4A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2" y="1375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999" name="Line 103">
                <a:extLst>
                  <a:ext uri="{FF2B5EF4-FFF2-40B4-BE49-F238E27FC236}">
                    <a16:creationId xmlns:a16="http://schemas.microsoft.com/office/drawing/2014/main" id="{6F5D11CA-EDF8-482A-9D84-0EAEC824C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3" y="1185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00" name="Line 104">
                <a:extLst>
                  <a:ext uri="{FF2B5EF4-FFF2-40B4-BE49-F238E27FC236}">
                    <a16:creationId xmlns:a16="http://schemas.microsoft.com/office/drawing/2014/main" id="{593A03E8-CDEA-42C8-9B5B-0A159B9F3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995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01" name="Line 105">
                <a:extLst>
                  <a:ext uri="{FF2B5EF4-FFF2-40B4-BE49-F238E27FC236}">
                    <a16:creationId xmlns:a16="http://schemas.microsoft.com/office/drawing/2014/main" id="{CF1FEAA6-BC2F-4EEC-9227-5639D5E68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804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02" name="Line 106">
                <a:extLst>
                  <a:ext uri="{FF2B5EF4-FFF2-40B4-BE49-F238E27FC236}">
                    <a16:creationId xmlns:a16="http://schemas.microsoft.com/office/drawing/2014/main" id="{6BFEF931-B23E-41DD-B793-F1908E2DA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6" y="608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03" name="Line 107">
                <a:extLst>
                  <a:ext uri="{FF2B5EF4-FFF2-40B4-BE49-F238E27FC236}">
                    <a16:creationId xmlns:a16="http://schemas.microsoft.com/office/drawing/2014/main" id="{C884B4ED-123D-4B9E-BDF8-983173F898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418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04" name="Rectangle 108">
                <a:extLst>
                  <a:ext uri="{FF2B5EF4-FFF2-40B4-BE49-F238E27FC236}">
                    <a16:creationId xmlns:a16="http://schemas.microsoft.com/office/drawing/2014/main" id="{54689AE1-98B5-4E05-A8DA-15AF5FB5D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1532" y="3803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0.95</a:t>
                </a:r>
                <a:endParaRPr lang="en-US" altLang="en-US" sz="1013" dirty="0"/>
              </a:p>
            </p:txBody>
          </p:sp>
          <p:sp>
            <p:nvSpPr>
              <p:cNvPr id="1005" name="Rectangle 109">
                <a:extLst>
                  <a:ext uri="{FF2B5EF4-FFF2-40B4-BE49-F238E27FC236}">
                    <a16:creationId xmlns:a16="http://schemas.microsoft.com/office/drawing/2014/main" id="{BC45EEC1-3147-4312-BDFC-A4C4DE38A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1644" y="3613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0.90</a:t>
                </a:r>
                <a:endParaRPr lang="en-US" altLang="en-US" sz="1013" dirty="0"/>
              </a:p>
            </p:txBody>
          </p:sp>
          <p:sp>
            <p:nvSpPr>
              <p:cNvPr id="1006" name="Rectangle 110">
                <a:extLst>
                  <a:ext uri="{FF2B5EF4-FFF2-40B4-BE49-F238E27FC236}">
                    <a16:creationId xmlns:a16="http://schemas.microsoft.com/office/drawing/2014/main" id="{3925D341-2CD1-47F5-B7F6-BF8B28B71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1754" y="3417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0.85</a:t>
                </a:r>
                <a:endParaRPr lang="en-US" altLang="en-US" sz="1013" dirty="0"/>
              </a:p>
            </p:txBody>
          </p:sp>
          <p:sp>
            <p:nvSpPr>
              <p:cNvPr id="1007" name="Rectangle 111">
                <a:extLst>
                  <a:ext uri="{FF2B5EF4-FFF2-40B4-BE49-F238E27FC236}">
                    <a16:creationId xmlns:a16="http://schemas.microsoft.com/office/drawing/2014/main" id="{B985778C-1ACB-444D-943E-63155D54C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1866" y="3226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0.80</a:t>
                </a:r>
                <a:endParaRPr lang="en-US" altLang="en-US" sz="1013" dirty="0"/>
              </a:p>
            </p:txBody>
          </p:sp>
          <p:sp>
            <p:nvSpPr>
              <p:cNvPr id="1008" name="Rectangle 112">
                <a:extLst>
                  <a:ext uri="{FF2B5EF4-FFF2-40B4-BE49-F238E27FC236}">
                    <a16:creationId xmlns:a16="http://schemas.microsoft.com/office/drawing/2014/main" id="{E95F6311-64AF-42AC-9DD3-0FFF0B4C3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1984" y="3028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0.75</a:t>
                </a:r>
                <a:endParaRPr lang="en-US" altLang="en-US" sz="1013" dirty="0"/>
              </a:p>
            </p:txBody>
          </p:sp>
          <p:sp>
            <p:nvSpPr>
              <p:cNvPr id="1009" name="Rectangle 113">
                <a:extLst>
                  <a:ext uri="{FF2B5EF4-FFF2-40B4-BE49-F238E27FC236}">
                    <a16:creationId xmlns:a16="http://schemas.microsoft.com/office/drawing/2014/main" id="{38B61161-5590-4CA6-B3C5-BD30E3698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097" y="2821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0.70</a:t>
                </a:r>
                <a:endParaRPr lang="en-US" altLang="en-US" sz="1013" dirty="0"/>
              </a:p>
            </p:txBody>
          </p:sp>
          <p:sp>
            <p:nvSpPr>
              <p:cNvPr id="1010" name="Rectangle 114">
                <a:extLst>
                  <a:ext uri="{FF2B5EF4-FFF2-40B4-BE49-F238E27FC236}">
                    <a16:creationId xmlns:a16="http://schemas.microsoft.com/office/drawing/2014/main" id="{F6893995-74A1-4209-9CC3-C030F6703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203" y="2642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0.65</a:t>
                </a:r>
                <a:endParaRPr lang="en-US" altLang="en-US" sz="1013" dirty="0"/>
              </a:p>
            </p:txBody>
          </p:sp>
          <p:sp>
            <p:nvSpPr>
              <p:cNvPr id="1011" name="Rectangle 115">
                <a:extLst>
                  <a:ext uri="{FF2B5EF4-FFF2-40B4-BE49-F238E27FC236}">
                    <a16:creationId xmlns:a16="http://schemas.microsoft.com/office/drawing/2014/main" id="{A193E401-95F7-48B3-AB73-42A201F36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309" y="2460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0.60</a:t>
                </a:r>
                <a:endParaRPr lang="en-US" altLang="en-US" sz="1013" dirty="0"/>
              </a:p>
            </p:txBody>
          </p:sp>
          <p:sp>
            <p:nvSpPr>
              <p:cNvPr id="1012" name="Rectangle 116">
                <a:extLst>
                  <a:ext uri="{FF2B5EF4-FFF2-40B4-BE49-F238E27FC236}">
                    <a16:creationId xmlns:a16="http://schemas.microsoft.com/office/drawing/2014/main" id="{DB486B83-9E91-4167-A0BC-2BA0CB630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420" y="2269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0.55</a:t>
                </a:r>
                <a:endParaRPr lang="en-US" altLang="en-US" sz="1013" dirty="0"/>
              </a:p>
            </p:txBody>
          </p:sp>
          <p:sp>
            <p:nvSpPr>
              <p:cNvPr id="1013" name="Rectangle 117">
                <a:extLst>
                  <a:ext uri="{FF2B5EF4-FFF2-40B4-BE49-F238E27FC236}">
                    <a16:creationId xmlns:a16="http://schemas.microsoft.com/office/drawing/2014/main" id="{E079E16C-EC7E-42E5-A35F-FEE6215D3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531" y="2079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0.50</a:t>
                </a:r>
                <a:endParaRPr lang="en-US" altLang="en-US" sz="1013" dirty="0"/>
              </a:p>
            </p:txBody>
          </p:sp>
          <p:sp>
            <p:nvSpPr>
              <p:cNvPr id="1014" name="Rectangle 118">
                <a:extLst>
                  <a:ext uri="{FF2B5EF4-FFF2-40B4-BE49-F238E27FC236}">
                    <a16:creationId xmlns:a16="http://schemas.microsoft.com/office/drawing/2014/main" id="{E60D98D6-359A-4812-9EC7-271D6B02E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636" y="1888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0.45</a:t>
                </a:r>
                <a:endParaRPr lang="en-US" altLang="en-US" sz="1013" dirty="0"/>
              </a:p>
            </p:txBody>
          </p:sp>
          <p:sp>
            <p:nvSpPr>
              <p:cNvPr id="1015" name="Rectangle 119">
                <a:extLst>
                  <a:ext uri="{FF2B5EF4-FFF2-40B4-BE49-F238E27FC236}">
                    <a16:creationId xmlns:a16="http://schemas.microsoft.com/office/drawing/2014/main" id="{AE16DCC1-B85E-4AF8-A5CF-D318993EC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747" y="1698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0.40</a:t>
                </a:r>
                <a:endParaRPr lang="en-US" altLang="en-US" sz="1013" dirty="0"/>
              </a:p>
            </p:txBody>
          </p:sp>
          <p:sp>
            <p:nvSpPr>
              <p:cNvPr id="1016" name="Rectangle 120">
                <a:extLst>
                  <a:ext uri="{FF2B5EF4-FFF2-40B4-BE49-F238E27FC236}">
                    <a16:creationId xmlns:a16="http://schemas.microsoft.com/office/drawing/2014/main" id="{1C5C8D76-CF5B-4BEB-9E4B-880DB7471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858" y="1502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0.35</a:t>
                </a:r>
                <a:endParaRPr lang="en-US" altLang="en-US" sz="1013" dirty="0"/>
              </a:p>
            </p:txBody>
          </p:sp>
          <p:sp>
            <p:nvSpPr>
              <p:cNvPr id="1017" name="Rectangle 121">
                <a:extLst>
                  <a:ext uri="{FF2B5EF4-FFF2-40B4-BE49-F238E27FC236}">
                    <a16:creationId xmlns:a16="http://schemas.microsoft.com/office/drawing/2014/main" id="{C30EC020-B8B3-4C0D-90C4-BC5A9B436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2969" y="1312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0.30</a:t>
                </a:r>
                <a:endParaRPr lang="en-US" altLang="en-US" sz="1013" dirty="0"/>
              </a:p>
            </p:txBody>
          </p:sp>
          <p:sp>
            <p:nvSpPr>
              <p:cNvPr id="1018" name="Rectangle 122">
                <a:extLst>
                  <a:ext uri="{FF2B5EF4-FFF2-40B4-BE49-F238E27FC236}">
                    <a16:creationId xmlns:a16="http://schemas.microsoft.com/office/drawing/2014/main" id="{8DFFE1F8-5995-4958-88F3-2AAF54C2F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3080" y="1121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0.25</a:t>
                </a:r>
                <a:endParaRPr lang="en-US" altLang="en-US" sz="1013" dirty="0"/>
              </a:p>
            </p:txBody>
          </p:sp>
          <p:sp>
            <p:nvSpPr>
              <p:cNvPr id="1019" name="Rectangle 123">
                <a:extLst>
                  <a:ext uri="{FF2B5EF4-FFF2-40B4-BE49-F238E27FC236}">
                    <a16:creationId xmlns:a16="http://schemas.microsoft.com/office/drawing/2014/main" id="{A7B56979-6418-4F54-AC57-AB64C458D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3191" y="931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0.20</a:t>
                </a:r>
                <a:endParaRPr lang="en-US" altLang="en-US" sz="1013" dirty="0"/>
              </a:p>
            </p:txBody>
          </p:sp>
          <p:sp>
            <p:nvSpPr>
              <p:cNvPr id="1020" name="Rectangle 124">
                <a:extLst>
                  <a:ext uri="{FF2B5EF4-FFF2-40B4-BE49-F238E27FC236}">
                    <a16:creationId xmlns:a16="http://schemas.microsoft.com/office/drawing/2014/main" id="{7302CA16-D4A1-4C55-9D5C-2A5F86E61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3302" y="741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0.15</a:t>
                </a:r>
                <a:endParaRPr lang="en-US" altLang="en-US" sz="1013" dirty="0"/>
              </a:p>
            </p:txBody>
          </p:sp>
          <p:sp>
            <p:nvSpPr>
              <p:cNvPr id="1021" name="Rectangle 125">
                <a:extLst>
                  <a:ext uri="{FF2B5EF4-FFF2-40B4-BE49-F238E27FC236}">
                    <a16:creationId xmlns:a16="http://schemas.microsoft.com/office/drawing/2014/main" id="{1E714243-BE86-467C-B427-FD6A7A37E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3413" y="545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0.10</a:t>
                </a:r>
                <a:endParaRPr lang="en-US" altLang="en-US" sz="1013" dirty="0"/>
              </a:p>
            </p:txBody>
          </p:sp>
          <p:sp>
            <p:nvSpPr>
              <p:cNvPr id="1022" name="Rectangle 126">
                <a:extLst>
                  <a:ext uri="{FF2B5EF4-FFF2-40B4-BE49-F238E27FC236}">
                    <a16:creationId xmlns:a16="http://schemas.microsoft.com/office/drawing/2014/main" id="{167D5DE1-D293-4687-A171-6B2E96DD2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999085">
                <a:off x="3523" y="354"/>
                <a:ext cx="203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0.05</a:t>
                </a:r>
                <a:endParaRPr lang="en-US" altLang="en-US" sz="1013" dirty="0"/>
              </a:p>
            </p:txBody>
          </p:sp>
          <p:sp>
            <p:nvSpPr>
              <p:cNvPr id="1023" name="Freeform 127">
                <a:extLst>
                  <a:ext uri="{FF2B5EF4-FFF2-40B4-BE49-F238E27FC236}">
                    <a16:creationId xmlns:a16="http://schemas.microsoft.com/office/drawing/2014/main" id="{AAEA5649-8603-4395-8C8A-A7EF9F648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2" y="4031"/>
                <a:ext cx="53" cy="53"/>
              </a:xfrm>
              <a:custGeom>
                <a:avLst/>
                <a:gdLst>
                  <a:gd name="T0" fmla="*/ 26 w 53"/>
                  <a:gd name="T1" fmla="*/ 0 h 53"/>
                  <a:gd name="T2" fmla="*/ 53 w 53"/>
                  <a:gd name="T3" fmla="*/ 26 h 53"/>
                  <a:gd name="T4" fmla="*/ 26 w 53"/>
                  <a:gd name="T5" fmla="*/ 53 h 53"/>
                  <a:gd name="T6" fmla="*/ 0 w 53"/>
                  <a:gd name="T7" fmla="*/ 26 h 53"/>
                  <a:gd name="T8" fmla="*/ 26 w 53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53">
                    <a:moveTo>
                      <a:pt x="26" y="0"/>
                    </a:moveTo>
                    <a:lnTo>
                      <a:pt x="53" y="26"/>
                    </a:lnTo>
                    <a:lnTo>
                      <a:pt x="26" y="53"/>
                    </a:lnTo>
                    <a:lnTo>
                      <a:pt x="0" y="26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FF408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24" name="Line 128">
                <a:extLst>
                  <a:ext uri="{FF2B5EF4-FFF2-40B4-BE49-F238E27FC236}">
                    <a16:creationId xmlns:a16="http://schemas.microsoft.com/office/drawing/2014/main" id="{471368CD-5CA0-4AD6-95A1-8C769BC7E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43" y="227"/>
                <a:ext cx="2209" cy="3830"/>
              </a:xfrm>
              <a:prstGeom prst="line">
                <a:avLst/>
              </a:prstGeom>
              <a:noFill/>
              <a:ln w="1746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25" name="Freeform 129">
                <a:extLst>
                  <a:ext uri="{FF2B5EF4-FFF2-40B4-BE49-F238E27FC236}">
                    <a16:creationId xmlns:a16="http://schemas.microsoft.com/office/drawing/2014/main" id="{A715D13B-D8C5-45EF-8B5D-2EBAB8E25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" y="2142"/>
                <a:ext cx="52" cy="74"/>
              </a:xfrm>
              <a:custGeom>
                <a:avLst/>
                <a:gdLst>
                  <a:gd name="T0" fmla="*/ 0 w 52"/>
                  <a:gd name="T1" fmla="*/ 0 h 74"/>
                  <a:gd name="T2" fmla="*/ 10 w 52"/>
                  <a:gd name="T3" fmla="*/ 74 h 74"/>
                  <a:gd name="T4" fmla="*/ 15 w 52"/>
                  <a:gd name="T5" fmla="*/ 32 h 74"/>
                  <a:gd name="T6" fmla="*/ 52 w 52"/>
                  <a:gd name="T7" fmla="*/ 53 h 74"/>
                  <a:gd name="T8" fmla="*/ 0 w 52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74">
                    <a:moveTo>
                      <a:pt x="0" y="0"/>
                    </a:moveTo>
                    <a:lnTo>
                      <a:pt x="10" y="74"/>
                    </a:lnTo>
                    <a:lnTo>
                      <a:pt x="15" y="32"/>
                    </a:lnTo>
                    <a:lnTo>
                      <a:pt x="52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 w="7938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26" name="Line 130">
                <a:extLst>
                  <a:ext uri="{FF2B5EF4-FFF2-40B4-BE49-F238E27FC236}">
                    <a16:creationId xmlns:a16="http://schemas.microsoft.com/office/drawing/2014/main" id="{A538CDCC-BE1D-4F40-9304-532A03CAC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8" y="4057"/>
                <a:ext cx="1464" cy="0"/>
              </a:xfrm>
              <a:prstGeom prst="line">
                <a:avLst/>
              </a:prstGeom>
              <a:noFill/>
              <a:ln w="1746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27" name="Freeform 131">
                <a:extLst>
                  <a:ext uri="{FF2B5EF4-FFF2-40B4-BE49-F238E27FC236}">
                    <a16:creationId xmlns:a16="http://schemas.microsoft.com/office/drawing/2014/main" id="{E33BC900-1727-4DA3-92D6-5BFACC733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" y="4036"/>
                <a:ext cx="74" cy="42"/>
              </a:xfrm>
              <a:custGeom>
                <a:avLst/>
                <a:gdLst>
                  <a:gd name="T0" fmla="*/ 74 w 74"/>
                  <a:gd name="T1" fmla="*/ 21 h 42"/>
                  <a:gd name="T2" fmla="*/ 0 w 74"/>
                  <a:gd name="T3" fmla="*/ 0 h 42"/>
                  <a:gd name="T4" fmla="*/ 37 w 74"/>
                  <a:gd name="T5" fmla="*/ 21 h 42"/>
                  <a:gd name="T6" fmla="*/ 0 w 74"/>
                  <a:gd name="T7" fmla="*/ 42 h 42"/>
                  <a:gd name="T8" fmla="*/ 74 w 74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2">
                    <a:moveTo>
                      <a:pt x="74" y="21"/>
                    </a:moveTo>
                    <a:lnTo>
                      <a:pt x="0" y="0"/>
                    </a:lnTo>
                    <a:lnTo>
                      <a:pt x="37" y="21"/>
                    </a:lnTo>
                    <a:lnTo>
                      <a:pt x="0" y="4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8000"/>
              </a:solidFill>
              <a:ln w="7938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28" name="Line 132">
                <a:extLst>
                  <a:ext uri="{FF2B5EF4-FFF2-40B4-BE49-F238E27FC236}">
                    <a16:creationId xmlns:a16="http://schemas.microsoft.com/office/drawing/2014/main" id="{6EF10824-2870-4E05-8E40-1142E536BE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4057"/>
                <a:ext cx="2954" cy="0"/>
              </a:xfrm>
              <a:prstGeom prst="line">
                <a:avLst/>
              </a:prstGeom>
              <a:noFill/>
              <a:ln w="1746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29" name="Freeform 133">
                <a:extLst>
                  <a:ext uri="{FF2B5EF4-FFF2-40B4-BE49-F238E27FC236}">
                    <a16:creationId xmlns:a16="http://schemas.microsoft.com/office/drawing/2014/main" id="{524B4F00-4FD5-4FA4-B0A2-8AF00B400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9" y="4031"/>
                <a:ext cx="74" cy="53"/>
              </a:xfrm>
              <a:custGeom>
                <a:avLst/>
                <a:gdLst>
                  <a:gd name="T0" fmla="*/ 0 w 74"/>
                  <a:gd name="T1" fmla="*/ 26 h 53"/>
                  <a:gd name="T2" fmla="*/ 74 w 74"/>
                  <a:gd name="T3" fmla="*/ 53 h 53"/>
                  <a:gd name="T4" fmla="*/ 37 w 74"/>
                  <a:gd name="T5" fmla="*/ 26 h 53"/>
                  <a:gd name="T6" fmla="*/ 74 w 74"/>
                  <a:gd name="T7" fmla="*/ 0 h 53"/>
                  <a:gd name="T8" fmla="*/ 0 w 74"/>
                  <a:gd name="T9" fmla="*/ 2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3">
                    <a:moveTo>
                      <a:pt x="0" y="26"/>
                    </a:moveTo>
                    <a:lnTo>
                      <a:pt x="74" y="53"/>
                    </a:lnTo>
                    <a:lnTo>
                      <a:pt x="37" y="26"/>
                    </a:lnTo>
                    <a:lnTo>
                      <a:pt x="74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8000"/>
              </a:solidFill>
              <a:ln w="7938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0" name="Line 134">
                <a:extLst>
                  <a:ext uri="{FF2B5EF4-FFF2-40B4-BE49-F238E27FC236}">
                    <a16:creationId xmlns:a16="http://schemas.microsoft.com/office/drawing/2014/main" id="{9649C8D4-11B4-4DD9-ADA5-A481464EA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4" y="227"/>
                <a:ext cx="2209" cy="3830"/>
              </a:xfrm>
              <a:prstGeom prst="line">
                <a:avLst/>
              </a:prstGeom>
              <a:noFill/>
              <a:ln w="17463">
                <a:solidFill>
                  <a:srgbClr val="008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1" name="Freeform 135">
                <a:extLst>
                  <a:ext uri="{FF2B5EF4-FFF2-40B4-BE49-F238E27FC236}">
                    <a16:creationId xmlns:a16="http://schemas.microsoft.com/office/drawing/2014/main" id="{B9FBDBE4-D88B-4E20-B565-B8BDC7A81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0" y="2142"/>
                <a:ext cx="59" cy="69"/>
              </a:xfrm>
              <a:custGeom>
                <a:avLst/>
                <a:gdLst>
                  <a:gd name="T0" fmla="*/ 59 w 59"/>
                  <a:gd name="T1" fmla="*/ 0 h 69"/>
                  <a:gd name="T2" fmla="*/ 0 w 59"/>
                  <a:gd name="T3" fmla="*/ 59 h 69"/>
                  <a:gd name="T4" fmla="*/ 37 w 59"/>
                  <a:gd name="T5" fmla="*/ 32 h 69"/>
                  <a:gd name="T6" fmla="*/ 43 w 59"/>
                  <a:gd name="T7" fmla="*/ 69 h 69"/>
                  <a:gd name="T8" fmla="*/ 59 w 59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69">
                    <a:moveTo>
                      <a:pt x="59" y="0"/>
                    </a:moveTo>
                    <a:lnTo>
                      <a:pt x="0" y="59"/>
                    </a:lnTo>
                    <a:lnTo>
                      <a:pt x="37" y="32"/>
                    </a:lnTo>
                    <a:lnTo>
                      <a:pt x="43" y="6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8000"/>
              </a:solidFill>
              <a:ln w="7938">
                <a:solidFill>
                  <a:srgbClr val="008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2" name="Freeform 136">
                <a:extLst>
                  <a:ext uri="{FF2B5EF4-FFF2-40B4-BE49-F238E27FC236}">
                    <a16:creationId xmlns:a16="http://schemas.microsoft.com/office/drawing/2014/main" id="{2FA8A4A9-8504-4FA8-8E77-AF9A62910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7" y="227"/>
                <a:ext cx="2801" cy="3830"/>
              </a:xfrm>
              <a:custGeom>
                <a:avLst/>
                <a:gdLst>
                  <a:gd name="T0" fmla="*/ 2801 w 2801"/>
                  <a:gd name="T1" fmla="*/ 3830 h 3830"/>
                  <a:gd name="T2" fmla="*/ 2801 w 2801"/>
                  <a:gd name="T3" fmla="*/ 3830 h 3830"/>
                  <a:gd name="T4" fmla="*/ 2801 w 2801"/>
                  <a:gd name="T5" fmla="*/ 3830 h 3830"/>
                  <a:gd name="T6" fmla="*/ 2785 w 2801"/>
                  <a:gd name="T7" fmla="*/ 3830 h 3830"/>
                  <a:gd name="T8" fmla="*/ 2722 w 2801"/>
                  <a:gd name="T9" fmla="*/ 3830 h 3830"/>
                  <a:gd name="T10" fmla="*/ 2637 w 2801"/>
                  <a:gd name="T11" fmla="*/ 3830 h 3830"/>
                  <a:gd name="T12" fmla="*/ 2548 w 2801"/>
                  <a:gd name="T13" fmla="*/ 3830 h 3830"/>
                  <a:gd name="T14" fmla="*/ 2452 w 2801"/>
                  <a:gd name="T15" fmla="*/ 3830 h 3830"/>
                  <a:gd name="T16" fmla="*/ 2352 w 2801"/>
                  <a:gd name="T17" fmla="*/ 3830 h 3830"/>
                  <a:gd name="T18" fmla="*/ 2252 w 2801"/>
                  <a:gd name="T19" fmla="*/ 3830 h 3830"/>
                  <a:gd name="T20" fmla="*/ 2135 w 2801"/>
                  <a:gd name="T21" fmla="*/ 3825 h 3830"/>
                  <a:gd name="T22" fmla="*/ 1987 w 2801"/>
                  <a:gd name="T23" fmla="*/ 3825 h 3830"/>
                  <a:gd name="T24" fmla="*/ 1808 w 2801"/>
                  <a:gd name="T25" fmla="*/ 3820 h 3830"/>
                  <a:gd name="T26" fmla="*/ 1586 w 2801"/>
                  <a:gd name="T27" fmla="*/ 3820 h 3830"/>
                  <a:gd name="T28" fmla="*/ 1337 w 2801"/>
                  <a:gd name="T29" fmla="*/ 3814 h 3830"/>
                  <a:gd name="T30" fmla="*/ 1047 w 2801"/>
                  <a:gd name="T31" fmla="*/ 3804 h 3830"/>
                  <a:gd name="T32" fmla="*/ 735 w 2801"/>
                  <a:gd name="T33" fmla="*/ 3793 h 3830"/>
                  <a:gd name="T34" fmla="*/ 444 w 2801"/>
                  <a:gd name="T35" fmla="*/ 3777 h 3830"/>
                  <a:gd name="T36" fmla="*/ 206 w 2801"/>
                  <a:gd name="T37" fmla="*/ 3756 h 3830"/>
                  <a:gd name="T38" fmla="*/ 21 w 2801"/>
                  <a:gd name="T39" fmla="*/ 3703 h 3830"/>
                  <a:gd name="T40" fmla="*/ 0 w 2801"/>
                  <a:gd name="T41" fmla="*/ 3608 h 3830"/>
                  <a:gd name="T42" fmla="*/ 69 w 2801"/>
                  <a:gd name="T43" fmla="*/ 3455 h 3830"/>
                  <a:gd name="T44" fmla="*/ 185 w 2801"/>
                  <a:gd name="T45" fmla="*/ 3243 h 3830"/>
                  <a:gd name="T46" fmla="*/ 328 w 2801"/>
                  <a:gd name="T47" fmla="*/ 3000 h 3830"/>
                  <a:gd name="T48" fmla="*/ 439 w 2801"/>
                  <a:gd name="T49" fmla="*/ 2804 h 3830"/>
                  <a:gd name="T50" fmla="*/ 576 w 2801"/>
                  <a:gd name="T51" fmla="*/ 2566 h 3830"/>
                  <a:gd name="T52" fmla="*/ 708 w 2801"/>
                  <a:gd name="T53" fmla="*/ 2333 h 3830"/>
                  <a:gd name="T54" fmla="*/ 830 w 2801"/>
                  <a:gd name="T55" fmla="*/ 2122 h 3830"/>
                  <a:gd name="T56" fmla="*/ 967 w 2801"/>
                  <a:gd name="T57" fmla="*/ 1889 h 3830"/>
                  <a:gd name="T58" fmla="*/ 1110 w 2801"/>
                  <a:gd name="T59" fmla="*/ 1640 h 3830"/>
                  <a:gd name="T60" fmla="*/ 1258 w 2801"/>
                  <a:gd name="T61" fmla="*/ 1381 h 3830"/>
                  <a:gd name="T62" fmla="*/ 1406 w 2801"/>
                  <a:gd name="T63" fmla="*/ 1127 h 3830"/>
                  <a:gd name="T64" fmla="*/ 1543 w 2801"/>
                  <a:gd name="T65" fmla="*/ 884 h 3830"/>
                  <a:gd name="T66" fmla="*/ 1670 w 2801"/>
                  <a:gd name="T67" fmla="*/ 672 h 3830"/>
                  <a:gd name="T68" fmla="*/ 1771 w 2801"/>
                  <a:gd name="T69" fmla="*/ 498 h 3830"/>
                  <a:gd name="T70" fmla="*/ 1850 w 2801"/>
                  <a:gd name="T71" fmla="*/ 360 h 3830"/>
                  <a:gd name="T72" fmla="*/ 1908 w 2801"/>
                  <a:gd name="T73" fmla="*/ 254 h 3830"/>
                  <a:gd name="T74" fmla="*/ 1950 w 2801"/>
                  <a:gd name="T75" fmla="*/ 180 h 3830"/>
                  <a:gd name="T76" fmla="*/ 1998 w 2801"/>
                  <a:gd name="T77" fmla="*/ 96 h 3830"/>
                  <a:gd name="T78" fmla="*/ 2040 w 2801"/>
                  <a:gd name="T79" fmla="*/ 27 h 3830"/>
                  <a:gd name="T80" fmla="*/ 2056 w 2801"/>
                  <a:gd name="T81" fmla="*/ 0 h 3830"/>
                  <a:gd name="T82" fmla="*/ 2056 w 2801"/>
                  <a:gd name="T83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01" h="3830">
                    <a:moveTo>
                      <a:pt x="2801" y="3830"/>
                    </a:moveTo>
                    <a:lnTo>
                      <a:pt x="2801" y="3830"/>
                    </a:lnTo>
                    <a:lnTo>
                      <a:pt x="2801" y="3830"/>
                    </a:lnTo>
                    <a:lnTo>
                      <a:pt x="2801" y="3830"/>
                    </a:lnTo>
                    <a:lnTo>
                      <a:pt x="2801" y="3830"/>
                    </a:lnTo>
                    <a:lnTo>
                      <a:pt x="2801" y="3830"/>
                    </a:lnTo>
                    <a:lnTo>
                      <a:pt x="2796" y="3830"/>
                    </a:lnTo>
                    <a:lnTo>
                      <a:pt x="2785" y="3830"/>
                    </a:lnTo>
                    <a:lnTo>
                      <a:pt x="2764" y="3830"/>
                    </a:lnTo>
                    <a:lnTo>
                      <a:pt x="2722" y="3830"/>
                    </a:lnTo>
                    <a:lnTo>
                      <a:pt x="2690" y="3830"/>
                    </a:lnTo>
                    <a:lnTo>
                      <a:pt x="2637" y="3830"/>
                    </a:lnTo>
                    <a:lnTo>
                      <a:pt x="2600" y="3830"/>
                    </a:lnTo>
                    <a:lnTo>
                      <a:pt x="2548" y="3830"/>
                    </a:lnTo>
                    <a:lnTo>
                      <a:pt x="2500" y="3830"/>
                    </a:lnTo>
                    <a:lnTo>
                      <a:pt x="2452" y="3830"/>
                    </a:lnTo>
                    <a:lnTo>
                      <a:pt x="2405" y="3830"/>
                    </a:lnTo>
                    <a:lnTo>
                      <a:pt x="2352" y="3830"/>
                    </a:lnTo>
                    <a:lnTo>
                      <a:pt x="2304" y="3830"/>
                    </a:lnTo>
                    <a:lnTo>
                      <a:pt x="2252" y="3830"/>
                    </a:lnTo>
                    <a:lnTo>
                      <a:pt x="2199" y="3825"/>
                    </a:lnTo>
                    <a:lnTo>
                      <a:pt x="2135" y="3825"/>
                    </a:lnTo>
                    <a:lnTo>
                      <a:pt x="2067" y="3825"/>
                    </a:lnTo>
                    <a:lnTo>
                      <a:pt x="1987" y="3825"/>
                    </a:lnTo>
                    <a:lnTo>
                      <a:pt x="1903" y="3825"/>
                    </a:lnTo>
                    <a:lnTo>
                      <a:pt x="1808" y="3820"/>
                    </a:lnTo>
                    <a:lnTo>
                      <a:pt x="1702" y="3820"/>
                    </a:lnTo>
                    <a:lnTo>
                      <a:pt x="1586" y="3820"/>
                    </a:lnTo>
                    <a:lnTo>
                      <a:pt x="1469" y="3814"/>
                    </a:lnTo>
                    <a:lnTo>
                      <a:pt x="1337" y="3814"/>
                    </a:lnTo>
                    <a:lnTo>
                      <a:pt x="1189" y="3809"/>
                    </a:lnTo>
                    <a:lnTo>
                      <a:pt x="1047" y="3804"/>
                    </a:lnTo>
                    <a:lnTo>
                      <a:pt x="893" y="3799"/>
                    </a:lnTo>
                    <a:lnTo>
                      <a:pt x="735" y="3793"/>
                    </a:lnTo>
                    <a:lnTo>
                      <a:pt x="587" y="3788"/>
                    </a:lnTo>
                    <a:lnTo>
                      <a:pt x="444" y="3777"/>
                    </a:lnTo>
                    <a:lnTo>
                      <a:pt x="317" y="3767"/>
                    </a:lnTo>
                    <a:lnTo>
                      <a:pt x="206" y="3756"/>
                    </a:lnTo>
                    <a:lnTo>
                      <a:pt x="85" y="3735"/>
                    </a:lnTo>
                    <a:lnTo>
                      <a:pt x="21" y="3703"/>
                    </a:lnTo>
                    <a:lnTo>
                      <a:pt x="0" y="3661"/>
                    </a:lnTo>
                    <a:lnTo>
                      <a:pt x="0" y="3608"/>
                    </a:lnTo>
                    <a:lnTo>
                      <a:pt x="32" y="3539"/>
                    </a:lnTo>
                    <a:lnTo>
                      <a:pt x="69" y="3455"/>
                    </a:lnTo>
                    <a:lnTo>
                      <a:pt x="138" y="3338"/>
                    </a:lnTo>
                    <a:lnTo>
                      <a:pt x="185" y="3243"/>
                    </a:lnTo>
                    <a:lnTo>
                      <a:pt x="249" y="3132"/>
                    </a:lnTo>
                    <a:lnTo>
                      <a:pt x="328" y="3000"/>
                    </a:lnTo>
                    <a:lnTo>
                      <a:pt x="375" y="2910"/>
                    </a:lnTo>
                    <a:lnTo>
                      <a:pt x="439" y="2804"/>
                    </a:lnTo>
                    <a:lnTo>
                      <a:pt x="502" y="2693"/>
                    </a:lnTo>
                    <a:lnTo>
                      <a:pt x="576" y="2566"/>
                    </a:lnTo>
                    <a:lnTo>
                      <a:pt x="650" y="2434"/>
                    </a:lnTo>
                    <a:lnTo>
                      <a:pt x="708" y="2333"/>
                    </a:lnTo>
                    <a:lnTo>
                      <a:pt x="772" y="2228"/>
                    </a:lnTo>
                    <a:lnTo>
                      <a:pt x="830" y="2122"/>
                    </a:lnTo>
                    <a:lnTo>
                      <a:pt x="899" y="2005"/>
                    </a:lnTo>
                    <a:lnTo>
                      <a:pt x="967" y="1889"/>
                    </a:lnTo>
                    <a:lnTo>
                      <a:pt x="1041" y="1762"/>
                    </a:lnTo>
                    <a:lnTo>
                      <a:pt x="1110" y="1640"/>
                    </a:lnTo>
                    <a:lnTo>
                      <a:pt x="1184" y="1508"/>
                    </a:lnTo>
                    <a:lnTo>
                      <a:pt x="1258" y="1381"/>
                    </a:lnTo>
                    <a:lnTo>
                      <a:pt x="1332" y="1254"/>
                    </a:lnTo>
                    <a:lnTo>
                      <a:pt x="1406" y="1127"/>
                    </a:lnTo>
                    <a:lnTo>
                      <a:pt x="1480" y="1000"/>
                    </a:lnTo>
                    <a:lnTo>
                      <a:pt x="1543" y="884"/>
                    </a:lnTo>
                    <a:lnTo>
                      <a:pt x="1612" y="773"/>
                    </a:lnTo>
                    <a:lnTo>
                      <a:pt x="1670" y="672"/>
                    </a:lnTo>
                    <a:lnTo>
                      <a:pt x="1718" y="582"/>
                    </a:lnTo>
                    <a:lnTo>
                      <a:pt x="1771" y="498"/>
                    </a:lnTo>
                    <a:lnTo>
                      <a:pt x="1813" y="424"/>
                    </a:lnTo>
                    <a:lnTo>
                      <a:pt x="1850" y="360"/>
                    </a:lnTo>
                    <a:lnTo>
                      <a:pt x="1882" y="302"/>
                    </a:lnTo>
                    <a:lnTo>
                      <a:pt x="1908" y="254"/>
                    </a:lnTo>
                    <a:lnTo>
                      <a:pt x="1935" y="212"/>
                    </a:lnTo>
                    <a:lnTo>
                      <a:pt x="1950" y="180"/>
                    </a:lnTo>
                    <a:lnTo>
                      <a:pt x="1977" y="133"/>
                    </a:lnTo>
                    <a:lnTo>
                      <a:pt x="1998" y="96"/>
                    </a:lnTo>
                    <a:lnTo>
                      <a:pt x="2019" y="59"/>
                    </a:lnTo>
                    <a:lnTo>
                      <a:pt x="2040" y="27"/>
                    </a:lnTo>
                    <a:lnTo>
                      <a:pt x="2051" y="6"/>
                    </a:lnTo>
                    <a:lnTo>
                      <a:pt x="2056" y="0"/>
                    </a:lnTo>
                    <a:lnTo>
                      <a:pt x="2056" y="0"/>
                    </a:lnTo>
                    <a:lnTo>
                      <a:pt x="2056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3" name="Freeform 137">
                <a:extLst>
                  <a:ext uri="{FF2B5EF4-FFF2-40B4-BE49-F238E27FC236}">
                    <a16:creationId xmlns:a16="http://schemas.microsoft.com/office/drawing/2014/main" id="{CED53D3B-0558-4EFD-9E9E-7377C8CBD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3285"/>
                <a:ext cx="63" cy="69"/>
              </a:xfrm>
              <a:custGeom>
                <a:avLst/>
                <a:gdLst>
                  <a:gd name="T0" fmla="*/ 63 w 63"/>
                  <a:gd name="T1" fmla="*/ 0 h 69"/>
                  <a:gd name="T2" fmla="*/ 0 w 63"/>
                  <a:gd name="T3" fmla="*/ 48 h 69"/>
                  <a:gd name="T4" fmla="*/ 42 w 63"/>
                  <a:gd name="T5" fmla="*/ 26 h 69"/>
                  <a:gd name="T6" fmla="*/ 42 w 63"/>
                  <a:gd name="T7" fmla="*/ 69 h 69"/>
                  <a:gd name="T8" fmla="*/ 63 w 63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69">
                    <a:moveTo>
                      <a:pt x="63" y="0"/>
                    </a:moveTo>
                    <a:lnTo>
                      <a:pt x="0" y="48"/>
                    </a:lnTo>
                    <a:lnTo>
                      <a:pt x="42" y="26"/>
                    </a:lnTo>
                    <a:lnTo>
                      <a:pt x="42" y="69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4" name="Freeform 138">
                <a:extLst>
                  <a:ext uri="{FF2B5EF4-FFF2-40B4-BE49-F238E27FC236}">
                    <a16:creationId xmlns:a16="http://schemas.microsoft.com/office/drawing/2014/main" id="{F9AE555A-568D-4DC4-96FB-AB9A3A250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227"/>
                <a:ext cx="2679" cy="3830"/>
              </a:xfrm>
              <a:custGeom>
                <a:avLst/>
                <a:gdLst>
                  <a:gd name="T0" fmla="*/ 2679 w 2679"/>
                  <a:gd name="T1" fmla="*/ 3830 h 3830"/>
                  <a:gd name="T2" fmla="*/ 2679 w 2679"/>
                  <a:gd name="T3" fmla="*/ 3830 h 3830"/>
                  <a:gd name="T4" fmla="*/ 2679 w 2679"/>
                  <a:gd name="T5" fmla="*/ 3830 h 3830"/>
                  <a:gd name="T6" fmla="*/ 2669 w 2679"/>
                  <a:gd name="T7" fmla="*/ 3830 h 3830"/>
                  <a:gd name="T8" fmla="*/ 2621 w 2679"/>
                  <a:gd name="T9" fmla="*/ 3830 h 3830"/>
                  <a:gd name="T10" fmla="*/ 2537 w 2679"/>
                  <a:gd name="T11" fmla="*/ 3830 h 3830"/>
                  <a:gd name="T12" fmla="*/ 2447 w 2679"/>
                  <a:gd name="T13" fmla="*/ 3830 h 3830"/>
                  <a:gd name="T14" fmla="*/ 2346 w 2679"/>
                  <a:gd name="T15" fmla="*/ 3830 h 3830"/>
                  <a:gd name="T16" fmla="*/ 2256 w 2679"/>
                  <a:gd name="T17" fmla="*/ 3825 h 3830"/>
                  <a:gd name="T18" fmla="*/ 2156 w 2679"/>
                  <a:gd name="T19" fmla="*/ 3825 h 3830"/>
                  <a:gd name="T20" fmla="*/ 2056 w 2679"/>
                  <a:gd name="T21" fmla="*/ 3820 h 3830"/>
                  <a:gd name="T22" fmla="*/ 1934 w 2679"/>
                  <a:gd name="T23" fmla="*/ 3820 h 3830"/>
                  <a:gd name="T24" fmla="*/ 1791 w 2679"/>
                  <a:gd name="T25" fmla="*/ 3814 h 3830"/>
                  <a:gd name="T26" fmla="*/ 1617 w 2679"/>
                  <a:gd name="T27" fmla="*/ 3809 h 3830"/>
                  <a:gd name="T28" fmla="*/ 1421 w 2679"/>
                  <a:gd name="T29" fmla="*/ 3799 h 3830"/>
                  <a:gd name="T30" fmla="*/ 1194 w 2679"/>
                  <a:gd name="T31" fmla="*/ 3788 h 3830"/>
                  <a:gd name="T32" fmla="*/ 935 w 2679"/>
                  <a:gd name="T33" fmla="*/ 3772 h 3830"/>
                  <a:gd name="T34" fmla="*/ 671 w 2679"/>
                  <a:gd name="T35" fmla="*/ 3746 h 3830"/>
                  <a:gd name="T36" fmla="*/ 417 w 2679"/>
                  <a:gd name="T37" fmla="*/ 3714 h 3830"/>
                  <a:gd name="T38" fmla="*/ 206 w 2679"/>
                  <a:gd name="T39" fmla="*/ 3672 h 3830"/>
                  <a:gd name="T40" fmla="*/ 16 w 2679"/>
                  <a:gd name="T41" fmla="*/ 3555 h 3830"/>
                  <a:gd name="T42" fmla="*/ 31 w 2679"/>
                  <a:gd name="T43" fmla="*/ 3360 h 3830"/>
                  <a:gd name="T44" fmla="*/ 148 w 2679"/>
                  <a:gd name="T45" fmla="*/ 3116 h 3830"/>
                  <a:gd name="T46" fmla="*/ 253 w 2679"/>
                  <a:gd name="T47" fmla="*/ 2926 h 3830"/>
                  <a:gd name="T48" fmla="*/ 391 w 2679"/>
                  <a:gd name="T49" fmla="*/ 2688 h 3830"/>
                  <a:gd name="T50" fmla="*/ 507 w 2679"/>
                  <a:gd name="T51" fmla="*/ 2471 h 3830"/>
                  <a:gd name="T52" fmla="*/ 655 w 2679"/>
                  <a:gd name="T53" fmla="*/ 2217 h 3830"/>
                  <a:gd name="T54" fmla="*/ 782 w 2679"/>
                  <a:gd name="T55" fmla="*/ 2000 h 3830"/>
                  <a:gd name="T56" fmla="*/ 914 w 2679"/>
                  <a:gd name="T57" fmla="*/ 1773 h 3830"/>
                  <a:gd name="T58" fmla="*/ 1051 w 2679"/>
                  <a:gd name="T59" fmla="*/ 1529 h 3830"/>
                  <a:gd name="T60" fmla="*/ 1194 w 2679"/>
                  <a:gd name="T61" fmla="*/ 1281 h 3830"/>
                  <a:gd name="T62" fmla="*/ 1332 w 2679"/>
                  <a:gd name="T63" fmla="*/ 1043 h 3830"/>
                  <a:gd name="T64" fmla="*/ 1464 w 2679"/>
                  <a:gd name="T65" fmla="*/ 815 h 3830"/>
                  <a:gd name="T66" fmla="*/ 1575 w 2679"/>
                  <a:gd name="T67" fmla="*/ 625 h 3830"/>
                  <a:gd name="T68" fmla="*/ 1665 w 2679"/>
                  <a:gd name="T69" fmla="*/ 466 h 3830"/>
                  <a:gd name="T70" fmla="*/ 1739 w 2679"/>
                  <a:gd name="T71" fmla="*/ 339 h 3830"/>
                  <a:gd name="T72" fmla="*/ 1791 w 2679"/>
                  <a:gd name="T73" fmla="*/ 244 h 3830"/>
                  <a:gd name="T74" fmla="*/ 1844 w 2679"/>
                  <a:gd name="T75" fmla="*/ 159 h 3830"/>
                  <a:gd name="T76" fmla="*/ 1887 w 2679"/>
                  <a:gd name="T77" fmla="*/ 85 h 3830"/>
                  <a:gd name="T78" fmla="*/ 1924 w 2679"/>
                  <a:gd name="T79" fmla="*/ 16 h 3830"/>
                  <a:gd name="T80" fmla="*/ 1934 w 2679"/>
                  <a:gd name="T81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79" h="3830">
                    <a:moveTo>
                      <a:pt x="2679" y="3830"/>
                    </a:moveTo>
                    <a:lnTo>
                      <a:pt x="2679" y="3830"/>
                    </a:lnTo>
                    <a:lnTo>
                      <a:pt x="2679" y="3830"/>
                    </a:lnTo>
                    <a:lnTo>
                      <a:pt x="2679" y="3830"/>
                    </a:lnTo>
                    <a:lnTo>
                      <a:pt x="2679" y="3830"/>
                    </a:lnTo>
                    <a:lnTo>
                      <a:pt x="2679" y="3830"/>
                    </a:lnTo>
                    <a:lnTo>
                      <a:pt x="2674" y="3830"/>
                    </a:lnTo>
                    <a:lnTo>
                      <a:pt x="2669" y="3830"/>
                    </a:lnTo>
                    <a:lnTo>
                      <a:pt x="2653" y="3830"/>
                    </a:lnTo>
                    <a:lnTo>
                      <a:pt x="2621" y="3830"/>
                    </a:lnTo>
                    <a:lnTo>
                      <a:pt x="2584" y="3830"/>
                    </a:lnTo>
                    <a:lnTo>
                      <a:pt x="2537" y="3830"/>
                    </a:lnTo>
                    <a:lnTo>
                      <a:pt x="2494" y="3830"/>
                    </a:lnTo>
                    <a:lnTo>
                      <a:pt x="2447" y="3830"/>
                    </a:lnTo>
                    <a:lnTo>
                      <a:pt x="2399" y="3830"/>
                    </a:lnTo>
                    <a:lnTo>
                      <a:pt x="2346" y="3830"/>
                    </a:lnTo>
                    <a:lnTo>
                      <a:pt x="2309" y="3825"/>
                    </a:lnTo>
                    <a:lnTo>
                      <a:pt x="2256" y="3825"/>
                    </a:lnTo>
                    <a:lnTo>
                      <a:pt x="2204" y="3825"/>
                    </a:lnTo>
                    <a:lnTo>
                      <a:pt x="2156" y="3825"/>
                    </a:lnTo>
                    <a:lnTo>
                      <a:pt x="2108" y="3825"/>
                    </a:lnTo>
                    <a:lnTo>
                      <a:pt x="2056" y="3820"/>
                    </a:lnTo>
                    <a:lnTo>
                      <a:pt x="1997" y="3820"/>
                    </a:lnTo>
                    <a:lnTo>
                      <a:pt x="1934" y="3820"/>
                    </a:lnTo>
                    <a:lnTo>
                      <a:pt x="1865" y="3814"/>
                    </a:lnTo>
                    <a:lnTo>
                      <a:pt x="1791" y="3814"/>
                    </a:lnTo>
                    <a:lnTo>
                      <a:pt x="1707" y="3809"/>
                    </a:lnTo>
                    <a:lnTo>
                      <a:pt x="1617" y="3809"/>
                    </a:lnTo>
                    <a:lnTo>
                      <a:pt x="1522" y="3804"/>
                    </a:lnTo>
                    <a:lnTo>
                      <a:pt x="1421" y="3799"/>
                    </a:lnTo>
                    <a:lnTo>
                      <a:pt x="1310" y="3793"/>
                    </a:lnTo>
                    <a:lnTo>
                      <a:pt x="1194" y="3788"/>
                    </a:lnTo>
                    <a:lnTo>
                      <a:pt x="1067" y="3777"/>
                    </a:lnTo>
                    <a:lnTo>
                      <a:pt x="935" y="3772"/>
                    </a:lnTo>
                    <a:lnTo>
                      <a:pt x="808" y="3762"/>
                    </a:lnTo>
                    <a:lnTo>
                      <a:pt x="671" y="3746"/>
                    </a:lnTo>
                    <a:lnTo>
                      <a:pt x="539" y="3735"/>
                    </a:lnTo>
                    <a:lnTo>
                      <a:pt x="417" y="3714"/>
                    </a:lnTo>
                    <a:lnTo>
                      <a:pt x="306" y="3693"/>
                    </a:lnTo>
                    <a:lnTo>
                      <a:pt x="206" y="3672"/>
                    </a:lnTo>
                    <a:lnTo>
                      <a:pt x="79" y="3619"/>
                    </a:lnTo>
                    <a:lnTo>
                      <a:pt x="16" y="3555"/>
                    </a:lnTo>
                    <a:lnTo>
                      <a:pt x="0" y="3471"/>
                    </a:lnTo>
                    <a:lnTo>
                      <a:pt x="31" y="3360"/>
                    </a:lnTo>
                    <a:lnTo>
                      <a:pt x="84" y="3248"/>
                    </a:lnTo>
                    <a:lnTo>
                      <a:pt x="148" y="3116"/>
                    </a:lnTo>
                    <a:lnTo>
                      <a:pt x="201" y="3026"/>
                    </a:lnTo>
                    <a:lnTo>
                      <a:pt x="253" y="2926"/>
                    </a:lnTo>
                    <a:lnTo>
                      <a:pt x="317" y="2815"/>
                    </a:lnTo>
                    <a:lnTo>
                      <a:pt x="391" y="2688"/>
                    </a:lnTo>
                    <a:lnTo>
                      <a:pt x="444" y="2582"/>
                    </a:lnTo>
                    <a:lnTo>
                      <a:pt x="507" y="2471"/>
                    </a:lnTo>
                    <a:lnTo>
                      <a:pt x="581" y="2344"/>
                    </a:lnTo>
                    <a:lnTo>
                      <a:pt x="655" y="2217"/>
                    </a:lnTo>
                    <a:lnTo>
                      <a:pt x="719" y="2111"/>
                    </a:lnTo>
                    <a:lnTo>
                      <a:pt x="782" y="2000"/>
                    </a:lnTo>
                    <a:lnTo>
                      <a:pt x="845" y="1889"/>
                    </a:lnTo>
                    <a:lnTo>
                      <a:pt x="914" y="1773"/>
                    </a:lnTo>
                    <a:lnTo>
                      <a:pt x="983" y="1651"/>
                    </a:lnTo>
                    <a:lnTo>
                      <a:pt x="1051" y="1529"/>
                    </a:lnTo>
                    <a:lnTo>
                      <a:pt x="1125" y="1402"/>
                    </a:lnTo>
                    <a:lnTo>
                      <a:pt x="1194" y="1281"/>
                    </a:lnTo>
                    <a:lnTo>
                      <a:pt x="1263" y="1159"/>
                    </a:lnTo>
                    <a:lnTo>
                      <a:pt x="1332" y="1043"/>
                    </a:lnTo>
                    <a:lnTo>
                      <a:pt x="1400" y="926"/>
                    </a:lnTo>
                    <a:lnTo>
                      <a:pt x="1464" y="815"/>
                    </a:lnTo>
                    <a:lnTo>
                      <a:pt x="1522" y="715"/>
                    </a:lnTo>
                    <a:lnTo>
                      <a:pt x="1575" y="625"/>
                    </a:lnTo>
                    <a:lnTo>
                      <a:pt x="1622" y="540"/>
                    </a:lnTo>
                    <a:lnTo>
                      <a:pt x="1665" y="466"/>
                    </a:lnTo>
                    <a:lnTo>
                      <a:pt x="1707" y="397"/>
                    </a:lnTo>
                    <a:lnTo>
                      <a:pt x="1739" y="339"/>
                    </a:lnTo>
                    <a:lnTo>
                      <a:pt x="1770" y="286"/>
                    </a:lnTo>
                    <a:lnTo>
                      <a:pt x="1791" y="244"/>
                    </a:lnTo>
                    <a:lnTo>
                      <a:pt x="1813" y="207"/>
                    </a:lnTo>
                    <a:lnTo>
                      <a:pt x="1844" y="159"/>
                    </a:lnTo>
                    <a:lnTo>
                      <a:pt x="1860" y="127"/>
                    </a:lnTo>
                    <a:lnTo>
                      <a:pt x="1887" y="85"/>
                    </a:lnTo>
                    <a:lnTo>
                      <a:pt x="1902" y="53"/>
                    </a:lnTo>
                    <a:lnTo>
                      <a:pt x="1924" y="16"/>
                    </a:lnTo>
                    <a:lnTo>
                      <a:pt x="1929" y="6"/>
                    </a:lnTo>
                    <a:lnTo>
                      <a:pt x="1934" y="0"/>
                    </a:lnTo>
                    <a:lnTo>
                      <a:pt x="1934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5" name="Freeform 139">
                <a:extLst>
                  <a:ext uri="{FF2B5EF4-FFF2-40B4-BE49-F238E27FC236}">
                    <a16:creationId xmlns:a16="http://schemas.microsoft.com/office/drawing/2014/main" id="{DEB1BEDC-7BDD-4197-B14E-B0EC14299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4" y="3169"/>
                <a:ext cx="58" cy="68"/>
              </a:xfrm>
              <a:custGeom>
                <a:avLst/>
                <a:gdLst>
                  <a:gd name="T0" fmla="*/ 58 w 58"/>
                  <a:gd name="T1" fmla="*/ 0 h 68"/>
                  <a:gd name="T2" fmla="*/ 0 w 58"/>
                  <a:gd name="T3" fmla="*/ 58 h 68"/>
                  <a:gd name="T4" fmla="*/ 37 w 58"/>
                  <a:gd name="T5" fmla="*/ 31 h 68"/>
                  <a:gd name="T6" fmla="*/ 42 w 58"/>
                  <a:gd name="T7" fmla="*/ 68 h 68"/>
                  <a:gd name="T8" fmla="*/ 58 w 5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68">
                    <a:moveTo>
                      <a:pt x="58" y="0"/>
                    </a:moveTo>
                    <a:lnTo>
                      <a:pt x="0" y="58"/>
                    </a:lnTo>
                    <a:lnTo>
                      <a:pt x="37" y="31"/>
                    </a:lnTo>
                    <a:lnTo>
                      <a:pt x="42" y="68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6" name="Freeform 140">
                <a:extLst>
                  <a:ext uri="{FF2B5EF4-FFF2-40B4-BE49-F238E27FC236}">
                    <a16:creationId xmlns:a16="http://schemas.microsoft.com/office/drawing/2014/main" id="{CEDF75E9-BFA1-409E-B4FA-E4EC27B58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0" y="227"/>
                <a:ext cx="2478" cy="3830"/>
              </a:xfrm>
              <a:custGeom>
                <a:avLst/>
                <a:gdLst>
                  <a:gd name="T0" fmla="*/ 2478 w 2478"/>
                  <a:gd name="T1" fmla="*/ 3830 h 3830"/>
                  <a:gd name="T2" fmla="*/ 2478 w 2478"/>
                  <a:gd name="T3" fmla="*/ 3830 h 3830"/>
                  <a:gd name="T4" fmla="*/ 2478 w 2478"/>
                  <a:gd name="T5" fmla="*/ 3830 h 3830"/>
                  <a:gd name="T6" fmla="*/ 2462 w 2478"/>
                  <a:gd name="T7" fmla="*/ 3830 h 3830"/>
                  <a:gd name="T8" fmla="*/ 2410 w 2478"/>
                  <a:gd name="T9" fmla="*/ 3830 h 3830"/>
                  <a:gd name="T10" fmla="*/ 2320 w 2478"/>
                  <a:gd name="T11" fmla="*/ 3830 h 3830"/>
                  <a:gd name="T12" fmla="*/ 2235 w 2478"/>
                  <a:gd name="T13" fmla="*/ 3825 h 3830"/>
                  <a:gd name="T14" fmla="*/ 2135 w 2478"/>
                  <a:gd name="T15" fmla="*/ 3825 h 3830"/>
                  <a:gd name="T16" fmla="*/ 2040 w 2478"/>
                  <a:gd name="T17" fmla="*/ 3820 h 3830"/>
                  <a:gd name="T18" fmla="*/ 1944 w 2478"/>
                  <a:gd name="T19" fmla="*/ 3814 h 3830"/>
                  <a:gd name="T20" fmla="*/ 1839 w 2478"/>
                  <a:gd name="T21" fmla="*/ 3809 h 3830"/>
                  <a:gd name="T22" fmla="*/ 1744 w 2478"/>
                  <a:gd name="T23" fmla="*/ 3804 h 3830"/>
                  <a:gd name="T24" fmla="*/ 1633 w 2478"/>
                  <a:gd name="T25" fmla="*/ 3793 h 3830"/>
                  <a:gd name="T26" fmla="*/ 1501 w 2478"/>
                  <a:gd name="T27" fmla="*/ 3783 h 3830"/>
                  <a:gd name="T28" fmla="*/ 1353 w 2478"/>
                  <a:gd name="T29" fmla="*/ 3772 h 3830"/>
                  <a:gd name="T30" fmla="*/ 1199 w 2478"/>
                  <a:gd name="T31" fmla="*/ 3751 h 3830"/>
                  <a:gd name="T32" fmla="*/ 1014 w 2478"/>
                  <a:gd name="T33" fmla="*/ 3730 h 3830"/>
                  <a:gd name="T34" fmla="*/ 824 w 2478"/>
                  <a:gd name="T35" fmla="*/ 3698 h 3830"/>
                  <a:gd name="T36" fmla="*/ 618 w 2478"/>
                  <a:gd name="T37" fmla="*/ 3661 h 3830"/>
                  <a:gd name="T38" fmla="*/ 417 w 2478"/>
                  <a:gd name="T39" fmla="*/ 3613 h 3830"/>
                  <a:gd name="T40" fmla="*/ 243 w 2478"/>
                  <a:gd name="T41" fmla="*/ 3550 h 3830"/>
                  <a:gd name="T42" fmla="*/ 58 w 2478"/>
                  <a:gd name="T43" fmla="*/ 3428 h 3830"/>
                  <a:gd name="T44" fmla="*/ 0 w 2478"/>
                  <a:gd name="T45" fmla="*/ 3254 h 3830"/>
                  <a:gd name="T46" fmla="*/ 58 w 2478"/>
                  <a:gd name="T47" fmla="*/ 3010 h 3830"/>
                  <a:gd name="T48" fmla="*/ 158 w 2478"/>
                  <a:gd name="T49" fmla="*/ 2788 h 3830"/>
                  <a:gd name="T50" fmla="*/ 274 w 2478"/>
                  <a:gd name="T51" fmla="*/ 2555 h 3830"/>
                  <a:gd name="T52" fmla="*/ 407 w 2478"/>
                  <a:gd name="T53" fmla="*/ 2323 h 3830"/>
                  <a:gd name="T54" fmla="*/ 549 w 2478"/>
                  <a:gd name="T55" fmla="*/ 2064 h 3830"/>
                  <a:gd name="T56" fmla="*/ 671 w 2478"/>
                  <a:gd name="T57" fmla="*/ 1852 h 3830"/>
                  <a:gd name="T58" fmla="*/ 792 w 2478"/>
                  <a:gd name="T59" fmla="*/ 1630 h 3830"/>
                  <a:gd name="T60" fmla="*/ 924 w 2478"/>
                  <a:gd name="T61" fmla="*/ 1397 h 3830"/>
                  <a:gd name="T62" fmla="*/ 1057 w 2478"/>
                  <a:gd name="T63" fmla="*/ 1170 h 3830"/>
                  <a:gd name="T64" fmla="*/ 1183 w 2478"/>
                  <a:gd name="T65" fmla="*/ 953 h 3830"/>
                  <a:gd name="T66" fmla="*/ 1300 w 2478"/>
                  <a:gd name="T67" fmla="*/ 752 h 3830"/>
                  <a:gd name="T68" fmla="*/ 1395 w 2478"/>
                  <a:gd name="T69" fmla="*/ 582 h 3830"/>
                  <a:gd name="T70" fmla="*/ 1479 w 2478"/>
                  <a:gd name="T71" fmla="*/ 440 h 3830"/>
                  <a:gd name="T72" fmla="*/ 1543 w 2478"/>
                  <a:gd name="T73" fmla="*/ 328 h 3830"/>
                  <a:gd name="T74" fmla="*/ 1596 w 2478"/>
                  <a:gd name="T75" fmla="*/ 239 h 3830"/>
                  <a:gd name="T76" fmla="*/ 1643 w 2478"/>
                  <a:gd name="T77" fmla="*/ 159 h 3830"/>
                  <a:gd name="T78" fmla="*/ 1686 w 2478"/>
                  <a:gd name="T79" fmla="*/ 85 h 3830"/>
                  <a:gd name="T80" fmla="*/ 1723 w 2478"/>
                  <a:gd name="T81" fmla="*/ 16 h 3830"/>
                  <a:gd name="T82" fmla="*/ 1733 w 2478"/>
                  <a:gd name="T83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78" h="3830">
                    <a:moveTo>
                      <a:pt x="2478" y="3830"/>
                    </a:moveTo>
                    <a:lnTo>
                      <a:pt x="2478" y="3830"/>
                    </a:lnTo>
                    <a:lnTo>
                      <a:pt x="2478" y="3830"/>
                    </a:lnTo>
                    <a:lnTo>
                      <a:pt x="2478" y="3830"/>
                    </a:lnTo>
                    <a:lnTo>
                      <a:pt x="2478" y="3830"/>
                    </a:lnTo>
                    <a:lnTo>
                      <a:pt x="2478" y="3830"/>
                    </a:lnTo>
                    <a:lnTo>
                      <a:pt x="2473" y="3830"/>
                    </a:lnTo>
                    <a:lnTo>
                      <a:pt x="2462" y="3830"/>
                    </a:lnTo>
                    <a:lnTo>
                      <a:pt x="2447" y="3830"/>
                    </a:lnTo>
                    <a:lnTo>
                      <a:pt x="2410" y="3830"/>
                    </a:lnTo>
                    <a:lnTo>
                      <a:pt x="2373" y="3830"/>
                    </a:lnTo>
                    <a:lnTo>
                      <a:pt x="2320" y="3830"/>
                    </a:lnTo>
                    <a:lnTo>
                      <a:pt x="2283" y="3830"/>
                    </a:lnTo>
                    <a:lnTo>
                      <a:pt x="2235" y="3825"/>
                    </a:lnTo>
                    <a:lnTo>
                      <a:pt x="2193" y="3825"/>
                    </a:lnTo>
                    <a:lnTo>
                      <a:pt x="2135" y="3825"/>
                    </a:lnTo>
                    <a:lnTo>
                      <a:pt x="2092" y="3820"/>
                    </a:lnTo>
                    <a:lnTo>
                      <a:pt x="2040" y="3820"/>
                    </a:lnTo>
                    <a:lnTo>
                      <a:pt x="1987" y="3820"/>
                    </a:lnTo>
                    <a:lnTo>
                      <a:pt x="1944" y="3814"/>
                    </a:lnTo>
                    <a:lnTo>
                      <a:pt x="1892" y="3814"/>
                    </a:lnTo>
                    <a:lnTo>
                      <a:pt x="1839" y="3809"/>
                    </a:lnTo>
                    <a:lnTo>
                      <a:pt x="1791" y="3804"/>
                    </a:lnTo>
                    <a:lnTo>
                      <a:pt x="1744" y="3804"/>
                    </a:lnTo>
                    <a:lnTo>
                      <a:pt x="1691" y="3799"/>
                    </a:lnTo>
                    <a:lnTo>
                      <a:pt x="1633" y="3793"/>
                    </a:lnTo>
                    <a:lnTo>
                      <a:pt x="1569" y="3788"/>
                    </a:lnTo>
                    <a:lnTo>
                      <a:pt x="1501" y="3783"/>
                    </a:lnTo>
                    <a:lnTo>
                      <a:pt x="1432" y="3777"/>
                    </a:lnTo>
                    <a:lnTo>
                      <a:pt x="1353" y="3772"/>
                    </a:lnTo>
                    <a:lnTo>
                      <a:pt x="1284" y="3762"/>
                    </a:lnTo>
                    <a:lnTo>
                      <a:pt x="1199" y="3751"/>
                    </a:lnTo>
                    <a:lnTo>
                      <a:pt x="1109" y="3740"/>
                    </a:lnTo>
                    <a:lnTo>
                      <a:pt x="1014" y="3730"/>
                    </a:lnTo>
                    <a:lnTo>
                      <a:pt x="919" y="3714"/>
                    </a:lnTo>
                    <a:lnTo>
                      <a:pt x="824" y="3698"/>
                    </a:lnTo>
                    <a:lnTo>
                      <a:pt x="718" y="3682"/>
                    </a:lnTo>
                    <a:lnTo>
                      <a:pt x="618" y="3661"/>
                    </a:lnTo>
                    <a:lnTo>
                      <a:pt x="518" y="3640"/>
                    </a:lnTo>
                    <a:lnTo>
                      <a:pt x="417" y="3613"/>
                    </a:lnTo>
                    <a:lnTo>
                      <a:pt x="327" y="3582"/>
                    </a:lnTo>
                    <a:lnTo>
                      <a:pt x="243" y="3550"/>
                    </a:lnTo>
                    <a:lnTo>
                      <a:pt x="137" y="3492"/>
                    </a:lnTo>
                    <a:lnTo>
                      <a:pt x="58" y="3428"/>
                    </a:lnTo>
                    <a:lnTo>
                      <a:pt x="15" y="3349"/>
                    </a:lnTo>
                    <a:lnTo>
                      <a:pt x="0" y="3254"/>
                    </a:lnTo>
                    <a:lnTo>
                      <a:pt x="10" y="3143"/>
                    </a:lnTo>
                    <a:lnTo>
                      <a:pt x="58" y="3010"/>
                    </a:lnTo>
                    <a:lnTo>
                      <a:pt x="95" y="2910"/>
                    </a:lnTo>
                    <a:lnTo>
                      <a:pt x="158" y="2788"/>
                    </a:lnTo>
                    <a:lnTo>
                      <a:pt x="222" y="2661"/>
                    </a:lnTo>
                    <a:lnTo>
                      <a:pt x="274" y="2555"/>
                    </a:lnTo>
                    <a:lnTo>
                      <a:pt x="333" y="2444"/>
                    </a:lnTo>
                    <a:lnTo>
                      <a:pt x="407" y="2323"/>
                    </a:lnTo>
                    <a:lnTo>
                      <a:pt x="470" y="2196"/>
                    </a:lnTo>
                    <a:lnTo>
                      <a:pt x="549" y="2064"/>
                    </a:lnTo>
                    <a:lnTo>
                      <a:pt x="607" y="1958"/>
                    </a:lnTo>
                    <a:lnTo>
                      <a:pt x="671" y="1852"/>
                    </a:lnTo>
                    <a:lnTo>
                      <a:pt x="729" y="1741"/>
                    </a:lnTo>
                    <a:lnTo>
                      <a:pt x="792" y="1630"/>
                    </a:lnTo>
                    <a:lnTo>
                      <a:pt x="861" y="1513"/>
                    </a:lnTo>
                    <a:lnTo>
                      <a:pt x="924" y="1397"/>
                    </a:lnTo>
                    <a:lnTo>
                      <a:pt x="993" y="1286"/>
                    </a:lnTo>
                    <a:lnTo>
                      <a:pt x="1057" y="1170"/>
                    </a:lnTo>
                    <a:lnTo>
                      <a:pt x="1120" y="1058"/>
                    </a:lnTo>
                    <a:lnTo>
                      <a:pt x="1183" y="953"/>
                    </a:lnTo>
                    <a:lnTo>
                      <a:pt x="1242" y="852"/>
                    </a:lnTo>
                    <a:lnTo>
                      <a:pt x="1300" y="752"/>
                    </a:lnTo>
                    <a:lnTo>
                      <a:pt x="1353" y="662"/>
                    </a:lnTo>
                    <a:lnTo>
                      <a:pt x="1395" y="582"/>
                    </a:lnTo>
                    <a:lnTo>
                      <a:pt x="1437" y="508"/>
                    </a:lnTo>
                    <a:lnTo>
                      <a:pt x="1479" y="440"/>
                    </a:lnTo>
                    <a:lnTo>
                      <a:pt x="1511" y="381"/>
                    </a:lnTo>
                    <a:lnTo>
                      <a:pt x="1543" y="328"/>
                    </a:lnTo>
                    <a:lnTo>
                      <a:pt x="1569" y="281"/>
                    </a:lnTo>
                    <a:lnTo>
                      <a:pt x="1596" y="239"/>
                    </a:lnTo>
                    <a:lnTo>
                      <a:pt x="1617" y="196"/>
                    </a:lnTo>
                    <a:lnTo>
                      <a:pt x="1643" y="159"/>
                    </a:lnTo>
                    <a:lnTo>
                      <a:pt x="1664" y="117"/>
                    </a:lnTo>
                    <a:lnTo>
                      <a:pt x="1686" y="85"/>
                    </a:lnTo>
                    <a:lnTo>
                      <a:pt x="1707" y="43"/>
                    </a:lnTo>
                    <a:lnTo>
                      <a:pt x="1723" y="16"/>
                    </a:lnTo>
                    <a:lnTo>
                      <a:pt x="1733" y="0"/>
                    </a:lnTo>
                    <a:lnTo>
                      <a:pt x="1733" y="0"/>
                    </a:lnTo>
                    <a:lnTo>
                      <a:pt x="1733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7" name="Freeform 141">
                <a:extLst>
                  <a:ext uri="{FF2B5EF4-FFF2-40B4-BE49-F238E27FC236}">
                    <a16:creationId xmlns:a16="http://schemas.microsoft.com/office/drawing/2014/main" id="{C7F921D1-A68F-4AFF-9F92-B78AA833F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5" y="3005"/>
                <a:ext cx="53" cy="68"/>
              </a:xfrm>
              <a:custGeom>
                <a:avLst/>
                <a:gdLst>
                  <a:gd name="T0" fmla="*/ 53 w 53"/>
                  <a:gd name="T1" fmla="*/ 0 h 68"/>
                  <a:gd name="T2" fmla="*/ 0 w 53"/>
                  <a:gd name="T3" fmla="*/ 58 h 68"/>
                  <a:gd name="T4" fmla="*/ 37 w 53"/>
                  <a:gd name="T5" fmla="*/ 31 h 68"/>
                  <a:gd name="T6" fmla="*/ 43 w 53"/>
                  <a:gd name="T7" fmla="*/ 68 h 68"/>
                  <a:gd name="T8" fmla="*/ 53 w 53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68">
                    <a:moveTo>
                      <a:pt x="53" y="0"/>
                    </a:moveTo>
                    <a:lnTo>
                      <a:pt x="0" y="58"/>
                    </a:lnTo>
                    <a:lnTo>
                      <a:pt x="37" y="31"/>
                    </a:lnTo>
                    <a:lnTo>
                      <a:pt x="43" y="68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8" name="Freeform 142">
                <a:extLst>
                  <a:ext uri="{FF2B5EF4-FFF2-40B4-BE49-F238E27FC236}">
                    <a16:creationId xmlns:a16="http://schemas.microsoft.com/office/drawing/2014/main" id="{D39BC7CD-6072-427E-B796-37247B04A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" y="227"/>
                <a:ext cx="2219" cy="3830"/>
              </a:xfrm>
              <a:custGeom>
                <a:avLst/>
                <a:gdLst>
                  <a:gd name="T0" fmla="*/ 2219 w 2219"/>
                  <a:gd name="T1" fmla="*/ 3830 h 3830"/>
                  <a:gd name="T2" fmla="*/ 2219 w 2219"/>
                  <a:gd name="T3" fmla="*/ 3830 h 3830"/>
                  <a:gd name="T4" fmla="*/ 2219 w 2219"/>
                  <a:gd name="T5" fmla="*/ 3830 h 3830"/>
                  <a:gd name="T6" fmla="*/ 2209 w 2219"/>
                  <a:gd name="T7" fmla="*/ 3830 h 3830"/>
                  <a:gd name="T8" fmla="*/ 2177 w 2219"/>
                  <a:gd name="T9" fmla="*/ 3830 h 3830"/>
                  <a:gd name="T10" fmla="*/ 2092 w 2219"/>
                  <a:gd name="T11" fmla="*/ 3830 h 3830"/>
                  <a:gd name="T12" fmla="*/ 2003 w 2219"/>
                  <a:gd name="T13" fmla="*/ 3825 h 3830"/>
                  <a:gd name="T14" fmla="*/ 1907 w 2219"/>
                  <a:gd name="T15" fmla="*/ 3820 h 3830"/>
                  <a:gd name="T16" fmla="*/ 1807 w 2219"/>
                  <a:gd name="T17" fmla="*/ 3809 h 3830"/>
                  <a:gd name="T18" fmla="*/ 1707 w 2219"/>
                  <a:gd name="T19" fmla="*/ 3799 h 3830"/>
                  <a:gd name="T20" fmla="*/ 1617 w 2219"/>
                  <a:gd name="T21" fmla="*/ 3788 h 3830"/>
                  <a:gd name="T22" fmla="*/ 1506 w 2219"/>
                  <a:gd name="T23" fmla="*/ 3772 h 3830"/>
                  <a:gd name="T24" fmla="*/ 1416 w 2219"/>
                  <a:gd name="T25" fmla="*/ 3762 h 3830"/>
                  <a:gd name="T26" fmla="*/ 1310 w 2219"/>
                  <a:gd name="T27" fmla="*/ 3740 h 3830"/>
                  <a:gd name="T28" fmla="*/ 1189 w 2219"/>
                  <a:gd name="T29" fmla="*/ 3719 h 3830"/>
                  <a:gd name="T30" fmla="*/ 1062 w 2219"/>
                  <a:gd name="T31" fmla="*/ 3693 h 3830"/>
                  <a:gd name="T32" fmla="*/ 919 w 2219"/>
                  <a:gd name="T33" fmla="*/ 3656 h 3830"/>
                  <a:gd name="T34" fmla="*/ 766 w 2219"/>
                  <a:gd name="T35" fmla="*/ 3613 h 3830"/>
                  <a:gd name="T36" fmla="*/ 607 w 2219"/>
                  <a:gd name="T37" fmla="*/ 3561 h 3830"/>
                  <a:gd name="T38" fmla="*/ 443 w 2219"/>
                  <a:gd name="T39" fmla="*/ 3492 h 3830"/>
                  <a:gd name="T40" fmla="*/ 285 w 2219"/>
                  <a:gd name="T41" fmla="*/ 3407 h 3830"/>
                  <a:gd name="T42" fmla="*/ 142 w 2219"/>
                  <a:gd name="T43" fmla="*/ 3291 h 3830"/>
                  <a:gd name="T44" fmla="*/ 42 w 2219"/>
                  <a:gd name="T45" fmla="*/ 3148 h 3830"/>
                  <a:gd name="T46" fmla="*/ 0 w 2219"/>
                  <a:gd name="T47" fmla="*/ 2968 h 3830"/>
                  <a:gd name="T48" fmla="*/ 26 w 2219"/>
                  <a:gd name="T49" fmla="*/ 2746 h 3830"/>
                  <a:gd name="T50" fmla="*/ 121 w 2219"/>
                  <a:gd name="T51" fmla="*/ 2476 h 3830"/>
                  <a:gd name="T52" fmla="*/ 216 w 2219"/>
                  <a:gd name="T53" fmla="*/ 2259 h 3830"/>
                  <a:gd name="T54" fmla="*/ 333 w 2219"/>
                  <a:gd name="T55" fmla="*/ 2021 h 3830"/>
                  <a:gd name="T56" fmla="*/ 475 w 2219"/>
                  <a:gd name="T57" fmla="*/ 1757 h 3830"/>
                  <a:gd name="T58" fmla="*/ 597 w 2219"/>
                  <a:gd name="T59" fmla="*/ 1535 h 3830"/>
                  <a:gd name="T60" fmla="*/ 724 w 2219"/>
                  <a:gd name="T61" fmla="*/ 1312 h 3830"/>
                  <a:gd name="T62" fmla="*/ 845 w 2219"/>
                  <a:gd name="T63" fmla="*/ 1095 h 3830"/>
                  <a:gd name="T64" fmla="*/ 961 w 2219"/>
                  <a:gd name="T65" fmla="*/ 889 h 3830"/>
                  <a:gd name="T66" fmla="*/ 1067 w 2219"/>
                  <a:gd name="T67" fmla="*/ 704 h 3830"/>
                  <a:gd name="T68" fmla="*/ 1157 w 2219"/>
                  <a:gd name="T69" fmla="*/ 545 h 3830"/>
                  <a:gd name="T70" fmla="*/ 1236 w 2219"/>
                  <a:gd name="T71" fmla="*/ 413 h 3830"/>
                  <a:gd name="T72" fmla="*/ 1294 w 2219"/>
                  <a:gd name="T73" fmla="*/ 307 h 3830"/>
                  <a:gd name="T74" fmla="*/ 1342 w 2219"/>
                  <a:gd name="T75" fmla="*/ 228 h 3830"/>
                  <a:gd name="T76" fmla="*/ 1390 w 2219"/>
                  <a:gd name="T77" fmla="*/ 143 h 3830"/>
                  <a:gd name="T78" fmla="*/ 1432 w 2219"/>
                  <a:gd name="T79" fmla="*/ 75 h 3830"/>
                  <a:gd name="T80" fmla="*/ 1469 w 2219"/>
                  <a:gd name="T81" fmla="*/ 11 h 3830"/>
                  <a:gd name="T82" fmla="*/ 1474 w 2219"/>
                  <a:gd name="T83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19" h="3830">
                    <a:moveTo>
                      <a:pt x="2219" y="3830"/>
                    </a:moveTo>
                    <a:lnTo>
                      <a:pt x="2219" y="3830"/>
                    </a:lnTo>
                    <a:lnTo>
                      <a:pt x="2219" y="3830"/>
                    </a:lnTo>
                    <a:lnTo>
                      <a:pt x="2219" y="3830"/>
                    </a:lnTo>
                    <a:lnTo>
                      <a:pt x="2219" y="3830"/>
                    </a:lnTo>
                    <a:lnTo>
                      <a:pt x="2219" y="3830"/>
                    </a:lnTo>
                    <a:lnTo>
                      <a:pt x="2214" y="3830"/>
                    </a:lnTo>
                    <a:lnTo>
                      <a:pt x="2209" y="3830"/>
                    </a:lnTo>
                    <a:lnTo>
                      <a:pt x="2198" y="3830"/>
                    </a:lnTo>
                    <a:lnTo>
                      <a:pt x="2177" y="3830"/>
                    </a:lnTo>
                    <a:lnTo>
                      <a:pt x="2129" y="3830"/>
                    </a:lnTo>
                    <a:lnTo>
                      <a:pt x="2092" y="3830"/>
                    </a:lnTo>
                    <a:lnTo>
                      <a:pt x="2045" y="3825"/>
                    </a:lnTo>
                    <a:lnTo>
                      <a:pt x="2003" y="3825"/>
                    </a:lnTo>
                    <a:lnTo>
                      <a:pt x="1955" y="3820"/>
                    </a:lnTo>
                    <a:lnTo>
                      <a:pt x="1907" y="3820"/>
                    </a:lnTo>
                    <a:lnTo>
                      <a:pt x="1855" y="3814"/>
                    </a:lnTo>
                    <a:lnTo>
                      <a:pt x="1807" y="3809"/>
                    </a:lnTo>
                    <a:lnTo>
                      <a:pt x="1759" y="3804"/>
                    </a:lnTo>
                    <a:lnTo>
                      <a:pt x="1707" y="3799"/>
                    </a:lnTo>
                    <a:lnTo>
                      <a:pt x="1659" y="3793"/>
                    </a:lnTo>
                    <a:lnTo>
                      <a:pt x="1617" y="3788"/>
                    </a:lnTo>
                    <a:lnTo>
                      <a:pt x="1559" y="3783"/>
                    </a:lnTo>
                    <a:lnTo>
                      <a:pt x="1506" y="3772"/>
                    </a:lnTo>
                    <a:lnTo>
                      <a:pt x="1464" y="3767"/>
                    </a:lnTo>
                    <a:lnTo>
                      <a:pt x="1416" y="3762"/>
                    </a:lnTo>
                    <a:lnTo>
                      <a:pt x="1363" y="3751"/>
                    </a:lnTo>
                    <a:lnTo>
                      <a:pt x="1310" y="3740"/>
                    </a:lnTo>
                    <a:lnTo>
                      <a:pt x="1252" y="3730"/>
                    </a:lnTo>
                    <a:lnTo>
                      <a:pt x="1189" y="3719"/>
                    </a:lnTo>
                    <a:lnTo>
                      <a:pt x="1125" y="3709"/>
                    </a:lnTo>
                    <a:lnTo>
                      <a:pt x="1062" y="3693"/>
                    </a:lnTo>
                    <a:lnTo>
                      <a:pt x="993" y="3677"/>
                    </a:lnTo>
                    <a:lnTo>
                      <a:pt x="919" y="3656"/>
                    </a:lnTo>
                    <a:lnTo>
                      <a:pt x="845" y="3635"/>
                    </a:lnTo>
                    <a:lnTo>
                      <a:pt x="766" y="3613"/>
                    </a:lnTo>
                    <a:lnTo>
                      <a:pt x="687" y="3587"/>
                    </a:lnTo>
                    <a:lnTo>
                      <a:pt x="607" y="3561"/>
                    </a:lnTo>
                    <a:lnTo>
                      <a:pt x="523" y="3529"/>
                    </a:lnTo>
                    <a:lnTo>
                      <a:pt x="443" y="3492"/>
                    </a:lnTo>
                    <a:lnTo>
                      <a:pt x="364" y="3449"/>
                    </a:lnTo>
                    <a:lnTo>
                      <a:pt x="285" y="3407"/>
                    </a:lnTo>
                    <a:lnTo>
                      <a:pt x="211" y="3354"/>
                    </a:lnTo>
                    <a:lnTo>
                      <a:pt x="142" y="3291"/>
                    </a:lnTo>
                    <a:lnTo>
                      <a:pt x="84" y="3222"/>
                    </a:lnTo>
                    <a:lnTo>
                      <a:pt x="42" y="3148"/>
                    </a:lnTo>
                    <a:lnTo>
                      <a:pt x="15" y="3063"/>
                    </a:lnTo>
                    <a:lnTo>
                      <a:pt x="0" y="2968"/>
                    </a:lnTo>
                    <a:lnTo>
                      <a:pt x="5" y="2862"/>
                    </a:lnTo>
                    <a:lnTo>
                      <a:pt x="26" y="2746"/>
                    </a:lnTo>
                    <a:lnTo>
                      <a:pt x="63" y="2619"/>
                    </a:lnTo>
                    <a:lnTo>
                      <a:pt x="121" y="2476"/>
                    </a:lnTo>
                    <a:lnTo>
                      <a:pt x="163" y="2370"/>
                    </a:lnTo>
                    <a:lnTo>
                      <a:pt x="216" y="2259"/>
                    </a:lnTo>
                    <a:lnTo>
                      <a:pt x="274" y="2143"/>
                    </a:lnTo>
                    <a:lnTo>
                      <a:pt x="333" y="2021"/>
                    </a:lnTo>
                    <a:lnTo>
                      <a:pt x="406" y="1889"/>
                    </a:lnTo>
                    <a:lnTo>
                      <a:pt x="475" y="1757"/>
                    </a:lnTo>
                    <a:lnTo>
                      <a:pt x="533" y="1646"/>
                    </a:lnTo>
                    <a:lnTo>
                      <a:pt x="597" y="1535"/>
                    </a:lnTo>
                    <a:lnTo>
                      <a:pt x="660" y="1423"/>
                    </a:lnTo>
                    <a:lnTo>
                      <a:pt x="724" y="1312"/>
                    </a:lnTo>
                    <a:lnTo>
                      <a:pt x="787" y="1201"/>
                    </a:lnTo>
                    <a:lnTo>
                      <a:pt x="845" y="1095"/>
                    </a:lnTo>
                    <a:lnTo>
                      <a:pt x="903" y="990"/>
                    </a:lnTo>
                    <a:lnTo>
                      <a:pt x="961" y="889"/>
                    </a:lnTo>
                    <a:lnTo>
                      <a:pt x="1014" y="794"/>
                    </a:lnTo>
                    <a:lnTo>
                      <a:pt x="1067" y="704"/>
                    </a:lnTo>
                    <a:lnTo>
                      <a:pt x="1115" y="619"/>
                    </a:lnTo>
                    <a:lnTo>
                      <a:pt x="1157" y="545"/>
                    </a:lnTo>
                    <a:lnTo>
                      <a:pt x="1199" y="477"/>
                    </a:lnTo>
                    <a:lnTo>
                      <a:pt x="1236" y="413"/>
                    </a:lnTo>
                    <a:lnTo>
                      <a:pt x="1268" y="355"/>
                    </a:lnTo>
                    <a:lnTo>
                      <a:pt x="1294" y="307"/>
                    </a:lnTo>
                    <a:lnTo>
                      <a:pt x="1321" y="265"/>
                    </a:lnTo>
                    <a:lnTo>
                      <a:pt x="1342" y="228"/>
                    </a:lnTo>
                    <a:lnTo>
                      <a:pt x="1368" y="180"/>
                    </a:lnTo>
                    <a:lnTo>
                      <a:pt x="1390" y="143"/>
                    </a:lnTo>
                    <a:lnTo>
                      <a:pt x="1416" y="101"/>
                    </a:lnTo>
                    <a:lnTo>
                      <a:pt x="1432" y="75"/>
                    </a:lnTo>
                    <a:lnTo>
                      <a:pt x="1453" y="32"/>
                    </a:lnTo>
                    <a:lnTo>
                      <a:pt x="1469" y="11"/>
                    </a:lnTo>
                    <a:lnTo>
                      <a:pt x="1474" y="0"/>
                    </a:lnTo>
                    <a:lnTo>
                      <a:pt x="1474" y="0"/>
                    </a:lnTo>
                    <a:lnTo>
                      <a:pt x="1474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39" name="Freeform 143">
                <a:extLst>
                  <a:ext uri="{FF2B5EF4-FFF2-40B4-BE49-F238E27FC236}">
                    <a16:creationId xmlns:a16="http://schemas.microsoft.com/office/drawing/2014/main" id="{DA4A2F00-ACC8-428D-AAB0-5AE4AC30D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5" y="2814"/>
                <a:ext cx="53" cy="69"/>
              </a:xfrm>
              <a:custGeom>
                <a:avLst/>
                <a:gdLst>
                  <a:gd name="T0" fmla="*/ 53 w 53"/>
                  <a:gd name="T1" fmla="*/ 0 h 69"/>
                  <a:gd name="T2" fmla="*/ 0 w 53"/>
                  <a:gd name="T3" fmla="*/ 58 h 69"/>
                  <a:gd name="T4" fmla="*/ 37 w 53"/>
                  <a:gd name="T5" fmla="*/ 32 h 69"/>
                  <a:gd name="T6" fmla="*/ 42 w 53"/>
                  <a:gd name="T7" fmla="*/ 69 h 69"/>
                  <a:gd name="T8" fmla="*/ 53 w 53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69">
                    <a:moveTo>
                      <a:pt x="53" y="0"/>
                    </a:moveTo>
                    <a:lnTo>
                      <a:pt x="0" y="58"/>
                    </a:lnTo>
                    <a:lnTo>
                      <a:pt x="37" y="32"/>
                    </a:lnTo>
                    <a:lnTo>
                      <a:pt x="42" y="69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0" name="Freeform 144">
                <a:extLst>
                  <a:ext uri="{FF2B5EF4-FFF2-40B4-BE49-F238E27FC236}">
                    <a16:creationId xmlns:a16="http://schemas.microsoft.com/office/drawing/2014/main" id="{DE04830D-4C66-4B6F-9D13-181383F140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1" y="227"/>
                <a:ext cx="1997" cy="3830"/>
              </a:xfrm>
              <a:custGeom>
                <a:avLst/>
                <a:gdLst>
                  <a:gd name="T0" fmla="*/ 1997 w 1997"/>
                  <a:gd name="T1" fmla="*/ 3830 h 3830"/>
                  <a:gd name="T2" fmla="*/ 1997 w 1997"/>
                  <a:gd name="T3" fmla="*/ 3830 h 3830"/>
                  <a:gd name="T4" fmla="*/ 1997 w 1997"/>
                  <a:gd name="T5" fmla="*/ 3830 h 3830"/>
                  <a:gd name="T6" fmla="*/ 1987 w 1997"/>
                  <a:gd name="T7" fmla="*/ 3830 h 3830"/>
                  <a:gd name="T8" fmla="*/ 1950 w 1997"/>
                  <a:gd name="T9" fmla="*/ 3830 h 3830"/>
                  <a:gd name="T10" fmla="*/ 1876 w 1997"/>
                  <a:gd name="T11" fmla="*/ 3825 h 3830"/>
                  <a:gd name="T12" fmla="*/ 1781 w 1997"/>
                  <a:gd name="T13" fmla="*/ 3820 h 3830"/>
                  <a:gd name="T14" fmla="*/ 1685 w 1997"/>
                  <a:gd name="T15" fmla="*/ 3809 h 3830"/>
                  <a:gd name="T16" fmla="*/ 1596 w 1997"/>
                  <a:gd name="T17" fmla="*/ 3793 h 3830"/>
                  <a:gd name="T18" fmla="*/ 1500 w 1997"/>
                  <a:gd name="T19" fmla="*/ 3777 h 3830"/>
                  <a:gd name="T20" fmla="*/ 1400 w 1997"/>
                  <a:gd name="T21" fmla="*/ 3756 h 3830"/>
                  <a:gd name="T22" fmla="*/ 1300 w 1997"/>
                  <a:gd name="T23" fmla="*/ 3735 h 3830"/>
                  <a:gd name="T24" fmla="*/ 1205 w 1997"/>
                  <a:gd name="T25" fmla="*/ 3709 h 3830"/>
                  <a:gd name="T26" fmla="*/ 1104 w 1997"/>
                  <a:gd name="T27" fmla="*/ 3682 h 3830"/>
                  <a:gd name="T28" fmla="*/ 998 w 1997"/>
                  <a:gd name="T29" fmla="*/ 3650 h 3830"/>
                  <a:gd name="T30" fmla="*/ 877 w 1997"/>
                  <a:gd name="T31" fmla="*/ 3603 h 3830"/>
                  <a:gd name="T32" fmla="*/ 750 w 1997"/>
                  <a:gd name="T33" fmla="*/ 3550 h 3830"/>
                  <a:gd name="T34" fmla="*/ 607 w 1997"/>
                  <a:gd name="T35" fmla="*/ 3486 h 3830"/>
                  <a:gd name="T36" fmla="*/ 465 w 1997"/>
                  <a:gd name="T37" fmla="*/ 3402 h 3830"/>
                  <a:gd name="T38" fmla="*/ 322 w 1997"/>
                  <a:gd name="T39" fmla="*/ 3307 h 3830"/>
                  <a:gd name="T40" fmla="*/ 200 w 1997"/>
                  <a:gd name="T41" fmla="*/ 3196 h 3830"/>
                  <a:gd name="T42" fmla="*/ 100 w 1997"/>
                  <a:gd name="T43" fmla="*/ 3063 h 3830"/>
                  <a:gd name="T44" fmla="*/ 26 w 1997"/>
                  <a:gd name="T45" fmla="*/ 2905 h 3830"/>
                  <a:gd name="T46" fmla="*/ 0 w 1997"/>
                  <a:gd name="T47" fmla="*/ 2714 h 3830"/>
                  <a:gd name="T48" fmla="*/ 10 w 1997"/>
                  <a:gd name="T49" fmla="*/ 2497 h 3830"/>
                  <a:gd name="T50" fmla="*/ 79 w 1997"/>
                  <a:gd name="T51" fmla="*/ 2249 h 3830"/>
                  <a:gd name="T52" fmla="*/ 174 w 1997"/>
                  <a:gd name="T53" fmla="*/ 1995 h 3830"/>
                  <a:gd name="T54" fmla="*/ 290 w 1997"/>
                  <a:gd name="T55" fmla="*/ 1751 h 3830"/>
                  <a:gd name="T56" fmla="*/ 412 w 1997"/>
                  <a:gd name="T57" fmla="*/ 1503 h 3830"/>
                  <a:gd name="T58" fmla="*/ 549 w 1997"/>
                  <a:gd name="T59" fmla="*/ 1244 h 3830"/>
                  <a:gd name="T60" fmla="*/ 687 w 1997"/>
                  <a:gd name="T61" fmla="*/ 1000 h 3830"/>
                  <a:gd name="T62" fmla="*/ 813 w 1997"/>
                  <a:gd name="T63" fmla="*/ 773 h 3830"/>
                  <a:gd name="T64" fmla="*/ 914 w 1997"/>
                  <a:gd name="T65" fmla="*/ 582 h 3830"/>
                  <a:gd name="T66" fmla="*/ 1004 w 1997"/>
                  <a:gd name="T67" fmla="*/ 429 h 3830"/>
                  <a:gd name="T68" fmla="*/ 1072 w 1997"/>
                  <a:gd name="T69" fmla="*/ 307 h 3830"/>
                  <a:gd name="T70" fmla="*/ 1125 w 1997"/>
                  <a:gd name="T71" fmla="*/ 217 h 3830"/>
                  <a:gd name="T72" fmla="*/ 1173 w 1997"/>
                  <a:gd name="T73" fmla="*/ 138 h 3830"/>
                  <a:gd name="T74" fmla="*/ 1215 w 1997"/>
                  <a:gd name="T75" fmla="*/ 59 h 3830"/>
                  <a:gd name="T76" fmla="*/ 1247 w 1997"/>
                  <a:gd name="T77" fmla="*/ 6 h 3830"/>
                  <a:gd name="T78" fmla="*/ 1252 w 1997"/>
                  <a:gd name="T79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97" h="3830">
                    <a:moveTo>
                      <a:pt x="1997" y="3830"/>
                    </a:moveTo>
                    <a:lnTo>
                      <a:pt x="1997" y="3830"/>
                    </a:lnTo>
                    <a:lnTo>
                      <a:pt x="1997" y="3830"/>
                    </a:lnTo>
                    <a:lnTo>
                      <a:pt x="1997" y="3830"/>
                    </a:lnTo>
                    <a:lnTo>
                      <a:pt x="1997" y="3830"/>
                    </a:lnTo>
                    <a:lnTo>
                      <a:pt x="1997" y="3830"/>
                    </a:lnTo>
                    <a:lnTo>
                      <a:pt x="1992" y="3830"/>
                    </a:lnTo>
                    <a:lnTo>
                      <a:pt x="1987" y="3830"/>
                    </a:lnTo>
                    <a:lnTo>
                      <a:pt x="1976" y="3830"/>
                    </a:lnTo>
                    <a:lnTo>
                      <a:pt x="1950" y="3830"/>
                    </a:lnTo>
                    <a:lnTo>
                      <a:pt x="1918" y="3830"/>
                    </a:lnTo>
                    <a:lnTo>
                      <a:pt x="1876" y="3825"/>
                    </a:lnTo>
                    <a:lnTo>
                      <a:pt x="1833" y="3825"/>
                    </a:lnTo>
                    <a:lnTo>
                      <a:pt x="1781" y="3820"/>
                    </a:lnTo>
                    <a:lnTo>
                      <a:pt x="1744" y="3814"/>
                    </a:lnTo>
                    <a:lnTo>
                      <a:pt x="1685" y="3809"/>
                    </a:lnTo>
                    <a:lnTo>
                      <a:pt x="1643" y="3804"/>
                    </a:lnTo>
                    <a:lnTo>
                      <a:pt x="1596" y="3793"/>
                    </a:lnTo>
                    <a:lnTo>
                      <a:pt x="1548" y="3788"/>
                    </a:lnTo>
                    <a:lnTo>
                      <a:pt x="1500" y="3777"/>
                    </a:lnTo>
                    <a:lnTo>
                      <a:pt x="1442" y="3767"/>
                    </a:lnTo>
                    <a:lnTo>
                      <a:pt x="1400" y="3756"/>
                    </a:lnTo>
                    <a:lnTo>
                      <a:pt x="1352" y="3751"/>
                    </a:lnTo>
                    <a:lnTo>
                      <a:pt x="1300" y="3735"/>
                    </a:lnTo>
                    <a:lnTo>
                      <a:pt x="1252" y="3725"/>
                    </a:lnTo>
                    <a:lnTo>
                      <a:pt x="1205" y="3709"/>
                    </a:lnTo>
                    <a:lnTo>
                      <a:pt x="1157" y="3698"/>
                    </a:lnTo>
                    <a:lnTo>
                      <a:pt x="1104" y="3682"/>
                    </a:lnTo>
                    <a:lnTo>
                      <a:pt x="1051" y="3666"/>
                    </a:lnTo>
                    <a:lnTo>
                      <a:pt x="998" y="3650"/>
                    </a:lnTo>
                    <a:lnTo>
                      <a:pt x="935" y="3629"/>
                    </a:lnTo>
                    <a:lnTo>
                      <a:pt x="877" y="3603"/>
                    </a:lnTo>
                    <a:lnTo>
                      <a:pt x="808" y="3582"/>
                    </a:lnTo>
                    <a:lnTo>
                      <a:pt x="750" y="3550"/>
                    </a:lnTo>
                    <a:lnTo>
                      <a:pt x="676" y="3518"/>
                    </a:lnTo>
                    <a:lnTo>
                      <a:pt x="607" y="3486"/>
                    </a:lnTo>
                    <a:lnTo>
                      <a:pt x="539" y="3449"/>
                    </a:lnTo>
                    <a:lnTo>
                      <a:pt x="465" y="3402"/>
                    </a:lnTo>
                    <a:lnTo>
                      <a:pt x="391" y="3360"/>
                    </a:lnTo>
                    <a:lnTo>
                      <a:pt x="322" y="3307"/>
                    </a:lnTo>
                    <a:lnTo>
                      <a:pt x="258" y="3254"/>
                    </a:lnTo>
                    <a:lnTo>
                      <a:pt x="200" y="3196"/>
                    </a:lnTo>
                    <a:lnTo>
                      <a:pt x="148" y="3132"/>
                    </a:lnTo>
                    <a:lnTo>
                      <a:pt x="100" y="3063"/>
                    </a:lnTo>
                    <a:lnTo>
                      <a:pt x="58" y="2984"/>
                    </a:lnTo>
                    <a:lnTo>
                      <a:pt x="26" y="2905"/>
                    </a:lnTo>
                    <a:lnTo>
                      <a:pt x="10" y="2815"/>
                    </a:lnTo>
                    <a:lnTo>
                      <a:pt x="0" y="2714"/>
                    </a:lnTo>
                    <a:lnTo>
                      <a:pt x="0" y="2608"/>
                    </a:lnTo>
                    <a:lnTo>
                      <a:pt x="10" y="2497"/>
                    </a:lnTo>
                    <a:lnTo>
                      <a:pt x="42" y="2376"/>
                    </a:lnTo>
                    <a:lnTo>
                      <a:pt x="79" y="2249"/>
                    </a:lnTo>
                    <a:lnTo>
                      <a:pt x="132" y="2106"/>
                    </a:lnTo>
                    <a:lnTo>
                      <a:pt x="174" y="1995"/>
                    </a:lnTo>
                    <a:lnTo>
                      <a:pt x="232" y="1873"/>
                    </a:lnTo>
                    <a:lnTo>
                      <a:pt x="290" y="1751"/>
                    </a:lnTo>
                    <a:lnTo>
                      <a:pt x="348" y="1630"/>
                    </a:lnTo>
                    <a:lnTo>
                      <a:pt x="412" y="1503"/>
                    </a:lnTo>
                    <a:lnTo>
                      <a:pt x="480" y="1371"/>
                    </a:lnTo>
                    <a:lnTo>
                      <a:pt x="549" y="1244"/>
                    </a:lnTo>
                    <a:lnTo>
                      <a:pt x="618" y="1122"/>
                    </a:lnTo>
                    <a:lnTo>
                      <a:pt x="687" y="1000"/>
                    </a:lnTo>
                    <a:lnTo>
                      <a:pt x="745" y="884"/>
                    </a:lnTo>
                    <a:lnTo>
                      <a:pt x="813" y="773"/>
                    </a:lnTo>
                    <a:lnTo>
                      <a:pt x="872" y="672"/>
                    </a:lnTo>
                    <a:lnTo>
                      <a:pt x="914" y="582"/>
                    </a:lnTo>
                    <a:lnTo>
                      <a:pt x="961" y="503"/>
                    </a:lnTo>
                    <a:lnTo>
                      <a:pt x="1004" y="429"/>
                    </a:lnTo>
                    <a:lnTo>
                      <a:pt x="1041" y="365"/>
                    </a:lnTo>
                    <a:lnTo>
                      <a:pt x="1072" y="307"/>
                    </a:lnTo>
                    <a:lnTo>
                      <a:pt x="1104" y="260"/>
                    </a:lnTo>
                    <a:lnTo>
                      <a:pt x="1125" y="217"/>
                    </a:lnTo>
                    <a:lnTo>
                      <a:pt x="1146" y="186"/>
                    </a:lnTo>
                    <a:lnTo>
                      <a:pt x="1173" y="138"/>
                    </a:lnTo>
                    <a:lnTo>
                      <a:pt x="1194" y="101"/>
                    </a:lnTo>
                    <a:lnTo>
                      <a:pt x="1215" y="59"/>
                    </a:lnTo>
                    <a:lnTo>
                      <a:pt x="1231" y="32"/>
                    </a:lnTo>
                    <a:lnTo>
                      <a:pt x="1247" y="6"/>
                    </a:lnTo>
                    <a:lnTo>
                      <a:pt x="1252" y="0"/>
                    </a:lnTo>
                    <a:lnTo>
                      <a:pt x="1252" y="0"/>
                    </a:lnTo>
                    <a:lnTo>
                      <a:pt x="1252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1" name="Freeform 145">
                <a:extLst>
                  <a:ext uri="{FF2B5EF4-FFF2-40B4-BE49-F238E27FC236}">
                    <a16:creationId xmlns:a16="http://schemas.microsoft.com/office/drawing/2014/main" id="{793E8AA3-14C2-4AAC-8F1C-8C5F2F8CE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9" y="2677"/>
                <a:ext cx="48" cy="68"/>
              </a:xfrm>
              <a:custGeom>
                <a:avLst/>
                <a:gdLst>
                  <a:gd name="T0" fmla="*/ 48 w 48"/>
                  <a:gd name="T1" fmla="*/ 0 h 68"/>
                  <a:gd name="T2" fmla="*/ 0 w 48"/>
                  <a:gd name="T3" fmla="*/ 68 h 68"/>
                  <a:gd name="T4" fmla="*/ 32 w 48"/>
                  <a:gd name="T5" fmla="*/ 31 h 68"/>
                  <a:gd name="T6" fmla="*/ 43 w 48"/>
                  <a:gd name="T7" fmla="*/ 68 h 68"/>
                  <a:gd name="T8" fmla="*/ 48 w 48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68">
                    <a:moveTo>
                      <a:pt x="48" y="0"/>
                    </a:moveTo>
                    <a:lnTo>
                      <a:pt x="0" y="68"/>
                    </a:lnTo>
                    <a:lnTo>
                      <a:pt x="32" y="31"/>
                    </a:lnTo>
                    <a:lnTo>
                      <a:pt x="43" y="6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2" name="Freeform 146">
                <a:extLst>
                  <a:ext uri="{FF2B5EF4-FFF2-40B4-BE49-F238E27FC236}">
                    <a16:creationId xmlns:a16="http://schemas.microsoft.com/office/drawing/2014/main" id="{D79D8A5E-982B-479A-9996-3B3D25187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" y="227"/>
                <a:ext cx="1680" cy="3830"/>
              </a:xfrm>
              <a:custGeom>
                <a:avLst/>
                <a:gdLst>
                  <a:gd name="T0" fmla="*/ 1680 w 1680"/>
                  <a:gd name="T1" fmla="*/ 3830 h 3830"/>
                  <a:gd name="T2" fmla="*/ 1680 w 1680"/>
                  <a:gd name="T3" fmla="*/ 3830 h 3830"/>
                  <a:gd name="T4" fmla="*/ 1680 w 1680"/>
                  <a:gd name="T5" fmla="*/ 3830 h 3830"/>
                  <a:gd name="T6" fmla="*/ 1664 w 1680"/>
                  <a:gd name="T7" fmla="*/ 3830 h 3830"/>
                  <a:gd name="T8" fmla="*/ 1617 w 1680"/>
                  <a:gd name="T9" fmla="*/ 3825 h 3830"/>
                  <a:gd name="T10" fmla="*/ 1538 w 1680"/>
                  <a:gd name="T11" fmla="*/ 3820 h 3830"/>
                  <a:gd name="T12" fmla="*/ 1448 w 1680"/>
                  <a:gd name="T13" fmla="*/ 3799 h 3830"/>
                  <a:gd name="T14" fmla="*/ 1358 w 1680"/>
                  <a:gd name="T15" fmla="*/ 3777 h 3830"/>
                  <a:gd name="T16" fmla="*/ 1263 w 1680"/>
                  <a:gd name="T17" fmla="*/ 3751 h 3830"/>
                  <a:gd name="T18" fmla="*/ 1173 w 1680"/>
                  <a:gd name="T19" fmla="*/ 3714 h 3830"/>
                  <a:gd name="T20" fmla="*/ 1078 w 1680"/>
                  <a:gd name="T21" fmla="*/ 3677 h 3830"/>
                  <a:gd name="T22" fmla="*/ 988 w 1680"/>
                  <a:gd name="T23" fmla="*/ 3629 h 3830"/>
                  <a:gd name="T24" fmla="*/ 898 w 1680"/>
                  <a:gd name="T25" fmla="*/ 3582 h 3830"/>
                  <a:gd name="T26" fmla="*/ 803 w 1680"/>
                  <a:gd name="T27" fmla="*/ 3524 h 3830"/>
                  <a:gd name="T28" fmla="*/ 692 w 1680"/>
                  <a:gd name="T29" fmla="*/ 3455 h 3830"/>
                  <a:gd name="T30" fmla="*/ 576 w 1680"/>
                  <a:gd name="T31" fmla="*/ 3365 h 3830"/>
                  <a:gd name="T32" fmla="*/ 454 w 1680"/>
                  <a:gd name="T33" fmla="*/ 3254 h 3830"/>
                  <a:gd name="T34" fmla="*/ 338 w 1680"/>
                  <a:gd name="T35" fmla="*/ 3143 h 3830"/>
                  <a:gd name="T36" fmla="*/ 243 w 1680"/>
                  <a:gd name="T37" fmla="*/ 3021 h 3830"/>
                  <a:gd name="T38" fmla="*/ 153 w 1680"/>
                  <a:gd name="T39" fmla="*/ 2883 h 3830"/>
                  <a:gd name="T40" fmla="*/ 84 w 1680"/>
                  <a:gd name="T41" fmla="*/ 2725 h 3830"/>
                  <a:gd name="T42" fmla="*/ 26 w 1680"/>
                  <a:gd name="T43" fmla="*/ 2545 h 3830"/>
                  <a:gd name="T44" fmla="*/ 5 w 1680"/>
                  <a:gd name="T45" fmla="*/ 2339 h 3830"/>
                  <a:gd name="T46" fmla="*/ 10 w 1680"/>
                  <a:gd name="T47" fmla="*/ 2111 h 3830"/>
                  <a:gd name="T48" fmla="*/ 58 w 1680"/>
                  <a:gd name="T49" fmla="*/ 1863 h 3830"/>
                  <a:gd name="T50" fmla="*/ 137 w 1680"/>
                  <a:gd name="T51" fmla="*/ 1593 h 3830"/>
                  <a:gd name="T52" fmla="*/ 243 w 1680"/>
                  <a:gd name="T53" fmla="*/ 1323 h 3830"/>
                  <a:gd name="T54" fmla="*/ 359 w 1680"/>
                  <a:gd name="T55" fmla="*/ 1058 h 3830"/>
                  <a:gd name="T56" fmla="*/ 486 w 1680"/>
                  <a:gd name="T57" fmla="*/ 815 h 3830"/>
                  <a:gd name="T58" fmla="*/ 597 w 1680"/>
                  <a:gd name="T59" fmla="*/ 604 h 3830"/>
                  <a:gd name="T60" fmla="*/ 692 w 1680"/>
                  <a:gd name="T61" fmla="*/ 434 h 3830"/>
                  <a:gd name="T62" fmla="*/ 755 w 1680"/>
                  <a:gd name="T63" fmla="*/ 307 h 3830"/>
                  <a:gd name="T64" fmla="*/ 808 w 1680"/>
                  <a:gd name="T65" fmla="*/ 217 h 3830"/>
                  <a:gd name="T66" fmla="*/ 856 w 1680"/>
                  <a:gd name="T67" fmla="*/ 133 h 3830"/>
                  <a:gd name="T68" fmla="*/ 898 w 1680"/>
                  <a:gd name="T69" fmla="*/ 59 h 3830"/>
                  <a:gd name="T70" fmla="*/ 930 w 1680"/>
                  <a:gd name="T71" fmla="*/ 6 h 3830"/>
                  <a:gd name="T72" fmla="*/ 935 w 1680"/>
                  <a:gd name="T73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680" h="3830">
                    <a:moveTo>
                      <a:pt x="1680" y="3830"/>
                    </a:moveTo>
                    <a:lnTo>
                      <a:pt x="1680" y="3830"/>
                    </a:lnTo>
                    <a:lnTo>
                      <a:pt x="1680" y="3830"/>
                    </a:lnTo>
                    <a:lnTo>
                      <a:pt x="1680" y="3830"/>
                    </a:lnTo>
                    <a:lnTo>
                      <a:pt x="1680" y="3830"/>
                    </a:lnTo>
                    <a:lnTo>
                      <a:pt x="1680" y="3830"/>
                    </a:lnTo>
                    <a:lnTo>
                      <a:pt x="1675" y="3830"/>
                    </a:lnTo>
                    <a:lnTo>
                      <a:pt x="1664" y="3830"/>
                    </a:lnTo>
                    <a:lnTo>
                      <a:pt x="1649" y="3830"/>
                    </a:lnTo>
                    <a:lnTo>
                      <a:pt x="1617" y="3825"/>
                    </a:lnTo>
                    <a:lnTo>
                      <a:pt x="1585" y="3825"/>
                    </a:lnTo>
                    <a:lnTo>
                      <a:pt x="1538" y="3820"/>
                    </a:lnTo>
                    <a:lnTo>
                      <a:pt x="1495" y="3809"/>
                    </a:lnTo>
                    <a:lnTo>
                      <a:pt x="1448" y="3799"/>
                    </a:lnTo>
                    <a:lnTo>
                      <a:pt x="1400" y="3793"/>
                    </a:lnTo>
                    <a:lnTo>
                      <a:pt x="1358" y="3777"/>
                    </a:lnTo>
                    <a:lnTo>
                      <a:pt x="1305" y="3762"/>
                    </a:lnTo>
                    <a:lnTo>
                      <a:pt x="1263" y="3751"/>
                    </a:lnTo>
                    <a:lnTo>
                      <a:pt x="1220" y="3730"/>
                    </a:lnTo>
                    <a:lnTo>
                      <a:pt x="1173" y="3714"/>
                    </a:lnTo>
                    <a:lnTo>
                      <a:pt x="1131" y="3693"/>
                    </a:lnTo>
                    <a:lnTo>
                      <a:pt x="1078" y="3677"/>
                    </a:lnTo>
                    <a:lnTo>
                      <a:pt x="1030" y="3650"/>
                    </a:lnTo>
                    <a:lnTo>
                      <a:pt x="988" y="3629"/>
                    </a:lnTo>
                    <a:lnTo>
                      <a:pt x="946" y="3608"/>
                    </a:lnTo>
                    <a:lnTo>
                      <a:pt x="898" y="3582"/>
                    </a:lnTo>
                    <a:lnTo>
                      <a:pt x="851" y="3555"/>
                    </a:lnTo>
                    <a:lnTo>
                      <a:pt x="803" y="3524"/>
                    </a:lnTo>
                    <a:lnTo>
                      <a:pt x="750" y="3492"/>
                    </a:lnTo>
                    <a:lnTo>
                      <a:pt x="692" y="3455"/>
                    </a:lnTo>
                    <a:lnTo>
                      <a:pt x="634" y="3412"/>
                    </a:lnTo>
                    <a:lnTo>
                      <a:pt x="576" y="3365"/>
                    </a:lnTo>
                    <a:lnTo>
                      <a:pt x="518" y="3312"/>
                    </a:lnTo>
                    <a:lnTo>
                      <a:pt x="454" y="3254"/>
                    </a:lnTo>
                    <a:lnTo>
                      <a:pt x="391" y="3190"/>
                    </a:lnTo>
                    <a:lnTo>
                      <a:pt x="338" y="3143"/>
                    </a:lnTo>
                    <a:lnTo>
                      <a:pt x="285" y="3084"/>
                    </a:lnTo>
                    <a:lnTo>
                      <a:pt x="243" y="3021"/>
                    </a:lnTo>
                    <a:lnTo>
                      <a:pt x="195" y="2958"/>
                    </a:lnTo>
                    <a:lnTo>
                      <a:pt x="153" y="2883"/>
                    </a:lnTo>
                    <a:lnTo>
                      <a:pt x="116" y="2809"/>
                    </a:lnTo>
                    <a:lnTo>
                      <a:pt x="84" y="2725"/>
                    </a:lnTo>
                    <a:lnTo>
                      <a:pt x="52" y="2640"/>
                    </a:lnTo>
                    <a:lnTo>
                      <a:pt x="26" y="2545"/>
                    </a:lnTo>
                    <a:lnTo>
                      <a:pt x="10" y="2444"/>
                    </a:lnTo>
                    <a:lnTo>
                      <a:pt x="5" y="2339"/>
                    </a:lnTo>
                    <a:lnTo>
                      <a:pt x="0" y="2228"/>
                    </a:lnTo>
                    <a:lnTo>
                      <a:pt x="10" y="2111"/>
                    </a:lnTo>
                    <a:lnTo>
                      <a:pt x="26" y="1989"/>
                    </a:lnTo>
                    <a:lnTo>
                      <a:pt x="58" y="1863"/>
                    </a:lnTo>
                    <a:lnTo>
                      <a:pt x="89" y="1730"/>
                    </a:lnTo>
                    <a:lnTo>
                      <a:pt x="137" y="1593"/>
                    </a:lnTo>
                    <a:lnTo>
                      <a:pt x="185" y="1460"/>
                    </a:lnTo>
                    <a:lnTo>
                      <a:pt x="243" y="1323"/>
                    </a:lnTo>
                    <a:lnTo>
                      <a:pt x="306" y="1185"/>
                    </a:lnTo>
                    <a:lnTo>
                      <a:pt x="359" y="1058"/>
                    </a:lnTo>
                    <a:lnTo>
                      <a:pt x="422" y="932"/>
                    </a:lnTo>
                    <a:lnTo>
                      <a:pt x="486" y="815"/>
                    </a:lnTo>
                    <a:lnTo>
                      <a:pt x="544" y="704"/>
                    </a:lnTo>
                    <a:lnTo>
                      <a:pt x="597" y="604"/>
                    </a:lnTo>
                    <a:lnTo>
                      <a:pt x="644" y="514"/>
                    </a:lnTo>
                    <a:lnTo>
                      <a:pt x="692" y="434"/>
                    </a:lnTo>
                    <a:lnTo>
                      <a:pt x="729" y="365"/>
                    </a:lnTo>
                    <a:lnTo>
                      <a:pt x="755" y="307"/>
                    </a:lnTo>
                    <a:lnTo>
                      <a:pt x="787" y="260"/>
                    </a:lnTo>
                    <a:lnTo>
                      <a:pt x="808" y="217"/>
                    </a:lnTo>
                    <a:lnTo>
                      <a:pt x="829" y="180"/>
                    </a:lnTo>
                    <a:lnTo>
                      <a:pt x="856" y="133"/>
                    </a:lnTo>
                    <a:lnTo>
                      <a:pt x="877" y="101"/>
                    </a:lnTo>
                    <a:lnTo>
                      <a:pt x="898" y="59"/>
                    </a:lnTo>
                    <a:lnTo>
                      <a:pt x="914" y="32"/>
                    </a:lnTo>
                    <a:lnTo>
                      <a:pt x="930" y="6"/>
                    </a:lnTo>
                    <a:lnTo>
                      <a:pt x="935" y="0"/>
                    </a:lnTo>
                    <a:lnTo>
                      <a:pt x="935" y="0"/>
                    </a:lnTo>
                    <a:lnTo>
                      <a:pt x="935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3" name="Freeform 147">
                <a:extLst>
                  <a:ext uri="{FF2B5EF4-FFF2-40B4-BE49-F238E27FC236}">
                    <a16:creationId xmlns:a16="http://schemas.microsoft.com/office/drawing/2014/main" id="{41AF0A1F-45A8-4D88-BDF4-7BFF512A4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6" y="2513"/>
                <a:ext cx="53" cy="74"/>
              </a:xfrm>
              <a:custGeom>
                <a:avLst/>
                <a:gdLst>
                  <a:gd name="T0" fmla="*/ 27 w 53"/>
                  <a:gd name="T1" fmla="*/ 0 h 74"/>
                  <a:gd name="T2" fmla="*/ 0 w 53"/>
                  <a:gd name="T3" fmla="*/ 74 h 74"/>
                  <a:gd name="T4" fmla="*/ 27 w 53"/>
                  <a:gd name="T5" fmla="*/ 37 h 74"/>
                  <a:gd name="T6" fmla="*/ 53 w 53"/>
                  <a:gd name="T7" fmla="*/ 74 h 74"/>
                  <a:gd name="T8" fmla="*/ 27 w 5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4">
                    <a:moveTo>
                      <a:pt x="27" y="0"/>
                    </a:moveTo>
                    <a:lnTo>
                      <a:pt x="0" y="74"/>
                    </a:lnTo>
                    <a:lnTo>
                      <a:pt x="27" y="37"/>
                    </a:lnTo>
                    <a:lnTo>
                      <a:pt x="53" y="7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4" name="Freeform 148">
                <a:extLst>
                  <a:ext uri="{FF2B5EF4-FFF2-40B4-BE49-F238E27FC236}">
                    <a16:creationId xmlns:a16="http://schemas.microsoft.com/office/drawing/2014/main" id="{E18AEC33-0989-4EB6-9D0A-81CCC480A8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27"/>
                <a:ext cx="1395" cy="3830"/>
              </a:xfrm>
              <a:custGeom>
                <a:avLst/>
                <a:gdLst>
                  <a:gd name="T0" fmla="*/ 1395 w 1395"/>
                  <a:gd name="T1" fmla="*/ 3830 h 3830"/>
                  <a:gd name="T2" fmla="*/ 1395 w 1395"/>
                  <a:gd name="T3" fmla="*/ 3830 h 3830"/>
                  <a:gd name="T4" fmla="*/ 1395 w 1395"/>
                  <a:gd name="T5" fmla="*/ 3830 h 3830"/>
                  <a:gd name="T6" fmla="*/ 1379 w 1395"/>
                  <a:gd name="T7" fmla="*/ 3830 h 3830"/>
                  <a:gd name="T8" fmla="*/ 1332 w 1395"/>
                  <a:gd name="T9" fmla="*/ 3825 h 3830"/>
                  <a:gd name="T10" fmla="*/ 1258 w 1395"/>
                  <a:gd name="T11" fmla="*/ 3799 h 3830"/>
                  <a:gd name="T12" fmla="*/ 1163 w 1395"/>
                  <a:gd name="T13" fmla="*/ 3767 h 3830"/>
                  <a:gd name="T14" fmla="*/ 1083 w 1395"/>
                  <a:gd name="T15" fmla="*/ 3719 h 3830"/>
                  <a:gd name="T16" fmla="*/ 999 w 1395"/>
                  <a:gd name="T17" fmla="*/ 3666 h 3830"/>
                  <a:gd name="T18" fmla="*/ 925 w 1395"/>
                  <a:gd name="T19" fmla="*/ 3613 h 3830"/>
                  <a:gd name="T20" fmla="*/ 846 w 1395"/>
                  <a:gd name="T21" fmla="*/ 3550 h 3830"/>
                  <a:gd name="T22" fmla="*/ 766 w 1395"/>
                  <a:gd name="T23" fmla="*/ 3481 h 3830"/>
                  <a:gd name="T24" fmla="*/ 682 w 1395"/>
                  <a:gd name="T25" fmla="*/ 3402 h 3830"/>
                  <a:gd name="T26" fmla="*/ 587 w 1395"/>
                  <a:gd name="T27" fmla="*/ 3301 h 3830"/>
                  <a:gd name="T28" fmla="*/ 481 w 1395"/>
                  <a:gd name="T29" fmla="*/ 3174 h 3830"/>
                  <a:gd name="T30" fmla="*/ 386 w 1395"/>
                  <a:gd name="T31" fmla="*/ 3047 h 3830"/>
                  <a:gd name="T32" fmla="*/ 312 w 1395"/>
                  <a:gd name="T33" fmla="*/ 2926 h 3830"/>
                  <a:gd name="T34" fmla="*/ 227 w 1395"/>
                  <a:gd name="T35" fmla="*/ 2794 h 3830"/>
                  <a:gd name="T36" fmla="*/ 153 w 1395"/>
                  <a:gd name="T37" fmla="*/ 2635 h 3830"/>
                  <a:gd name="T38" fmla="*/ 95 w 1395"/>
                  <a:gd name="T39" fmla="*/ 2460 h 3830"/>
                  <a:gd name="T40" fmla="*/ 42 w 1395"/>
                  <a:gd name="T41" fmla="*/ 2265 h 3830"/>
                  <a:gd name="T42" fmla="*/ 5 w 1395"/>
                  <a:gd name="T43" fmla="*/ 2053 h 3830"/>
                  <a:gd name="T44" fmla="*/ 0 w 1395"/>
                  <a:gd name="T45" fmla="*/ 1815 h 3830"/>
                  <a:gd name="T46" fmla="*/ 11 w 1395"/>
                  <a:gd name="T47" fmla="*/ 1572 h 3830"/>
                  <a:gd name="T48" fmla="*/ 63 w 1395"/>
                  <a:gd name="T49" fmla="*/ 1318 h 3830"/>
                  <a:gd name="T50" fmla="*/ 137 w 1395"/>
                  <a:gd name="T51" fmla="*/ 1069 h 3830"/>
                  <a:gd name="T52" fmla="*/ 222 w 1395"/>
                  <a:gd name="T53" fmla="*/ 842 h 3830"/>
                  <a:gd name="T54" fmla="*/ 307 w 1395"/>
                  <a:gd name="T55" fmla="*/ 646 h 3830"/>
                  <a:gd name="T56" fmla="*/ 386 w 1395"/>
                  <a:gd name="T57" fmla="*/ 482 h 3830"/>
                  <a:gd name="T58" fmla="*/ 455 w 1395"/>
                  <a:gd name="T59" fmla="*/ 355 h 3830"/>
                  <a:gd name="T60" fmla="*/ 507 w 1395"/>
                  <a:gd name="T61" fmla="*/ 254 h 3830"/>
                  <a:gd name="T62" fmla="*/ 550 w 1395"/>
                  <a:gd name="T63" fmla="*/ 170 h 3830"/>
                  <a:gd name="T64" fmla="*/ 597 w 1395"/>
                  <a:gd name="T65" fmla="*/ 90 h 3830"/>
                  <a:gd name="T66" fmla="*/ 634 w 1395"/>
                  <a:gd name="T67" fmla="*/ 27 h 3830"/>
                  <a:gd name="T68" fmla="*/ 650 w 1395"/>
                  <a:gd name="T69" fmla="*/ 0 h 3830"/>
                  <a:gd name="T70" fmla="*/ 650 w 1395"/>
                  <a:gd name="T71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95" h="3830">
                    <a:moveTo>
                      <a:pt x="1395" y="3830"/>
                    </a:moveTo>
                    <a:lnTo>
                      <a:pt x="1395" y="3830"/>
                    </a:lnTo>
                    <a:lnTo>
                      <a:pt x="1395" y="3830"/>
                    </a:lnTo>
                    <a:lnTo>
                      <a:pt x="1395" y="3830"/>
                    </a:lnTo>
                    <a:lnTo>
                      <a:pt x="1395" y="3830"/>
                    </a:lnTo>
                    <a:lnTo>
                      <a:pt x="1395" y="3830"/>
                    </a:lnTo>
                    <a:lnTo>
                      <a:pt x="1390" y="3830"/>
                    </a:lnTo>
                    <a:lnTo>
                      <a:pt x="1379" y="3830"/>
                    </a:lnTo>
                    <a:lnTo>
                      <a:pt x="1364" y="3830"/>
                    </a:lnTo>
                    <a:lnTo>
                      <a:pt x="1332" y="3825"/>
                    </a:lnTo>
                    <a:lnTo>
                      <a:pt x="1300" y="3814"/>
                    </a:lnTo>
                    <a:lnTo>
                      <a:pt x="1258" y="3799"/>
                    </a:lnTo>
                    <a:lnTo>
                      <a:pt x="1216" y="3788"/>
                    </a:lnTo>
                    <a:lnTo>
                      <a:pt x="1163" y="3767"/>
                    </a:lnTo>
                    <a:lnTo>
                      <a:pt x="1126" y="3746"/>
                    </a:lnTo>
                    <a:lnTo>
                      <a:pt x="1083" y="3719"/>
                    </a:lnTo>
                    <a:lnTo>
                      <a:pt x="1046" y="3698"/>
                    </a:lnTo>
                    <a:lnTo>
                      <a:pt x="999" y="3666"/>
                    </a:lnTo>
                    <a:lnTo>
                      <a:pt x="967" y="3640"/>
                    </a:lnTo>
                    <a:lnTo>
                      <a:pt x="925" y="3613"/>
                    </a:lnTo>
                    <a:lnTo>
                      <a:pt x="883" y="3576"/>
                    </a:lnTo>
                    <a:lnTo>
                      <a:pt x="846" y="3550"/>
                    </a:lnTo>
                    <a:lnTo>
                      <a:pt x="809" y="3518"/>
                    </a:lnTo>
                    <a:lnTo>
                      <a:pt x="766" y="3481"/>
                    </a:lnTo>
                    <a:lnTo>
                      <a:pt x="724" y="3444"/>
                    </a:lnTo>
                    <a:lnTo>
                      <a:pt x="682" y="3402"/>
                    </a:lnTo>
                    <a:lnTo>
                      <a:pt x="634" y="3354"/>
                    </a:lnTo>
                    <a:lnTo>
                      <a:pt x="587" y="3301"/>
                    </a:lnTo>
                    <a:lnTo>
                      <a:pt x="534" y="3238"/>
                    </a:lnTo>
                    <a:lnTo>
                      <a:pt x="481" y="3174"/>
                    </a:lnTo>
                    <a:lnTo>
                      <a:pt x="428" y="3100"/>
                    </a:lnTo>
                    <a:lnTo>
                      <a:pt x="386" y="3047"/>
                    </a:lnTo>
                    <a:lnTo>
                      <a:pt x="349" y="2989"/>
                    </a:lnTo>
                    <a:lnTo>
                      <a:pt x="312" y="2926"/>
                    </a:lnTo>
                    <a:lnTo>
                      <a:pt x="270" y="2862"/>
                    </a:lnTo>
                    <a:lnTo>
                      <a:pt x="227" y="2794"/>
                    </a:lnTo>
                    <a:lnTo>
                      <a:pt x="190" y="2719"/>
                    </a:lnTo>
                    <a:lnTo>
                      <a:pt x="153" y="2635"/>
                    </a:lnTo>
                    <a:lnTo>
                      <a:pt x="127" y="2550"/>
                    </a:lnTo>
                    <a:lnTo>
                      <a:pt x="95" y="2460"/>
                    </a:lnTo>
                    <a:lnTo>
                      <a:pt x="63" y="2365"/>
                    </a:lnTo>
                    <a:lnTo>
                      <a:pt x="42" y="2265"/>
                    </a:lnTo>
                    <a:lnTo>
                      <a:pt x="16" y="2164"/>
                    </a:lnTo>
                    <a:lnTo>
                      <a:pt x="5" y="2053"/>
                    </a:lnTo>
                    <a:lnTo>
                      <a:pt x="0" y="1937"/>
                    </a:lnTo>
                    <a:lnTo>
                      <a:pt x="0" y="1815"/>
                    </a:lnTo>
                    <a:lnTo>
                      <a:pt x="0" y="1693"/>
                    </a:lnTo>
                    <a:lnTo>
                      <a:pt x="11" y="1572"/>
                    </a:lnTo>
                    <a:lnTo>
                      <a:pt x="37" y="1445"/>
                    </a:lnTo>
                    <a:lnTo>
                      <a:pt x="63" y="1318"/>
                    </a:lnTo>
                    <a:lnTo>
                      <a:pt x="100" y="1191"/>
                    </a:lnTo>
                    <a:lnTo>
                      <a:pt x="137" y="1069"/>
                    </a:lnTo>
                    <a:lnTo>
                      <a:pt x="180" y="953"/>
                    </a:lnTo>
                    <a:lnTo>
                      <a:pt x="222" y="842"/>
                    </a:lnTo>
                    <a:lnTo>
                      <a:pt x="264" y="741"/>
                    </a:lnTo>
                    <a:lnTo>
                      <a:pt x="307" y="646"/>
                    </a:lnTo>
                    <a:lnTo>
                      <a:pt x="349" y="556"/>
                    </a:lnTo>
                    <a:lnTo>
                      <a:pt x="386" y="482"/>
                    </a:lnTo>
                    <a:lnTo>
                      <a:pt x="423" y="413"/>
                    </a:lnTo>
                    <a:lnTo>
                      <a:pt x="455" y="355"/>
                    </a:lnTo>
                    <a:lnTo>
                      <a:pt x="481" y="302"/>
                    </a:lnTo>
                    <a:lnTo>
                      <a:pt x="507" y="254"/>
                    </a:lnTo>
                    <a:lnTo>
                      <a:pt x="529" y="217"/>
                    </a:lnTo>
                    <a:lnTo>
                      <a:pt x="550" y="170"/>
                    </a:lnTo>
                    <a:lnTo>
                      <a:pt x="571" y="138"/>
                    </a:lnTo>
                    <a:lnTo>
                      <a:pt x="597" y="90"/>
                    </a:lnTo>
                    <a:lnTo>
                      <a:pt x="613" y="64"/>
                    </a:lnTo>
                    <a:lnTo>
                      <a:pt x="634" y="27"/>
                    </a:lnTo>
                    <a:lnTo>
                      <a:pt x="645" y="6"/>
                    </a:lnTo>
                    <a:lnTo>
                      <a:pt x="650" y="0"/>
                    </a:lnTo>
                    <a:lnTo>
                      <a:pt x="650" y="0"/>
                    </a:lnTo>
                    <a:lnTo>
                      <a:pt x="650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5" name="Freeform 149">
                <a:extLst>
                  <a:ext uri="{FF2B5EF4-FFF2-40B4-BE49-F238E27FC236}">
                    <a16:creationId xmlns:a16="http://schemas.microsoft.com/office/drawing/2014/main" id="{51D020EB-347D-4EF6-9B15-13A7974C6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3" y="2380"/>
                <a:ext cx="53" cy="69"/>
              </a:xfrm>
              <a:custGeom>
                <a:avLst/>
                <a:gdLst>
                  <a:gd name="T0" fmla="*/ 21 w 53"/>
                  <a:gd name="T1" fmla="*/ 0 h 69"/>
                  <a:gd name="T2" fmla="*/ 0 w 53"/>
                  <a:gd name="T3" fmla="*/ 69 h 69"/>
                  <a:gd name="T4" fmla="*/ 21 w 53"/>
                  <a:gd name="T5" fmla="*/ 32 h 69"/>
                  <a:gd name="T6" fmla="*/ 53 w 53"/>
                  <a:gd name="T7" fmla="*/ 69 h 69"/>
                  <a:gd name="T8" fmla="*/ 21 w 53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69">
                    <a:moveTo>
                      <a:pt x="21" y="0"/>
                    </a:moveTo>
                    <a:lnTo>
                      <a:pt x="0" y="69"/>
                    </a:lnTo>
                    <a:lnTo>
                      <a:pt x="21" y="32"/>
                    </a:lnTo>
                    <a:lnTo>
                      <a:pt x="53" y="69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6" name="Freeform 150">
                <a:extLst>
                  <a:ext uri="{FF2B5EF4-FFF2-40B4-BE49-F238E27FC236}">
                    <a16:creationId xmlns:a16="http://schemas.microsoft.com/office/drawing/2014/main" id="{78DB1ED4-8DDF-46DE-8484-DADC0451D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1" y="227"/>
                <a:ext cx="1147" cy="3830"/>
              </a:xfrm>
              <a:custGeom>
                <a:avLst/>
                <a:gdLst>
                  <a:gd name="T0" fmla="*/ 1147 w 1147"/>
                  <a:gd name="T1" fmla="*/ 3830 h 3830"/>
                  <a:gd name="T2" fmla="*/ 1147 w 1147"/>
                  <a:gd name="T3" fmla="*/ 3830 h 3830"/>
                  <a:gd name="T4" fmla="*/ 1147 w 1147"/>
                  <a:gd name="T5" fmla="*/ 3830 h 3830"/>
                  <a:gd name="T6" fmla="*/ 1137 w 1147"/>
                  <a:gd name="T7" fmla="*/ 3830 h 3830"/>
                  <a:gd name="T8" fmla="*/ 1105 w 1147"/>
                  <a:gd name="T9" fmla="*/ 3814 h 3830"/>
                  <a:gd name="T10" fmla="*/ 1036 w 1147"/>
                  <a:gd name="T11" fmla="*/ 3767 h 3830"/>
                  <a:gd name="T12" fmla="*/ 973 w 1147"/>
                  <a:gd name="T13" fmla="*/ 3703 h 3830"/>
                  <a:gd name="T14" fmla="*/ 909 w 1147"/>
                  <a:gd name="T15" fmla="*/ 3629 h 3830"/>
                  <a:gd name="T16" fmla="*/ 846 w 1147"/>
                  <a:gd name="T17" fmla="*/ 3550 h 3830"/>
                  <a:gd name="T18" fmla="*/ 788 w 1147"/>
                  <a:gd name="T19" fmla="*/ 3476 h 3830"/>
                  <a:gd name="T20" fmla="*/ 719 w 1147"/>
                  <a:gd name="T21" fmla="*/ 3391 h 3830"/>
                  <a:gd name="T22" fmla="*/ 650 w 1147"/>
                  <a:gd name="T23" fmla="*/ 3275 h 3830"/>
                  <a:gd name="T24" fmla="*/ 561 w 1147"/>
                  <a:gd name="T25" fmla="*/ 3137 h 3830"/>
                  <a:gd name="T26" fmla="*/ 476 w 1147"/>
                  <a:gd name="T27" fmla="*/ 3000 h 3830"/>
                  <a:gd name="T28" fmla="*/ 413 w 1147"/>
                  <a:gd name="T29" fmla="*/ 2873 h 3830"/>
                  <a:gd name="T30" fmla="*/ 339 w 1147"/>
                  <a:gd name="T31" fmla="*/ 2735 h 3830"/>
                  <a:gd name="T32" fmla="*/ 265 w 1147"/>
                  <a:gd name="T33" fmla="*/ 2571 h 3830"/>
                  <a:gd name="T34" fmla="*/ 196 w 1147"/>
                  <a:gd name="T35" fmla="*/ 2392 h 3830"/>
                  <a:gd name="T36" fmla="*/ 127 w 1147"/>
                  <a:gd name="T37" fmla="*/ 2190 h 3830"/>
                  <a:gd name="T38" fmla="*/ 69 w 1147"/>
                  <a:gd name="T39" fmla="*/ 1963 h 3830"/>
                  <a:gd name="T40" fmla="*/ 27 w 1147"/>
                  <a:gd name="T41" fmla="*/ 1725 h 3830"/>
                  <a:gd name="T42" fmla="*/ 6 w 1147"/>
                  <a:gd name="T43" fmla="*/ 1466 h 3830"/>
                  <a:gd name="T44" fmla="*/ 6 w 1147"/>
                  <a:gd name="T45" fmla="*/ 1212 h 3830"/>
                  <a:gd name="T46" fmla="*/ 37 w 1147"/>
                  <a:gd name="T47" fmla="*/ 963 h 3830"/>
                  <a:gd name="T48" fmla="*/ 85 w 1147"/>
                  <a:gd name="T49" fmla="*/ 741 h 3830"/>
                  <a:gd name="T50" fmla="*/ 138 w 1147"/>
                  <a:gd name="T51" fmla="*/ 556 h 3830"/>
                  <a:gd name="T52" fmla="*/ 196 w 1147"/>
                  <a:gd name="T53" fmla="*/ 408 h 3830"/>
                  <a:gd name="T54" fmla="*/ 249 w 1147"/>
                  <a:gd name="T55" fmla="*/ 297 h 3830"/>
                  <a:gd name="T56" fmla="*/ 291 w 1147"/>
                  <a:gd name="T57" fmla="*/ 212 h 3830"/>
                  <a:gd name="T58" fmla="*/ 333 w 1147"/>
                  <a:gd name="T59" fmla="*/ 127 h 3830"/>
                  <a:gd name="T60" fmla="*/ 365 w 1147"/>
                  <a:gd name="T61" fmla="*/ 59 h 3830"/>
                  <a:gd name="T62" fmla="*/ 397 w 1147"/>
                  <a:gd name="T63" fmla="*/ 6 h 3830"/>
                  <a:gd name="T64" fmla="*/ 402 w 1147"/>
                  <a:gd name="T65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47" h="3830">
                    <a:moveTo>
                      <a:pt x="1147" y="3830"/>
                    </a:moveTo>
                    <a:lnTo>
                      <a:pt x="1147" y="3830"/>
                    </a:lnTo>
                    <a:lnTo>
                      <a:pt x="1147" y="3830"/>
                    </a:lnTo>
                    <a:lnTo>
                      <a:pt x="1147" y="3830"/>
                    </a:lnTo>
                    <a:lnTo>
                      <a:pt x="1147" y="3830"/>
                    </a:lnTo>
                    <a:lnTo>
                      <a:pt x="1147" y="3830"/>
                    </a:lnTo>
                    <a:lnTo>
                      <a:pt x="1142" y="3830"/>
                    </a:lnTo>
                    <a:lnTo>
                      <a:pt x="1137" y="3830"/>
                    </a:lnTo>
                    <a:lnTo>
                      <a:pt x="1126" y="3825"/>
                    </a:lnTo>
                    <a:lnTo>
                      <a:pt x="1105" y="3814"/>
                    </a:lnTo>
                    <a:lnTo>
                      <a:pt x="1068" y="3788"/>
                    </a:lnTo>
                    <a:lnTo>
                      <a:pt x="1036" y="3767"/>
                    </a:lnTo>
                    <a:lnTo>
                      <a:pt x="1005" y="3730"/>
                    </a:lnTo>
                    <a:lnTo>
                      <a:pt x="973" y="3703"/>
                    </a:lnTo>
                    <a:lnTo>
                      <a:pt x="941" y="3661"/>
                    </a:lnTo>
                    <a:lnTo>
                      <a:pt x="909" y="3629"/>
                    </a:lnTo>
                    <a:lnTo>
                      <a:pt x="878" y="3592"/>
                    </a:lnTo>
                    <a:lnTo>
                      <a:pt x="846" y="3550"/>
                    </a:lnTo>
                    <a:lnTo>
                      <a:pt x="814" y="3518"/>
                    </a:lnTo>
                    <a:lnTo>
                      <a:pt x="788" y="3476"/>
                    </a:lnTo>
                    <a:lnTo>
                      <a:pt x="756" y="3434"/>
                    </a:lnTo>
                    <a:lnTo>
                      <a:pt x="719" y="3391"/>
                    </a:lnTo>
                    <a:lnTo>
                      <a:pt x="682" y="3338"/>
                    </a:lnTo>
                    <a:lnTo>
                      <a:pt x="650" y="3275"/>
                    </a:lnTo>
                    <a:lnTo>
                      <a:pt x="603" y="3211"/>
                    </a:lnTo>
                    <a:lnTo>
                      <a:pt x="561" y="3137"/>
                    </a:lnTo>
                    <a:lnTo>
                      <a:pt x="508" y="3053"/>
                    </a:lnTo>
                    <a:lnTo>
                      <a:pt x="476" y="3000"/>
                    </a:lnTo>
                    <a:lnTo>
                      <a:pt x="444" y="2936"/>
                    </a:lnTo>
                    <a:lnTo>
                      <a:pt x="413" y="2873"/>
                    </a:lnTo>
                    <a:lnTo>
                      <a:pt x="376" y="2804"/>
                    </a:lnTo>
                    <a:lnTo>
                      <a:pt x="339" y="2735"/>
                    </a:lnTo>
                    <a:lnTo>
                      <a:pt x="302" y="2656"/>
                    </a:lnTo>
                    <a:lnTo>
                      <a:pt x="265" y="2571"/>
                    </a:lnTo>
                    <a:lnTo>
                      <a:pt x="233" y="2487"/>
                    </a:lnTo>
                    <a:lnTo>
                      <a:pt x="196" y="2392"/>
                    </a:lnTo>
                    <a:lnTo>
                      <a:pt x="159" y="2291"/>
                    </a:lnTo>
                    <a:lnTo>
                      <a:pt x="127" y="2190"/>
                    </a:lnTo>
                    <a:lnTo>
                      <a:pt x="96" y="2079"/>
                    </a:lnTo>
                    <a:lnTo>
                      <a:pt x="69" y="1963"/>
                    </a:lnTo>
                    <a:lnTo>
                      <a:pt x="43" y="1847"/>
                    </a:lnTo>
                    <a:lnTo>
                      <a:pt x="27" y="1725"/>
                    </a:lnTo>
                    <a:lnTo>
                      <a:pt x="11" y="1598"/>
                    </a:lnTo>
                    <a:lnTo>
                      <a:pt x="6" y="1466"/>
                    </a:lnTo>
                    <a:lnTo>
                      <a:pt x="0" y="1339"/>
                    </a:lnTo>
                    <a:lnTo>
                      <a:pt x="6" y="1212"/>
                    </a:lnTo>
                    <a:lnTo>
                      <a:pt x="22" y="1085"/>
                    </a:lnTo>
                    <a:lnTo>
                      <a:pt x="37" y="963"/>
                    </a:lnTo>
                    <a:lnTo>
                      <a:pt x="59" y="847"/>
                    </a:lnTo>
                    <a:lnTo>
                      <a:pt x="85" y="741"/>
                    </a:lnTo>
                    <a:lnTo>
                      <a:pt x="111" y="641"/>
                    </a:lnTo>
                    <a:lnTo>
                      <a:pt x="138" y="556"/>
                    </a:lnTo>
                    <a:lnTo>
                      <a:pt x="170" y="477"/>
                    </a:lnTo>
                    <a:lnTo>
                      <a:pt x="196" y="408"/>
                    </a:lnTo>
                    <a:lnTo>
                      <a:pt x="222" y="344"/>
                    </a:lnTo>
                    <a:lnTo>
                      <a:pt x="249" y="297"/>
                    </a:lnTo>
                    <a:lnTo>
                      <a:pt x="270" y="249"/>
                    </a:lnTo>
                    <a:lnTo>
                      <a:pt x="291" y="212"/>
                    </a:lnTo>
                    <a:lnTo>
                      <a:pt x="312" y="164"/>
                    </a:lnTo>
                    <a:lnTo>
                      <a:pt x="333" y="127"/>
                    </a:lnTo>
                    <a:lnTo>
                      <a:pt x="355" y="85"/>
                    </a:lnTo>
                    <a:lnTo>
                      <a:pt x="365" y="59"/>
                    </a:lnTo>
                    <a:lnTo>
                      <a:pt x="392" y="22"/>
                    </a:lnTo>
                    <a:lnTo>
                      <a:pt x="397" y="6"/>
                    </a:lnTo>
                    <a:lnTo>
                      <a:pt x="402" y="0"/>
                    </a:lnTo>
                    <a:lnTo>
                      <a:pt x="402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7" name="Freeform 151">
                <a:extLst>
                  <a:ext uri="{FF2B5EF4-FFF2-40B4-BE49-F238E27FC236}">
                    <a16:creationId xmlns:a16="http://schemas.microsoft.com/office/drawing/2014/main" id="{A6EAE0CF-70B7-4D63-9C32-87084DF77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5" y="2269"/>
                <a:ext cx="53" cy="74"/>
              </a:xfrm>
              <a:custGeom>
                <a:avLst/>
                <a:gdLst>
                  <a:gd name="T0" fmla="*/ 22 w 53"/>
                  <a:gd name="T1" fmla="*/ 0 h 74"/>
                  <a:gd name="T2" fmla="*/ 0 w 53"/>
                  <a:gd name="T3" fmla="*/ 74 h 74"/>
                  <a:gd name="T4" fmla="*/ 22 w 53"/>
                  <a:gd name="T5" fmla="*/ 32 h 74"/>
                  <a:gd name="T6" fmla="*/ 53 w 53"/>
                  <a:gd name="T7" fmla="*/ 64 h 74"/>
                  <a:gd name="T8" fmla="*/ 22 w 5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4">
                    <a:moveTo>
                      <a:pt x="22" y="0"/>
                    </a:moveTo>
                    <a:lnTo>
                      <a:pt x="0" y="74"/>
                    </a:lnTo>
                    <a:lnTo>
                      <a:pt x="22" y="32"/>
                    </a:lnTo>
                    <a:lnTo>
                      <a:pt x="53" y="64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8" name="Freeform 152">
                <a:extLst>
                  <a:ext uri="{FF2B5EF4-FFF2-40B4-BE49-F238E27FC236}">
                    <a16:creationId xmlns:a16="http://schemas.microsoft.com/office/drawing/2014/main" id="{7AEF6ABE-4E16-4987-BC2D-88440E61A2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" y="227"/>
                <a:ext cx="936" cy="3830"/>
              </a:xfrm>
              <a:custGeom>
                <a:avLst/>
                <a:gdLst>
                  <a:gd name="T0" fmla="*/ 888 w 936"/>
                  <a:gd name="T1" fmla="*/ 3830 h 3830"/>
                  <a:gd name="T2" fmla="*/ 894 w 936"/>
                  <a:gd name="T3" fmla="*/ 3830 h 3830"/>
                  <a:gd name="T4" fmla="*/ 894 w 936"/>
                  <a:gd name="T5" fmla="*/ 3830 h 3830"/>
                  <a:gd name="T6" fmla="*/ 915 w 936"/>
                  <a:gd name="T7" fmla="*/ 3825 h 3830"/>
                  <a:gd name="T8" fmla="*/ 936 w 936"/>
                  <a:gd name="T9" fmla="*/ 3788 h 3830"/>
                  <a:gd name="T10" fmla="*/ 931 w 936"/>
                  <a:gd name="T11" fmla="*/ 3709 h 3830"/>
                  <a:gd name="T12" fmla="*/ 915 w 936"/>
                  <a:gd name="T13" fmla="*/ 3619 h 3830"/>
                  <a:gd name="T14" fmla="*/ 888 w 936"/>
                  <a:gd name="T15" fmla="*/ 3529 h 3830"/>
                  <a:gd name="T16" fmla="*/ 857 w 936"/>
                  <a:gd name="T17" fmla="*/ 3434 h 3830"/>
                  <a:gd name="T18" fmla="*/ 820 w 936"/>
                  <a:gd name="T19" fmla="*/ 3333 h 3830"/>
                  <a:gd name="T20" fmla="*/ 777 w 936"/>
                  <a:gd name="T21" fmla="*/ 3211 h 3830"/>
                  <a:gd name="T22" fmla="*/ 714 w 936"/>
                  <a:gd name="T23" fmla="*/ 3063 h 3830"/>
                  <a:gd name="T24" fmla="*/ 656 w 936"/>
                  <a:gd name="T25" fmla="*/ 2915 h 3830"/>
                  <a:gd name="T26" fmla="*/ 603 w 936"/>
                  <a:gd name="T27" fmla="*/ 2794 h 3830"/>
                  <a:gd name="T28" fmla="*/ 550 w 936"/>
                  <a:gd name="T29" fmla="*/ 2651 h 3830"/>
                  <a:gd name="T30" fmla="*/ 487 w 936"/>
                  <a:gd name="T31" fmla="*/ 2492 h 3830"/>
                  <a:gd name="T32" fmla="*/ 413 w 936"/>
                  <a:gd name="T33" fmla="*/ 2317 h 3830"/>
                  <a:gd name="T34" fmla="*/ 339 w 936"/>
                  <a:gd name="T35" fmla="*/ 2122 h 3830"/>
                  <a:gd name="T36" fmla="*/ 270 w 936"/>
                  <a:gd name="T37" fmla="*/ 1905 h 3830"/>
                  <a:gd name="T38" fmla="*/ 191 w 936"/>
                  <a:gd name="T39" fmla="*/ 1677 h 3830"/>
                  <a:gd name="T40" fmla="*/ 127 w 936"/>
                  <a:gd name="T41" fmla="*/ 1429 h 3830"/>
                  <a:gd name="T42" fmla="*/ 64 w 936"/>
                  <a:gd name="T43" fmla="*/ 1180 h 3830"/>
                  <a:gd name="T44" fmla="*/ 22 w 936"/>
                  <a:gd name="T45" fmla="*/ 942 h 3830"/>
                  <a:gd name="T46" fmla="*/ 0 w 936"/>
                  <a:gd name="T47" fmla="*/ 720 h 3830"/>
                  <a:gd name="T48" fmla="*/ 0 w 936"/>
                  <a:gd name="T49" fmla="*/ 535 h 3830"/>
                  <a:gd name="T50" fmla="*/ 16 w 936"/>
                  <a:gd name="T51" fmla="*/ 387 h 3830"/>
                  <a:gd name="T52" fmla="*/ 37 w 936"/>
                  <a:gd name="T53" fmla="*/ 276 h 3830"/>
                  <a:gd name="T54" fmla="*/ 64 w 936"/>
                  <a:gd name="T55" fmla="*/ 186 h 3830"/>
                  <a:gd name="T56" fmla="*/ 90 w 936"/>
                  <a:gd name="T57" fmla="*/ 101 h 3830"/>
                  <a:gd name="T58" fmla="*/ 127 w 936"/>
                  <a:gd name="T59" fmla="*/ 27 h 3830"/>
                  <a:gd name="T60" fmla="*/ 143 w 936"/>
                  <a:gd name="T61" fmla="*/ 0 h 3830"/>
                  <a:gd name="T62" fmla="*/ 143 w 936"/>
                  <a:gd name="T63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36" h="3830">
                    <a:moveTo>
                      <a:pt x="888" y="3830"/>
                    </a:moveTo>
                    <a:lnTo>
                      <a:pt x="888" y="3830"/>
                    </a:lnTo>
                    <a:lnTo>
                      <a:pt x="894" y="3830"/>
                    </a:lnTo>
                    <a:lnTo>
                      <a:pt x="894" y="3830"/>
                    </a:lnTo>
                    <a:lnTo>
                      <a:pt x="894" y="3830"/>
                    </a:lnTo>
                    <a:lnTo>
                      <a:pt x="894" y="3830"/>
                    </a:lnTo>
                    <a:lnTo>
                      <a:pt x="899" y="3830"/>
                    </a:lnTo>
                    <a:lnTo>
                      <a:pt x="915" y="3825"/>
                    </a:lnTo>
                    <a:lnTo>
                      <a:pt x="925" y="3814"/>
                    </a:lnTo>
                    <a:lnTo>
                      <a:pt x="936" y="3788"/>
                    </a:lnTo>
                    <a:lnTo>
                      <a:pt x="936" y="3746"/>
                    </a:lnTo>
                    <a:lnTo>
                      <a:pt x="931" y="3709"/>
                    </a:lnTo>
                    <a:lnTo>
                      <a:pt x="925" y="3656"/>
                    </a:lnTo>
                    <a:lnTo>
                      <a:pt x="915" y="3619"/>
                    </a:lnTo>
                    <a:lnTo>
                      <a:pt x="899" y="3571"/>
                    </a:lnTo>
                    <a:lnTo>
                      <a:pt x="888" y="3529"/>
                    </a:lnTo>
                    <a:lnTo>
                      <a:pt x="872" y="3476"/>
                    </a:lnTo>
                    <a:lnTo>
                      <a:pt x="857" y="3434"/>
                    </a:lnTo>
                    <a:lnTo>
                      <a:pt x="846" y="3386"/>
                    </a:lnTo>
                    <a:lnTo>
                      <a:pt x="820" y="3333"/>
                    </a:lnTo>
                    <a:lnTo>
                      <a:pt x="798" y="3280"/>
                    </a:lnTo>
                    <a:lnTo>
                      <a:pt x="777" y="3211"/>
                    </a:lnTo>
                    <a:lnTo>
                      <a:pt x="746" y="3143"/>
                    </a:lnTo>
                    <a:lnTo>
                      <a:pt x="714" y="3063"/>
                    </a:lnTo>
                    <a:lnTo>
                      <a:pt x="682" y="2973"/>
                    </a:lnTo>
                    <a:lnTo>
                      <a:pt x="656" y="2915"/>
                    </a:lnTo>
                    <a:lnTo>
                      <a:pt x="629" y="2857"/>
                    </a:lnTo>
                    <a:lnTo>
                      <a:pt x="603" y="2794"/>
                    </a:lnTo>
                    <a:lnTo>
                      <a:pt x="576" y="2725"/>
                    </a:lnTo>
                    <a:lnTo>
                      <a:pt x="550" y="2651"/>
                    </a:lnTo>
                    <a:lnTo>
                      <a:pt x="518" y="2571"/>
                    </a:lnTo>
                    <a:lnTo>
                      <a:pt x="487" y="2492"/>
                    </a:lnTo>
                    <a:lnTo>
                      <a:pt x="450" y="2407"/>
                    </a:lnTo>
                    <a:lnTo>
                      <a:pt x="413" y="2317"/>
                    </a:lnTo>
                    <a:lnTo>
                      <a:pt x="376" y="2222"/>
                    </a:lnTo>
                    <a:lnTo>
                      <a:pt x="339" y="2122"/>
                    </a:lnTo>
                    <a:lnTo>
                      <a:pt x="307" y="2016"/>
                    </a:lnTo>
                    <a:lnTo>
                      <a:pt x="270" y="1905"/>
                    </a:lnTo>
                    <a:lnTo>
                      <a:pt x="228" y="1794"/>
                    </a:lnTo>
                    <a:lnTo>
                      <a:pt x="191" y="1677"/>
                    </a:lnTo>
                    <a:lnTo>
                      <a:pt x="154" y="1556"/>
                    </a:lnTo>
                    <a:lnTo>
                      <a:pt x="127" y="1429"/>
                    </a:lnTo>
                    <a:lnTo>
                      <a:pt x="90" y="1307"/>
                    </a:lnTo>
                    <a:lnTo>
                      <a:pt x="64" y="1180"/>
                    </a:lnTo>
                    <a:lnTo>
                      <a:pt x="43" y="1058"/>
                    </a:lnTo>
                    <a:lnTo>
                      <a:pt x="22" y="942"/>
                    </a:lnTo>
                    <a:lnTo>
                      <a:pt x="11" y="826"/>
                    </a:lnTo>
                    <a:lnTo>
                      <a:pt x="0" y="720"/>
                    </a:lnTo>
                    <a:lnTo>
                      <a:pt x="0" y="619"/>
                    </a:lnTo>
                    <a:lnTo>
                      <a:pt x="0" y="535"/>
                    </a:lnTo>
                    <a:lnTo>
                      <a:pt x="6" y="455"/>
                    </a:lnTo>
                    <a:lnTo>
                      <a:pt x="16" y="387"/>
                    </a:lnTo>
                    <a:lnTo>
                      <a:pt x="22" y="328"/>
                    </a:lnTo>
                    <a:lnTo>
                      <a:pt x="37" y="276"/>
                    </a:lnTo>
                    <a:lnTo>
                      <a:pt x="43" y="233"/>
                    </a:lnTo>
                    <a:lnTo>
                      <a:pt x="64" y="186"/>
                    </a:lnTo>
                    <a:lnTo>
                      <a:pt x="74" y="143"/>
                    </a:lnTo>
                    <a:lnTo>
                      <a:pt x="90" y="101"/>
                    </a:lnTo>
                    <a:lnTo>
                      <a:pt x="106" y="69"/>
                    </a:lnTo>
                    <a:lnTo>
                      <a:pt x="127" y="27"/>
                    </a:lnTo>
                    <a:lnTo>
                      <a:pt x="138" y="11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43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49" name="Freeform 153">
                <a:extLst>
                  <a:ext uri="{FF2B5EF4-FFF2-40B4-BE49-F238E27FC236}">
                    <a16:creationId xmlns:a16="http://schemas.microsoft.com/office/drawing/2014/main" id="{CEAE05A0-EE10-4A12-B36A-09CCC78225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2185"/>
                <a:ext cx="42" cy="79"/>
              </a:xfrm>
              <a:custGeom>
                <a:avLst/>
                <a:gdLst>
                  <a:gd name="T0" fmla="*/ 0 w 42"/>
                  <a:gd name="T1" fmla="*/ 0 h 79"/>
                  <a:gd name="T2" fmla="*/ 0 w 42"/>
                  <a:gd name="T3" fmla="*/ 79 h 79"/>
                  <a:gd name="T4" fmla="*/ 10 w 42"/>
                  <a:gd name="T5" fmla="*/ 31 h 79"/>
                  <a:gd name="T6" fmla="*/ 42 w 42"/>
                  <a:gd name="T7" fmla="*/ 58 h 79"/>
                  <a:gd name="T8" fmla="*/ 0 w 42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79">
                    <a:moveTo>
                      <a:pt x="0" y="0"/>
                    </a:moveTo>
                    <a:lnTo>
                      <a:pt x="0" y="79"/>
                    </a:lnTo>
                    <a:lnTo>
                      <a:pt x="10" y="31"/>
                    </a:lnTo>
                    <a:lnTo>
                      <a:pt x="42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0" name="Freeform 154">
                <a:extLst>
                  <a:ext uri="{FF2B5EF4-FFF2-40B4-BE49-F238E27FC236}">
                    <a16:creationId xmlns:a16="http://schemas.microsoft.com/office/drawing/2014/main" id="{17F8D0E9-0540-4B4A-907D-173EE0B7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0" y="227"/>
                <a:ext cx="1031" cy="3830"/>
              </a:xfrm>
              <a:custGeom>
                <a:avLst/>
                <a:gdLst>
                  <a:gd name="T0" fmla="*/ 798 w 1031"/>
                  <a:gd name="T1" fmla="*/ 3830 h 3830"/>
                  <a:gd name="T2" fmla="*/ 804 w 1031"/>
                  <a:gd name="T3" fmla="*/ 3830 h 3830"/>
                  <a:gd name="T4" fmla="*/ 804 w 1031"/>
                  <a:gd name="T5" fmla="*/ 3830 h 3830"/>
                  <a:gd name="T6" fmla="*/ 814 w 1031"/>
                  <a:gd name="T7" fmla="*/ 3830 h 3830"/>
                  <a:gd name="T8" fmla="*/ 856 w 1031"/>
                  <a:gd name="T9" fmla="*/ 3825 h 3830"/>
                  <a:gd name="T10" fmla="*/ 930 w 1031"/>
                  <a:gd name="T11" fmla="*/ 3799 h 3830"/>
                  <a:gd name="T12" fmla="*/ 994 w 1031"/>
                  <a:gd name="T13" fmla="*/ 3730 h 3830"/>
                  <a:gd name="T14" fmla="*/ 1020 w 1031"/>
                  <a:gd name="T15" fmla="*/ 3650 h 3830"/>
                  <a:gd name="T16" fmla="*/ 1031 w 1031"/>
                  <a:gd name="T17" fmla="*/ 3550 h 3830"/>
                  <a:gd name="T18" fmla="*/ 1020 w 1031"/>
                  <a:gd name="T19" fmla="*/ 3460 h 3830"/>
                  <a:gd name="T20" fmla="*/ 1004 w 1031"/>
                  <a:gd name="T21" fmla="*/ 3360 h 3830"/>
                  <a:gd name="T22" fmla="*/ 983 w 1031"/>
                  <a:gd name="T23" fmla="*/ 3259 h 3830"/>
                  <a:gd name="T24" fmla="*/ 952 w 1031"/>
                  <a:gd name="T25" fmla="*/ 3132 h 3830"/>
                  <a:gd name="T26" fmla="*/ 904 w 1031"/>
                  <a:gd name="T27" fmla="*/ 2984 h 3830"/>
                  <a:gd name="T28" fmla="*/ 856 w 1031"/>
                  <a:gd name="T29" fmla="*/ 2841 h 3830"/>
                  <a:gd name="T30" fmla="*/ 814 w 1031"/>
                  <a:gd name="T31" fmla="*/ 2725 h 3830"/>
                  <a:gd name="T32" fmla="*/ 767 w 1031"/>
                  <a:gd name="T33" fmla="*/ 2593 h 3830"/>
                  <a:gd name="T34" fmla="*/ 708 w 1031"/>
                  <a:gd name="T35" fmla="*/ 2450 h 3830"/>
                  <a:gd name="T36" fmla="*/ 650 w 1031"/>
                  <a:gd name="T37" fmla="*/ 2286 h 3830"/>
                  <a:gd name="T38" fmla="*/ 582 w 1031"/>
                  <a:gd name="T39" fmla="*/ 2111 h 3830"/>
                  <a:gd name="T40" fmla="*/ 502 w 1031"/>
                  <a:gd name="T41" fmla="*/ 1926 h 3830"/>
                  <a:gd name="T42" fmla="*/ 418 w 1031"/>
                  <a:gd name="T43" fmla="*/ 1720 h 3830"/>
                  <a:gd name="T44" fmla="*/ 338 w 1031"/>
                  <a:gd name="T45" fmla="*/ 1503 h 3830"/>
                  <a:gd name="T46" fmla="*/ 254 w 1031"/>
                  <a:gd name="T47" fmla="*/ 1281 h 3830"/>
                  <a:gd name="T48" fmla="*/ 180 w 1031"/>
                  <a:gd name="T49" fmla="*/ 1053 h 3830"/>
                  <a:gd name="T50" fmla="*/ 111 w 1031"/>
                  <a:gd name="T51" fmla="*/ 842 h 3830"/>
                  <a:gd name="T52" fmla="*/ 53 w 1031"/>
                  <a:gd name="T53" fmla="*/ 646 h 3830"/>
                  <a:gd name="T54" fmla="*/ 27 w 1031"/>
                  <a:gd name="T55" fmla="*/ 477 h 3830"/>
                  <a:gd name="T56" fmla="*/ 6 w 1031"/>
                  <a:gd name="T57" fmla="*/ 344 h 3830"/>
                  <a:gd name="T58" fmla="*/ 0 w 1031"/>
                  <a:gd name="T59" fmla="*/ 244 h 3830"/>
                  <a:gd name="T60" fmla="*/ 6 w 1031"/>
                  <a:gd name="T61" fmla="*/ 159 h 3830"/>
                  <a:gd name="T62" fmla="*/ 21 w 1031"/>
                  <a:gd name="T63" fmla="*/ 75 h 3830"/>
                  <a:gd name="T64" fmla="*/ 48 w 1031"/>
                  <a:gd name="T65" fmla="*/ 11 h 3830"/>
                  <a:gd name="T66" fmla="*/ 53 w 1031"/>
                  <a:gd name="T67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1" h="3830">
                    <a:moveTo>
                      <a:pt x="798" y="3830"/>
                    </a:moveTo>
                    <a:lnTo>
                      <a:pt x="798" y="3830"/>
                    </a:lnTo>
                    <a:lnTo>
                      <a:pt x="804" y="3830"/>
                    </a:lnTo>
                    <a:lnTo>
                      <a:pt x="804" y="3830"/>
                    </a:lnTo>
                    <a:lnTo>
                      <a:pt x="804" y="3830"/>
                    </a:lnTo>
                    <a:lnTo>
                      <a:pt x="804" y="3830"/>
                    </a:lnTo>
                    <a:lnTo>
                      <a:pt x="809" y="3830"/>
                    </a:lnTo>
                    <a:lnTo>
                      <a:pt x="814" y="3830"/>
                    </a:lnTo>
                    <a:lnTo>
                      <a:pt x="825" y="3830"/>
                    </a:lnTo>
                    <a:lnTo>
                      <a:pt x="856" y="3825"/>
                    </a:lnTo>
                    <a:lnTo>
                      <a:pt x="883" y="3820"/>
                    </a:lnTo>
                    <a:lnTo>
                      <a:pt x="930" y="3799"/>
                    </a:lnTo>
                    <a:lnTo>
                      <a:pt x="957" y="3772"/>
                    </a:lnTo>
                    <a:lnTo>
                      <a:pt x="994" y="3730"/>
                    </a:lnTo>
                    <a:lnTo>
                      <a:pt x="1010" y="3698"/>
                    </a:lnTo>
                    <a:lnTo>
                      <a:pt x="1020" y="3650"/>
                    </a:lnTo>
                    <a:lnTo>
                      <a:pt x="1026" y="3603"/>
                    </a:lnTo>
                    <a:lnTo>
                      <a:pt x="1031" y="3550"/>
                    </a:lnTo>
                    <a:lnTo>
                      <a:pt x="1026" y="3508"/>
                    </a:lnTo>
                    <a:lnTo>
                      <a:pt x="1020" y="3460"/>
                    </a:lnTo>
                    <a:lnTo>
                      <a:pt x="1015" y="3407"/>
                    </a:lnTo>
                    <a:lnTo>
                      <a:pt x="1004" y="3360"/>
                    </a:lnTo>
                    <a:lnTo>
                      <a:pt x="999" y="3312"/>
                    </a:lnTo>
                    <a:lnTo>
                      <a:pt x="983" y="3259"/>
                    </a:lnTo>
                    <a:lnTo>
                      <a:pt x="973" y="3201"/>
                    </a:lnTo>
                    <a:lnTo>
                      <a:pt x="952" y="3132"/>
                    </a:lnTo>
                    <a:lnTo>
                      <a:pt x="930" y="3063"/>
                    </a:lnTo>
                    <a:lnTo>
                      <a:pt x="904" y="2984"/>
                    </a:lnTo>
                    <a:lnTo>
                      <a:pt x="878" y="2899"/>
                    </a:lnTo>
                    <a:lnTo>
                      <a:pt x="856" y="2841"/>
                    </a:lnTo>
                    <a:lnTo>
                      <a:pt x="835" y="2783"/>
                    </a:lnTo>
                    <a:lnTo>
                      <a:pt x="814" y="2725"/>
                    </a:lnTo>
                    <a:lnTo>
                      <a:pt x="793" y="2661"/>
                    </a:lnTo>
                    <a:lnTo>
                      <a:pt x="767" y="2593"/>
                    </a:lnTo>
                    <a:lnTo>
                      <a:pt x="740" y="2524"/>
                    </a:lnTo>
                    <a:lnTo>
                      <a:pt x="708" y="2450"/>
                    </a:lnTo>
                    <a:lnTo>
                      <a:pt x="677" y="2370"/>
                    </a:lnTo>
                    <a:lnTo>
                      <a:pt x="650" y="2286"/>
                    </a:lnTo>
                    <a:lnTo>
                      <a:pt x="613" y="2201"/>
                    </a:lnTo>
                    <a:lnTo>
                      <a:pt x="582" y="2111"/>
                    </a:lnTo>
                    <a:lnTo>
                      <a:pt x="539" y="2021"/>
                    </a:lnTo>
                    <a:lnTo>
                      <a:pt x="502" y="1926"/>
                    </a:lnTo>
                    <a:lnTo>
                      <a:pt x="460" y="1825"/>
                    </a:lnTo>
                    <a:lnTo>
                      <a:pt x="418" y="1720"/>
                    </a:lnTo>
                    <a:lnTo>
                      <a:pt x="381" y="1614"/>
                    </a:lnTo>
                    <a:lnTo>
                      <a:pt x="338" y="1503"/>
                    </a:lnTo>
                    <a:lnTo>
                      <a:pt x="296" y="1392"/>
                    </a:lnTo>
                    <a:lnTo>
                      <a:pt x="254" y="1281"/>
                    </a:lnTo>
                    <a:lnTo>
                      <a:pt x="212" y="1170"/>
                    </a:lnTo>
                    <a:lnTo>
                      <a:pt x="180" y="1053"/>
                    </a:lnTo>
                    <a:lnTo>
                      <a:pt x="143" y="947"/>
                    </a:lnTo>
                    <a:lnTo>
                      <a:pt x="111" y="842"/>
                    </a:lnTo>
                    <a:lnTo>
                      <a:pt x="85" y="736"/>
                    </a:lnTo>
                    <a:lnTo>
                      <a:pt x="53" y="646"/>
                    </a:lnTo>
                    <a:lnTo>
                      <a:pt x="37" y="556"/>
                    </a:lnTo>
                    <a:lnTo>
                      <a:pt x="27" y="477"/>
                    </a:lnTo>
                    <a:lnTo>
                      <a:pt x="11" y="408"/>
                    </a:lnTo>
                    <a:lnTo>
                      <a:pt x="6" y="344"/>
                    </a:lnTo>
                    <a:lnTo>
                      <a:pt x="0" y="291"/>
                    </a:lnTo>
                    <a:lnTo>
                      <a:pt x="0" y="244"/>
                    </a:lnTo>
                    <a:lnTo>
                      <a:pt x="0" y="196"/>
                    </a:lnTo>
                    <a:lnTo>
                      <a:pt x="6" y="159"/>
                    </a:lnTo>
                    <a:lnTo>
                      <a:pt x="11" y="106"/>
                    </a:lnTo>
                    <a:lnTo>
                      <a:pt x="21" y="75"/>
                    </a:lnTo>
                    <a:lnTo>
                      <a:pt x="32" y="32"/>
                    </a:lnTo>
                    <a:lnTo>
                      <a:pt x="48" y="11"/>
                    </a:lnTo>
                    <a:lnTo>
                      <a:pt x="53" y="0"/>
                    </a:lnTo>
                    <a:lnTo>
                      <a:pt x="53" y="0"/>
                    </a:lnTo>
                    <a:lnTo>
                      <a:pt x="53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1" name="Freeform 155">
                <a:extLst>
                  <a:ext uri="{FF2B5EF4-FFF2-40B4-BE49-F238E27FC236}">
                    <a16:creationId xmlns:a16="http://schemas.microsoft.com/office/drawing/2014/main" id="{AC5E4099-FEDF-419D-94CB-00B1C059A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" y="2206"/>
                <a:ext cx="43" cy="79"/>
              </a:xfrm>
              <a:custGeom>
                <a:avLst/>
                <a:gdLst>
                  <a:gd name="T0" fmla="*/ 0 w 43"/>
                  <a:gd name="T1" fmla="*/ 0 h 79"/>
                  <a:gd name="T2" fmla="*/ 0 w 43"/>
                  <a:gd name="T3" fmla="*/ 79 h 79"/>
                  <a:gd name="T4" fmla="*/ 11 w 43"/>
                  <a:gd name="T5" fmla="*/ 32 h 79"/>
                  <a:gd name="T6" fmla="*/ 43 w 43"/>
                  <a:gd name="T7" fmla="*/ 58 h 79"/>
                  <a:gd name="T8" fmla="*/ 0 w 43"/>
                  <a:gd name="T9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79">
                    <a:moveTo>
                      <a:pt x="0" y="0"/>
                    </a:moveTo>
                    <a:lnTo>
                      <a:pt x="0" y="79"/>
                    </a:lnTo>
                    <a:lnTo>
                      <a:pt x="11" y="32"/>
                    </a:lnTo>
                    <a:lnTo>
                      <a:pt x="43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2" name="Freeform 156">
                <a:extLst>
                  <a:ext uri="{FF2B5EF4-FFF2-40B4-BE49-F238E27FC236}">
                    <a16:creationId xmlns:a16="http://schemas.microsoft.com/office/drawing/2014/main" id="{B1BAFD6F-4793-4CEC-9FD0-7C91FF5BF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27"/>
                <a:ext cx="1263" cy="3830"/>
              </a:xfrm>
              <a:custGeom>
                <a:avLst/>
                <a:gdLst>
                  <a:gd name="T0" fmla="*/ 761 w 1263"/>
                  <a:gd name="T1" fmla="*/ 3830 h 3830"/>
                  <a:gd name="T2" fmla="*/ 767 w 1263"/>
                  <a:gd name="T3" fmla="*/ 3830 h 3830"/>
                  <a:gd name="T4" fmla="*/ 767 w 1263"/>
                  <a:gd name="T5" fmla="*/ 3830 h 3830"/>
                  <a:gd name="T6" fmla="*/ 777 w 1263"/>
                  <a:gd name="T7" fmla="*/ 3830 h 3830"/>
                  <a:gd name="T8" fmla="*/ 814 w 1263"/>
                  <a:gd name="T9" fmla="*/ 3830 h 3830"/>
                  <a:gd name="T10" fmla="*/ 899 w 1263"/>
                  <a:gd name="T11" fmla="*/ 3820 h 3830"/>
                  <a:gd name="T12" fmla="*/ 994 w 1263"/>
                  <a:gd name="T13" fmla="*/ 3804 h 3830"/>
                  <a:gd name="T14" fmla="*/ 1089 w 1263"/>
                  <a:gd name="T15" fmla="*/ 3762 h 3830"/>
                  <a:gd name="T16" fmla="*/ 1158 w 1263"/>
                  <a:gd name="T17" fmla="*/ 3709 h 3830"/>
                  <a:gd name="T18" fmla="*/ 1221 w 1263"/>
                  <a:gd name="T19" fmla="*/ 3624 h 3830"/>
                  <a:gd name="T20" fmla="*/ 1253 w 1263"/>
                  <a:gd name="T21" fmla="*/ 3529 h 3830"/>
                  <a:gd name="T22" fmla="*/ 1263 w 1263"/>
                  <a:gd name="T23" fmla="*/ 3439 h 3830"/>
                  <a:gd name="T24" fmla="*/ 1258 w 1263"/>
                  <a:gd name="T25" fmla="*/ 3338 h 3830"/>
                  <a:gd name="T26" fmla="*/ 1242 w 1263"/>
                  <a:gd name="T27" fmla="*/ 3233 h 3830"/>
                  <a:gd name="T28" fmla="*/ 1216 w 1263"/>
                  <a:gd name="T29" fmla="*/ 3106 h 3830"/>
                  <a:gd name="T30" fmla="*/ 1173 w 1263"/>
                  <a:gd name="T31" fmla="*/ 2958 h 3830"/>
                  <a:gd name="T32" fmla="*/ 1121 w 1263"/>
                  <a:gd name="T33" fmla="*/ 2820 h 3830"/>
                  <a:gd name="T34" fmla="*/ 1084 w 1263"/>
                  <a:gd name="T35" fmla="*/ 2704 h 3830"/>
                  <a:gd name="T36" fmla="*/ 1031 w 1263"/>
                  <a:gd name="T37" fmla="*/ 2571 h 3830"/>
                  <a:gd name="T38" fmla="*/ 973 w 1263"/>
                  <a:gd name="T39" fmla="*/ 2434 h 3830"/>
                  <a:gd name="T40" fmla="*/ 909 w 1263"/>
                  <a:gd name="T41" fmla="*/ 2280 h 3830"/>
                  <a:gd name="T42" fmla="*/ 835 w 1263"/>
                  <a:gd name="T43" fmla="*/ 2111 h 3830"/>
                  <a:gd name="T44" fmla="*/ 756 w 1263"/>
                  <a:gd name="T45" fmla="*/ 1926 h 3830"/>
                  <a:gd name="T46" fmla="*/ 666 w 1263"/>
                  <a:gd name="T47" fmla="*/ 1730 h 3830"/>
                  <a:gd name="T48" fmla="*/ 571 w 1263"/>
                  <a:gd name="T49" fmla="*/ 1524 h 3830"/>
                  <a:gd name="T50" fmla="*/ 471 w 1263"/>
                  <a:gd name="T51" fmla="*/ 1312 h 3830"/>
                  <a:gd name="T52" fmla="*/ 370 w 1263"/>
                  <a:gd name="T53" fmla="*/ 1090 h 3830"/>
                  <a:gd name="T54" fmla="*/ 280 w 1263"/>
                  <a:gd name="T55" fmla="*/ 873 h 3830"/>
                  <a:gd name="T56" fmla="*/ 196 w 1263"/>
                  <a:gd name="T57" fmla="*/ 672 h 3830"/>
                  <a:gd name="T58" fmla="*/ 127 w 1263"/>
                  <a:gd name="T59" fmla="*/ 498 h 3830"/>
                  <a:gd name="T60" fmla="*/ 69 w 1263"/>
                  <a:gd name="T61" fmla="*/ 355 h 3830"/>
                  <a:gd name="T62" fmla="*/ 37 w 1263"/>
                  <a:gd name="T63" fmla="*/ 244 h 3830"/>
                  <a:gd name="T64" fmla="*/ 11 w 1263"/>
                  <a:gd name="T65" fmla="*/ 154 h 3830"/>
                  <a:gd name="T66" fmla="*/ 0 w 1263"/>
                  <a:gd name="T67" fmla="*/ 69 h 3830"/>
                  <a:gd name="T68" fmla="*/ 11 w 1263"/>
                  <a:gd name="T69" fmla="*/ 11 h 3830"/>
                  <a:gd name="T70" fmla="*/ 16 w 1263"/>
                  <a:gd name="T71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3" h="3830">
                    <a:moveTo>
                      <a:pt x="761" y="3830"/>
                    </a:moveTo>
                    <a:lnTo>
                      <a:pt x="761" y="3830"/>
                    </a:lnTo>
                    <a:lnTo>
                      <a:pt x="767" y="3830"/>
                    </a:lnTo>
                    <a:lnTo>
                      <a:pt x="767" y="3830"/>
                    </a:lnTo>
                    <a:lnTo>
                      <a:pt x="767" y="3830"/>
                    </a:lnTo>
                    <a:lnTo>
                      <a:pt x="767" y="3830"/>
                    </a:lnTo>
                    <a:lnTo>
                      <a:pt x="772" y="3830"/>
                    </a:lnTo>
                    <a:lnTo>
                      <a:pt x="777" y="3830"/>
                    </a:lnTo>
                    <a:lnTo>
                      <a:pt x="788" y="3830"/>
                    </a:lnTo>
                    <a:lnTo>
                      <a:pt x="814" y="3830"/>
                    </a:lnTo>
                    <a:lnTo>
                      <a:pt x="862" y="3825"/>
                    </a:lnTo>
                    <a:lnTo>
                      <a:pt x="899" y="3820"/>
                    </a:lnTo>
                    <a:lnTo>
                      <a:pt x="952" y="3814"/>
                    </a:lnTo>
                    <a:lnTo>
                      <a:pt x="994" y="3804"/>
                    </a:lnTo>
                    <a:lnTo>
                      <a:pt x="1041" y="3788"/>
                    </a:lnTo>
                    <a:lnTo>
                      <a:pt x="1089" y="3762"/>
                    </a:lnTo>
                    <a:lnTo>
                      <a:pt x="1126" y="3740"/>
                    </a:lnTo>
                    <a:lnTo>
                      <a:pt x="1158" y="3709"/>
                    </a:lnTo>
                    <a:lnTo>
                      <a:pt x="1200" y="3661"/>
                    </a:lnTo>
                    <a:lnTo>
                      <a:pt x="1221" y="3624"/>
                    </a:lnTo>
                    <a:lnTo>
                      <a:pt x="1237" y="3582"/>
                    </a:lnTo>
                    <a:lnTo>
                      <a:pt x="1253" y="3529"/>
                    </a:lnTo>
                    <a:lnTo>
                      <a:pt x="1258" y="3486"/>
                    </a:lnTo>
                    <a:lnTo>
                      <a:pt x="1263" y="3439"/>
                    </a:lnTo>
                    <a:lnTo>
                      <a:pt x="1263" y="3381"/>
                    </a:lnTo>
                    <a:lnTo>
                      <a:pt x="1258" y="3338"/>
                    </a:lnTo>
                    <a:lnTo>
                      <a:pt x="1253" y="3291"/>
                    </a:lnTo>
                    <a:lnTo>
                      <a:pt x="1242" y="3233"/>
                    </a:lnTo>
                    <a:lnTo>
                      <a:pt x="1232" y="3174"/>
                    </a:lnTo>
                    <a:lnTo>
                      <a:pt x="1216" y="3106"/>
                    </a:lnTo>
                    <a:lnTo>
                      <a:pt x="1200" y="3037"/>
                    </a:lnTo>
                    <a:lnTo>
                      <a:pt x="1173" y="2958"/>
                    </a:lnTo>
                    <a:lnTo>
                      <a:pt x="1147" y="2873"/>
                    </a:lnTo>
                    <a:lnTo>
                      <a:pt x="1121" y="2820"/>
                    </a:lnTo>
                    <a:lnTo>
                      <a:pt x="1105" y="2762"/>
                    </a:lnTo>
                    <a:lnTo>
                      <a:pt x="1084" y="2704"/>
                    </a:lnTo>
                    <a:lnTo>
                      <a:pt x="1057" y="2640"/>
                    </a:lnTo>
                    <a:lnTo>
                      <a:pt x="1031" y="2571"/>
                    </a:lnTo>
                    <a:lnTo>
                      <a:pt x="1004" y="2503"/>
                    </a:lnTo>
                    <a:lnTo>
                      <a:pt x="973" y="2434"/>
                    </a:lnTo>
                    <a:lnTo>
                      <a:pt x="941" y="2360"/>
                    </a:lnTo>
                    <a:lnTo>
                      <a:pt x="909" y="2280"/>
                    </a:lnTo>
                    <a:lnTo>
                      <a:pt x="872" y="2196"/>
                    </a:lnTo>
                    <a:lnTo>
                      <a:pt x="835" y="2111"/>
                    </a:lnTo>
                    <a:lnTo>
                      <a:pt x="793" y="2021"/>
                    </a:lnTo>
                    <a:lnTo>
                      <a:pt x="756" y="1926"/>
                    </a:lnTo>
                    <a:lnTo>
                      <a:pt x="708" y="1831"/>
                    </a:lnTo>
                    <a:lnTo>
                      <a:pt x="666" y="1730"/>
                    </a:lnTo>
                    <a:lnTo>
                      <a:pt x="619" y="1630"/>
                    </a:lnTo>
                    <a:lnTo>
                      <a:pt x="571" y="1524"/>
                    </a:lnTo>
                    <a:lnTo>
                      <a:pt x="518" y="1418"/>
                    </a:lnTo>
                    <a:lnTo>
                      <a:pt x="471" y="1312"/>
                    </a:lnTo>
                    <a:lnTo>
                      <a:pt x="423" y="1201"/>
                    </a:lnTo>
                    <a:lnTo>
                      <a:pt x="370" y="1090"/>
                    </a:lnTo>
                    <a:lnTo>
                      <a:pt x="323" y="984"/>
                    </a:lnTo>
                    <a:lnTo>
                      <a:pt x="280" y="873"/>
                    </a:lnTo>
                    <a:lnTo>
                      <a:pt x="233" y="773"/>
                    </a:lnTo>
                    <a:lnTo>
                      <a:pt x="196" y="672"/>
                    </a:lnTo>
                    <a:lnTo>
                      <a:pt x="153" y="582"/>
                    </a:lnTo>
                    <a:lnTo>
                      <a:pt x="127" y="498"/>
                    </a:lnTo>
                    <a:lnTo>
                      <a:pt x="95" y="424"/>
                    </a:lnTo>
                    <a:lnTo>
                      <a:pt x="69" y="355"/>
                    </a:lnTo>
                    <a:lnTo>
                      <a:pt x="53" y="297"/>
                    </a:lnTo>
                    <a:lnTo>
                      <a:pt x="37" y="244"/>
                    </a:lnTo>
                    <a:lnTo>
                      <a:pt x="27" y="202"/>
                    </a:lnTo>
                    <a:lnTo>
                      <a:pt x="11" y="154"/>
                    </a:lnTo>
                    <a:lnTo>
                      <a:pt x="6" y="117"/>
                    </a:lnTo>
                    <a:lnTo>
                      <a:pt x="0" y="69"/>
                    </a:lnTo>
                    <a:lnTo>
                      <a:pt x="0" y="43"/>
                    </a:lnTo>
                    <a:lnTo>
                      <a:pt x="11" y="11"/>
                    </a:lnTo>
                    <a:lnTo>
                      <a:pt x="16" y="0"/>
                    </a:lnTo>
                    <a:lnTo>
                      <a:pt x="16" y="0"/>
                    </a:lnTo>
                    <a:lnTo>
                      <a:pt x="16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3" name="Freeform 157">
                <a:extLst>
                  <a:ext uri="{FF2B5EF4-FFF2-40B4-BE49-F238E27FC236}">
                    <a16:creationId xmlns:a16="http://schemas.microsoft.com/office/drawing/2014/main" id="{10AC9EDB-AC74-4408-8093-A415C6411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1" y="2264"/>
                <a:ext cx="47" cy="74"/>
              </a:xfrm>
              <a:custGeom>
                <a:avLst/>
                <a:gdLst>
                  <a:gd name="T0" fmla="*/ 0 w 47"/>
                  <a:gd name="T1" fmla="*/ 0 h 74"/>
                  <a:gd name="T2" fmla="*/ 5 w 47"/>
                  <a:gd name="T3" fmla="*/ 74 h 74"/>
                  <a:gd name="T4" fmla="*/ 10 w 47"/>
                  <a:gd name="T5" fmla="*/ 32 h 74"/>
                  <a:gd name="T6" fmla="*/ 47 w 47"/>
                  <a:gd name="T7" fmla="*/ 53 h 74"/>
                  <a:gd name="T8" fmla="*/ 0 w 47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4">
                    <a:moveTo>
                      <a:pt x="0" y="0"/>
                    </a:moveTo>
                    <a:lnTo>
                      <a:pt x="5" y="74"/>
                    </a:lnTo>
                    <a:lnTo>
                      <a:pt x="10" y="32"/>
                    </a:lnTo>
                    <a:lnTo>
                      <a:pt x="47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4" name="Freeform 158">
                <a:extLst>
                  <a:ext uri="{FF2B5EF4-FFF2-40B4-BE49-F238E27FC236}">
                    <a16:creationId xmlns:a16="http://schemas.microsoft.com/office/drawing/2014/main" id="{EC4C44B5-20D2-4539-AFFB-F1DE6F740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227"/>
                <a:ext cx="1469" cy="3830"/>
              </a:xfrm>
              <a:custGeom>
                <a:avLst/>
                <a:gdLst>
                  <a:gd name="T0" fmla="*/ 750 w 1469"/>
                  <a:gd name="T1" fmla="*/ 3830 h 3830"/>
                  <a:gd name="T2" fmla="*/ 756 w 1469"/>
                  <a:gd name="T3" fmla="*/ 3830 h 3830"/>
                  <a:gd name="T4" fmla="*/ 756 w 1469"/>
                  <a:gd name="T5" fmla="*/ 3830 h 3830"/>
                  <a:gd name="T6" fmla="*/ 771 w 1469"/>
                  <a:gd name="T7" fmla="*/ 3830 h 3830"/>
                  <a:gd name="T8" fmla="*/ 819 w 1469"/>
                  <a:gd name="T9" fmla="*/ 3830 h 3830"/>
                  <a:gd name="T10" fmla="*/ 914 w 1469"/>
                  <a:gd name="T11" fmla="*/ 3825 h 3830"/>
                  <a:gd name="T12" fmla="*/ 1004 w 1469"/>
                  <a:gd name="T13" fmla="*/ 3814 h 3830"/>
                  <a:gd name="T14" fmla="*/ 1104 w 1469"/>
                  <a:gd name="T15" fmla="*/ 3799 h 3830"/>
                  <a:gd name="T16" fmla="*/ 1194 w 1469"/>
                  <a:gd name="T17" fmla="*/ 3772 h 3830"/>
                  <a:gd name="T18" fmla="*/ 1295 w 1469"/>
                  <a:gd name="T19" fmla="*/ 3730 h 3830"/>
                  <a:gd name="T20" fmla="*/ 1369 w 1469"/>
                  <a:gd name="T21" fmla="*/ 3672 h 3830"/>
                  <a:gd name="T22" fmla="*/ 1427 w 1469"/>
                  <a:gd name="T23" fmla="*/ 3592 h 3830"/>
                  <a:gd name="T24" fmla="*/ 1464 w 1469"/>
                  <a:gd name="T25" fmla="*/ 3486 h 3830"/>
                  <a:gd name="T26" fmla="*/ 1464 w 1469"/>
                  <a:gd name="T27" fmla="*/ 3333 h 3830"/>
                  <a:gd name="T28" fmla="*/ 1421 w 1469"/>
                  <a:gd name="T29" fmla="*/ 3121 h 3830"/>
                  <a:gd name="T30" fmla="*/ 1374 w 1469"/>
                  <a:gd name="T31" fmla="*/ 2963 h 3830"/>
                  <a:gd name="T32" fmla="*/ 1295 w 1469"/>
                  <a:gd name="T33" fmla="*/ 2772 h 3830"/>
                  <a:gd name="T34" fmla="*/ 1199 w 1469"/>
                  <a:gd name="T35" fmla="*/ 2545 h 3830"/>
                  <a:gd name="T36" fmla="*/ 1073 w 1469"/>
                  <a:gd name="T37" fmla="*/ 2270 h 3830"/>
                  <a:gd name="T38" fmla="*/ 972 w 1469"/>
                  <a:gd name="T39" fmla="*/ 2064 h 3830"/>
                  <a:gd name="T40" fmla="*/ 856 w 1469"/>
                  <a:gd name="T41" fmla="*/ 1831 h 3830"/>
                  <a:gd name="T42" fmla="*/ 729 w 1469"/>
                  <a:gd name="T43" fmla="*/ 1582 h 3830"/>
                  <a:gd name="T44" fmla="*/ 597 w 1469"/>
                  <a:gd name="T45" fmla="*/ 1312 h 3830"/>
                  <a:gd name="T46" fmla="*/ 460 w 1469"/>
                  <a:gd name="T47" fmla="*/ 1043 h 3830"/>
                  <a:gd name="T48" fmla="*/ 327 w 1469"/>
                  <a:gd name="T49" fmla="*/ 778 h 3830"/>
                  <a:gd name="T50" fmla="*/ 211 w 1469"/>
                  <a:gd name="T51" fmla="*/ 540 h 3830"/>
                  <a:gd name="T52" fmla="*/ 121 w 1469"/>
                  <a:gd name="T53" fmla="*/ 350 h 3830"/>
                  <a:gd name="T54" fmla="*/ 63 w 1469"/>
                  <a:gd name="T55" fmla="*/ 212 h 3830"/>
                  <a:gd name="T56" fmla="*/ 31 w 1469"/>
                  <a:gd name="T57" fmla="*/ 122 h 3830"/>
                  <a:gd name="T58" fmla="*/ 5 w 1469"/>
                  <a:gd name="T59" fmla="*/ 48 h 3830"/>
                  <a:gd name="T60" fmla="*/ 5 w 1469"/>
                  <a:gd name="T61" fmla="*/ 0 h 3830"/>
                  <a:gd name="T62" fmla="*/ 5 w 1469"/>
                  <a:gd name="T63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9" h="3830">
                    <a:moveTo>
                      <a:pt x="750" y="3830"/>
                    </a:moveTo>
                    <a:lnTo>
                      <a:pt x="750" y="3830"/>
                    </a:lnTo>
                    <a:lnTo>
                      <a:pt x="756" y="3830"/>
                    </a:lnTo>
                    <a:lnTo>
                      <a:pt x="756" y="3830"/>
                    </a:lnTo>
                    <a:lnTo>
                      <a:pt x="756" y="3830"/>
                    </a:lnTo>
                    <a:lnTo>
                      <a:pt x="756" y="3830"/>
                    </a:lnTo>
                    <a:lnTo>
                      <a:pt x="761" y="3830"/>
                    </a:lnTo>
                    <a:lnTo>
                      <a:pt x="771" y="3830"/>
                    </a:lnTo>
                    <a:lnTo>
                      <a:pt x="793" y="3830"/>
                    </a:lnTo>
                    <a:lnTo>
                      <a:pt x="819" y="3830"/>
                    </a:lnTo>
                    <a:lnTo>
                      <a:pt x="877" y="3825"/>
                    </a:lnTo>
                    <a:lnTo>
                      <a:pt x="914" y="3825"/>
                    </a:lnTo>
                    <a:lnTo>
                      <a:pt x="956" y="3820"/>
                    </a:lnTo>
                    <a:lnTo>
                      <a:pt x="1004" y="3814"/>
                    </a:lnTo>
                    <a:lnTo>
                      <a:pt x="1057" y="3809"/>
                    </a:lnTo>
                    <a:lnTo>
                      <a:pt x="1104" y="3799"/>
                    </a:lnTo>
                    <a:lnTo>
                      <a:pt x="1152" y="3788"/>
                    </a:lnTo>
                    <a:lnTo>
                      <a:pt x="1194" y="3772"/>
                    </a:lnTo>
                    <a:lnTo>
                      <a:pt x="1252" y="3751"/>
                    </a:lnTo>
                    <a:lnTo>
                      <a:pt x="1295" y="3730"/>
                    </a:lnTo>
                    <a:lnTo>
                      <a:pt x="1332" y="3703"/>
                    </a:lnTo>
                    <a:lnTo>
                      <a:pt x="1369" y="3672"/>
                    </a:lnTo>
                    <a:lnTo>
                      <a:pt x="1406" y="3629"/>
                    </a:lnTo>
                    <a:lnTo>
                      <a:pt x="1427" y="3592"/>
                    </a:lnTo>
                    <a:lnTo>
                      <a:pt x="1448" y="3545"/>
                    </a:lnTo>
                    <a:lnTo>
                      <a:pt x="1464" y="3486"/>
                    </a:lnTo>
                    <a:lnTo>
                      <a:pt x="1469" y="3418"/>
                    </a:lnTo>
                    <a:lnTo>
                      <a:pt x="1464" y="3333"/>
                    </a:lnTo>
                    <a:lnTo>
                      <a:pt x="1453" y="3238"/>
                    </a:lnTo>
                    <a:lnTo>
                      <a:pt x="1421" y="3121"/>
                    </a:lnTo>
                    <a:lnTo>
                      <a:pt x="1395" y="3047"/>
                    </a:lnTo>
                    <a:lnTo>
                      <a:pt x="1374" y="2963"/>
                    </a:lnTo>
                    <a:lnTo>
                      <a:pt x="1342" y="2873"/>
                    </a:lnTo>
                    <a:lnTo>
                      <a:pt x="1295" y="2772"/>
                    </a:lnTo>
                    <a:lnTo>
                      <a:pt x="1258" y="2661"/>
                    </a:lnTo>
                    <a:lnTo>
                      <a:pt x="1199" y="2545"/>
                    </a:lnTo>
                    <a:lnTo>
                      <a:pt x="1141" y="2413"/>
                    </a:lnTo>
                    <a:lnTo>
                      <a:pt x="1073" y="2270"/>
                    </a:lnTo>
                    <a:lnTo>
                      <a:pt x="1025" y="2169"/>
                    </a:lnTo>
                    <a:lnTo>
                      <a:pt x="972" y="2064"/>
                    </a:lnTo>
                    <a:lnTo>
                      <a:pt x="914" y="1947"/>
                    </a:lnTo>
                    <a:lnTo>
                      <a:pt x="856" y="1831"/>
                    </a:lnTo>
                    <a:lnTo>
                      <a:pt x="793" y="1709"/>
                    </a:lnTo>
                    <a:lnTo>
                      <a:pt x="729" y="1582"/>
                    </a:lnTo>
                    <a:lnTo>
                      <a:pt x="666" y="1450"/>
                    </a:lnTo>
                    <a:lnTo>
                      <a:pt x="597" y="1312"/>
                    </a:lnTo>
                    <a:lnTo>
                      <a:pt x="528" y="1180"/>
                    </a:lnTo>
                    <a:lnTo>
                      <a:pt x="460" y="1043"/>
                    </a:lnTo>
                    <a:lnTo>
                      <a:pt x="391" y="910"/>
                    </a:lnTo>
                    <a:lnTo>
                      <a:pt x="327" y="778"/>
                    </a:lnTo>
                    <a:lnTo>
                      <a:pt x="264" y="656"/>
                    </a:lnTo>
                    <a:lnTo>
                      <a:pt x="211" y="540"/>
                    </a:lnTo>
                    <a:lnTo>
                      <a:pt x="164" y="440"/>
                    </a:lnTo>
                    <a:lnTo>
                      <a:pt x="121" y="350"/>
                    </a:lnTo>
                    <a:lnTo>
                      <a:pt x="90" y="276"/>
                    </a:lnTo>
                    <a:lnTo>
                      <a:pt x="63" y="212"/>
                    </a:lnTo>
                    <a:lnTo>
                      <a:pt x="42" y="164"/>
                    </a:lnTo>
                    <a:lnTo>
                      <a:pt x="31" y="122"/>
                    </a:lnTo>
                    <a:lnTo>
                      <a:pt x="10" y="80"/>
                    </a:lnTo>
                    <a:lnTo>
                      <a:pt x="5" y="48"/>
                    </a:lnTo>
                    <a:lnTo>
                      <a:pt x="0" y="16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5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5" name="Freeform 159">
                <a:extLst>
                  <a:ext uri="{FF2B5EF4-FFF2-40B4-BE49-F238E27FC236}">
                    <a16:creationId xmlns:a16="http://schemas.microsoft.com/office/drawing/2014/main" id="{3AAA0DB0-582C-4D4B-BD78-0BD21C7F5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7" y="2333"/>
                <a:ext cx="47" cy="74"/>
              </a:xfrm>
              <a:custGeom>
                <a:avLst/>
                <a:gdLst>
                  <a:gd name="T0" fmla="*/ 0 w 47"/>
                  <a:gd name="T1" fmla="*/ 0 h 74"/>
                  <a:gd name="T2" fmla="*/ 5 w 47"/>
                  <a:gd name="T3" fmla="*/ 74 h 74"/>
                  <a:gd name="T4" fmla="*/ 10 w 47"/>
                  <a:gd name="T5" fmla="*/ 32 h 74"/>
                  <a:gd name="T6" fmla="*/ 47 w 47"/>
                  <a:gd name="T7" fmla="*/ 53 h 74"/>
                  <a:gd name="T8" fmla="*/ 0 w 47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74">
                    <a:moveTo>
                      <a:pt x="0" y="0"/>
                    </a:moveTo>
                    <a:lnTo>
                      <a:pt x="5" y="74"/>
                    </a:lnTo>
                    <a:lnTo>
                      <a:pt x="10" y="32"/>
                    </a:lnTo>
                    <a:lnTo>
                      <a:pt x="47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6" name="Freeform 160">
                <a:extLst>
                  <a:ext uri="{FF2B5EF4-FFF2-40B4-BE49-F238E27FC236}">
                    <a16:creationId xmlns:a16="http://schemas.microsoft.com/office/drawing/2014/main" id="{5C28CA67-A095-484E-83DF-F26451E4D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227"/>
                <a:ext cx="1765" cy="3830"/>
              </a:xfrm>
              <a:custGeom>
                <a:avLst/>
                <a:gdLst>
                  <a:gd name="T0" fmla="*/ 745 w 1765"/>
                  <a:gd name="T1" fmla="*/ 3830 h 3830"/>
                  <a:gd name="T2" fmla="*/ 751 w 1765"/>
                  <a:gd name="T3" fmla="*/ 3830 h 3830"/>
                  <a:gd name="T4" fmla="*/ 751 w 1765"/>
                  <a:gd name="T5" fmla="*/ 3830 h 3830"/>
                  <a:gd name="T6" fmla="*/ 761 w 1765"/>
                  <a:gd name="T7" fmla="*/ 3830 h 3830"/>
                  <a:gd name="T8" fmla="*/ 809 w 1765"/>
                  <a:gd name="T9" fmla="*/ 3830 h 3830"/>
                  <a:gd name="T10" fmla="*/ 893 w 1765"/>
                  <a:gd name="T11" fmla="*/ 3830 h 3830"/>
                  <a:gd name="T12" fmla="*/ 983 w 1765"/>
                  <a:gd name="T13" fmla="*/ 3825 h 3830"/>
                  <a:gd name="T14" fmla="*/ 1084 w 1765"/>
                  <a:gd name="T15" fmla="*/ 3825 h 3830"/>
                  <a:gd name="T16" fmla="*/ 1179 w 1765"/>
                  <a:gd name="T17" fmla="*/ 3814 h 3830"/>
                  <a:gd name="T18" fmla="*/ 1290 w 1765"/>
                  <a:gd name="T19" fmla="*/ 3804 h 3830"/>
                  <a:gd name="T20" fmla="*/ 1411 w 1765"/>
                  <a:gd name="T21" fmla="*/ 3788 h 3830"/>
                  <a:gd name="T22" fmla="*/ 1543 w 1765"/>
                  <a:gd name="T23" fmla="*/ 3756 h 3830"/>
                  <a:gd name="T24" fmla="*/ 1665 w 1765"/>
                  <a:gd name="T25" fmla="*/ 3703 h 3830"/>
                  <a:gd name="T26" fmla="*/ 1744 w 1765"/>
                  <a:gd name="T27" fmla="*/ 3613 h 3830"/>
                  <a:gd name="T28" fmla="*/ 1765 w 1765"/>
                  <a:gd name="T29" fmla="*/ 3455 h 3830"/>
                  <a:gd name="T30" fmla="*/ 1702 w 1765"/>
                  <a:gd name="T31" fmla="*/ 3222 h 3830"/>
                  <a:gd name="T32" fmla="*/ 1607 w 1765"/>
                  <a:gd name="T33" fmla="*/ 2995 h 3830"/>
                  <a:gd name="T34" fmla="*/ 1496 w 1765"/>
                  <a:gd name="T35" fmla="*/ 2772 h 3830"/>
                  <a:gd name="T36" fmla="*/ 1379 w 1765"/>
                  <a:gd name="T37" fmla="*/ 2540 h 3830"/>
                  <a:gd name="T38" fmla="*/ 1253 w 1765"/>
                  <a:gd name="T39" fmla="*/ 2302 h 3830"/>
                  <a:gd name="T40" fmla="*/ 1126 w 1765"/>
                  <a:gd name="T41" fmla="*/ 2064 h 3830"/>
                  <a:gd name="T42" fmla="*/ 999 w 1765"/>
                  <a:gd name="T43" fmla="*/ 1836 h 3830"/>
                  <a:gd name="T44" fmla="*/ 862 w 1765"/>
                  <a:gd name="T45" fmla="*/ 1587 h 3830"/>
                  <a:gd name="T46" fmla="*/ 719 w 1765"/>
                  <a:gd name="T47" fmla="*/ 1323 h 3830"/>
                  <a:gd name="T48" fmla="*/ 566 w 1765"/>
                  <a:gd name="T49" fmla="*/ 1053 h 3830"/>
                  <a:gd name="T50" fmla="*/ 418 w 1765"/>
                  <a:gd name="T51" fmla="*/ 789 h 3830"/>
                  <a:gd name="T52" fmla="*/ 285 w 1765"/>
                  <a:gd name="T53" fmla="*/ 545 h 3830"/>
                  <a:gd name="T54" fmla="*/ 174 w 1765"/>
                  <a:gd name="T55" fmla="*/ 350 h 3830"/>
                  <a:gd name="T56" fmla="*/ 95 w 1765"/>
                  <a:gd name="T57" fmla="*/ 207 h 3830"/>
                  <a:gd name="T58" fmla="*/ 48 w 1765"/>
                  <a:gd name="T59" fmla="*/ 117 h 3830"/>
                  <a:gd name="T60" fmla="*/ 11 w 1765"/>
                  <a:gd name="T61" fmla="*/ 43 h 3830"/>
                  <a:gd name="T62" fmla="*/ 0 w 1765"/>
                  <a:gd name="T63" fmla="*/ 0 h 3830"/>
                  <a:gd name="T64" fmla="*/ 0 w 1765"/>
                  <a:gd name="T65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65" h="3830">
                    <a:moveTo>
                      <a:pt x="745" y="3830"/>
                    </a:moveTo>
                    <a:lnTo>
                      <a:pt x="745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6" y="3830"/>
                    </a:lnTo>
                    <a:lnTo>
                      <a:pt x="761" y="3830"/>
                    </a:lnTo>
                    <a:lnTo>
                      <a:pt x="777" y="3830"/>
                    </a:lnTo>
                    <a:lnTo>
                      <a:pt x="809" y="3830"/>
                    </a:lnTo>
                    <a:lnTo>
                      <a:pt x="840" y="3830"/>
                    </a:lnTo>
                    <a:lnTo>
                      <a:pt x="893" y="3830"/>
                    </a:lnTo>
                    <a:lnTo>
                      <a:pt x="930" y="3830"/>
                    </a:lnTo>
                    <a:lnTo>
                      <a:pt x="983" y="3825"/>
                    </a:lnTo>
                    <a:lnTo>
                      <a:pt x="1031" y="3825"/>
                    </a:lnTo>
                    <a:lnTo>
                      <a:pt x="1084" y="3825"/>
                    </a:lnTo>
                    <a:lnTo>
                      <a:pt x="1126" y="3820"/>
                    </a:lnTo>
                    <a:lnTo>
                      <a:pt x="1179" y="3814"/>
                    </a:lnTo>
                    <a:lnTo>
                      <a:pt x="1231" y="3814"/>
                    </a:lnTo>
                    <a:lnTo>
                      <a:pt x="1290" y="3804"/>
                    </a:lnTo>
                    <a:lnTo>
                      <a:pt x="1348" y="3799"/>
                    </a:lnTo>
                    <a:lnTo>
                      <a:pt x="1411" y="3788"/>
                    </a:lnTo>
                    <a:lnTo>
                      <a:pt x="1475" y="3777"/>
                    </a:lnTo>
                    <a:lnTo>
                      <a:pt x="1543" y="3756"/>
                    </a:lnTo>
                    <a:lnTo>
                      <a:pt x="1601" y="3735"/>
                    </a:lnTo>
                    <a:lnTo>
                      <a:pt x="1665" y="3703"/>
                    </a:lnTo>
                    <a:lnTo>
                      <a:pt x="1712" y="3661"/>
                    </a:lnTo>
                    <a:lnTo>
                      <a:pt x="1744" y="3613"/>
                    </a:lnTo>
                    <a:lnTo>
                      <a:pt x="1760" y="3545"/>
                    </a:lnTo>
                    <a:lnTo>
                      <a:pt x="1765" y="3455"/>
                    </a:lnTo>
                    <a:lnTo>
                      <a:pt x="1739" y="3338"/>
                    </a:lnTo>
                    <a:lnTo>
                      <a:pt x="1702" y="3222"/>
                    </a:lnTo>
                    <a:lnTo>
                      <a:pt x="1649" y="3084"/>
                    </a:lnTo>
                    <a:lnTo>
                      <a:pt x="1607" y="2995"/>
                    </a:lnTo>
                    <a:lnTo>
                      <a:pt x="1559" y="2889"/>
                    </a:lnTo>
                    <a:lnTo>
                      <a:pt x="1496" y="2772"/>
                    </a:lnTo>
                    <a:lnTo>
                      <a:pt x="1432" y="2645"/>
                    </a:lnTo>
                    <a:lnTo>
                      <a:pt x="1379" y="2540"/>
                    </a:lnTo>
                    <a:lnTo>
                      <a:pt x="1321" y="2423"/>
                    </a:lnTo>
                    <a:lnTo>
                      <a:pt x="1253" y="2302"/>
                    </a:lnTo>
                    <a:lnTo>
                      <a:pt x="1179" y="2169"/>
                    </a:lnTo>
                    <a:lnTo>
                      <a:pt x="1126" y="2064"/>
                    </a:lnTo>
                    <a:lnTo>
                      <a:pt x="1062" y="1952"/>
                    </a:lnTo>
                    <a:lnTo>
                      <a:pt x="999" y="1836"/>
                    </a:lnTo>
                    <a:lnTo>
                      <a:pt x="930" y="1714"/>
                    </a:lnTo>
                    <a:lnTo>
                      <a:pt x="862" y="1587"/>
                    </a:lnTo>
                    <a:lnTo>
                      <a:pt x="788" y="1455"/>
                    </a:lnTo>
                    <a:lnTo>
                      <a:pt x="719" y="1323"/>
                    </a:lnTo>
                    <a:lnTo>
                      <a:pt x="640" y="1191"/>
                    </a:lnTo>
                    <a:lnTo>
                      <a:pt x="566" y="1053"/>
                    </a:lnTo>
                    <a:lnTo>
                      <a:pt x="486" y="921"/>
                    </a:lnTo>
                    <a:lnTo>
                      <a:pt x="418" y="789"/>
                    </a:lnTo>
                    <a:lnTo>
                      <a:pt x="349" y="662"/>
                    </a:lnTo>
                    <a:lnTo>
                      <a:pt x="285" y="545"/>
                    </a:lnTo>
                    <a:lnTo>
                      <a:pt x="227" y="440"/>
                    </a:lnTo>
                    <a:lnTo>
                      <a:pt x="174" y="350"/>
                    </a:lnTo>
                    <a:lnTo>
                      <a:pt x="132" y="270"/>
                    </a:lnTo>
                    <a:lnTo>
                      <a:pt x="95" y="207"/>
                    </a:lnTo>
                    <a:lnTo>
                      <a:pt x="69" y="154"/>
                    </a:lnTo>
                    <a:lnTo>
                      <a:pt x="48" y="117"/>
                    </a:lnTo>
                    <a:lnTo>
                      <a:pt x="32" y="75"/>
                    </a:lnTo>
                    <a:lnTo>
                      <a:pt x="11" y="43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7" name="Freeform 161">
                <a:extLst>
                  <a:ext uri="{FF2B5EF4-FFF2-40B4-BE49-F238E27FC236}">
                    <a16:creationId xmlns:a16="http://schemas.microsoft.com/office/drawing/2014/main" id="{D703EEF1-409C-4940-86C6-B05F43FBE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4" y="2465"/>
                <a:ext cx="53" cy="74"/>
              </a:xfrm>
              <a:custGeom>
                <a:avLst/>
                <a:gdLst>
                  <a:gd name="T0" fmla="*/ 0 w 53"/>
                  <a:gd name="T1" fmla="*/ 0 h 74"/>
                  <a:gd name="T2" fmla="*/ 10 w 53"/>
                  <a:gd name="T3" fmla="*/ 74 h 74"/>
                  <a:gd name="T4" fmla="*/ 16 w 53"/>
                  <a:gd name="T5" fmla="*/ 32 h 74"/>
                  <a:gd name="T6" fmla="*/ 53 w 53"/>
                  <a:gd name="T7" fmla="*/ 53 h 74"/>
                  <a:gd name="T8" fmla="*/ 0 w 5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4">
                    <a:moveTo>
                      <a:pt x="0" y="0"/>
                    </a:moveTo>
                    <a:lnTo>
                      <a:pt x="10" y="74"/>
                    </a:lnTo>
                    <a:lnTo>
                      <a:pt x="16" y="32"/>
                    </a:lnTo>
                    <a:lnTo>
                      <a:pt x="53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8" name="Freeform 162">
                <a:extLst>
                  <a:ext uri="{FF2B5EF4-FFF2-40B4-BE49-F238E27FC236}">
                    <a16:creationId xmlns:a16="http://schemas.microsoft.com/office/drawing/2014/main" id="{05CBA81D-CC66-411E-AB09-1D9789594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227"/>
                <a:ext cx="1982" cy="3830"/>
              </a:xfrm>
              <a:custGeom>
                <a:avLst/>
                <a:gdLst>
                  <a:gd name="T0" fmla="*/ 745 w 1982"/>
                  <a:gd name="T1" fmla="*/ 3830 h 3830"/>
                  <a:gd name="T2" fmla="*/ 751 w 1982"/>
                  <a:gd name="T3" fmla="*/ 3830 h 3830"/>
                  <a:gd name="T4" fmla="*/ 751 w 1982"/>
                  <a:gd name="T5" fmla="*/ 3830 h 3830"/>
                  <a:gd name="T6" fmla="*/ 766 w 1982"/>
                  <a:gd name="T7" fmla="*/ 3830 h 3830"/>
                  <a:gd name="T8" fmla="*/ 814 w 1982"/>
                  <a:gd name="T9" fmla="*/ 3830 h 3830"/>
                  <a:gd name="T10" fmla="*/ 899 w 1982"/>
                  <a:gd name="T11" fmla="*/ 3830 h 3830"/>
                  <a:gd name="T12" fmla="*/ 994 w 1982"/>
                  <a:gd name="T13" fmla="*/ 3830 h 3830"/>
                  <a:gd name="T14" fmla="*/ 1105 w 1982"/>
                  <a:gd name="T15" fmla="*/ 3830 h 3830"/>
                  <a:gd name="T16" fmla="*/ 1258 w 1982"/>
                  <a:gd name="T17" fmla="*/ 3825 h 3830"/>
                  <a:gd name="T18" fmla="*/ 1448 w 1982"/>
                  <a:gd name="T19" fmla="*/ 3820 h 3830"/>
                  <a:gd name="T20" fmla="*/ 1660 w 1982"/>
                  <a:gd name="T21" fmla="*/ 3804 h 3830"/>
                  <a:gd name="T22" fmla="*/ 1850 w 1982"/>
                  <a:gd name="T23" fmla="*/ 3772 h 3830"/>
                  <a:gd name="T24" fmla="*/ 1956 w 1982"/>
                  <a:gd name="T25" fmla="*/ 3719 h 3830"/>
                  <a:gd name="T26" fmla="*/ 1982 w 1982"/>
                  <a:gd name="T27" fmla="*/ 3603 h 3830"/>
                  <a:gd name="T28" fmla="*/ 1913 w 1982"/>
                  <a:gd name="T29" fmla="*/ 3402 h 3830"/>
                  <a:gd name="T30" fmla="*/ 1818 w 1982"/>
                  <a:gd name="T31" fmla="*/ 3211 h 3830"/>
                  <a:gd name="T32" fmla="*/ 1697 w 1982"/>
                  <a:gd name="T33" fmla="*/ 2989 h 3830"/>
                  <a:gd name="T34" fmla="*/ 1564 w 1982"/>
                  <a:gd name="T35" fmla="*/ 2751 h 3830"/>
                  <a:gd name="T36" fmla="*/ 1443 w 1982"/>
                  <a:gd name="T37" fmla="*/ 2534 h 3830"/>
                  <a:gd name="T38" fmla="*/ 1300 w 1982"/>
                  <a:gd name="T39" fmla="*/ 2280 h 3830"/>
                  <a:gd name="T40" fmla="*/ 1179 w 1982"/>
                  <a:gd name="T41" fmla="*/ 2069 h 3830"/>
                  <a:gd name="T42" fmla="*/ 1047 w 1982"/>
                  <a:gd name="T43" fmla="*/ 1836 h 3830"/>
                  <a:gd name="T44" fmla="*/ 899 w 1982"/>
                  <a:gd name="T45" fmla="*/ 1577 h 3830"/>
                  <a:gd name="T46" fmla="*/ 761 w 1982"/>
                  <a:gd name="T47" fmla="*/ 1339 h 3830"/>
                  <a:gd name="T48" fmla="*/ 640 w 1982"/>
                  <a:gd name="T49" fmla="*/ 1122 h 3830"/>
                  <a:gd name="T50" fmla="*/ 513 w 1982"/>
                  <a:gd name="T51" fmla="*/ 905 h 3830"/>
                  <a:gd name="T52" fmla="*/ 396 w 1982"/>
                  <a:gd name="T53" fmla="*/ 699 h 3830"/>
                  <a:gd name="T54" fmla="*/ 285 w 1982"/>
                  <a:gd name="T55" fmla="*/ 508 h 3830"/>
                  <a:gd name="T56" fmla="*/ 201 w 1982"/>
                  <a:gd name="T57" fmla="*/ 350 h 3830"/>
                  <a:gd name="T58" fmla="*/ 127 w 1982"/>
                  <a:gd name="T59" fmla="*/ 228 h 3830"/>
                  <a:gd name="T60" fmla="*/ 74 w 1982"/>
                  <a:gd name="T61" fmla="*/ 143 h 3830"/>
                  <a:gd name="T62" fmla="*/ 37 w 1982"/>
                  <a:gd name="T63" fmla="*/ 69 h 3830"/>
                  <a:gd name="T64" fmla="*/ 5 w 1982"/>
                  <a:gd name="T65" fmla="*/ 11 h 3830"/>
                  <a:gd name="T66" fmla="*/ 0 w 1982"/>
                  <a:gd name="T67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82" h="3830">
                    <a:moveTo>
                      <a:pt x="745" y="3830"/>
                    </a:moveTo>
                    <a:lnTo>
                      <a:pt x="745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6" y="3830"/>
                    </a:lnTo>
                    <a:lnTo>
                      <a:pt x="766" y="3830"/>
                    </a:lnTo>
                    <a:lnTo>
                      <a:pt x="788" y="3830"/>
                    </a:lnTo>
                    <a:lnTo>
                      <a:pt x="814" y="3830"/>
                    </a:lnTo>
                    <a:lnTo>
                      <a:pt x="862" y="3830"/>
                    </a:lnTo>
                    <a:lnTo>
                      <a:pt x="899" y="3830"/>
                    </a:lnTo>
                    <a:lnTo>
                      <a:pt x="951" y="3830"/>
                    </a:lnTo>
                    <a:lnTo>
                      <a:pt x="994" y="3830"/>
                    </a:lnTo>
                    <a:lnTo>
                      <a:pt x="1047" y="3830"/>
                    </a:lnTo>
                    <a:lnTo>
                      <a:pt x="1105" y="3830"/>
                    </a:lnTo>
                    <a:lnTo>
                      <a:pt x="1179" y="3825"/>
                    </a:lnTo>
                    <a:lnTo>
                      <a:pt x="1258" y="3825"/>
                    </a:lnTo>
                    <a:lnTo>
                      <a:pt x="1348" y="3825"/>
                    </a:lnTo>
                    <a:lnTo>
                      <a:pt x="1448" y="3820"/>
                    </a:lnTo>
                    <a:lnTo>
                      <a:pt x="1554" y="3814"/>
                    </a:lnTo>
                    <a:lnTo>
                      <a:pt x="1660" y="3804"/>
                    </a:lnTo>
                    <a:lnTo>
                      <a:pt x="1760" y="3793"/>
                    </a:lnTo>
                    <a:lnTo>
                      <a:pt x="1850" y="3772"/>
                    </a:lnTo>
                    <a:lnTo>
                      <a:pt x="1924" y="3746"/>
                    </a:lnTo>
                    <a:lnTo>
                      <a:pt x="1956" y="3719"/>
                    </a:lnTo>
                    <a:lnTo>
                      <a:pt x="1977" y="3682"/>
                    </a:lnTo>
                    <a:lnTo>
                      <a:pt x="1982" y="3603"/>
                    </a:lnTo>
                    <a:lnTo>
                      <a:pt x="1945" y="3476"/>
                    </a:lnTo>
                    <a:lnTo>
                      <a:pt x="1913" y="3402"/>
                    </a:lnTo>
                    <a:lnTo>
                      <a:pt x="1871" y="3317"/>
                    </a:lnTo>
                    <a:lnTo>
                      <a:pt x="1818" y="3211"/>
                    </a:lnTo>
                    <a:lnTo>
                      <a:pt x="1749" y="3090"/>
                    </a:lnTo>
                    <a:lnTo>
                      <a:pt x="1697" y="2989"/>
                    </a:lnTo>
                    <a:lnTo>
                      <a:pt x="1633" y="2878"/>
                    </a:lnTo>
                    <a:lnTo>
                      <a:pt x="1564" y="2751"/>
                    </a:lnTo>
                    <a:lnTo>
                      <a:pt x="1506" y="2645"/>
                    </a:lnTo>
                    <a:lnTo>
                      <a:pt x="1443" y="2534"/>
                    </a:lnTo>
                    <a:lnTo>
                      <a:pt x="1374" y="2413"/>
                    </a:lnTo>
                    <a:lnTo>
                      <a:pt x="1300" y="2280"/>
                    </a:lnTo>
                    <a:lnTo>
                      <a:pt x="1242" y="2180"/>
                    </a:lnTo>
                    <a:lnTo>
                      <a:pt x="1179" y="2069"/>
                    </a:lnTo>
                    <a:lnTo>
                      <a:pt x="1115" y="1952"/>
                    </a:lnTo>
                    <a:lnTo>
                      <a:pt x="1047" y="1836"/>
                    </a:lnTo>
                    <a:lnTo>
                      <a:pt x="973" y="1709"/>
                    </a:lnTo>
                    <a:lnTo>
                      <a:pt x="899" y="1577"/>
                    </a:lnTo>
                    <a:lnTo>
                      <a:pt x="819" y="1445"/>
                    </a:lnTo>
                    <a:lnTo>
                      <a:pt x="761" y="1339"/>
                    </a:lnTo>
                    <a:lnTo>
                      <a:pt x="698" y="1228"/>
                    </a:lnTo>
                    <a:lnTo>
                      <a:pt x="640" y="1122"/>
                    </a:lnTo>
                    <a:lnTo>
                      <a:pt x="576" y="1011"/>
                    </a:lnTo>
                    <a:lnTo>
                      <a:pt x="513" y="905"/>
                    </a:lnTo>
                    <a:lnTo>
                      <a:pt x="455" y="799"/>
                    </a:lnTo>
                    <a:lnTo>
                      <a:pt x="396" y="699"/>
                    </a:lnTo>
                    <a:lnTo>
                      <a:pt x="344" y="598"/>
                    </a:lnTo>
                    <a:lnTo>
                      <a:pt x="285" y="508"/>
                    </a:lnTo>
                    <a:lnTo>
                      <a:pt x="243" y="424"/>
                    </a:lnTo>
                    <a:lnTo>
                      <a:pt x="201" y="350"/>
                    </a:lnTo>
                    <a:lnTo>
                      <a:pt x="159" y="286"/>
                    </a:lnTo>
                    <a:lnTo>
                      <a:pt x="127" y="228"/>
                    </a:lnTo>
                    <a:lnTo>
                      <a:pt x="100" y="180"/>
                    </a:lnTo>
                    <a:lnTo>
                      <a:pt x="74" y="143"/>
                    </a:lnTo>
                    <a:lnTo>
                      <a:pt x="58" y="101"/>
                    </a:lnTo>
                    <a:lnTo>
                      <a:pt x="37" y="69"/>
                    </a:lnTo>
                    <a:lnTo>
                      <a:pt x="11" y="32"/>
                    </a:lnTo>
                    <a:lnTo>
                      <a:pt x="5" y="11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59" name="Freeform 163">
                <a:extLst>
                  <a:ext uri="{FF2B5EF4-FFF2-40B4-BE49-F238E27FC236}">
                    <a16:creationId xmlns:a16="http://schemas.microsoft.com/office/drawing/2014/main" id="{07EBFD8D-9D0C-4F17-99F1-C45A608A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6" y="2603"/>
                <a:ext cx="53" cy="74"/>
              </a:xfrm>
              <a:custGeom>
                <a:avLst/>
                <a:gdLst>
                  <a:gd name="T0" fmla="*/ 0 w 53"/>
                  <a:gd name="T1" fmla="*/ 0 h 74"/>
                  <a:gd name="T2" fmla="*/ 11 w 53"/>
                  <a:gd name="T3" fmla="*/ 74 h 74"/>
                  <a:gd name="T4" fmla="*/ 16 w 53"/>
                  <a:gd name="T5" fmla="*/ 31 h 74"/>
                  <a:gd name="T6" fmla="*/ 53 w 53"/>
                  <a:gd name="T7" fmla="*/ 53 h 74"/>
                  <a:gd name="T8" fmla="*/ 0 w 5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4">
                    <a:moveTo>
                      <a:pt x="0" y="0"/>
                    </a:moveTo>
                    <a:lnTo>
                      <a:pt x="11" y="74"/>
                    </a:lnTo>
                    <a:lnTo>
                      <a:pt x="16" y="31"/>
                    </a:lnTo>
                    <a:lnTo>
                      <a:pt x="53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60" name="Freeform 164">
                <a:extLst>
                  <a:ext uri="{FF2B5EF4-FFF2-40B4-BE49-F238E27FC236}">
                    <a16:creationId xmlns:a16="http://schemas.microsoft.com/office/drawing/2014/main" id="{D7EA579F-3DE2-48E9-B578-F6550A0F7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" y="227"/>
                <a:ext cx="2082" cy="3830"/>
              </a:xfrm>
              <a:custGeom>
                <a:avLst/>
                <a:gdLst>
                  <a:gd name="T0" fmla="*/ 745 w 2082"/>
                  <a:gd name="T1" fmla="*/ 3830 h 3830"/>
                  <a:gd name="T2" fmla="*/ 751 w 2082"/>
                  <a:gd name="T3" fmla="*/ 3830 h 3830"/>
                  <a:gd name="T4" fmla="*/ 751 w 2082"/>
                  <a:gd name="T5" fmla="*/ 3830 h 3830"/>
                  <a:gd name="T6" fmla="*/ 761 w 2082"/>
                  <a:gd name="T7" fmla="*/ 3830 h 3830"/>
                  <a:gd name="T8" fmla="*/ 814 w 2082"/>
                  <a:gd name="T9" fmla="*/ 3830 h 3830"/>
                  <a:gd name="T10" fmla="*/ 893 w 2082"/>
                  <a:gd name="T11" fmla="*/ 3830 h 3830"/>
                  <a:gd name="T12" fmla="*/ 988 w 2082"/>
                  <a:gd name="T13" fmla="*/ 3830 h 3830"/>
                  <a:gd name="T14" fmla="*/ 1078 w 2082"/>
                  <a:gd name="T15" fmla="*/ 3830 h 3830"/>
                  <a:gd name="T16" fmla="*/ 1200 w 2082"/>
                  <a:gd name="T17" fmla="*/ 3830 h 3830"/>
                  <a:gd name="T18" fmla="*/ 1353 w 2082"/>
                  <a:gd name="T19" fmla="*/ 3830 h 3830"/>
                  <a:gd name="T20" fmla="*/ 1533 w 2082"/>
                  <a:gd name="T21" fmla="*/ 3825 h 3830"/>
                  <a:gd name="T22" fmla="*/ 1723 w 2082"/>
                  <a:gd name="T23" fmla="*/ 3820 h 3830"/>
                  <a:gd name="T24" fmla="*/ 1892 w 2082"/>
                  <a:gd name="T25" fmla="*/ 3809 h 3830"/>
                  <a:gd name="T26" fmla="*/ 2067 w 2082"/>
                  <a:gd name="T27" fmla="*/ 3767 h 3830"/>
                  <a:gd name="T28" fmla="*/ 2082 w 2082"/>
                  <a:gd name="T29" fmla="*/ 3677 h 3830"/>
                  <a:gd name="T30" fmla="*/ 1998 w 2082"/>
                  <a:gd name="T31" fmla="*/ 3497 h 3830"/>
                  <a:gd name="T32" fmla="*/ 1934 w 2082"/>
                  <a:gd name="T33" fmla="*/ 3375 h 3830"/>
                  <a:gd name="T34" fmla="*/ 1845 w 2082"/>
                  <a:gd name="T35" fmla="*/ 3206 h 3830"/>
                  <a:gd name="T36" fmla="*/ 1712 w 2082"/>
                  <a:gd name="T37" fmla="*/ 2984 h 3830"/>
                  <a:gd name="T38" fmla="*/ 1586 w 2082"/>
                  <a:gd name="T39" fmla="*/ 2767 h 3830"/>
                  <a:gd name="T40" fmla="*/ 1453 w 2082"/>
                  <a:gd name="T41" fmla="*/ 2534 h 3830"/>
                  <a:gd name="T42" fmla="*/ 1321 w 2082"/>
                  <a:gd name="T43" fmla="*/ 2307 h 3830"/>
                  <a:gd name="T44" fmla="*/ 1173 w 2082"/>
                  <a:gd name="T45" fmla="*/ 2042 h 3830"/>
                  <a:gd name="T46" fmla="*/ 1057 w 2082"/>
                  <a:gd name="T47" fmla="*/ 1836 h 3830"/>
                  <a:gd name="T48" fmla="*/ 930 w 2082"/>
                  <a:gd name="T49" fmla="*/ 1614 h 3830"/>
                  <a:gd name="T50" fmla="*/ 793 w 2082"/>
                  <a:gd name="T51" fmla="*/ 1376 h 3830"/>
                  <a:gd name="T52" fmla="*/ 650 w 2082"/>
                  <a:gd name="T53" fmla="*/ 1133 h 3830"/>
                  <a:gd name="T54" fmla="*/ 513 w 2082"/>
                  <a:gd name="T55" fmla="*/ 889 h 3830"/>
                  <a:gd name="T56" fmla="*/ 375 w 2082"/>
                  <a:gd name="T57" fmla="*/ 656 h 3830"/>
                  <a:gd name="T58" fmla="*/ 259 w 2082"/>
                  <a:gd name="T59" fmla="*/ 455 h 3830"/>
                  <a:gd name="T60" fmla="*/ 164 w 2082"/>
                  <a:gd name="T61" fmla="*/ 291 h 3830"/>
                  <a:gd name="T62" fmla="*/ 100 w 2082"/>
                  <a:gd name="T63" fmla="*/ 175 h 3830"/>
                  <a:gd name="T64" fmla="*/ 53 w 2082"/>
                  <a:gd name="T65" fmla="*/ 101 h 3830"/>
                  <a:gd name="T66" fmla="*/ 16 w 2082"/>
                  <a:gd name="T67" fmla="*/ 32 h 3830"/>
                  <a:gd name="T68" fmla="*/ 0 w 2082"/>
                  <a:gd name="T69" fmla="*/ 0 h 3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82" h="3830">
                    <a:moveTo>
                      <a:pt x="745" y="3830"/>
                    </a:moveTo>
                    <a:lnTo>
                      <a:pt x="745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1" y="3830"/>
                    </a:lnTo>
                    <a:lnTo>
                      <a:pt x="756" y="3830"/>
                    </a:lnTo>
                    <a:lnTo>
                      <a:pt x="761" y="3830"/>
                    </a:lnTo>
                    <a:lnTo>
                      <a:pt x="777" y="3830"/>
                    </a:lnTo>
                    <a:lnTo>
                      <a:pt x="814" y="3830"/>
                    </a:lnTo>
                    <a:lnTo>
                      <a:pt x="846" y="3830"/>
                    </a:lnTo>
                    <a:lnTo>
                      <a:pt x="893" y="3830"/>
                    </a:lnTo>
                    <a:lnTo>
                      <a:pt x="936" y="3830"/>
                    </a:lnTo>
                    <a:lnTo>
                      <a:pt x="988" y="3830"/>
                    </a:lnTo>
                    <a:lnTo>
                      <a:pt x="1031" y="3830"/>
                    </a:lnTo>
                    <a:lnTo>
                      <a:pt x="1078" y="3830"/>
                    </a:lnTo>
                    <a:lnTo>
                      <a:pt x="1136" y="3830"/>
                    </a:lnTo>
                    <a:lnTo>
                      <a:pt x="1200" y="3830"/>
                    </a:lnTo>
                    <a:lnTo>
                      <a:pt x="1268" y="3830"/>
                    </a:lnTo>
                    <a:lnTo>
                      <a:pt x="1353" y="3830"/>
                    </a:lnTo>
                    <a:lnTo>
                      <a:pt x="1443" y="3825"/>
                    </a:lnTo>
                    <a:lnTo>
                      <a:pt x="1533" y="3825"/>
                    </a:lnTo>
                    <a:lnTo>
                      <a:pt x="1628" y="3825"/>
                    </a:lnTo>
                    <a:lnTo>
                      <a:pt x="1723" y="3820"/>
                    </a:lnTo>
                    <a:lnTo>
                      <a:pt x="1818" y="3814"/>
                    </a:lnTo>
                    <a:lnTo>
                      <a:pt x="1892" y="3809"/>
                    </a:lnTo>
                    <a:lnTo>
                      <a:pt x="2040" y="3783"/>
                    </a:lnTo>
                    <a:lnTo>
                      <a:pt x="2067" y="3767"/>
                    </a:lnTo>
                    <a:lnTo>
                      <a:pt x="2082" y="3751"/>
                    </a:lnTo>
                    <a:lnTo>
                      <a:pt x="2082" y="3677"/>
                    </a:lnTo>
                    <a:lnTo>
                      <a:pt x="2024" y="3545"/>
                    </a:lnTo>
                    <a:lnTo>
                      <a:pt x="1998" y="3497"/>
                    </a:lnTo>
                    <a:lnTo>
                      <a:pt x="1966" y="3444"/>
                    </a:lnTo>
                    <a:lnTo>
                      <a:pt x="1934" y="3375"/>
                    </a:lnTo>
                    <a:lnTo>
                      <a:pt x="1892" y="3296"/>
                    </a:lnTo>
                    <a:lnTo>
                      <a:pt x="1845" y="3206"/>
                    </a:lnTo>
                    <a:lnTo>
                      <a:pt x="1781" y="3106"/>
                    </a:lnTo>
                    <a:lnTo>
                      <a:pt x="1712" y="2984"/>
                    </a:lnTo>
                    <a:lnTo>
                      <a:pt x="1654" y="2878"/>
                    </a:lnTo>
                    <a:lnTo>
                      <a:pt x="1586" y="2767"/>
                    </a:lnTo>
                    <a:lnTo>
                      <a:pt x="1517" y="2635"/>
                    </a:lnTo>
                    <a:lnTo>
                      <a:pt x="1453" y="2534"/>
                    </a:lnTo>
                    <a:lnTo>
                      <a:pt x="1395" y="2423"/>
                    </a:lnTo>
                    <a:lnTo>
                      <a:pt x="1321" y="2307"/>
                    </a:lnTo>
                    <a:lnTo>
                      <a:pt x="1253" y="2180"/>
                    </a:lnTo>
                    <a:lnTo>
                      <a:pt x="1173" y="2042"/>
                    </a:lnTo>
                    <a:lnTo>
                      <a:pt x="1115" y="1942"/>
                    </a:lnTo>
                    <a:lnTo>
                      <a:pt x="1057" y="1836"/>
                    </a:lnTo>
                    <a:lnTo>
                      <a:pt x="994" y="1725"/>
                    </a:lnTo>
                    <a:lnTo>
                      <a:pt x="930" y="1614"/>
                    </a:lnTo>
                    <a:lnTo>
                      <a:pt x="862" y="1498"/>
                    </a:lnTo>
                    <a:lnTo>
                      <a:pt x="793" y="1376"/>
                    </a:lnTo>
                    <a:lnTo>
                      <a:pt x="724" y="1254"/>
                    </a:lnTo>
                    <a:lnTo>
                      <a:pt x="650" y="1133"/>
                    </a:lnTo>
                    <a:lnTo>
                      <a:pt x="581" y="1011"/>
                    </a:lnTo>
                    <a:lnTo>
                      <a:pt x="513" y="889"/>
                    </a:lnTo>
                    <a:lnTo>
                      <a:pt x="444" y="773"/>
                    </a:lnTo>
                    <a:lnTo>
                      <a:pt x="375" y="656"/>
                    </a:lnTo>
                    <a:lnTo>
                      <a:pt x="317" y="551"/>
                    </a:lnTo>
                    <a:lnTo>
                      <a:pt x="259" y="455"/>
                    </a:lnTo>
                    <a:lnTo>
                      <a:pt x="211" y="365"/>
                    </a:lnTo>
                    <a:lnTo>
                      <a:pt x="164" y="291"/>
                    </a:lnTo>
                    <a:lnTo>
                      <a:pt x="127" y="228"/>
                    </a:lnTo>
                    <a:lnTo>
                      <a:pt x="100" y="175"/>
                    </a:lnTo>
                    <a:lnTo>
                      <a:pt x="74" y="133"/>
                    </a:lnTo>
                    <a:lnTo>
                      <a:pt x="53" y="101"/>
                    </a:lnTo>
                    <a:lnTo>
                      <a:pt x="26" y="59"/>
                    </a:lnTo>
                    <a:lnTo>
                      <a:pt x="16" y="3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61" name="Freeform 165">
                <a:extLst>
                  <a:ext uri="{FF2B5EF4-FFF2-40B4-BE49-F238E27FC236}">
                    <a16:creationId xmlns:a16="http://schemas.microsoft.com/office/drawing/2014/main" id="{1BC2508B-A20B-4D9B-9D86-463574C59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4" y="2677"/>
                <a:ext cx="53" cy="74"/>
              </a:xfrm>
              <a:custGeom>
                <a:avLst/>
                <a:gdLst>
                  <a:gd name="T0" fmla="*/ 0 w 53"/>
                  <a:gd name="T1" fmla="*/ 0 h 74"/>
                  <a:gd name="T2" fmla="*/ 11 w 53"/>
                  <a:gd name="T3" fmla="*/ 74 h 74"/>
                  <a:gd name="T4" fmla="*/ 16 w 53"/>
                  <a:gd name="T5" fmla="*/ 31 h 74"/>
                  <a:gd name="T6" fmla="*/ 53 w 53"/>
                  <a:gd name="T7" fmla="*/ 53 h 74"/>
                  <a:gd name="T8" fmla="*/ 0 w 5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74">
                    <a:moveTo>
                      <a:pt x="0" y="0"/>
                    </a:moveTo>
                    <a:lnTo>
                      <a:pt x="11" y="74"/>
                    </a:lnTo>
                    <a:lnTo>
                      <a:pt x="16" y="31"/>
                    </a:lnTo>
                    <a:lnTo>
                      <a:pt x="53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</p:grp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2E1990FB-11DB-4A8A-8CA5-DFC2E88D2A3C}"/>
                </a:ext>
              </a:extLst>
            </p:cNvPr>
            <p:cNvSpPr txBox="1"/>
            <p:nvPr/>
          </p:nvSpPr>
          <p:spPr>
            <a:xfrm>
              <a:off x="11218315" y="457158"/>
              <a:ext cx="732119" cy="333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19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AcOH</a:t>
              </a:r>
              <a:endParaRPr lang="en-US" altLang="en-US" sz="1575" dirty="0">
                <a:latin typeface="Arial" panose="020B060402020202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4233EFFC-45AA-463D-A19D-FD426601E686}"/>
                </a:ext>
              </a:extLst>
            </p:cNvPr>
            <p:cNvSpPr txBox="1"/>
            <p:nvPr/>
          </p:nvSpPr>
          <p:spPr>
            <a:xfrm>
              <a:off x="1013172" y="427039"/>
              <a:ext cx="742247" cy="3335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19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AcOH</a:t>
              </a:r>
              <a:endParaRPr lang="en-US" altLang="en-US" sz="1575" dirty="0">
                <a:latin typeface="Arial" panose="020B0604020202020204" pitchFamily="34" charset="0"/>
              </a:endParaRPr>
            </a:p>
          </p:txBody>
        </p:sp>
        <p:grpSp>
          <p:nvGrpSpPr>
            <p:cNvPr id="1068" name="Group 168">
              <a:extLst>
                <a:ext uri="{FF2B5EF4-FFF2-40B4-BE49-F238E27FC236}">
                  <a16:creationId xmlns:a16="http://schemas.microsoft.com/office/drawing/2014/main" id="{343EA2CF-55ED-4F26-B20F-3D2F794DA4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0800000">
              <a:off x="1531428" y="284055"/>
              <a:ext cx="5777203" cy="4954226"/>
              <a:chOff x="859" y="-124"/>
              <a:chExt cx="5293" cy="4539"/>
            </a:xfrm>
          </p:grpSpPr>
          <p:sp>
            <p:nvSpPr>
              <p:cNvPr id="1069" name="Rectangle 169">
                <a:extLst>
                  <a:ext uri="{FF2B5EF4-FFF2-40B4-BE49-F238E27FC236}">
                    <a16:creationId xmlns:a16="http://schemas.microsoft.com/office/drawing/2014/main" id="{6B291C51-25EF-4AC4-9680-FE4B0EE5C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9" y="-124"/>
                <a:ext cx="0" cy="2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/>
              </a:p>
            </p:txBody>
          </p:sp>
          <p:sp>
            <p:nvSpPr>
              <p:cNvPr id="1070" name="Rectangle 170">
                <a:extLst>
                  <a:ext uri="{FF2B5EF4-FFF2-40B4-BE49-F238E27FC236}">
                    <a16:creationId xmlns:a16="http://schemas.microsoft.com/office/drawing/2014/main" id="{55E001A7-870A-4FE2-BF1B-F8F544BFA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157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071" name="Rectangle 171">
                <a:extLst>
                  <a:ext uri="{FF2B5EF4-FFF2-40B4-BE49-F238E27FC236}">
                    <a16:creationId xmlns:a16="http://schemas.microsoft.com/office/drawing/2014/main" id="{04CC2103-8F32-41C8-AE73-56BC20F76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" y="4161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072" name="Rectangle 172">
                <a:extLst>
                  <a:ext uri="{FF2B5EF4-FFF2-40B4-BE49-F238E27FC236}">
                    <a16:creationId xmlns:a16="http://schemas.microsoft.com/office/drawing/2014/main" id="{26E7035A-9926-4A8C-8F4A-4F735FD22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0">
                <a:off x="2509" y="1918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073" name="Rectangle 173">
                <a:extLst>
                  <a:ext uri="{FF2B5EF4-FFF2-40B4-BE49-F238E27FC236}">
                    <a16:creationId xmlns:a16="http://schemas.microsoft.com/office/drawing/2014/main" id="{9C9ED690-6C0F-43B8-8B4A-9623660A8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600000">
                <a:off x="5174" y="1916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074" name="Line 174">
                <a:extLst>
                  <a:ext uri="{FF2B5EF4-FFF2-40B4-BE49-F238E27FC236}">
                    <a16:creationId xmlns:a16="http://schemas.microsoft.com/office/drawing/2014/main" id="{6DD4C12F-0254-4770-9CF9-51AEF9B89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4057"/>
                <a:ext cx="4418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75" name="Freeform 175">
                <a:extLst>
                  <a:ext uri="{FF2B5EF4-FFF2-40B4-BE49-F238E27FC236}">
                    <a16:creationId xmlns:a16="http://schemas.microsoft.com/office/drawing/2014/main" id="{89419FBD-B726-4E5B-BF01-E7CBCA3C0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76" name="Freeform 176">
                <a:extLst>
                  <a:ext uri="{FF2B5EF4-FFF2-40B4-BE49-F238E27FC236}">
                    <a16:creationId xmlns:a16="http://schemas.microsoft.com/office/drawing/2014/main" id="{58E54B26-5E08-4EBC-AE41-E74D31672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2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77" name="Freeform 177">
                <a:extLst>
                  <a:ext uri="{FF2B5EF4-FFF2-40B4-BE49-F238E27FC236}">
                    <a16:creationId xmlns:a16="http://schemas.microsoft.com/office/drawing/2014/main" id="{4CFAF616-A457-4DFA-865F-72DF3C6D8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9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78" name="Freeform 178">
                <a:extLst>
                  <a:ext uri="{FF2B5EF4-FFF2-40B4-BE49-F238E27FC236}">
                    <a16:creationId xmlns:a16="http://schemas.microsoft.com/office/drawing/2014/main" id="{1FAA6BFC-321A-4BA4-B493-41CF14D66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1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79" name="Freeform 179">
                <a:extLst>
                  <a:ext uri="{FF2B5EF4-FFF2-40B4-BE49-F238E27FC236}">
                    <a16:creationId xmlns:a16="http://schemas.microsoft.com/office/drawing/2014/main" id="{77751A9A-CD0B-45EE-8908-36B6357D3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3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0" name="Freeform 180">
                <a:extLst>
                  <a:ext uri="{FF2B5EF4-FFF2-40B4-BE49-F238E27FC236}">
                    <a16:creationId xmlns:a16="http://schemas.microsoft.com/office/drawing/2014/main" id="{DE649B51-8893-4C83-90BB-8DF2A9D70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5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1" name="Freeform 181">
                <a:extLst>
                  <a:ext uri="{FF2B5EF4-FFF2-40B4-BE49-F238E27FC236}">
                    <a16:creationId xmlns:a16="http://schemas.microsoft.com/office/drawing/2014/main" id="{9213B8E4-0935-4565-A1E7-02AEFC994D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7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2" name="Freeform 182">
                <a:extLst>
                  <a:ext uri="{FF2B5EF4-FFF2-40B4-BE49-F238E27FC236}">
                    <a16:creationId xmlns:a16="http://schemas.microsoft.com/office/drawing/2014/main" id="{67DAAC9C-D881-4A9D-96D5-AFB7F16EA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3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3" name="Freeform 183">
                <a:extLst>
                  <a:ext uri="{FF2B5EF4-FFF2-40B4-BE49-F238E27FC236}">
                    <a16:creationId xmlns:a16="http://schemas.microsoft.com/office/drawing/2014/main" id="{A37CC267-40EE-46A5-BC40-5200FCD65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4" name="Freeform 184">
                <a:extLst>
                  <a:ext uri="{FF2B5EF4-FFF2-40B4-BE49-F238E27FC236}">
                    <a16:creationId xmlns:a16="http://schemas.microsoft.com/office/drawing/2014/main" id="{A9D1F5FC-2D01-4455-B52C-53037B1CB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5" name="Freeform 185">
                <a:extLst>
                  <a:ext uri="{FF2B5EF4-FFF2-40B4-BE49-F238E27FC236}">
                    <a16:creationId xmlns:a16="http://schemas.microsoft.com/office/drawing/2014/main" id="{462DB3A2-180A-4A83-B88F-19F98D828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9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6" name="Freeform 186">
                <a:extLst>
                  <a:ext uri="{FF2B5EF4-FFF2-40B4-BE49-F238E27FC236}">
                    <a16:creationId xmlns:a16="http://schemas.microsoft.com/office/drawing/2014/main" id="{7155514B-4CA2-4BAF-A689-6DF8A0FB5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7" name="Freeform 187">
                <a:extLst>
                  <a:ext uri="{FF2B5EF4-FFF2-40B4-BE49-F238E27FC236}">
                    <a16:creationId xmlns:a16="http://schemas.microsoft.com/office/drawing/2014/main" id="{574418A4-B63B-420A-8384-F53ABDD8A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8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8" name="Freeform 188">
                <a:extLst>
                  <a:ext uri="{FF2B5EF4-FFF2-40B4-BE49-F238E27FC236}">
                    <a16:creationId xmlns:a16="http://schemas.microsoft.com/office/drawing/2014/main" id="{D84CD3E7-987A-460A-8927-75B9827F5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89" name="Freeform 189">
                <a:extLst>
                  <a:ext uri="{FF2B5EF4-FFF2-40B4-BE49-F238E27FC236}">
                    <a16:creationId xmlns:a16="http://schemas.microsoft.com/office/drawing/2014/main" id="{5E12BD17-C1AF-4745-BA89-490EEAE61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90" name="Freeform 190">
                <a:extLst>
                  <a:ext uri="{FF2B5EF4-FFF2-40B4-BE49-F238E27FC236}">
                    <a16:creationId xmlns:a16="http://schemas.microsoft.com/office/drawing/2014/main" id="{53E0C931-43EF-424C-9F6A-71AD5B80C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91" name="Freeform 191">
                <a:extLst>
                  <a:ext uri="{FF2B5EF4-FFF2-40B4-BE49-F238E27FC236}">
                    <a16:creationId xmlns:a16="http://schemas.microsoft.com/office/drawing/2014/main" id="{6C499566-7B88-466F-B7C7-E9A5582A4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6" y="4031"/>
                <a:ext cx="31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92" name="Freeform 192">
                <a:extLst>
                  <a:ext uri="{FF2B5EF4-FFF2-40B4-BE49-F238E27FC236}">
                    <a16:creationId xmlns:a16="http://schemas.microsoft.com/office/drawing/2014/main" id="{17899240-43B8-4BCE-8D8F-183806CC0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2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93" name="Freeform 193">
                <a:extLst>
                  <a:ext uri="{FF2B5EF4-FFF2-40B4-BE49-F238E27FC236}">
                    <a16:creationId xmlns:a16="http://schemas.microsoft.com/office/drawing/2014/main" id="{878583DB-72A6-4EF0-A2C3-CFABEEA13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4" y="4031"/>
                <a:ext cx="32" cy="26"/>
              </a:xfrm>
              <a:custGeom>
                <a:avLst/>
                <a:gdLst>
                  <a:gd name="T0" fmla="*/ 0 w 6"/>
                  <a:gd name="T1" fmla="*/ 0 h 5"/>
                  <a:gd name="T2" fmla="*/ 3 w 6"/>
                  <a:gd name="T3" fmla="*/ 5 h 5"/>
                  <a:gd name="T4" fmla="*/ 6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0" y="0"/>
                    </a:moveTo>
                    <a:lnTo>
                      <a:pt x="3" y="5"/>
                    </a:lnTo>
                    <a:lnTo>
                      <a:pt x="6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094" name="Rectangle 194">
                <a:extLst>
                  <a:ext uri="{FF2B5EF4-FFF2-40B4-BE49-F238E27FC236}">
                    <a16:creationId xmlns:a16="http://schemas.microsoft.com/office/drawing/2014/main" id="{E5CC0824-7A5D-4B60-A76A-987BDE29C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739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0.05</a:t>
                </a:r>
                <a:endParaRPr lang="en-US" altLang="en-US" sz="1013" dirty="0"/>
              </a:p>
            </p:txBody>
          </p:sp>
          <p:sp>
            <p:nvSpPr>
              <p:cNvPr id="1095" name="Rectangle 195">
                <a:extLst>
                  <a:ext uri="{FF2B5EF4-FFF2-40B4-BE49-F238E27FC236}">
                    <a16:creationId xmlns:a16="http://schemas.microsoft.com/office/drawing/2014/main" id="{02CCE54F-2592-4588-948B-52723F422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1961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0.10</a:t>
                </a:r>
                <a:endParaRPr lang="en-US" altLang="en-US" sz="1013" dirty="0"/>
              </a:p>
            </p:txBody>
          </p:sp>
          <p:sp>
            <p:nvSpPr>
              <p:cNvPr id="1096" name="Rectangle 196">
                <a:extLst>
                  <a:ext uri="{FF2B5EF4-FFF2-40B4-BE49-F238E27FC236}">
                    <a16:creationId xmlns:a16="http://schemas.microsoft.com/office/drawing/2014/main" id="{9F952BE2-6E80-44C4-B5BB-57CE36FE3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178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0.15</a:t>
                </a:r>
                <a:endParaRPr lang="en-US" altLang="en-US" sz="1013" dirty="0"/>
              </a:p>
            </p:txBody>
          </p:sp>
          <p:sp>
            <p:nvSpPr>
              <p:cNvPr id="1097" name="Rectangle 197">
                <a:extLst>
                  <a:ext uri="{FF2B5EF4-FFF2-40B4-BE49-F238E27FC236}">
                    <a16:creationId xmlns:a16="http://schemas.microsoft.com/office/drawing/2014/main" id="{98531D5B-E464-4724-948B-D54C053CB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400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0.20</a:t>
                </a:r>
                <a:endParaRPr lang="en-US" altLang="en-US" sz="1013" dirty="0"/>
              </a:p>
            </p:txBody>
          </p:sp>
          <p:sp>
            <p:nvSpPr>
              <p:cNvPr id="1098" name="Rectangle 198">
                <a:extLst>
                  <a:ext uri="{FF2B5EF4-FFF2-40B4-BE49-F238E27FC236}">
                    <a16:creationId xmlns:a16="http://schemas.microsoft.com/office/drawing/2014/main" id="{B124E18A-413C-4939-96E3-FBDE2A71B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622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0.25</a:t>
                </a:r>
                <a:endParaRPr lang="en-US" altLang="en-US" sz="1013" dirty="0"/>
              </a:p>
            </p:txBody>
          </p:sp>
          <p:sp>
            <p:nvSpPr>
              <p:cNvPr id="1099" name="Rectangle 199">
                <a:extLst>
                  <a:ext uri="{FF2B5EF4-FFF2-40B4-BE49-F238E27FC236}">
                    <a16:creationId xmlns:a16="http://schemas.microsoft.com/office/drawing/2014/main" id="{A88AD03E-D439-4277-824A-F4DACB4E5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843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0.30</a:t>
                </a:r>
                <a:endParaRPr lang="en-US" altLang="en-US" sz="1013" dirty="0"/>
              </a:p>
            </p:txBody>
          </p:sp>
          <p:sp>
            <p:nvSpPr>
              <p:cNvPr id="1100" name="Rectangle 200">
                <a:extLst>
                  <a:ext uri="{FF2B5EF4-FFF2-40B4-BE49-F238E27FC236}">
                    <a16:creationId xmlns:a16="http://schemas.microsoft.com/office/drawing/2014/main" id="{8A4E8FA3-8B99-46D4-BF5A-7562E9DA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065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0.35</a:t>
                </a:r>
                <a:endParaRPr lang="en-US" altLang="en-US" sz="1013" dirty="0"/>
              </a:p>
            </p:txBody>
          </p:sp>
          <p:sp>
            <p:nvSpPr>
              <p:cNvPr id="1101" name="Rectangle 201">
                <a:extLst>
                  <a:ext uri="{FF2B5EF4-FFF2-40B4-BE49-F238E27FC236}">
                    <a16:creationId xmlns:a16="http://schemas.microsoft.com/office/drawing/2014/main" id="{000FEF83-03D9-4E84-9E19-24299AAE3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282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0.40</a:t>
                </a:r>
                <a:endParaRPr lang="en-US" altLang="en-US" sz="1013" dirty="0"/>
              </a:p>
            </p:txBody>
          </p:sp>
          <p:sp>
            <p:nvSpPr>
              <p:cNvPr id="1102" name="Rectangle 202">
                <a:extLst>
                  <a:ext uri="{FF2B5EF4-FFF2-40B4-BE49-F238E27FC236}">
                    <a16:creationId xmlns:a16="http://schemas.microsoft.com/office/drawing/2014/main" id="{88843B46-2F5D-480E-9FA3-4F1CE0826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504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0.45</a:t>
                </a:r>
                <a:endParaRPr lang="en-US" altLang="en-US" sz="1013" dirty="0"/>
              </a:p>
            </p:txBody>
          </p:sp>
          <p:sp>
            <p:nvSpPr>
              <p:cNvPr id="1103" name="Rectangle 203">
                <a:extLst>
                  <a:ext uri="{FF2B5EF4-FFF2-40B4-BE49-F238E27FC236}">
                    <a16:creationId xmlns:a16="http://schemas.microsoft.com/office/drawing/2014/main" id="{AC85081E-C6ED-4247-A089-842DAAC84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726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0.50</a:t>
                </a:r>
                <a:endParaRPr lang="en-US" altLang="en-US" sz="1013" dirty="0"/>
              </a:p>
            </p:txBody>
          </p:sp>
          <p:sp>
            <p:nvSpPr>
              <p:cNvPr id="1104" name="Rectangle 204">
                <a:extLst>
                  <a:ext uri="{FF2B5EF4-FFF2-40B4-BE49-F238E27FC236}">
                    <a16:creationId xmlns:a16="http://schemas.microsoft.com/office/drawing/2014/main" id="{4523231E-0046-4988-9C69-C3BAB545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948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0.55</a:t>
                </a:r>
                <a:endParaRPr lang="en-US" altLang="en-US" sz="1013" dirty="0"/>
              </a:p>
            </p:txBody>
          </p:sp>
          <p:sp>
            <p:nvSpPr>
              <p:cNvPr id="1105" name="Rectangle 205">
                <a:extLst>
                  <a:ext uri="{FF2B5EF4-FFF2-40B4-BE49-F238E27FC236}">
                    <a16:creationId xmlns:a16="http://schemas.microsoft.com/office/drawing/2014/main" id="{BCBC881E-FD33-4B03-A72F-574F953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70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0.60</a:t>
                </a:r>
                <a:endParaRPr lang="en-US" altLang="en-US" sz="1013" dirty="0"/>
              </a:p>
            </p:txBody>
          </p:sp>
          <p:sp>
            <p:nvSpPr>
              <p:cNvPr id="1106" name="Rectangle 206">
                <a:extLst>
                  <a:ext uri="{FF2B5EF4-FFF2-40B4-BE49-F238E27FC236}">
                    <a16:creationId xmlns:a16="http://schemas.microsoft.com/office/drawing/2014/main" id="{F19863A7-4744-4C20-A5E5-CFA5D5965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387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0.65</a:t>
                </a:r>
                <a:endParaRPr lang="en-US" altLang="en-US" sz="1013" dirty="0"/>
              </a:p>
            </p:txBody>
          </p:sp>
          <p:sp>
            <p:nvSpPr>
              <p:cNvPr id="1107" name="Rectangle 207">
                <a:extLst>
                  <a:ext uri="{FF2B5EF4-FFF2-40B4-BE49-F238E27FC236}">
                    <a16:creationId xmlns:a16="http://schemas.microsoft.com/office/drawing/2014/main" id="{A3B08E8D-68F3-4630-885D-951894582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09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0.70</a:t>
                </a:r>
                <a:endParaRPr lang="en-US" altLang="en-US" sz="1013" dirty="0"/>
              </a:p>
            </p:txBody>
          </p:sp>
          <p:sp>
            <p:nvSpPr>
              <p:cNvPr id="1108" name="Rectangle 208">
                <a:extLst>
                  <a:ext uri="{FF2B5EF4-FFF2-40B4-BE49-F238E27FC236}">
                    <a16:creationId xmlns:a16="http://schemas.microsoft.com/office/drawing/2014/main" id="{CBED81C1-BAD9-422C-8354-A409DC134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831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0.75</a:t>
                </a:r>
                <a:endParaRPr lang="en-US" altLang="en-US" sz="1013" dirty="0"/>
              </a:p>
            </p:txBody>
          </p:sp>
          <p:sp>
            <p:nvSpPr>
              <p:cNvPr id="1109" name="Rectangle 209">
                <a:extLst>
                  <a:ext uri="{FF2B5EF4-FFF2-40B4-BE49-F238E27FC236}">
                    <a16:creationId xmlns:a16="http://schemas.microsoft.com/office/drawing/2014/main" id="{980E4578-580D-4BBD-B62E-31A2C6DD4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053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0.80</a:t>
                </a:r>
                <a:endParaRPr lang="en-US" altLang="en-US" sz="1013" dirty="0"/>
              </a:p>
            </p:txBody>
          </p:sp>
          <p:sp>
            <p:nvSpPr>
              <p:cNvPr id="1110" name="Rectangle 210">
                <a:extLst>
                  <a:ext uri="{FF2B5EF4-FFF2-40B4-BE49-F238E27FC236}">
                    <a16:creationId xmlns:a16="http://schemas.microsoft.com/office/drawing/2014/main" id="{66695817-75A7-4DBA-9DC1-43DF214E4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75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0.85</a:t>
                </a:r>
                <a:endParaRPr lang="en-US" altLang="en-US" sz="1013" dirty="0"/>
              </a:p>
            </p:txBody>
          </p:sp>
          <p:sp>
            <p:nvSpPr>
              <p:cNvPr id="1111" name="Rectangle 211">
                <a:extLst>
                  <a:ext uri="{FF2B5EF4-FFF2-40B4-BE49-F238E27FC236}">
                    <a16:creationId xmlns:a16="http://schemas.microsoft.com/office/drawing/2014/main" id="{D159C325-0998-474B-B331-76F47CB9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491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0.90</a:t>
                </a:r>
                <a:endParaRPr lang="en-US" altLang="en-US" sz="1013" dirty="0"/>
              </a:p>
            </p:txBody>
          </p:sp>
          <p:sp>
            <p:nvSpPr>
              <p:cNvPr id="1112" name="Rectangle 212">
                <a:extLst>
                  <a:ext uri="{FF2B5EF4-FFF2-40B4-BE49-F238E27FC236}">
                    <a16:creationId xmlns:a16="http://schemas.microsoft.com/office/drawing/2014/main" id="{2218DCE2-AAB7-4A37-BE87-346106696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713" y="406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0.95</a:t>
                </a:r>
                <a:endParaRPr lang="en-US" altLang="en-US" sz="1013" dirty="0"/>
              </a:p>
            </p:txBody>
          </p:sp>
          <p:sp>
            <p:nvSpPr>
              <p:cNvPr id="1113" name="Line 213">
                <a:extLst>
                  <a:ext uri="{FF2B5EF4-FFF2-40B4-BE49-F238E27FC236}">
                    <a16:creationId xmlns:a16="http://schemas.microsoft.com/office/drawing/2014/main" id="{691C23D1-63AF-4518-8401-C02BF9FC0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8" y="227"/>
                <a:ext cx="2214" cy="38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14" name="Line 214">
                <a:extLst>
                  <a:ext uri="{FF2B5EF4-FFF2-40B4-BE49-F238E27FC236}">
                    <a16:creationId xmlns:a16="http://schemas.microsoft.com/office/drawing/2014/main" id="{00C7C8DA-1424-4ED1-8D91-005C5149C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10" y="3867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15" name="Line 215">
                <a:extLst>
                  <a:ext uri="{FF2B5EF4-FFF2-40B4-BE49-F238E27FC236}">
                    <a16:creationId xmlns:a16="http://schemas.microsoft.com/office/drawing/2014/main" id="{29EF6F1B-0E33-4E29-92A5-E1A8055677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99" y="3676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16" name="Line 216">
                <a:extLst>
                  <a:ext uri="{FF2B5EF4-FFF2-40B4-BE49-F238E27FC236}">
                    <a16:creationId xmlns:a16="http://schemas.microsoft.com/office/drawing/2014/main" id="{03BD2C7C-4938-43AE-A90D-74CFF37C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88" y="3481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17" name="Line 217">
                <a:extLst>
                  <a:ext uri="{FF2B5EF4-FFF2-40B4-BE49-F238E27FC236}">
                    <a16:creationId xmlns:a16="http://schemas.microsoft.com/office/drawing/2014/main" id="{9A95A43F-E5E7-4EA0-9333-DCF30F892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77" y="3290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18" name="Line 218">
                <a:extLst>
                  <a:ext uri="{FF2B5EF4-FFF2-40B4-BE49-F238E27FC236}">
                    <a16:creationId xmlns:a16="http://schemas.microsoft.com/office/drawing/2014/main" id="{ECBB318E-0096-44BE-B4C7-1DE859E6E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66" y="3100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19" name="Line 219">
                <a:extLst>
                  <a:ext uri="{FF2B5EF4-FFF2-40B4-BE49-F238E27FC236}">
                    <a16:creationId xmlns:a16="http://schemas.microsoft.com/office/drawing/2014/main" id="{56E8EE11-E72E-4638-8688-FC56B690F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55" y="2909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0" name="Line 220">
                <a:extLst>
                  <a:ext uri="{FF2B5EF4-FFF2-40B4-BE49-F238E27FC236}">
                    <a16:creationId xmlns:a16="http://schemas.microsoft.com/office/drawing/2014/main" id="{7C2964F5-ED2B-4DA6-B0F5-985EA118E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44" y="2719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1" name="Line 221">
                <a:extLst>
                  <a:ext uri="{FF2B5EF4-FFF2-40B4-BE49-F238E27FC236}">
                    <a16:creationId xmlns:a16="http://schemas.microsoft.com/office/drawing/2014/main" id="{8DAF31CA-D350-4A93-90E9-ADEA7544A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33" y="2523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2" name="Line 222">
                <a:extLst>
                  <a:ext uri="{FF2B5EF4-FFF2-40B4-BE49-F238E27FC236}">
                    <a16:creationId xmlns:a16="http://schemas.microsoft.com/office/drawing/2014/main" id="{90E90276-6D90-4E0E-A091-EAE9A2F67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2" y="2333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3" name="Line 223">
                <a:extLst>
                  <a:ext uri="{FF2B5EF4-FFF2-40B4-BE49-F238E27FC236}">
                    <a16:creationId xmlns:a16="http://schemas.microsoft.com/office/drawing/2014/main" id="{59D03DBF-AB8E-4FF6-8110-B73556438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11" y="2142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4" name="Line 224">
                <a:extLst>
                  <a:ext uri="{FF2B5EF4-FFF2-40B4-BE49-F238E27FC236}">
                    <a16:creationId xmlns:a16="http://schemas.microsoft.com/office/drawing/2014/main" id="{2200DB18-736F-43A4-A77D-EEF6A316E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05" y="1952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5" name="Line 225">
                <a:extLst>
                  <a:ext uri="{FF2B5EF4-FFF2-40B4-BE49-F238E27FC236}">
                    <a16:creationId xmlns:a16="http://schemas.microsoft.com/office/drawing/2014/main" id="{5F347C28-DAE6-40F0-A904-EF6D2E4AB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4" y="1762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6" name="Line 226">
                <a:extLst>
                  <a:ext uri="{FF2B5EF4-FFF2-40B4-BE49-F238E27FC236}">
                    <a16:creationId xmlns:a16="http://schemas.microsoft.com/office/drawing/2014/main" id="{F3379B4B-4E79-4794-B2ED-9E124A550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3" y="1566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7" name="Line 227">
                <a:extLst>
                  <a:ext uri="{FF2B5EF4-FFF2-40B4-BE49-F238E27FC236}">
                    <a16:creationId xmlns:a16="http://schemas.microsoft.com/office/drawing/2014/main" id="{8BE0A126-3814-4D25-A66C-92A35489F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1375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8" name="Line 228">
                <a:extLst>
                  <a:ext uri="{FF2B5EF4-FFF2-40B4-BE49-F238E27FC236}">
                    <a16:creationId xmlns:a16="http://schemas.microsoft.com/office/drawing/2014/main" id="{F9F528E1-A094-408A-AD3E-DDC394901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61" y="1185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29" name="Line 229">
                <a:extLst>
                  <a:ext uri="{FF2B5EF4-FFF2-40B4-BE49-F238E27FC236}">
                    <a16:creationId xmlns:a16="http://schemas.microsoft.com/office/drawing/2014/main" id="{516BD9E9-DE50-4A29-B9B8-6F7D77CD46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0" y="995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30" name="Line 230">
                <a:extLst>
                  <a:ext uri="{FF2B5EF4-FFF2-40B4-BE49-F238E27FC236}">
                    <a16:creationId xmlns:a16="http://schemas.microsoft.com/office/drawing/2014/main" id="{A4C8002D-6FC2-45B9-A2AD-3182CB12C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39" y="804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31" name="Line 231">
                <a:extLst>
                  <a:ext uri="{FF2B5EF4-FFF2-40B4-BE49-F238E27FC236}">
                    <a16:creationId xmlns:a16="http://schemas.microsoft.com/office/drawing/2014/main" id="{76600FF6-12C3-4667-8353-4167C749F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28" y="608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32" name="Line 232">
                <a:extLst>
                  <a:ext uri="{FF2B5EF4-FFF2-40B4-BE49-F238E27FC236}">
                    <a16:creationId xmlns:a16="http://schemas.microsoft.com/office/drawing/2014/main" id="{C13B130A-B83D-4F64-8456-A005B79A1E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418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33" name="Rectangle 233">
                <a:extLst>
                  <a:ext uri="{FF2B5EF4-FFF2-40B4-BE49-F238E27FC236}">
                    <a16:creationId xmlns:a16="http://schemas.microsoft.com/office/drawing/2014/main" id="{C0F8403C-625D-4A3A-AFF7-1A38749D8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948" y="3803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0.05</a:t>
                </a:r>
                <a:endParaRPr lang="en-US" altLang="en-US" sz="1013" dirty="0"/>
              </a:p>
            </p:txBody>
          </p:sp>
          <p:sp>
            <p:nvSpPr>
              <p:cNvPr id="1134" name="Rectangle 234">
                <a:extLst>
                  <a:ext uri="{FF2B5EF4-FFF2-40B4-BE49-F238E27FC236}">
                    <a16:creationId xmlns:a16="http://schemas.microsoft.com/office/drawing/2014/main" id="{0C63A69D-E207-4653-8C05-A4E64891E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837" y="3613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0.10</a:t>
                </a:r>
                <a:endParaRPr lang="en-US" altLang="en-US" sz="1013" dirty="0"/>
              </a:p>
            </p:txBody>
          </p:sp>
          <p:sp>
            <p:nvSpPr>
              <p:cNvPr id="1135" name="Rectangle 235">
                <a:extLst>
                  <a:ext uri="{FF2B5EF4-FFF2-40B4-BE49-F238E27FC236}">
                    <a16:creationId xmlns:a16="http://schemas.microsoft.com/office/drawing/2014/main" id="{C2EB3E85-FE31-4A68-A085-AF54F328B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726" y="3417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0.15</a:t>
                </a:r>
                <a:endParaRPr lang="en-US" altLang="en-US" sz="1013" dirty="0"/>
              </a:p>
            </p:txBody>
          </p:sp>
          <p:sp>
            <p:nvSpPr>
              <p:cNvPr id="1136" name="Rectangle 236">
                <a:extLst>
                  <a:ext uri="{FF2B5EF4-FFF2-40B4-BE49-F238E27FC236}">
                    <a16:creationId xmlns:a16="http://schemas.microsoft.com/office/drawing/2014/main" id="{0251490A-8C89-446C-AB29-E57CBFE8D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615" y="3227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0.20</a:t>
                </a:r>
                <a:endParaRPr lang="en-US" altLang="en-US" sz="1013" dirty="0"/>
              </a:p>
            </p:txBody>
          </p:sp>
          <p:sp>
            <p:nvSpPr>
              <p:cNvPr id="1137" name="Rectangle 237">
                <a:extLst>
                  <a:ext uri="{FF2B5EF4-FFF2-40B4-BE49-F238E27FC236}">
                    <a16:creationId xmlns:a16="http://schemas.microsoft.com/office/drawing/2014/main" id="{EB68DDD2-6A9C-46F4-8762-E24895BD7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504" y="3036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0.25</a:t>
                </a:r>
                <a:endParaRPr lang="en-US" altLang="en-US" sz="1013" dirty="0"/>
              </a:p>
            </p:txBody>
          </p:sp>
          <p:sp>
            <p:nvSpPr>
              <p:cNvPr id="1138" name="Rectangle 238">
                <a:extLst>
                  <a:ext uri="{FF2B5EF4-FFF2-40B4-BE49-F238E27FC236}">
                    <a16:creationId xmlns:a16="http://schemas.microsoft.com/office/drawing/2014/main" id="{ABDF8C9E-499A-48D6-9BFE-048886C18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393" y="2846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0.30</a:t>
                </a:r>
                <a:endParaRPr lang="en-US" altLang="en-US" sz="1013" dirty="0"/>
              </a:p>
            </p:txBody>
          </p:sp>
          <p:sp>
            <p:nvSpPr>
              <p:cNvPr id="1139" name="Rectangle 239">
                <a:extLst>
                  <a:ext uri="{FF2B5EF4-FFF2-40B4-BE49-F238E27FC236}">
                    <a16:creationId xmlns:a16="http://schemas.microsoft.com/office/drawing/2014/main" id="{DCB99AFC-79CE-4986-8609-F8516454B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282" y="2655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0.35</a:t>
                </a:r>
                <a:endParaRPr lang="en-US" altLang="en-US" sz="1013" dirty="0"/>
              </a:p>
            </p:txBody>
          </p:sp>
          <p:sp>
            <p:nvSpPr>
              <p:cNvPr id="1140" name="Rectangle 240">
                <a:extLst>
                  <a:ext uri="{FF2B5EF4-FFF2-40B4-BE49-F238E27FC236}">
                    <a16:creationId xmlns:a16="http://schemas.microsoft.com/office/drawing/2014/main" id="{27EE2202-1946-4078-A228-52133569C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171" y="2460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0.40</a:t>
                </a:r>
                <a:endParaRPr lang="en-US" altLang="en-US" sz="1013" dirty="0"/>
              </a:p>
            </p:txBody>
          </p:sp>
          <p:sp>
            <p:nvSpPr>
              <p:cNvPr id="1141" name="Rectangle 241">
                <a:extLst>
                  <a:ext uri="{FF2B5EF4-FFF2-40B4-BE49-F238E27FC236}">
                    <a16:creationId xmlns:a16="http://schemas.microsoft.com/office/drawing/2014/main" id="{049CD5A1-F8E8-4BA1-AD11-CEF809534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5060" y="2269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0.45</a:t>
                </a:r>
                <a:endParaRPr lang="en-US" altLang="en-US" sz="1013" dirty="0"/>
              </a:p>
            </p:txBody>
          </p:sp>
          <p:sp>
            <p:nvSpPr>
              <p:cNvPr id="1142" name="Rectangle 242">
                <a:extLst>
                  <a:ext uri="{FF2B5EF4-FFF2-40B4-BE49-F238E27FC236}">
                    <a16:creationId xmlns:a16="http://schemas.microsoft.com/office/drawing/2014/main" id="{668238C4-4132-43BD-B725-5EC8F52BC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949" y="2079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0.50</a:t>
                </a:r>
                <a:endParaRPr lang="en-US" altLang="en-US" sz="1013" dirty="0"/>
              </a:p>
            </p:txBody>
          </p:sp>
          <p:sp>
            <p:nvSpPr>
              <p:cNvPr id="1143" name="Rectangle 243">
                <a:extLst>
                  <a:ext uri="{FF2B5EF4-FFF2-40B4-BE49-F238E27FC236}">
                    <a16:creationId xmlns:a16="http://schemas.microsoft.com/office/drawing/2014/main" id="{1889123C-C3AE-48CC-8FF2-E9F89FC14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844" y="188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0.55</a:t>
                </a:r>
                <a:endParaRPr lang="en-US" altLang="en-US" sz="1013" dirty="0"/>
              </a:p>
            </p:txBody>
          </p:sp>
          <p:sp>
            <p:nvSpPr>
              <p:cNvPr id="1144" name="Rectangle 244">
                <a:extLst>
                  <a:ext uri="{FF2B5EF4-FFF2-40B4-BE49-F238E27FC236}">
                    <a16:creationId xmlns:a16="http://schemas.microsoft.com/office/drawing/2014/main" id="{3E279D8D-285E-4AA4-BCC6-F8C3D8F40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733" y="1698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0.60</a:t>
                </a:r>
                <a:endParaRPr lang="en-US" altLang="en-US" sz="1013" dirty="0"/>
              </a:p>
            </p:txBody>
          </p:sp>
          <p:sp>
            <p:nvSpPr>
              <p:cNvPr id="1145" name="Rectangle 245">
                <a:extLst>
                  <a:ext uri="{FF2B5EF4-FFF2-40B4-BE49-F238E27FC236}">
                    <a16:creationId xmlns:a16="http://schemas.microsoft.com/office/drawing/2014/main" id="{C39306C6-8138-40D6-A429-F9CCC091C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22" y="1502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0.65</a:t>
                </a:r>
                <a:endParaRPr lang="en-US" altLang="en-US" sz="1013" dirty="0"/>
              </a:p>
            </p:txBody>
          </p:sp>
          <p:sp>
            <p:nvSpPr>
              <p:cNvPr id="1146" name="Rectangle 246">
                <a:extLst>
                  <a:ext uri="{FF2B5EF4-FFF2-40B4-BE49-F238E27FC236}">
                    <a16:creationId xmlns:a16="http://schemas.microsoft.com/office/drawing/2014/main" id="{FDF3D077-AB15-48ED-9F68-71ADD4B4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511" y="1312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0.70</a:t>
                </a:r>
                <a:endParaRPr lang="en-US" altLang="en-US" sz="1013" dirty="0"/>
              </a:p>
            </p:txBody>
          </p:sp>
          <p:sp>
            <p:nvSpPr>
              <p:cNvPr id="1147" name="Rectangle 247">
                <a:extLst>
                  <a:ext uri="{FF2B5EF4-FFF2-40B4-BE49-F238E27FC236}">
                    <a16:creationId xmlns:a16="http://schemas.microsoft.com/office/drawing/2014/main" id="{ED2A07A2-E6F2-4B14-BA4C-62E8E1683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00" y="1121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0.75</a:t>
                </a:r>
                <a:endParaRPr lang="en-US" altLang="en-US" sz="1013" dirty="0"/>
              </a:p>
            </p:txBody>
          </p:sp>
          <p:sp>
            <p:nvSpPr>
              <p:cNvPr id="1148" name="Rectangle 248">
                <a:extLst>
                  <a:ext uri="{FF2B5EF4-FFF2-40B4-BE49-F238E27FC236}">
                    <a16:creationId xmlns:a16="http://schemas.microsoft.com/office/drawing/2014/main" id="{1FFC3061-EA5C-4155-AEC9-26B53210B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89" y="931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0.80</a:t>
                </a:r>
                <a:endParaRPr lang="en-US" altLang="en-US" sz="1013" dirty="0"/>
              </a:p>
            </p:txBody>
          </p:sp>
          <p:sp>
            <p:nvSpPr>
              <p:cNvPr id="1149" name="Rectangle 249">
                <a:extLst>
                  <a:ext uri="{FF2B5EF4-FFF2-40B4-BE49-F238E27FC236}">
                    <a16:creationId xmlns:a16="http://schemas.microsoft.com/office/drawing/2014/main" id="{1AEDA287-B218-4D6E-AEC5-17EE825B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78" y="741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0.85</a:t>
                </a:r>
                <a:endParaRPr lang="en-US" altLang="en-US" sz="1013" dirty="0"/>
              </a:p>
            </p:txBody>
          </p:sp>
          <p:sp>
            <p:nvSpPr>
              <p:cNvPr id="1150" name="Rectangle 250">
                <a:extLst>
                  <a:ext uri="{FF2B5EF4-FFF2-40B4-BE49-F238E27FC236}">
                    <a16:creationId xmlns:a16="http://schemas.microsoft.com/office/drawing/2014/main" id="{59AFC4F3-AB3B-4720-A07A-F0F752C52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067" y="545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0.90</a:t>
                </a:r>
                <a:endParaRPr lang="en-US" altLang="en-US" sz="1013" dirty="0"/>
              </a:p>
            </p:txBody>
          </p:sp>
          <p:sp>
            <p:nvSpPr>
              <p:cNvPr id="1151" name="Rectangle 251">
                <a:extLst>
                  <a:ext uri="{FF2B5EF4-FFF2-40B4-BE49-F238E27FC236}">
                    <a16:creationId xmlns:a16="http://schemas.microsoft.com/office/drawing/2014/main" id="{8F2501D7-9876-49B9-91F9-9C86E039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956" y="354"/>
                <a:ext cx="204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r>
                  <a:rPr lang="en-US" altLang="en-US" sz="506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0.95</a:t>
                </a:r>
                <a:endParaRPr lang="en-US" altLang="en-US" sz="1013" dirty="0"/>
              </a:p>
            </p:txBody>
          </p:sp>
          <p:sp>
            <p:nvSpPr>
              <p:cNvPr id="1152" name="Line 252">
                <a:extLst>
                  <a:ext uri="{FF2B5EF4-FFF2-40B4-BE49-F238E27FC236}">
                    <a16:creationId xmlns:a16="http://schemas.microsoft.com/office/drawing/2014/main" id="{5E97794F-F716-4C51-9342-8A91651B65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4" y="227"/>
                <a:ext cx="2209" cy="383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53" name="Line 253">
                <a:extLst>
                  <a:ext uri="{FF2B5EF4-FFF2-40B4-BE49-F238E27FC236}">
                    <a16:creationId xmlns:a16="http://schemas.microsoft.com/office/drawing/2014/main" id="{9E4DFFE5-1FD0-4E9B-B799-F673639CB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5" y="3867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54" name="Line 254">
                <a:extLst>
                  <a:ext uri="{FF2B5EF4-FFF2-40B4-BE49-F238E27FC236}">
                    <a16:creationId xmlns:a16="http://schemas.microsoft.com/office/drawing/2014/main" id="{AEEC0F14-54F1-419C-8D84-20EF0E4DA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6" y="3676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55" name="Line 255">
                <a:extLst>
                  <a:ext uri="{FF2B5EF4-FFF2-40B4-BE49-F238E27FC236}">
                    <a16:creationId xmlns:a16="http://schemas.microsoft.com/office/drawing/2014/main" id="{5D62BBF1-172C-496C-804C-A441892EC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7" y="3481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56" name="Line 256">
                <a:extLst>
                  <a:ext uri="{FF2B5EF4-FFF2-40B4-BE49-F238E27FC236}">
                    <a16:creationId xmlns:a16="http://schemas.microsoft.com/office/drawing/2014/main" id="{C29C63C2-D626-4925-A4A9-9815CBA51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8" y="3290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57" name="Line 257">
                <a:extLst>
                  <a:ext uri="{FF2B5EF4-FFF2-40B4-BE49-F238E27FC236}">
                    <a16:creationId xmlns:a16="http://schemas.microsoft.com/office/drawing/2014/main" id="{551411BD-3CB7-41B2-85A5-38F501477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3100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58" name="Line 258">
                <a:extLst>
                  <a:ext uri="{FF2B5EF4-FFF2-40B4-BE49-F238E27FC236}">
                    <a16:creationId xmlns:a16="http://schemas.microsoft.com/office/drawing/2014/main" id="{EA8A11C3-BF7F-4E79-9311-95F0D1DB9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0" y="2909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59" name="Line 259">
                <a:extLst>
                  <a:ext uri="{FF2B5EF4-FFF2-40B4-BE49-F238E27FC236}">
                    <a16:creationId xmlns:a16="http://schemas.microsoft.com/office/drawing/2014/main" id="{F67DDAD3-1231-4F3F-A9E6-B5AFB080D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11" y="2719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0" name="Line 260">
                <a:extLst>
                  <a:ext uri="{FF2B5EF4-FFF2-40B4-BE49-F238E27FC236}">
                    <a16:creationId xmlns:a16="http://schemas.microsoft.com/office/drawing/2014/main" id="{D946A6CA-82C9-45E3-A0FE-615F477D4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2" y="2523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1" name="Line 261">
                <a:extLst>
                  <a:ext uri="{FF2B5EF4-FFF2-40B4-BE49-F238E27FC236}">
                    <a16:creationId xmlns:a16="http://schemas.microsoft.com/office/drawing/2014/main" id="{74692C99-9E46-4B7D-9AD6-F431D581D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3" y="2333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2" name="Line 262">
                <a:extLst>
                  <a:ext uri="{FF2B5EF4-FFF2-40B4-BE49-F238E27FC236}">
                    <a16:creationId xmlns:a16="http://schemas.microsoft.com/office/drawing/2014/main" id="{06FDE2F8-472E-4E15-AB1A-9344A3919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2142"/>
                <a:ext cx="26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3" name="Line 263">
                <a:extLst>
                  <a:ext uri="{FF2B5EF4-FFF2-40B4-BE49-F238E27FC236}">
                    <a16:creationId xmlns:a16="http://schemas.microsoft.com/office/drawing/2014/main" id="{E393F54F-F5AA-426E-8835-B65A607E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1952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4" name="Line 264">
                <a:extLst>
                  <a:ext uri="{FF2B5EF4-FFF2-40B4-BE49-F238E27FC236}">
                    <a16:creationId xmlns:a16="http://schemas.microsoft.com/office/drawing/2014/main" id="{7B7C2559-CFED-469E-B959-425DE24CC0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0" y="1762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5" name="Line 265">
                <a:extLst>
                  <a:ext uri="{FF2B5EF4-FFF2-40B4-BE49-F238E27FC236}">
                    <a16:creationId xmlns:a16="http://schemas.microsoft.com/office/drawing/2014/main" id="{8D46FA22-1FE8-4883-9903-F66091CA9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1" y="1566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6" name="Line 266">
                <a:extLst>
                  <a:ext uri="{FF2B5EF4-FFF2-40B4-BE49-F238E27FC236}">
                    <a16:creationId xmlns:a16="http://schemas.microsoft.com/office/drawing/2014/main" id="{72A77E9D-229B-4DF7-81FA-DDEF1E60A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2" y="1375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7" name="Line 267">
                <a:extLst>
                  <a:ext uri="{FF2B5EF4-FFF2-40B4-BE49-F238E27FC236}">
                    <a16:creationId xmlns:a16="http://schemas.microsoft.com/office/drawing/2014/main" id="{CB19A6C9-9B72-4923-B2F5-A3C1098E9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3" y="1185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8" name="Line 268">
                <a:extLst>
                  <a:ext uri="{FF2B5EF4-FFF2-40B4-BE49-F238E27FC236}">
                    <a16:creationId xmlns:a16="http://schemas.microsoft.com/office/drawing/2014/main" id="{571C112C-AA4D-475F-B251-BA78F31AA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4" y="995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69" name="Line 269">
                <a:extLst>
                  <a:ext uri="{FF2B5EF4-FFF2-40B4-BE49-F238E27FC236}">
                    <a16:creationId xmlns:a16="http://schemas.microsoft.com/office/drawing/2014/main" id="{F3D17A01-3BDB-44DA-BA58-DEA326D15D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804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70" name="Line 270">
                <a:extLst>
                  <a:ext uri="{FF2B5EF4-FFF2-40B4-BE49-F238E27FC236}">
                    <a16:creationId xmlns:a16="http://schemas.microsoft.com/office/drawing/2014/main" id="{00A82D04-CF02-4405-A8F4-9012FA191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6" y="608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71" name="Line 271">
                <a:extLst>
                  <a:ext uri="{FF2B5EF4-FFF2-40B4-BE49-F238E27FC236}">
                    <a16:creationId xmlns:a16="http://schemas.microsoft.com/office/drawing/2014/main" id="{5A2F3E6B-CE1B-4A3A-8F49-0826E69B8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7" y="418"/>
                <a:ext cx="27" cy="0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72" name="Rectangle 272">
                <a:extLst>
                  <a:ext uri="{FF2B5EF4-FFF2-40B4-BE49-F238E27FC236}">
                    <a16:creationId xmlns:a16="http://schemas.microsoft.com/office/drawing/2014/main" id="{19463112-06DA-4E25-8D36-43D764730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3751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73" name="Rectangle 273">
                <a:extLst>
                  <a:ext uri="{FF2B5EF4-FFF2-40B4-BE49-F238E27FC236}">
                    <a16:creationId xmlns:a16="http://schemas.microsoft.com/office/drawing/2014/main" id="{6DCE26F8-9C6A-491C-915E-55800F699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3561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74" name="Rectangle 274">
                <a:extLst>
                  <a:ext uri="{FF2B5EF4-FFF2-40B4-BE49-F238E27FC236}">
                    <a16:creationId xmlns:a16="http://schemas.microsoft.com/office/drawing/2014/main" id="{516B4BF4-5EE6-4D47-A5AE-9CFA83C75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3365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75" name="Rectangle 275">
                <a:extLst>
                  <a:ext uri="{FF2B5EF4-FFF2-40B4-BE49-F238E27FC236}">
                    <a16:creationId xmlns:a16="http://schemas.microsoft.com/office/drawing/2014/main" id="{C918889D-A6D6-4A4C-A9D6-83BF7ACB5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" y="3175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76" name="Rectangle 276">
                <a:extLst>
                  <a:ext uri="{FF2B5EF4-FFF2-40B4-BE49-F238E27FC236}">
                    <a16:creationId xmlns:a16="http://schemas.microsoft.com/office/drawing/2014/main" id="{27E1F1F0-8840-4465-963B-EE5026ACE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2984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77" name="Rectangle 277">
                <a:extLst>
                  <a:ext uri="{FF2B5EF4-FFF2-40B4-BE49-F238E27FC236}">
                    <a16:creationId xmlns:a16="http://schemas.microsoft.com/office/drawing/2014/main" id="{7A34D221-5E00-43CB-BC33-1C5B22005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" y="2794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78" name="Rectangle 278">
                <a:extLst>
                  <a:ext uri="{FF2B5EF4-FFF2-40B4-BE49-F238E27FC236}">
                    <a16:creationId xmlns:a16="http://schemas.microsoft.com/office/drawing/2014/main" id="{AB403384-96BB-4874-9A36-783708EF7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2603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79" name="Rectangle 279">
                <a:extLst>
                  <a:ext uri="{FF2B5EF4-FFF2-40B4-BE49-F238E27FC236}">
                    <a16:creationId xmlns:a16="http://schemas.microsoft.com/office/drawing/2014/main" id="{A2052303-F93C-45DA-AEA6-C78FDF664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408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0" name="Rectangle 280">
                <a:extLst>
                  <a:ext uri="{FF2B5EF4-FFF2-40B4-BE49-F238E27FC236}">
                    <a16:creationId xmlns:a16="http://schemas.microsoft.com/office/drawing/2014/main" id="{DFD03072-AE99-4B0D-8CBC-CF85A8503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4" y="2217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1" name="Rectangle 281">
                <a:extLst>
                  <a:ext uri="{FF2B5EF4-FFF2-40B4-BE49-F238E27FC236}">
                    <a16:creationId xmlns:a16="http://schemas.microsoft.com/office/drawing/2014/main" id="{744C00C1-D3AB-4C10-B8A7-BD4878F56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5" y="2027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2" name="Rectangle 282">
                <a:extLst>
                  <a:ext uri="{FF2B5EF4-FFF2-40B4-BE49-F238E27FC236}">
                    <a16:creationId xmlns:a16="http://schemas.microsoft.com/office/drawing/2014/main" id="{66392451-13E5-42A6-BE2B-377FE7EF1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0" y="1836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3" name="Rectangle 283">
                <a:extLst>
                  <a:ext uri="{FF2B5EF4-FFF2-40B4-BE49-F238E27FC236}">
                    <a16:creationId xmlns:a16="http://schemas.microsoft.com/office/drawing/2014/main" id="{A072AEB4-B9ED-4DB1-B7D2-A1DACB599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1646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4" name="Rectangle 284">
                <a:extLst>
                  <a:ext uri="{FF2B5EF4-FFF2-40B4-BE49-F238E27FC236}">
                    <a16:creationId xmlns:a16="http://schemas.microsoft.com/office/drawing/2014/main" id="{8C9FCB0A-A9F7-431F-9AB6-7AEA24144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" y="1450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5" name="Rectangle 285">
                <a:extLst>
                  <a:ext uri="{FF2B5EF4-FFF2-40B4-BE49-F238E27FC236}">
                    <a16:creationId xmlns:a16="http://schemas.microsoft.com/office/drawing/2014/main" id="{DA8CFEDD-1BAD-456A-AE9F-947B1AD9F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1260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6" name="Rectangle 286">
                <a:extLst>
                  <a:ext uri="{FF2B5EF4-FFF2-40B4-BE49-F238E27FC236}">
                    <a16:creationId xmlns:a16="http://schemas.microsoft.com/office/drawing/2014/main" id="{C044B0BC-9DFB-424D-A675-B9F4C8F7B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4" y="1069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7" name="Rectangle 287">
                <a:extLst>
                  <a:ext uri="{FF2B5EF4-FFF2-40B4-BE49-F238E27FC236}">
                    <a16:creationId xmlns:a16="http://schemas.microsoft.com/office/drawing/2014/main" id="{92F7B4E3-363B-48B8-B43C-96B943CB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5" y="879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8" name="Rectangle 288">
                <a:extLst>
                  <a:ext uri="{FF2B5EF4-FFF2-40B4-BE49-F238E27FC236}">
                    <a16:creationId xmlns:a16="http://schemas.microsoft.com/office/drawing/2014/main" id="{5F991996-AEC1-468E-981C-E0D7463BA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689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89" name="Rectangle 289">
                <a:extLst>
                  <a:ext uri="{FF2B5EF4-FFF2-40B4-BE49-F238E27FC236}">
                    <a16:creationId xmlns:a16="http://schemas.microsoft.com/office/drawing/2014/main" id="{A7C8874C-921D-46A5-B09B-B0D3C2453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7" y="493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90" name="Rectangle 290">
                <a:extLst>
                  <a:ext uri="{FF2B5EF4-FFF2-40B4-BE49-F238E27FC236}">
                    <a16:creationId xmlns:a16="http://schemas.microsoft.com/office/drawing/2014/main" id="{3E6EEC58-F4BB-4296-B943-F6C87B632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302"/>
                <a:ext cx="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514350"/>
                <a:endParaRPr lang="en-US" altLang="en-US" sz="1013" dirty="0"/>
              </a:p>
            </p:txBody>
          </p:sp>
          <p:sp>
            <p:nvSpPr>
              <p:cNvPr id="1191" name="Freeform 291">
                <a:extLst>
                  <a:ext uri="{FF2B5EF4-FFF2-40B4-BE49-F238E27FC236}">
                    <a16:creationId xmlns:a16="http://schemas.microsoft.com/office/drawing/2014/main" id="{EE21C0A8-9899-4CC1-8E61-0F93FB8C69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179"/>
                <a:ext cx="4418" cy="878"/>
              </a:xfrm>
              <a:custGeom>
                <a:avLst/>
                <a:gdLst>
                  <a:gd name="T0" fmla="*/ 0 w 4418"/>
                  <a:gd name="T1" fmla="*/ 878 h 878"/>
                  <a:gd name="T2" fmla="*/ 0 w 4418"/>
                  <a:gd name="T3" fmla="*/ 878 h 878"/>
                  <a:gd name="T4" fmla="*/ 5 w 4418"/>
                  <a:gd name="T5" fmla="*/ 873 h 878"/>
                  <a:gd name="T6" fmla="*/ 32 w 4418"/>
                  <a:gd name="T7" fmla="*/ 847 h 878"/>
                  <a:gd name="T8" fmla="*/ 100 w 4418"/>
                  <a:gd name="T9" fmla="*/ 788 h 878"/>
                  <a:gd name="T10" fmla="*/ 153 w 4418"/>
                  <a:gd name="T11" fmla="*/ 751 h 878"/>
                  <a:gd name="T12" fmla="*/ 380 w 4418"/>
                  <a:gd name="T13" fmla="*/ 624 h 878"/>
                  <a:gd name="T14" fmla="*/ 518 w 4418"/>
                  <a:gd name="T15" fmla="*/ 561 h 878"/>
                  <a:gd name="T16" fmla="*/ 703 w 4418"/>
                  <a:gd name="T17" fmla="*/ 482 h 878"/>
                  <a:gd name="T18" fmla="*/ 957 w 4418"/>
                  <a:gd name="T19" fmla="*/ 386 h 878"/>
                  <a:gd name="T20" fmla="*/ 1189 w 4418"/>
                  <a:gd name="T21" fmla="*/ 312 h 878"/>
                  <a:gd name="T22" fmla="*/ 1464 w 4418"/>
                  <a:gd name="T23" fmla="*/ 233 h 878"/>
                  <a:gd name="T24" fmla="*/ 1702 w 4418"/>
                  <a:gd name="T25" fmla="*/ 175 h 878"/>
                  <a:gd name="T26" fmla="*/ 1961 w 4418"/>
                  <a:gd name="T27" fmla="*/ 117 h 878"/>
                  <a:gd name="T28" fmla="*/ 2251 w 4418"/>
                  <a:gd name="T29" fmla="*/ 64 h 878"/>
                  <a:gd name="T30" fmla="*/ 2553 w 4418"/>
                  <a:gd name="T31" fmla="*/ 27 h 878"/>
                  <a:gd name="T32" fmla="*/ 2859 w 4418"/>
                  <a:gd name="T33" fmla="*/ 0 h 878"/>
                  <a:gd name="T34" fmla="*/ 3150 w 4418"/>
                  <a:gd name="T35" fmla="*/ 0 h 878"/>
                  <a:gd name="T36" fmla="*/ 3409 w 4418"/>
                  <a:gd name="T37" fmla="*/ 27 h 878"/>
                  <a:gd name="T38" fmla="*/ 3615 w 4418"/>
                  <a:gd name="T39" fmla="*/ 69 h 878"/>
                  <a:gd name="T40" fmla="*/ 3773 w 4418"/>
                  <a:gd name="T41" fmla="*/ 132 h 878"/>
                  <a:gd name="T42" fmla="*/ 3900 w 4418"/>
                  <a:gd name="T43" fmla="*/ 201 h 878"/>
                  <a:gd name="T44" fmla="*/ 3990 w 4418"/>
                  <a:gd name="T45" fmla="*/ 270 h 878"/>
                  <a:gd name="T46" fmla="*/ 4064 w 4418"/>
                  <a:gd name="T47" fmla="*/ 339 h 878"/>
                  <a:gd name="T48" fmla="*/ 4122 w 4418"/>
                  <a:gd name="T49" fmla="*/ 418 h 878"/>
                  <a:gd name="T50" fmla="*/ 4186 w 4418"/>
                  <a:gd name="T51" fmla="*/ 497 h 878"/>
                  <a:gd name="T52" fmla="*/ 4239 w 4418"/>
                  <a:gd name="T53" fmla="*/ 582 h 878"/>
                  <a:gd name="T54" fmla="*/ 4291 w 4418"/>
                  <a:gd name="T55" fmla="*/ 656 h 878"/>
                  <a:gd name="T56" fmla="*/ 4339 w 4418"/>
                  <a:gd name="T57" fmla="*/ 741 h 878"/>
                  <a:gd name="T58" fmla="*/ 4381 w 4418"/>
                  <a:gd name="T59" fmla="*/ 815 h 878"/>
                  <a:gd name="T60" fmla="*/ 4413 w 4418"/>
                  <a:gd name="T61" fmla="*/ 873 h 878"/>
                  <a:gd name="T62" fmla="*/ 4418 w 4418"/>
                  <a:gd name="T63" fmla="*/ 878 h 878"/>
                  <a:gd name="T64" fmla="*/ 4418 w 4418"/>
                  <a:gd name="T65" fmla="*/ 878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418" h="878">
                    <a:moveTo>
                      <a:pt x="0" y="878"/>
                    </a:moveTo>
                    <a:lnTo>
                      <a:pt x="0" y="878"/>
                    </a:lnTo>
                    <a:lnTo>
                      <a:pt x="0" y="878"/>
                    </a:lnTo>
                    <a:lnTo>
                      <a:pt x="0" y="878"/>
                    </a:lnTo>
                    <a:lnTo>
                      <a:pt x="0" y="878"/>
                    </a:lnTo>
                    <a:lnTo>
                      <a:pt x="5" y="873"/>
                    </a:lnTo>
                    <a:lnTo>
                      <a:pt x="5" y="868"/>
                    </a:lnTo>
                    <a:lnTo>
                      <a:pt x="32" y="847"/>
                    </a:lnTo>
                    <a:lnTo>
                      <a:pt x="53" y="825"/>
                    </a:lnTo>
                    <a:lnTo>
                      <a:pt x="100" y="788"/>
                    </a:lnTo>
                    <a:lnTo>
                      <a:pt x="127" y="773"/>
                    </a:lnTo>
                    <a:lnTo>
                      <a:pt x="153" y="751"/>
                    </a:lnTo>
                    <a:lnTo>
                      <a:pt x="243" y="698"/>
                    </a:lnTo>
                    <a:lnTo>
                      <a:pt x="380" y="624"/>
                    </a:lnTo>
                    <a:lnTo>
                      <a:pt x="444" y="593"/>
                    </a:lnTo>
                    <a:lnTo>
                      <a:pt x="518" y="561"/>
                    </a:lnTo>
                    <a:lnTo>
                      <a:pt x="602" y="524"/>
                    </a:lnTo>
                    <a:lnTo>
                      <a:pt x="703" y="482"/>
                    </a:lnTo>
                    <a:lnTo>
                      <a:pt x="824" y="434"/>
                    </a:lnTo>
                    <a:lnTo>
                      <a:pt x="957" y="386"/>
                    </a:lnTo>
                    <a:lnTo>
                      <a:pt x="1068" y="349"/>
                    </a:lnTo>
                    <a:lnTo>
                      <a:pt x="1189" y="312"/>
                    </a:lnTo>
                    <a:lnTo>
                      <a:pt x="1316" y="270"/>
                    </a:lnTo>
                    <a:lnTo>
                      <a:pt x="1464" y="233"/>
                    </a:lnTo>
                    <a:lnTo>
                      <a:pt x="1580" y="201"/>
                    </a:lnTo>
                    <a:lnTo>
                      <a:pt x="1702" y="175"/>
                    </a:lnTo>
                    <a:lnTo>
                      <a:pt x="1829" y="143"/>
                    </a:lnTo>
                    <a:lnTo>
                      <a:pt x="1961" y="117"/>
                    </a:lnTo>
                    <a:lnTo>
                      <a:pt x="2103" y="90"/>
                    </a:lnTo>
                    <a:lnTo>
                      <a:pt x="2251" y="64"/>
                    </a:lnTo>
                    <a:lnTo>
                      <a:pt x="2399" y="43"/>
                    </a:lnTo>
                    <a:lnTo>
                      <a:pt x="2553" y="27"/>
                    </a:lnTo>
                    <a:lnTo>
                      <a:pt x="2706" y="11"/>
                    </a:lnTo>
                    <a:lnTo>
                      <a:pt x="2859" y="0"/>
                    </a:lnTo>
                    <a:lnTo>
                      <a:pt x="3007" y="0"/>
                    </a:lnTo>
                    <a:lnTo>
                      <a:pt x="3150" y="0"/>
                    </a:lnTo>
                    <a:lnTo>
                      <a:pt x="3287" y="11"/>
                    </a:lnTo>
                    <a:lnTo>
                      <a:pt x="3409" y="27"/>
                    </a:lnTo>
                    <a:lnTo>
                      <a:pt x="3520" y="43"/>
                    </a:lnTo>
                    <a:lnTo>
                      <a:pt x="3615" y="69"/>
                    </a:lnTo>
                    <a:lnTo>
                      <a:pt x="3705" y="101"/>
                    </a:lnTo>
                    <a:lnTo>
                      <a:pt x="3773" y="132"/>
                    </a:lnTo>
                    <a:lnTo>
                      <a:pt x="3842" y="164"/>
                    </a:lnTo>
                    <a:lnTo>
                      <a:pt x="3900" y="201"/>
                    </a:lnTo>
                    <a:lnTo>
                      <a:pt x="3948" y="233"/>
                    </a:lnTo>
                    <a:lnTo>
                      <a:pt x="3990" y="270"/>
                    </a:lnTo>
                    <a:lnTo>
                      <a:pt x="4027" y="307"/>
                    </a:lnTo>
                    <a:lnTo>
                      <a:pt x="4064" y="339"/>
                    </a:lnTo>
                    <a:lnTo>
                      <a:pt x="4091" y="371"/>
                    </a:lnTo>
                    <a:lnTo>
                      <a:pt x="4122" y="418"/>
                    </a:lnTo>
                    <a:lnTo>
                      <a:pt x="4159" y="460"/>
                    </a:lnTo>
                    <a:lnTo>
                      <a:pt x="4186" y="497"/>
                    </a:lnTo>
                    <a:lnTo>
                      <a:pt x="4212" y="534"/>
                    </a:lnTo>
                    <a:lnTo>
                      <a:pt x="4239" y="582"/>
                    </a:lnTo>
                    <a:lnTo>
                      <a:pt x="4265" y="624"/>
                    </a:lnTo>
                    <a:lnTo>
                      <a:pt x="4291" y="656"/>
                    </a:lnTo>
                    <a:lnTo>
                      <a:pt x="4318" y="704"/>
                    </a:lnTo>
                    <a:lnTo>
                      <a:pt x="4339" y="741"/>
                    </a:lnTo>
                    <a:lnTo>
                      <a:pt x="4360" y="783"/>
                    </a:lnTo>
                    <a:lnTo>
                      <a:pt x="4381" y="815"/>
                    </a:lnTo>
                    <a:lnTo>
                      <a:pt x="4402" y="852"/>
                    </a:lnTo>
                    <a:lnTo>
                      <a:pt x="4413" y="873"/>
                    </a:lnTo>
                    <a:lnTo>
                      <a:pt x="4418" y="878"/>
                    </a:lnTo>
                    <a:lnTo>
                      <a:pt x="4418" y="878"/>
                    </a:lnTo>
                    <a:lnTo>
                      <a:pt x="4418" y="878"/>
                    </a:lnTo>
                    <a:lnTo>
                      <a:pt x="4418" y="878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92" name="Freeform 292">
                <a:extLst>
                  <a:ext uri="{FF2B5EF4-FFF2-40B4-BE49-F238E27FC236}">
                    <a16:creationId xmlns:a16="http://schemas.microsoft.com/office/drawing/2014/main" id="{9FCD2C7C-ADF5-476B-BE05-B1AB91ADD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5" y="3222"/>
                <a:ext cx="79" cy="42"/>
              </a:xfrm>
              <a:custGeom>
                <a:avLst/>
                <a:gdLst>
                  <a:gd name="T0" fmla="*/ 79 w 79"/>
                  <a:gd name="T1" fmla="*/ 10 h 42"/>
                  <a:gd name="T2" fmla="*/ 0 w 79"/>
                  <a:gd name="T3" fmla="*/ 0 h 42"/>
                  <a:gd name="T4" fmla="*/ 42 w 79"/>
                  <a:gd name="T5" fmla="*/ 15 h 42"/>
                  <a:gd name="T6" fmla="*/ 10 w 79"/>
                  <a:gd name="T7" fmla="*/ 42 h 42"/>
                  <a:gd name="T8" fmla="*/ 79 w 79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2">
                    <a:moveTo>
                      <a:pt x="79" y="10"/>
                    </a:moveTo>
                    <a:lnTo>
                      <a:pt x="0" y="0"/>
                    </a:lnTo>
                    <a:lnTo>
                      <a:pt x="42" y="15"/>
                    </a:lnTo>
                    <a:lnTo>
                      <a:pt x="10" y="42"/>
                    </a:lnTo>
                    <a:lnTo>
                      <a:pt x="79" y="1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93" name="Freeform 293">
                <a:extLst>
                  <a:ext uri="{FF2B5EF4-FFF2-40B4-BE49-F238E27FC236}">
                    <a16:creationId xmlns:a16="http://schemas.microsoft.com/office/drawing/2014/main" id="{C267DB30-3234-4F81-B864-6E6244BC2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777"/>
                <a:ext cx="4418" cy="280"/>
              </a:xfrm>
              <a:custGeom>
                <a:avLst/>
                <a:gdLst>
                  <a:gd name="T0" fmla="*/ 0 w 4418"/>
                  <a:gd name="T1" fmla="*/ 280 h 280"/>
                  <a:gd name="T2" fmla="*/ 0 w 4418"/>
                  <a:gd name="T3" fmla="*/ 280 h 280"/>
                  <a:gd name="T4" fmla="*/ 0 w 4418"/>
                  <a:gd name="T5" fmla="*/ 280 h 280"/>
                  <a:gd name="T6" fmla="*/ 0 w 4418"/>
                  <a:gd name="T7" fmla="*/ 280 h 280"/>
                  <a:gd name="T8" fmla="*/ 0 w 4418"/>
                  <a:gd name="T9" fmla="*/ 280 h 280"/>
                  <a:gd name="T10" fmla="*/ 11 w 4418"/>
                  <a:gd name="T11" fmla="*/ 275 h 280"/>
                  <a:gd name="T12" fmla="*/ 32 w 4418"/>
                  <a:gd name="T13" fmla="*/ 264 h 280"/>
                  <a:gd name="T14" fmla="*/ 63 w 4418"/>
                  <a:gd name="T15" fmla="*/ 254 h 280"/>
                  <a:gd name="T16" fmla="*/ 100 w 4418"/>
                  <a:gd name="T17" fmla="*/ 243 h 280"/>
                  <a:gd name="T18" fmla="*/ 148 w 4418"/>
                  <a:gd name="T19" fmla="*/ 227 h 280"/>
                  <a:gd name="T20" fmla="*/ 185 w 4418"/>
                  <a:gd name="T21" fmla="*/ 222 h 280"/>
                  <a:gd name="T22" fmla="*/ 243 w 4418"/>
                  <a:gd name="T23" fmla="*/ 206 h 280"/>
                  <a:gd name="T24" fmla="*/ 312 w 4418"/>
                  <a:gd name="T25" fmla="*/ 196 h 280"/>
                  <a:gd name="T26" fmla="*/ 402 w 4418"/>
                  <a:gd name="T27" fmla="*/ 180 h 280"/>
                  <a:gd name="T28" fmla="*/ 523 w 4418"/>
                  <a:gd name="T29" fmla="*/ 159 h 280"/>
                  <a:gd name="T30" fmla="*/ 676 w 4418"/>
                  <a:gd name="T31" fmla="*/ 138 h 280"/>
                  <a:gd name="T32" fmla="*/ 766 w 4418"/>
                  <a:gd name="T33" fmla="*/ 127 h 280"/>
                  <a:gd name="T34" fmla="*/ 877 w 4418"/>
                  <a:gd name="T35" fmla="*/ 111 h 280"/>
                  <a:gd name="T36" fmla="*/ 994 w 4418"/>
                  <a:gd name="T37" fmla="*/ 100 h 280"/>
                  <a:gd name="T38" fmla="*/ 1126 w 4418"/>
                  <a:gd name="T39" fmla="*/ 85 h 280"/>
                  <a:gd name="T40" fmla="*/ 1284 w 4418"/>
                  <a:gd name="T41" fmla="*/ 74 h 280"/>
                  <a:gd name="T42" fmla="*/ 1395 w 4418"/>
                  <a:gd name="T43" fmla="*/ 63 h 280"/>
                  <a:gd name="T44" fmla="*/ 1517 w 4418"/>
                  <a:gd name="T45" fmla="*/ 53 h 280"/>
                  <a:gd name="T46" fmla="*/ 1644 w 4418"/>
                  <a:gd name="T47" fmla="*/ 42 h 280"/>
                  <a:gd name="T48" fmla="*/ 1781 w 4418"/>
                  <a:gd name="T49" fmla="*/ 32 h 280"/>
                  <a:gd name="T50" fmla="*/ 1929 w 4418"/>
                  <a:gd name="T51" fmla="*/ 26 h 280"/>
                  <a:gd name="T52" fmla="*/ 2082 w 4418"/>
                  <a:gd name="T53" fmla="*/ 16 h 280"/>
                  <a:gd name="T54" fmla="*/ 2204 w 4418"/>
                  <a:gd name="T55" fmla="*/ 11 h 280"/>
                  <a:gd name="T56" fmla="*/ 2325 w 4418"/>
                  <a:gd name="T57" fmla="*/ 5 h 280"/>
                  <a:gd name="T58" fmla="*/ 2447 w 4418"/>
                  <a:gd name="T59" fmla="*/ 5 h 280"/>
                  <a:gd name="T60" fmla="*/ 2584 w 4418"/>
                  <a:gd name="T61" fmla="*/ 0 h 280"/>
                  <a:gd name="T62" fmla="*/ 2711 w 4418"/>
                  <a:gd name="T63" fmla="*/ 0 h 280"/>
                  <a:gd name="T64" fmla="*/ 2843 w 4418"/>
                  <a:gd name="T65" fmla="*/ 0 h 280"/>
                  <a:gd name="T66" fmla="*/ 2970 w 4418"/>
                  <a:gd name="T67" fmla="*/ 0 h 280"/>
                  <a:gd name="T68" fmla="*/ 3102 w 4418"/>
                  <a:gd name="T69" fmla="*/ 0 h 280"/>
                  <a:gd name="T70" fmla="*/ 3224 w 4418"/>
                  <a:gd name="T71" fmla="*/ 0 h 280"/>
                  <a:gd name="T72" fmla="*/ 3340 w 4418"/>
                  <a:gd name="T73" fmla="*/ 5 h 280"/>
                  <a:gd name="T74" fmla="*/ 3456 w 4418"/>
                  <a:gd name="T75" fmla="*/ 11 h 280"/>
                  <a:gd name="T76" fmla="*/ 3562 w 4418"/>
                  <a:gd name="T77" fmla="*/ 16 h 280"/>
                  <a:gd name="T78" fmla="*/ 3657 w 4418"/>
                  <a:gd name="T79" fmla="*/ 26 h 280"/>
                  <a:gd name="T80" fmla="*/ 3747 w 4418"/>
                  <a:gd name="T81" fmla="*/ 32 h 280"/>
                  <a:gd name="T82" fmla="*/ 3826 w 4418"/>
                  <a:gd name="T83" fmla="*/ 42 h 280"/>
                  <a:gd name="T84" fmla="*/ 3895 w 4418"/>
                  <a:gd name="T85" fmla="*/ 53 h 280"/>
                  <a:gd name="T86" fmla="*/ 3958 w 4418"/>
                  <a:gd name="T87" fmla="*/ 63 h 280"/>
                  <a:gd name="T88" fmla="*/ 4017 w 4418"/>
                  <a:gd name="T89" fmla="*/ 69 h 280"/>
                  <a:gd name="T90" fmla="*/ 4064 w 4418"/>
                  <a:gd name="T91" fmla="*/ 79 h 280"/>
                  <a:gd name="T92" fmla="*/ 4106 w 4418"/>
                  <a:gd name="T93" fmla="*/ 90 h 280"/>
                  <a:gd name="T94" fmla="*/ 4159 w 4418"/>
                  <a:gd name="T95" fmla="*/ 106 h 280"/>
                  <a:gd name="T96" fmla="*/ 4202 w 4418"/>
                  <a:gd name="T97" fmla="*/ 116 h 280"/>
                  <a:gd name="T98" fmla="*/ 4249 w 4418"/>
                  <a:gd name="T99" fmla="*/ 132 h 280"/>
                  <a:gd name="T100" fmla="*/ 4286 w 4418"/>
                  <a:gd name="T101" fmla="*/ 148 h 280"/>
                  <a:gd name="T102" fmla="*/ 4328 w 4418"/>
                  <a:gd name="T103" fmla="*/ 175 h 280"/>
                  <a:gd name="T104" fmla="*/ 4355 w 4418"/>
                  <a:gd name="T105" fmla="*/ 196 h 280"/>
                  <a:gd name="T106" fmla="*/ 4387 w 4418"/>
                  <a:gd name="T107" fmla="*/ 233 h 280"/>
                  <a:gd name="T108" fmla="*/ 4402 w 4418"/>
                  <a:gd name="T109" fmla="*/ 254 h 280"/>
                  <a:gd name="T110" fmla="*/ 4413 w 4418"/>
                  <a:gd name="T111" fmla="*/ 270 h 280"/>
                  <a:gd name="T112" fmla="*/ 4413 w 4418"/>
                  <a:gd name="T113" fmla="*/ 280 h 280"/>
                  <a:gd name="T114" fmla="*/ 4418 w 4418"/>
                  <a:gd name="T115" fmla="*/ 280 h 280"/>
                  <a:gd name="T116" fmla="*/ 4418 w 4418"/>
                  <a:gd name="T117" fmla="*/ 280 h 280"/>
                  <a:gd name="T118" fmla="*/ 4418 w 4418"/>
                  <a:gd name="T119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418" h="280">
                    <a:moveTo>
                      <a:pt x="0" y="280"/>
                    </a:moveTo>
                    <a:lnTo>
                      <a:pt x="0" y="280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0" y="280"/>
                    </a:lnTo>
                    <a:lnTo>
                      <a:pt x="11" y="275"/>
                    </a:lnTo>
                    <a:lnTo>
                      <a:pt x="32" y="264"/>
                    </a:lnTo>
                    <a:lnTo>
                      <a:pt x="63" y="254"/>
                    </a:lnTo>
                    <a:lnTo>
                      <a:pt x="100" y="243"/>
                    </a:lnTo>
                    <a:lnTo>
                      <a:pt x="148" y="227"/>
                    </a:lnTo>
                    <a:lnTo>
                      <a:pt x="185" y="222"/>
                    </a:lnTo>
                    <a:lnTo>
                      <a:pt x="243" y="206"/>
                    </a:lnTo>
                    <a:lnTo>
                      <a:pt x="312" y="196"/>
                    </a:lnTo>
                    <a:lnTo>
                      <a:pt x="402" y="180"/>
                    </a:lnTo>
                    <a:lnTo>
                      <a:pt x="523" y="159"/>
                    </a:lnTo>
                    <a:lnTo>
                      <a:pt x="676" y="138"/>
                    </a:lnTo>
                    <a:lnTo>
                      <a:pt x="766" y="127"/>
                    </a:lnTo>
                    <a:lnTo>
                      <a:pt x="877" y="111"/>
                    </a:lnTo>
                    <a:lnTo>
                      <a:pt x="994" y="100"/>
                    </a:lnTo>
                    <a:lnTo>
                      <a:pt x="1126" y="85"/>
                    </a:lnTo>
                    <a:lnTo>
                      <a:pt x="1284" y="74"/>
                    </a:lnTo>
                    <a:lnTo>
                      <a:pt x="1395" y="63"/>
                    </a:lnTo>
                    <a:lnTo>
                      <a:pt x="1517" y="53"/>
                    </a:lnTo>
                    <a:lnTo>
                      <a:pt x="1644" y="42"/>
                    </a:lnTo>
                    <a:lnTo>
                      <a:pt x="1781" y="32"/>
                    </a:lnTo>
                    <a:lnTo>
                      <a:pt x="1929" y="26"/>
                    </a:lnTo>
                    <a:lnTo>
                      <a:pt x="2082" y="16"/>
                    </a:lnTo>
                    <a:lnTo>
                      <a:pt x="2204" y="11"/>
                    </a:lnTo>
                    <a:lnTo>
                      <a:pt x="2325" y="5"/>
                    </a:lnTo>
                    <a:lnTo>
                      <a:pt x="2447" y="5"/>
                    </a:lnTo>
                    <a:lnTo>
                      <a:pt x="2584" y="0"/>
                    </a:lnTo>
                    <a:lnTo>
                      <a:pt x="2711" y="0"/>
                    </a:lnTo>
                    <a:lnTo>
                      <a:pt x="2843" y="0"/>
                    </a:lnTo>
                    <a:lnTo>
                      <a:pt x="2970" y="0"/>
                    </a:lnTo>
                    <a:lnTo>
                      <a:pt x="3102" y="0"/>
                    </a:lnTo>
                    <a:lnTo>
                      <a:pt x="3224" y="0"/>
                    </a:lnTo>
                    <a:lnTo>
                      <a:pt x="3340" y="5"/>
                    </a:lnTo>
                    <a:lnTo>
                      <a:pt x="3456" y="11"/>
                    </a:lnTo>
                    <a:lnTo>
                      <a:pt x="3562" y="16"/>
                    </a:lnTo>
                    <a:lnTo>
                      <a:pt x="3657" y="26"/>
                    </a:lnTo>
                    <a:lnTo>
                      <a:pt x="3747" y="32"/>
                    </a:lnTo>
                    <a:lnTo>
                      <a:pt x="3826" y="42"/>
                    </a:lnTo>
                    <a:lnTo>
                      <a:pt x="3895" y="53"/>
                    </a:lnTo>
                    <a:lnTo>
                      <a:pt x="3958" y="63"/>
                    </a:lnTo>
                    <a:lnTo>
                      <a:pt x="4017" y="69"/>
                    </a:lnTo>
                    <a:lnTo>
                      <a:pt x="4064" y="79"/>
                    </a:lnTo>
                    <a:lnTo>
                      <a:pt x="4106" y="90"/>
                    </a:lnTo>
                    <a:lnTo>
                      <a:pt x="4159" y="106"/>
                    </a:lnTo>
                    <a:lnTo>
                      <a:pt x="4202" y="116"/>
                    </a:lnTo>
                    <a:lnTo>
                      <a:pt x="4249" y="132"/>
                    </a:lnTo>
                    <a:lnTo>
                      <a:pt x="4286" y="148"/>
                    </a:lnTo>
                    <a:lnTo>
                      <a:pt x="4328" y="175"/>
                    </a:lnTo>
                    <a:lnTo>
                      <a:pt x="4355" y="196"/>
                    </a:lnTo>
                    <a:lnTo>
                      <a:pt x="4387" y="233"/>
                    </a:lnTo>
                    <a:lnTo>
                      <a:pt x="4402" y="254"/>
                    </a:lnTo>
                    <a:lnTo>
                      <a:pt x="4413" y="270"/>
                    </a:lnTo>
                    <a:lnTo>
                      <a:pt x="4413" y="280"/>
                    </a:lnTo>
                    <a:lnTo>
                      <a:pt x="4418" y="280"/>
                    </a:lnTo>
                    <a:lnTo>
                      <a:pt x="4418" y="280"/>
                    </a:lnTo>
                    <a:lnTo>
                      <a:pt x="4418" y="28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94" name="Freeform 294">
                <a:extLst>
                  <a:ext uri="{FF2B5EF4-FFF2-40B4-BE49-F238E27FC236}">
                    <a16:creationId xmlns:a16="http://schemas.microsoft.com/office/drawing/2014/main" id="{BABCF8B8-067E-45F8-B2D9-54EAE0E95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6" y="3772"/>
                <a:ext cx="73" cy="42"/>
              </a:xfrm>
              <a:custGeom>
                <a:avLst/>
                <a:gdLst>
                  <a:gd name="T0" fmla="*/ 73 w 73"/>
                  <a:gd name="T1" fmla="*/ 16 h 42"/>
                  <a:gd name="T2" fmla="*/ 0 w 73"/>
                  <a:gd name="T3" fmla="*/ 0 h 42"/>
                  <a:gd name="T4" fmla="*/ 37 w 73"/>
                  <a:gd name="T5" fmla="*/ 16 h 42"/>
                  <a:gd name="T6" fmla="*/ 0 w 73"/>
                  <a:gd name="T7" fmla="*/ 42 h 42"/>
                  <a:gd name="T8" fmla="*/ 73 w 73"/>
                  <a:gd name="T9" fmla="*/ 1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2">
                    <a:moveTo>
                      <a:pt x="73" y="16"/>
                    </a:moveTo>
                    <a:lnTo>
                      <a:pt x="0" y="0"/>
                    </a:lnTo>
                    <a:lnTo>
                      <a:pt x="37" y="16"/>
                    </a:lnTo>
                    <a:lnTo>
                      <a:pt x="0" y="42"/>
                    </a:lnTo>
                    <a:lnTo>
                      <a:pt x="73" y="16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95" name="Freeform 295">
                <a:extLst>
                  <a:ext uri="{FF2B5EF4-FFF2-40B4-BE49-F238E27FC236}">
                    <a16:creationId xmlns:a16="http://schemas.microsoft.com/office/drawing/2014/main" id="{7AC34764-6D72-4FC6-B3DE-C27F0F969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555"/>
                <a:ext cx="4418" cy="502"/>
              </a:xfrm>
              <a:custGeom>
                <a:avLst/>
                <a:gdLst>
                  <a:gd name="T0" fmla="*/ 0 w 4418"/>
                  <a:gd name="T1" fmla="*/ 502 h 502"/>
                  <a:gd name="T2" fmla="*/ 0 w 4418"/>
                  <a:gd name="T3" fmla="*/ 502 h 502"/>
                  <a:gd name="T4" fmla="*/ 5 w 4418"/>
                  <a:gd name="T5" fmla="*/ 497 h 502"/>
                  <a:gd name="T6" fmla="*/ 42 w 4418"/>
                  <a:gd name="T7" fmla="*/ 471 h 502"/>
                  <a:gd name="T8" fmla="*/ 116 w 4418"/>
                  <a:gd name="T9" fmla="*/ 434 h 502"/>
                  <a:gd name="T10" fmla="*/ 201 w 4418"/>
                  <a:gd name="T11" fmla="*/ 402 h 502"/>
                  <a:gd name="T12" fmla="*/ 291 w 4418"/>
                  <a:gd name="T13" fmla="*/ 370 h 502"/>
                  <a:gd name="T14" fmla="*/ 386 w 4418"/>
                  <a:gd name="T15" fmla="*/ 338 h 502"/>
                  <a:gd name="T16" fmla="*/ 486 w 4418"/>
                  <a:gd name="T17" fmla="*/ 312 h 502"/>
                  <a:gd name="T18" fmla="*/ 576 w 4418"/>
                  <a:gd name="T19" fmla="*/ 285 h 502"/>
                  <a:gd name="T20" fmla="*/ 687 w 4418"/>
                  <a:gd name="T21" fmla="*/ 259 h 502"/>
                  <a:gd name="T22" fmla="*/ 777 w 4418"/>
                  <a:gd name="T23" fmla="*/ 238 h 502"/>
                  <a:gd name="T24" fmla="*/ 872 w 4418"/>
                  <a:gd name="T25" fmla="*/ 217 h 502"/>
                  <a:gd name="T26" fmla="*/ 972 w 4418"/>
                  <a:gd name="T27" fmla="*/ 201 h 502"/>
                  <a:gd name="T28" fmla="*/ 1073 w 4418"/>
                  <a:gd name="T29" fmla="*/ 180 h 502"/>
                  <a:gd name="T30" fmla="*/ 1184 w 4418"/>
                  <a:gd name="T31" fmla="*/ 158 h 502"/>
                  <a:gd name="T32" fmla="*/ 1295 w 4418"/>
                  <a:gd name="T33" fmla="*/ 143 h 502"/>
                  <a:gd name="T34" fmla="*/ 1427 w 4418"/>
                  <a:gd name="T35" fmla="*/ 121 h 502"/>
                  <a:gd name="T36" fmla="*/ 1564 w 4418"/>
                  <a:gd name="T37" fmla="*/ 100 h 502"/>
                  <a:gd name="T38" fmla="*/ 1712 w 4418"/>
                  <a:gd name="T39" fmla="*/ 84 h 502"/>
                  <a:gd name="T40" fmla="*/ 1871 w 4418"/>
                  <a:gd name="T41" fmla="*/ 63 h 502"/>
                  <a:gd name="T42" fmla="*/ 2040 w 4418"/>
                  <a:gd name="T43" fmla="*/ 47 h 502"/>
                  <a:gd name="T44" fmla="*/ 2214 w 4418"/>
                  <a:gd name="T45" fmla="*/ 32 h 502"/>
                  <a:gd name="T46" fmla="*/ 2405 w 4418"/>
                  <a:gd name="T47" fmla="*/ 16 h 502"/>
                  <a:gd name="T48" fmla="*/ 2600 w 4418"/>
                  <a:gd name="T49" fmla="*/ 5 h 502"/>
                  <a:gd name="T50" fmla="*/ 2796 w 4418"/>
                  <a:gd name="T51" fmla="*/ 0 h 502"/>
                  <a:gd name="T52" fmla="*/ 2986 w 4418"/>
                  <a:gd name="T53" fmla="*/ 0 h 502"/>
                  <a:gd name="T54" fmla="*/ 3171 w 4418"/>
                  <a:gd name="T55" fmla="*/ 5 h 502"/>
                  <a:gd name="T56" fmla="*/ 3351 w 4418"/>
                  <a:gd name="T57" fmla="*/ 10 h 502"/>
                  <a:gd name="T58" fmla="*/ 3504 w 4418"/>
                  <a:gd name="T59" fmla="*/ 26 h 502"/>
                  <a:gd name="T60" fmla="*/ 3647 w 4418"/>
                  <a:gd name="T61" fmla="*/ 42 h 502"/>
                  <a:gd name="T62" fmla="*/ 3773 w 4418"/>
                  <a:gd name="T63" fmla="*/ 63 h 502"/>
                  <a:gd name="T64" fmla="*/ 3874 w 4418"/>
                  <a:gd name="T65" fmla="*/ 90 h 502"/>
                  <a:gd name="T66" fmla="*/ 3969 w 4418"/>
                  <a:gd name="T67" fmla="*/ 116 h 502"/>
                  <a:gd name="T68" fmla="*/ 4054 w 4418"/>
                  <a:gd name="T69" fmla="*/ 148 h 502"/>
                  <a:gd name="T70" fmla="*/ 4149 w 4418"/>
                  <a:gd name="T71" fmla="*/ 196 h 502"/>
                  <a:gd name="T72" fmla="*/ 4223 w 4418"/>
                  <a:gd name="T73" fmla="*/ 254 h 502"/>
                  <a:gd name="T74" fmla="*/ 4291 w 4418"/>
                  <a:gd name="T75" fmla="*/ 317 h 502"/>
                  <a:gd name="T76" fmla="*/ 4350 w 4418"/>
                  <a:gd name="T77" fmla="*/ 391 h 502"/>
                  <a:gd name="T78" fmla="*/ 4397 w 4418"/>
                  <a:gd name="T79" fmla="*/ 460 h 502"/>
                  <a:gd name="T80" fmla="*/ 4418 w 4418"/>
                  <a:gd name="T81" fmla="*/ 497 h 502"/>
                  <a:gd name="T82" fmla="*/ 4418 w 4418"/>
                  <a:gd name="T83" fmla="*/ 502 h 502"/>
                  <a:gd name="T84" fmla="*/ 4418 w 4418"/>
                  <a:gd name="T85" fmla="*/ 502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18" h="502">
                    <a:moveTo>
                      <a:pt x="0" y="502"/>
                    </a:moveTo>
                    <a:lnTo>
                      <a:pt x="0" y="502"/>
                    </a:lnTo>
                    <a:lnTo>
                      <a:pt x="0" y="502"/>
                    </a:lnTo>
                    <a:lnTo>
                      <a:pt x="0" y="502"/>
                    </a:lnTo>
                    <a:lnTo>
                      <a:pt x="0" y="502"/>
                    </a:lnTo>
                    <a:lnTo>
                      <a:pt x="5" y="497"/>
                    </a:lnTo>
                    <a:lnTo>
                      <a:pt x="16" y="486"/>
                    </a:lnTo>
                    <a:lnTo>
                      <a:pt x="42" y="471"/>
                    </a:lnTo>
                    <a:lnTo>
                      <a:pt x="79" y="449"/>
                    </a:lnTo>
                    <a:lnTo>
                      <a:pt x="116" y="434"/>
                    </a:lnTo>
                    <a:lnTo>
                      <a:pt x="164" y="412"/>
                    </a:lnTo>
                    <a:lnTo>
                      <a:pt x="201" y="402"/>
                    </a:lnTo>
                    <a:lnTo>
                      <a:pt x="248" y="381"/>
                    </a:lnTo>
                    <a:lnTo>
                      <a:pt x="291" y="370"/>
                    </a:lnTo>
                    <a:lnTo>
                      <a:pt x="343" y="349"/>
                    </a:lnTo>
                    <a:lnTo>
                      <a:pt x="386" y="338"/>
                    </a:lnTo>
                    <a:lnTo>
                      <a:pt x="433" y="322"/>
                    </a:lnTo>
                    <a:lnTo>
                      <a:pt x="486" y="312"/>
                    </a:lnTo>
                    <a:lnTo>
                      <a:pt x="534" y="296"/>
                    </a:lnTo>
                    <a:lnTo>
                      <a:pt x="576" y="285"/>
                    </a:lnTo>
                    <a:lnTo>
                      <a:pt x="629" y="275"/>
                    </a:lnTo>
                    <a:lnTo>
                      <a:pt x="687" y="259"/>
                    </a:lnTo>
                    <a:lnTo>
                      <a:pt x="729" y="248"/>
                    </a:lnTo>
                    <a:lnTo>
                      <a:pt x="777" y="238"/>
                    </a:lnTo>
                    <a:lnTo>
                      <a:pt x="824" y="227"/>
                    </a:lnTo>
                    <a:lnTo>
                      <a:pt x="872" y="217"/>
                    </a:lnTo>
                    <a:lnTo>
                      <a:pt x="925" y="206"/>
                    </a:lnTo>
                    <a:lnTo>
                      <a:pt x="972" y="201"/>
                    </a:lnTo>
                    <a:lnTo>
                      <a:pt x="1020" y="190"/>
                    </a:lnTo>
                    <a:lnTo>
                      <a:pt x="1073" y="180"/>
                    </a:lnTo>
                    <a:lnTo>
                      <a:pt x="1120" y="169"/>
                    </a:lnTo>
                    <a:lnTo>
                      <a:pt x="1184" y="158"/>
                    </a:lnTo>
                    <a:lnTo>
                      <a:pt x="1237" y="153"/>
                    </a:lnTo>
                    <a:lnTo>
                      <a:pt x="1295" y="143"/>
                    </a:lnTo>
                    <a:lnTo>
                      <a:pt x="1358" y="132"/>
                    </a:lnTo>
                    <a:lnTo>
                      <a:pt x="1427" y="121"/>
                    </a:lnTo>
                    <a:lnTo>
                      <a:pt x="1496" y="111"/>
                    </a:lnTo>
                    <a:lnTo>
                      <a:pt x="1564" y="100"/>
                    </a:lnTo>
                    <a:lnTo>
                      <a:pt x="1638" y="90"/>
                    </a:lnTo>
                    <a:lnTo>
                      <a:pt x="1712" y="84"/>
                    </a:lnTo>
                    <a:lnTo>
                      <a:pt x="1792" y="74"/>
                    </a:lnTo>
                    <a:lnTo>
                      <a:pt x="1871" y="63"/>
                    </a:lnTo>
                    <a:lnTo>
                      <a:pt x="1955" y="53"/>
                    </a:lnTo>
                    <a:lnTo>
                      <a:pt x="2040" y="47"/>
                    </a:lnTo>
                    <a:lnTo>
                      <a:pt x="2130" y="37"/>
                    </a:lnTo>
                    <a:lnTo>
                      <a:pt x="2214" y="32"/>
                    </a:lnTo>
                    <a:lnTo>
                      <a:pt x="2315" y="21"/>
                    </a:lnTo>
                    <a:lnTo>
                      <a:pt x="2405" y="16"/>
                    </a:lnTo>
                    <a:lnTo>
                      <a:pt x="2505" y="10"/>
                    </a:lnTo>
                    <a:lnTo>
                      <a:pt x="2600" y="5"/>
                    </a:lnTo>
                    <a:lnTo>
                      <a:pt x="2695" y="5"/>
                    </a:lnTo>
                    <a:lnTo>
                      <a:pt x="2796" y="0"/>
                    </a:lnTo>
                    <a:lnTo>
                      <a:pt x="2891" y="0"/>
                    </a:lnTo>
                    <a:lnTo>
                      <a:pt x="2986" y="0"/>
                    </a:lnTo>
                    <a:lnTo>
                      <a:pt x="3081" y="0"/>
                    </a:lnTo>
                    <a:lnTo>
                      <a:pt x="3171" y="5"/>
                    </a:lnTo>
                    <a:lnTo>
                      <a:pt x="3261" y="5"/>
                    </a:lnTo>
                    <a:lnTo>
                      <a:pt x="3351" y="10"/>
                    </a:lnTo>
                    <a:lnTo>
                      <a:pt x="3430" y="16"/>
                    </a:lnTo>
                    <a:lnTo>
                      <a:pt x="3504" y="26"/>
                    </a:lnTo>
                    <a:lnTo>
                      <a:pt x="3578" y="37"/>
                    </a:lnTo>
                    <a:lnTo>
                      <a:pt x="3647" y="42"/>
                    </a:lnTo>
                    <a:lnTo>
                      <a:pt x="3710" y="53"/>
                    </a:lnTo>
                    <a:lnTo>
                      <a:pt x="3773" y="63"/>
                    </a:lnTo>
                    <a:lnTo>
                      <a:pt x="3821" y="79"/>
                    </a:lnTo>
                    <a:lnTo>
                      <a:pt x="3874" y="90"/>
                    </a:lnTo>
                    <a:lnTo>
                      <a:pt x="3921" y="100"/>
                    </a:lnTo>
                    <a:lnTo>
                      <a:pt x="3969" y="116"/>
                    </a:lnTo>
                    <a:lnTo>
                      <a:pt x="4011" y="132"/>
                    </a:lnTo>
                    <a:lnTo>
                      <a:pt x="4054" y="148"/>
                    </a:lnTo>
                    <a:lnTo>
                      <a:pt x="4106" y="174"/>
                    </a:lnTo>
                    <a:lnTo>
                      <a:pt x="4149" y="196"/>
                    </a:lnTo>
                    <a:lnTo>
                      <a:pt x="4180" y="222"/>
                    </a:lnTo>
                    <a:lnTo>
                      <a:pt x="4223" y="254"/>
                    </a:lnTo>
                    <a:lnTo>
                      <a:pt x="4260" y="285"/>
                    </a:lnTo>
                    <a:lnTo>
                      <a:pt x="4291" y="317"/>
                    </a:lnTo>
                    <a:lnTo>
                      <a:pt x="4318" y="349"/>
                    </a:lnTo>
                    <a:lnTo>
                      <a:pt x="4350" y="391"/>
                    </a:lnTo>
                    <a:lnTo>
                      <a:pt x="4371" y="423"/>
                    </a:lnTo>
                    <a:lnTo>
                      <a:pt x="4397" y="460"/>
                    </a:lnTo>
                    <a:lnTo>
                      <a:pt x="4408" y="486"/>
                    </a:lnTo>
                    <a:lnTo>
                      <a:pt x="4418" y="497"/>
                    </a:lnTo>
                    <a:lnTo>
                      <a:pt x="4418" y="502"/>
                    </a:lnTo>
                    <a:lnTo>
                      <a:pt x="4418" y="502"/>
                    </a:lnTo>
                    <a:lnTo>
                      <a:pt x="4418" y="502"/>
                    </a:lnTo>
                    <a:lnTo>
                      <a:pt x="4418" y="502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96" name="Freeform 296">
                <a:extLst>
                  <a:ext uri="{FF2B5EF4-FFF2-40B4-BE49-F238E27FC236}">
                    <a16:creationId xmlns:a16="http://schemas.microsoft.com/office/drawing/2014/main" id="{A982CDC9-1AA4-45D0-8714-E5DE54780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3565"/>
                <a:ext cx="79" cy="43"/>
              </a:xfrm>
              <a:custGeom>
                <a:avLst/>
                <a:gdLst>
                  <a:gd name="T0" fmla="*/ 79 w 79"/>
                  <a:gd name="T1" fmla="*/ 16 h 43"/>
                  <a:gd name="T2" fmla="*/ 0 w 79"/>
                  <a:gd name="T3" fmla="*/ 0 h 43"/>
                  <a:gd name="T4" fmla="*/ 42 w 79"/>
                  <a:gd name="T5" fmla="*/ 16 h 43"/>
                  <a:gd name="T6" fmla="*/ 10 w 79"/>
                  <a:gd name="T7" fmla="*/ 43 h 43"/>
                  <a:gd name="T8" fmla="*/ 79 w 79"/>
                  <a:gd name="T9" fmla="*/ 1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79" y="16"/>
                    </a:moveTo>
                    <a:lnTo>
                      <a:pt x="0" y="0"/>
                    </a:lnTo>
                    <a:lnTo>
                      <a:pt x="42" y="16"/>
                    </a:lnTo>
                    <a:lnTo>
                      <a:pt x="10" y="43"/>
                    </a:lnTo>
                    <a:lnTo>
                      <a:pt x="79" y="16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97" name="Freeform 297">
                <a:extLst>
                  <a:ext uri="{FF2B5EF4-FFF2-40B4-BE49-F238E27FC236}">
                    <a16:creationId xmlns:a16="http://schemas.microsoft.com/office/drawing/2014/main" id="{23F7D512-7E2F-43A4-8DDD-C8140B942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2946"/>
                <a:ext cx="4418" cy="1111"/>
              </a:xfrm>
              <a:custGeom>
                <a:avLst/>
                <a:gdLst>
                  <a:gd name="T0" fmla="*/ 0 w 4418"/>
                  <a:gd name="T1" fmla="*/ 1111 h 1111"/>
                  <a:gd name="T2" fmla="*/ 0 w 4418"/>
                  <a:gd name="T3" fmla="*/ 1111 h 1111"/>
                  <a:gd name="T4" fmla="*/ 5 w 4418"/>
                  <a:gd name="T5" fmla="*/ 1106 h 1111"/>
                  <a:gd name="T6" fmla="*/ 21 w 4418"/>
                  <a:gd name="T7" fmla="*/ 1085 h 1111"/>
                  <a:gd name="T8" fmla="*/ 74 w 4418"/>
                  <a:gd name="T9" fmla="*/ 1032 h 1111"/>
                  <a:gd name="T10" fmla="*/ 143 w 4418"/>
                  <a:gd name="T11" fmla="*/ 974 h 1111"/>
                  <a:gd name="T12" fmla="*/ 217 w 4418"/>
                  <a:gd name="T13" fmla="*/ 916 h 1111"/>
                  <a:gd name="T14" fmla="*/ 296 w 4418"/>
                  <a:gd name="T15" fmla="*/ 863 h 1111"/>
                  <a:gd name="T16" fmla="*/ 391 w 4418"/>
                  <a:gd name="T17" fmla="*/ 805 h 1111"/>
                  <a:gd name="T18" fmla="*/ 470 w 4418"/>
                  <a:gd name="T19" fmla="*/ 757 h 1111"/>
                  <a:gd name="T20" fmla="*/ 555 w 4418"/>
                  <a:gd name="T21" fmla="*/ 709 h 1111"/>
                  <a:gd name="T22" fmla="*/ 645 w 4418"/>
                  <a:gd name="T23" fmla="*/ 662 h 1111"/>
                  <a:gd name="T24" fmla="*/ 735 w 4418"/>
                  <a:gd name="T25" fmla="*/ 614 h 1111"/>
                  <a:gd name="T26" fmla="*/ 830 w 4418"/>
                  <a:gd name="T27" fmla="*/ 572 h 1111"/>
                  <a:gd name="T28" fmla="*/ 930 w 4418"/>
                  <a:gd name="T29" fmla="*/ 524 h 1111"/>
                  <a:gd name="T30" fmla="*/ 1015 w 4418"/>
                  <a:gd name="T31" fmla="*/ 487 h 1111"/>
                  <a:gd name="T32" fmla="*/ 1110 w 4418"/>
                  <a:gd name="T33" fmla="*/ 450 h 1111"/>
                  <a:gd name="T34" fmla="*/ 1215 w 4418"/>
                  <a:gd name="T35" fmla="*/ 408 h 1111"/>
                  <a:gd name="T36" fmla="*/ 1321 w 4418"/>
                  <a:gd name="T37" fmla="*/ 365 h 1111"/>
                  <a:gd name="T38" fmla="*/ 1443 w 4418"/>
                  <a:gd name="T39" fmla="*/ 323 h 1111"/>
                  <a:gd name="T40" fmla="*/ 1575 w 4418"/>
                  <a:gd name="T41" fmla="*/ 281 h 1111"/>
                  <a:gd name="T42" fmla="*/ 1712 w 4418"/>
                  <a:gd name="T43" fmla="*/ 233 h 1111"/>
                  <a:gd name="T44" fmla="*/ 1855 w 4418"/>
                  <a:gd name="T45" fmla="*/ 191 h 1111"/>
                  <a:gd name="T46" fmla="*/ 2014 w 4418"/>
                  <a:gd name="T47" fmla="*/ 149 h 1111"/>
                  <a:gd name="T48" fmla="*/ 2177 w 4418"/>
                  <a:gd name="T49" fmla="*/ 112 h 1111"/>
                  <a:gd name="T50" fmla="*/ 2346 w 4418"/>
                  <a:gd name="T51" fmla="*/ 75 h 1111"/>
                  <a:gd name="T52" fmla="*/ 2526 w 4418"/>
                  <a:gd name="T53" fmla="*/ 43 h 1111"/>
                  <a:gd name="T54" fmla="*/ 2695 w 4418"/>
                  <a:gd name="T55" fmla="*/ 22 h 1111"/>
                  <a:gd name="T56" fmla="*/ 2870 w 4418"/>
                  <a:gd name="T57" fmla="*/ 6 h 1111"/>
                  <a:gd name="T58" fmla="*/ 3028 w 4418"/>
                  <a:gd name="T59" fmla="*/ 0 h 1111"/>
                  <a:gd name="T60" fmla="*/ 3187 w 4418"/>
                  <a:gd name="T61" fmla="*/ 6 h 1111"/>
                  <a:gd name="T62" fmla="*/ 3324 w 4418"/>
                  <a:gd name="T63" fmla="*/ 22 h 1111"/>
                  <a:gd name="T64" fmla="*/ 3451 w 4418"/>
                  <a:gd name="T65" fmla="*/ 43 h 1111"/>
                  <a:gd name="T66" fmla="*/ 3557 w 4418"/>
                  <a:gd name="T67" fmla="*/ 80 h 1111"/>
                  <a:gd name="T68" fmla="*/ 3647 w 4418"/>
                  <a:gd name="T69" fmla="*/ 117 h 1111"/>
                  <a:gd name="T70" fmla="*/ 3736 w 4418"/>
                  <a:gd name="T71" fmla="*/ 170 h 1111"/>
                  <a:gd name="T72" fmla="*/ 3816 w 4418"/>
                  <a:gd name="T73" fmla="*/ 233 h 1111"/>
                  <a:gd name="T74" fmla="*/ 3884 w 4418"/>
                  <a:gd name="T75" fmla="*/ 297 h 1111"/>
                  <a:gd name="T76" fmla="*/ 3958 w 4418"/>
                  <a:gd name="T77" fmla="*/ 376 h 1111"/>
                  <a:gd name="T78" fmla="*/ 4017 w 4418"/>
                  <a:gd name="T79" fmla="*/ 461 h 1111"/>
                  <a:gd name="T80" fmla="*/ 4075 w 4418"/>
                  <a:gd name="T81" fmla="*/ 535 h 1111"/>
                  <a:gd name="T82" fmla="*/ 4133 w 4418"/>
                  <a:gd name="T83" fmla="*/ 630 h 1111"/>
                  <a:gd name="T84" fmla="*/ 4186 w 4418"/>
                  <a:gd name="T85" fmla="*/ 709 h 1111"/>
                  <a:gd name="T86" fmla="*/ 4233 w 4418"/>
                  <a:gd name="T87" fmla="*/ 799 h 1111"/>
                  <a:gd name="T88" fmla="*/ 4286 w 4418"/>
                  <a:gd name="T89" fmla="*/ 884 h 1111"/>
                  <a:gd name="T90" fmla="*/ 4334 w 4418"/>
                  <a:gd name="T91" fmla="*/ 963 h 1111"/>
                  <a:gd name="T92" fmla="*/ 4381 w 4418"/>
                  <a:gd name="T93" fmla="*/ 1043 h 1111"/>
                  <a:gd name="T94" fmla="*/ 4408 w 4418"/>
                  <a:gd name="T95" fmla="*/ 1101 h 1111"/>
                  <a:gd name="T96" fmla="*/ 4418 w 4418"/>
                  <a:gd name="T97" fmla="*/ 1111 h 1111"/>
                  <a:gd name="T98" fmla="*/ 4418 w 4418"/>
                  <a:gd name="T99" fmla="*/ 1111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418" h="1111">
                    <a:moveTo>
                      <a:pt x="0" y="1111"/>
                    </a:moveTo>
                    <a:lnTo>
                      <a:pt x="0" y="1111"/>
                    </a:lnTo>
                    <a:lnTo>
                      <a:pt x="0" y="1111"/>
                    </a:lnTo>
                    <a:lnTo>
                      <a:pt x="0" y="1111"/>
                    </a:lnTo>
                    <a:lnTo>
                      <a:pt x="0" y="1111"/>
                    </a:lnTo>
                    <a:lnTo>
                      <a:pt x="5" y="1106"/>
                    </a:lnTo>
                    <a:lnTo>
                      <a:pt x="5" y="1101"/>
                    </a:lnTo>
                    <a:lnTo>
                      <a:pt x="21" y="1085"/>
                    </a:lnTo>
                    <a:lnTo>
                      <a:pt x="47" y="1053"/>
                    </a:lnTo>
                    <a:lnTo>
                      <a:pt x="74" y="1032"/>
                    </a:lnTo>
                    <a:lnTo>
                      <a:pt x="116" y="995"/>
                    </a:lnTo>
                    <a:lnTo>
                      <a:pt x="143" y="974"/>
                    </a:lnTo>
                    <a:lnTo>
                      <a:pt x="185" y="942"/>
                    </a:lnTo>
                    <a:lnTo>
                      <a:pt x="217" y="916"/>
                    </a:lnTo>
                    <a:lnTo>
                      <a:pt x="264" y="884"/>
                    </a:lnTo>
                    <a:lnTo>
                      <a:pt x="296" y="863"/>
                    </a:lnTo>
                    <a:lnTo>
                      <a:pt x="338" y="836"/>
                    </a:lnTo>
                    <a:lnTo>
                      <a:pt x="391" y="805"/>
                    </a:lnTo>
                    <a:lnTo>
                      <a:pt x="423" y="783"/>
                    </a:lnTo>
                    <a:lnTo>
                      <a:pt x="470" y="757"/>
                    </a:lnTo>
                    <a:lnTo>
                      <a:pt x="518" y="730"/>
                    </a:lnTo>
                    <a:lnTo>
                      <a:pt x="555" y="709"/>
                    </a:lnTo>
                    <a:lnTo>
                      <a:pt x="602" y="683"/>
                    </a:lnTo>
                    <a:lnTo>
                      <a:pt x="645" y="662"/>
                    </a:lnTo>
                    <a:lnTo>
                      <a:pt x="698" y="635"/>
                    </a:lnTo>
                    <a:lnTo>
                      <a:pt x="735" y="614"/>
                    </a:lnTo>
                    <a:lnTo>
                      <a:pt x="782" y="593"/>
                    </a:lnTo>
                    <a:lnTo>
                      <a:pt x="830" y="572"/>
                    </a:lnTo>
                    <a:lnTo>
                      <a:pt x="872" y="551"/>
                    </a:lnTo>
                    <a:lnTo>
                      <a:pt x="930" y="524"/>
                    </a:lnTo>
                    <a:lnTo>
                      <a:pt x="972" y="508"/>
                    </a:lnTo>
                    <a:lnTo>
                      <a:pt x="1015" y="487"/>
                    </a:lnTo>
                    <a:lnTo>
                      <a:pt x="1062" y="471"/>
                    </a:lnTo>
                    <a:lnTo>
                      <a:pt x="1110" y="450"/>
                    </a:lnTo>
                    <a:lnTo>
                      <a:pt x="1163" y="429"/>
                    </a:lnTo>
                    <a:lnTo>
                      <a:pt x="1215" y="408"/>
                    </a:lnTo>
                    <a:lnTo>
                      <a:pt x="1268" y="387"/>
                    </a:lnTo>
                    <a:lnTo>
                      <a:pt x="1321" y="365"/>
                    </a:lnTo>
                    <a:lnTo>
                      <a:pt x="1385" y="344"/>
                    </a:lnTo>
                    <a:lnTo>
                      <a:pt x="1443" y="323"/>
                    </a:lnTo>
                    <a:lnTo>
                      <a:pt x="1506" y="302"/>
                    </a:lnTo>
                    <a:lnTo>
                      <a:pt x="1575" y="281"/>
                    </a:lnTo>
                    <a:lnTo>
                      <a:pt x="1644" y="254"/>
                    </a:lnTo>
                    <a:lnTo>
                      <a:pt x="1712" y="233"/>
                    </a:lnTo>
                    <a:lnTo>
                      <a:pt x="1786" y="212"/>
                    </a:lnTo>
                    <a:lnTo>
                      <a:pt x="1855" y="191"/>
                    </a:lnTo>
                    <a:lnTo>
                      <a:pt x="1940" y="170"/>
                    </a:lnTo>
                    <a:lnTo>
                      <a:pt x="2014" y="149"/>
                    </a:lnTo>
                    <a:lnTo>
                      <a:pt x="2093" y="127"/>
                    </a:lnTo>
                    <a:lnTo>
                      <a:pt x="2177" y="112"/>
                    </a:lnTo>
                    <a:lnTo>
                      <a:pt x="2262" y="90"/>
                    </a:lnTo>
                    <a:lnTo>
                      <a:pt x="2346" y="75"/>
                    </a:lnTo>
                    <a:lnTo>
                      <a:pt x="2436" y="59"/>
                    </a:lnTo>
                    <a:lnTo>
                      <a:pt x="2526" y="43"/>
                    </a:lnTo>
                    <a:lnTo>
                      <a:pt x="2611" y="32"/>
                    </a:lnTo>
                    <a:lnTo>
                      <a:pt x="2695" y="22"/>
                    </a:lnTo>
                    <a:lnTo>
                      <a:pt x="2780" y="11"/>
                    </a:lnTo>
                    <a:lnTo>
                      <a:pt x="2870" y="6"/>
                    </a:lnTo>
                    <a:lnTo>
                      <a:pt x="2949" y="0"/>
                    </a:lnTo>
                    <a:lnTo>
                      <a:pt x="3028" y="0"/>
                    </a:lnTo>
                    <a:lnTo>
                      <a:pt x="3108" y="0"/>
                    </a:lnTo>
                    <a:lnTo>
                      <a:pt x="3187" y="6"/>
                    </a:lnTo>
                    <a:lnTo>
                      <a:pt x="3256" y="11"/>
                    </a:lnTo>
                    <a:lnTo>
                      <a:pt x="3324" y="22"/>
                    </a:lnTo>
                    <a:lnTo>
                      <a:pt x="3388" y="32"/>
                    </a:lnTo>
                    <a:lnTo>
                      <a:pt x="3451" y="43"/>
                    </a:lnTo>
                    <a:lnTo>
                      <a:pt x="3504" y="59"/>
                    </a:lnTo>
                    <a:lnTo>
                      <a:pt x="3557" y="80"/>
                    </a:lnTo>
                    <a:lnTo>
                      <a:pt x="3604" y="96"/>
                    </a:lnTo>
                    <a:lnTo>
                      <a:pt x="3647" y="117"/>
                    </a:lnTo>
                    <a:lnTo>
                      <a:pt x="3684" y="138"/>
                    </a:lnTo>
                    <a:lnTo>
                      <a:pt x="3736" y="170"/>
                    </a:lnTo>
                    <a:lnTo>
                      <a:pt x="3773" y="201"/>
                    </a:lnTo>
                    <a:lnTo>
                      <a:pt x="3816" y="233"/>
                    </a:lnTo>
                    <a:lnTo>
                      <a:pt x="3847" y="265"/>
                    </a:lnTo>
                    <a:lnTo>
                      <a:pt x="3884" y="297"/>
                    </a:lnTo>
                    <a:lnTo>
                      <a:pt x="3921" y="339"/>
                    </a:lnTo>
                    <a:lnTo>
                      <a:pt x="3958" y="376"/>
                    </a:lnTo>
                    <a:lnTo>
                      <a:pt x="3995" y="418"/>
                    </a:lnTo>
                    <a:lnTo>
                      <a:pt x="4017" y="461"/>
                    </a:lnTo>
                    <a:lnTo>
                      <a:pt x="4048" y="498"/>
                    </a:lnTo>
                    <a:lnTo>
                      <a:pt x="4075" y="535"/>
                    </a:lnTo>
                    <a:lnTo>
                      <a:pt x="4106" y="582"/>
                    </a:lnTo>
                    <a:lnTo>
                      <a:pt x="4133" y="630"/>
                    </a:lnTo>
                    <a:lnTo>
                      <a:pt x="4159" y="672"/>
                    </a:lnTo>
                    <a:lnTo>
                      <a:pt x="4186" y="709"/>
                    </a:lnTo>
                    <a:lnTo>
                      <a:pt x="4212" y="757"/>
                    </a:lnTo>
                    <a:lnTo>
                      <a:pt x="4233" y="799"/>
                    </a:lnTo>
                    <a:lnTo>
                      <a:pt x="4260" y="836"/>
                    </a:lnTo>
                    <a:lnTo>
                      <a:pt x="4286" y="884"/>
                    </a:lnTo>
                    <a:lnTo>
                      <a:pt x="4313" y="921"/>
                    </a:lnTo>
                    <a:lnTo>
                      <a:pt x="4334" y="963"/>
                    </a:lnTo>
                    <a:lnTo>
                      <a:pt x="4350" y="1000"/>
                    </a:lnTo>
                    <a:lnTo>
                      <a:pt x="4381" y="1043"/>
                    </a:lnTo>
                    <a:lnTo>
                      <a:pt x="4397" y="1069"/>
                    </a:lnTo>
                    <a:lnTo>
                      <a:pt x="4408" y="1101"/>
                    </a:lnTo>
                    <a:lnTo>
                      <a:pt x="4418" y="1106"/>
                    </a:lnTo>
                    <a:lnTo>
                      <a:pt x="4418" y="1111"/>
                    </a:lnTo>
                    <a:lnTo>
                      <a:pt x="4418" y="1111"/>
                    </a:lnTo>
                    <a:lnTo>
                      <a:pt x="4418" y="1111"/>
                    </a:lnTo>
                    <a:lnTo>
                      <a:pt x="4418" y="1111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98" name="Freeform 298">
                <a:extLst>
                  <a:ext uri="{FF2B5EF4-FFF2-40B4-BE49-F238E27FC236}">
                    <a16:creationId xmlns:a16="http://schemas.microsoft.com/office/drawing/2014/main" id="{C074F068-2AB5-4719-9257-426CF2585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6" y="3010"/>
                <a:ext cx="80" cy="42"/>
              </a:xfrm>
              <a:custGeom>
                <a:avLst/>
                <a:gdLst>
                  <a:gd name="T0" fmla="*/ 80 w 80"/>
                  <a:gd name="T1" fmla="*/ 11 h 42"/>
                  <a:gd name="T2" fmla="*/ 0 w 80"/>
                  <a:gd name="T3" fmla="*/ 0 h 42"/>
                  <a:gd name="T4" fmla="*/ 43 w 80"/>
                  <a:gd name="T5" fmla="*/ 16 h 42"/>
                  <a:gd name="T6" fmla="*/ 11 w 80"/>
                  <a:gd name="T7" fmla="*/ 42 h 42"/>
                  <a:gd name="T8" fmla="*/ 80 w 80"/>
                  <a:gd name="T9" fmla="*/ 1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42">
                    <a:moveTo>
                      <a:pt x="80" y="11"/>
                    </a:moveTo>
                    <a:lnTo>
                      <a:pt x="0" y="0"/>
                    </a:lnTo>
                    <a:lnTo>
                      <a:pt x="43" y="16"/>
                    </a:lnTo>
                    <a:lnTo>
                      <a:pt x="11" y="42"/>
                    </a:lnTo>
                    <a:lnTo>
                      <a:pt x="80" y="11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199" name="Freeform 299">
                <a:extLst>
                  <a:ext uri="{FF2B5EF4-FFF2-40B4-BE49-F238E27FC236}">
                    <a16:creationId xmlns:a16="http://schemas.microsoft.com/office/drawing/2014/main" id="{70986168-03D0-4F72-BB2C-5B7CA6C6C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1926"/>
                <a:ext cx="4418" cy="2131"/>
              </a:xfrm>
              <a:custGeom>
                <a:avLst/>
                <a:gdLst>
                  <a:gd name="T0" fmla="*/ 0 w 4418"/>
                  <a:gd name="T1" fmla="*/ 2131 h 2131"/>
                  <a:gd name="T2" fmla="*/ 5 w 4418"/>
                  <a:gd name="T3" fmla="*/ 2126 h 2131"/>
                  <a:gd name="T4" fmla="*/ 37 w 4418"/>
                  <a:gd name="T5" fmla="*/ 2078 h 2131"/>
                  <a:gd name="T6" fmla="*/ 111 w 4418"/>
                  <a:gd name="T7" fmla="*/ 1978 h 2131"/>
                  <a:gd name="T8" fmla="*/ 201 w 4418"/>
                  <a:gd name="T9" fmla="*/ 1867 h 2131"/>
                  <a:gd name="T10" fmla="*/ 301 w 4418"/>
                  <a:gd name="T11" fmla="*/ 1756 h 2131"/>
                  <a:gd name="T12" fmla="*/ 402 w 4418"/>
                  <a:gd name="T13" fmla="*/ 1645 h 2131"/>
                  <a:gd name="T14" fmla="*/ 513 w 4418"/>
                  <a:gd name="T15" fmla="*/ 1539 h 2131"/>
                  <a:gd name="T16" fmla="*/ 624 w 4418"/>
                  <a:gd name="T17" fmla="*/ 1428 h 2131"/>
                  <a:gd name="T18" fmla="*/ 735 w 4418"/>
                  <a:gd name="T19" fmla="*/ 1327 h 2131"/>
                  <a:gd name="T20" fmla="*/ 851 w 4418"/>
                  <a:gd name="T21" fmla="*/ 1221 h 2131"/>
                  <a:gd name="T22" fmla="*/ 962 w 4418"/>
                  <a:gd name="T23" fmla="*/ 1126 h 2131"/>
                  <a:gd name="T24" fmla="*/ 1083 w 4418"/>
                  <a:gd name="T25" fmla="*/ 1020 h 2131"/>
                  <a:gd name="T26" fmla="*/ 1226 w 4418"/>
                  <a:gd name="T27" fmla="*/ 909 h 2131"/>
                  <a:gd name="T28" fmla="*/ 1379 w 4418"/>
                  <a:gd name="T29" fmla="*/ 793 h 2131"/>
                  <a:gd name="T30" fmla="*/ 1554 w 4418"/>
                  <a:gd name="T31" fmla="*/ 666 h 2131"/>
                  <a:gd name="T32" fmla="*/ 1739 w 4418"/>
                  <a:gd name="T33" fmla="*/ 534 h 2131"/>
                  <a:gd name="T34" fmla="*/ 1940 w 4418"/>
                  <a:gd name="T35" fmla="*/ 407 h 2131"/>
                  <a:gd name="T36" fmla="*/ 2151 w 4418"/>
                  <a:gd name="T37" fmla="*/ 280 h 2131"/>
                  <a:gd name="T38" fmla="*/ 2373 w 4418"/>
                  <a:gd name="T39" fmla="*/ 164 h 2131"/>
                  <a:gd name="T40" fmla="*/ 2579 w 4418"/>
                  <a:gd name="T41" fmla="*/ 74 h 2131"/>
                  <a:gd name="T42" fmla="*/ 2769 w 4418"/>
                  <a:gd name="T43" fmla="*/ 15 h 2131"/>
                  <a:gd name="T44" fmla="*/ 2933 w 4418"/>
                  <a:gd name="T45" fmla="*/ 0 h 2131"/>
                  <a:gd name="T46" fmla="*/ 3076 w 4418"/>
                  <a:gd name="T47" fmla="*/ 31 h 2131"/>
                  <a:gd name="T48" fmla="*/ 3197 w 4418"/>
                  <a:gd name="T49" fmla="*/ 116 h 2131"/>
                  <a:gd name="T50" fmla="*/ 3287 w 4418"/>
                  <a:gd name="T51" fmla="*/ 222 h 2131"/>
                  <a:gd name="T52" fmla="*/ 3372 w 4418"/>
                  <a:gd name="T53" fmla="*/ 343 h 2131"/>
                  <a:gd name="T54" fmla="*/ 3456 w 4418"/>
                  <a:gd name="T55" fmla="*/ 465 h 2131"/>
                  <a:gd name="T56" fmla="*/ 3525 w 4418"/>
                  <a:gd name="T57" fmla="*/ 597 h 2131"/>
                  <a:gd name="T58" fmla="*/ 3610 w 4418"/>
                  <a:gd name="T59" fmla="*/ 724 h 2131"/>
                  <a:gd name="T60" fmla="*/ 3678 w 4418"/>
                  <a:gd name="T61" fmla="*/ 851 h 2131"/>
                  <a:gd name="T62" fmla="*/ 3747 w 4418"/>
                  <a:gd name="T63" fmla="*/ 973 h 2131"/>
                  <a:gd name="T64" fmla="*/ 3832 w 4418"/>
                  <a:gd name="T65" fmla="*/ 1116 h 2131"/>
                  <a:gd name="T66" fmla="*/ 3911 w 4418"/>
                  <a:gd name="T67" fmla="*/ 1259 h 2131"/>
                  <a:gd name="T68" fmla="*/ 3985 w 4418"/>
                  <a:gd name="T69" fmla="*/ 1385 h 2131"/>
                  <a:gd name="T70" fmla="*/ 4064 w 4418"/>
                  <a:gd name="T71" fmla="*/ 1518 h 2131"/>
                  <a:gd name="T72" fmla="*/ 4143 w 4418"/>
                  <a:gd name="T73" fmla="*/ 1650 h 2131"/>
                  <a:gd name="T74" fmla="*/ 4217 w 4418"/>
                  <a:gd name="T75" fmla="*/ 1782 h 2131"/>
                  <a:gd name="T76" fmla="*/ 4286 w 4418"/>
                  <a:gd name="T77" fmla="*/ 1909 h 2131"/>
                  <a:gd name="T78" fmla="*/ 4360 w 4418"/>
                  <a:gd name="T79" fmla="*/ 2031 h 2131"/>
                  <a:gd name="T80" fmla="*/ 4413 w 4418"/>
                  <a:gd name="T81" fmla="*/ 2121 h 2131"/>
                  <a:gd name="T82" fmla="*/ 4418 w 4418"/>
                  <a:gd name="T83" fmla="*/ 2131 h 2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18" h="2131">
                    <a:moveTo>
                      <a:pt x="0" y="2131"/>
                    </a:moveTo>
                    <a:lnTo>
                      <a:pt x="0" y="2131"/>
                    </a:lnTo>
                    <a:lnTo>
                      <a:pt x="0" y="2131"/>
                    </a:lnTo>
                    <a:lnTo>
                      <a:pt x="0" y="2131"/>
                    </a:lnTo>
                    <a:lnTo>
                      <a:pt x="0" y="2131"/>
                    </a:lnTo>
                    <a:lnTo>
                      <a:pt x="5" y="2126"/>
                    </a:lnTo>
                    <a:lnTo>
                      <a:pt x="5" y="2121"/>
                    </a:lnTo>
                    <a:lnTo>
                      <a:pt x="11" y="2110"/>
                    </a:lnTo>
                    <a:lnTo>
                      <a:pt x="37" y="2078"/>
                    </a:lnTo>
                    <a:lnTo>
                      <a:pt x="58" y="2047"/>
                    </a:lnTo>
                    <a:lnTo>
                      <a:pt x="84" y="2010"/>
                    </a:lnTo>
                    <a:lnTo>
                      <a:pt x="111" y="1978"/>
                    </a:lnTo>
                    <a:lnTo>
                      <a:pt x="148" y="1930"/>
                    </a:lnTo>
                    <a:lnTo>
                      <a:pt x="169" y="1904"/>
                    </a:lnTo>
                    <a:lnTo>
                      <a:pt x="201" y="1867"/>
                    </a:lnTo>
                    <a:lnTo>
                      <a:pt x="243" y="1825"/>
                    </a:lnTo>
                    <a:lnTo>
                      <a:pt x="264" y="1793"/>
                    </a:lnTo>
                    <a:lnTo>
                      <a:pt x="301" y="1756"/>
                    </a:lnTo>
                    <a:lnTo>
                      <a:pt x="338" y="1713"/>
                    </a:lnTo>
                    <a:lnTo>
                      <a:pt x="370" y="1682"/>
                    </a:lnTo>
                    <a:lnTo>
                      <a:pt x="402" y="1645"/>
                    </a:lnTo>
                    <a:lnTo>
                      <a:pt x="439" y="1608"/>
                    </a:lnTo>
                    <a:lnTo>
                      <a:pt x="476" y="1571"/>
                    </a:lnTo>
                    <a:lnTo>
                      <a:pt x="513" y="1539"/>
                    </a:lnTo>
                    <a:lnTo>
                      <a:pt x="550" y="1502"/>
                    </a:lnTo>
                    <a:lnTo>
                      <a:pt x="587" y="1460"/>
                    </a:lnTo>
                    <a:lnTo>
                      <a:pt x="624" y="1428"/>
                    </a:lnTo>
                    <a:lnTo>
                      <a:pt x="655" y="1396"/>
                    </a:lnTo>
                    <a:lnTo>
                      <a:pt x="692" y="1364"/>
                    </a:lnTo>
                    <a:lnTo>
                      <a:pt x="735" y="1327"/>
                    </a:lnTo>
                    <a:lnTo>
                      <a:pt x="772" y="1290"/>
                    </a:lnTo>
                    <a:lnTo>
                      <a:pt x="814" y="1253"/>
                    </a:lnTo>
                    <a:lnTo>
                      <a:pt x="851" y="1221"/>
                    </a:lnTo>
                    <a:lnTo>
                      <a:pt x="888" y="1190"/>
                    </a:lnTo>
                    <a:lnTo>
                      <a:pt x="920" y="1158"/>
                    </a:lnTo>
                    <a:lnTo>
                      <a:pt x="962" y="1126"/>
                    </a:lnTo>
                    <a:lnTo>
                      <a:pt x="1004" y="1089"/>
                    </a:lnTo>
                    <a:lnTo>
                      <a:pt x="1041" y="1058"/>
                    </a:lnTo>
                    <a:lnTo>
                      <a:pt x="1083" y="1020"/>
                    </a:lnTo>
                    <a:lnTo>
                      <a:pt x="1131" y="983"/>
                    </a:lnTo>
                    <a:lnTo>
                      <a:pt x="1178" y="946"/>
                    </a:lnTo>
                    <a:lnTo>
                      <a:pt x="1226" y="909"/>
                    </a:lnTo>
                    <a:lnTo>
                      <a:pt x="1274" y="872"/>
                    </a:lnTo>
                    <a:lnTo>
                      <a:pt x="1326" y="830"/>
                    </a:lnTo>
                    <a:lnTo>
                      <a:pt x="1379" y="793"/>
                    </a:lnTo>
                    <a:lnTo>
                      <a:pt x="1437" y="751"/>
                    </a:lnTo>
                    <a:lnTo>
                      <a:pt x="1490" y="708"/>
                    </a:lnTo>
                    <a:lnTo>
                      <a:pt x="1554" y="666"/>
                    </a:lnTo>
                    <a:lnTo>
                      <a:pt x="1612" y="624"/>
                    </a:lnTo>
                    <a:lnTo>
                      <a:pt x="1670" y="581"/>
                    </a:lnTo>
                    <a:lnTo>
                      <a:pt x="1739" y="534"/>
                    </a:lnTo>
                    <a:lnTo>
                      <a:pt x="1807" y="491"/>
                    </a:lnTo>
                    <a:lnTo>
                      <a:pt x="1871" y="449"/>
                    </a:lnTo>
                    <a:lnTo>
                      <a:pt x="1940" y="407"/>
                    </a:lnTo>
                    <a:lnTo>
                      <a:pt x="2008" y="365"/>
                    </a:lnTo>
                    <a:lnTo>
                      <a:pt x="2077" y="322"/>
                    </a:lnTo>
                    <a:lnTo>
                      <a:pt x="2151" y="280"/>
                    </a:lnTo>
                    <a:lnTo>
                      <a:pt x="2225" y="238"/>
                    </a:lnTo>
                    <a:lnTo>
                      <a:pt x="2299" y="201"/>
                    </a:lnTo>
                    <a:lnTo>
                      <a:pt x="2373" y="164"/>
                    </a:lnTo>
                    <a:lnTo>
                      <a:pt x="2436" y="132"/>
                    </a:lnTo>
                    <a:lnTo>
                      <a:pt x="2510" y="100"/>
                    </a:lnTo>
                    <a:lnTo>
                      <a:pt x="2579" y="74"/>
                    </a:lnTo>
                    <a:lnTo>
                      <a:pt x="2642" y="52"/>
                    </a:lnTo>
                    <a:lnTo>
                      <a:pt x="2706" y="31"/>
                    </a:lnTo>
                    <a:lnTo>
                      <a:pt x="2769" y="15"/>
                    </a:lnTo>
                    <a:lnTo>
                      <a:pt x="2827" y="5"/>
                    </a:lnTo>
                    <a:lnTo>
                      <a:pt x="2886" y="0"/>
                    </a:lnTo>
                    <a:lnTo>
                      <a:pt x="2933" y="0"/>
                    </a:lnTo>
                    <a:lnTo>
                      <a:pt x="2975" y="5"/>
                    </a:lnTo>
                    <a:lnTo>
                      <a:pt x="3028" y="15"/>
                    </a:lnTo>
                    <a:lnTo>
                      <a:pt x="3076" y="31"/>
                    </a:lnTo>
                    <a:lnTo>
                      <a:pt x="3118" y="58"/>
                    </a:lnTo>
                    <a:lnTo>
                      <a:pt x="3160" y="84"/>
                    </a:lnTo>
                    <a:lnTo>
                      <a:pt x="3197" y="116"/>
                    </a:lnTo>
                    <a:lnTo>
                      <a:pt x="3229" y="148"/>
                    </a:lnTo>
                    <a:lnTo>
                      <a:pt x="3261" y="185"/>
                    </a:lnTo>
                    <a:lnTo>
                      <a:pt x="3287" y="222"/>
                    </a:lnTo>
                    <a:lnTo>
                      <a:pt x="3319" y="259"/>
                    </a:lnTo>
                    <a:lnTo>
                      <a:pt x="3351" y="301"/>
                    </a:lnTo>
                    <a:lnTo>
                      <a:pt x="3372" y="343"/>
                    </a:lnTo>
                    <a:lnTo>
                      <a:pt x="3403" y="380"/>
                    </a:lnTo>
                    <a:lnTo>
                      <a:pt x="3425" y="423"/>
                    </a:lnTo>
                    <a:lnTo>
                      <a:pt x="3456" y="465"/>
                    </a:lnTo>
                    <a:lnTo>
                      <a:pt x="3477" y="513"/>
                    </a:lnTo>
                    <a:lnTo>
                      <a:pt x="3504" y="555"/>
                    </a:lnTo>
                    <a:lnTo>
                      <a:pt x="3525" y="597"/>
                    </a:lnTo>
                    <a:lnTo>
                      <a:pt x="3557" y="640"/>
                    </a:lnTo>
                    <a:lnTo>
                      <a:pt x="3578" y="682"/>
                    </a:lnTo>
                    <a:lnTo>
                      <a:pt x="3610" y="724"/>
                    </a:lnTo>
                    <a:lnTo>
                      <a:pt x="3631" y="767"/>
                    </a:lnTo>
                    <a:lnTo>
                      <a:pt x="3652" y="809"/>
                    </a:lnTo>
                    <a:lnTo>
                      <a:pt x="3678" y="851"/>
                    </a:lnTo>
                    <a:lnTo>
                      <a:pt x="3699" y="894"/>
                    </a:lnTo>
                    <a:lnTo>
                      <a:pt x="3721" y="936"/>
                    </a:lnTo>
                    <a:lnTo>
                      <a:pt x="3747" y="973"/>
                    </a:lnTo>
                    <a:lnTo>
                      <a:pt x="3773" y="1015"/>
                    </a:lnTo>
                    <a:lnTo>
                      <a:pt x="3805" y="1063"/>
                    </a:lnTo>
                    <a:lnTo>
                      <a:pt x="3832" y="1116"/>
                    </a:lnTo>
                    <a:lnTo>
                      <a:pt x="3863" y="1163"/>
                    </a:lnTo>
                    <a:lnTo>
                      <a:pt x="3884" y="1211"/>
                    </a:lnTo>
                    <a:lnTo>
                      <a:pt x="3911" y="1259"/>
                    </a:lnTo>
                    <a:lnTo>
                      <a:pt x="3943" y="1301"/>
                    </a:lnTo>
                    <a:lnTo>
                      <a:pt x="3964" y="1343"/>
                    </a:lnTo>
                    <a:lnTo>
                      <a:pt x="3985" y="1385"/>
                    </a:lnTo>
                    <a:lnTo>
                      <a:pt x="4011" y="1428"/>
                    </a:lnTo>
                    <a:lnTo>
                      <a:pt x="4038" y="1465"/>
                    </a:lnTo>
                    <a:lnTo>
                      <a:pt x="4064" y="1518"/>
                    </a:lnTo>
                    <a:lnTo>
                      <a:pt x="4091" y="1565"/>
                    </a:lnTo>
                    <a:lnTo>
                      <a:pt x="4117" y="1608"/>
                    </a:lnTo>
                    <a:lnTo>
                      <a:pt x="4143" y="1650"/>
                    </a:lnTo>
                    <a:lnTo>
                      <a:pt x="4165" y="1692"/>
                    </a:lnTo>
                    <a:lnTo>
                      <a:pt x="4191" y="1740"/>
                    </a:lnTo>
                    <a:lnTo>
                      <a:pt x="4217" y="1782"/>
                    </a:lnTo>
                    <a:lnTo>
                      <a:pt x="4244" y="1825"/>
                    </a:lnTo>
                    <a:lnTo>
                      <a:pt x="4270" y="1867"/>
                    </a:lnTo>
                    <a:lnTo>
                      <a:pt x="4286" y="1909"/>
                    </a:lnTo>
                    <a:lnTo>
                      <a:pt x="4318" y="1951"/>
                    </a:lnTo>
                    <a:lnTo>
                      <a:pt x="4339" y="1989"/>
                    </a:lnTo>
                    <a:lnTo>
                      <a:pt x="4360" y="2031"/>
                    </a:lnTo>
                    <a:lnTo>
                      <a:pt x="4381" y="2063"/>
                    </a:lnTo>
                    <a:lnTo>
                      <a:pt x="4402" y="2100"/>
                    </a:lnTo>
                    <a:lnTo>
                      <a:pt x="4413" y="2121"/>
                    </a:lnTo>
                    <a:lnTo>
                      <a:pt x="4413" y="2131"/>
                    </a:lnTo>
                    <a:lnTo>
                      <a:pt x="4418" y="2131"/>
                    </a:lnTo>
                    <a:lnTo>
                      <a:pt x="4418" y="2131"/>
                    </a:lnTo>
                    <a:lnTo>
                      <a:pt x="4418" y="2131"/>
                    </a:lnTo>
                    <a:lnTo>
                      <a:pt x="4418" y="2131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0" name="Freeform 300">
                <a:extLst>
                  <a:ext uri="{FF2B5EF4-FFF2-40B4-BE49-F238E27FC236}">
                    <a16:creationId xmlns:a16="http://schemas.microsoft.com/office/drawing/2014/main" id="{0DFB1F27-9C10-4718-9709-3024B6962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6" y="2058"/>
                <a:ext cx="80" cy="42"/>
              </a:xfrm>
              <a:custGeom>
                <a:avLst/>
                <a:gdLst>
                  <a:gd name="T0" fmla="*/ 80 w 80"/>
                  <a:gd name="T1" fmla="*/ 0 h 42"/>
                  <a:gd name="T2" fmla="*/ 0 w 80"/>
                  <a:gd name="T3" fmla="*/ 10 h 42"/>
                  <a:gd name="T4" fmla="*/ 43 w 80"/>
                  <a:gd name="T5" fmla="*/ 10 h 42"/>
                  <a:gd name="T6" fmla="*/ 21 w 80"/>
                  <a:gd name="T7" fmla="*/ 42 h 42"/>
                  <a:gd name="T8" fmla="*/ 80 w 80"/>
                  <a:gd name="T9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42">
                    <a:moveTo>
                      <a:pt x="80" y="0"/>
                    </a:moveTo>
                    <a:lnTo>
                      <a:pt x="0" y="10"/>
                    </a:lnTo>
                    <a:lnTo>
                      <a:pt x="43" y="10"/>
                    </a:lnTo>
                    <a:lnTo>
                      <a:pt x="21" y="4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1" name="Freeform 301">
                <a:extLst>
                  <a:ext uri="{FF2B5EF4-FFF2-40B4-BE49-F238E27FC236}">
                    <a16:creationId xmlns:a16="http://schemas.microsoft.com/office/drawing/2014/main" id="{4E4018E4-3980-4ED9-A1AA-BFD159C05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1550"/>
                <a:ext cx="4418" cy="2507"/>
              </a:xfrm>
              <a:custGeom>
                <a:avLst/>
                <a:gdLst>
                  <a:gd name="T0" fmla="*/ 0 w 4418"/>
                  <a:gd name="T1" fmla="*/ 2507 h 2507"/>
                  <a:gd name="T2" fmla="*/ 5 w 4418"/>
                  <a:gd name="T3" fmla="*/ 2497 h 2507"/>
                  <a:gd name="T4" fmla="*/ 53 w 4418"/>
                  <a:gd name="T5" fmla="*/ 2428 h 2507"/>
                  <a:gd name="T6" fmla="*/ 132 w 4418"/>
                  <a:gd name="T7" fmla="*/ 2317 h 2507"/>
                  <a:gd name="T8" fmla="*/ 217 w 4418"/>
                  <a:gd name="T9" fmla="*/ 2201 h 2507"/>
                  <a:gd name="T10" fmla="*/ 306 w 4418"/>
                  <a:gd name="T11" fmla="*/ 2084 h 2507"/>
                  <a:gd name="T12" fmla="*/ 412 w 4418"/>
                  <a:gd name="T13" fmla="*/ 1962 h 2507"/>
                  <a:gd name="T14" fmla="*/ 502 w 4418"/>
                  <a:gd name="T15" fmla="*/ 1857 h 2507"/>
                  <a:gd name="T16" fmla="*/ 608 w 4418"/>
                  <a:gd name="T17" fmla="*/ 1740 h 2507"/>
                  <a:gd name="T18" fmla="*/ 708 w 4418"/>
                  <a:gd name="T19" fmla="*/ 1629 h 2507"/>
                  <a:gd name="T20" fmla="*/ 819 w 4418"/>
                  <a:gd name="T21" fmla="*/ 1513 h 2507"/>
                  <a:gd name="T22" fmla="*/ 920 w 4418"/>
                  <a:gd name="T23" fmla="*/ 1407 h 2507"/>
                  <a:gd name="T24" fmla="*/ 1036 w 4418"/>
                  <a:gd name="T25" fmla="*/ 1291 h 2507"/>
                  <a:gd name="T26" fmla="*/ 1163 w 4418"/>
                  <a:gd name="T27" fmla="*/ 1164 h 2507"/>
                  <a:gd name="T28" fmla="*/ 1311 w 4418"/>
                  <a:gd name="T29" fmla="*/ 1026 h 2507"/>
                  <a:gd name="T30" fmla="*/ 1464 w 4418"/>
                  <a:gd name="T31" fmla="*/ 883 h 2507"/>
                  <a:gd name="T32" fmla="*/ 1638 w 4418"/>
                  <a:gd name="T33" fmla="*/ 730 h 2507"/>
                  <a:gd name="T34" fmla="*/ 1823 w 4418"/>
                  <a:gd name="T35" fmla="*/ 577 h 2507"/>
                  <a:gd name="T36" fmla="*/ 2019 w 4418"/>
                  <a:gd name="T37" fmla="*/ 418 h 2507"/>
                  <a:gd name="T38" fmla="*/ 2220 w 4418"/>
                  <a:gd name="T39" fmla="*/ 270 h 2507"/>
                  <a:gd name="T40" fmla="*/ 2415 w 4418"/>
                  <a:gd name="T41" fmla="*/ 143 h 2507"/>
                  <a:gd name="T42" fmla="*/ 2595 w 4418"/>
                  <a:gd name="T43" fmla="*/ 53 h 2507"/>
                  <a:gd name="T44" fmla="*/ 2743 w 4418"/>
                  <a:gd name="T45" fmla="*/ 5 h 2507"/>
                  <a:gd name="T46" fmla="*/ 2891 w 4418"/>
                  <a:gd name="T47" fmla="*/ 21 h 2507"/>
                  <a:gd name="T48" fmla="*/ 3012 w 4418"/>
                  <a:gd name="T49" fmla="*/ 116 h 2507"/>
                  <a:gd name="T50" fmla="*/ 3102 w 4418"/>
                  <a:gd name="T51" fmla="*/ 249 h 2507"/>
                  <a:gd name="T52" fmla="*/ 3197 w 4418"/>
                  <a:gd name="T53" fmla="*/ 397 h 2507"/>
                  <a:gd name="T54" fmla="*/ 3287 w 4418"/>
                  <a:gd name="T55" fmla="*/ 555 h 2507"/>
                  <a:gd name="T56" fmla="*/ 3388 w 4418"/>
                  <a:gd name="T57" fmla="*/ 714 h 2507"/>
                  <a:gd name="T58" fmla="*/ 3477 w 4418"/>
                  <a:gd name="T59" fmla="*/ 883 h 2507"/>
                  <a:gd name="T60" fmla="*/ 3573 w 4418"/>
                  <a:gd name="T61" fmla="*/ 1047 h 2507"/>
                  <a:gd name="T62" fmla="*/ 3668 w 4418"/>
                  <a:gd name="T63" fmla="*/ 1211 h 2507"/>
                  <a:gd name="T64" fmla="*/ 3763 w 4418"/>
                  <a:gd name="T65" fmla="*/ 1370 h 2507"/>
                  <a:gd name="T66" fmla="*/ 3847 w 4418"/>
                  <a:gd name="T67" fmla="*/ 1518 h 2507"/>
                  <a:gd name="T68" fmla="*/ 3927 w 4418"/>
                  <a:gd name="T69" fmla="*/ 1661 h 2507"/>
                  <a:gd name="T70" fmla="*/ 4006 w 4418"/>
                  <a:gd name="T71" fmla="*/ 1788 h 2507"/>
                  <a:gd name="T72" fmla="*/ 4085 w 4418"/>
                  <a:gd name="T73" fmla="*/ 1925 h 2507"/>
                  <a:gd name="T74" fmla="*/ 4154 w 4418"/>
                  <a:gd name="T75" fmla="*/ 2052 h 2507"/>
                  <a:gd name="T76" fmla="*/ 4233 w 4418"/>
                  <a:gd name="T77" fmla="*/ 2185 h 2507"/>
                  <a:gd name="T78" fmla="*/ 4307 w 4418"/>
                  <a:gd name="T79" fmla="*/ 2317 h 2507"/>
                  <a:gd name="T80" fmla="*/ 4371 w 4418"/>
                  <a:gd name="T81" fmla="*/ 2428 h 2507"/>
                  <a:gd name="T82" fmla="*/ 4418 w 4418"/>
                  <a:gd name="T83" fmla="*/ 2502 h 2507"/>
                  <a:gd name="T84" fmla="*/ 4418 w 4418"/>
                  <a:gd name="T85" fmla="*/ 2507 h 2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418" h="2507">
                    <a:moveTo>
                      <a:pt x="0" y="2507"/>
                    </a:moveTo>
                    <a:lnTo>
                      <a:pt x="0" y="2507"/>
                    </a:lnTo>
                    <a:lnTo>
                      <a:pt x="0" y="2507"/>
                    </a:lnTo>
                    <a:lnTo>
                      <a:pt x="0" y="2507"/>
                    </a:lnTo>
                    <a:lnTo>
                      <a:pt x="5" y="2502"/>
                    </a:lnTo>
                    <a:lnTo>
                      <a:pt x="5" y="2497"/>
                    </a:lnTo>
                    <a:lnTo>
                      <a:pt x="11" y="2486"/>
                    </a:lnTo>
                    <a:lnTo>
                      <a:pt x="32" y="2454"/>
                    </a:lnTo>
                    <a:lnTo>
                      <a:pt x="53" y="2428"/>
                    </a:lnTo>
                    <a:lnTo>
                      <a:pt x="79" y="2386"/>
                    </a:lnTo>
                    <a:lnTo>
                      <a:pt x="106" y="2354"/>
                    </a:lnTo>
                    <a:lnTo>
                      <a:pt x="132" y="2317"/>
                    </a:lnTo>
                    <a:lnTo>
                      <a:pt x="158" y="2280"/>
                    </a:lnTo>
                    <a:lnTo>
                      <a:pt x="190" y="2238"/>
                    </a:lnTo>
                    <a:lnTo>
                      <a:pt x="217" y="2201"/>
                    </a:lnTo>
                    <a:lnTo>
                      <a:pt x="248" y="2163"/>
                    </a:lnTo>
                    <a:lnTo>
                      <a:pt x="280" y="2121"/>
                    </a:lnTo>
                    <a:lnTo>
                      <a:pt x="306" y="2084"/>
                    </a:lnTo>
                    <a:lnTo>
                      <a:pt x="338" y="2047"/>
                    </a:lnTo>
                    <a:lnTo>
                      <a:pt x="375" y="2005"/>
                    </a:lnTo>
                    <a:lnTo>
                      <a:pt x="412" y="1962"/>
                    </a:lnTo>
                    <a:lnTo>
                      <a:pt x="439" y="1931"/>
                    </a:lnTo>
                    <a:lnTo>
                      <a:pt x="470" y="1894"/>
                    </a:lnTo>
                    <a:lnTo>
                      <a:pt x="502" y="1857"/>
                    </a:lnTo>
                    <a:lnTo>
                      <a:pt x="539" y="1814"/>
                    </a:lnTo>
                    <a:lnTo>
                      <a:pt x="576" y="1772"/>
                    </a:lnTo>
                    <a:lnTo>
                      <a:pt x="608" y="1740"/>
                    </a:lnTo>
                    <a:lnTo>
                      <a:pt x="639" y="1703"/>
                    </a:lnTo>
                    <a:lnTo>
                      <a:pt x="671" y="1666"/>
                    </a:lnTo>
                    <a:lnTo>
                      <a:pt x="708" y="1629"/>
                    </a:lnTo>
                    <a:lnTo>
                      <a:pt x="745" y="1587"/>
                    </a:lnTo>
                    <a:lnTo>
                      <a:pt x="782" y="1545"/>
                    </a:lnTo>
                    <a:lnTo>
                      <a:pt x="819" y="1513"/>
                    </a:lnTo>
                    <a:lnTo>
                      <a:pt x="851" y="1476"/>
                    </a:lnTo>
                    <a:lnTo>
                      <a:pt x="883" y="1444"/>
                    </a:lnTo>
                    <a:lnTo>
                      <a:pt x="920" y="1407"/>
                    </a:lnTo>
                    <a:lnTo>
                      <a:pt x="957" y="1370"/>
                    </a:lnTo>
                    <a:lnTo>
                      <a:pt x="999" y="1328"/>
                    </a:lnTo>
                    <a:lnTo>
                      <a:pt x="1036" y="1291"/>
                    </a:lnTo>
                    <a:lnTo>
                      <a:pt x="1073" y="1248"/>
                    </a:lnTo>
                    <a:lnTo>
                      <a:pt x="1120" y="1206"/>
                    </a:lnTo>
                    <a:lnTo>
                      <a:pt x="1163" y="1164"/>
                    </a:lnTo>
                    <a:lnTo>
                      <a:pt x="1205" y="1121"/>
                    </a:lnTo>
                    <a:lnTo>
                      <a:pt x="1252" y="1074"/>
                    </a:lnTo>
                    <a:lnTo>
                      <a:pt x="1311" y="1026"/>
                    </a:lnTo>
                    <a:lnTo>
                      <a:pt x="1358" y="979"/>
                    </a:lnTo>
                    <a:lnTo>
                      <a:pt x="1411" y="931"/>
                    </a:lnTo>
                    <a:lnTo>
                      <a:pt x="1464" y="883"/>
                    </a:lnTo>
                    <a:lnTo>
                      <a:pt x="1517" y="836"/>
                    </a:lnTo>
                    <a:lnTo>
                      <a:pt x="1575" y="783"/>
                    </a:lnTo>
                    <a:lnTo>
                      <a:pt x="1638" y="730"/>
                    </a:lnTo>
                    <a:lnTo>
                      <a:pt x="1702" y="677"/>
                    </a:lnTo>
                    <a:lnTo>
                      <a:pt x="1760" y="629"/>
                    </a:lnTo>
                    <a:lnTo>
                      <a:pt x="1823" y="577"/>
                    </a:lnTo>
                    <a:lnTo>
                      <a:pt x="1881" y="524"/>
                    </a:lnTo>
                    <a:lnTo>
                      <a:pt x="1950" y="471"/>
                    </a:lnTo>
                    <a:lnTo>
                      <a:pt x="2019" y="418"/>
                    </a:lnTo>
                    <a:lnTo>
                      <a:pt x="2082" y="370"/>
                    </a:lnTo>
                    <a:lnTo>
                      <a:pt x="2156" y="317"/>
                    </a:lnTo>
                    <a:lnTo>
                      <a:pt x="2220" y="270"/>
                    </a:lnTo>
                    <a:lnTo>
                      <a:pt x="2288" y="227"/>
                    </a:lnTo>
                    <a:lnTo>
                      <a:pt x="2346" y="185"/>
                    </a:lnTo>
                    <a:lnTo>
                      <a:pt x="2415" y="143"/>
                    </a:lnTo>
                    <a:lnTo>
                      <a:pt x="2473" y="111"/>
                    </a:lnTo>
                    <a:lnTo>
                      <a:pt x="2537" y="79"/>
                    </a:lnTo>
                    <a:lnTo>
                      <a:pt x="2595" y="53"/>
                    </a:lnTo>
                    <a:lnTo>
                      <a:pt x="2648" y="32"/>
                    </a:lnTo>
                    <a:lnTo>
                      <a:pt x="2695" y="16"/>
                    </a:lnTo>
                    <a:lnTo>
                      <a:pt x="2743" y="5"/>
                    </a:lnTo>
                    <a:lnTo>
                      <a:pt x="2796" y="0"/>
                    </a:lnTo>
                    <a:lnTo>
                      <a:pt x="2838" y="5"/>
                    </a:lnTo>
                    <a:lnTo>
                      <a:pt x="2891" y="21"/>
                    </a:lnTo>
                    <a:lnTo>
                      <a:pt x="2933" y="48"/>
                    </a:lnTo>
                    <a:lnTo>
                      <a:pt x="2975" y="79"/>
                    </a:lnTo>
                    <a:lnTo>
                      <a:pt x="3012" y="116"/>
                    </a:lnTo>
                    <a:lnTo>
                      <a:pt x="3039" y="159"/>
                    </a:lnTo>
                    <a:lnTo>
                      <a:pt x="3076" y="201"/>
                    </a:lnTo>
                    <a:lnTo>
                      <a:pt x="3102" y="249"/>
                    </a:lnTo>
                    <a:lnTo>
                      <a:pt x="3134" y="296"/>
                    </a:lnTo>
                    <a:lnTo>
                      <a:pt x="3166" y="344"/>
                    </a:lnTo>
                    <a:lnTo>
                      <a:pt x="3197" y="397"/>
                    </a:lnTo>
                    <a:lnTo>
                      <a:pt x="3229" y="450"/>
                    </a:lnTo>
                    <a:lnTo>
                      <a:pt x="3261" y="502"/>
                    </a:lnTo>
                    <a:lnTo>
                      <a:pt x="3287" y="555"/>
                    </a:lnTo>
                    <a:lnTo>
                      <a:pt x="3319" y="608"/>
                    </a:lnTo>
                    <a:lnTo>
                      <a:pt x="3351" y="661"/>
                    </a:lnTo>
                    <a:lnTo>
                      <a:pt x="3388" y="714"/>
                    </a:lnTo>
                    <a:lnTo>
                      <a:pt x="3414" y="772"/>
                    </a:lnTo>
                    <a:lnTo>
                      <a:pt x="3451" y="825"/>
                    </a:lnTo>
                    <a:lnTo>
                      <a:pt x="3477" y="883"/>
                    </a:lnTo>
                    <a:lnTo>
                      <a:pt x="3509" y="936"/>
                    </a:lnTo>
                    <a:lnTo>
                      <a:pt x="3541" y="994"/>
                    </a:lnTo>
                    <a:lnTo>
                      <a:pt x="3573" y="1047"/>
                    </a:lnTo>
                    <a:lnTo>
                      <a:pt x="3610" y="1100"/>
                    </a:lnTo>
                    <a:lnTo>
                      <a:pt x="3636" y="1158"/>
                    </a:lnTo>
                    <a:lnTo>
                      <a:pt x="3668" y="1211"/>
                    </a:lnTo>
                    <a:lnTo>
                      <a:pt x="3705" y="1264"/>
                    </a:lnTo>
                    <a:lnTo>
                      <a:pt x="3731" y="1317"/>
                    </a:lnTo>
                    <a:lnTo>
                      <a:pt x="3763" y="1370"/>
                    </a:lnTo>
                    <a:lnTo>
                      <a:pt x="3789" y="1423"/>
                    </a:lnTo>
                    <a:lnTo>
                      <a:pt x="3821" y="1471"/>
                    </a:lnTo>
                    <a:lnTo>
                      <a:pt x="3847" y="1518"/>
                    </a:lnTo>
                    <a:lnTo>
                      <a:pt x="3879" y="1566"/>
                    </a:lnTo>
                    <a:lnTo>
                      <a:pt x="3906" y="1613"/>
                    </a:lnTo>
                    <a:lnTo>
                      <a:pt x="3927" y="1661"/>
                    </a:lnTo>
                    <a:lnTo>
                      <a:pt x="3958" y="1703"/>
                    </a:lnTo>
                    <a:lnTo>
                      <a:pt x="3980" y="1746"/>
                    </a:lnTo>
                    <a:lnTo>
                      <a:pt x="4006" y="1788"/>
                    </a:lnTo>
                    <a:lnTo>
                      <a:pt x="4027" y="1830"/>
                    </a:lnTo>
                    <a:lnTo>
                      <a:pt x="4059" y="1878"/>
                    </a:lnTo>
                    <a:lnTo>
                      <a:pt x="4085" y="1925"/>
                    </a:lnTo>
                    <a:lnTo>
                      <a:pt x="4112" y="1968"/>
                    </a:lnTo>
                    <a:lnTo>
                      <a:pt x="4133" y="2010"/>
                    </a:lnTo>
                    <a:lnTo>
                      <a:pt x="4154" y="2052"/>
                    </a:lnTo>
                    <a:lnTo>
                      <a:pt x="4186" y="2100"/>
                    </a:lnTo>
                    <a:lnTo>
                      <a:pt x="4212" y="2142"/>
                    </a:lnTo>
                    <a:lnTo>
                      <a:pt x="4233" y="2185"/>
                    </a:lnTo>
                    <a:lnTo>
                      <a:pt x="4260" y="2232"/>
                    </a:lnTo>
                    <a:lnTo>
                      <a:pt x="4281" y="2269"/>
                    </a:lnTo>
                    <a:lnTo>
                      <a:pt x="4307" y="2317"/>
                    </a:lnTo>
                    <a:lnTo>
                      <a:pt x="4328" y="2349"/>
                    </a:lnTo>
                    <a:lnTo>
                      <a:pt x="4350" y="2396"/>
                    </a:lnTo>
                    <a:lnTo>
                      <a:pt x="4371" y="2428"/>
                    </a:lnTo>
                    <a:lnTo>
                      <a:pt x="4397" y="2465"/>
                    </a:lnTo>
                    <a:lnTo>
                      <a:pt x="4408" y="2491"/>
                    </a:lnTo>
                    <a:lnTo>
                      <a:pt x="4418" y="2502"/>
                    </a:lnTo>
                    <a:lnTo>
                      <a:pt x="4418" y="2507"/>
                    </a:lnTo>
                    <a:lnTo>
                      <a:pt x="4418" y="2507"/>
                    </a:lnTo>
                    <a:lnTo>
                      <a:pt x="4418" y="2507"/>
                    </a:lnTo>
                    <a:lnTo>
                      <a:pt x="4418" y="2507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2" name="Freeform 302">
                <a:extLst>
                  <a:ext uri="{FF2B5EF4-FFF2-40B4-BE49-F238E27FC236}">
                    <a16:creationId xmlns:a16="http://schemas.microsoft.com/office/drawing/2014/main" id="{36D59C12-58BB-4248-BE63-7F19D9443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" y="1682"/>
                <a:ext cx="74" cy="53"/>
              </a:xfrm>
              <a:custGeom>
                <a:avLst/>
                <a:gdLst>
                  <a:gd name="T0" fmla="*/ 74 w 74"/>
                  <a:gd name="T1" fmla="*/ 0 h 53"/>
                  <a:gd name="T2" fmla="*/ 0 w 74"/>
                  <a:gd name="T3" fmla="*/ 21 h 53"/>
                  <a:gd name="T4" fmla="*/ 42 w 74"/>
                  <a:gd name="T5" fmla="*/ 16 h 53"/>
                  <a:gd name="T6" fmla="*/ 21 w 74"/>
                  <a:gd name="T7" fmla="*/ 53 h 53"/>
                  <a:gd name="T8" fmla="*/ 74 w 74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53">
                    <a:moveTo>
                      <a:pt x="74" y="0"/>
                    </a:moveTo>
                    <a:lnTo>
                      <a:pt x="0" y="21"/>
                    </a:lnTo>
                    <a:lnTo>
                      <a:pt x="42" y="16"/>
                    </a:lnTo>
                    <a:lnTo>
                      <a:pt x="21" y="53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3" name="Freeform 303">
                <a:extLst>
                  <a:ext uri="{FF2B5EF4-FFF2-40B4-BE49-F238E27FC236}">
                    <a16:creationId xmlns:a16="http://schemas.microsoft.com/office/drawing/2014/main" id="{AD256908-D1D2-40CC-A623-493AE1A7D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550"/>
                <a:ext cx="4418" cy="3507"/>
              </a:xfrm>
              <a:custGeom>
                <a:avLst/>
                <a:gdLst>
                  <a:gd name="T0" fmla="*/ 0 w 4418"/>
                  <a:gd name="T1" fmla="*/ 3507 h 3507"/>
                  <a:gd name="T2" fmla="*/ 0 w 4418"/>
                  <a:gd name="T3" fmla="*/ 3507 h 3507"/>
                  <a:gd name="T4" fmla="*/ 5 w 4418"/>
                  <a:gd name="T5" fmla="*/ 3502 h 3507"/>
                  <a:gd name="T6" fmla="*/ 26 w 4418"/>
                  <a:gd name="T7" fmla="*/ 3465 h 3507"/>
                  <a:gd name="T8" fmla="*/ 69 w 4418"/>
                  <a:gd name="T9" fmla="*/ 3391 h 3507"/>
                  <a:gd name="T10" fmla="*/ 116 w 4418"/>
                  <a:gd name="T11" fmla="*/ 3312 h 3507"/>
                  <a:gd name="T12" fmla="*/ 164 w 4418"/>
                  <a:gd name="T13" fmla="*/ 3232 h 3507"/>
                  <a:gd name="T14" fmla="*/ 217 w 4418"/>
                  <a:gd name="T15" fmla="*/ 3148 h 3507"/>
                  <a:gd name="T16" fmla="*/ 269 w 4418"/>
                  <a:gd name="T17" fmla="*/ 3058 h 3507"/>
                  <a:gd name="T18" fmla="*/ 322 w 4418"/>
                  <a:gd name="T19" fmla="*/ 2978 h 3507"/>
                  <a:gd name="T20" fmla="*/ 380 w 4418"/>
                  <a:gd name="T21" fmla="*/ 2888 h 3507"/>
                  <a:gd name="T22" fmla="*/ 423 w 4418"/>
                  <a:gd name="T23" fmla="*/ 2809 h 3507"/>
                  <a:gd name="T24" fmla="*/ 481 w 4418"/>
                  <a:gd name="T25" fmla="*/ 2719 h 3507"/>
                  <a:gd name="T26" fmla="*/ 539 w 4418"/>
                  <a:gd name="T27" fmla="*/ 2629 h 3507"/>
                  <a:gd name="T28" fmla="*/ 592 w 4418"/>
                  <a:gd name="T29" fmla="*/ 2550 h 3507"/>
                  <a:gd name="T30" fmla="*/ 645 w 4418"/>
                  <a:gd name="T31" fmla="*/ 2460 h 3507"/>
                  <a:gd name="T32" fmla="*/ 703 w 4418"/>
                  <a:gd name="T33" fmla="*/ 2370 h 3507"/>
                  <a:gd name="T34" fmla="*/ 756 w 4418"/>
                  <a:gd name="T35" fmla="*/ 2291 h 3507"/>
                  <a:gd name="T36" fmla="*/ 814 w 4418"/>
                  <a:gd name="T37" fmla="*/ 2201 h 3507"/>
                  <a:gd name="T38" fmla="*/ 877 w 4418"/>
                  <a:gd name="T39" fmla="*/ 2106 h 3507"/>
                  <a:gd name="T40" fmla="*/ 941 w 4418"/>
                  <a:gd name="T41" fmla="*/ 2005 h 3507"/>
                  <a:gd name="T42" fmla="*/ 1009 w 4418"/>
                  <a:gd name="T43" fmla="*/ 1899 h 3507"/>
                  <a:gd name="T44" fmla="*/ 1083 w 4418"/>
                  <a:gd name="T45" fmla="*/ 1783 h 3507"/>
                  <a:gd name="T46" fmla="*/ 1163 w 4418"/>
                  <a:gd name="T47" fmla="*/ 1661 h 3507"/>
                  <a:gd name="T48" fmla="*/ 1252 w 4418"/>
                  <a:gd name="T49" fmla="*/ 1529 h 3507"/>
                  <a:gd name="T50" fmla="*/ 1342 w 4418"/>
                  <a:gd name="T51" fmla="*/ 1397 h 3507"/>
                  <a:gd name="T52" fmla="*/ 1437 w 4418"/>
                  <a:gd name="T53" fmla="*/ 1249 h 3507"/>
                  <a:gd name="T54" fmla="*/ 1543 w 4418"/>
                  <a:gd name="T55" fmla="*/ 1100 h 3507"/>
                  <a:gd name="T56" fmla="*/ 1644 w 4418"/>
                  <a:gd name="T57" fmla="*/ 947 h 3507"/>
                  <a:gd name="T58" fmla="*/ 1755 w 4418"/>
                  <a:gd name="T59" fmla="*/ 788 h 3507"/>
                  <a:gd name="T60" fmla="*/ 1855 w 4418"/>
                  <a:gd name="T61" fmla="*/ 635 h 3507"/>
                  <a:gd name="T62" fmla="*/ 1966 w 4418"/>
                  <a:gd name="T63" fmla="*/ 482 h 3507"/>
                  <a:gd name="T64" fmla="*/ 2072 w 4418"/>
                  <a:gd name="T65" fmla="*/ 339 h 3507"/>
                  <a:gd name="T66" fmla="*/ 2167 w 4418"/>
                  <a:gd name="T67" fmla="*/ 212 h 3507"/>
                  <a:gd name="T68" fmla="*/ 2235 w 4418"/>
                  <a:gd name="T69" fmla="*/ 117 h 3507"/>
                  <a:gd name="T70" fmla="*/ 2294 w 4418"/>
                  <a:gd name="T71" fmla="*/ 53 h 3507"/>
                  <a:gd name="T72" fmla="*/ 2357 w 4418"/>
                  <a:gd name="T73" fmla="*/ 0 h 3507"/>
                  <a:gd name="T74" fmla="*/ 2431 w 4418"/>
                  <a:gd name="T75" fmla="*/ 69 h 3507"/>
                  <a:gd name="T76" fmla="*/ 2505 w 4418"/>
                  <a:gd name="T77" fmla="*/ 196 h 3507"/>
                  <a:gd name="T78" fmla="*/ 2600 w 4418"/>
                  <a:gd name="T79" fmla="*/ 360 h 3507"/>
                  <a:gd name="T80" fmla="*/ 2727 w 4418"/>
                  <a:gd name="T81" fmla="*/ 566 h 3507"/>
                  <a:gd name="T82" fmla="*/ 2859 w 4418"/>
                  <a:gd name="T83" fmla="*/ 799 h 3507"/>
                  <a:gd name="T84" fmla="*/ 2997 w 4418"/>
                  <a:gd name="T85" fmla="*/ 1037 h 3507"/>
                  <a:gd name="T86" fmla="*/ 3129 w 4418"/>
                  <a:gd name="T87" fmla="*/ 1275 h 3507"/>
                  <a:gd name="T88" fmla="*/ 3256 w 4418"/>
                  <a:gd name="T89" fmla="*/ 1497 h 3507"/>
                  <a:gd name="T90" fmla="*/ 3393 w 4418"/>
                  <a:gd name="T91" fmla="*/ 1730 h 3507"/>
                  <a:gd name="T92" fmla="*/ 3530 w 4418"/>
                  <a:gd name="T93" fmla="*/ 1968 h 3507"/>
                  <a:gd name="T94" fmla="*/ 3668 w 4418"/>
                  <a:gd name="T95" fmla="*/ 2201 h 3507"/>
                  <a:gd name="T96" fmla="*/ 3800 w 4418"/>
                  <a:gd name="T97" fmla="*/ 2428 h 3507"/>
                  <a:gd name="T98" fmla="*/ 3916 w 4418"/>
                  <a:gd name="T99" fmla="*/ 2635 h 3507"/>
                  <a:gd name="T100" fmla="*/ 4022 w 4418"/>
                  <a:gd name="T101" fmla="*/ 2820 h 3507"/>
                  <a:gd name="T102" fmla="*/ 4112 w 4418"/>
                  <a:gd name="T103" fmla="*/ 2978 h 3507"/>
                  <a:gd name="T104" fmla="*/ 4191 w 4418"/>
                  <a:gd name="T105" fmla="*/ 3105 h 3507"/>
                  <a:gd name="T106" fmla="*/ 4244 w 4418"/>
                  <a:gd name="T107" fmla="*/ 3211 h 3507"/>
                  <a:gd name="T108" fmla="*/ 4291 w 4418"/>
                  <a:gd name="T109" fmla="*/ 3290 h 3507"/>
                  <a:gd name="T110" fmla="*/ 4344 w 4418"/>
                  <a:gd name="T111" fmla="*/ 3375 h 3507"/>
                  <a:gd name="T112" fmla="*/ 4381 w 4418"/>
                  <a:gd name="T113" fmla="*/ 3444 h 3507"/>
                  <a:gd name="T114" fmla="*/ 4413 w 4418"/>
                  <a:gd name="T115" fmla="*/ 3502 h 3507"/>
                  <a:gd name="T116" fmla="*/ 4418 w 4418"/>
                  <a:gd name="T117" fmla="*/ 3507 h 3507"/>
                  <a:gd name="T118" fmla="*/ 4418 w 4418"/>
                  <a:gd name="T119" fmla="*/ 3507 h 3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418" h="3507">
                    <a:moveTo>
                      <a:pt x="0" y="3507"/>
                    </a:moveTo>
                    <a:lnTo>
                      <a:pt x="0" y="3507"/>
                    </a:lnTo>
                    <a:lnTo>
                      <a:pt x="0" y="3507"/>
                    </a:lnTo>
                    <a:lnTo>
                      <a:pt x="0" y="3507"/>
                    </a:lnTo>
                    <a:lnTo>
                      <a:pt x="5" y="3502"/>
                    </a:lnTo>
                    <a:lnTo>
                      <a:pt x="5" y="3502"/>
                    </a:lnTo>
                    <a:lnTo>
                      <a:pt x="11" y="3491"/>
                    </a:lnTo>
                    <a:lnTo>
                      <a:pt x="26" y="3465"/>
                    </a:lnTo>
                    <a:lnTo>
                      <a:pt x="47" y="3423"/>
                    </a:lnTo>
                    <a:lnTo>
                      <a:pt x="69" y="3391"/>
                    </a:lnTo>
                    <a:lnTo>
                      <a:pt x="90" y="3349"/>
                    </a:lnTo>
                    <a:lnTo>
                      <a:pt x="116" y="3312"/>
                    </a:lnTo>
                    <a:lnTo>
                      <a:pt x="143" y="3269"/>
                    </a:lnTo>
                    <a:lnTo>
                      <a:pt x="164" y="3232"/>
                    </a:lnTo>
                    <a:lnTo>
                      <a:pt x="190" y="3185"/>
                    </a:lnTo>
                    <a:lnTo>
                      <a:pt x="217" y="3148"/>
                    </a:lnTo>
                    <a:lnTo>
                      <a:pt x="243" y="3105"/>
                    </a:lnTo>
                    <a:lnTo>
                      <a:pt x="269" y="3058"/>
                    </a:lnTo>
                    <a:lnTo>
                      <a:pt x="296" y="3021"/>
                    </a:lnTo>
                    <a:lnTo>
                      <a:pt x="322" y="2978"/>
                    </a:lnTo>
                    <a:lnTo>
                      <a:pt x="343" y="2936"/>
                    </a:lnTo>
                    <a:lnTo>
                      <a:pt x="380" y="2888"/>
                    </a:lnTo>
                    <a:lnTo>
                      <a:pt x="402" y="2846"/>
                    </a:lnTo>
                    <a:lnTo>
                      <a:pt x="423" y="2809"/>
                    </a:lnTo>
                    <a:lnTo>
                      <a:pt x="454" y="2761"/>
                    </a:lnTo>
                    <a:lnTo>
                      <a:pt x="481" y="2719"/>
                    </a:lnTo>
                    <a:lnTo>
                      <a:pt x="518" y="2666"/>
                    </a:lnTo>
                    <a:lnTo>
                      <a:pt x="539" y="2629"/>
                    </a:lnTo>
                    <a:lnTo>
                      <a:pt x="565" y="2592"/>
                    </a:lnTo>
                    <a:lnTo>
                      <a:pt x="592" y="2550"/>
                    </a:lnTo>
                    <a:lnTo>
                      <a:pt x="618" y="2508"/>
                    </a:lnTo>
                    <a:lnTo>
                      <a:pt x="645" y="2460"/>
                    </a:lnTo>
                    <a:lnTo>
                      <a:pt x="682" y="2412"/>
                    </a:lnTo>
                    <a:lnTo>
                      <a:pt x="703" y="2370"/>
                    </a:lnTo>
                    <a:lnTo>
                      <a:pt x="729" y="2333"/>
                    </a:lnTo>
                    <a:lnTo>
                      <a:pt x="756" y="2291"/>
                    </a:lnTo>
                    <a:lnTo>
                      <a:pt x="782" y="2248"/>
                    </a:lnTo>
                    <a:lnTo>
                      <a:pt x="814" y="2201"/>
                    </a:lnTo>
                    <a:lnTo>
                      <a:pt x="846" y="2153"/>
                    </a:lnTo>
                    <a:lnTo>
                      <a:pt x="877" y="2106"/>
                    </a:lnTo>
                    <a:lnTo>
                      <a:pt x="904" y="2058"/>
                    </a:lnTo>
                    <a:lnTo>
                      <a:pt x="941" y="2005"/>
                    </a:lnTo>
                    <a:lnTo>
                      <a:pt x="978" y="1952"/>
                    </a:lnTo>
                    <a:lnTo>
                      <a:pt x="1009" y="1899"/>
                    </a:lnTo>
                    <a:lnTo>
                      <a:pt x="1046" y="1841"/>
                    </a:lnTo>
                    <a:lnTo>
                      <a:pt x="1083" y="1783"/>
                    </a:lnTo>
                    <a:lnTo>
                      <a:pt x="1126" y="1719"/>
                    </a:lnTo>
                    <a:lnTo>
                      <a:pt x="1163" y="1661"/>
                    </a:lnTo>
                    <a:lnTo>
                      <a:pt x="1205" y="1598"/>
                    </a:lnTo>
                    <a:lnTo>
                      <a:pt x="1252" y="1529"/>
                    </a:lnTo>
                    <a:lnTo>
                      <a:pt x="1295" y="1465"/>
                    </a:lnTo>
                    <a:lnTo>
                      <a:pt x="1342" y="1397"/>
                    </a:lnTo>
                    <a:lnTo>
                      <a:pt x="1390" y="1323"/>
                    </a:lnTo>
                    <a:lnTo>
                      <a:pt x="1437" y="1249"/>
                    </a:lnTo>
                    <a:lnTo>
                      <a:pt x="1490" y="1175"/>
                    </a:lnTo>
                    <a:lnTo>
                      <a:pt x="1543" y="1100"/>
                    </a:lnTo>
                    <a:lnTo>
                      <a:pt x="1591" y="1026"/>
                    </a:lnTo>
                    <a:lnTo>
                      <a:pt x="1644" y="947"/>
                    </a:lnTo>
                    <a:lnTo>
                      <a:pt x="1696" y="868"/>
                    </a:lnTo>
                    <a:lnTo>
                      <a:pt x="1755" y="788"/>
                    </a:lnTo>
                    <a:lnTo>
                      <a:pt x="1807" y="709"/>
                    </a:lnTo>
                    <a:lnTo>
                      <a:pt x="1855" y="635"/>
                    </a:lnTo>
                    <a:lnTo>
                      <a:pt x="1913" y="556"/>
                    </a:lnTo>
                    <a:lnTo>
                      <a:pt x="1966" y="482"/>
                    </a:lnTo>
                    <a:lnTo>
                      <a:pt x="2019" y="407"/>
                    </a:lnTo>
                    <a:lnTo>
                      <a:pt x="2072" y="339"/>
                    </a:lnTo>
                    <a:lnTo>
                      <a:pt x="2119" y="275"/>
                    </a:lnTo>
                    <a:lnTo>
                      <a:pt x="2167" y="212"/>
                    </a:lnTo>
                    <a:lnTo>
                      <a:pt x="2199" y="164"/>
                    </a:lnTo>
                    <a:lnTo>
                      <a:pt x="2235" y="117"/>
                    </a:lnTo>
                    <a:lnTo>
                      <a:pt x="2267" y="80"/>
                    </a:lnTo>
                    <a:lnTo>
                      <a:pt x="2294" y="53"/>
                    </a:lnTo>
                    <a:lnTo>
                      <a:pt x="2331" y="16"/>
                    </a:lnTo>
                    <a:lnTo>
                      <a:pt x="2357" y="0"/>
                    </a:lnTo>
                    <a:lnTo>
                      <a:pt x="2399" y="21"/>
                    </a:lnTo>
                    <a:lnTo>
                      <a:pt x="2431" y="69"/>
                    </a:lnTo>
                    <a:lnTo>
                      <a:pt x="2468" y="127"/>
                    </a:lnTo>
                    <a:lnTo>
                      <a:pt x="2505" y="196"/>
                    </a:lnTo>
                    <a:lnTo>
                      <a:pt x="2553" y="270"/>
                    </a:lnTo>
                    <a:lnTo>
                      <a:pt x="2600" y="360"/>
                    </a:lnTo>
                    <a:lnTo>
                      <a:pt x="2653" y="460"/>
                    </a:lnTo>
                    <a:lnTo>
                      <a:pt x="2727" y="566"/>
                    </a:lnTo>
                    <a:lnTo>
                      <a:pt x="2790" y="693"/>
                    </a:lnTo>
                    <a:lnTo>
                      <a:pt x="2859" y="799"/>
                    </a:lnTo>
                    <a:lnTo>
                      <a:pt x="2923" y="915"/>
                    </a:lnTo>
                    <a:lnTo>
                      <a:pt x="2997" y="1037"/>
                    </a:lnTo>
                    <a:lnTo>
                      <a:pt x="3065" y="1169"/>
                    </a:lnTo>
                    <a:lnTo>
                      <a:pt x="3129" y="1275"/>
                    </a:lnTo>
                    <a:lnTo>
                      <a:pt x="3192" y="1381"/>
                    </a:lnTo>
                    <a:lnTo>
                      <a:pt x="3256" y="1497"/>
                    </a:lnTo>
                    <a:lnTo>
                      <a:pt x="3324" y="1614"/>
                    </a:lnTo>
                    <a:lnTo>
                      <a:pt x="3393" y="1730"/>
                    </a:lnTo>
                    <a:lnTo>
                      <a:pt x="3462" y="1846"/>
                    </a:lnTo>
                    <a:lnTo>
                      <a:pt x="3530" y="1968"/>
                    </a:lnTo>
                    <a:lnTo>
                      <a:pt x="3599" y="2084"/>
                    </a:lnTo>
                    <a:lnTo>
                      <a:pt x="3668" y="2201"/>
                    </a:lnTo>
                    <a:lnTo>
                      <a:pt x="3731" y="2317"/>
                    </a:lnTo>
                    <a:lnTo>
                      <a:pt x="3800" y="2428"/>
                    </a:lnTo>
                    <a:lnTo>
                      <a:pt x="3858" y="2534"/>
                    </a:lnTo>
                    <a:lnTo>
                      <a:pt x="3916" y="2635"/>
                    </a:lnTo>
                    <a:lnTo>
                      <a:pt x="3974" y="2730"/>
                    </a:lnTo>
                    <a:lnTo>
                      <a:pt x="4022" y="2820"/>
                    </a:lnTo>
                    <a:lnTo>
                      <a:pt x="4069" y="2904"/>
                    </a:lnTo>
                    <a:lnTo>
                      <a:pt x="4112" y="2978"/>
                    </a:lnTo>
                    <a:lnTo>
                      <a:pt x="4149" y="3047"/>
                    </a:lnTo>
                    <a:lnTo>
                      <a:pt x="4191" y="3105"/>
                    </a:lnTo>
                    <a:lnTo>
                      <a:pt x="4217" y="3163"/>
                    </a:lnTo>
                    <a:lnTo>
                      <a:pt x="4244" y="3211"/>
                    </a:lnTo>
                    <a:lnTo>
                      <a:pt x="4270" y="3253"/>
                    </a:lnTo>
                    <a:lnTo>
                      <a:pt x="4291" y="3290"/>
                    </a:lnTo>
                    <a:lnTo>
                      <a:pt x="4323" y="3338"/>
                    </a:lnTo>
                    <a:lnTo>
                      <a:pt x="4344" y="3375"/>
                    </a:lnTo>
                    <a:lnTo>
                      <a:pt x="4365" y="3412"/>
                    </a:lnTo>
                    <a:lnTo>
                      <a:pt x="4381" y="3444"/>
                    </a:lnTo>
                    <a:lnTo>
                      <a:pt x="4408" y="3481"/>
                    </a:lnTo>
                    <a:lnTo>
                      <a:pt x="4413" y="3502"/>
                    </a:lnTo>
                    <a:lnTo>
                      <a:pt x="4418" y="3507"/>
                    </a:lnTo>
                    <a:lnTo>
                      <a:pt x="4418" y="3507"/>
                    </a:lnTo>
                    <a:lnTo>
                      <a:pt x="4418" y="3507"/>
                    </a:lnTo>
                    <a:lnTo>
                      <a:pt x="4418" y="3507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4" name="Freeform 304">
                <a:extLst>
                  <a:ext uri="{FF2B5EF4-FFF2-40B4-BE49-F238E27FC236}">
                    <a16:creationId xmlns:a16="http://schemas.microsoft.com/office/drawing/2014/main" id="{B59B9A08-DEEB-405E-A8D1-93F0301528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" y="598"/>
                <a:ext cx="69" cy="58"/>
              </a:xfrm>
              <a:custGeom>
                <a:avLst/>
                <a:gdLst>
                  <a:gd name="T0" fmla="*/ 69 w 69"/>
                  <a:gd name="T1" fmla="*/ 0 h 58"/>
                  <a:gd name="T2" fmla="*/ 0 w 69"/>
                  <a:gd name="T3" fmla="*/ 37 h 58"/>
                  <a:gd name="T4" fmla="*/ 42 w 69"/>
                  <a:gd name="T5" fmla="*/ 21 h 58"/>
                  <a:gd name="T6" fmla="*/ 32 w 69"/>
                  <a:gd name="T7" fmla="*/ 58 h 58"/>
                  <a:gd name="T8" fmla="*/ 69 w 69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8">
                    <a:moveTo>
                      <a:pt x="69" y="0"/>
                    </a:moveTo>
                    <a:lnTo>
                      <a:pt x="0" y="37"/>
                    </a:lnTo>
                    <a:lnTo>
                      <a:pt x="42" y="21"/>
                    </a:lnTo>
                    <a:lnTo>
                      <a:pt x="32" y="5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5" name="Freeform 305">
                <a:extLst>
                  <a:ext uri="{FF2B5EF4-FFF2-40B4-BE49-F238E27FC236}">
                    <a16:creationId xmlns:a16="http://schemas.microsoft.com/office/drawing/2014/main" id="{1DE538D0-62A1-4F8D-AE2C-A8D6DF02B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947"/>
                <a:ext cx="4418" cy="3110"/>
              </a:xfrm>
              <a:custGeom>
                <a:avLst/>
                <a:gdLst>
                  <a:gd name="T0" fmla="*/ 0 w 4418"/>
                  <a:gd name="T1" fmla="*/ 3110 h 3110"/>
                  <a:gd name="T2" fmla="*/ 0 w 4418"/>
                  <a:gd name="T3" fmla="*/ 3110 h 3110"/>
                  <a:gd name="T4" fmla="*/ 5 w 4418"/>
                  <a:gd name="T5" fmla="*/ 3105 h 3110"/>
                  <a:gd name="T6" fmla="*/ 16 w 4418"/>
                  <a:gd name="T7" fmla="*/ 3084 h 3110"/>
                  <a:gd name="T8" fmla="*/ 58 w 4418"/>
                  <a:gd name="T9" fmla="*/ 3020 h 3110"/>
                  <a:gd name="T10" fmla="*/ 106 w 4418"/>
                  <a:gd name="T11" fmla="*/ 2941 h 3110"/>
                  <a:gd name="T12" fmla="*/ 153 w 4418"/>
                  <a:gd name="T13" fmla="*/ 2862 h 3110"/>
                  <a:gd name="T14" fmla="*/ 211 w 4418"/>
                  <a:gd name="T15" fmla="*/ 2782 h 3110"/>
                  <a:gd name="T16" fmla="*/ 269 w 4418"/>
                  <a:gd name="T17" fmla="*/ 2692 h 3110"/>
                  <a:gd name="T18" fmla="*/ 322 w 4418"/>
                  <a:gd name="T19" fmla="*/ 2618 h 3110"/>
                  <a:gd name="T20" fmla="*/ 386 w 4418"/>
                  <a:gd name="T21" fmla="*/ 2528 h 3110"/>
                  <a:gd name="T22" fmla="*/ 433 w 4418"/>
                  <a:gd name="T23" fmla="*/ 2449 h 3110"/>
                  <a:gd name="T24" fmla="*/ 491 w 4418"/>
                  <a:gd name="T25" fmla="*/ 2364 h 3110"/>
                  <a:gd name="T26" fmla="*/ 555 w 4418"/>
                  <a:gd name="T27" fmla="*/ 2285 h 3110"/>
                  <a:gd name="T28" fmla="*/ 613 w 4418"/>
                  <a:gd name="T29" fmla="*/ 2206 h 3110"/>
                  <a:gd name="T30" fmla="*/ 676 w 4418"/>
                  <a:gd name="T31" fmla="*/ 2116 h 3110"/>
                  <a:gd name="T32" fmla="*/ 740 w 4418"/>
                  <a:gd name="T33" fmla="*/ 2031 h 3110"/>
                  <a:gd name="T34" fmla="*/ 793 w 4418"/>
                  <a:gd name="T35" fmla="*/ 1957 h 3110"/>
                  <a:gd name="T36" fmla="*/ 856 w 4418"/>
                  <a:gd name="T37" fmla="*/ 1873 h 3110"/>
                  <a:gd name="T38" fmla="*/ 925 w 4418"/>
                  <a:gd name="T39" fmla="*/ 1783 h 3110"/>
                  <a:gd name="T40" fmla="*/ 994 w 4418"/>
                  <a:gd name="T41" fmla="*/ 1693 h 3110"/>
                  <a:gd name="T42" fmla="*/ 1073 w 4418"/>
                  <a:gd name="T43" fmla="*/ 1592 h 3110"/>
                  <a:gd name="T44" fmla="*/ 1152 w 4418"/>
                  <a:gd name="T45" fmla="*/ 1486 h 3110"/>
                  <a:gd name="T46" fmla="*/ 1242 w 4418"/>
                  <a:gd name="T47" fmla="*/ 1375 h 3110"/>
                  <a:gd name="T48" fmla="*/ 1337 w 4418"/>
                  <a:gd name="T49" fmla="*/ 1254 h 3110"/>
                  <a:gd name="T50" fmla="*/ 1437 w 4418"/>
                  <a:gd name="T51" fmla="*/ 1132 h 3110"/>
                  <a:gd name="T52" fmla="*/ 1543 w 4418"/>
                  <a:gd name="T53" fmla="*/ 1005 h 3110"/>
                  <a:gd name="T54" fmla="*/ 1649 w 4418"/>
                  <a:gd name="T55" fmla="*/ 873 h 3110"/>
                  <a:gd name="T56" fmla="*/ 1765 w 4418"/>
                  <a:gd name="T57" fmla="*/ 735 h 3110"/>
                  <a:gd name="T58" fmla="*/ 1881 w 4418"/>
                  <a:gd name="T59" fmla="*/ 598 h 3110"/>
                  <a:gd name="T60" fmla="*/ 2003 w 4418"/>
                  <a:gd name="T61" fmla="*/ 465 h 3110"/>
                  <a:gd name="T62" fmla="*/ 2119 w 4418"/>
                  <a:gd name="T63" fmla="*/ 338 h 3110"/>
                  <a:gd name="T64" fmla="*/ 2230 w 4418"/>
                  <a:gd name="T65" fmla="*/ 227 h 3110"/>
                  <a:gd name="T66" fmla="*/ 2331 w 4418"/>
                  <a:gd name="T67" fmla="*/ 132 h 3110"/>
                  <a:gd name="T68" fmla="*/ 2415 w 4418"/>
                  <a:gd name="T69" fmla="*/ 58 h 3110"/>
                  <a:gd name="T70" fmla="*/ 2494 w 4418"/>
                  <a:gd name="T71" fmla="*/ 10 h 3110"/>
                  <a:gd name="T72" fmla="*/ 2584 w 4418"/>
                  <a:gd name="T73" fmla="*/ 5 h 3110"/>
                  <a:gd name="T74" fmla="*/ 2658 w 4418"/>
                  <a:gd name="T75" fmla="*/ 69 h 3110"/>
                  <a:gd name="T76" fmla="*/ 2716 w 4418"/>
                  <a:gd name="T77" fmla="*/ 169 h 3110"/>
                  <a:gd name="T78" fmla="*/ 2785 w 4418"/>
                  <a:gd name="T79" fmla="*/ 280 h 3110"/>
                  <a:gd name="T80" fmla="*/ 2859 w 4418"/>
                  <a:gd name="T81" fmla="*/ 402 h 3110"/>
                  <a:gd name="T82" fmla="*/ 2933 w 4418"/>
                  <a:gd name="T83" fmla="*/ 539 h 3110"/>
                  <a:gd name="T84" fmla="*/ 3018 w 4418"/>
                  <a:gd name="T85" fmla="*/ 688 h 3110"/>
                  <a:gd name="T86" fmla="*/ 3113 w 4418"/>
                  <a:gd name="T87" fmla="*/ 841 h 3110"/>
                  <a:gd name="T88" fmla="*/ 3203 w 4418"/>
                  <a:gd name="T89" fmla="*/ 1010 h 3110"/>
                  <a:gd name="T90" fmla="*/ 3303 w 4418"/>
                  <a:gd name="T91" fmla="*/ 1185 h 3110"/>
                  <a:gd name="T92" fmla="*/ 3409 w 4418"/>
                  <a:gd name="T93" fmla="*/ 1359 h 3110"/>
                  <a:gd name="T94" fmla="*/ 3514 w 4418"/>
                  <a:gd name="T95" fmla="*/ 1539 h 3110"/>
                  <a:gd name="T96" fmla="*/ 3620 w 4418"/>
                  <a:gd name="T97" fmla="*/ 1719 h 3110"/>
                  <a:gd name="T98" fmla="*/ 3715 w 4418"/>
                  <a:gd name="T99" fmla="*/ 1899 h 3110"/>
                  <a:gd name="T100" fmla="*/ 3816 w 4418"/>
                  <a:gd name="T101" fmla="*/ 2063 h 3110"/>
                  <a:gd name="T102" fmla="*/ 3906 w 4418"/>
                  <a:gd name="T103" fmla="*/ 2222 h 3110"/>
                  <a:gd name="T104" fmla="*/ 3990 w 4418"/>
                  <a:gd name="T105" fmla="*/ 2364 h 3110"/>
                  <a:gd name="T106" fmla="*/ 4064 w 4418"/>
                  <a:gd name="T107" fmla="*/ 2497 h 3110"/>
                  <a:gd name="T108" fmla="*/ 4128 w 4418"/>
                  <a:gd name="T109" fmla="*/ 2608 h 3110"/>
                  <a:gd name="T110" fmla="*/ 4186 w 4418"/>
                  <a:gd name="T111" fmla="*/ 2703 h 3110"/>
                  <a:gd name="T112" fmla="*/ 4228 w 4418"/>
                  <a:gd name="T113" fmla="*/ 2788 h 3110"/>
                  <a:gd name="T114" fmla="*/ 4281 w 4418"/>
                  <a:gd name="T115" fmla="*/ 2872 h 3110"/>
                  <a:gd name="T116" fmla="*/ 4334 w 4418"/>
                  <a:gd name="T117" fmla="*/ 2957 h 3110"/>
                  <a:gd name="T118" fmla="*/ 4371 w 4418"/>
                  <a:gd name="T119" fmla="*/ 3036 h 3110"/>
                  <a:gd name="T120" fmla="*/ 4413 w 4418"/>
                  <a:gd name="T121" fmla="*/ 3094 h 3110"/>
                  <a:gd name="T122" fmla="*/ 4418 w 4418"/>
                  <a:gd name="T123" fmla="*/ 3110 h 3110"/>
                  <a:gd name="T124" fmla="*/ 4418 w 4418"/>
                  <a:gd name="T125" fmla="*/ 3110 h 3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418" h="3110">
                    <a:moveTo>
                      <a:pt x="0" y="3110"/>
                    </a:moveTo>
                    <a:lnTo>
                      <a:pt x="0" y="3110"/>
                    </a:lnTo>
                    <a:lnTo>
                      <a:pt x="0" y="3110"/>
                    </a:lnTo>
                    <a:lnTo>
                      <a:pt x="0" y="3110"/>
                    </a:lnTo>
                    <a:lnTo>
                      <a:pt x="0" y="3110"/>
                    </a:lnTo>
                    <a:lnTo>
                      <a:pt x="5" y="3105"/>
                    </a:lnTo>
                    <a:lnTo>
                      <a:pt x="5" y="3100"/>
                    </a:lnTo>
                    <a:lnTo>
                      <a:pt x="16" y="3084"/>
                    </a:lnTo>
                    <a:lnTo>
                      <a:pt x="37" y="3047"/>
                    </a:lnTo>
                    <a:lnTo>
                      <a:pt x="58" y="3020"/>
                    </a:lnTo>
                    <a:lnTo>
                      <a:pt x="84" y="2978"/>
                    </a:lnTo>
                    <a:lnTo>
                      <a:pt x="106" y="2941"/>
                    </a:lnTo>
                    <a:lnTo>
                      <a:pt x="132" y="2904"/>
                    </a:lnTo>
                    <a:lnTo>
                      <a:pt x="153" y="2862"/>
                    </a:lnTo>
                    <a:lnTo>
                      <a:pt x="185" y="2819"/>
                    </a:lnTo>
                    <a:lnTo>
                      <a:pt x="211" y="2782"/>
                    </a:lnTo>
                    <a:lnTo>
                      <a:pt x="232" y="2740"/>
                    </a:lnTo>
                    <a:lnTo>
                      <a:pt x="269" y="2692"/>
                    </a:lnTo>
                    <a:lnTo>
                      <a:pt x="296" y="2655"/>
                    </a:lnTo>
                    <a:lnTo>
                      <a:pt x="322" y="2618"/>
                    </a:lnTo>
                    <a:lnTo>
                      <a:pt x="349" y="2576"/>
                    </a:lnTo>
                    <a:lnTo>
                      <a:pt x="386" y="2528"/>
                    </a:lnTo>
                    <a:lnTo>
                      <a:pt x="407" y="2491"/>
                    </a:lnTo>
                    <a:lnTo>
                      <a:pt x="433" y="2449"/>
                    </a:lnTo>
                    <a:lnTo>
                      <a:pt x="460" y="2412"/>
                    </a:lnTo>
                    <a:lnTo>
                      <a:pt x="491" y="2364"/>
                    </a:lnTo>
                    <a:lnTo>
                      <a:pt x="528" y="2322"/>
                    </a:lnTo>
                    <a:lnTo>
                      <a:pt x="555" y="2285"/>
                    </a:lnTo>
                    <a:lnTo>
                      <a:pt x="587" y="2243"/>
                    </a:lnTo>
                    <a:lnTo>
                      <a:pt x="613" y="2206"/>
                    </a:lnTo>
                    <a:lnTo>
                      <a:pt x="639" y="2163"/>
                    </a:lnTo>
                    <a:lnTo>
                      <a:pt x="676" y="2116"/>
                    </a:lnTo>
                    <a:lnTo>
                      <a:pt x="713" y="2068"/>
                    </a:lnTo>
                    <a:lnTo>
                      <a:pt x="740" y="2031"/>
                    </a:lnTo>
                    <a:lnTo>
                      <a:pt x="766" y="1994"/>
                    </a:lnTo>
                    <a:lnTo>
                      <a:pt x="793" y="1957"/>
                    </a:lnTo>
                    <a:lnTo>
                      <a:pt x="824" y="1915"/>
                    </a:lnTo>
                    <a:lnTo>
                      <a:pt x="856" y="1873"/>
                    </a:lnTo>
                    <a:lnTo>
                      <a:pt x="893" y="1830"/>
                    </a:lnTo>
                    <a:lnTo>
                      <a:pt x="925" y="1783"/>
                    </a:lnTo>
                    <a:lnTo>
                      <a:pt x="962" y="1740"/>
                    </a:lnTo>
                    <a:lnTo>
                      <a:pt x="994" y="1693"/>
                    </a:lnTo>
                    <a:lnTo>
                      <a:pt x="1031" y="1640"/>
                    </a:lnTo>
                    <a:lnTo>
                      <a:pt x="1073" y="1592"/>
                    </a:lnTo>
                    <a:lnTo>
                      <a:pt x="1110" y="1539"/>
                    </a:lnTo>
                    <a:lnTo>
                      <a:pt x="1152" y="1486"/>
                    </a:lnTo>
                    <a:lnTo>
                      <a:pt x="1200" y="1428"/>
                    </a:lnTo>
                    <a:lnTo>
                      <a:pt x="1242" y="1375"/>
                    </a:lnTo>
                    <a:lnTo>
                      <a:pt x="1289" y="1317"/>
                    </a:lnTo>
                    <a:lnTo>
                      <a:pt x="1337" y="1254"/>
                    </a:lnTo>
                    <a:lnTo>
                      <a:pt x="1385" y="1195"/>
                    </a:lnTo>
                    <a:lnTo>
                      <a:pt x="1437" y="1132"/>
                    </a:lnTo>
                    <a:lnTo>
                      <a:pt x="1490" y="1068"/>
                    </a:lnTo>
                    <a:lnTo>
                      <a:pt x="1543" y="1005"/>
                    </a:lnTo>
                    <a:lnTo>
                      <a:pt x="1596" y="936"/>
                    </a:lnTo>
                    <a:lnTo>
                      <a:pt x="1649" y="873"/>
                    </a:lnTo>
                    <a:lnTo>
                      <a:pt x="1712" y="804"/>
                    </a:lnTo>
                    <a:lnTo>
                      <a:pt x="1765" y="735"/>
                    </a:lnTo>
                    <a:lnTo>
                      <a:pt x="1829" y="666"/>
                    </a:lnTo>
                    <a:lnTo>
                      <a:pt x="1881" y="598"/>
                    </a:lnTo>
                    <a:lnTo>
                      <a:pt x="1940" y="534"/>
                    </a:lnTo>
                    <a:lnTo>
                      <a:pt x="2003" y="465"/>
                    </a:lnTo>
                    <a:lnTo>
                      <a:pt x="2061" y="402"/>
                    </a:lnTo>
                    <a:lnTo>
                      <a:pt x="2119" y="338"/>
                    </a:lnTo>
                    <a:lnTo>
                      <a:pt x="2177" y="280"/>
                    </a:lnTo>
                    <a:lnTo>
                      <a:pt x="2230" y="227"/>
                    </a:lnTo>
                    <a:lnTo>
                      <a:pt x="2278" y="174"/>
                    </a:lnTo>
                    <a:lnTo>
                      <a:pt x="2331" y="132"/>
                    </a:lnTo>
                    <a:lnTo>
                      <a:pt x="2378" y="90"/>
                    </a:lnTo>
                    <a:lnTo>
                      <a:pt x="2415" y="58"/>
                    </a:lnTo>
                    <a:lnTo>
                      <a:pt x="2452" y="32"/>
                    </a:lnTo>
                    <a:lnTo>
                      <a:pt x="2494" y="10"/>
                    </a:lnTo>
                    <a:lnTo>
                      <a:pt x="2526" y="0"/>
                    </a:lnTo>
                    <a:lnTo>
                      <a:pt x="2584" y="5"/>
                    </a:lnTo>
                    <a:lnTo>
                      <a:pt x="2621" y="32"/>
                    </a:lnTo>
                    <a:lnTo>
                      <a:pt x="2658" y="69"/>
                    </a:lnTo>
                    <a:lnTo>
                      <a:pt x="2690" y="116"/>
                    </a:lnTo>
                    <a:lnTo>
                      <a:pt x="2716" y="169"/>
                    </a:lnTo>
                    <a:lnTo>
                      <a:pt x="2748" y="222"/>
                    </a:lnTo>
                    <a:lnTo>
                      <a:pt x="2785" y="280"/>
                    </a:lnTo>
                    <a:lnTo>
                      <a:pt x="2817" y="338"/>
                    </a:lnTo>
                    <a:lnTo>
                      <a:pt x="2859" y="402"/>
                    </a:lnTo>
                    <a:lnTo>
                      <a:pt x="2896" y="471"/>
                    </a:lnTo>
                    <a:lnTo>
                      <a:pt x="2933" y="539"/>
                    </a:lnTo>
                    <a:lnTo>
                      <a:pt x="2975" y="614"/>
                    </a:lnTo>
                    <a:lnTo>
                      <a:pt x="3018" y="688"/>
                    </a:lnTo>
                    <a:lnTo>
                      <a:pt x="3065" y="762"/>
                    </a:lnTo>
                    <a:lnTo>
                      <a:pt x="3113" y="841"/>
                    </a:lnTo>
                    <a:lnTo>
                      <a:pt x="3155" y="926"/>
                    </a:lnTo>
                    <a:lnTo>
                      <a:pt x="3203" y="1010"/>
                    </a:lnTo>
                    <a:lnTo>
                      <a:pt x="3256" y="1095"/>
                    </a:lnTo>
                    <a:lnTo>
                      <a:pt x="3303" y="1185"/>
                    </a:lnTo>
                    <a:lnTo>
                      <a:pt x="3361" y="1269"/>
                    </a:lnTo>
                    <a:lnTo>
                      <a:pt x="3409" y="1359"/>
                    </a:lnTo>
                    <a:lnTo>
                      <a:pt x="3462" y="1449"/>
                    </a:lnTo>
                    <a:lnTo>
                      <a:pt x="3514" y="1539"/>
                    </a:lnTo>
                    <a:lnTo>
                      <a:pt x="3562" y="1634"/>
                    </a:lnTo>
                    <a:lnTo>
                      <a:pt x="3620" y="1719"/>
                    </a:lnTo>
                    <a:lnTo>
                      <a:pt x="3668" y="1809"/>
                    </a:lnTo>
                    <a:lnTo>
                      <a:pt x="3715" y="1899"/>
                    </a:lnTo>
                    <a:lnTo>
                      <a:pt x="3768" y="1984"/>
                    </a:lnTo>
                    <a:lnTo>
                      <a:pt x="3816" y="2063"/>
                    </a:lnTo>
                    <a:lnTo>
                      <a:pt x="3858" y="2148"/>
                    </a:lnTo>
                    <a:lnTo>
                      <a:pt x="3906" y="2222"/>
                    </a:lnTo>
                    <a:lnTo>
                      <a:pt x="3948" y="2296"/>
                    </a:lnTo>
                    <a:lnTo>
                      <a:pt x="3990" y="2364"/>
                    </a:lnTo>
                    <a:lnTo>
                      <a:pt x="4027" y="2433"/>
                    </a:lnTo>
                    <a:lnTo>
                      <a:pt x="4064" y="2497"/>
                    </a:lnTo>
                    <a:lnTo>
                      <a:pt x="4096" y="2555"/>
                    </a:lnTo>
                    <a:lnTo>
                      <a:pt x="4128" y="2608"/>
                    </a:lnTo>
                    <a:lnTo>
                      <a:pt x="4159" y="2655"/>
                    </a:lnTo>
                    <a:lnTo>
                      <a:pt x="4186" y="2703"/>
                    </a:lnTo>
                    <a:lnTo>
                      <a:pt x="4212" y="2745"/>
                    </a:lnTo>
                    <a:lnTo>
                      <a:pt x="4228" y="2788"/>
                    </a:lnTo>
                    <a:lnTo>
                      <a:pt x="4254" y="2835"/>
                    </a:lnTo>
                    <a:lnTo>
                      <a:pt x="4281" y="2872"/>
                    </a:lnTo>
                    <a:lnTo>
                      <a:pt x="4302" y="2909"/>
                    </a:lnTo>
                    <a:lnTo>
                      <a:pt x="4334" y="2957"/>
                    </a:lnTo>
                    <a:lnTo>
                      <a:pt x="4355" y="2994"/>
                    </a:lnTo>
                    <a:lnTo>
                      <a:pt x="4371" y="3036"/>
                    </a:lnTo>
                    <a:lnTo>
                      <a:pt x="4392" y="3068"/>
                    </a:lnTo>
                    <a:lnTo>
                      <a:pt x="4413" y="3094"/>
                    </a:lnTo>
                    <a:lnTo>
                      <a:pt x="4418" y="3105"/>
                    </a:lnTo>
                    <a:lnTo>
                      <a:pt x="4418" y="3110"/>
                    </a:lnTo>
                    <a:lnTo>
                      <a:pt x="4418" y="3110"/>
                    </a:lnTo>
                    <a:lnTo>
                      <a:pt x="4418" y="3110"/>
                    </a:lnTo>
                    <a:lnTo>
                      <a:pt x="4418" y="311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6" name="Freeform 306">
                <a:extLst>
                  <a:ext uri="{FF2B5EF4-FFF2-40B4-BE49-F238E27FC236}">
                    <a16:creationId xmlns:a16="http://schemas.microsoft.com/office/drawing/2014/main" id="{0DC2CE3F-074C-4815-A8F1-E481CA91D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3" y="1037"/>
                <a:ext cx="69" cy="58"/>
              </a:xfrm>
              <a:custGeom>
                <a:avLst/>
                <a:gdLst>
                  <a:gd name="T0" fmla="*/ 69 w 69"/>
                  <a:gd name="T1" fmla="*/ 0 h 58"/>
                  <a:gd name="T2" fmla="*/ 0 w 69"/>
                  <a:gd name="T3" fmla="*/ 37 h 58"/>
                  <a:gd name="T4" fmla="*/ 43 w 69"/>
                  <a:gd name="T5" fmla="*/ 21 h 58"/>
                  <a:gd name="T6" fmla="*/ 32 w 69"/>
                  <a:gd name="T7" fmla="*/ 58 h 58"/>
                  <a:gd name="T8" fmla="*/ 69 w 69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58">
                    <a:moveTo>
                      <a:pt x="69" y="0"/>
                    </a:moveTo>
                    <a:lnTo>
                      <a:pt x="0" y="37"/>
                    </a:lnTo>
                    <a:lnTo>
                      <a:pt x="43" y="21"/>
                    </a:lnTo>
                    <a:lnTo>
                      <a:pt x="32" y="5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7" name="Freeform 307">
                <a:extLst>
                  <a:ext uri="{FF2B5EF4-FFF2-40B4-BE49-F238E27FC236}">
                    <a16:creationId xmlns:a16="http://schemas.microsoft.com/office/drawing/2014/main" id="{47E6D769-6570-4043-97B3-6B08472AE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1201"/>
                <a:ext cx="4418" cy="2856"/>
              </a:xfrm>
              <a:custGeom>
                <a:avLst/>
                <a:gdLst>
                  <a:gd name="T0" fmla="*/ 0 w 4418"/>
                  <a:gd name="T1" fmla="*/ 2856 h 2856"/>
                  <a:gd name="T2" fmla="*/ 5 w 4418"/>
                  <a:gd name="T3" fmla="*/ 2851 h 2856"/>
                  <a:gd name="T4" fmla="*/ 32 w 4418"/>
                  <a:gd name="T5" fmla="*/ 2803 h 2856"/>
                  <a:gd name="T6" fmla="*/ 100 w 4418"/>
                  <a:gd name="T7" fmla="*/ 2698 h 2856"/>
                  <a:gd name="T8" fmla="*/ 185 w 4418"/>
                  <a:gd name="T9" fmla="*/ 2576 h 2856"/>
                  <a:gd name="T10" fmla="*/ 269 w 4418"/>
                  <a:gd name="T11" fmla="*/ 2454 h 2856"/>
                  <a:gd name="T12" fmla="*/ 359 w 4418"/>
                  <a:gd name="T13" fmla="*/ 2338 h 2856"/>
                  <a:gd name="T14" fmla="*/ 444 w 4418"/>
                  <a:gd name="T15" fmla="*/ 2222 h 2856"/>
                  <a:gd name="T16" fmla="*/ 539 w 4418"/>
                  <a:gd name="T17" fmla="*/ 2095 h 2856"/>
                  <a:gd name="T18" fmla="*/ 634 w 4418"/>
                  <a:gd name="T19" fmla="*/ 1978 h 2856"/>
                  <a:gd name="T20" fmla="*/ 735 w 4418"/>
                  <a:gd name="T21" fmla="*/ 1851 h 2856"/>
                  <a:gd name="T22" fmla="*/ 830 w 4418"/>
                  <a:gd name="T23" fmla="*/ 1740 h 2856"/>
                  <a:gd name="T24" fmla="*/ 930 w 4418"/>
                  <a:gd name="T25" fmla="*/ 1619 h 2856"/>
                  <a:gd name="T26" fmla="*/ 1041 w 4418"/>
                  <a:gd name="T27" fmla="*/ 1486 h 2856"/>
                  <a:gd name="T28" fmla="*/ 1163 w 4418"/>
                  <a:gd name="T29" fmla="*/ 1343 h 2856"/>
                  <a:gd name="T30" fmla="*/ 1305 w 4418"/>
                  <a:gd name="T31" fmla="*/ 1190 h 2856"/>
                  <a:gd name="T32" fmla="*/ 1453 w 4418"/>
                  <a:gd name="T33" fmla="*/ 1021 h 2856"/>
                  <a:gd name="T34" fmla="*/ 1617 w 4418"/>
                  <a:gd name="T35" fmla="*/ 846 h 2856"/>
                  <a:gd name="T36" fmla="*/ 1802 w 4418"/>
                  <a:gd name="T37" fmla="*/ 661 h 2856"/>
                  <a:gd name="T38" fmla="*/ 1982 w 4418"/>
                  <a:gd name="T39" fmla="*/ 481 h 2856"/>
                  <a:gd name="T40" fmla="*/ 2172 w 4418"/>
                  <a:gd name="T41" fmla="*/ 307 h 2856"/>
                  <a:gd name="T42" fmla="*/ 2346 w 4418"/>
                  <a:gd name="T43" fmla="*/ 159 h 2856"/>
                  <a:gd name="T44" fmla="*/ 2500 w 4418"/>
                  <a:gd name="T45" fmla="*/ 53 h 2856"/>
                  <a:gd name="T46" fmla="*/ 2637 w 4418"/>
                  <a:gd name="T47" fmla="*/ 0 h 2856"/>
                  <a:gd name="T48" fmla="*/ 2769 w 4418"/>
                  <a:gd name="T49" fmla="*/ 47 h 2856"/>
                  <a:gd name="T50" fmla="*/ 2880 w 4418"/>
                  <a:gd name="T51" fmla="*/ 190 h 2856"/>
                  <a:gd name="T52" fmla="*/ 2981 w 4418"/>
                  <a:gd name="T53" fmla="*/ 365 h 2856"/>
                  <a:gd name="T54" fmla="*/ 3092 w 4418"/>
                  <a:gd name="T55" fmla="*/ 555 h 2856"/>
                  <a:gd name="T56" fmla="*/ 3213 w 4418"/>
                  <a:gd name="T57" fmla="*/ 767 h 2856"/>
                  <a:gd name="T58" fmla="*/ 3335 w 4418"/>
                  <a:gd name="T59" fmla="*/ 984 h 2856"/>
                  <a:gd name="T60" fmla="*/ 3472 w 4418"/>
                  <a:gd name="T61" fmla="*/ 1211 h 2856"/>
                  <a:gd name="T62" fmla="*/ 3599 w 4418"/>
                  <a:gd name="T63" fmla="*/ 1439 h 2856"/>
                  <a:gd name="T64" fmla="*/ 3726 w 4418"/>
                  <a:gd name="T65" fmla="*/ 1656 h 2856"/>
                  <a:gd name="T66" fmla="*/ 3847 w 4418"/>
                  <a:gd name="T67" fmla="*/ 1867 h 2856"/>
                  <a:gd name="T68" fmla="*/ 3953 w 4418"/>
                  <a:gd name="T69" fmla="*/ 2058 h 2856"/>
                  <a:gd name="T70" fmla="*/ 4054 w 4418"/>
                  <a:gd name="T71" fmla="*/ 2222 h 2856"/>
                  <a:gd name="T72" fmla="*/ 4138 w 4418"/>
                  <a:gd name="T73" fmla="*/ 2364 h 2856"/>
                  <a:gd name="T74" fmla="*/ 4212 w 4418"/>
                  <a:gd name="T75" fmla="*/ 2491 h 2856"/>
                  <a:gd name="T76" fmla="*/ 4281 w 4418"/>
                  <a:gd name="T77" fmla="*/ 2624 h 2856"/>
                  <a:gd name="T78" fmla="*/ 4355 w 4418"/>
                  <a:gd name="T79" fmla="*/ 2740 h 2856"/>
                  <a:gd name="T80" fmla="*/ 4413 w 4418"/>
                  <a:gd name="T81" fmla="*/ 2840 h 2856"/>
                  <a:gd name="T82" fmla="*/ 4418 w 4418"/>
                  <a:gd name="T83" fmla="*/ 2856 h 2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18" h="2856">
                    <a:moveTo>
                      <a:pt x="0" y="2856"/>
                    </a:moveTo>
                    <a:lnTo>
                      <a:pt x="0" y="2856"/>
                    </a:lnTo>
                    <a:lnTo>
                      <a:pt x="0" y="2856"/>
                    </a:lnTo>
                    <a:lnTo>
                      <a:pt x="0" y="2856"/>
                    </a:lnTo>
                    <a:lnTo>
                      <a:pt x="0" y="2856"/>
                    </a:lnTo>
                    <a:lnTo>
                      <a:pt x="5" y="2851"/>
                    </a:lnTo>
                    <a:lnTo>
                      <a:pt x="5" y="2846"/>
                    </a:lnTo>
                    <a:lnTo>
                      <a:pt x="11" y="2835"/>
                    </a:lnTo>
                    <a:lnTo>
                      <a:pt x="32" y="2803"/>
                    </a:lnTo>
                    <a:lnTo>
                      <a:pt x="53" y="2777"/>
                    </a:lnTo>
                    <a:lnTo>
                      <a:pt x="74" y="2735"/>
                    </a:lnTo>
                    <a:lnTo>
                      <a:pt x="100" y="2698"/>
                    </a:lnTo>
                    <a:lnTo>
                      <a:pt x="121" y="2661"/>
                    </a:lnTo>
                    <a:lnTo>
                      <a:pt x="148" y="2624"/>
                    </a:lnTo>
                    <a:lnTo>
                      <a:pt x="185" y="2576"/>
                    </a:lnTo>
                    <a:lnTo>
                      <a:pt x="211" y="2539"/>
                    </a:lnTo>
                    <a:lnTo>
                      <a:pt x="238" y="2502"/>
                    </a:lnTo>
                    <a:lnTo>
                      <a:pt x="269" y="2454"/>
                    </a:lnTo>
                    <a:lnTo>
                      <a:pt x="296" y="2417"/>
                    </a:lnTo>
                    <a:lnTo>
                      <a:pt x="322" y="2380"/>
                    </a:lnTo>
                    <a:lnTo>
                      <a:pt x="359" y="2338"/>
                    </a:lnTo>
                    <a:lnTo>
                      <a:pt x="391" y="2290"/>
                    </a:lnTo>
                    <a:lnTo>
                      <a:pt x="412" y="2259"/>
                    </a:lnTo>
                    <a:lnTo>
                      <a:pt x="444" y="2222"/>
                    </a:lnTo>
                    <a:lnTo>
                      <a:pt x="476" y="2179"/>
                    </a:lnTo>
                    <a:lnTo>
                      <a:pt x="513" y="2137"/>
                    </a:lnTo>
                    <a:lnTo>
                      <a:pt x="539" y="2095"/>
                    </a:lnTo>
                    <a:lnTo>
                      <a:pt x="571" y="2058"/>
                    </a:lnTo>
                    <a:lnTo>
                      <a:pt x="597" y="2021"/>
                    </a:lnTo>
                    <a:lnTo>
                      <a:pt x="634" y="1978"/>
                    </a:lnTo>
                    <a:lnTo>
                      <a:pt x="666" y="1936"/>
                    </a:lnTo>
                    <a:lnTo>
                      <a:pt x="698" y="1894"/>
                    </a:lnTo>
                    <a:lnTo>
                      <a:pt x="735" y="1851"/>
                    </a:lnTo>
                    <a:lnTo>
                      <a:pt x="766" y="1814"/>
                    </a:lnTo>
                    <a:lnTo>
                      <a:pt x="798" y="1777"/>
                    </a:lnTo>
                    <a:lnTo>
                      <a:pt x="830" y="1740"/>
                    </a:lnTo>
                    <a:lnTo>
                      <a:pt x="856" y="1703"/>
                    </a:lnTo>
                    <a:lnTo>
                      <a:pt x="888" y="1661"/>
                    </a:lnTo>
                    <a:lnTo>
                      <a:pt x="930" y="1619"/>
                    </a:lnTo>
                    <a:lnTo>
                      <a:pt x="967" y="1576"/>
                    </a:lnTo>
                    <a:lnTo>
                      <a:pt x="999" y="1534"/>
                    </a:lnTo>
                    <a:lnTo>
                      <a:pt x="1041" y="1486"/>
                    </a:lnTo>
                    <a:lnTo>
                      <a:pt x="1083" y="1439"/>
                    </a:lnTo>
                    <a:lnTo>
                      <a:pt x="1126" y="1391"/>
                    </a:lnTo>
                    <a:lnTo>
                      <a:pt x="1163" y="1343"/>
                    </a:lnTo>
                    <a:lnTo>
                      <a:pt x="1210" y="1291"/>
                    </a:lnTo>
                    <a:lnTo>
                      <a:pt x="1252" y="1243"/>
                    </a:lnTo>
                    <a:lnTo>
                      <a:pt x="1305" y="1190"/>
                    </a:lnTo>
                    <a:lnTo>
                      <a:pt x="1353" y="1132"/>
                    </a:lnTo>
                    <a:lnTo>
                      <a:pt x="1406" y="1079"/>
                    </a:lnTo>
                    <a:lnTo>
                      <a:pt x="1453" y="1021"/>
                    </a:lnTo>
                    <a:lnTo>
                      <a:pt x="1511" y="963"/>
                    </a:lnTo>
                    <a:lnTo>
                      <a:pt x="1564" y="904"/>
                    </a:lnTo>
                    <a:lnTo>
                      <a:pt x="1617" y="846"/>
                    </a:lnTo>
                    <a:lnTo>
                      <a:pt x="1681" y="783"/>
                    </a:lnTo>
                    <a:lnTo>
                      <a:pt x="1739" y="725"/>
                    </a:lnTo>
                    <a:lnTo>
                      <a:pt x="1802" y="661"/>
                    </a:lnTo>
                    <a:lnTo>
                      <a:pt x="1860" y="603"/>
                    </a:lnTo>
                    <a:lnTo>
                      <a:pt x="1924" y="539"/>
                    </a:lnTo>
                    <a:lnTo>
                      <a:pt x="1982" y="481"/>
                    </a:lnTo>
                    <a:lnTo>
                      <a:pt x="2051" y="418"/>
                    </a:lnTo>
                    <a:lnTo>
                      <a:pt x="2109" y="365"/>
                    </a:lnTo>
                    <a:lnTo>
                      <a:pt x="2172" y="307"/>
                    </a:lnTo>
                    <a:lnTo>
                      <a:pt x="2230" y="254"/>
                    </a:lnTo>
                    <a:lnTo>
                      <a:pt x="2288" y="206"/>
                    </a:lnTo>
                    <a:lnTo>
                      <a:pt x="2346" y="159"/>
                    </a:lnTo>
                    <a:lnTo>
                      <a:pt x="2405" y="116"/>
                    </a:lnTo>
                    <a:lnTo>
                      <a:pt x="2452" y="84"/>
                    </a:lnTo>
                    <a:lnTo>
                      <a:pt x="2500" y="53"/>
                    </a:lnTo>
                    <a:lnTo>
                      <a:pt x="2542" y="32"/>
                    </a:lnTo>
                    <a:lnTo>
                      <a:pt x="2584" y="16"/>
                    </a:lnTo>
                    <a:lnTo>
                      <a:pt x="2637" y="0"/>
                    </a:lnTo>
                    <a:lnTo>
                      <a:pt x="2679" y="0"/>
                    </a:lnTo>
                    <a:lnTo>
                      <a:pt x="2732" y="16"/>
                    </a:lnTo>
                    <a:lnTo>
                      <a:pt x="2769" y="47"/>
                    </a:lnTo>
                    <a:lnTo>
                      <a:pt x="2812" y="90"/>
                    </a:lnTo>
                    <a:lnTo>
                      <a:pt x="2843" y="137"/>
                    </a:lnTo>
                    <a:lnTo>
                      <a:pt x="2880" y="190"/>
                    </a:lnTo>
                    <a:lnTo>
                      <a:pt x="2912" y="248"/>
                    </a:lnTo>
                    <a:lnTo>
                      <a:pt x="2944" y="307"/>
                    </a:lnTo>
                    <a:lnTo>
                      <a:pt x="2981" y="365"/>
                    </a:lnTo>
                    <a:lnTo>
                      <a:pt x="3018" y="428"/>
                    </a:lnTo>
                    <a:lnTo>
                      <a:pt x="3055" y="492"/>
                    </a:lnTo>
                    <a:lnTo>
                      <a:pt x="3092" y="555"/>
                    </a:lnTo>
                    <a:lnTo>
                      <a:pt x="3134" y="624"/>
                    </a:lnTo>
                    <a:lnTo>
                      <a:pt x="3171" y="693"/>
                    </a:lnTo>
                    <a:lnTo>
                      <a:pt x="3213" y="767"/>
                    </a:lnTo>
                    <a:lnTo>
                      <a:pt x="3250" y="836"/>
                    </a:lnTo>
                    <a:lnTo>
                      <a:pt x="3293" y="910"/>
                    </a:lnTo>
                    <a:lnTo>
                      <a:pt x="3335" y="984"/>
                    </a:lnTo>
                    <a:lnTo>
                      <a:pt x="3382" y="1058"/>
                    </a:lnTo>
                    <a:lnTo>
                      <a:pt x="3425" y="1132"/>
                    </a:lnTo>
                    <a:lnTo>
                      <a:pt x="3472" y="1211"/>
                    </a:lnTo>
                    <a:lnTo>
                      <a:pt x="3509" y="1285"/>
                    </a:lnTo>
                    <a:lnTo>
                      <a:pt x="3557" y="1359"/>
                    </a:lnTo>
                    <a:lnTo>
                      <a:pt x="3599" y="1439"/>
                    </a:lnTo>
                    <a:lnTo>
                      <a:pt x="3641" y="1513"/>
                    </a:lnTo>
                    <a:lnTo>
                      <a:pt x="3684" y="1587"/>
                    </a:lnTo>
                    <a:lnTo>
                      <a:pt x="3726" y="1656"/>
                    </a:lnTo>
                    <a:lnTo>
                      <a:pt x="3768" y="1730"/>
                    </a:lnTo>
                    <a:lnTo>
                      <a:pt x="3805" y="1798"/>
                    </a:lnTo>
                    <a:lnTo>
                      <a:pt x="3847" y="1867"/>
                    </a:lnTo>
                    <a:lnTo>
                      <a:pt x="3884" y="1931"/>
                    </a:lnTo>
                    <a:lnTo>
                      <a:pt x="3921" y="1994"/>
                    </a:lnTo>
                    <a:lnTo>
                      <a:pt x="3953" y="2058"/>
                    </a:lnTo>
                    <a:lnTo>
                      <a:pt x="3990" y="2116"/>
                    </a:lnTo>
                    <a:lnTo>
                      <a:pt x="4022" y="2169"/>
                    </a:lnTo>
                    <a:lnTo>
                      <a:pt x="4054" y="2222"/>
                    </a:lnTo>
                    <a:lnTo>
                      <a:pt x="4085" y="2274"/>
                    </a:lnTo>
                    <a:lnTo>
                      <a:pt x="4106" y="2322"/>
                    </a:lnTo>
                    <a:lnTo>
                      <a:pt x="4138" y="2364"/>
                    </a:lnTo>
                    <a:lnTo>
                      <a:pt x="4159" y="2407"/>
                    </a:lnTo>
                    <a:lnTo>
                      <a:pt x="4180" y="2444"/>
                    </a:lnTo>
                    <a:lnTo>
                      <a:pt x="4212" y="2491"/>
                    </a:lnTo>
                    <a:lnTo>
                      <a:pt x="4233" y="2539"/>
                    </a:lnTo>
                    <a:lnTo>
                      <a:pt x="4260" y="2576"/>
                    </a:lnTo>
                    <a:lnTo>
                      <a:pt x="4281" y="2624"/>
                    </a:lnTo>
                    <a:lnTo>
                      <a:pt x="4307" y="2661"/>
                    </a:lnTo>
                    <a:lnTo>
                      <a:pt x="4334" y="2703"/>
                    </a:lnTo>
                    <a:lnTo>
                      <a:pt x="4355" y="2740"/>
                    </a:lnTo>
                    <a:lnTo>
                      <a:pt x="4376" y="2782"/>
                    </a:lnTo>
                    <a:lnTo>
                      <a:pt x="4392" y="2809"/>
                    </a:lnTo>
                    <a:lnTo>
                      <a:pt x="4413" y="2840"/>
                    </a:lnTo>
                    <a:lnTo>
                      <a:pt x="4418" y="2851"/>
                    </a:lnTo>
                    <a:lnTo>
                      <a:pt x="4418" y="2856"/>
                    </a:lnTo>
                    <a:lnTo>
                      <a:pt x="4418" y="2856"/>
                    </a:lnTo>
                    <a:lnTo>
                      <a:pt x="4418" y="2856"/>
                    </a:lnTo>
                    <a:lnTo>
                      <a:pt x="4418" y="2856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8" name="Freeform 308">
                <a:extLst>
                  <a:ext uri="{FF2B5EF4-FFF2-40B4-BE49-F238E27FC236}">
                    <a16:creationId xmlns:a16="http://schemas.microsoft.com/office/drawing/2014/main" id="{A454B63A-9351-4178-8EB4-C0E8EBAA6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312"/>
                <a:ext cx="79" cy="53"/>
              </a:xfrm>
              <a:custGeom>
                <a:avLst/>
                <a:gdLst>
                  <a:gd name="T0" fmla="*/ 79 w 79"/>
                  <a:gd name="T1" fmla="*/ 0 h 53"/>
                  <a:gd name="T2" fmla="*/ 0 w 79"/>
                  <a:gd name="T3" fmla="*/ 21 h 53"/>
                  <a:gd name="T4" fmla="*/ 47 w 79"/>
                  <a:gd name="T5" fmla="*/ 16 h 53"/>
                  <a:gd name="T6" fmla="*/ 32 w 79"/>
                  <a:gd name="T7" fmla="*/ 53 h 53"/>
                  <a:gd name="T8" fmla="*/ 79 w 79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53">
                    <a:moveTo>
                      <a:pt x="79" y="0"/>
                    </a:moveTo>
                    <a:lnTo>
                      <a:pt x="0" y="21"/>
                    </a:lnTo>
                    <a:lnTo>
                      <a:pt x="47" y="16"/>
                    </a:lnTo>
                    <a:lnTo>
                      <a:pt x="32" y="53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09" name="Freeform 309">
                <a:extLst>
                  <a:ext uri="{FF2B5EF4-FFF2-40B4-BE49-F238E27FC236}">
                    <a16:creationId xmlns:a16="http://schemas.microsoft.com/office/drawing/2014/main" id="{61A8830B-DAB7-4C30-8E1B-7C0640196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2227"/>
                <a:ext cx="4418" cy="1830"/>
              </a:xfrm>
              <a:custGeom>
                <a:avLst/>
                <a:gdLst>
                  <a:gd name="T0" fmla="*/ 0 w 4418"/>
                  <a:gd name="T1" fmla="*/ 1830 h 1830"/>
                  <a:gd name="T2" fmla="*/ 0 w 4418"/>
                  <a:gd name="T3" fmla="*/ 1830 h 1830"/>
                  <a:gd name="T4" fmla="*/ 5 w 4418"/>
                  <a:gd name="T5" fmla="*/ 1825 h 1830"/>
                  <a:gd name="T6" fmla="*/ 26 w 4418"/>
                  <a:gd name="T7" fmla="*/ 1793 h 1830"/>
                  <a:gd name="T8" fmla="*/ 69 w 4418"/>
                  <a:gd name="T9" fmla="*/ 1735 h 1830"/>
                  <a:gd name="T10" fmla="*/ 127 w 4418"/>
                  <a:gd name="T11" fmla="*/ 1666 h 1830"/>
                  <a:gd name="T12" fmla="*/ 195 w 4418"/>
                  <a:gd name="T13" fmla="*/ 1592 h 1830"/>
                  <a:gd name="T14" fmla="*/ 259 w 4418"/>
                  <a:gd name="T15" fmla="*/ 1529 h 1830"/>
                  <a:gd name="T16" fmla="*/ 328 w 4418"/>
                  <a:gd name="T17" fmla="*/ 1460 h 1830"/>
                  <a:gd name="T18" fmla="*/ 402 w 4418"/>
                  <a:gd name="T19" fmla="*/ 1391 h 1830"/>
                  <a:gd name="T20" fmla="*/ 476 w 4418"/>
                  <a:gd name="T21" fmla="*/ 1323 h 1830"/>
                  <a:gd name="T22" fmla="*/ 550 w 4418"/>
                  <a:gd name="T23" fmla="*/ 1259 h 1830"/>
                  <a:gd name="T24" fmla="*/ 634 w 4418"/>
                  <a:gd name="T25" fmla="*/ 1185 h 1830"/>
                  <a:gd name="T26" fmla="*/ 713 w 4418"/>
                  <a:gd name="T27" fmla="*/ 1127 h 1830"/>
                  <a:gd name="T28" fmla="*/ 787 w 4418"/>
                  <a:gd name="T29" fmla="*/ 1069 h 1830"/>
                  <a:gd name="T30" fmla="*/ 877 w 4418"/>
                  <a:gd name="T31" fmla="*/ 1000 h 1830"/>
                  <a:gd name="T32" fmla="*/ 957 w 4418"/>
                  <a:gd name="T33" fmla="*/ 942 h 1830"/>
                  <a:gd name="T34" fmla="*/ 1036 w 4418"/>
                  <a:gd name="T35" fmla="*/ 883 h 1830"/>
                  <a:gd name="T36" fmla="*/ 1126 w 4418"/>
                  <a:gd name="T37" fmla="*/ 820 h 1830"/>
                  <a:gd name="T38" fmla="*/ 1221 w 4418"/>
                  <a:gd name="T39" fmla="*/ 757 h 1830"/>
                  <a:gd name="T40" fmla="*/ 1332 w 4418"/>
                  <a:gd name="T41" fmla="*/ 688 h 1830"/>
                  <a:gd name="T42" fmla="*/ 1437 w 4418"/>
                  <a:gd name="T43" fmla="*/ 619 h 1830"/>
                  <a:gd name="T44" fmla="*/ 1559 w 4418"/>
                  <a:gd name="T45" fmla="*/ 545 h 1830"/>
                  <a:gd name="T46" fmla="*/ 1686 w 4418"/>
                  <a:gd name="T47" fmla="*/ 471 h 1830"/>
                  <a:gd name="T48" fmla="*/ 1818 w 4418"/>
                  <a:gd name="T49" fmla="*/ 397 h 1830"/>
                  <a:gd name="T50" fmla="*/ 1961 w 4418"/>
                  <a:gd name="T51" fmla="*/ 328 h 1830"/>
                  <a:gd name="T52" fmla="*/ 2109 w 4418"/>
                  <a:gd name="T53" fmla="*/ 254 h 1830"/>
                  <a:gd name="T54" fmla="*/ 2267 w 4418"/>
                  <a:gd name="T55" fmla="*/ 185 h 1830"/>
                  <a:gd name="T56" fmla="*/ 2415 w 4418"/>
                  <a:gd name="T57" fmla="*/ 127 h 1830"/>
                  <a:gd name="T58" fmla="*/ 2568 w 4418"/>
                  <a:gd name="T59" fmla="*/ 74 h 1830"/>
                  <a:gd name="T60" fmla="*/ 2711 w 4418"/>
                  <a:gd name="T61" fmla="*/ 37 h 1830"/>
                  <a:gd name="T62" fmla="*/ 2849 w 4418"/>
                  <a:gd name="T63" fmla="*/ 11 h 1830"/>
                  <a:gd name="T64" fmla="*/ 2975 w 4418"/>
                  <a:gd name="T65" fmla="*/ 0 h 1830"/>
                  <a:gd name="T66" fmla="*/ 3086 w 4418"/>
                  <a:gd name="T67" fmla="*/ 5 h 1830"/>
                  <a:gd name="T68" fmla="*/ 3182 w 4418"/>
                  <a:gd name="T69" fmla="*/ 27 h 1830"/>
                  <a:gd name="T70" fmla="*/ 3271 w 4418"/>
                  <a:gd name="T71" fmla="*/ 69 h 1830"/>
                  <a:gd name="T72" fmla="*/ 3361 w 4418"/>
                  <a:gd name="T73" fmla="*/ 138 h 1830"/>
                  <a:gd name="T74" fmla="*/ 3440 w 4418"/>
                  <a:gd name="T75" fmla="*/ 212 h 1830"/>
                  <a:gd name="T76" fmla="*/ 3504 w 4418"/>
                  <a:gd name="T77" fmla="*/ 291 h 1830"/>
                  <a:gd name="T78" fmla="*/ 3567 w 4418"/>
                  <a:gd name="T79" fmla="*/ 376 h 1830"/>
                  <a:gd name="T80" fmla="*/ 3620 w 4418"/>
                  <a:gd name="T81" fmla="*/ 466 h 1830"/>
                  <a:gd name="T82" fmla="*/ 3678 w 4418"/>
                  <a:gd name="T83" fmla="*/ 550 h 1830"/>
                  <a:gd name="T84" fmla="*/ 3726 w 4418"/>
                  <a:gd name="T85" fmla="*/ 635 h 1830"/>
                  <a:gd name="T86" fmla="*/ 3773 w 4418"/>
                  <a:gd name="T87" fmla="*/ 719 h 1830"/>
                  <a:gd name="T88" fmla="*/ 3826 w 4418"/>
                  <a:gd name="T89" fmla="*/ 804 h 1830"/>
                  <a:gd name="T90" fmla="*/ 3874 w 4418"/>
                  <a:gd name="T91" fmla="*/ 894 h 1830"/>
                  <a:gd name="T92" fmla="*/ 3932 w 4418"/>
                  <a:gd name="T93" fmla="*/ 989 h 1830"/>
                  <a:gd name="T94" fmla="*/ 3985 w 4418"/>
                  <a:gd name="T95" fmla="*/ 1079 h 1830"/>
                  <a:gd name="T96" fmla="*/ 4038 w 4418"/>
                  <a:gd name="T97" fmla="*/ 1164 h 1830"/>
                  <a:gd name="T98" fmla="*/ 4085 w 4418"/>
                  <a:gd name="T99" fmla="*/ 1254 h 1830"/>
                  <a:gd name="T100" fmla="*/ 4138 w 4418"/>
                  <a:gd name="T101" fmla="*/ 1344 h 1830"/>
                  <a:gd name="T102" fmla="*/ 4186 w 4418"/>
                  <a:gd name="T103" fmla="*/ 1423 h 1830"/>
                  <a:gd name="T104" fmla="*/ 4239 w 4418"/>
                  <a:gd name="T105" fmla="*/ 1518 h 1830"/>
                  <a:gd name="T106" fmla="*/ 4286 w 4418"/>
                  <a:gd name="T107" fmla="*/ 1603 h 1830"/>
                  <a:gd name="T108" fmla="*/ 4334 w 4418"/>
                  <a:gd name="T109" fmla="*/ 1682 h 1830"/>
                  <a:gd name="T110" fmla="*/ 4381 w 4418"/>
                  <a:gd name="T111" fmla="*/ 1762 h 1830"/>
                  <a:gd name="T112" fmla="*/ 4408 w 4418"/>
                  <a:gd name="T113" fmla="*/ 1820 h 1830"/>
                  <a:gd name="T114" fmla="*/ 4418 w 4418"/>
                  <a:gd name="T115" fmla="*/ 1830 h 1830"/>
                  <a:gd name="T116" fmla="*/ 4418 w 4418"/>
                  <a:gd name="T117" fmla="*/ 1830 h 1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18" h="1830">
                    <a:moveTo>
                      <a:pt x="0" y="1830"/>
                    </a:moveTo>
                    <a:lnTo>
                      <a:pt x="0" y="1830"/>
                    </a:lnTo>
                    <a:lnTo>
                      <a:pt x="0" y="1830"/>
                    </a:lnTo>
                    <a:lnTo>
                      <a:pt x="0" y="1830"/>
                    </a:lnTo>
                    <a:lnTo>
                      <a:pt x="0" y="1830"/>
                    </a:lnTo>
                    <a:lnTo>
                      <a:pt x="5" y="1825"/>
                    </a:lnTo>
                    <a:lnTo>
                      <a:pt x="11" y="1814"/>
                    </a:lnTo>
                    <a:lnTo>
                      <a:pt x="26" y="1793"/>
                    </a:lnTo>
                    <a:lnTo>
                      <a:pt x="37" y="1772"/>
                    </a:lnTo>
                    <a:lnTo>
                      <a:pt x="69" y="1735"/>
                    </a:lnTo>
                    <a:lnTo>
                      <a:pt x="95" y="1703"/>
                    </a:lnTo>
                    <a:lnTo>
                      <a:pt x="127" y="1666"/>
                    </a:lnTo>
                    <a:lnTo>
                      <a:pt x="153" y="1635"/>
                    </a:lnTo>
                    <a:lnTo>
                      <a:pt x="195" y="1592"/>
                    </a:lnTo>
                    <a:lnTo>
                      <a:pt x="227" y="1561"/>
                    </a:lnTo>
                    <a:lnTo>
                      <a:pt x="259" y="1529"/>
                    </a:lnTo>
                    <a:lnTo>
                      <a:pt x="301" y="1486"/>
                    </a:lnTo>
                    <a:lnTo>
                      <a:pt x="328" y="1460"/>
                    </a:lnTo>
                    <a:lnTo>
                      <a:pt x="370" y="1423"/>
                    </a:lnTo>
                    <a:lnTo>
                      <a:pt x="402" y="1391"/>
                    </a:lnTo>
                    <a:lnTo>
                      <a:pt x="444" y="1354"/>
                    </a:lnTo>
                    <a:lnTo>
                      <a:pt x="476" y="1323"/>
                    </a:lnTo>
                    <a:lnTo>
                      <a:pt x="513" y="1291"/>
                    </a:lnTo>
                    <a:lnTo>
                      <a:pt x="550" y="1259"/>
                    </a:lnTo>
                    <a:lnTo>
                      <a:pt x="592" y="1222"/>
                    </a:lnTo>
                    <a:lnTo>
                      <a:pt x="634" y="1185"/>
                    </a:lnTo>
                    <a:lnTo>
                      <a:pt x="671" y="1159"/>
                    </a:lnTo>
                    <a:lnTo>
                      <a:pt x="713" y="1127"/>
                    </a:lnTo>
                    <a:lnTo>
                      <a:pt x="750" y="1100"/>
                    </a:lnTo>
                    <a:lnTo>
                      <a:pt x="787" y="1069"/>
                    </a:lnTo>
                    <a:lnTo>
                      <a:pt x="830" y="1032"/>
                    </a:lnTo>
                    <a:lnTo>
                      <a:pt x="877" y="1000"/>
                    </a:lnTo>
                    <a:lnTo>
                      <a:pt x="914" y="973"/>
                    </a:lnTo>
                    <a:lnTo>
                      <a:pt x="957" y="942"/>
                    </a:lnTo>
                    <a:lnTo>
                      <a:pt x="994" y="915"/>
                    </a:lnTo>
                    <a:lnTo>
                      <a:pt x="1036" y="883"/>
                    </a:lnTo>
                    <a:lnTo>
                      <a:pt x="1083" y="852"/>
                    </a:lnTo>
                    <a:lnTo>
                      <a:pt x="1126" y="820"/>
                    </a:lnTo>
                    <a:lnTo>
                      <a:pt x="1178" y="788"/>
                    </a:lnTo>
                    <a:lnTo>
                      <a:pt x="1221" y="757"/>
                    </a:lnTo>
                    <a:lnTo>
                      <a:pt x="1274" y="725"/>
                    </a:lnTo>
                    <a:lnTo>
                      <a:pt x="1332" y="688"/>
                    </a:lnTo>
                    <a:lnTo>
                      <a:pt x="1379" y="656"/>
                    </a:lnTo>
                    <a:lnTo>
                      <a:pt x="1437" y="619"/>
                    </a:lnTo>
                    <a:lnTo>
                      <a:pt x="1496" y="582"/>
                    </a:lnTo>
                    <a:lnTo>
                      <a:pt x="1559" y="545"/>
                    </a:lnTo>
                    <a:lnTo>
                      <a:pt x="1622" y="508"/>
                    </a:lnTo>
                    <a:lnTo>
                      <a:pt x="1686" y="471"/>
                    </a:lnTo>
                    <a:lnTo>
                      <a:pt x="1755" y="434"/>
                    </a:lnTo>
                    <a:lnTo>
                      <a:pt x="1818" y="397"/>
                    </a:lnTo>
                    <a:lnTo>
                      <a:pt x="1892" y="360"/>
                    </a:lnTo>
                    <a:lnTo>
                      <a:pt x="1961" y="328"/>
                    </a:lnTo>
                    <a:lnTo>
                      <a:pt x="2035" y="291"/>
                    </a:lnTo>
                    <a:lnTo>
                      <a:pt x="2109" y="254"/>
                    </a:lnTo>
                    <a:lnTo>
                      <a:pt x="2183" y="222"/>
                    </a:lnTo>
                    <a:lnTo>
                      <a:pt x="2267" y="185"/>
                    </a:lnTo>
                    <a:lnTo>
                      <a:pt x="2336" y="159"/>
                    </a:lnTo>
                    <a:lnTo>
                      <a:pt x="2415" y="127"/>
                    </a:lnTo>
                    <a:lnTo>
                      <a:pt x="2489" y="101"/>
                    </a:lnTo>
                    <a:lnTo>
                      <a:pt x="2568" y="74"/>
                    </a:lnTo>
                    <a:lnTo>
                      <a:pt x="2637" y="53"/>
                    </a:lnTo>
                    <a:lnTo>
                      <a:pt x="2711" y="37"/>
                    </a:lnTo>
                    <a:lnTo>
                      <a:pt x="2780" y="21"/>
                    </a:lnTo>
                    <a:lnTo>
                      <a:pt x="2849" y="11"/>
                    </a:lnTo>
                    <a:lnTo>
                      <a:pt x="2912" y="5"/>
                    </a:lnTo>
                    <a:lnTo>
                      <a:pt x="2975" y="0"/>
                    </a:lnTo>
                    <a:lnTo>
                      <a:pt x="3034" y="0"/>
                    </a:lnTo>
                    <a:lnTo>
                      <a:pt x="3086" y="5"/>
                    </a:lnTo>
                    <a:lnTo>
                      <a:pt x="3134" y="16"/>
                    </a:lnTo>
                    <a:lnTo>
                      <a:pt x="3182" y="27"/>
                    </a:lnTo>
                    <a:lnTo>
                      <a:pt x="3224" y="48"/>
                    </a:lnTo>
                    <a:lnTo>
                      <a:pt x="3271" y="69"/>
                    </a:lnTo>
                    <a:lnTo>
                      <a:pt x="3324" y="101"/>
                    </a:lnTo>
                    <a:lnTo>
                      <a:pt x="3361" y="138"/>
                    </a:lnTo>
                    <a:lnTo>
                      <a:pt x="3403" y="169"/>
                    </a:lnTo>
                    <a:lnTo>
                      <a:pt x="3440" y="212"/>
                    </a:lnTo>
                    <a:lnTo>
                      <a:pt x="3477" y="249"/>
                    </a:lnTo>
                    <a:lnTo>
                      <a:pt x="3504" y="291"/>
                    </a:lnTo>
                    <a:lnTo>
                      <a:pt x="3536" y="333"/>
                    </a:lnTo>
                    <a:lnTo>
                      <a:pt x="3567" y="376"/>
                    </a:lnTo>
                    <a:lnTo>
                      <a:pt x="3594" y="423"/>
                    </a:lnTo>
                    <a:lnTo>
                      <a:pt x="3620" y="466"/>
                    </a:lnTo>
                    <a:lnTo>
                      <a:pt x="3647" y="508"/>
                    </a:lnTo>
                    <a:lnTo>
                      <a:pt x="3678" y="550"/>
                    </a:lnTo>
                    <a:lnTo>
                      <a:pt x="3699" y="593"/>
                    </a:lnTo>
                    <a:lnTo>
                      <a:pt x="3726" y="635"/>
                    </a:lnTo>
                    <a:lnTo>
                      <a:pt x="3752" y="677"/>
                    </a:lnTo>
                    <a:lnTo>
                      <a:pt x="3773" y="719"/>
                    </a:lnTo>
                    <a:lnTo>
                      <a:pt x="3805" y="762"/>
                    </a:lnTo>
                    <a:lnTo>
                      <a:pt x="3826" y="804"/>
                    </a:lnTo>
                    <a:lnTo>
                      <a:pt x="3847" y="841"/>
                    </a:lnTo>
                    <a:lnTo>
                      <a:pt x="3874" y="894"/>
                    </a:lnTo>
                    <a:lnTo>
                      <a:pt x="3906" y="942"/>
                    </a:lnTo>
                    <a:lnTo>
                      <a:pt x="3932" y="989"/>
                    </a:lnTo>
                    <a:lnTo>
                      <a:pt x="3964" y="1037"/>
                    </a:lnTo>
                    <a:lnTo>
                      <a:pt x="3985" y="1079"/>
                    </a:lnTo>
                    <a:lnTo>
                      <a:pt x="4011" y="1121"/>
                    </a:lnTo>
                    <a:lnTo>
                      <a:pt x="4038" y="1164"/>
                    </a:lnTo>
                    <a:lnTo>
                      <a:pt x="4054" y="1206"/>
                    </a:lnTo>
                    <a:lnTo>
                      <a:pt x="4085" y="1254"/>
                    </a:lnTo>
                    <a:lnTo>
                      <a:pt x="4112" y="1301"/>
                    </a:lnTo>
                    <a:lnTo>
                      <a:pt x="4138" y="1344"/>
                    </a:lnTo>
                    <a:lnTo>
                      <a:pt x="4165" y="1386"/>
                    </a:lnTo>
                    <a:lnTo>
                      <a:pt x="4186" y="1423"/>
                    </a:lnTo>
                    <a:lnTo>
                      <a:pt x="4212" y="1471"/>
                    </a:lnTo>
                    <a:lnTo>
                      <a:pt x="4239" y="1518"/>
                    </a:lnTo>
                    <a:lnTo>
                      <a:pt x="4260" y="1555"/>
                    </a:lnTo>
                    <a:lnTo>
                      <a:pt x="4286" y="1603"/>
                    </a:lnTo>
                    <a:lnTo>
                      <a:pt x="4313" y="1640"/>
                    </a:lnTo>
                    <a:lnTo>
                      <a:pt x="4334" y="1682"/>
                    </a:lnTo>
                    <a:lnTo>
                      <a:pt x="4355" y="1719"/>
                    </a:lnTo>
                    <a:lnTo>
                      <a:pt x="4381" y="1762"/>
                    </a:lnTo>
                    <a:lnTo>
                      <a:pt x="4397" y="1788"/>
                    </a:lnTo>
                    <a:lnTo>
                      <a:pt x="4408" y="1820"/>
                    </a:lnTo>
                    <a:lnTo>
                      <a:pt x="4418" y="1825"/>
                    </a:lnTo>
                    <a:lnTo>
                      <a:pt x="4418" y="1830"/>
                    </a:lnTo>
                    <a:lnTo>
                      <a:pt x="4418" y="1830"/>
                    </a:lnTo>
                    <a:lnTo>
                      <a:pt x="4418" y="1830"/>
                    </a:lnTo>
                    <a:lnTo>
                      <a:pt x="4418" y="1830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10" name="Freeform 310">
                <a:extLst>
                  <a:ext uri="{FF2B5EF4-FFF2-40B4-BE49-F238E27FC236}">
                    <a16:creationId xmlns:a16="http://schemas.microsoft.com/office/drawing/2014/main" id="{F51F7C29-817F-4C1B-9003-3F50C4146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6" y="2349"/>
                <a:ext cx="79" cy="37"/>
              </a:xfrm>
              <a:custGeom>
                <a:avLst/>
                <a:gdLst>
                  <a:gd name="T0" fmla="*/ 79 w 79"/>
                  <a:gd name="T1" fmla="*/ 0 h 37"/>
                  <a:gd name="T2" fmla="*/ 0 w 79"/>
                  <a:gd name="T3" fmla="*/ 5 h 37"/>
                  <a:gd name="T4" fmla="*/ 42 w 79"/>
                  <a:gd name="T5" fmla="*/ 10 h 37"/>
                  <a:gd name="T6" fmla="*/ 10 w 79"/>
                  <a:gd name="T7" fmla="*/ 37 h 37"/>
                  <a:gd name="T8" fmla="*/ 79 w 79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7">
                    <a:moveTo>
                      <a:pt x="79" y="0"/>
                    </a:moveTo>
                    <a:lnTo>
                      <a:pt x="0" y="5"/>
                    </a:lnTo>
                    <a:lnTo>
                      <a:pt x="42" y="10"/>
                    </a:lnTo>
                    <a:lnTo>
                      <a:pt x="10" y="37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11" name="Freeform 311">
                <a:extLst>
                  <a:ext uri="{FF2B5EF4-FFF2-40B4-BE49-F238E27FC236}">
                    <a16:creationId xmlns:a16="http://schemas.microsoft.com/office/drawing/2014/main" id="{61E5B805-F5CE-482C-BB8A-F01F835C2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2476"/>
                <a:ext cx="4418" cy="1581"/>
              </a:xfrm>
              <a:custGeom>
                <a:avLst/>
                <a:gdLst>
                  <a:gd name="T0" fmla="*/ 0 w 4418"/>
                  <a:gd name="T1" fmla="*/ 1581 h 1581"/>
                  <a:gd name="T2" fmla="*/ 0 w 4418"/>
                  <a:gd name="T3" fmla="*/ 1581 h 1581"/>
                  <a:gd name="T4" fmla="*/ 5 w 4418"/>
                  <a:gd name="T5" fmla="*/ 1576 h 1581"/>
                  <a:gd name="T6" fmla="*/ 11 w 4418"/>
                  <a:gd name="T7" fmla="*/ 1560 h 1581"/>
                  <a:gd name="T8" fmla="*/ 63 w 4418"/>
                  <a:gd name="T9" fmla="*/ 1497 h 1581"/>
                  <a:gd name="T10" fmla="*/ 121 w 4418"/>
                  <a:gd name="T11" fmla="*/ 1433 h 1581"/>
                  <a:gd name="T12" fmla="*/ 195 w 4418"/>
                  <a:gd name="T13" fmla="*/ 1364 h 1581"/>
                  <a:gd name="T14" fmla="*/ 264 w 4418"/>
                  <a:gd name="T15" fmla="*/ 1296 h 1581"/>
                  <a:gd name="T16" fmla="*/ 338 w 4418"/>
                  <a:gd name="T17" fmla="*/ 1232 h 1581"/>
                  <a:gd name="T18" fmla="*/ 417 w 4418"/>
                  <a:gd name="T19" fmla="*/ 1169 h 1581"/>
                  <a:gd name="T20" fmla="*/ 497 w 4418"/>
                  <a:gd name="T21" fmla="*/ 1105 h 1581"/>
                  <a:gd name="T22" fmla="*/ 576 w 4418"/>
                  <a:gd name="T23" fmla="*/ 1047 h 1581"/>
                  <a:gd name="T24" fmla="*/ 661 w 4418"/>
                  <a:gd name="T25" fmla="*/ 984 h 1581"/>
                  <a:gd name="T26" fmla="*/ 740 w 4418"/>
                  <a:gd name="T27" fmla="*/ 931 h 1581"/>
                  <a:gd name="T28" fmla="*/ 824 w 4418"/>
                  <a:gd name="T29" fmla="*/ 872 h 1581"/>
                  <a:gd name="T30" fmla="*/ 920 w 4418"/>
                  <a:gd name="T31" fmla="*/ 814 h 1581"/>
                  <a:gd name="T32" fmla="*/ 1004 w 4418"/>
                  <a:gd name="T33" fmla="*/ 761 h 1581"/>
                  <a:gd name="T34" fmla="*/ 1089 w 4418"/>
                  <a:gd name="T35" fmla="*/ 709 h 1581"/>
                  <a:gd name="T36" fmla="*/ 1184 w 4418"/>
                  <a:gd name="T37" fmla="*/ 656 h 1581"/>
                  <a:gd name="T38" fmla="*/ 1284 w 4418"/>
                  <a:gd name="T39" fmla="*/ 597 h 1581"/>
                  <a:gd name="T40" fmla="*/ 1395 w 4418"/>
                  <a:gd name="T41" fmla="*/ 534 h 1581"/>
                  <a:gd name="T42" fmla="*/ 1517 w 4418"/>
                  <a:gd name="T43" fmla="*/ 470 h 1581"/>
                  <a:gd name="T44" fmla="*/ 1649 w 4418"/>
                  <a:gd name="T45" fmla="*/ 412 h 1581"/>
                  <a:gd name="T46" fmla="*/ 1786 w 4418"/>
                  <a:gd name="T47" fmla="*/ 349 h 1581"/>
                  <a:gd name="T48" fmla="*/ 1924 w 4418"/>
                  <a:gd name="T49" fmla="*/ 285 h 1581"/>
                  <a:gd name="T50" fmla="*/ 2077 w 4418"/>
                  <a:gd name="T51" fmla="*/ 222 h 1581"/>
                  <a:gd name="T52" fmla="*/ 2235 w 4418"/>
                  <a:gd name="T53" fmla="*/ 164 h 1581"/>
                  <a:gd name="T54" fmla="*/ 2389 w 4418"/>
                  <a:gd name="T55" fmla="*/ 116 h 1581"/>
                  <a:gd name="T56" fmla="*/ 2553 w 4418"/>
                  <a:gd name="T57" fmla="*/ 68 h 1581"/>
                  <a:gd name="T58" fmla="*/ 2711 w 4418"/>
                  <a:gd name="T59" fmla="*/ 37 h 1581"/>
                  <a:gd name="T60" fmla="*/ 2854 w 4418"/>
                  <a:gd name="T61" fmla="*/ 10 h 1581"/>
                  <a:gd name="T62" fmla="*/ 3002 w 4418"/>
                  <a:gd name="T63" fmla="*/ 0 h 1581"/>
                  <a:gd name="T64" fmla="*/ 3123 w 4418"/>
                  <a:gd name="T65" fmla="*/ 5 h 1581"/>
                  <a:gd name="T66" fmla="*/ 3240 w 4418"/>
                  <a:gd name="T67" fmla="*/ 26 h 1581"/>
                  <a:gd name="T68" fmla="*/ 3329 w 4418"/>
                  <a:gd name="T69" fmla="*/ 58 h 1581"/>
                  <a:gd name="T70" fmla="*/ 3419 w 4418"/>
                  <a:gd name="T71" fmla="*/ 95 h 1581"/>
                  <a:gd name="T72" fmla="*/ 3509 w 4418"/>
                  <a:gd name="T73" fmla="*/ 164 h 1581"/>
                  <a:gd name="T74" fmla="*/ 3588 w 4418"/>
                  <a:gd name="T75" fmla="*/ 238 h 1581"/>
                  <a:gd name="T76" fmla="*/ 3657 w 4418"/>
                  <a:gd name="T77" fmla="*/ 317 h 1581"/>
                  <a:gd name="T78" fmla="*/ 3715 w 4418"/>
                  <a:gd name="T79" fmla="*/ 402 h 1581"/>
                  <a:gd name="T80" fmla="*/ 3768 w 4418"/>
                  <a:gd name="T81" fmla="*/ 481 h 1581"/>
                  <a:gd name="T82" fmla="*/ 3821 w 4418"/>
                  <a:gd name="T83" fmla="*/ 560 h 1581"/>
                  <a:gd name="T84" fmla="*/ 3879 w 4418"/>
                  <a:gd name="T85" fmla="*/ 650 h 1581"/>
                  <a:gd name="T86" fmla="*/ 3932 w 4418"/>
                  <a:gd name="T87" fmla="*/ 746 h 1581"/>
                  <a:gd name="T88" fmla="*/ 3985 w 4418"/>
                  <a:gd name="T89" fmla="*/ 835 h 1581"/>
                  <a:gd name="T90" fmla="*/ 4032 w 4418"/>
                  <a:gd name="T91" fmla="*/ 920 h 1581"/>
                  <a:gd name="T92" fmla="*/ 4085 w 4418"/>
                  <a:gd name="T93" fmla="*/ 1010 h 1581"/>
                  <a:gd name="T94" fmla="*/ 4143 w 4418"/>
                  <a:gd name="T95" fmla="*/ 1100 h 1581"/>
                  <a:gd name="T96" fmla="*/ 4186 w 4418"/>
                  <a:gd name="T97" fmla="*/ 1179 h 1581"/>
                  <a:gd name="T98" fmla="*/ 4239 w 4418"/>
                  <a:gd name="T99" fmla="*/ 1269 h 1581"/>
                  <a:gd name="T100" fmla="*/ 4286 w 4418"/>
                  <a:gd name="T101" fmla="*/ 1359 h 1581"/>
                  <a:gd name="T102" fmla="*/ 4339 w 4418"/>
                  <a:gd name="T103" fmla="*/ 1439 h 1581"/>
                  <a:gd name="T104" fmla="*/ 4387 w 4418"/>
                  <a:gd name="T105" fmla="*/ 1513 h 1581"/>
                  <a:gd name="T106" fmla="*/ 4408 w 4418"/>
                  <a:gd name="T107" fmla="*/ 1571 h 1581"/>
                  <a:gd name="T108" fmla="*/ 4418 w 4418"/>
                  <a:gd name="T109" fmla="*/ 1581 h 1581"/>
                  <a:gd name="T110" fmla="*/ 4418 w 4418"/>
                  <a:gd name="T111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418" h="1581">
                    <a:moveTo>
                      <a:pt x="0" y="1581"/>
                    </a:moveTo>
                    <a:lnTo>
                      <a:pt x="0" y="1581"/>
                    </a:lnTo>
                    <a:lnTo>
                      <a:pt x="0" y="1581"/>
                    </a:lnTo>
                    <a:lnTo>
                      <a:pt x="0" y="1581"/>
                    </a:lnTo>
                    <a:lnTo>
                      <a:pt x="0" y="1581"/>
                    </a:lnTo>
                    <a:lnTo>
                      <a:pt x="5" y="1576"/>
                    </a:lnTo>
                    <a:lnTo>
                      <a:pt x="5" y="1571"/>
                    </a:lnTo>
                    <a:lnTo>
                      <a:pt x="11" y="1560"/>
                    </a:lnTo>
                    <a:lnTo>
                      <a:pt x="42" y="1523"/>
                    </a:lnTo>
                    <a:lnTo>
                      <a:pt x="63" y="1497"/>
                    </a:lnTo>
                    <a:lnTo>
                      <a:pt x="95" y="1460"/>
                    </a:lnTo>
                    <a:lnTo>
                      <a:pt x="121" y="1433"/>
                    </a:lnTo>
                    <a:lnTo>
                      <a:pt x="158" y="1396"/>
                    </a:lnTo>
                    <a:lnTo>
                      <a:pt x="195" y="1364"/>
                    </a:lnTo>
                    <a:lnTo>
                      <a:pt x="232" y="1327"/>
                    </a:lnTo>
                    <a:lnTo>
                      <a:pt x="264" y="1296"/>
                    </a:lnTo>
                    <a:lnTo>
                      <a:pt x="301" y="1264"/>
                    </a:lnTo>
                    <a:lnTo>
                      <a:pt x="338" y="1232"/>
                    </a:lnTo>
                    <a:lnTo>
                      <a:pt x="380" y="1200"/>
                    </a:lnTo>
                    <a:lnTo>
                      <a:pt x="417" y="1169"/>
                    </a:lnTo>
                    <a:lnTo>
                      <a:pt x="460" y="1137"/>
                    </a:lnTo>
                    <a:lnTo>
                      <a:pt x="497" y="1105"/>
                    </a:lnTo>
                    <a:lnTo>
                      <a:pt x="534" y="1079"/>
                    </a:lnTo>
                    <a:lnTo>
                      <a:pt x="576" y="1047"/>
                    </a:lnTo>
                    <a:lnTo>
                      <a:pt x="624" y="1010"/>
                    </a:lnTo>
                    <a:lnTo>
                      <a:pt x="661" y="984"/>
                    </a:lnTo>
                    <a:lnTo>
                      <a:pt x="698" y="957"/>
                    </a:lnTo>
                    <a:lnTo>
                      <a:pt x="740" y="931"/>
                    </a:lnTo>
                    <a:lnTo>
                      <a:pt x="787" y="899"/>
                    </a:lnTo>
                    <a:lnTo>
                      <a:pt x="824" y="872"/>
                    </a:lnTo>
                    <a:lnTo>
                      <a:pt x="877" y="841"/>
                    </a:lnTo>
                    <a:lnTo>
                      <a:pt x="920" y="814"/>
                    </a:lnTo>
                    <a:lnTo>
                      <a:pt x="962" y="788"/>
                    </a:lnTo>
                    <a:lnTo>
                      <a:pt x="1004" y="761"/>
                    </a:lnTo>
                    <a:lnTo>
                      <a:pt x="1041" y="735"/>
                    </a:lnTo>
                    <a:lnTo>
                      <a:pt x="1089" y="709"/>
                    </a:lnTo>
                    <a:lnTo>
                      <a:pt x="1131" y="682"/>
                    </a:lnTo>
                    <a:lnTo>
                      <a:pt x="1184" y="656"/>
                    </a:lnTo>
                    <a:lnTo>
                      <a:pt x="1237" y="624"/>
                    </a:lnTo>
                    <a:lnTo>
                      <a:pt x="1284" y="597"/>
                    </a:lnTo>
                    <a:lnTo>
                      <a:pt x="1342" y="566"/>
                    </a:lnTo>
                    <a:lnTo>
                      <a:pt x="1395" y="534"/>
                    </a:lnTo>
                    <a:lnTo>
                      <a:pt x="1459" y="502"/>
                    </a:lnTo>
                    <a:lnTo>
                      <a:pt x="1517" y="470"/>
                    </a:lnTo>
                    <a:lnTo>
                      <a:pt x="1580" y="444"/>
                    </a:lnTo>
                    <a:lnTo>
                      <a:pt x="1649" y="412"/>
                    </a:lnTo>
                    <a:lnTo>
                      <a:pt x="1712" y="381"/>
                    </a:lnTo>
                    <a:lnTo>
                      <a:pt x="1786" y="349"/>
                    </a:lnTo>
                    <a:lnTo>
                      <a:pt x="1855" y="317"/>
                    </a:lnTo>
                    <a:lnTo>
                      <a:pt x="1924" y="285"/>
                    </a:lnTo>
                    <a:lnTo>
                      <a:pt x="2003" y="254"/>
                    </a:lnTo>
                    <a:lnTo>
                      <a:pt x="2077" y="222"/>
                    </a:lnTo>
                    <a:lnTo>
                      <a:pt x="2151" y="195"/>
                    </a:lnTo>
                    <a:lnTo>
                      <a:pt x="2235" y="164"/>
                    </a:lnTo>
                    <a:lnTo>
                      <a:pt x="2315" y="137"/>
                    </a:lnTo>
                    <a:lnTo>
                      <a:pt x="2389" y="116"/>
                    </a:lnTo>
                    <a:lnTo>
                      <a:pt x="2473" y="90"/>
                    </a:lnTo>
                    <a:lnTo>
                      <a:pt x="2553" y="68"/>
                    </a:lnTo>
                    <a:lnTo>
                      <a:pt x="2632" y="53"/>
                    </a:lnTo>
                    <a:lnTo>
                      <a:pt x="2711" y="37"/>
                    </a:lnTo>
                    <a:lnTo>
                      <a:pt x="2780" y="21"/>
                    </a:lnTo>
                    <a:lnTo>
                      <a:pt x="2854" y="10"/>
                    </a:lnTo>
                    <a:lnTo>
                      <a:pt x="2928" y="5"/>
                    </a:lnTo>
                    <a:lnTo>
                      <a:pt x="3002" y="0"/>
                    </a:lnTo>
                    <a:lnTo>
                      <a:pt x="3065" y="0"/>
                    </a:lnTo>
                    <a:lnTo>
                      <a:pt x="3123" y="5"/>
                    </a:lnTo>
                    <a:lnTo>
                      <a:pt x="3182" y="16"/>
                    </a:lnTo>
                    <a:lnTo>
                      <a:pt x="3240" y="26"/>
                    </a:lnTo>
                    <a:lnTo>
                      <a:pt x="3293" y="37"/>
                    </a:lnTo>
                    <a:lnTo>
                      <a:pt x="3329" y="58"/>
                    </a:lnTo>
                    <a:lnTo>
                      <a:pt x="3382" y="74"/>
                    </a:lnTo>
                    <a:lnTo>
                      <a:pt x="3419" y="95"/>
                    </a:lnTo>
                    <a:lnTo>
                      <a:pt x="3467" y="127"/>
                    </a:lnTo>
                    <a:lnTo>
                      <a:pt x="3509" y="164"/>
                    </a:lnTo>
                    <a:lnTo>
                      <a:pt x="3551" y="201"/>
                    </a:lnTo>
                    <a:lnTo>
                      <a:pt x="3588" y="238"/>
                    </a:lnTo>
                    <a:lnTo>
                      <a:pt x="3620" y="280"/>
                    </a:lnTo>
                    <a:lnTo>
                      <a:pt x="3657" y="317"/>
                    </a:lnTo>
                    <a:lnTo>
                      <a:pt x="3684" y="359"/>
                    </a:lnTo>
                    <a:lnTo>
                      <a:pt x="3715" y="402"/>
                    </a:lnTo>
                    <a:lnTo>
                      <a:pt x="3747" y="439"/>
                    </a:lnTo>
                    <a:lnTo>
                      <a:pt x="3768" y="481"/>
                    </a:lnTo>
                    <a:lnTo>
                      <a:pt x="3795" y="523"/>
                    </a:lnTo>
                    <a:lnTo>
                      <a:pt x="3821" y="560"/>
                    </a:lnTo>
                    <a:lnTo>
                      <a:pt x="3847" y="597"/>
                    </a:lnTo>
                    <a:lnTo>
                      <a:pt x="3879" y="650"/>
                    </a:lnTo>
                    <a:lnTo>
                      <a:pt x="3900" y="698"/>
                    </a:lnTo>
                    <a:lnTo>
                      <a:pt x="3932" y="746"/>
                    </a:lnTo>
                    <a:lnTo>
                      <a:pt x="3958" y="793"/>
                    </a:lnTo>
                    <a:lnTo>
                      <a:pt x="3985" y="835"/>
                    </a:lnTo>
                    <a:lnTo>
                      <a:pt x="4011" y="878"/>
                    </a:lnTo>
                    <a:lnTo>
                      <a:pt x="4032" y="920"/>
                    </a:lnTo>
                    <a:lnTo>
                      <a:pt x="4059" y="957"/>
                    </a:lnTo>
                    <a:lnTo>
                      <a:pt x="4085" y="1010"/>
                    </a:lnTo>
                    <a:lnTo>
                      <a:pt x="4117" y="1052"/>
                    </a:lnTo>
                    <a:lnTo>
                      <a:pt x="4143" y="1100"/>
                    </a:lnTo>
                    <a:lnTo>
                      <a:pt x="4170" y="1137"/>
                    </a:lnTo>
                    <a:lnTo>
                      <a:pt x="4186" y="1179"/>
                    </a:lnTo>
                    <a:lnTo>
                      <a:pt x="4217" y="1227"/>
                    </a:lnTo>
                    <a:lnTo>
                      <a:pt x="4239" y="1269"/>
                    </a:lnTo>
                    <a:lnTo>
                      <a:pt x="4265" y="1312"/>
                    </a:lnTo>
                    <a:lnTo>
                      <a:pt x="4286" y="1359"/>
                    </a:lnTo>
                    <a:lnTo>
                      <a:pt x="4307" y="1396"/>
                    </a:lnTo>
                    <a:lnTo>
                      <a:pt x="4339" y="1439"/>
                    </a:lnTo>
                    <a:lnTo>
                      <a:pt x="4355" y="1470"/>
                    </a:lnTo>
                    <a:lnTo>
                      <a:pt x="4387" y="1513"/>
                    </a:lnTo>
                    <a:lnTo>
                      <a:pt x="4397" y="1539"/>
                    </a:lnTo>
                    <a:lnTo>
                      <a:pt x="4408" y="1571"/>
                    </a:lnTo>
                    <a:lnTo>
                      <a:pt x="4418" y="1576"/>
                    </a:lnTo>
                    <a:lnTo>
                      <a:pt x="4418" y="1581"/>
                    </a:lnTo>
                    <a:lnTo>
                      <a:pt x="4418" y="1581"/>
                    </a:lnTo>
                    <a:lnTo>
                      <a:pt x="4418" y="1581"/>
                    </a:lnTo>
                    <a:lnTo>
                      <a:pt x="4418" y="1581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12" name="Freeform 312">
                <a:extLst>
                  <a:ext uri="{FF2B5EF4-FFF2-40B4-BE49-F238E27FC236}">
                    <a16:creationId xmlns:a16="http://schemas.microsoft.com/office/drawing/2014/main" id="{8333B79E-E497-4C4E-8CD8-3F99FAEBA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2587"/>
                <a:ext cx="79" cy="37"/>
              </a:xfrm>
              <a:custGeom>
                <a:avLst/>
                <a:gdLst>
                  <a:gd name="T0" fmla="*/ 79 w 79"/>
                  <a:gd name="T1" fmla="*/ 0 h 37"/>
                  <a:gd name="T2" fmla="*/ 0 w 79"/>
                  <a:gd name="T3" fmla="*/ 5 h 37"/>
                  <a:gd name="T4" fmla="*/ 42 w 79"/>
                  <a:gd name="T5" fmla="*/ 10 h 37"/>
                  <a:gd name="T6" fmla="*/ 11 w 79"/>
                  <a:gd name="T7" fmla="*/ 37 h 37"/>
                  <a:gd name="T8" fmla="*/ 79 w 79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7">
                    <a:moveTo>
                      <a:pt x="79" y="0"/>
                    </a:moveTo>
                    <a:lnTo>
                      <a:pt x="0" y="5"/>
                    </a:lnTo>
                    <a:lnTo>
                      <a:pt x="42" y="10"/>
                    </a:lnTo>
                    <a:lnTo>
                      <a:pt x="11" y="37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13" name="Freeform 313">
                <a:extLst>
                  <a:ext uri="{FF2B5EF4-FFF2-40B4-BE49-F238E27FC236}">
                    <a16:creationId xmlns:a16="http://schemas.microsoft.com/office/drawing/2014/main" id="{0C3D382C-F1CD-4C2C-B252-A9EBB6B8B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354"/>
                <a:ext cx="4418" cy="703"/>
              </a:xfrm>
              <a:custGeom>
                <a:avLst/>
                <a:gdLst>
                  <a:gd name="T0" fmla="*/ 0 w 4418"/>
                  <a:gd name="T1" fmla="*/ 703 h 703"/>
                  <a:gd name="T2" fmla="*/ 0 w 4418"/>
                  <a:gd name="T3" fmla="*/ 703 h 703"/>
                  <a:gd name="T4" fmla="*/ 5 w 4418"/>
                  <a:gd name="T5" fmla="*/ 698 h 703"/>
                  <a:gd name="T6" fmla="*/ 26 w 4418"/>
                  <a:gd name="T7" fmla="*/ 677 h 703"/>
                  <a:gd name="T8" fmla="*/ 90 w 4418"/>
                  <a:gd name="T9" fmla="*/ 635 h 703"/>
                  <a:gd name="T10" fmla="*/ 169 w 4418"/>
                  <a:gd name="T11" fmla="*/ 587 h 703"/>
                  <a:gd name="T12" fmla="*/ 248 w 4418"/>
                  <a:gd name="T13" fmla="*/ 550 h 703"/>
                  <a:gd name="T14" fmla="*/ 338 w 4418"/>
                  <a:gd name="T15" fmla="*/ 508 h 703"/>
                  <a:gd name="T16" fmla="*/ 423 w 4418"/>
                  <a:gd name="T17" fmla="*/ 471 h 703"/>
                  <a:gd name="T18" fmla="*/ 518 w 4418"/>
                  <a:gd name="T19" fmla="*/ 439 h 703"/>
                  <a:gd name="T20" fmla="*/ 618 w 4418"/>
                  <a:gd name="T21" fmla="*/ 402 h 703"/>
                  <a:gd name="T22" fmla="*/ 708 w 4418"/>
                  <a:gd name="T23" fmla="*/ 370 h 703"/>
                  <a:gd name="T24" fmla="*/ 803 w 4418"/>
                  <a:gd name="T25" fmla="*/ 344 h 703"/>
                  <a:gd name="T26" fmla="*/ 914 w 4418"/>
                  <a:gd name="T27" fmla="*/ 312 h 703"/>
                  <a:gd name="T28" fmla="*/ 1004 w 4418"/>
                  <a:gd name="T29" fmla="*/ 285 h 703"/>
                  <a:gd name="T30" fmla="*/ 1105 w 4418"/>
                  <a:gd name="T31" fmla="*/ 259 h 703"/>
                  <a:gd name="T32" fmla="*/ 1210 w 4418"/>
                  <a:gd name="T33" fmla="*/ 233 h 703"/>
                  <a:gd name="T34" fmla="*/ 1326 w 4418"/>
                  <a:gd name="T35" fmla="*/ 206 h 703"/>
                  <a:gd name="T36" fmla="*/ 1453 w 4418"/>
                  <a:gd name="T37" fmla="*/ 180 h 703"/>
                  <a:gd name="T38" fmla="*/ 1585 w 4418"/>
                  <a:gd name="T39" fmla="*/ 153 h 703"/>
                  <a:gd name="T40" fmla="*/ 1733 w 4418"/>
                  <a:gd name="T41" fmla="*/ 127 h 703"/>
                  <a:gd name="T42" fmla="*/ 1892 w 4418"/>
                  <a:gd name="T43" fmla="*/ 100 h 703"/>
                  <a:gd name="T44" fmla="*/ 2061 w 4418"/>
                  <a:gd name="T45" fmla="*/ 74 h 703"/>
                  <a:gd name="T46" fmla="*/ 2235 w 4418"/>
                  <a:gd name="T47" fmla="*/ 53 h 703"/>
                  <a:gd name="T48" fmla="*/ 2415 w 4418"/>
                  <a:gd name="T49" fmla="*/ 32 h 703"/>
                  <a:gd name="T50" fmla="*/ 2600 w 4418"/>
                  <a:gd name="T51" fmla="*/ 16 h 703"/>
                  <a:gd name="T52" fmla="*/ 2790 w 4418"/>
                  <a:gd name="T53" fmla="*/ 5 h 703"/>
                  <a:gd name="T54" fmla="*/ 2975 w 4418"/>
                  <a:gd name="T55" fmla="*/ 0 h 703"/>
                  <a:gd name="T56" fmla="*/ 3150 w 4418"/>
                  <a:gd name="T57" fmla="*/ 5 h 703"/>
                  <a:gd name="T58" fmla="*/ 3319 w 4418"/>
                  <a:gd name="T59" fmla="*/ 16 h 703"/>
                  <a:gd name="T60" fmla="*/ 3467 w 4418"/>
                  <a:gd name="T61" fmla="*/ 32 h 703"/>
                  <a:gd name="T62" fmla="*/ 3604 w 4418"/>
                  <a:gd name="T63" fmla="*/ 53 h 703"/>
                  <a:gd name="T64" fmla="*/ 3721 w 4418"/>
                  <a:gd name="T65" fmla="*/ 84 h 703"/>
                  <a:gd name="T66" fmla="*/ 3821 w 4418"/>
                  <a:gd name="T67" fmla="*/ 111 h 703"/>
                  <a:gd name="T68" fmla="*/ 3911 w 4418"/>
                  <a:gd name="T69" fmla="*/ 153 h 703"/>
                  <a:gd name="T70" fmla="*/ 3990 w 4418"/>
                  <a:gd name="T71" fmla="*/ 196 h 703"/>
                  <a:gd name="T72" fmla="*/ 4080 w 4418"/>
                  <a:gd name="T73" fmla="*/ 254 h 703"/>
                  <a:gd name="T74" fmla="*/ 4154 w 4418"/>
                  <a:gd name="T75" fmla="*/ 322 h 703"/>
                  <a:gd name="T76" fmla="*/ 4212 w 4418"/>
                  <a:gd name="T77" fmla="*/ 391 h 703"/>
                  <a:gd name="T78" fmla="*/ 4276 w 4418"/>
                  <a:gd name="T79" fmla="*/ 471 h 703"/>
                  <a:gd name="T80" fmla="*/ 4334 w 4418"/>
                  <a:gd name="T81" fmla="*/ 550 h 703"/>
                  <a:gd name="T82" fmla="*/ 4376 w 4418"/>
                  <a:gd name="T83" fmla="*/ 629 h 703"/>
                  <a:gd name="T84" fmla="*/ 4413 w 4418"/>
                  <a:gd name="T85" fmla="*/ 687 h 703"/>
                  <a:gd name="T86" fmla="*/ 4418 w 4418"/>
                  <a:gd name="T87" fmla="*/ 703 h 703"/>
                  <a:gd name="T88" fmla="*/ 4418 w 4418"/>
                  <a:gd name="T89" fmla="*/ 703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18" h="703">
                    <a:moveTo>
                      <a:pt x="0" y="703"/>
                    </a:moveTo>
                    <a:lnTo>
                      <a:pt x="0" y="703"/>
                    </a:lnTo>
                    <a:lnTo>
                      <a:pt x="0" y="703"/>
                    </a:lnTo>
                    <a:lnTo>
                      <a:pt x="0" y="703"/>
                    </a:lnTo>
                    <a:lnTo>
                      <a:pt x="0" y="703"/>
                    </a:lnTo>
                    <a:lnTo>
                      <a:pt x="5" y="698"/>
                    </a:lnTo>
                    <a:lnTo>
                      <a:pt x="11" y="693"/>
                    </a:lnTo>
                    <a:lnTo>
                      <a:pt x="26" y="677"/>
                    </a:lnTo>
                    <a:lnTo>
                      <a:pt x="47" y="661"/>
                    </a:lnTo>
                    <a:lnTo>
                      <a:pt x="90" y="635"/>
                    </a:lnTo>
                    <a:lnTo>
                      <a:pt x="121" y="613"/>
                    </a:lnTo>
                    <a:lnTo>
                      <a:pt x="169" y="587"/>
                    </a:lnTo>
                    <a:lnTo>
                      <a:pt x="206" y="571"/>
                    </a:lnTo>
                    <a:lnTo>
                      <a:pt x="248" y="550"/>
                    </a:lnTo>
                    <a:lnTo>
                      <a:pt x="291" y="529"/>
                    </a:lnTo>
                    <a:lnTo>
                      <a:pt x="338" y="508"/>
                    </a:lnTo>
                    <a:lnTo>
                      <a:pt x="380" y="492"/>
                    </a:lnTo>
                    <a:lnTo>
                      <a:pt x="423" y="471"/>
                    </a:lnTo>
                    <a:lnTo>
                      <a:pt x="481" y="449"/>
                    </a:lnTo>
                    <a:lnTo>
                      <a:pt x="518" y="439"/>
                    </a:lnTo>
                    <a:lnTo>
                      <a:pt x="565" y="423"/>
                    </a:lnTo>
                    <a:lnTo>
                      <a:pt x="618" y="402"/>
                    </a:lnTo>
                    <a:lnTo>
                      <a:pt x="671" y="386"/>
                    </a:lnTo>
                    <a:lnTo>
                      <a:pt x="708" y="370"/>
                    </a:lnTo>
                    <a:lnTo>
                      <a:pt x="761" y="359"/>
                    </a:lnTo>
                    <a:lnTo>
                      <a:pt x="803" y="344"/>
                    </a:lnTo>
                    <a:lnTo>
                      <a:pt x="856" y="328"/>
                    </a:lnTo>
                    <a:lnTo>
                      <a:pt x="914" y="312"/>
                    </a:lnTo>
                    <a:lnTo>
                      <a:pt x="957" y="301"/>
                    </a:lnTo>
                    <a:lnTo>
                      <a:pt x="1004" y="285"/>
                    </a:lnTo>
                    <a:lnTo>
                      <a:pt x="1052" y="275"/>
                    </a:lnTo>
                    <a:lnTo>
                      <a:pt x="1105" y="259"/>
                    </a:lnTo>
                    <a:lnTo>
                      <a:pt x="1157" y="248"/>
                    </a:lnTo>
                    <a:lnTo>
                      <a:pt x="1210" y="233"/>
                    </a:lnTo>
                    <a:lnTo>
                      <a:pt x="1268" y="222"/>
                    </a:lnTo>
                    <a:lnTo>
                      <a:pt x="1326" y="206"/>
                    </a:lnTo>
                    <a:lnTo>
                      <a:pt x="1385" y="196"/>
                    </a:lnTo>
                    <a:lnTo>
                      <a:pt x="1453" y="180"/>
                    </a:lnTo>
                    <a:lnTo>
                      <a:pt x="1522" y="164"/>
                    </a:lnTo>
                    <a:lnTo>
                      <a:pt x="1585" y="153"/>
                    </a:lnTo>
                    <a:lnTo>
                      <a:pt x="1665" y="137"/>
                    </a:lnTo>
                    <a:lnTo>
                      <a:pt x="1733" y="127"/>
                    </a:lnTo>
                    <a:lnTo>
                      <a:pt x="1813" y="111"/>
                    </a:lnTo>
                    <a:lnTo>
                      <a:pt x="1892" y="100"/>
                    </a:lnTo>
                    <a:lnTo>
                      <a:pt x="1977" y="84"/>
                    </a:lnTo>
                    <a:lnTo>
                      <a:pt x="2061" y="74"/>
                    </a:lnTo>
                    <a:lnTo>
                      <a:pt x="2146" y="63"/>
                    </a:lnTo>
                    <a:lnTo>
                      <a:pt x="2235" y="53"/>
                    </a:lnTo>
                    <a:lnTo>
                      <a:pt x="2325" y="42"/>
                    </a:lnTo>
                    <a:lnTo>
                      <a:pt x="2415" y="32"/>
                    </a:lnTo>
                    <a:lnTo>
                      <a:pt x="2510" y="21"/>
                    </a:lnTo>
                    <a:lnTo>
                      <a:pt x="2600" y="16"/>
                    </a:lnTo>
                    <a:lnTo>
                      <a:pt x="2701" y="10"/>
                    </a:lnTo>
                    <a:lnTo>
                      <a:pt x="2790" y="5"/>
                    </a:lnTo>
                    <a:lnTo>
                      <a:pt x="2880" y="5"/>
                    </a:lnTo>
                    <a:lnTo>
                      <a:pt x="2975" y="0"/>
                    </a:lnTo>
                    <a:lnTo>
                      <a:pt x="3060" y="5"/>
                    </a:lnTo>
                    <a:lnTo>
                      <a:pt x="3150" y="5"/>
                    </a:lnTo>
                    <a:lnTo>
                      <a:pt x="3240" y="10"/>
                    </a:lnTo>
                    <a:lnTo>
                      <a:pt x="3319" y="16"/>
                    </a:lnTo>
                    <a:lnTo>
                      <a:pt x="3398" y="21"/>
                    </a:lnTo>
                    <a:lnTo>
                      <a:pt x="3467" y="32"/>
                    </a:lnTo>
                    <a:lnTo>
                      <a:pt x="3536" y="42"/>
                    </a:lnTo>
                    <a:lnTo>
                      <a:pt x="3604" y="53"/>
                    </a:lnTo>
                    <a:lnTo>
                      <a:pt x="3662" y="69"/>
                    </a:lnTo>
                    <a:lnTo>
                      <a:pt x="3721" y="84"/>
                    </a:lnTo>
                    <a:lnTo>
                      <a:pt x="3768" y="95"/>
                    </a:lnTo>
                    <a:lnTo>
                      <a:pt x="3821" y="111"/>
                    </a:lnTo>
                    <a:lnTo>
                      <a:pt x="3863" y="127"/>
                    </a:lnTo>
                    <a:lnTo>
                      <a:pt x="3911" y="153"/>
                    </a:lnTo>
                    <a:lnTo>
                      <a:pt x="3953" y="174"/>
                    </a:lnTo>
                    <a:lnTo>
                      <a:pt x="3990" y="196"/>
                    </a:lnTo>
                    <a:lnTo>
                      <a:pt x="4038" y="227"/>
                    </a:lnTo>
                    <a:lnTo>
                      <a:pt x="4080" y="254"/>
                    </a:lnTo>
                    <a:lnTo>
                      <a:pt x="4112" y="285"/>
                    </a:lnTo>
                    <a:lnTo>
                      <a:pt x="4154" y="322"/>
                    </a:lnTo>
                    <a:lnTo>
                      <a:pt x="4186" y="354"/>
                    </a:lnTo>
                    <a:lnTo>
                      <a:pt x="4212" y="391"/>
                    </a:lnTo>
                    <a:lnTo>
                      <a:pt x="4254" y="434"/>
                    </a:lnTo>
                    <a:lnTo>
                      <a:pt x="4276" y="471"/>
                    </a:lnTo>
                    <a:lnTo>
                      <a:pt x="4297" y="508"/>
                    </a:lnTo>
                    <a:lnTo>
                      <a:pt x="4334" y="550"/>
                    </a:lnTo>
                    <a:lnTo>
                      <a:pt x="4355" y="587"/>
                    </a:lnTo>
                    <a:lnTo>
                      <a:pt x="4376" y="629"/>
                    </a:lnTo>
                    <a:lnTo>
                      <a:pt x="4397" y="661"/>
                    </a:lnTo>
                    <a:lnTo>
                      <a:pt x="4413" y="687"/>
                    </a:lnTo>
                    <a:lnTo>
                      <a:pt x="4418" y="698"/>
                    </a:lnTo>
                    <a:lnTo>
                      <a:pt x="4418" y="703"/>
                    </a:lnTo>
                    <a:lnTo>
                      <a:pt x="4418" y="703"/>
                    </a:lnTo>
                    <a:lnTo>
                      <a:pt x="4418" y="703"/>
                    </a:lnTo>
                    <a:lnTo>
                      <a:pt x="4418" y="703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 dirty="0"/>
              </a:p>
            </p:txBody>
          </p:sp>
          <p:sp>
            <p:nvSpPr>
              <p:cNvPr id="1214" name="Freeform 314">
                <a:extLst>
                  <a:ext uri="{FF2B5EF4-FFF2-40B4-BE49-F238E27FC236}">
                    <a16:creationId xmlns:a16="http://schemas.microsoft.com/office/drawing/2014/main" id="{30FDFD61-8D0E-4467-BBD6-97D9B173A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" y="3386"/>
                <a:ext cx="80" cy="42"/>
              </a:xfrm>
              <a:custGeom>
                <a:avLst/>
                <a:gdLst>
                  <a:gd name="T0" fmla="*/ 80 w 80"/>
                  <a:gd name="T1" fmla="*/ 10 h 42"/>
                  <a:gd name="T2" fmla="*/ 0 w 80"/>
                  <a:gd name="T3" fmla="*/ 0 h 42"/>
                  <a:gd name="T4" fmla="*/ 43 w 80"/>
                  <a:gd name="T5" fmla="*/ 15 h 42"/>
                  <a:gd name="T6" fmla="*/ 11 w 80"/>
                  <a:gd name="T7" fmla="*/ 42 h 42"/>
                  <a:gd name="T8" fmla="*/ 80 w 80"/>
                  <a:gd name="T9" fmla="*/ 1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42">
                    <a:moveTo>
                      <a:pt x="80" y="10"/>
                    </a:moveTo>
                    <a:lnTo>
                      <a:pt x="0" y="0"/>
                    </a:lnTo>
                    <a:lnTo>
                      <a:pt x="43" y="15"/>
                    </a:lnTo>
                    <a:lnTo>
                      <a:pt x="11" y="42"/>
                    </a:lnTo>
                    <a:lnTo>
                      <a:pt x="80" y="10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15" name="Freeform 315">
                <a:extLst>
                  <a:ext uri="{FF2B5EF4-FFF2-40B4-BE49-F238E27FC236}">
                    <a16:creationId xmlns:a16="http://schemas.microsoft.com/office/drawing/2014/main" id="{641D99D1-6019-497E-AA7B-5B230A2DE1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2693"/>
                <a:ext cx="4418" cy="1364"/>
              </a:xfrm>
              <a:custGeom>
                <a:avLst/>
                <a:gdLst>
                  <a:gd name="T0" fmla="*/ 0 w 4418"/>
                  <a:gd name="T1" fmla="*/ 1364 h 1364"/>
                  <a:gd name="T2" fmla="*/ 0 w 4418"/>
                  <a:gd name="T3" fmla="*/ 1364 h 1364"/>
                  <a:gd name="T4" fmla="*/ 5 w 4418"/>
                  <a:gd name="T5" fmla="*/ 1359 h 1364"/>
                  <a:gd name="T6" fmla="*/ 26 w 4418"/>
                  <a:gd name="T7" fmla="*/ 1333 h 1364"/>
                  <a:gd name="T8" fmla="*/ 74 w 4418"/>
                  <a:gd name="T9" fmla="*/ 1274 h 1364"/>
                  <a:gd name="T10" fmla="*/ 132 w 4418"/>
                  <a:gd name="T11" fmla="*/ 1216 h 1364"/>
                  <a:gd name="T12" fmla="*/ 211 w 4418"/>
                  <a:gd name="T13" fmla="*/ 1147 h 1364"/>
                  <a:gd name="T14" fmla="*/ 280 w 4418"/>
                  <a:gd name="T15" fmla="*/ 1089 h 1364"/>
                  <a:gd name="T16" fmla="*/ 359 w 4418"/>
                  <a:gd name="T17" fmla="*/ 1031 h 1364"/>
                  <a:gd name="T18" fmla="*/ 444 w 4418"/>
                  <a:gd name="T19" fmla="*/ 968 h 1364"/>
                  <a:gd name="T20" fmla="*/ 523 w 4418"/>
                  <a:gd name="T21" fmla="*/ 915 h 1364"/>
                  <a:gd name="T22" fmla="*/ 618 w 4418"/>
                  <a:gd name="T23" fmla="*/ 857 h 1364"/>
                  <a:gd name="T24" fmla="*/ 698 w 4418"/>
                  <a:gd name="T25" fmla="*/ 809 h 1364"/>
                  <a:gd name="T26" fmla="*/ 782 w 4418"/>
                  <a:gd name="T27" fmla="*/ 756 h 1364"/>
                  <a:gd name="T28" fmla="*/ 888 w 4418"/>
                  <a:gd name="T29" fmla="*/ 698 h 1364"/>
                  <a:gd name="T30" fmla="*/ 962 w 4418"/>
                  <a:gd name="T31" fmla="*/ 655 h 1364"/>
                  <a:gd name="T32" fmla="*/ 1057 w 4418"/>
                  <a:gd name="T33" fmla="*/ 608 h 1364"/>
                  <a:gd name="T34" fmla="*/ 1147 w 4418"/>
                  <a:gd name="T35" fmla="*/ 560 h 1364"/>
                  <a:gd name="T36" fmla="*/ 1247 w 4418"/>
                  <a:gd name="T37" fmla="*/ 513 h 1364"/>
                  <a:gd name="T38" fmla="*/ 1363 w 4418"/>
                  <a:gd name="T39" fmla="*/ 460 h 1364"/>
                  <a:gd name="T40" fmla="*/ 1485 w 4418"/>
                  <a:gd name="T41" fmla="*/ 407 h 1364"/>
                  <a:gd name="T42" fmla="*/ 1607 w 4418"/>
                  <a:gd name="T43" fmla="*/ 354 h 1364"/>
                  <a:gd name="T44" fmla="*/ 1749 w 4418"/>
                  <a:gd name="T45" fmla="*/ 296 h 1364"/>
                  <a:gd name="T46" fmla="*/ 1892 w 4418"/>
                  <a:gd name="T47" fmla="*/ 243 h 1364"/>
                  <a:gd name="T48" fmla="*/ 2045 w 4418"/>
                  <a:gd name="T49" fmla="*/ 190 h 1364"/>
                  <a:gd name="T50" fmla="*/ 2204 w 4418"/>
                  <a:gd name="T51" fmla="*/ 142 h 1364"/>
                  <a:gd name="T52" fmla="*/ 2368 w 4418"/>
                  <a:gd name="T53" fmla="*/ 100 h 1364"/>
                  <a:gd name="T54" fmla="*/ 2537 w 4418"/>
                  <a:gd name="T55" fmla="*/ 58 h 1364"/>
                  <a:gd name="T56" fmla="*/ 2695 w 4418"/>
                  <a:gd name="T57" fmla="*/ 31 h 1364"/>
                  <a:gd name="T58" fmla="*/ 2859 w 4418"/>
                  <a:gd name="T59" fmla="*/ 10 h 1364"/>
                  <a:gd name="T60" fmla="*/ 3012 w 4418"/>
                  <a:gd name="T61" fmla="*/ 0 h 1364"/>
                  <a:gd name="T62" fmla="*/ 3150 w 4418"/>
                  <a:gd name="T63" fmla="*/ 5 h 1364"/>
                  <a:gd name="T64" fmla="*/ 3282 w 4418"/>
                  <a:gd name="T65" fmla="*/ 21 h 1364"/>
                  <a:gd name="T66" fmla="*/ 3388 w 4418"/>
                  <a:gd name="T67" fmla="*/ 47 h 1364"/>
                  <a:gd name="T68" fmla="*/ 3483 w 4418"/>
                  <a:gd name="T69" fmla="*/ 84 h 1364"/>
                  <a:gd name="T70" fmla="*/ 3567 w 4418"/>
                  <a:gd name="T71" fmla="*/ 132 h 1364"/>
                  <a:gd name="T72" fmla="*/ 3652 w 4418"/>
                  <a:gd name="T73" fmla="*/ 201 h 1364"/>
                  <a:gd name="T74" fmla="*/ 3731 w 4418"/>
                  <a:gd name="T75" fmla="*/ 275 h 1364"/>
                  <a:gd name="T76" fmla="*/ 3795 w 4418"/>
                  <a:gd name="T77" fmla="*/ 349 h 1364"/>
                  <a:gd name="T78" fmla="*/ 3853 w 4418"/>
                  <a:gd name="T79" fmla="*/ 423 h 1364"/>
                  <a:gd name="T80" fmla="*/ 3911 w 4418"/>
                  <a:gd name="T81" fmla="*/ 518 h 1364"/>
                  <a:gd name="T82" fmla="*/ 3974 w 4418"/>
                  <a:gd name="T83" fmla="*/ 603 h 1364"/>
                  <a:gd name="T84" fmla="*/ 4027 w 4418"/>
                  <a:gd name="T85" fmla="*/ 687 h 1364"/>
                  <a:gd name="T86" fmla="*/ 4075 w 4418"/>
                  <a:gd name="T87" fmla="*/ 777 h 1364"/>
                  <a:gd name="T88" fmla="*/ 4128 w 4418"/>
                  <a:gd name="T89" fmla="*/ 867 h 1364"/>
                  <a:gd name="T90" fmla="*/ 4175 w 4418"/>
                  <a:gd name="T91" fmla="*/ 946 h 1364"/>
                  <a:gd name="T92" fmla="*/ 4228 w 4418"/>
                  <a:gd name="T93" fmla="*/ 1042 h 1364"/>
                  <a:gd name="T94" fmla="*/ 4281 w 4418"/>
                  <a:gd name="T95" fmla="*/ 1126 h 1364"/>
                  <a:gd name="T96" fmla="*/ 4328 w 4418"/>
                  <a:gd name="T97" fmla="*/ 1206 h 1364"/>
                  <a:gd name="T98" fmla="*/ 4376 w 4418"/>
                  <a:gd name="T99" fmla="*/ 1285 h 1364"/>
                  <a:gd name="T100" fmla="*/ 4408 w 4418"/>
                  <a:gd name="T101" fmla="*/ 1348 h 1364"/>
                  <a:gd name="T102" fmla="*/ 4418 w 4418"/>
                  <a:gd name="T103" fmla="*/ 1364 h 1364"/>
                  <a:gd name="T104" fmla="*/ 4418 w 4418"/>
                  <a:gd name="T105" fmla="*/ 1364 h 1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418" h="1364">
                    <a:moveTo>
                      <a:pt x="0" y="1364"/>
                    </a:moveTo>
                    <a:lnTo>
                      <a:pt x="0" y="1364"/>
                    </a:lnTo>
                    <a:lnTo>
                      <a:pt x="0" y="1364"/>
                    </a:lnTo>
                    <a:lnTo>
                      <a:pt x="0" y="1364"/>
                    </a:lnTo>
                    <a:lnTo>
                      <a:pt x="0" y="1364"/>
                    </a:lnTo>
                    <a:lnTo>
                      <a:pt x="5" y="1359"/>
                    </a:lnTo>
                    <a:lnTo>
                      <a:pt x="11" y="1348"/>
                    </a:lnTo>
                    <a:lnTo>
                      <a:pt x="26" y="1333"/>
                    </a:lnTo>
                    <a:lnTo>
                      <a:pt x="42" y="1311"/>
                    </a:lnTo>
                    <a:lnTo>
                      <a:pt x="74" y="1274"/>
                    </a:lnTo>
                    <a:lnTo>
                      <a:pt x="100" y="1248"/>
                    </a:lnTo>
                    <a:lnTo>
                      <a:pt x="132" y="1216"/>
                    </a:lnTo>
                    <a:lnTo>
                      <a:pt x="169" y="1184"/>
                    </a:lnTo>
                    <a:lnTo>
                      <a:pt x="211" y="1147"/>
                    </a:lnTo>
                    <a:lnTo>
                      <a:pt x="248" y="1121"/>
                    </a:lnTo>
                    <a:lnTo>
                      <a:pt x="280" y="1089"/>
                    </a:lnTo>
                    <a:lnTo>
                      <a:pt x="328" y="1058"/>
                    </a:lnTo>
                    <a:lnTo>
                      <a:pt x="359" y="1031"/>
                    </a:lnTo>
                    <a:lnTo>
                      <a:pt x="402" y="999"/>
                    </a:lnTo>
                    <a:lnTo>
                      <a:pt x="444" y="968"/>
                    </a:lnTo>
                    <a:lnTo>
                      <a:pt x="486" y="946"/>
                    </a:lnTo>
                    <a:lnTo>
                      <a:pt x="523" y="915"/>
                    </a:lnTo>
                    <a:lnTo>
                      <a:pt x="571" y="888"/>
                    </a:lnTo>
                    <a:lnTo>
                      <a:pt x="618" y="857"/>
                    </a:lnTo>
                    <a:lnTo>
                      <a:pt x="655" y="830"/>
                    </a:lnTo>
                    <a:lnTo>
                      <a:pt x="698" y="809"/>
                    </a:lnTo>
                    <a:lnTo>
                      <a:pt x="740" y="782"/>
                    </a:lnTo>
                    <a:lnTo>
                      <a:pt x="782" y="756"/>
                    </a:lnTo>
                    <a:lnTo>
                      <a:pt x="830" y="730"/>
                    </a:lnTo>
                    <a:lnTo>
                      <a:pt x="888" y="698"/>
                    </a:lnTo>
                    <a:lnTo>
                      <a:pt x="925" y="677"/>
                    </a:lnTo>
                    <a:lnTo>
                      <a:pt x="962" y="655"/>
                    </a:lnTo>
                    <a:lnTo>
                      <a:pt x="1009" y="634"/>
                    </a:lnTo>
                    <a:lnTo>
                      <a:pt x="1057" y="608"/>
                    </a:lnTo>
                    <a:lnTo>
                      <a:pt x="1099" y="587"/>
                    </a:lnTo>
                    <a:lnTo>
                      <a:pt x="1147" y="560"/>
                    </a:lnTo>
                    <a:lnTo>
                      <a:pt x="1200" y="534"/>
                    </a:lnTo>
                    <a:lnTo>
                      <a:pt x="1247" y="513"/>
                    </a:lnTo>
                    <a:lnTo>
                      <a:pt x="1305" y="486"/>
                    </a:lnTo>
                    <a:lnTo>
                      <a:pt x="1363" y="460"/>
                    </a:lnTo>
                    <a:lnTo>
                      <a:pt x="1422" y="433"/>
                    </a:lnTo>
                    <a:lnTo>
                      <a:pt x="1485" y="407"/>
                    </a:lnTo>
                    <a:lnTo>
                      <a:pt x="1543" y="380"/>
                    </a:lnTo>
                    <a:lnTo>
                      <a:pt x="1607" y="354"/>
                    </a:lnTo>
                    <a:lnTo>
                      <a:pt x="1681" y="322"/>
                    </a:lnTo>
                    <a:lnTo>
                      <a:pt x="1749" y="296"/>
                    </a:lnTo>
                    <a:lnTo>
                      <a:pt x="1823" y="269"/>
                    </a:lnTo>
                    <a:lnTo>
                      <a:pt x="1892" y="243"/>
                    </a:lnTo>
                    <a:lnTo>
                      <a:pt x="1966" y="216"/>
                    </a:lnTo>
                    <a:lnTo>
                      <a:pt x="2045" y="190"/>
                    </a:lnTo>
                    <a:lnTo>
                      <a:pt x="2119" y="169"/>
                    </a:lnTo>
                    <a:lnTo>
                      <a:pt x="2204" y="142"/>
                    </a:lnTo>
                    <a:lnTo>
                      <a:pt x="2288" y="121"/>
                    </a:lnTo>
                    <a:lnTo>
                      <a:pt x="2368" y="100"/>
                    </a:lnTo>
                    <a:lnTo>
                      <a:pt x="2447" y="79"/>
                    </a:lnTo>
                    <a:lnTo>
                      <a:pt x="2537" y="58"/>
                    </a:lnTo>
                    <a:lnTo>
                      <a:pt x="2616" y="42"/>
                    </a:lnTo>
                    <a:lnTo>
                      <a:pt x="2695" y="31"/>
                    </a:lnTo>
                    <a:lnTo>
                      <a:pt x="2780" y="21"/>
                    </a:lnTo>
                    <a:lnTo>
                      <a:pt x="2859" y="10"/>
                    </a:lnTo>
                    <a:lnTo>
                      <a:pt x="2933" y="5"/>
                    </a:lnTo>
                    <a:lnTo>
                      <a:pt x="3012" y="0"/>
                    </a:lnTo>
                    <a:lnTo>
                      <a:pt x="3086" y="0"/>
                    </a:lnTo>
                    <a:lnTo>
                      <a:pt x="3150" y="5"/>
                    </a:lnTo>
                    <a:lnTo>
                      <a:pt x="3219" y="10"/>
                    </a:lnTo>
                    <a:lnTo>
                      <a:pt x="3282" y="21"/>
                    </a:lnTo>
                    <a:lnTo>
                      <a:pt x="3335" y="37"/>
                    </a:lnTo>
                    <a:lnTo>
                      <a:pt x="3388" y="47"/>
                    </a:lnTo>
                    <a:lnTo>
                      <a:pt x="3435" y="68"/>
                    </a:lnTo>
                    <a:lnTo>
                      <a:pt x="3483" y="84"/>
                    </a:lnTo>
                    <a:lnTo>
                      <a:pt x="3525" y="111"/>
                    </a:lnTo>
                    <a:lnTo>
                      <a:pt x="3567" y="132"/>
                    </a:lnTo>
                    <a:lnTo>
                      <a:pt x="3610" y="164"/>
                    </a:lnTo>
                    <a:lnTo>
                      <a:pt x="3652" y="201"/>
                    </a:lnTo>
                    <a:lnTo>
                      <a:pt x="3694" y="238"/>
                    </a:lnTo>
                    <a:lnTo>
                      <a:pt x="3731" y="275"/>
                    </a:lnTo>
                    <a:lnTo>
                      <a:pt x="3763" y="312"/>
                    </a:lnTo>
                    <a:lnTo>
                      <a:pt x="3795" y="349"/>
                    </a:lnTo>
                    <a:lnTo>
                      <a:pt x="3826" y="386"/>
                    </a:lnTo>
                    <a:lnTo>
                      <a:pt x="3853" y="423"/>
                    </a:lnTo>
                    <a:lnTo>
                      <a:pt x="3884" y="470"/>
                    </a:lnTo>
                    <a:lnTo>
                      <a:pt x="3911" y="518"/>
                    </a:lnTo>
                    <a:lnTo>
                      <a:pt x="3948" y="560"/>
                    </a:lnTo>
                    <a:lnTo>
                      <a:pt x="3974" y="603"/>
                    </a:lnTo>
                    <a:lnTo>
                      <a:pt x="3995" y="650"/>
                    </a:lnTo>
                    <a:lnTo>
                      <a:pt x="4027" y="687"/>
                    </a:lnTo>
                    <a:lnTo>
                      <a:pt x="4043" y="730"/>
                    </a:lnTo>
                    <a:lnTo>
                      <a:pt x="4075" y="777"/>
                    </a:lnTo>
                    <a:lnTo>
                      <a:pt x="4101" y="825"/>
                    </a:lnTo>
                    <a:lnTo>
                      <a:pt x="4128" y="867"/>
                    </a:lnTo>
                    <a:lnTo>
                      <a:pt x="4154" y="909"/>
                    </a:lnTo>
                    <a:lnTo>
                      <a:pt x="4175" y="946"/>
                    </a:lnTo>
                    <a:lnTo>
                      <a:pt x="4202" y="994"/>
                    </a:lnTo>
                    <a:lnTo>
                      <a:pt x="4228" y="1042"/>
                    </a:lnTo>
                    <a:lnTo>
                      <a:pt x="4254" y="1079"/>
                    </a:lnTo>
                    <a:lnTo>
                      <a:pt x="4281" y="1126"/>
                    </a:lnTo>
                    <a:lnTo>
                      <a:pt x="4302" y="1163"/>
                    </a:lnTo>
                    <a:lnTo>
                      <a:pt x="4328" y="1206"/>
                    </a:lnTo>
                    <a:lnTo>
                      <a:pt x="4344" y="1243"/>
                    </a:lnTo>
                    <a:lnTo>
                      <a:pt x="4376" y="1285"/>
                    </a:lnTo>
                    <a:lnTo>
                      <a:pt x="4392" y="1311"/>
                    </a:lnTo>
                    <a:lnTo>
                      <a:pt x="4408" y="1348"/>
                    </a:lnTo>
                    <a:lnTo>
                      <a:pt x="4418" y="1359"/>
                    </a:lnTo>
                    <a:lnTo>
                      <a:pt x="4418" y="1364"/>
                    </a:lnTo>
                    <a:lnTo>
                      <a:pt x="4418" y="1364"/>
                    </a:lnTo>
                    <a:lnTo>
                      <a:pt x="4418" y="1364"/>
                    </a:lnTo>
                    <a:lnTo>
                      <a:pt x="4418" y="1364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16" name="Freeform 316">
                <a:extLst>
                  <a:ext uri="{FF2B5EF4-FFF2-40B4-BE49-F238E27FC236}">
                    <a16:creationId xmlns:a16="http://schemas.microsoft.com/office/drawing/2014/main" id="{E1CFDEE7-2547-4ACC-BFA3-B054943153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8" y="2782"/>
                <a:ext cx="79" cy="43"/>
              </a:xfrm>
              <a:custGeom>
                <a:avLst/>
                <a:gdLst>
                  <a:gd name="T0" fmla="*/ 79 w 79"/>
                  <a:gd name="T1" fmla="*/ 6 h 43"/>
                  <a:gd name="T2" fmla="*/ 0 w 79"/>
                  <a:gd name="T3" fmla="*/ 0 h 43"/>
                  <a:gd name="T4" fmla="*/ 42 w 79"/>
                  <a:gd name="T5" fmla="*/ 11 h 43"/>
                  <a:gd name="T6" fmla="*/ 11 w 79"/>
                  <a:gd name="T7" fmla="*/ 43 h 43"/>
                  <a:gd name="T8" fmla="*/ 79 w 79"/>
                  <a:gd name="T9" fmla="*/ 6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43">
                    <a:moveTo>
                      <a:pt x="79" y="6"/>
                    </a:moveTo>
                    <a:lnTo>
                      <a:pt x="0" y="0"/>
                    </a:lnTo>
                    <a:lnTo>
                      <a:pt x="42" y="11"/>
                    </a:lnTo>
                    <a:lnTo>
                      <a:pt x="11" y="43"/>
                    </a:lnTo>
                    <a:lnTo>
                      <a:pt x="79" y="6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17" name="Freeform 317">
                <a:extLst>
                  <a:ext uri="{FF2B5EF4-FFF2-40B4-BE49-F238E27FC236}">
                    <a16:creationId xmlns:a16="http://schemas.microsoft.com/office/drawing/2014/main" id="{65176832-B9B7-4DC4-9314-9B5B0C4C51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4" y="3862"/>
                <a:ext cx="4418" cy="195"/>
              </a:xfrm>
              <a:custGeom>
                <a:avLst/>
                <a:gdLst>
                  <a:gd name="T0" fmla="*/ 0 w 4418"/>
                  <a:gd name="T1" fmla="*/ 195 h 195"/>
                  <a:gd name="T2" fmla="*/ 0 w 4418"/>
                  <a:gd name="T3" fmla="*/ 195 h 195"/>
                  <a:gd name="T4" fmla="*/ 11 w 4418"/>
                  <a:gd name="T5" fmla="*/ 190 h 195"/>
                  <a:gd name="T6" fmla="*/ 63 w 4418"/>
                  <a:gd name="T7" fmla="*/ 174 h 195"/>
                  <a:gd name="T8" fmla="*/ 143 w 4418"/>
                  <a:gd name="T9" fmla="*/ 158 h 195"/>
                  <a:gd name="T10" fmla="*/ 243 w 4418"/>
                  <a:gd name="T11" fmla="*/ 142 h 195"/>
                  <a:gd name="T12" fmla="*/ 328 w 4418"/>
                  <a:gd name="T13" fmla="*/ 132 h 195"/>
                  <a:gd name="T14" fmla="*/ 423 w 4418"/>
                  <a:gd name="T15" fmla="*/ 121 h 195"/>
                  <a:gd name="T16" fmla="*/ 523 w 4418"/>
                  <a:gd name="T17" fmla="*/ 111 h 195"/>
                  <a:gd name="T18" fmla="*/ 618 w 4418"/>
                  <a:gd name="T19" fmla="*/ 100 h 195"/>
                  <a:gd name="T20" fmla="*/ 729 w 4418"/>
                  <a:gd name="T21" fmla="*/ 90 h 195"/>
                  <a:gd name="T22" fmla="*/ 830 w 4418"/>
                  <a:gd name="T23" fmla="*/ 79 h 195"/>
                  <a:gd name="T24" fmla="*/ 925 w 4418"/>
                  <a:gd name="T25" fmla="*/ 74 h 195"/>
                  <a:gd name="T26" fmla="*/ 1031 w 4418"/>
                  <a:gd name="T27" fmla="*/ 63 h 195"/>
                  <a:gd name="T28" fmla="*/ 1136 w 4418"/>
                  <a:gd name="T29" fmla="*/ 58 h 195"/>
                  <a:gd name="T30" fmla="*/ 1252 w 4418"/>
                  <a:gd name="T31" fmla="*/ 47 h 195"/>
                  <a:gd name="T32" fmla="*/ 1385 w 4418"/>
                  <a:gd name="T33" fmla="*/ 42 h 195"/>
                  <a:gd name="T34" fmla="*/ 1527 w 4418"/>
                  <a:gd name="T35" fmla="*/ 31 h 195"/>
                  <a:gd name="T36" fmla="*/ 1681 w 4418"/>
                  <a:gd name="T37" fmla="*/ 26 h 195"/>
                  <a:gd name="T38" fmla="*/ 1839 w 4418"/>
                  <a:gd name="T39" fmla="*/ 21 h 195"/>
                  <a:gd name="T40" fmla="*/ 2019 w 4418"/>
                  <a:gd name="T41" fmla="*/ 10 h 195"/>
                  <a:gd name="T42" fmla="*/ 2209 w 4418"/>
                  <a:gd name="T43" fmla="*/ 5 h 195"/>
                  <a:gd name="T44" fmla="*/ 2399 w 4418"/>
                  <a:gd name="T45" fmla="*/ 0 h 195"/>
                  <a:gd name="T46" fmla="*/ 2600 w 4418"/>
                  <a:gd name="T47" fmla="*/ 0 h 195"/>
                  <a:gd name="T48" fmla="*/ 2806 w 4418"/>
                  <a:gd name="T49" fmla="*/ 0 h 195"/>
                  <a:gd name="T50" fmla="*/ 3012 w 4418"/>
                  <a:gd name="T51" fmla="*/ 0 h 195"/>
                  <a:gd name="T52" fmla="*/ 3213 w 4418"/>
                  <a:gd name="T53" fmla="*/ 0 h 195"/>
                  <a:gd name="T54" fmla="*/ 3398 w 4418"/>
                  <a:gd name="T55" fmla="*/ 5 h 195"/>
                  <a:gd name="T56" fmla="*/ 3567 w 4418"/>
                  <a:gd name="T57" fmla="*/ 10 h 195"/>
                  <a:gd name="T58" fmla="*/ 3721 w 4418"/>
                  <a:gd name="T59" fmla="*/ 21 h 195"/>
                  <a:gd name="T60" fmla="*/ 3847 w 4418"/>
                  <a:gd name="T61" fmla="*/ 31 h 195"/>
                  <a:gd name="T62" fmla="*/ 3958 w 4418"/>
                  <a:gd name="T63" fmla="*/ 42 h 195"/>
                  <a:gd name="T64" fmla="*/ 4048 w 4418"/>
                  <a:gd name="T65" fmla="*/ 53 h 195"/>
                  <a:gd name="T66" fmla="*/ 4149 w 4418"/>
                  <a:gd name="T67" fmla="*/ 68 h 195"/>
                  <a:gd name="T68" fmla="*/ 4244 w 4418"/>
                  <a:gd name="T69" fmla="*/ 90 h 195"/>
                  <a:gd name="T70" fmla="*/ 4328 w 4418"/>
                  <a:gd name="T71" fmla="*/ 116 h 195"/>
                  <a:gd name="T72" fmla="*/ 4392 w 4418"/>
                  <a:gd name="T73" fmla="*/ 158 h 195"/>
                  <a:gd name="T74" fmla="*/ 4418 w 4418"/>
                  <a:gd name="T75" fmla="*/ 190 h 195"/>
                  <a:gd name="T76" fmla="*/ 4418 w 4418"/>
                  <a:gd name="T77" fmla="*/ 195 h 195"/>
                  <a:gd name="T78" fmla="*/ 4418 w 4418"/>
                  <a:gd name="T79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18" h="195">
                    <a:moveTo>
                      <a:pt x="0" y="195"/>
                    </a:move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0" y="195"/>
                    </a:lnTo>
                    <a:lnTo>
                      <a:pt x="11" y="190"/>
                    </a:lnTo>
                    <a:lnTo>
                      <a:pt x="21" y="185"/>
                    </a:lnTo>
                    <a:lnTo>
                      <a:pt x="63" y="174"/>
                    </a:lnTo>
                    <a:lnTo>
                      <a:pt x="95" y="169"/>
                    </a:lnTo>
                    <a:lnTo>
                      <a:pt x="143" y="158"/>
                    </a:lnTo>
                    <a:lnTo>
                      <a:pt x="185" y="153"/>
                    </a:lnTo>
                    <a:lnTo>
                      <a:pt x="243" y="142"/>
                    </a:lnTo>
                    <a:lnTo>
                      <a:pt x="280" y="137"/>
                    </a:lnTo>
                    <a:lnTo>
                      <a:pt x="328" y="132"/>
                    </a:lnTo>
                    <a:lnTo>
                      <a:pt x="386" y="127"/>
                    </a:lnTo>
                    <a:lnTo>
                      <a:pt x="423" y="121"/>
                    </a:lnTo>
                    <a:lnTo>
                      <a:pt x="476" y="116"/>
                    </a:lnTo>
                    <a:lnTo>
                      <a:pt x="523" y="111"/>
                    </a:lnTo>
                    <a:lnTo>
                      <a:pt x="576" y="105"/>
                    </a:lnTo>
                    <a:lnTo>
                      <a:pt x="618" y="100"/>
                    </a:lnTo>
                    <a:lnTo>
                      <a:pt x="676" y="95"/>
                    </a:lnTo>
                    <a:lnTo>
                      <a:pt x="729" y="90"/>
                    </a:lnTo>
                    <a:lnTo>
                      <a:pt x="772" y="84"/>
                    </a:lnTo>
                    <a:lnTo>
                      <a:pt x="830" y="79"/>
                    </a:lnTo>
                    <a:lnTo>
                      <a:pt x="883" y="74"/>
                    </a:lnTo>
                    <a:lnTo>
                      <a:pt x="925" y="74"/>
                    </a:lnTo>
                    <a:lnTo>
                      <a:pt x="978" y="68"/>
                    </a:lnTo>
                    <a:lnTo>
                      <a:pt x="1031" y="63"/>
                    </a:lnTo>
                    <a:lnTo>
                      <a:pt x="1083" y="63"/>
                    </a:lnTo>
                    <a:lnTo>
                      <a:pt x="1136" y="58"/>
                    </a:lnTo>
                    <a:lnTo>
                      <a:pt x="1194" y="53"/>
                    </a:lnTo>
                    <a:lnTo>
                      <a:pt x="1252" y="47"/>
                    </a:lnTo>
                    <a:lnTo>
                      <a:pt x="1316" y="47"/>
                    </a:lnTo>
                    <a:lnTo>
                      <a:pt x="1385" y="42"/>
                    </a:lnTo>
                    <a:lnTo>
                      <a:pt x="1453" y="37"/>
                    </a:lnTo>
                    <a:lnTo>
                      <a:pt x="1527" y="31"/>
                    </a:lnTo>
                    <a:lnTo>
                      <a:pt x="1601" y="31"/>
                    </a:lnTo>
                    <a:lnTo>
                      <a:pt x="1681" y="26"/>
                    </a:lnTo>
                    <a:lnTo>
                      <a:pt x="1760" y="21"/>
                    </a:lnTo>
                    <a:lnTo>
                      <a:pt x="1839" y="21"/>
                    </a:lnTo>
                    <a:lnTo>
                      <a:pt x="1934" y="15"/>
                    </a:lnTo>
                    <a:lnTo>
                      <a:pt x="2019" y="10"/>
                    </a:lnTo>
                    <a:lnTo>
                      <a:pt x="2109" y="10"/>
                    </a:lnTo>
                    <a:lnTo>
                      <a:pt x="2209" y="5"/>
                    </a:lnTo>
                    <a:lnTo>
                      <a:pt x="2304" y="5"/>
                    </a:lnTo>
                    <a:lnTo>
                      <a:pt x="2399" y="0"/>
                    </a:lnTo>
                    <a:lnTo>
                      <a:pt x="2500" y="0"/>
                    </a:lnTo>
                    <a:lnTo>
                      <a:pt x="2600" y="0"/>
                    </a:lnTo>
                    <a:lnTo>
                      <a:pt x="2706" y="0"/>
                    </a:lnTo>
                    <a:lnTo>
                      <a:pt x="2806" y="0"/>
                    </a:lnTo>
                    <a:lnTo>
                      <a:pt x="2912" y="0"/>
                    </a:lnTo>
                    <a:lnTo>
                      <a:pt x="3012" y="0"/>
                    </a:lnTo>
                    <a:lnTo>
                      <a:pt x="3113" y="0"/>
                    </a:lnTo>
                    <a:lnTo>
                      <a:pt x="3213" y="0"/>
                    </a:lnTo>
                    <a:lnTo>
                      <a:pt x="3308" y="5"/>
                    </a:lnTo>
                    <a:lnTo>
                      <a:pt x="3398" y="5"/>
                    </a:lnTo>
                    <a:lnTo>
                      <a:pt x="3483" y="10"/>
                    </a:lnTo>
                    <a:lnTo>
                      <a:pt x="3567" y="10"/>
                    </a:lnTo>
                    <a:lnTo>
                      <a:pt x="3647" y="15"/>
                    </a:lnTo>
                    <a:lnTo>
                      <a:pt x="3721" y="21"/>
                    </a:lnTo>
                    <a:lnTo>
                      <a:pt x="3789" y="26"/>
                    </a:lnTo>
                    <a:lnTo>
                      <a:pt x="3847" y="31"/>
                    </a:lnTo>
                    <a:lnTo>
                      <a:pt x="3900" y="37"/>
                    </a:lnTo>
                    <a:lnTo>
                      <a:pt x="3958" y="42"/>
                    </a:lnTo>
                    <a:lnTo>
                      <a:pt x="4001" y="47"/>
                    </a:lnTo>
                    <a:lnTo>
                      <a:pt x="4048" y="53"/>
                    </a:lnTo>
                    <a:lnTo>
                      <a:pt x="4101" y="58"/>
                    </a:lnTo>
                    <a:lnTo>
                      <a:pt x="4149" y="68"/>
                    </a:lnTo>
                    <a:lnTo>
                      <a:pt x="4191" y="74"/>
                    </a:lnTo>
                    <a:lnTo>
                      <a:pt x="4244" y="90"/>
                    </a:lnTo>
                    <a:lnTo>
                      <a:pt x="4281" y="100"/>
                    </a:lnTo>
                    <a:lnTo>
                      <a:pt x="4328" y="116"/>
                    </a:lnTo>
                    <a:lnTo>
                      <a:pt x="4355" y="132"/>
                    </a:lnTo>
                    <a:lnTo>
                      <a:pt x="4392" y="158"/>
                    </a:lnTo>
                    <a:lnTo>
                      <a:pt x="4408" y="179"/>
                    </a:lnTo>
                    <a:lnTo>
                      <a:pt x="4418" y="190"/>
                    </a:lnTo>
                    <a:lnTo>
                      <a:pt x="4418" y="195"/>
                    </a:lnTo>
                    <a:lnTo>
                      <a:pt x="4418" y="195"/>
                    </a:lnTo>
                    <a:lnTo>
                      <a:pt x="4418" y="195"/>
                    </a:lnTo>
                    <a:lnTo>
                      <a:pt x="4418" y="195"/>
                    </a:lnTo>
                  </a:path>
                </a:pathLst>
              </a:custGeom>
              <a:noFill/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  <p:sp>
            <p:nvSpPr>
              <p:cNvPr id="1218" name="Freeform 318">
                <a:extLst>
                  <a:ext uri="{FF2B5EF4-FFF2-40B4-BE49-F238E27FC236}">
                    <a16:creationId xmlns:a16="http://schemas.microsoft.com/office/drawing/2014/main" id="{7CE8497B-1BA3-482A-9E77-C760B5C4E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0" y="3846"/>
                <a:ext cx="74" cy="42"/>
              </a:xfrm>
              <a:custGeom>
                <a:avLst/>
                <a:gdLst>
                  <a:gd name="T0" fmla="*/ 74 w 74"/>
                  <a:gd name="T1" fmla="*/ 21 h 42"/>
                  <a:gd name="T2" fmla="*/ 0 w 74"/>
                  <a:gd name="T3" fmla="*/ 0 h 42"/>
                  <a:gd name="T4" fmla="*/ 37 w 74"/>
                  <a:gd name="T5" fmla="*/ 21 h 42"/>
                  <a:gd name="T6" fmla="*/ 0 w 74"/>
                  <a:gd name="T7" fmla="*/ 42 h 42"/>
                  <a:gd name="T8" fmla="*/ 74 w 74"/>
                  <a:gd name="T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42">
                    <a:moveTo>
                      <a:pt x="74" y="21"/>
                    </a:moveTo>
                    <a:lnTo>
                      <a:pt x="0" y="0"/>
                    </a:lnTo>
                    <a:lnTo>
                      <a:pt x="37" y="21"/>
                    </a:lnTo>
                    <a:lnTo>
                      <a:pt x="0" y="42"/>
                    </a:lnTo>
                    <a:lnTo>
                      <a:pt x="74" y="21"/>
                    </a:lnTo>
                    <a:close/>
                  </a:path>
                </a:pathLst>
              </a:custGeom>
              <a:solidFill>
                <a:srgbClr val="00FFFF"/>
              </a:solidFill>
              <a:ln w="7938">
                <a:solidFill>
                  <a:srgbClr val="00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51435" tIns="25718" rIns="51435" bIns="2571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13"/>
              </a:p>
            </p:txBody>
          </p:sp>
        </p:grpSp>
        <p:sp>
          <p:nvSpPr>
            <p:cNvPr id="1221" name="TextBox 1220">
              <a:extLst>
                <a:ext uri="{FF2B5EF4-FFF2-40B4-BE49-F238E27FC236}">
                  <a16:creationId xmlns:a16="http://schemas.microsoft.com/office/drawing/2014/main" id="{957D8737-F90D-46F2-AFFE-077BABCBAAE3}"/>
                </a:ext>
              </a:extLst>
            </p:cNvPr>
            <p:cNvSpPr txBox="1"/>
            <p:nvPr/>
          </p:nvSpPr>
          <p:spPr>
            <a:xfrm>
              <a:off x="6125266" y="171759"/>
              <a:ext cx="796985" cy="3488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75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MeOH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23" name="TextBox 1222">
              <a:extLst>
                <a:ext uri="{FF2B5EF4-FFF2-40B4-BE49-F238E27FC236}">
                  <a16:creationId xmlns:a16="http://schemas.microsoft.com/office/drawing/2014/main" id="{1344795E-6320-48CA-891D-971511EF7431}"/>
                </a:ext>
              </a:extLst>
            </p:cNvPr>
            <p:cNvSpPr txBox="1"/>
            <p:nvPr/>
          </p:nvSpPr>
          <p:spPr>
            <a:xfrm>
              <a:off x="9123057" y="4640310"/>
              <a:ext cx="937230" cy="3488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143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675" b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MeOAc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45" name="Group 4">
            <a:extLst>
              <a:ext uri="{FF2B5EF4-FFF2-40B4-BE49-F238E27FC236}">
                <a16:creationId xmlns:a16="http://schemas.microsoft.com/office/drawing/2014/main" id="{D56ED90A-A4B0-4983-B354-E964553A7065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1756580" y="6706726"/>
            <a:ext cx="3754991" cy="2846949"/>
            <a:chOff x="797" y="-82"/>
            <a:chExt cx="6086" cy="4418"/>
          </a:xfrm>
        </p:grpSpPr>
        <p:sp>
          <p:nvSpPr>
            <p:cNvPr id="546" name="AutoShape 3">
              <a:extLst>
                <a:ext uri="{FF2B5EF4-FFF2-40B4-BE49-F238E27FC236}">
                  <a16:creationId xmlns:a16="http://schemas.microsoft.com/office/drawing/2014/main" id="{B309DF22-663C-4277-9B2D-FE0A3731807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97" y="0"/>
              <a:ext cx="608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C8A97363-B07C-4ED4-A3D5-2056F6A0F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-82"/>
              <a:ext cx="0" cy="1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C982746D-F3A2-4D15-BABB-0D755DC8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199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7450FA99-B231-4D5C-8B2C-FAAC04A1D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4169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74FBEF42-B219-4AF1-ADFC-1B92AA5A57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00000">
              <a:off x="2516" y="1917"/>
              <a:ext cx="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18458602-E5C8-4A3E-B398-243439703C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600000">
              <a:off x="5169" y="1915"/>
              <a:ext cx="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52" name="Line 10">
              <a:extLst>
                <a:ext uri="{FF2B5EF4-FFF2-40B4-BE49-F238E27FC236}">
                  <a16:creationId xmlns:a16="http://schemas.microsoft.com/office/drawing/2014/main" id="{646BAC6A-D70A-4E55-A563-D037FA13C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4057"/>
              <a:ext cx="4410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Freeform 11">
              <a:extLst>
                <a:ext uri="{FF2B5EF4-FFF2-40B4-BE49-F238E27FC236}">
                  <a16:creationId xmlns:a16="http://schemas.microsoft.com/office/drawing/2014/main" id="{771CE49E-0FFA-4385-8AFA-3B9B14F7F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Freeform 12">
              <a:extLst>
                <a:ext uri="{FF2B5EF4-FFF2-40B4-BE49-F238E27FC236}">
                  <a16:creationId xmlns:a16="http://schemas.microsoft.com/office/drawing/2014/main" id="{344D3DDC-9431-4AB2-AAD3-9B13DBF54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4031"/>
              <a:ext cx="31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Freeform 13">
              <a:extLst>
                <a:ext uri="{FF2B5EF4-FFF2-40B4-BE49-F238E27FC236}">
                  <a16:creationId xmlns:a16="http://schemas.microsoft.com/office/drawing/2014/main" id="{F1687DC0-CDB3-4D54-9ACF-6DF8B3E99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Freeform 14">
              <a:extLst>
                <a:ext uri="{FF2B5EF4-FFF2-40B4-BE49-F238E27FC236}">
                  <a16:creationId xmlns:a16="http://schemas.microsoft.com/office/drawing/2014/main" id="{B944AB86-139B-4F73-A246-E1330BED9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Freeform 15">
              <a:extLst>
                <a:ext uri="{FF2B5EF4-FFF2-40B4-BE49-F238E27FC236}">
                  <a16:creationId xmlns:a16="http://schemas.microsoft.com/office/drawing/2014/main" id="{A4EEA29E-4929-461D-9042-6B8E30CAB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Freeform 16">
              <a:extLst>
                <a:ext uri="{FF2B5EF4-FFF2-40B4-BE49-F238E27FC236}">
                  <a16:creationId xmlns:a16="http://schemas.microsoft.com/office/drawing/2014/main" id="{9F94BF3F-42CD-4993-A30C-BC2FABBC95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Freeform 17">
              <a:extLst>
                <a:ext uri="{FF2B5EF4-FFF2-40B4-BE49-F238E27FC236}">
                  <a16:creationId xmlns:a16="http://schemas.microsoft.com/office/drawing/2014/main" id="{E3E10476-76EB-4B3F-B0DC-EF1F518F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Freeform 18">
              <a:extLst>
                <a:ext uri="{FF2B5EF4-FFF2-40B4-BE49-F238E27FC236}">
                  <a16:creationId xmlns:a16="http://schemas.microsoft.com/office/drawing/2014/main" id="{FFF73869-5ED4-4A69-A35D-4F2455C48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Freeform 19">
              <a:extLst>
                <a:ext uri="{FF2B5EF4-FFF2-40B4-BE49-F238E27FC236}">
                  <a16:creationId xmlns:a16="http://schemas.microsoft.com/office/drawing/2014/main" id="{50BB828D-38FB-404B-A243-74D771A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Freeform 20">
              <a:extLst>
                <a:ext uri="{FF2B5EF4-FFF2-40B4-BE49-F238E27FC236}">
                  <a16:creationId xmlns:a16="http://schemas.microsoft.com/office/drawing/2014/main" id="{9B0A7546-ED00-40EB-81B4-90576D64F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4031"/>
              <a:ext cx="31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Freeform 21">
              <a:extLst>
                <a:ext uri="{FF2B5EF4-FFF2-40B4-BE49-F238E27FC236}">
                  <a16:creationId xmlns:a16="http://schemas.microsoft.com/office/drawing/2014/main" id="{62339B6F-2AD7-4DDC-AE64-2E5CF7475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" y="4031"/>
              <a:ext cx="31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Freeform 22">
              <a:extLst>
                <a:ext uri="{FF2B5EF4-FFF2-40B4-BE49-F238E27FC236}">
                  <a16:creationId xmlns:a16="http://schemas.microsoft.com/office/drawing/2014/main" id="{D63EEDF2-4F87-41C9-ABDA-5A4D59381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Freeform 23">
              <a:extLst>
                <a:ext uri="{FF2B5EF4-FFF2-40B4-BE49-F238E27FC236}">
                  <a16:creationId xmlns:a16="http://schemas.microsoft.com/office/drawing/2014/main" id="{072878B2-ED4C-4466-BD2E-A0DD037E8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9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Freeform 24">
              <a:extLst>
                <a:ext uri="{FF2B5EF4-FFF2-40B4-BE49-F238E27FC236}">
                  <a16:creationId xmlns:a16="http://schemas.microsoft.com/office/drawing/2014/main" id="{25D4884E-190C-4322-B11B-D0D27426D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Freeform 25">
              <a:extLst>
                <a:ext uri="{FF2B5EF4-FFF2-40B4-BE49-F238E27FC236}">
                  <a16:creationId xmlns:a16="http://schemas.microsoft.com/office/drawing/2014/main" id="{C9F1CD15-3DED-40B4-87AC-24D06190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" y="4031"/>
              <a:ext cx="31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Freeform 26">
              <a:extLst>
                <a:ext uri="{FF2B5EF4-FFF2-40B4-BE49-F238E27FC236}">
                  <a16:creationId xmlns:a16="http://schemas.microsoft.com/office/drawing/2014/main" id="{67258100-ECA7-4CF2-8671-A7559B899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9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Freeform 27">
              <a:extLst>
                <a:ext uri="{FF2B5EF4-FFF2-40B4-BE49-F238E27FC236}">
                  <a16:creationId xmlns:a16="http://schemas.microsoft.com/office/drawing/2014/main" id="{B93307DB-CD03-4DEE-A5BE-3F1ED7FC9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1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Freeform 28">
              <a:extLst>
                <a:ext uri="{FF2B5EF4-FFF2-40B4-BE49-F238E27FC236}">
                  <a16:creationId xmlns:a16="http://schemas.microsoft.com/office/drawing/2014/main" id="{A1BA7A33-FBBF-451D-9A1B-5D476C20B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3" y="4031"/>
              <a:ext cx="32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Freeform 29">
              <a:extLst>
                <a:ext uri="{FF2B5EF4-FFF2-40B4-BE49-F238E27FC236}">
                  <a16:creationId xmlns:a16="http://schemas.microsoft.com/office/drawing/2014/main" id="{1EE9CAB4-6396-4D7D-B656-1427A309D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" y="4031"/>
              <a:ext cx="31" cy="26"/>
            </a:xfrm>
            <a:custGeom>
              <a:avLst/>
              <a:gdLst>
                <a:gd name="T0" fmla="*/ 0 w 6"/>
                <a:gd name="T1" fmla="*/ 0 h 5"/>
                <a:gd name="T2" fmla="*/ 3 w 6"/>
                <a:gd name="T3" fmla="*/ 5 h 5"/>
                <a:gd name="T4" fmla="*/ 6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lnTo>
                    <a:pt x="3" y="5"/>
                  </a:lnTo>
                  <a:lnTo>
                    <a:pt x="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AF90F69C-9D78-4A4E-94EC-B32237E95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6E7FB869-EF5F-40F4-8673-764997D18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1E3DE09F-86AC-4A1A-878B-D1D53472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0410D5EF-11F7-4868-9101-2C9BCB834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81FDFEA4-CBA2-4285-A402-407CDCE6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8B8057B-7552-4182-9F8B-C2542086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966A0E1-416D-49A2-A2A3-0B1D475B7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3619EDEC-C92D-4268-9C1E-0254212C6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F0303921-5072-41DD-8ECD-1DF0C3FA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D01F9E59-1DA0-4ED1-B554-C742A152D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92970606-C3E8-4CF8-A1DD-C12869E8E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1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10D0D53A-E229-4BDC-80FC-5E897ED0A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94F19C6A-5121-4501-9704-2044BCE1F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5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642229D3-75F8-449F-9BB2-65779D4C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7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9F04D21F-48CE-4E44-B0FC-A52480CCB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D5CB8FB2-504F-4464-A008-59AE44C15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E25EAE4E-6297-4BBD-BB3C-399EB1E93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7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536A1E12-0335-45B2-B168-E79C7F14E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9" y="4057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708B0FFC-7932-422A-9B8A-3258E9A6E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" y="4058"/>
              <a:ext cx="0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endParaRPr lang="en-US" altLang="en-US" dirty="0"/>
            </a:p>
          </p:txBody>
        </p:sp>
        <p:sp>
          <p:nvSpPr>
            <p:cNvPr id="591" name="Line 49">
              <a:extLst>
                <a:ext uri="{FF2B5EF4-FFF2-40B4-BE49-F238E27FC236}">
                  <a16:creationId xmlns:a16="http://schemas.microsoft.com/office/drawing/2014/main" id="{4BF25E6B-D331-4878-AA2F-664B5B031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7"/>
              <a:ext cx="2207" cy="383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Line 50">
              <a:extLst>
                <a:ext uri="{FF2B5EF4-FFF2-40B4-BE49-F238E27FC236}">
                  <a16:creationId xmlns:a16="http://schemas.microsoft.com/office/drawing/2014/main" id="{B6C703B5-5C90-4BD2-BF2B-99C07B2FA6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10" y="3867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Line 51">
              <a:extLst>
                <a:ext uri="{FF2B5EF4-FFF2-40B4-BE49-F238E27FC236}">
                  <a16:creationId xmlns:a16="http://schemas.microsoft.com/office/drawing/2014/main" id="{21CCC6BC-B2A3-4F5A-97E1-A94AEADA4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9" y="3676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Line 52">
              <a:extLst>
                <a:ext uri="{FF2B5EF4-FFF2-40B4-BE49-F238E27FC236}">
                  <a16:creationId xmlns:a16="http://schemas.microsoft.com/office/drawing/2014/main" id="{B2A93119-DEA2-4A95-8FBF-2DFB40353D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8" y="3481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Line 53">
              <a:extLst>
                <a:ext uri="{FF2B5EF4-FFF2-40B4-BE49-F238E27FC236}">
                  <a16:creationId xmlns:a16="http://schemas.microsoft.com/office/drawing/2014/main" id="{516DCCFC-4658-4F36-8D7C-6EC7E9C53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77" y="3290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Line 54">
              <a:extLst>
                <a:ext uri="{FF2B5EF4-FFF2-40B4-BE49-F238E27FC236}">
                  <a16:creationId xmlns:a16="http://schemas.microsoft.com/office/drawing/2014/main" id="{40800239-1B53-4EA1-B54F-D6741EE2D9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66" y="3100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Line 55">
              <a:extLst>
                <a:ext uri="{FF2B5EF4-FFF2-40B4-BE49-F238E27FC236}">
                  <a16:creationId xmlns:a16="http://schemas.microsoft.com/office/drawing/2014/main" id="{857304EA-0055-4F9D-8689-00CB9BE24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6" y="2909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Line 56">
              <a:extLst>
                <a:ext uri="{FF2B5EF4-FFF2-40B4-BE49-F238E27FC236}">
                  <a16:creationId xmlns:a16="http://schemas.microsoft.com/office/drawing/2014/main" id="{F9D1028C-2F23-4847-A1C2-2433936589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45" y="2719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Line 57">
              <a:extLst>
                <a:ext uri="{FF2B5EF4-FFF2-40B4-BE49-F238E27FC236}">
                  <a16:creationId xmlns:a16="http://schemas.microsoft.com/office/drawing/2014/main" id="{6E02AEB5-990A-4CE6-A5F3-FD9CE30B89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4" y="2523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Line 58">
              <a:extLst>
                <a:ext uri="{FF2B5EF4-FFF2-40B4-BE49-F238E27FC236}">
                  <a16:creationId xmlns:a16="http://schemas.microsoft.com/office/drawing/2014/main" id="{2F37A54E-C64B-45BD-95FC-CD666AF98D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3" y="2333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Line 59">
              <a:extLst>
                <a:ext uri="{FF2B5EF4-FFF2-40B4-BE49-F238E27FC236}">
                  <a16:creationId xmlns:a16="http://schemas.microsoft.com/office/drawing/2014/main" id="{8B78DB4C-0208-43D6-ACC4-3570839D2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2" y="2142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Line 60">
              <a:extLst>
                <a:ext uri="{FF2B5EF4-FFF2-40B4-BE49-F238E27FC236}">
                  <a16:creationId xmlns:a16="http://schemas.microsoft.com/office/drawing/2014/main" id="{0F7194A0-8876-4F0B-87BB-7CAD737B29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6" y="1952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Line 61">
              <a:extLst>
                <a:ext uri="{FF2B5EF4-FFF2-40B4-BE49-F238E27FC236}">
                  <a16:creationId xmlns:a16="http://schemas.microsoft.com/office/drawing/2014/main" id="{165B461B-486F-4EE5-BEF2-E590FD8BE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5" y="1762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Line 62">
              <a:extLst>
                <a:ext uri="{FF2B5EF4-FFF2-40B4-BE49-F238E27FC236}">
                  <a16:creationId xmlns:a16="http://schemas.microsoft.com/office/drawing/2014/main" id="{DF37327F-2E32-4E2A-A82D-E0633FF03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4" y="1566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Line 63">
              <a:extLst>
                <a:ext uri="{FF2B5EF4-FFF2-40B4-BE49-F238E27FC236}">
                  <a16:creationId xmlns:a16="http://schemas.microsoft.com/office/drawing/2014/main" id="{F59B346A-C60B-4351-9FEC-58DF0B0A2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3" y="1375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Line 64">
              <a:extLst>
                <a:ext uri="{FF2B5EF4-FFF2-40B4-BE49-F238E27FC236}">
                  <a16:creationId xmlns:a16="http://schemas.microsoft.com/office/drawing/2014/main" id="{5ADFE8E0-9B8A-4CC3-94D6-CD0DC4405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2" y="1185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Line 65">
              <a:extLst>
                <a:ext uri="{FF2B5EF4-FFF2-40B4-BE49-F238E27FC236}">
                  <a16:creationId xmlns:a16="http://schemas.microsoft.com/office/drawing/2014/main" id="{1E546C51-133B-4868-BA88-3AE910E8B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2" y="995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Line 66">
              <a:extLst>
                <a:ext uri="{FF2B5EF4-FFF2-40B4-BE49-F238E27FC236}">
                  <a16:creationId xmlns:a16="http://schemas.microsoft.com/office/drawing/2014/main" id="{147A4888-AA41-489B-90BA-2F51A3563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1" y="804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Line 67">
              <a:extLst>
                <a:ext uri="{FF2B5EF4-FFF2-40B4-BE49-F238E27FC236}">
                  <a16:creationId xmlns:a16="http://schemas.microsoft.com/office/drawing/2014/main" id="{A24CBBF9-1A83-4CE7-8811-24C4EBC3F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0" y="608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Line 68">
              <a:extLst>
                <a:ext uri="{FF2B5EF4-FFF2-40B4-BE49-F238E27FC236}">
                  <a16:creationId xmlns:a16="http://schemas.microsoft.com/office/drawing/2014/main" id="{EE8A7D21-D806-4F98-A9B9-A19E394852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9" y="418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94880A3B-DC2D-40F2-88DC-13D140357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959" y="3797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0.05</a:t>
              </a:r>
              <a:endParaRPr lang="en-US" altLang="en-US" sz="510" dirty="0"/>
            </a:p>
          </p:txBody>
        </p:sp>
        <p:sp>
          <p:nvSpPr>
            <p:cNvPr id="612" name="Rectangle 611">
              <a:extLst>
                <a:ext uri="{FF2B5EF4-FFF2-40B4-BE49-F238E27FC236}">
                  <a16:creationId xmlns:a16="http://schemas.microsoft.com/office/drawing/2014/main" id="{D209EA1C-6C35-4460-85D8-A369F6CAFF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851" y="3607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0.10</a:t>
              </a:r>
              <a:endParaRPr lang="en-US" altLang="en-US" sz="510" dirty="0"/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AD6DF802-2329-420B-A6A4-FAEEA6C126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737" y="3411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0.15</a:t>
              </a:r>
              <a:endParaRPr lang="en-US" altLang="en-US" sz="510" dirty="0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8708BAD1-E8EE-44C6-AAA0-9108F21F59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615" y="3220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0.20</a:t>
              </a:r>
              <a:endParaRPr lang="en-US" altLang="en-US" sz="510" dirty="0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F692B10E-61FA-49E8-B609-38825F6800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513" y="3029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0.25</a:t>
              </a:r>
              <a:endParaRPr lang="en-US" altLang="en-US" sz="510" dirty="0"/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15F3BB9C-F24D-4A53-AC92-841F718065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400" y="2840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0.30</a:t>
              </a:r>
              <a:endParaRPr lang="en-US" altLang="en-US" sz="510" dirty="0"/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7F9B7203-F438-405D-A1A8-3CC9DAEEC4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303" y="2649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0.35</a:t>
              </a:r>
              <a:endParaRPr lang="en-US" altLang="en-US" sz="510" dirty="0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D200ABC9-97D4-4250-84EA-495E554C0B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93" y="2456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0.40</a:t>
              </a:r>
              <a:endParaRPr lang="en-US" altLang="en-US" sz="510" dirty="0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F37EFD13-610F-4AB4-94E4-285D7B5B0E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083" y="2267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0.45</a:t>
              </a:r>
              <a:endParaRPr lang="en-US" altLang="en-US" sz="510" dirty="0"/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D1B9BDD9-14AE-4BB5-85F7-B8E4F0B17F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67" y="2073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0.50</a:t>
              </a:r>
              <a:endParaRPr lang="en-US" altLang="en-US" sz="510" dirty="0"/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B756EAFD-D459-4848-BA7F-D110A3CACF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858" y="1882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0.55</a:t>
              </a:r>
              <a:endParaRPr lang="en-US" altLang="en-US" sz="510" dirty="0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3A42BEE0-1565-4C03-91B6-6C625C2A7D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765" y="1701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0.60</a:t>
              </a:r>
              <a:endParaRPr lang="en-US" altLang="en-US" sz="510" dirty="0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815EC995-0B42-41F7-A372-26F6BE5729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641" y="1496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0.65</a:t>
              </a:r>
              <a:endParaRPr lang="en-US" altLang="en-US" sz="510" dirty="0"/>
            </a:p>
          </p:txBody>
        </p:sp>
        <p:sp>
          <p:nvSpPr>
            <p:cNvPr id="624" name="Rectangle 623">
              <a:extLst>
                <a:ext uri="{FF2B5EF4-FFF2-40B4-BE49-F238E27FC236}">
                  <a16:creationId xmlns:a16="http://schemas.microsoft.com/office/drawing/2014/main" id="{52E64587-97CD-4BA6-A974-C1D2E02789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536" y="1306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0.70</a:t>
              </a:r>
              <a:endParaRPr lang="en-US" altLang="en-US" sz="510" dirty="0"/>
            </a:p>
          </p:txBody>
        </p:sp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606F6AF9-B214-4FC4-AD59-5B003A698B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419" y="1115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0.75</a:t>
              </a:r>
              <a:endParaRPr lang="en-US" altLang="en-US" sz="510" dirty="0"/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17E9042E-4CA4-4134-8E96-75E8B059B8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305" y="929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0.80</a:t>
              </a:r>
              <a:endParaRPr lang="en-US" altLang="en-US" sz="510" dirty="0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C9B5C497-BA83-4D33-9D28-7614195B60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88" y="740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0.85</a:t>
              </a:r>
              <a:endParaRPr lang="en-US" altLang="en-US" sz="510" dirty="0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7919E64D-2980-4E67-8A4B-EADA95B7C3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082" y="539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0.90</a:t>
              </a:r>
              <a:endParaRPr lang="en-US" altLang="en-US" sz="510" dirty="0"/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B3504174-FF4A-4E49-99B1-3B9853F702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969" y="353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0.95</a:t>
              </a:r>
              <a:endParaRPr lang="en-US" altLang="en-US" sz="510" dirty="0"/>
            </a:p>
          </p:txBody>
        </p:sp>
        <p:sp>
          <p:nvSpPr>
            <p:cNvPr id="630" name="Line 88">
              <a:extLst>
                <a:ext uri="{FF2B5EF4-FFF2-40B4-BE49-F238E27FC236}">
                  <a16:creationId xmlns:a16="http://schemas.microsoft.com/office/drawing/2014/main" id="{21B4ED8D-15F0-468B-843B-6CD0AFA92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7" y="227"/>
              <a:ext cx="2208" cy="383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Line 89">
              <a:extLst>
                <a:ext uri="{FF2B5EF4-FFF2-40B4-BE49-F238E27FC236}">
                  <a16:creationId xmlns:a16="http://schemas.microsoft.com/office/drawing/2014/main" id="{0FDC3436-AD56-4872-BA01-22E9FC3E3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8" y="3867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Line 90">
              <a:extLst>
                <a:ext uri="{FF2B5EF4-FFF2-40B4-BE49-F238E27FC236}">
                  <a16:creationId xmlns:a16="http://schemas.microsoft.com/office/drawing/2014/main" id="{48AB46E5-E956-435E-A03E-E8CA7E66B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3676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Line 91">
              <a:extLst>
                <a:ext uri="{FF2B5EF4-FFF2-40B4-BE49-F238E27FC236}">
                  <a16:creationId xmlns:a16="http://schemas.microsoft.com/office/drawing/2014/main" id="{53843F26-0A15-4ABA-BFD6-3FDA1612C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0" y="3481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Line 92">
              <a:extLst>
                <a:ext uri="{FF2B5EF4-FFF2-40B4-BE49-F238E27FC236}">
                  <a16:creationId xmlns:a16="http://schemas.microsoft.com/office/drawing/2014/main" id="{9D9E75E8-D4E4-46BB-8D3B-4DA9E4DA2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3290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Line 93">
              <a:extLst>
                <a:ext uri="{FF2B5EF4-FFF2-40B4-BE49-F238E27FC236}">
                  <a16:creationId xmlns:a16="http://schemas.microsoft.com/office/drawing/2014/main" id="{E26CF662-5C3E-4122-A25B-39F9B4129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3100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Line 94">
              <a:extLst>
                <a:ext uri="{FF2B5EF4-FFF2-40B4-BE49-F238E27FC236}">
                  <a16:creationId xmlns:a16="http://schemas.microsoft.com/office/drawing/2014/main" id="{939E5A51-2E64-4C20-968B-97A76B701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2" y="2909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Line 95">
              <a:extLst>
                <a:ext uri="{FF2B5EF4-FFF2-40B4-BE49-F238E27FC236}">
                  <a16:creationId xmlns:a16="http://schemas.microsoft.com/office/drawing/2014/main" id="{29F5AA10-CE8D-4BC9-9416-CEFA19FB0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" y="2719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Line 96">
              <a:extLst>
                <a:ext uri="{FF2B5EF4-FFF2-40B4-BE49-F238E27FC236}">
                  <a16:creationId xmlns:a16="http://schemas.microsoft.com/office/drawing/2014/main" id="{6029C819-3F90-45DD-9EE8-998BAB43C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2523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Line 97">
              <a:extLst>
                <a:ext uri="{FF2B5EF4-FFF2-40B4-BE49-F238E27FC236}">
                  <a16:creationId xmlns:a16="http://schemas.microsoft.com/office/drawing/2014/main" id="{CDCB419F-172E-4ACA-B971-FBEB1B531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2333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Line 98">
              <a:extLst>
                <a:ext uri="{FF2B5EF4-FFF2-40B4-BE49-F238E27FC236}">
                  <a16:creationId xmlns:a16="http://schemas.microsoft.com/office/drawing/2014/main" id="{FE384ABF-8365-42ED-85A0-77DF1ABC4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6" y="2142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Line 99">
              <a:extLst>
                <a:ext uri="{FF2B5EF4-FFF2-40B4-BE49-F238E27FC236}">
                  <a16:creationId xmlns:a16="http://schemas.microsoft.com/office/drawing/2014/main" id="{61B32085-8956-4E30-83F2-FB74AAEF3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2" y="1952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Line 100">
              <a:extLst>
                <a:ext uri="{FF2B5EF4-FFF2-40B4-BE49-F238E27FC236}">
                  <a16:creationId xmlns:a16="http://schemas.microsoft.com/office/drawing/2014/main" id="{12CC4682-9E2B-442F-B00A-0D66EBAF5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762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Line 101">
              <a:extLst>
                <a:ext uri="{FF2B5EF4-FFF2-40B4-BE49-F238E27FC236}">
                  <a16:creationId xmlns:a16="http://schemas.microsoft.com/office/drawing/2014/main" id="{465186A0-2066-4088-9C11-82DF15641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4" y="1566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Line 102">
              <a:extLst>
                <a:ext uri="{FF2B5EF4-FFF2-40B4-BE49-F238E27FC236}">
                  <a16:creationId xmlns:a16="http://schemas.microsoft.com/office/drawing/2014/main" id="{0FF69E54-0AEE-46EB-9334-047ED57CE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5" y="1375"/>
              <a:ext cx="26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Line 103">
              <a:extLst>
                <a:ext uri="{FF2B5EF4-FFF2-40B4-BE49-F238E27FC236}">
                  <a16:creationId xmlns:a16="http://schemas.microsoft.com/office/drawing/2014/main" id="{6AD25CDF-6BFA-4A1C-8FF8-A326A9523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5" y="1185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Line 104">
              <a:extLst>
                <a:ext uri="{FF2B5EF4-FFF2-40B4-BE49-F238E27FC236}">
                  <a16:creationId xmlns:a16="http://schemas.microsoft.com/office/drawing/2014/main" id="{23719870-0D22-4508-BD40-440592644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995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Line 105">
              <a:extLst>
                <a:ext uri="{FF2B5EF4-FFF2-40B4-BE49-F238E27FC236}">
                  <a16:creationId xmlns:a16="http://schemas.microsoft.com/office/drawing/2014/main" id="{794BF314-211A-4E28-99AE-420DFB59E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7" y="804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Line 106">
              <a:extLst>
                <a:ext uri="{FF2B5EF4-FFF2-40B4-BE49-F238E27FC236}">
                  <a16:creationId xmlns:a16="http://schemas.microsoft.com/office/drawing/2014/main" id="{C781A76B-E300-4E1C-A74F-D92A2007B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8" y="608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Line 107">
              <a:extLst>
                <a:ext uri="{FF2B5EF4-FFF2-40B4-BE49-F238E27FC236}">
                  <a16:creationId xmlns:a16="http://schemas.microsoft.com/office/drawing/2014/main" id="{7540FE75-F592-45CF-B4EB-987F5AD6A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9" y="418"/>
              <a:ext cx="27" cy="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90901DDE-82EE-43F2-8F7B-2D5BC7558E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485" y="3797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0.95</a:t>
              </a:r>
              <a:endParaRPr lang="en-US" altLang="en-US" sz="510" dirty="0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B59DC2C2-5D45-4F43-AD01-BAA49F9B38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627" y="3626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0.90</a:t>
              </a:r>
              <a:endParaRPr lang="en-US" altLang="en-US" sz="510" dirty="0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9EB4EA7E-6FB6-403B-9810-86844B0A7B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06" y="3411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0.85</a:t>
              </a:r>
              <a:endParaRPr lang="en-US" altLang="en-US" sz="510" dirty="0"/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8CCF88BE-92F8-4E7E-9379-176A22C644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817" y="3221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0.80</a:t>
              </a:r>
              <a:endParaRPr lang="en-US" altLang="en-US" sz="510" dirty="0"/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24071D77-452E-4164-93D4-E59CFA1B7E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929" y="3030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0.75</a:t>
              </a:r>
              <a:endParaRPr lang="en-US" altLang="en-US" sz="510" dirty="0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641A767B-6C06-4152-9AD8-3A5FB52DC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040" y="2840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0.70</a:t>
              </a:r>
              <a:endParaRPr lang="en-US" altLang="en-US" sz="510" dirty="0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BB78A3EF-618B-4415-8369-14F89D0C54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150" y="2649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0.65</a:t>
              </a:r>
              <a:endParaRPr lang="en-US" altLang="en-US" sz="510" dirty="0"/>
            </a:p>
          </p:txBody>
        </p:sp>
        <p:sp>
          <p:nvSpPr>
            <p:cNvPr id="657" name="Rectangle 656">
              <a:extLst>
                <a:ext uri="{FF2B5EF4-FFF2-40B4-BE49-F238E27FC236}">
                  <a16:creationId xmlns:a16="http://schemas.microsoft.com/office/drawing/2014/main" id="{932D68FC-446F-4A91-A116-DCCA8F7D3C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261" y="2454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0.60</a:t>
              </a:r>
              <a:endParaRPr lang="en-US" altLang="en-US" sz="510" dirty="0"/>
            </a:p>
          </p:txBody>
        </p:sp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85E9A209-44A8-497F-AD6E-464E051E8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372" y="2263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0.55</a:t>
              </a:r>
              <a:endParaRPr lang="en-US" altLang="en-US" sz="510" dirty="0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A24F6192-BDC8-413D-BDE4-D7E6C90540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483" y="2073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0.50</a:t>
              </a:r>
              <a:endParaRPr lang="en-US" altLang="en-US" sz="510" dirty="0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BCD707CC-33C0-4F85-BBD4-EB2761DA1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589" y="1882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0.45</a:t>
              </a:r>
              <a:endParaRPr lang="en-US" altLang="en-US" sz="510" dirty="0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CD1703ED-EA9F-4D59-A71D-8D6ADFAF8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699" y="1692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0.40</a:t>
              </a:r>
              <a:endParaRPr lang="en-US" altLang="en-US" sz="510" dirty="0"/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E0EA6E4D-1311-4518-91F2-6B201044F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810" y="1496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0.35</a:t>
              </a:r>
              <a:endParaRPr lang="en-US" altLang="en-US" sz="510" dirty="0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10DB20C8-6BA3-4FD1-8074-41D07C3FE1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21" y="1306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0.30</a:t>
              </a:r>
              <a:endParaRPr lang="en-US" altLang="en-US" sz="510" dirty="0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C3BA6229-3A61-47FF-8DA3-C4BDE88B8B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032" y="1115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0.25</a:t>
              </a:r>
              <a:endParaRPr lang="en-US" altLang="en-US" sz="510" dirty="0"/>
            </a:p>
          </p:txBody>
        </p:sp>
        <p:sp>
          <p:nvSpPr>
            <p:cNvPr id="665" name="Rectangle 664">
              <a:extLst>
                <a:ext uri="{FF2B5EF4-FFF2-40B4-BE49-F238E27FC236}">
                  <a16:creationId xmlns:a16="http://schemas.microsoft.com/office/drawing/2014/main" id="{B6A0FFF6-E488-4D37-B810-370415F65C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43" y="925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0.20</a:t>
              </a:r>
              <a:endParaRPr lang="en-US" altLang="en-US" sz="510" dirty="0"/>
            </a:p>
          </p:txBody>
        </p:sp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285F7AD5-7AA7-4868-A606-381ADC3474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254" y="735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0.15</a:t>
              </a:r>
              <a:endParaRPr lang="en-US" altLang="en-US" sz="510" dirty="0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8DD86E8D-B36A-40E6-BF6E-508CFD6A33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365" y="539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0.10</a:t>
              </a:r>
              <a:endParaRPr lang="en-US" altLang="en-US" sz="510" dirty="0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0AA4438F-DCA7-40A9-9444-42ACCB54E0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476" y="348"/>
              <a:ext cx="203" cy="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defTabSz="914411"/>
              <a:r>
                <a:rPr lang="en-US" altLang="en-US" sz="510" dirty="0">
                  <a:solidFill>
                    <a:srgbClr val="000000"/>
                  </a:solidFill>
                  <a:latin typeface="Tahoma" panose="020B0604030504040204" pitchFamily="34" charset="0"/>
                </a:rPr>
                <a:t>0.05</a:t>
              </a:r>
              <a:endParaRPr lang="en-US" altLang="en-US" sz="510" dirty="0"/>
            </a:p>
          </p:txBody>
        </p:sp>
        <p:sp>
          <p:nvSpPr>
            <p:cNvPr id="669" name="Freeform 127">
              <a:extLst>
                <a:ext uri="{FF2B5EF4-FFF2-40B4-BE49-F238E27FC236}">
                  <a16:creationId xmlns:a16="http://schemas.microsoft.com/office/drawing/2014/main" id="{870F6040-150A-435C-9F8F-3A639B6A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3740"/>
              <a:ext cx="2419" cy="317"/>
            </a:xfrm>
            <a:custGeom>
              <a:avLst/>
              <a:gdLst>
                <a:gd name="T0" fmla="*/ 0 w 2419"/>
                <a:gd name="T1" fmla="*/ 317 h 317"/>
                <a:gd name="T2" fmla="*/ 576 w 2419"/>
                <a:gd name="T3" fmla="*/ 106 h 317"/>
                <a:gd name="T4" fmla="*/ 988 w 2419"/>
                <a:gd name="T5" fmla="*/ 16 h 317"/>
                <a:gd name="T6" fmla="*/ 1041 w 2419"/>
                <a:gd name="T7" fmla="*/ 11 h 317"/>
                <a:gd name="T8" fmla="*/ 1099 w 2419"/>
                <a:gd name="T9" fmla="*/ 5 h 317"/>
                <a:gd name="T10" fmla="*/ 1173 w 2419"/>
                <a:gd name="T11" fmla="*/ 0 h 317"/>
                <a:gd name="T12" fmla="*/ 1643 w 2419"/>
                <a:gd name="T13" fmla="*/ 11 h 317"/>
                <a:gd name="T14" fmla="*/ 1701 w 2419"/>
                <a:gd name="T15" fmla="*/ 21 h 317"/>
                <a:gd name="T16" fmla="*/ 1748 w 2419"/>
                <a:gd name="T17" fmla="*/ 32 h 317"/>
                <a:gd name="T18" fmla="*/ 1791 w 2419"/>
                <a:gd name="T19" fmla="*/ 42 h 317"/>
                <a:gd name="T20" fmla="*/ 2086 w 2419"/>
                <a:gd name="T21" fmla="*/ 137 h 317"/>
                <a:gd name="T22" fmla="*/ 2419 w 2419"/>
                <a:gd name="T23" fmla="*/ 317 h 317"/>
                <a:gd name="T24" fmla="*/ 0 w 2419"/>
                <a:gd name="T25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9" h="317">
                  <a:moveTo>
                    <a:pt x="0" y="317"/>
                  </a:moveTo>
                  <a:lnTo>
                    <a:pt x="576" y="106"/>
                  </a:lnTo>
                  <a:lnTo>
                    <a:pt x="988" y="16"/>
                  </a:lnTo>
                  <a:lnTo>
                    <a:pt x="1041" y="11"/>
                  </a:lnTo>
                  <a:lnTo>
                    <a:pt x="1099" y="5"/>
                  </a:lnTo>
                  <a:lnTo>
                    <a:pt x="1173" y="0"/>
                  </a:lnTo>
                  <a:lnTo>
                    <a:pt x="1643" y="11"/>
                  </a:lnTo>
                  <a:lnTo>
                    <a:pt x="1701" y="21"/>
                  </a:lnTo>
                  <a:lnTo>
                    <a:pt x="1748" y="32"/>
                  </a:lnTo>
                  <a:lnTo>
                    <a:pt x="1791" y="42"/>
                  </a:lnTo>
                  <a:lnTo>
                    <a:pt x="2086" y="137"/>
                  </a:lnTo>
                  <a:lnTo>
                    <a:pt x="2419" y="317"/>
                  </a:lnTo>
                  <a:lnTo>
                    <a:pt x="0" y="317"/>
                  </a:lnTo>
                  <a:close/>
                </a:path>
              </a:pathLst>
            </a:custGeom>
            <a:solidFill>
              <a:srgbClr val="4040C0"/>
            </a:solidFill>
            <a:ln w="25400">
              <a:solidFill>
                <a:srgbClr val="4040C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Line 128">
              <a:extLst>
                <a:ext uri="{FF2B5EF4-FFF2-40B4-BE49-F238E27FC236}">
                  <a16:creationId xmlns:a16="http://schemas.microsoft.com/office/drawing/2014/main" id="{159AB77D-1619-4DED-95C0-5328479B3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6" y="4057"/>
              <a:ext cx="2419" cy="0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994171D3-03F7-4308-A23F-8FB22801A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4036"/>
              <a:ext cx="37" cy="37"/>
            </a:xfrm>
            <a:prstGeom prst="ellipse">
              <a:avLst/>
            </a:prstGeom>
            <a:solidFill>
              <a:srgbClr val="0000FF"/>
            </a:solidFill>
            <a:ln w="793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870D6A74-0E9D-4EC8-9817-8C5602AA0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" y="4036"/>
              <a:ext cx="37" cy="37"/>
            </a:xfrm>
            <a:prstGeom prst="ellipse">
              <a:avLst/>
            </a:prstGeom>
            <a:solidFill>
              <a:srgbClr val="0000FF"/>
            </a:solidFill>
            <a:ln w="793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4" name="Line 131">
              <a:extLst>
                <a:ext uri="{FF2B5EF4-FFF2-40B4-BE49-F238E27FC236}">
                  <a16:creationId xmlns:a16="http://schemas.microsoft.com/office/drawing/2014/main" id="{E57AD232-DD7C-43D5-8F97-2B1C1B158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4057"/>
              <a:ext cx="48" cy="0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96" name="Line 132">
              <a:extLst>
                <a:ext uri="{FF2B5EF4-FFF2-40B4-BE49-F238E27FC236}">
                  <a16:creationId xmlns:a16="http://schemas.microsoft.com/office/drawing/2014/main" id="{9A870F99-FA8F-418D-9B2D-CE7C005F4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" y="4036"/>
              <a:ext cx="0" cy="48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2" name="Line 133">
              <a:extLst>
                <a:ext uri="{FF2B5EF4-FFF2-40B4-BE49-F238E27FC236}">
                  <a16:creationId xmlns:a16="http://schemas.microsoft.com/office/drawing/2014/main" id="{A34706BA-ADFA-45CC-A9FC-7A156B720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2" y="4063"/>
              <a:ext cx="48" cy="0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3" name="Line 134">
              <a:extLst>
                <a:ext uri="{FF2B5EF4-FFF2-40B4-BE49-F238E27FC236}">
                  <a16:creationId xmlns:a16="http://schemas.microsoft.com/office/drawing/2014/main" id="{C801C245-CB0F-48EF-BFD3-E919F1D2B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4036"/>
              <a:ext cx="0" cy="48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4" name="Line 135">
              <a:extLst>
                <a:ext uri="{FF2B5EF4-FFF2-40B4-BE49-F238E27FC236}">
                  <a16:creationId xmlns:a16="http://schemas.microsoft.com/office/drawing/2014/main" id="{CBFE64EC-4CE3-4EE7-82DF-564E801C3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2" y="3846"/>
              <a:ext cx="1510" cy="31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8D36F0C4-63B9-4A97-B969-0E6BF1A1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3825"/>
              <a:ext cx="37" cy="37"/>
            </a:xfrm>
            <a:prstGeom prst="ellipse">
              <a:avLst/>
            </a:prstGeom>
            <a:solidFill>
              <a:srgbClr val="0000FF"/>
            </a:solidFill>
            <a:ln w="793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93578A04-B0FE-484F-A2FE-7BDC9997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" y="3856"/>
              <a:ext cx="37" cy="37"/>
            </a:xfrm>
            <a:prstGeom prst="ellipse">
              <a:avLst/>
            </a:prstGeom>
            <a:solidFill>
              <a:srgbClr val="0000FF"/>
            </a:solidFill>
            <a:ln w="793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0" name="Line 138">
              <a:extLst>
                <a:ext uri="{FF2B5EF4-FFF2-40B4-BE49-F238E27FC236}">
                  <a16:creationId xmlns:a16="http://schemas.microsoft.com/office/drawing/2014/main" id="{9332182F-7D72-4BCC-AD8E-6119BBB31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4041"/>
              <a:ext cx="47" cy="0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2" name="Line 139">
              <a:extLst>
                <a:ext uri="{FF2B5EF4-FFF2-40B4-BE49-F238E27FC236}">
                  <a16:creationId xmlns:a16="http://schemas.microsoft.com/office/drawing/2014/main" id="{E2B1F561-AB7D-418A-93B8-8CCD45219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4020"/>
              <a:ext cx="0" cy="48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5" name="Line 140">
              <a:extLst>
                <a:ext uri="{FF2B5EF4-FFF2-40B4-BE49-F238E27FC236}">
                  <a16:creationId xmlns:a16="http://schemas.microsoft.com/office/drawing/2014/main" id="{CD33827A-9349-4E66-B567-9DBADC4FA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4047"/>
              <a:ext cx="47" cy="0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6" name="Line 141">
              <a:extLst>
                <a:ext uri="{FF2B5EF4-FFF2-40B4-BE49-F238E27FC236}">
                  <a16:creationId xmlns:a16="http://schemas.microsoft.com/office/drawing/2014/main" id="{9C44A308-DFBD-4947-A091-DADB9AF10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4020"/>
              <a:ext cx="0" cy="48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7" name="Line 142">
              <a:extLst>
                <a:ext uri="{FF2B5EF4-FFF2-40B4-BE49-F238E27FC236}">
                  <a16:creationId xmlns:a16="http://schemas.microsoft.com/office/drawing/2014/main" id="{6545141D-FD6A-4BAB-AD62-A31B5223C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3756"/>
              <a:ext cx="803" cy="26"/>
            </a:xfrm>
            <a:prstGeom prst="line">
              <a:avLst/>
            </a:prstGeom>
            <a:noFill/>
            <a:ln w="17463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54BF0AC8-1D82-4C08-A6C6-2FC2AE31E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3735"/>
              <a:ext cx="37" cy="37"/>
            </a:xfrm>
            <a:prstGeom prst="ellipse">
              <a:avLst/>
            </a:prstGeom>
            <a:solidFill>
              <a:srgbClr val="0000FF"/>
            </a:solidFill>
            <a:ln w="793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D9EE40E7-69A6-4F1E-BA69-D4F7E1B7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" y="3761"/>
              <a:ext cx="37" cy="37"/>
            </a:xfrm>
            <a:prstGeom prst="ellipse">
              <a:avLst/>
            </a:prstGeom>
            <a:solidFill>
              <a:srgbClr val="0000FF"/>
            </a:solidFill>
            <a:ln w="7938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0" name="Line 145">
              <a:extLst>
                <a:ext uri="{FF2B5EF4-FFF2-40B4-BE49-F238E27FC236}">
                  <a16:creationId xmlns:a16="http://schemas.microsoft.com/office/drawing/2014/main" id="{623773A2-4BAF-4FB2-A16F-99A00BAF6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4036"/>
              <a:ext cx="48" cy="0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1" name="Line 146">
              <a:extLst>
                <a:ext uri="{FF2B5EF4-FFF2-40B4-BE49-F238E27FC236}">
                  <a16:creationId xmlns:a16="http://schemas.microsoft.com/office/drawing/2014/main" id="{9DCFE786-65CA-4F4D-8638-685E0C833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4015"/>
              <a:ext cx="0" cy="48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2" name="Line 147">
              <a:extLst>
                <a:ext uri="{FF2B5EF4-FFF2-40B4-BE49-F238E27FC236}">
                  <a16:creationId xmlns:a16="http://schemas.microsoft.com/office/drawing/2014/main" id="{AB597F10-FF80-4EA1-8614-38D01E8FA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5" y="4041"/>
              <a:ext cx="48" cy="0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3" name="Line 148">
              <a:extLst>
                <a:ext uri="{FF2B5EF4-FFF2-40B4-BE49-F238E27FC236}">
                  <a16:creationId xmlns:a16="http://schemas.microsoft.com/office/drawing/2014/main" id="{F2733AF0-5EE1-4F01-B10C-75A748FF7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1" y="4015"/>
              <a:ext cx="0" cy="48"/>
            </a:xfrm>
            <a:prstGeom prst="line">
              <a:avLst/>
            </a:prstGeom>
            <a:noFill/>
            <a:ln w="793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4" name="Freeform 149">
              <a:extLst>
                <a:ext uri="{FF2B5EF4-FFF2-40B4-BE49-F238E27FC236}">
                  <a16:creationId xmlns:a16="http://schemas.microsoft.com/office/drawing/2014/main" id="{41B71A6A-EA06-4A8B-A92A-BB5F4B545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" y="4031"/>
              <a:ext cx="53" cy="53"/>
            </a:xfrm>
            <a:custGeom>
              <a:avLst/>
              <a:gdLst>
                <a:gd name="T0" fmla="*/ 26 w 53"/>
                <a:gd name="T1" fmla="*/ 0 h 53"/>
                <a:gd name="T2" fmla="*/ 53 w 53"/>
                <a:gd name="T3" fmla="*/ 26 h 53"/>
                <a:gd name="T4" fmla="*/ 26 w 53"/>
                <a:gd name="T5" fmla="*/ 53 h 53"/>
                <a:gd name="T6" fmla="*/ 0 w 53"/>
                <a:gd name="T7" fmla="*/ 26 h 53"/>
                <a:gd name="T8" fmla="*/ 26 w 53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26" y="0"/>
                  </a:moveTo>
                  <a:lnTo>
                    <a:pt x="53" y="26"/>
                  </a:lnTo>
                  <a:lnTo>
                    <a:pt x="26" y="53"/>
                  </a:lnTo>
                  <a:lnTo>
                    <a:pt x="0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FF408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5" name="Line 150">
              <a:extLst>
                <a:ext uri="{FF2B5EF4-FFF2-40B4-BE49-F238E27FC236}">
                  <a16:creationId xmlns:a16="http://schemas.microsoft.com/office/drawing/2014/main" id="{2B93A0C1-F0CA-4BF8-93FD-C3B037A8E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5" y="227"/>
              <a:ext cx="2202" cy="3830"/>
            </a:xfrm>
            <a:prstGeom prst="line">
              <a:avLst/>
            </a:prstGeom>
            <a:noFill/>
            <a:ln w="17463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6" name="Freeform 151">
              <a:extLst>
                <a:ext uri="{FF2B5EF4-FFF2-40B4-BE49-F238E27FC236}">
                  <a16:creationId xmlns:a16="http://schemas.microsoft.com/office/drawing/2014/main" id="{AA8D4ED3-D8DC-4414-8DB1-472A1FF4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2142"/>
              <a:ext cx="53" cy="74"/>
            </a:xfrm>
            <a:custGeom>
              <a:avLst/>
              <a:gdLst>
                <a:gd name="T0" fmla="*/ 0 w 53"/>
                <a:gd name="T1" fmla="*/ 0 h 74"/>
                <a:gd name="T2" fmla="*/ 10 w 53"/>
                <a:gd name="T3" fmla="*/ 74 h 74"/>
                <a:gd name="T4" fmla="*/ 16 w 53"/>
                <a:gd name="T5" fmla="*/ 32 h 74"/>
                <a:gd name="T6" fmla="*/ 53 w 53"/>
                <a:gd name="T7" fmla="*/ 53 h 74"/>
                <a:gd name="T8" fmla="*/ 0 w 53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4">
                  <a:moveTo>
                    <a:pt x="0" y="0"/>
                  </a:moveTo>
                  <a:lnTo>
                    <a:pt x="10" y="74"/>
                  </a:lnTo>
                  <a:lnTo>
                    <a:pt x="16" y="32"/>
                  </a:lnTo>
                  <a:lnTo>
                    <a:pt x="5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79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7" name="Line 152">
              <a:extLst>
                <a:ext uri="{FF2B5EF4-FFF2-40B4-BE49-F238E27FC236}">
                  <a16:creationId xmlns:a16="http://schemas.microsoft.com/office/drawing/2014/main" id="{6BDA1CF5-4C5B-487A-AA16-48D4DE648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6" y="4057"/>
              <a:ext cx="4231" cy="0"/>
            </a:xfrm>
            <a:prstGeom prst="line">
              <a:avLst/>
            </a:prstGeom>
            <a:noFill/>
            <a:ln w="17463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8" name="Freeform 153">
              <a:extLst>
                <a:ext uri="{FF2B5EF4-FFF2-40B4-BE49-F238E27FC236}">
                  <a16:creationId xmlns:a16="http://schemas.microsoft.com/office/drawing/2014/main" id="{E847BE32-0A1C-4524-BEE6-EC9F86F9E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" y="4036"/>
              <a:ext cx="74" cy="42"/>
            </a:xfrm>
            <a:custGeom>
              <a:avLst/>
              <a:gdLst>
                <a:gd name="T0" fmla="*/ 74 w 74"/>
                <a:gd name="T1" fmla="*/ 21 h 42"/>
                <a:gd name="T2" fmla="*/ 0 w 74"/>
                <a:gd name="T3" fmla="*/ 0 h 42"/>
                <a:gd name="T4" fmla="*/ 37 w 74"/>
                <a:gd name="T5" fmla="*/ 21 h 42"/>
                <a:gd name="T6" fmla="*/ 0 w 74"/>
                <a:gd name="T7" fmla="*/ 42 h 42"/>
                <a:gd name="T8" fmla="*/ 74 w 74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2">
                  <a:moveTo>
                    <a:pt x="74" y="21"/>
                  </a:moveTo>
                  <a:lnTo>
                    <a:pt x="0" y="0"/>
                  </a:lnTo>
                  <a:lnTo>
                    <a:pt x="37" y="21"/>
                  </a:lnTo>
                  <a:lnTo>
                    <a:pt x="0" y="42"/>
                  </a:lnTo>
                  <a:lnTo>
                    <a:pt x="74" y="21"/>
                  </a:lnTo>
                  <a:close/>
                </a:path>
              </a:pathLst>
            </a:custGeom>
            <a:solidFill>
              <a:srgbClr val="008000"/>
            </a:solidFill>
            <a:ln w="79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39" name="Line 154">
              <a:extLst>
                <a:ext uri="{FF2B5EF4-FFF2-40B4-BE49-F238E27FC236}">
                  <a16:creationId xmlns:a16="http://schemas.microsoft.com/office/drawing/2014/main" id="{9796A813-9BBA-4842-85D7-BE14E752E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7" y="4057"/>
              <a:ext cx="179" cy="0"/>
            </a:xfrm>
            <a:prstGeom prst="line">
              <a:avLst/>
            </a:prstGeom>
            <a:noFill/>
            <a:ln w="17463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0" name="Freeform 155">
              <a:extLst>
                <a:ext uri="{FF2B5EF4-FFF2-40B4-BE49-F238E27FC236}">
                  <a16:creationId xmlns:a16="http://schemas.microsoft.com/office/drawing/2014/main" id="{9DF0014E-1502-403E-BAED-BDB0AFE39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4031"/>
              <a:ext cx="74" cy="53"/>
            </a:xfrm>
            <a:custGeom>
              <a:avLst/>
              <a:gdLst>
                <a:gd name="T0" fmla="*/ 0 w 74"/>
                <a:gd name="T1" fmla="*/ 26 h 53"/>
                <a:gd name="T2" fmla="*/ 74 w 74"/>
                <a:gd name="T3" fmla="*/ 53 h 53"/>
                <a:gd name="T4" fmla="*/ 37 w 74"/>
                <a:gd name="T5" fmla="*/ 26 h 53"/>
                <a:gd name="T6" fmla="*/ 74 w 74"/>
                <a:gd name="T7" fmla="*/ 0 h 53"/>
                <a:gd name="T8" fmla="*/ 0 w 74"/>
                <a:gd name="T9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3">
                  <a:moveTo>
                    <a:pt x="0" y="26"/>
                  </a:moveTo>
                  <a:lnTo>
                    <a:pt x="74" y="53"/>
                  </a:lnTo>
                  <a:lnTo>
                    <a:pt x="37" y="26"/>
                  </a:lnTo>
                  <a:lnTo>
                    <a:pt x="74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008000"/>
            </a:solidFill>
            <a:ln w="79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1" name="Line 156">
              <a:extLst>
                <a:ext uri="{FF2B5EF4-FFF2-40B4-BE49-F238E27FC236}">
                  <a16:creationId xmlns:a16="http://schemas.microsoft.com/office/drawing/2014/main" id="{357A58DC-8168-4520-84C9-3D1633DA7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7" y="227"/>
              <a:ext cx="2208" cy="3830"/>
            </a:xfrm>
            <a:prstGeom prst="line">
              <a:avLst/>
            </a:prstGeom>
            <a:noFill/>
            <a:ln w="17463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2" name="Freeform 157">
              <a:extLst>
                <a:ext uri="{FF2B5EF4-FFF2-40B4-BE49-F238E27FC236}">
                  <a16:creationId xmlns:a16="http://schemas.microsoft.com/office/drawing/2014/main" id="{89B1195E-6346-44FB-B328-3CC08334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2142"/>
              <a:ext cx="58" cy="69"/>
            </a:xfrm>
            <a:custGeom>
              <a:avLst/>
              <a:gdLst>
                <a:gd name="T0" fmla="*/ 58 w 58"/>
                <a:gd name="T1" fmla="*/ 0 h 69"/>
                <a:gd name="T2" fmla="*/ 0 w 58"/>
                <a:gd name="T3" fmla="*/ 59 h 69"/>
                <a:gd name="T4" fmla="*/ 37 w 58"/>
                <a:gd name="T5" fmla="*/ 32 h 69"/>
                <a:gd name="T6" fmla="*/ 42 w 58"/>
                <a:gd name="T7" fmla="*/ 69 h 69"/>
                <a:gd name="T8" fmla="*/ 58 w 58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0"/>
                  </a:moveTo>
                  <a:lnTo>
                    <a:pt x="0" y="59"/>
                  </a:lnTo>
                  <a:lnTo>
                    <a:pt x="37" y="32"/>
                  </a:lnTo>
                  <a:lnTo>
                    <a:pt x="42" y="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8000"/>
            </a:solidFill>
            <a:ln w="79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3" name="Freeform 158">
              <a:extLst>
                <a:ext uri="{FF2B5EF4-FFF2-40B4-BE49-F238E27FC236}">
                  <a16:creationId xmlns:a16="http://schemas.microsoft.com/office/drawing/2014/main" id="{015E6AC1-B874-4760-8160-FD9BDE599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227"/>
              <a:ext cx="2128" cy="3830"/>
            </a:xfrm>
            <a:custGeom>
              <a:avLst/>
              <a:gdLst>
                <a:gd name="T0" fmla="*/ 68 w 2128"/>
                <a:gd name="T1" fmla="*/ 3830 h 3830"/>
                <a:gd name="T2" fmla="*/ 68 w 2128"/>
                <a:gd name="T3" fmla="*/ 3830 h 3830"/>
                <a:gd name="T4" fmla="*/ 68 w 2128"/>
                <a:gd name="T5" fmla="*/ 3830 h 3830"/>
                <a:gd name="T6" fmla="*/ 68 w 2128"/>
                <a:gd name="T7" fmla="*/ 3830 h 3830"/>
                <a:gd name="T8" fmla="*/ 68 w 2128"/>
                <a:gd name="T9" fmla="*/ 3830 h 3830"/>
                <a:gd name="T10" fmla="*/ 68 w 2128"/>
                <a:gd name="T11" fmla="*/ 3830 h 3830"/>
                <a:gd name="T12" fmla="*/ 63 w 2128"/>
                <a:gd name="T13" fmla="*/ 3830 h 3830"/>
                <a:gd name="T14" fmla="*/ 63 w 2128"/>
                <a:gd name="T15" fmla="*/ 3830 h 3830"/>
                <a:gd name="T16" fmla="*/ 58 w 2128"/>
                <a:gd name="T17" fmla="*/ 3830 h 3830"/>
                <a:gd name="T18" fmla="*/ 52 w 2128"/>
                <a:gd name="T19" fmla="*/ 3830 h 3830"/>
                <a:gd name="T20" fmla="*/ 42 w 2128"/>
                <a:gd name="T21" fmla="*/ 3830 h 3830"/>
                <a:gd name="T22" fmla="*/ 31 w 2128"/>
                <a:gd name="T23" fmla="*/ 3830 h 3830"/>
                <a:gd name="T24" fmla="*/ 21 w 2128"/>
                <a:gd name="T25" fmla="*/ 3830 h 3830"/>
                <a:gd name="T26" fmla="*/ 5 w 2128"/>
                <a:gd name="T27" fmla="*/ 3830 h 3830"/>
                <a:gd name="T28" fmla="*/ 0 w 2128"/>
                <a:gd name="T29" fmla="*/ 3820 h 3830"/>
                <a:gd name="T30" fmla="*/ 26 w 2128"/>
                <a:gd name="T31" fmla="*/ 3756 h 3830"/>
                <a:gd name="T32" fmla="*/ 68 w 2128"/>
                <a:gd name="T33" fmla="*/ 3677 h 3830"/>
                <a:gd name="T34" fmla="*/ 126 w 2128"/>
                <a:gd name="T35" fmla="*/ 3571 h 3830"/>
                <a:gd name="T36" fmla="*/ 243 w 2128"/>
                <a:gd name="T37" fmla="*/ 3386 h 3830"/>
                <a:gd name="T38" fmla="*/ 364 w 2128"/>
                <a:gd name="T39" fmla="*/ 3174 h 3830"/>
                <a:gd name="T40" fmla="*/ 475 w 2128"/>
                <a:gd name="T41" fmla="*/ 2989 h 3830"/>
                <a:gd name="T42" fmla="*/ 618 w 2128"/>
                <a:gd name="T43" fmla="*/ 2751 h 3830"/>
                <a:gd name="T44" fmla="*/ 739 w 2128"/>
                <a:gd name="T45" fmla="*/ 2540 h 3830"/>
                <a:gd name="T46" fmla="*/ 887 w 2128"/>
                <a:gd name="T47" fmla="*/ 2291 h 3830"/>
                <a:gd name="T48" fmla="*/ 1014 w 2128"/>
                <a:gd name="T49" fmla="*/ 2079 h 3830"/>
                <a:gd name="T50" fmla="*/ 1151 w 2128"/>
                <a:gd name="T51" fmla="*/ 1841 h 3830"/>
                <a:gd name="T52" fmla="*/ 1304 w 2128"/>
                <a:gd name="T53" fmla="*/ 1587 h 3830"/>
                <a:gd name="T54" fmla="*/ 1447 w 2128"/>
                <a:gd name="T55" fmla="*/ 1349 h 3830"/>
                <a:gd name="T56" fmla="*/ 1568 w 2128"/>
                <a:gd name="T57" fmla="*/ 1133 h 3830"/>
                <a:gd name="T58" fmla="*/ 1690 w 2128"/>
                <a:gd name="T59" fmla="*/ 921 h 3830"/>
                <a:gd name="T60" fmla="*/ 1806 w 2128"/>
                <a:gd name="T61" fmla="*/ 720 h 3830"/>
                <a:gd name="T62" fmla="*/ 1906 w 2128"/>
                <a:gd name="T63" fmla="*/ 540 h 3830"/>
                <a:gd name="T64" fmla="*/ 1986 w 2128"/>
                <a:gd name="T65" fmla="*/ 392 h 3830"/>
                <a:gd name="T66" fmla="*/ 2044 w 2128"/>
                <a:gd name="T67" fmla="*/ 281 h 3830"/>
                <a:gd name="T68" fmla="*/ 2086 w 2128"/>
                <a:gd name="T69" fmla="*/ 196 h 3830"/>
                <a:gd name="T70" fmla="*/ 2118 w 2128"/>
                <a:gd name="T71" fmla="*/ 117 h 3830"/>
                <a:gd name="T72" fmla="*/ 2128 w 2128"/>
                <a:gd name="T73" fmla="*/ 48 h 3830"/>
                <a:gd name="T74" fmla="*/ 2102 w 2128"/>
                <a:gd name="T75" fmla="*/ 6 h 3830"/>
                <a:gd name="T76" fmla="*/ 2102 w 2128"/>
                <a:gd name="T77" fmla="*/ 0 h 3830"/>
                <a:gd name="T78" fmla="*/ 2102 w 2128"/>
                <a:gd name="T79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28" h="3830">
                  <a:moveTo>
                    <a:pt x="68" y="3830"/>
                  </a:move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8" y="3830"/>
                  </a:lnTo>
                  <a:lnTo>
                    <a:pt x="63" y="3830"/>
                  </a:lnTo>
                  <a:lnTo>
                    <a:pt x="63" y="3830"/>
                  </a:lnTo>
                  <a:lnTo>
                    <a:pt x="63" y="3830"/>
                  </a:lnTo>
                  <a:lnTo>
                    <a:pt x="63" y="3830"/>
                  </a:lnTo>
                  <a:lnTo>
                    <a:pt x="58" y="3830"/>
                  </a:lnTo>
                  <a:lnTo>
                    <a:pt x="58" y="3830"/>
                  </a:lnTo>
                  <a:lnTo>
                    <a:pt x="52" y="3830"/>
                  </a:lnTo>
                  <a:lnTo>
                    <a:pt x="52" y="3830"/>
                  </a:lnTo>
                  <a:lnTo>
                    <a:pt x="47" y="3830"/>
                  </a:lnTo>
                  <a:lnTo>
                    <a:pt x="42" y="3830"/>
                  </a:lnTo>
                  <a:lnTo>
                    <a:pt x="37" y="3830"/>
                  </a:lnTo>
                  <a:lnTo>
                    <a:pt x="31" y="3830"/>
                  </a:lnTo>
                  <a:lnTo>
                    <a:pt x="26" y="3830"/>
                  </a:lnTo>
                  <a:lnTo>
                    <a:pt x="21" y="3830"/>
                  </a:lnTo>
                  <a:lnTo>
                    <a:pt x="15" y="3830"/>
                  </a:lnTo>
                  <a:lnTo>
                    <a:pt x="5" y="3830"/>
                  </a:lnTo>
                  <a:lnTo>
                    <a:pt x="5" y="3825"/>
                  </a:lnTo>
                  <a:lnTo>
                    <a:pt x="0" y="3820"/>
                  </a:lnTo>
                  <a:lnTo>
                    <a:pt x="10" y="3783"/>
                  </a:lnTo>
                  <a:lnTo>
                    <a:pt x="26" y="3756"/>
                  </a:lnTo>
                  <a:lnTo>
                    <a:pt x="52" y="3714"/>
                  </a:lnTo>
                  <a:lnTo>
                    <a:pt x="68" y="3677"/>
                  </a:lnTo>
                  <a:lnTo>
                    <a:pt x="95" y="3629"/>
                  </a:lnTo>
                  <a:lnTo>
                    <a:pt x="126" y="3571"/>
                  </a:lnTo>
                  <a:lnTo>
                    <a:pt x="179" y="3492"/>
                  </a:lnTo>
                  <a:lnTo>
                    <a:pt x="243" y="3386"/>
                  </a:lnTo>
                  <a:lnTo>
                    <a:pt x="316" y="3254"/>
                  </a:lnTo>
                  <a:lnTo>
                    <a:pt x="364" y="3174"/>
                  </a:lnTo>
                  <a:lnTo>
                    <a:pt x="417" y="3084"/>
                  </a:lnTo>
                  <a:lnTo>
                    <a:pt x="475" y="2989"/>
                  </a:lnTo>
                  <a:lnTo>
                    <a:pt x="538" y="2878"/>
                  </a:lnTo>
                  <a:lnTo>
                    <a:pt x="618" y="2751"/>
                  </a:lnTo>
                  <a:lnTo>
                    <a:pt x="676" y="2651"/>
                  </a:lnTo>
                  <a:lnTo>
                    <a:pt x="739" y="2540"/>
                  </a:lnTo>
                  <a:lnTo>
                    <a:pt x="813" y="2418"/>
                  </a:lnTo>
                  <a:lnTo>
                    <a:pt x="887" y="2291"/>
                  </a:lnTo>
                  <a:lnTo>
                    <a:pt x="950" y="2190"/>
                  </a:lnTo>
                  <a:lnTo>
                    <a:pt x="1014" y="2079"/>
                  </a:lnTo>
                  <a:lnTo>
                    <a:pt x="1082" y="1963"/>
                  </a:lnTo>
                  <a:lnTo>
                    <a:pt x="1151" y="1841"/>
                  </a:lnTo>
                  <a:lnTo>
                    <a:pt x="1225" y="1720"/>
                  </a:lnTo>
                  <a:lnTo>
                    <a:pt x="1304" y="1587"/>
                  </a:lnTo>
                  <a:lnTo>
                    <a:pt x="1378" y="1455"/>
                  </a:lnTo>
                  <a:lnTo>
                    <a:pt x="1447" y="1349"/>
                  </a:lnTo>
                  <a:lnTo>
                    <a:pt x="1505" y="1244"/>
                  </a:lnTo>
                  <a:lnTo>
                    <a:pt x="1568" y="1133"/>
                  </a:lnTo>
                  <a:lnTo>
                    <a:pt x="1632" y="1027"/>
                  </a:lnTo>
                  <a:lnTo>
                    <a:pt x="1690" y="921"/>
                  </a:lnTo>
                  <a:lnTo>
                    <a:pt x="1748" y="820"/>
                  </a:lnTo>
                  <a:lnTo>
                    <a:pt x="1806" y="720"/>
                  </a:lnTo>
                  <a:lnTo>
                    <a:pt x="1859" y="625"/>
                  </a:lnTo>
                  <a:lnTo>
                    <a:pt x="1906" y="540"/>
                  </a:lnTo>
                  <a:lnTo>
                    <a:pt x="1954" y="461"/>
                  </a:lnTo>
                  <a:lnTo>
                    <a:pt x="1986" y="392"/>
                  </a:lnTo>
                  <a:lnTo>
                    <a:pt x="2023" y="328"/>
                  </a:lnTo>
                  <a:lnTo>
                    <a:pt x="2044" y="281"/>
                  </a:lnTo>
                  <a:lnTo>
                    <a:pt x="2065" y="233"/>
                  </a:lnTo>
                  <a:lnTo>
                    <a:pt x="2086" y="196"/>
                  </a:lnTo>
                  <a:lnTo>
                    <a:pt x="2102" y="154"/>
                  </a:lnTo>
                  <a:lnTo>
                    <a:pt x="2118" y="117"/>
                  </a:lnTo>
                  <a:lnTo>
                    <a:pt x="2128" y="75"/>
                  </a:lnTo>
                  <a:lnTo>
                    <a:pt x="2128" y="48"/>
                  </a:lnTo>
                  <a:lnTo>
                    <a:pt x="2107" y="16"/>
                  </a:lnTo>
                  <a:lnTo>
                    <a:pt x="2102" y="6"/>
                  </a:lnTo>
                  <a:lnTo>
                    <a:pt x="2102" y="0"/>
                  </a:lnTo>
                  <a:lnTo>
                    <a:pt x="2102" y="0"/>
                  </a:lnTo>
                  <a:lnTo>
                    <a:pt x="2102" y="0"/>
                  </a:lnTo>
                  <a:lnTo>
                    <a:pt x="2102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4" name="Freeform 159">
              <a:extLst>
                <a:ext uri="{FF2B5EF4-FFF2-40B4-BE49-F238E27FC236}">
                  <a16:creationId xmlns:a16="http://schemas.microsoft.com/office/drawing/2014/main" id="{E287D3C5-BD20-4A04-BFB7-E738EF44F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" y="2185"/>
              <a:ext cx="58" cy="69"/>
            </a:xfrm>
            <a:custGeom>
              <a:avLst/>
              <a:gdLst>
                <a:gd name="T0" fmla="*/ 58 w 58"/>
                <a:gd name="T1" fmla="*/ 0 h 69"/>
                <a:gd name="T2" fmla="*/ 0 w 58"/>
                <a:gd name="T3" fmla="*/ 58 h 69"/>
                <a:gd name="T4" fmla="*/ 37 w 58"/>
                <a:gd name="T5" fmla="*/ 31 h 69"/>
                <a:gd name="T6" fmla="*/ 42 w 58"/>
                <a:gd name="T7" fmla="*/ 69 h 69"/>
                <a:gd name="T8" fmla="*/ 58 w 58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0"/>
                  </a:moveTo>
                  <a:lnTo>
                    <a:pt x="0" y="58"/>
                  </a:lnTo>
                  <a:lnTo>
                    <a:pt x="37" y="31"/>
                  </a:lnTo>
                  <a:lnTo>
                    <a:pt x="42" y="6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5" name="Freeform 160">
              <a:extLst>
                <a:ext uri="{FF2B5EF4-FFF2-40B4-BE49-F238E27FC236}">
                  <a16:creationId xmlns:a16="http://schemas.microsoft.com/office/drawing/2014/main" id="{D6817415-9F5D-47CA-BEFC-172E3D17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2393" cy="3830"/>
            </a:xfrm>
            <a:custGeom>
              <a:avLst/>
              <a:gdLst>
                <a:gd name="T0" fmla="*/ 0 w 2393"/>
                <a:gd name="T1" fmla="*/ 3830 h 3830"/>
                <a:gd name="T2" fmla="*/ 0 w 2393"/>
                <a:gd name="T3" fmla="*/ 3830 h 3830"/>
                <a:gd name="T4" fmla="*/ 0 w 2393"/>
                <a:gd name="T5" fmla="*/ 3830 h 3830"/>
                <a:gd name="T6" fmla="*/ 0 w 2393"/>
                <a:gd name="T7" fmla="*/ 3830 h 3830"/>
                <a:gd name="T8" fmla="*/ 0 w 2393"/>
                <a:gd name="T9" fmla="*/ 3830 h 3830"/>
                <a:gd name="T10" fmla="*/ 6 w 2393"/>
                <a:gd name="T11" fmla="*/ 3830 h 3830"/>
                <a:gd name="T12" fmla="*/ 6 w 2393"/>
                <a:gd name="T13" fmla="*/ 3830 h 3830"/>
                <a:gd name="T14" fmla="*/ 11 w 2393"/>
                <a:gd name="T15" fmla="*/ 3830 h 3830"/>
                <a:gd name="T16" fmla="*/ 11 w 2393"/>
                <a:gd name="T17" fmla="*/ 3830 h 3830"/>
                <a:gd name="T18" fmla="*/ 22 w 2393"/>
                <a:gd name="T19" fmla="*/ 3830 h 3830"/>
                <a:gd name="T20" fmla="*/ 32 w 2393"/>
                <a:gd name="T21" fmla="*/ 3830 h 3830"/>
                <a:gd name="T22" fmla="*/ 53 w 2393"/>
                <a:gd name="T23" fmla="*/ 3830 h 3830"/>
                <a:gd name="T24" fmla="*/ 90 w 2393"/>
                <a:gd name="T25" fmla="*/ 3825 h 3830"/>
                <a:gd name="T26" fmla="*/ 154 w 2393"/>
                <a:gd name="T27" fmla="*/ 3799 h 3830"/>
                <a:gd name="T28" fmla="*/ 217 w 2393"/>
                <a:gd name="T29" fmla="*/ 3746 h 3830"/>
                <a:gd name="T30" fmla="*/ 280 w 2393"/>
                <a:gd name="T31" fmla="*/ 3682 h 3830"/>
                <a:gd name="T32" fmla="*/ 386 w 2393"/>
                <a:gd name="T33" fmla="*/ 3576 h 3830"/>
                <a:gd name="T34" fmla="*/ 550 w 2393"/>
                <a:gd name="T35" fmla="*/ 3391 h 3830"/>
                <a:gd name="T36" fmla="*/ 698 w 2393"/>
                <a:gd name="T37" fmla="*/ 3217 h 3830"/>
                <a:gd name="T38" fmla="*/ 856 w 2393"/>
                <a:gd name="T39" fmla="*/ 3021 h 3830"/>
                <a:gd name="T40" fmla="*/ 1030 w 2393"/>
                <a:gd name="T41" fmla="*/ 2809 h 3830"/>
                <a:gd name="T42" fmla="*/ 1194 w 2393"/>
                <a:gd name="T43" fmla="*/ 2614 h 3830"/>
                <a:gd name="T44" fmla="*/ 1369 w 2393"/>
                <a:gd name="T45" fmla="*/ 2392 h 3830"/>
                <a:gd name="T46" fmla="*/ 1527 w 2393"/>
                <a:gd name="T47" fmla="*/ 2190 h 3830"/>
                <a:gd name="T48" fmla="*/ 1691 w 2393"/>
                <a:gd name="T49" fmla="*/ 1974 h 3830"/>
                <a:gd name="T50" fmla="*/ 1865 w 2393"/>
                <a:gd name="T51" fmla="*/ 1741 h 3830"/>
                <a:gd name="T52" fmla="*/ 2029 w 2393"/>
                <a:gd name="T53" fmla="*/ 1503 h 3830"/>
                <a:gd name="T54" fmla="*/ 2187 w 2393"/>
                <a:gd name="T55" fmla="*/ 1265 h 3830"/>
                <a:gd name="T56" fmla="*/ 2303 w 2393"/>
                <a:gd name="T57" fmla="*/ 1053 h 3830"/>
                <a:gd name="T58" fmla="*/ 2367 w 2393"/>
                <a:gd name="T59" fmla="*/ 884 h 3830"/>
                <a:gd name="T60" fmla="*/ 2393 w 2393"/>
                <a:gd name="T61" fmla="*/ 762 h 3830"/>
                <a:gd name="T62" fmla="*/ 2383 w 2393"/>
                <a:gd name="T63" fmla="*/ 672 h 3830"/>
                <a:gd name="T64" fmla="*/ 2346 w 2393"/>
                <a:gd name="T65" fmla="*/ 572 h 3830"/>
                <a:gd name="T66" fmla="*/ 2303 w 2393"/>
                <a:gd name="T67" fmla="*/ 487 h 3830"/>
                <a:gd name="T68" fmla="*/ 2251 w 2393"/>
                <a:gd name="T69" fmla="*/ 392 h 3830"/>
                <a:gd name="T70" fmla="*/ 2208 w 2393"/>
                <a:gd name="T71" fmla="*/ 313 h 3830"/>
                <a:gd name="T72" fmla="*/ 2156 w 2393"/>
                <a:gd name="T73" fmla="*/ 223 h 3830"/>
                <a:gd name="T74" fmla="*/ 2108 w 2393"/>
                <a:gd name="T75" fmla="*/ 138 h 3830"/>
                <a:gd name="T76" fmla="*/ 2066 w 2393"/>
                <a:gd name="T77" fmla="*/ 64 h 3830"/>
                <a:gd name="T78" fmla="*/ 2034 w 2393"/>
                <a:gd name="T79" fmla="*/ 11 h 3830"/>
                <a:gd name="T80" fmla="*/ 2029 w 2393"/>
                <a:gd name="T81" fmla="*/ 0 h 3830"/>
                <a:gd name="T82" fmla="*/ 2029 w 2393"/>
                <a:gd name="T83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93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2" y="3830"/>
                  </a:lnTo>
                  <a:lnTo>
                    <a:pt x="43" y="3830"/>
                  </a:lnTo>
                  <a:lnTo>
                    <a:pt x="53" y="3830"/>
                  </a:lnTo>
                  <a:lnTo>
                    <a:pt x="64" y="3830"/>
                  </a:lnTo>
                  <a:lnTo>
                    <a:pt x="90" y="3825"/>
                  </a:lnTo>
                  <a:lnTo>
                    <a:pt x="106" y="3820"/>
                  </a:lnTo>
                  <a:lnTo>
                    <a:pt x="154" y="3799"/>
                  </a:lnTo>
                  <a:lnTo>
                    <a:pt x="180" y="3777"/>
                  </a:lnTo>
                  <a:lnTo>
                    <a:pt x="217" y="3746"/>
                  </a:lnTo>
                  <a:lnTo>
                    <a:pt x="243" y="3719"/>
                  </a:lnTo>
                  <a:lnTo>
                    <a:pt x="280" y="3682"/>
                  </a:lnTo>
                  <a:lnTo>
                    <a:pt x="328" y="3635"/>
                  </a:lnTo>
                  <a:lnTo>
                    <a:pt x="386" y="3576"/>
                  </a:lnTo>
                  <a:lnTo>
                    <a:pt x="460" y="3492"/>
                  </a:lnTo>
                  <a:lnTo>
                    <a:pt x="550" y="3391"/>
                  </a:lnTo>
                  <a:lnTo>
                    <a:pt x="618" y="3312"/>
                  </a:lnTo>
                  <a:lnTo>
                    <a:pt x="698" y="3217"/>
                  </a:lnTo>
                  <a:lnTo>
                    <a:pt x="788" y="3111"/>
                  </a:lnTo>
                  <a:lnTo>
                    <a:pt x="856" y="3021"/>
                  </a:lnTo>
                  <a:lnTo>
                    <a:pt x="941" y="2920"/>
                  </a:lnTo>
                  <a:lnTo>
                    <a:pt x="1030" y="2809"/>
                  </a:lnTo>
                  <a:lnTo>
                    <a:pt x="1110" y="2714"/>
                  </a:lnTo>
                  <a:lnTo>
                    <a:pt x="1194" y="2614"/>
                  </a:lnTo>
                  <a:lnTo>
                    <a:pt x="1273" y="2508"/>
                  </a:lnTo>
                  <a:lnTo>
                    <a:pt x="1369" y="2392"/>
                  </a:lnTo>
                  <a:lnTo>
                    <a:pt x="1448" y="2291"/>
                  </a:lnTo>
                  <a:lnTo>
                    <a:pt x="1527" y="2190"/>
                  </a:lnTo>
                  <a:lnTo>
                    <a:pt x="1601" y="2085"/>
                  </a:lnTo>
                  <a:lnTo>
                    <a:pt x="1691" y="1974"/>
                  </a:lnTo>
                  <a:lnTo>
                    <a:pt x="1775" y="1863"/>
                  </a:lnTo>
                  <a:lnTo>
                    <a:pt x="1865" y="1741"/>
                  </a:lnTo>
                  <a:lnTo>
                    <a:pt x="1950" y="1619"/>
                  </a:lnTo>
                  <a:lnTo>
                    <a:pt x="2029" y="1503"/>
                  </a:lnTo>
                  <a:lnTo>
                    <a:pt x="2113" y="1381"/>
                  </a:lnTo>
                  <a:lnTo>
                    <a:pt x="2187" y="1265"/>
                  </a:lnTo>
                  <a:lnTo>
                    <a:pt x="2251" y="1154"/>
                  </a:lnTo>
                  <a:lnTo>
                    <a:pt x="2303" y="1053"/>
                  </a:lnTo>
                  <a:lnTo>
                    <a:pt x="2346" y="963"/>
                  </a:lnTo>
                  <a:lnTo>
                    <a:pt x="2367" y="884"/>
                  </a:lnTo>
                  <a:lnTo>
                    <a:pt x="2383" y="820"/>
                  </a:lnTo>
                  <a:lnTo>
                    <a:pt x="2393" y="762"/>
                  </a:lnTo>
                  <a:lnTo>
                    <a:pt x="2388" y="715"/>
                  </a:lnTo>
                  <a:lnTo>
                    <a:pt x="2383" y="672"/>
                  </a:lnTo>
                  <a:lnTo>
                    <a:pt x="2362" y="619"/>
                  </a:lnTo>
                  <a:lnTo>
                    <a:pt x="2346" y="572"/>
                  </a:lnTo>
                  <a:lnTo>
                    <a:pt x="2330" y="524"/>
                  </a:lnTo>
                  <a:lnTo>
                    <a:pt x="2303" y="487"/>
                  </a:lnTo>
                  <a:lnTo>
                    <a:pt x="2282" y="434"/>
                  </a:lnTo>
                  <a:lnTo>
                    <a:pt x="2251" y="392"/>
                  </a:lnTo>
                  <a:lnTo>
                    <a:pt x="2230" y="350"/>
                  </a:lnTo>
                  <a:lnTo>
                    <a:pt x="2208" y="313"/>
                  </a:lnTo>
                  <a:lnTo>
                    <a:pt x="2177" y="265"/>
                  </a:lnTo>
                  <a:lnTo>
                    <a:pt x="2156" y="223"/>
                  </a:lnTo>
                  <a:lnTo>
                    <a:pt x="2134" y="186"/>
                  </a:lnTo>
                  <a:lnTo>
                    <a:pt x="2108" y="138"/>
                  </a:lnTo>
                  <a:lnTo>
                    <a:pt x="2087" y="106"/>
                  </a:lnTo>
                  <a:lnTo>
                    <a:pt x="2066" y="64"/>
                  </a:lnTo>
                  <a:lnTo>
                    <a:pt x="2045" y="32"/>
                  </a:lnTo>
                  <a:lnTo>
                    <a:pt x="2034" y="11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6" name="Freeform 161">
              <a:extLst>
                <a:ext uri="{FF2B5EF4-FFF2-40B4-BE49-F238E27FC236}">
                  <a16:creationId xmlns:a16="http://schemas.microsoft.com/office/drawing/2014/main" id="{724418EB-8C70-44FD-B999-0BBBC8CA9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312"/>
              <a:ext cx="63" cy="68"/>
            </a:xfrm>
            <a:custGeom>
              <a:avLst/>
              <a:gdLst>
                <a:gd name="T0" fmla="*/ 63 w 63"/>
                <a:gd name="T1" fmla="*/ 0 h 68"/>
                <a:gd name="T2" fmla="*/ 0 w 63"/>
                <a:gd name="T3" fmla="*/ 58 h 68"/>
                <a:gd name="T4" fmla="*/ 42 w 63"/>
                <a:gd name="T5" fmla="*/ 31 h 68"/>
                <a:gd name="T6" fmla="*/ 42 w 63"/>
                <a:gd name="T7" fmla="*/ 68 h 68"/>
                <a:gd name="T8" fmla="*/ 63 w 6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8">
                  <a:moveTo>
                    <a:pt x="63" y="0"/>
                  </a:moveTo>
                  <a:lnTo>
                    <a:pt x="0" y="58"/>
                  </a:lnTo>
                  <a:lnTo>
                    <a:pt x="42" y="31"/>
                  </a:lnTo>
                  <a:lnTo>
                    <a:pt x="42" y="6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7" name="Freeform 162">
              <a:extLst>
                <a:ext uri="{FF2B5EF4-FFF2-40B4-BE49-F238E27FC236}">
                  <a16:creationId xmlns:a16="http://schemas.microsoft.com/office/drawing/2014/main" id="{7570F423-F89A-4AAE-9AC0-CB686EDAC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2800" cy="3830"/>
            </a:xfrm>
            <a:custGeom>
              <a:avLst/>
              <a:gdLst>
                <a:gd name="T0" fmla="*/ 0 w 2800"/>
                <a:gd name="T1" fmla="*/ 3830 h 3830"/>
                <a:gd name="T2" fmla="*/ 0 w 2800"/>
                <a:gd name="T3" fmla="*/ 3830 h 3830"/>
                <a:gd name="T4" fmla="*/ 0 w 2800"/>
                <a:gd name="T5" fmla="*/ 3830 h 3830"/>
                <a:gd name="T6" fmla="*/ 0 w 2800"/>
                <a:gd name="T7" fmla="*/ 3830 h 3830"/>
                <a:gd name="T8" fmla="*/ 0 w 2800"/>
                <a:gd name="T9" fmla="*/ 3830 h 3830"/>
                <a:gd name="T10" fmla="*/ 6 w 2800"/>
                <a:gd name="T11" fmla="*/ 3830 h 3830"/>
                <a:gd name="T12" fmla="*/ 6 w 2800"/>
                <a:gd name="T13" fmla="*/ 3830 h 3830"/>
                <a:gd name="T14" fmla="*/ 11 w 2800"/>
                <a:gd name="T15" fmla="*/ 3830 h 3830"/>
                <a:gd name="T16" fmla="*/ 16 w 2800"/>
                <a:gd name="T17" fmla="*/ 3830 h 3830"/>
                <a:gd name="T18" fmla="*/ 22 w 2800"/>
                <a:gd name="T19" fmla="*/ 3830 h 3830"/>
                <a:gd name="T20" fmla="*/ 32 w 2800"/>
                <a:gd name="T21" fmla="*/ 3830 h 3830"/>
                <a:gd name="T22" fmla="*/ 53 w 2800"/>
                <a:gd name="T23" fmla="*/ 3830 h 3830"/>
                <a:gd name="T24" fmla="*/ 85 w 2800"/>
                <a:gd name="T25" fmla="*/ 3830 h 3830"/>
                <a:gd name="T26" fmla="*/ 148 w 2800"/>
                <a:gd name="T27" fmla="*/ 3825 h 3830"/>
                <a:gd name="T28" fmla="*/ 233 w 2800"/>
                <a:gd name="T29" fmla="*/ 3804 h 3830"/>
                <a:gd name="T30" fmla="*/ 312 w 2800"/>
                <a:gd name="T31" fmla="*/ 3772 h 3830"/>
                <a:gd name="T32" fmla="*/ 397 w 2800"/>
                <a:gd name="T33" fmla="*/ 3725 h 3830"/>
                <a:gd name="T34" fmla="*/ 476 w 2800"/>
                <a:gd name="T35" fmla="*/ 3672 h 3830"/>
                <a:gd name="T36" fmla="*/ 571 w 2800"/>
                <a:gd name="T37" fmla="*/ 3608 h 3830"/>
                <a:gd name="T38" fmla="*/ 703 w 2800"/>
                <a:gd name="T39" fmla="*/ 3513 h 3830"/>
                <a:gd name="T40" fmla="*/ 872 w 2800"/>
                <a:gd name="T41" fmla="*/ 3381 h 3830"/>
                <a:gd name="T42" fmla="*/ 1009 w 2800"/>
                <a:gd name="T43" fmla="*/ 3275 h 3830"/>
                <a:gd name="T44" fmla="*/ 1168 w 2800"/>
                <a:gd name="T45" fmla="*/ 3148 h 3830"/>
                <a:gd name="T46" fmla="*/ 1353 w 2800"/>
                <a:gd name="T47" fmla="*/ 2989 h 3830"/>
                <a:gd name="T48" fmla="*/ 1580 w 2800"/>
                <a:gd name="T49" fmla="*/ 2794 h 3830"/>
                <a:gd name="T50" fmla="*/ 1759 w 2800"/>
                <a:gd name="T51" fmla="*/ 2640 h 3830"/>
                <a:gd name="T52" fmla="*/ 1950 w 2800"/>
                <a:gd name="T53" fmla="*/ 2471 h 3830"/>
                <a:gd name="T54" fmla="*/ 2156 w 2800"/>
                <a:gd name="T55" fmla="*/ 2280 h 3830"/>
                <a:gd name="T56" fmla="*/ 2377 w 2800"/>
                <a:gd name="T57" fmla="*/ 2074 h 3830"/>
                <a:gd name="T58" fmla="*/ 2573 w 2800"/>
                <a:gd name="T59" fmla="*/ 1863 h 3830"/>
                <a:gd name="T60" fmla="*/ 2726 w 2800"/>
                <a:gd name="T61" fmla="*/ 1667 h 3830"/>
                <a:gd name="T62" fmla="*/ 2795 w 2800"/>
                <a:gd name="T63" fmla="*/ 1508 h 3830"/>
                <a:gd name="T64" fmla="*/ 2795 w 2800"/>
                <a:gd name="T65" fmla="*/ 1392 h 3830"/>
                <a:gd name="T66" fmla="*/ 2763 w 2800"/>
                <a:gd name="T67" fmla="*/ 1291 h 3830"/>
                <a:gd name="T68" fmla="*/ 2715 w 2800"/>
                <a:gd name="T69" fmla="*/ 1207 h 3830"/>
                <a:gd name="T70" fmla="*/ 2673 w 2800"/>
                <a:gd name="T71" fmla="*/ 1122 h 3830"/>
                <a:gd name="T72" fmla="*/ 2626 w 2800"/>
                <a:gd name="T73" fmla="*/ 1037 h 3830"/>
                <a:gd name="T74" fmla="*/ 2573 w 2800"/>
                <a:gd name="T75" fmla="*/ 937 h 3830"/>
                <a:gd name="T76" fmla="*/ 2515 w 2800"/>
                <a:gd name="T77" fmla="*/ 847 h 3830"/>
                <a:gd name="T78" fmla="*/ 2462 w 2800"/>
                <a:gd name="T79" fmla="*/ 757 h 3830"/>
                <a:gd name="T80" fmla="*/ 2420 w 2800"/>
                <a:gd name="T81" fmla="*/ 672 h 3830"/>
                <a:gd name="T82" fmla="*/ 2362 w 2800"/>
                <a:gd name="T83" fmla="*/ 582 h 3830"/>
                <a:gd name="T84" fmla="*/ 2309 w 2800"/>
                <a:gd name="T85" fmla="*/ 492 h 3830"/>
                <a:gd name="T86" fmla="*/ 2261 w 2800"/>
                <a:gd name="T87" fmla="*/ 413 h 3830"/>
                <a:gd name="T88" fmla="*/ 2208 w 2800"/>
                <a:gd name="T89" fmla="*/ 318 h 3830"/>
                <a:gd name="T90" fmla="*/ 2161 w 2800"/>
                <a:gd name="T91" fmla="*/ 233 h 3830"/>
                <a:gd name="T92" fmla="*/ 2119 w 2800"/>
                <a:gd name="T93" fmla="*/ 149 h 3830"/>
                <a:gd name="T94" fmla="*/ 2071 w 2800"/>
                <a:gd name="T95" fmla="*/ 75 h 3830"/>
                <a:gd name="T96" fmla="*/ 2039 w 2800"/>
                <a:gd name="T97" fmla="*/ 11 h 3830"/>
                <a:gd name="T98" fmla="*/ 2029 w 2800"/>
                <a:gd name="T99" fmla="*/ 0 h 3830"/>
                <a:gd name="T100" fmla="*/ 2029 w 2800"/>
                <a:gd name="T101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00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2" y="3830"/>
                  </a:lnTo>
                  <a:lnTo>
                    <a:pt x="43" y="3830"/>
                  </a:lnTo>
                  <a:lnTo>
                    <a:pt x="53" y="3830"/>
                  </a:lnTo>
                  <a:lnTo>
                    <a:pt x="64" y="3830"/>
                  </a:lnTo>
                  <a:lnTo>
                    <a:pt x="85" y="3830"/>
                  </a:lnTo>
                  <a:lnTo>
                    <a:pt x="111" y="3830"/>
                  </a:lnTo>
                  <a:lnTo>
                    <a:pt x="148" y="3825"/>
                  </a:lnTo>
                  <a:lnTo>
                    <a:pt x="196" y="3814"/>
                  </a:lnTo>
                  <a:lnTo>
                    <a:pt x="233" y="3804"/>
                  </a:lnTo>
                  <a:lnTo>
                    <a:pt x="275" y="3788"/>
                  </a:lnTo>
                  <a:lnTo>
                    <a:pt x="312" y="3772"/>
                  </a:lnTo>
                  <a:lnTo>
                    <a:pt x="360" y="3746"/>
                  </a:lnTo>
                  <a:lnTo>
                    <a:pt x="397" y="3725"/>
                  </a:lnTo>
                  <a:lnTo>
                    <a:pt x="444" y="3698"/>
                  </a:lnTo>
                  <a:lnTo>
                    <a:pt x="476" y="3672"/>
                  </a:lnTo>
                  <a:lnTo>
                    <a:pt x="523" y="3645"/>
                  </a:lnTo>
                  <a:lnTo>
                    <a:pt x="571" y="3608"/>
                  </a:lnTo>
                  <a:lnTo>
                    <a:pt x="634" y="3566"/>
                  </a:lnTo>
                  <a:lnTo>
                    <a:pt x="703" y="3513"/>
                  </a:lnTo>
                  <a:lnTo>
                    <a:pt x="782" y="3455"/>
                  </a:lnTo>
                  <a:lnTo>
                    <a:pt x="872" y="3381"/>
                  </a:lnTo>
                  <a:lnTo>
                    <a:pt x="935" y="3333"/>
                  </a:lnTo>
                  <a:lnTo>
                    <a:pt x="1009" y="3275"/>
                  </a:lnTo>
                  <a:lnTo>
                    <a:pt x="1078" y="3217"/>
                  </a:lnTo>
                  <a:lnTo>
                    <a:pt x="1168" y="3148"/>
                  </a:lnTo>
                  <a:lnTo>
                    <a:pt x="1258" y="3069"/>
                  </a:lnTo>
                  <a:lnTo>
                    <a:pt x="1353" y="2989"/>
                  </a:lnTo>
                  <a:lnTo>
                    <a:pt x="1464" y="2894"/>
                  </a:lnTo>
                  <a:lnTo>
                    <a:pt x="1580" y="2794"/>
                  </a:lnTo>
                  <a:lnTo>
                    <a:pt x="1664" y="2719"/>
                  </a:lnTo>
                  <a:lnTo>
                    <a:pt x="1759" y="2640"/>
                  </a:lnTo>
                  <a:lnTo>
                    <a:pt x="1855" y="2555"/>
                  </a:lnTo>
                  <a:lnTo>
                    <a:pt x="1950" y="2471"/>
                  </a:lnTo>
                  <a:lnTo>
                    <a:pt x="2055" y="2376"/>
                  </a:lnTo>
                  <a:lnTo>
                    <a:pt x="2156" y="2280"/>
                  </a:lnTo>
                  <a:lnTo>
                    <a:pt x="2272" y="2175"/>
                  </a:lnTo>
                  <a:lnTo>
                    <a:pt x="2377" y="2074"/>
                  </a:lnTo>
                  <a:lnTo>
                    <a:pt x="2478" y="1968"/>
                  </a:lnTo>
                  <a:lnTo>
                    <a:pt x="2573" y="1863"/>
                  </a:lnTo>
                  <a:lnTo>
                    <a:pt x="2657" y="1762"/>
                  </a:lnTo>
                  <a:lnTo>
                    <a:pt x="2726" y="1667"/>
                  </a:lnTo>
                  <a:lnTo>
                    <a:pt x="2768" y="1582"/>
                  </a:lnTo>
                  <a:lnTo>
                    <a:pt x="2795" y="1508"/>
                  </a:lnTo>
                  <a:lnTo>
                    <a:pt x="2800" y="1445"/>
                  </a:lnTo>
                  <a:lnTo>
                    <a:pt x="2795" y="1392"/>
                  </a:lnTo>
                  <a:lnTo>
                    <a:pt x="2779" y="1339"/>
                  </a:lnTo>
                  <a:lnTo>
                    <a:pt x="2763" y="1291"/>
                  </a:lnTo>
                  <a:lnTo>
                    <a:pt x="2742" y="1249"/>
                  </a:lnTo>
                  <a:lnTo>
                    <a:pt x="2715" y="1207"/>
                  </a:lnTo>
                  <a:lnTo>
                    <a:pt x="2694" y="1164"/>
                  </a:lnTo>
                  <a:lnTo>
                    <a:pt x="2673" y="1122"/>
                  </a:lnTo>
                  <a:lnTo>
                    <a:pt x="2647" y="1080"/>
                  </a:lnTo>
                  <a:lnTo>
                    <a:pt x="2626" y="1037"/>
                  </a:lnTo>
                  <a:lnTo>
                    <a:pt x="2594" y="990"/>
                  </a:lnTo>
                  <a:lnTo>
                    <a:pt x="2573" y="937"/>
                  </a:lnTo>
                  <a:lnTo>
                    <a:pt x="2541" y="889"/>
                  </a:lnTo>
                  <a:lnTo>
                    <a:pt x="2515" y="847"/>
                  </a:lnTo>
                  <a:lnTo>
                    <a:pt x="2488" y="799"/>
                  </a:lnTo>
                  <a:lnTo>
                    <a:pt x="2462" y="757"/>
                  </a:lnTo>
                  <a:lnTo>
                    <a:pt x="2436" y="715"/>
                  </a:lnTo>
                  <a:lnTo>
                    <a:pt x="2420" y="672"/>
                  </a:lnTo>
                  <a:lnTo>
                    <a:pt x="2393" y="635"/>
                  </a:lnTo>
                  <a:lnTo>
                    <a:pt x="2362" y="582"/>
                  </a:lnTo>
                  <a:lnTo>
                    <a:pt x="2340" y="535"/>
                  </a:lnTo>
                  <a:lnTo>
                    <a:pt x="2309" y="492"/>
                  </a:lnTo>
                  <a:lnTo>
                    <a:pt x="2288" y="450"/>
                  </a:lnTo>
                  <a:lnTo>
                    <a:pt x="2261" y="413"/>
                  </a:lnTo>
                  <a:lnTo>
                    <a:pt x="2240" y="360"/>
                  </a:lnTo>
                  <a:lnTo>
                    <a:pt x="2208" y="318"/>
                  </a:lnTo>
                  <a:lnTo>
                    <a:pt x="2187" y="281"/>
                  </a:lnTo>
                  <a:lnTo>
                    <a:pt x="2161" y="233"/>
                  </a:lnTo>
                  <a:lnTo>
                    <a:pt x="2134" y="196"/>
                  </a:lnTo>
                  <a:lnTo>
                    <a:pt x="2119" y="149"/>
                  </a:lnTo>
                  <a:lnTo>
                    <a:pt x="2092" y="117"/>
                  </a:lnTo>
                  <a:lnTo>
                    <a:pt x="2071" y="75"/>
                  </a:lnTo>
                  <a:lnTo>
                    <a:pt x="2055" y="48"/>
                  </a:lnTo>
                  <a:lnTo>
                    <a:pt x="2039" y="11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8" name="Freeform 163">
              <a:extLst>
                <a:ext uri="{FF2B5EF4-FFF2-40B4-BE49-F238E27FC236}">
                  <a16:creationId xmlns:a16="http://schemas.microsoft.com/office/drawing/2014/main" id="{CD6F8FD8-CC06-4CB2-84EF-4A35E2EF2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3" y="2497"/>
              <a:ext cx="74" cy="58"/>
            </a:xfrm>
            <a:custGeom>
              <a:avLst/>
              <a:gdLst>
                <a:gd name="T0" fmla="*/ 74 w 74"/>
                <a:gd name="T1" fmla="*/ 0 h 58"/>
                <a:gd name="T2" fmla="*/ 0 w 74"/>
                <a:gd name="T3" fmla="*/ 26 h 58"/>
                <a:gd name="T4" fmla="*/ 43 w 74"/>
                <a:gd name="T5" fmla="*/ 21 h 58"/>
                <a:gd name="T6" fmla="*/ 32 w 74"/>
                <a:gd name="T7" fmla="*/ 58 h 58"/>
                <a:gd name="T8" fmla="*/ 74 w 74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8">
                  <a:moveTo>
                    <a:pt x="74" y="0"/>
                  </a:moveTo>
                  <a:lnTo>
                    <a:pt x="0" y="26"/>
                  </a:lnTo>
                  <a:lnTo>
                    <a:pt x="43" y="21"/>
                  </a:lnTo>
                  <a:lnTo>
                    <a:pt x="32" y="5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49" name="Freeform 164">
              <a:extLst>
                <a:ext uri="{FF2B5EF4-FFF2-40B4-BE49-F238E27FC236}">
                  <a16:creationId xmlns:a16="http://schemas.microsoft.com/office/drawing/2014/main" id="{7CF77324-0D29-4998-A6B6-7BA8EE80E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3191" cy="3830"/>
            </a:xfrm>
            <a:custGeom>
              <a:avLst/>
              <a:gdLst>
                <a:gd name="T0" fmla="*/ 0 w 3191"/>
                <a:gd name="T1" fmla="*/ 3830 h 3830"/>
                <a:gd name="T2" fmla="*/ 0 w 3191"/>
                <a:gd name="T3" fmla="*/ 3830 h 3830"/>
                <a:gd name="T4" fmla="*/ 0 w 3191"/>
                <a:gd name="T5" fmla="*/ 3830 h 3830"/>
                <a:gd name="T6" fmla="*/ 0 w 3191"/>
                <a:gd name="T7" fmla="*/ 3830 h 3830"/>
                <a:gd name="T8" fmla="*/ 0 w 3191"/>
                <a:gd name="T9" fmla="*/ 3830 h 3830"/>
                <a:gd name="T10" fmla="*/ 6 w 3191"/>
                <a:gd name="T11" fmla="*/ 3830 h 3830"/>
                <a:gd name="T12" fmla="*/ 6 w 3191"/>
                <a:gd name="T13" fmla="*/ 3830 h 3830"/>
                <a:gd name="T14" fmla="*/ 11 w 3191"/>
                <a:gd name="T15" fmla="*/ 3830 h 3830"/>
                <a:gd name="T16" fmla="*/ 16 w 3191"/>
                <a:gd name="T17" fmla="*/ 3830 h 3830"/>
                <a:gd name="T18" fmla="*/ 22 w 3191"/>
                <a:gd name="T19" fmla="*/ 3830 h 3830"/>
                <a:gd name="T20" fmla="*/ 37 w 3191"/>
                <a:gd name="T21" fmla="*/ 3830 h 3830"/>
                <a:gd name="T22" fmla="*/ 59 w 3191"/>
                <a:gd name="T23" fmla="*/ 3830 h 3830"/>
                <a:gd name="T24" fmla="*/ 96 w 3191"/>
                <a:gd name="T25" fmla="*/ 3830 h 3830"/>
                <a:gd name="T26" fmla="*/ 170 w 3191"/>
                <a:gd name="T27" fmla="*/ 3825 h 3830"/>
                <a:gd name="T28" fmla="*/ 259 w 3191"/>
                <a:gd name="T29" fmla="*/ 3814 h 3830"/>
                <a:gd name="T30" fmla="*/ 344 w 3191"/>
                <a:gd name="T31" fmla="*/ 3793 h 3830"/>
                <a:gd name="T32" fmla="*/ 434 w 3191"/>
                <a:gd name="T33" fmla="*/ 3767 h 3830"/>
                <a:gd name="T34" fmla="*/ 534 w 3191"/>
                <a:gd name="T35" fmla="*/ 3730 h 3830"/>
                <a:gd name="T36" fmla="*/ 618 w 3191"/>
                <a:gd name="T37" fmla="*/ 3693 h 3830"/>
                <a:gd name="T38" fmla="*/ 708 w 3191"/>
                <a:gd name="T39" fmla="*/ 3650 h 3830"/>
                <a:gd name="T40" fmla="*/ 798 w 3191"/>
                <a:gd name="T41" fmla="*/ 3608 h 3830"/>
                <a:gd name="T42" fmla="*/ 888 w 3191"/>
                <a:gd name="T43" fmla="*/ 3566 h 3830"/>
                <a:gd name="T44" fmla="*/ 988 w 3191"/>
                <a:gd name="T45" fmla="*/ 3513 h 3830"/>
                <a:gd name="T46" fmla="*/ 1099 w 3191"/>
                <a:gd name="T47" fmla="*/ 3455 h 3830"/>
                <a:gd name="T48" fmla="*/ 1236 w 3191"/>
                <a:gd name="T49" fmla="*/ 3381 h 3830"/>
                <a:gd name="T50" fmla="*/ 1363 w 3191"/>
                <a:gd name="T51" fmla="*/ 3312 h 3830"/>
                <a:gd name="T52" fmla="*/ 1469 w 3191"/>
                <a:gd name="T53" fmla="*/ 3254 h 3830"/>
                <a:gd name="T54" fmla="*/ 1585 w 3191"/>
                <a:gd name="T55" fmla="*/ 3185 h 3830"/>
                <a:gd name="T56" fmla="*/ 1722 w 3191"/>
                <a:gd name="T57" fmla="*/ 3111 h 3830"/>
                <a:gd name="T58" fmla="*/ 1860 w 3191"/>
                <a:gd name="T59" fmla="*/ 3032 h 3830"/>
                <a:gd name="T60" fmla="*/ 2018 w 3191"/>
                <a:gd name="T61" fmla="*/ 2942 h 3830"/>
                <a:gd name="T62" fmla="*/ 2193 w 3191"/>
                <a:gd name="T63" fmla="*/ 2841 h 3830"/>
                <a:gd name="T64" fmla="*/ 2377 w 3191"/>
                <a:gd name="T65" fmla="*/ 2730 h 3830"/>
                <a:gd name="T66" fmla="*/ 2573 w 3191"/>
                <a:gd name="T67" fmla="*/ 2614 h 3830"/>
                <a:gd name="T68" fmla="*/ 2779 w 3191"/>
                <a:gd name="T69" fmla="*/ 2487 h 3830"/>
                <a:gd name="T70" fmla="*/ 2969 w 3191"/>
                <a:gd name="T71" fmla="*/ 2354 h 3830"/>
                <a:gd name="T72" fmla="*/ 3112 w 3191"/>
                <a:gd name="T73" fmla="*/ 2233 h 3830"/>
                <a:gd name="T74" fmla="*/ 3186 w 3191"/>
                <a:gd name="T75" fmla="*/ 2138 h 3830"/>
                <a:gd name="T76" fmla="*/ 3186 w 3191"/>
                <a:gd name="T77" fmla="*/ 2037 h 3830"/>
                <a:gd name="T78" fmla="*/ 3138 w 3191"/>
                <a:gd name="T79" fmla="*/ 1931 h 3830"/>
                <a:gd name="T80" fmla="*/ 3080 w 3191"/>
                <a:gd name="T81" fmla="*/ 1831 h 3830"/>
                <a:gd name="T82" fmla="*/ 3022 w 3191"/>
                <a:gd name="T83" fmla="*/ 1725 h 3830"/>
                <a:gd name="T84" fmla="*/ 2958 w 3191"/>
                <a:gd name="T85" fmla="*/ 1619 h 3830"/>
                <a:gd name="T86" fmla="*/ 2900 w 3191"/>
                <a:gd name="T87" fmla="*/ 1519 h 3830"/>
                <a:gd name="T88" fmla="*/ 2842 w 3191"/>
                <a:gd name="T89" fmla="*/ 1413 h 3830"/>
                <a:gd name="T90" fmla="*/ 2784 w 3191"/>
                <a:gd name="T91" fmla="*/ 1312 h 3830"/>
                <a:gd name="T92" fmla="*/ 2726 w 3191"/>
                <a:gd name="T93" fmla="*/ 1212 h 3830"/>
                <a:gd name="T94" fmla="*/ 2668 w 3191"/>
                <a:gd name="T95" fmla="*/ 1111 h 3830"/>
                <a:gd name="T96" fmla="*/ 2615 w 3191"/>
                <a:gd name="T97" fmla="*/ 1016 h 3830"/>
                <a:gd name="T98" fmla="*/ 2562 w 3191"/>
                <a:gd name="T99" fmla="*/ 926 h 3830"/>
                <a:gd name="T100" fmla="*/ 2509 w 3191"/>
                <a:gd name="T101" fmla="*/ 842 h 3830"/>
                <a:gd name="T102" fmla="*/ 2462 w 3191"/>
                <a:gd name="T103" fmla="*/ 757 h 3830"/>
                <a:gd name="T104" fmla="*/ 2409 w 3191"/>
                <a:gd name="T105" fmla="*/ 662 h 3830"/>
                <a:gd name="T106" fmla="*/ 2362 w 3191"/>
                <a:gd name="T107" fmla="*/ 572 h 3830"/>
                <a:gd name="T108" fmla="*/ 2314 w 3191"/>
                <a:gd name="T109" fmla="*/ 492 h 3830"/>
                <a:gd name="T110" fmla="*/ 2261 w 3191"/>
                <a:gd name="T111" fmla="*/ 397 h 3830"/>
                <a:gd name="T112" fmla="*/ 2208 w 3191"/>
                <a:gd name="T113" fmla="*/ 318 h 3830"/>
                <a:gd name="T114" fmla="*/ 2161 w 3191"/>
                <a:gd name="T115" fmla="*/ 228 h 3830"/>
                <a:gd name="T116" fmla="*/ 2113 w 3191"/>
                <a:gd name="T117" fmla="*/ 143 h 3830"/>
                <a:gd name="T118" fmla="*/ 2066 w 3191"/>
                <a:gd name="T119" fmla="*/ 69 h 3830"/>
                <a:gd name="T120" fmla="*/ 2034 w 3191"/>
                <a:gd name="T121" fmla="*/ 11 h 3830"/>
                <a:gd name="T122" fmla="*/ 2029 w 3191"/>
                <a:gd name="T123" fmla="*/ 0 h 3830"/>
                <a:gd name="T124" fmla="*/ 2029 w 3191"/>
                <a:gd name="T125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91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2" y="3830"/>
                  </a:lnTo>
                  <a:lnTo>
                    <a:pt x="32" y="3830"/>
                  </a:lnTo>
                  <a:lnTo>
                    <a:pt x="37" y="3830"/>
                  </a:lnTo>
                  <a:lnTo>
                    <a:pt x="48" y="3830"/>
                  </a:lnTo>
                  <a:lnTo>
                    <a:pt x="59" y="3830"/>
                  </a:lnTo>
                  <a:lnTo>
                    <a:pt x="74" y="3830"/>
                  </a:lnTo>
                  <a:lnTo>
                    <a:pt x="96" y="3830"/>
                  </a:lnTo>
                  <a:lnTo>
                    <a:pt x="127" y="3830"/>
                  </a:lnTo>
                  <a:lnTo>
                    <a:pt x="170" y="3825"/>
                  </a:lnTo>
                  <a:lnTo>
                    <a:pt x="217" y="3820"/>
                  </a:lnTo>
                  <a:lnTo>
                    <a:pt x="259" y="3814"/>
                  </a:lnTo>
                  <a:lnTo>
                    <a:pt x="296" y="3809"/>
                  </a:lnTo>
                  <a:lnTo>
                    <a:pt x="344" y="3793"/>
                  </a:lnTo>
                  <a:lnTo>
                    <a:pt x="402" y="3777"/>
                  </a:lnTo>
                  <a:lnTo>
                    <a:pt x="434" y="3767"/>
                  </a:lnTo>
                  <a:lnTo>
                    <a:pt x="481" y="3751"/>
                  </a:lnTo>
                  <a:lnTo>
                    <a:pt x="534" y="3730"/>
                  </a:lnTo>
                  <a:lnTo>
                    <a:pt x="571" y="3714"/>
                  </a:lnTo>
                  <a:lnTo>
                    <a:pt x="618" y="3693"/>
                  </a:lnTo>
                  <a:lnTo>
                    <a:pt x="666" y="3672"/>
                  </a:lnTo>
                  <a:lnTo>
                    <a:pt x="708" y="3650"/>
                  </a:lnTo>
                  <a:lnTo>
                    <a:pt x="751" y="3629"/>
                  </a:lnTo>
                  <a:lnTo>
                    <a:pt x="798" y="3608"/>
                  </a:lnTo>
                  <a:lnTo>
                    <a:pt x="846" y="3587"/>
                  </a:lnTo>
                  <a:lnTo>
                    <a:pt x="888" y="3566"/>
                  </a:lnTo>
                  <a:lnTo>
                    <a:pt x="935" y="3539"/>
                  </a:lnTo>
                  <a:lnTo>
                    <a:pt x="988" y="3513"/>
                  </a:lnTo>
                  <a:lnTo>
                    <a:pt x="1041" y="3486"/>
                  </a:lnTo>
                  <a:lnTo>
                    <a:pt x="1099" y="3455"/>
                  </a:lnTo>
                  <a:lnTo>
                    <a:pt x="1163" y="3418"/>
                  </a:lnTo>
                  <a:lnTo>
                    <a:pt x="1236" y="3381"/>
                  </a:lnTo>
                  <a:lnTo>
                    <a:pt x="1310" y="3338"/>
                  </a:lnTo>
                  <a:lnTo>
                    <a:pt x="1363" y="3312"/>
                  </a:lnTo>
                  <a:lnTo>
                    <a:pt x="1416" y="3285"/>
                  </a:lnTo>
                  <a:lnTo>
                    <a:pt x="1469" y="3254"/>
                  </a:lnTo>
                  <a:lnTo>
                    <a:pt x="1522" y="3222"/>
                  </a:lnTo>
                  <a:lnTo>
                    <a:pt x="1585" y="3185"/>
                  </a:lnTo>
                  <a:lnTo>
                    <a:pt x="1649" y="3153"/>
                  </a:lnTo>
                  <a:lnTo>
                    <a:pt x="1722" y="3111"/>
                  </a:lnTo>
                  <a:lnTo>
                    <a:pt x="1791" y="3074"/>
                  </a:lnTo>
                  <a:lnTo>
                    <a:pt x="1860" y="3032"/>
                  </a:lnTo>
                  <a:lnTo>
                    <a:pt x="1939" y="2984"/>
                  </a:lnTo>
                  <a:lnTo>
                    <a:pt x="2018" y="2942"/>
                  </a:lnTo>
                  <a:lnTo>
                    <a:pt x="2108" y="2889"/>
                  </a:lnTo>
                  <a:lnTo>
                    <a:pt x="2193" y="2841"/>
                  </a:lnTo>
                  <a:lnTo>
                    <a:pt x="2282" y="2788"/>
                  </a:lnTo>
                  <a:lnTo>
                    <a:pt x="2377" y="2730"/>
                  </a:lnTo>
                  <a:lnTo>
                    <a:pt x="2473" y="2672"/>
                  </a:lnTo>
                  <a:lnTo>
                    <a:pt x="2573" y="2614"/>
                  </a:lnTo>
                  <a:lnTo>
                    <a:pt x="2679" y="2550"/>
                  </a:lnTo>
                  <a:lnTo>
                    <a:pt x="2779" y="2487"/>
                  </a:lnTo>
                  <a:lnTo>
                    <a:pt x="2874" y="2418"/>
                  </a:lnTo>
                  <a:lnTo>
                    <a:pt x="2969" y="2354"/>
                  </a:lnTo>
                  <a:lnTo>
                    <a:pt x="3048" y="2291"/>
                  </a:lnTo>
                  <a:lnTo>
                    <a:pt x="3112" y="2233"/>
                  </a:lnTo>
                  <a:lnTo>
                    <a:pt x="3159" y="2180"/>
                  </a:lnTo>
                  <a:lnTo>
                    <a:pt x="3186" y="2138"/>
                  </a:lnTo>
                  <a:lnTo>
                    <a:pt x="3191" y="2095"/>
                  </a:lnTo>
                  <a:lnTo>
                    <a:pt x="3186" y="2037"/>
                  </a:lnTo>
                  <a:lnTo>
                    <a:pt x="3159" y="1984"/>
                  </a:lnTo>
                  <a:lnTo>
                    <a:pt x="3138" y="1931"/>
                  </a:lnTo>
                  <a:lnTo>
                    <a:pt x="3112" y="1878"/>
                  </a:lnTo>
                  <a:lnTo>
                    <a:pt x="3080" y="1831"/>
                  </a:lnTo>
                  <a:lnTo>
                    <a:pt x="3048" y="1778"/>
                  </a:lnTo>
                  <a:lnTo>
                    <a:pt x="3022" y="1725"/>
                  </a:lnTo>
                  <a:lnTo>
                    <a:pt x="2990" y="1672"/>
                  </a:lnTo>
                  <a:lnTo>
                    <a:pt x="2958" y="1619"/>
                  </a:lnTo>
                  <a:lnTo>
                    <a:pt x="2932" y="1566"/>
                  </a:lnTo>
                  <a:lnTo>
                    <a:pt x="2900" y="1519"/>
                  </a:lnTo>
                  <a:lnTo>
                    <a:pt x="2869" y="1466"/>
                  </a:lnTo>
                  <a:lnTo>
                    <a:pt x="2842" y="1413"/>
                  </a:lnTo>
                  <a:lnTo>
                    <a:pt x="2816" y="1360"/>
                  </a:lnTo>
                  <a:lnTo>
                    <a:pt x="2784" y="1312"/>
                  </a:lnTo>
                  <a:lnTo>
                    <a:pt x="2752" y="1259"/>
                  </a:lnTo>
                  <a:lnTo>
                    <a:pt x="2726" y="1212"/>
                  </a:lnTo>
                  <a:lnTo>
                    <a:pt x="2694" y="1159"/>
                  </a:lnTo>
                  <a:lnTo>
                    <a:pt x="2668" y="1111"/>
                  </a:lnTo>
                  <a:lnTo>
                    <a:pt x="2642" y="1064"/>
                  </a:lnTo>
                  <a:lnTo>
                    <a:pt x="2615" y="1016"/>
                  </a:lnTo>
                  <a:lnTo>
                    <a:pt x="2589" y="974"/>
                  </a:lnTo>
                  <a:lnTo>
                    <a:pt x="2562" y="926"/>
                  </a:lnTo>
                  <a:lnTo>
                    <a:pt x="2531" y="884"/>
                  </a:lnTo>
                  <a:lnTo>
                    <a:pt x="2509" y="842"/>
                  </a:lnTo>
                  <a:lnTo>
                    <a:pt x="2488" y="799"/>
                  </a:lnTo>
                  <a:lnTo>
                    <a:pt x="2462" y="757"/>
                  </a:lnTo>
                  <a:lnTo>
                    <a:pt x="2436" y="709"/>
                  </a:lnTo>
                  <a:lnTo>
                    <a:pt x="2409" y="662"/>
                  </a:lnTo>
                  <a:lnTo>
                    <a:pt x="2383" y="614"/>
                  </a:lnTo>
                  <a:lnTo>
                    <a:pt x="2362" y="572"/>
                  </a:lnTo>
                  <a:lnTo>
                    <a:pt x="2335" y="535"/>
                  </a:lnTo>
                  <a:lnTo>
                    <a:pt x="2314" y="492"/>
                  </a:lnTo>
                  <a:lnTo>
                    <a:pt x="2282" y="445"/>
                  </a:lnTo>
                  <a:lnTo>
                    <a:pt x="2261" y="397"/>
                  </a:lnTo>
                  <a:lnTo>
                    <a:pt x="2235" y="355"/>
                  </a:lnTo>
                  <a:lnTo>
                    <a:pt x="2208" y="318"/>
                  </a:lnTo>
                  <a:lnTo>
                    <a:pt x="2182" y="270"/>
                  </a:lnTo>
                  <a:lnTo>
                    <a:pt x="2161" y="228"/>
                  </a:lnTo>
                  <a:lnTo>
                    <a:pt x="2140" y="191"/>
                  </a:lnTo>
                  <a:lnTo>
                    <a:pt x="2113" y="143"/>
                  </a:lnTo>
                  <a:lnTo>
                    <a:pt x="2092" y="112"/>
                  </a:lnTo>
                  <a:lnTo>
                    <a:pt x="2066" y="69"/>
                  </a:lnTo>
                  <a:lnTo>
                    <a:pt x="2050" y="38"/>
                  </a:lnTo>
                  <a:lnTo>
                    <a:pt x="2034" y="11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0" name="Freeform 165">
              <a:extLst>
                <a:ext uri="{FF2B5EF4-FFF2-40B4-BE49-F238E27FC236}">
                  <a16:creationId xmlns:a16="http://schemas.microsoft.com/office/drawing/2014/main" id="{B087F6FD-494E-48F1-8B23-CF8639C30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3" y="2745"/>
              <a:ext cx="79" cy="53"/>
            </a:xfrm>
            <a:custGeom>
              <a:avLst/>
              <a:gdLst>
                <a:gd name="T0" fmla="*/ 79 w 79"/>
                <a:gd name="T1" fmla="*/ 0 h 53"/>
                <a:gd name="T2" fmla="*/ 0 w 79"/>
                <a:gd name="T3" fmla="*/ 22 h 53"/>
                <a:gd name="T4" fmla="*/ 47 w 79"/>
                <a:gd name="T5" fmla="*/ 16 h 53"/>
                <a:gd name="T6" fmla="*/ 32 w 79"/>
                <a:gd name="T7" fmla="*/ 53 h 53"/>
                <a:gd name="T8" fmla="*/ 79 w 79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53">
                  <a:moveTo>
                    <a:pt x="79" y="0"/>
                  </a:moveTo>
                  <a:lnTo>
                    <a:pt x="0" y="22"/>
                  </a:lnTo>
                  <a:lnTo>
                    <a:pt x="47" y="16"/>
                  </a:lnTo>
                  <a:lnTo>
                    <a:pt x="32" y="5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1" name="Freeform 166">
              <a:extLst>
                <a:ext uri="{FF2B5EF4-FFF2-40B4-BE49-F238E27FC236}">
                  <a16:creationId xmlns:a16="http://schemas.microsoft.com/office/drawing/2014/main" id="{86B44933-36BA-4666-B0B3-D176D966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3471" cy="3830"/>
            </a:xfrm>
            <a:custGeom>
              <a:avLst/>
              <a:gdLst>
                <a:gd name="T0" fmla="*/ 0 w 3471"/>
                <a:gd name="T1" fmla="*/ 3830 h 3830"/>
                <a:gd name="T2" fmla="*/ 0 w 3471"/>
                <a:gd name="T3" fmla="*/ 3830 h 3830"/>
                <a:gd name="T4" fmla="*/ 0 w 3471"/>
                <a:gd name="T5" fmla="*/ 3830 h 3830"/>
                <a:gd name="T6" fmla="*/ 6 w 3471"/>
                <a:gd name="T7" fmla="*/ 3830 h 3830"/>
                <a:gd name="T8" fmla="*/ 6 w 3471"/>
                <a:gd name="T9" fmla="*/ 3830 h 3830"/>
                <a:gd name="T10" fmla="*/ 16 w 3471"/>
                <a:gd name="T11" fmla="*/ 3830 h 3830"/>
                <a:gd name="T12" fmla="*/ 27 w 3471"/>
                <a:gd name="T13" fmla="*/ 3830 h 3830"/>
                <a:gd name="T14" fmla="*/ 53 w 3471"/>
                <a:gd name="T15" fmla="*/ 3830 h 3830"/>
                <a:gd name="T16" fmla="*/ 122 w 3471"/>
                <a:gd name="T17" fmla="*/ 3830 h 3830"/>
                <a:gd name="T18" fmla="*/ 243 w 3471"/>
                <a:gd name="T19" fmla="*/ 3825 h 3830"/>
                <a:gd name="T20" fmla="*/ 386 w 3471"/>
                <a:gd name="T21" fmla="*/ 3804 h 3830"/>
                <a:gd name="T22" fmla="*/ 523 w 3471"/>
                <a:gd name="T23" fmla="*/ 3772 h 3830"/>
                <a:gd name="T24" fmla="*/ 671 w 3471"/>
                <a:gd name="T25" fmla="*/ 3730 h 3830"/>
                <a:gd name="T26" fmla="*/ 819 w 3471"/>
                <a:gd name="T27" fmla="*/ 3682 h 3830"/>
                <a:gd name="T28" fmla="*/ 951 w 3471"/>
                <a:gd name="T29" fmla="*/ 3640 h 3830"/>
                <a:gd name="T30" fmla="*/ 1094 w 3471"/>
                <a:gd name="T31" fmla="*/ 3587 h 3830"/>
                <a:gd name="T32" fmla="*/ 1236 w 3471"/>
                <a:gd name="T33" fmla="*/ 3534 h 3830"/>
                <a:gd name="T34" fmla="*/ 1379 w 3471"/>
                <a:gd name="T35" fmla="*/ 3481 h 3830"/>
                <a:gd name="T36" fmla="*/ 1548 w 3471"/>
                <a:gd name="T37" fmla="*/ 3418 h 3830"/>
                <a:gd name="T38" fmla="*/ 1738 w 3471"/>
                <a:gd name="T39" fmla="*/ 3344 h 3830"/>
                <a:gd name="T40" fmla="*/ 1965 w 3471"/>
                <a:gd name="T41" fmla="*/ 3254 h 3830"/>
                <a:gd name="T42" fmla="*/ 2224 w 3471"/>
                <a:gd name="T43" fmla="*/ 3153 h 3830"/>
                <a:gd name="T44" fmla="*/ 2525 w 3471"/>
                <a:gd name="T45" fmla="*/ 3032 h 3830"/>
                <a:gd name="T46" fmla="*/ 2863 w 3471"/>
                <a:gd name="T47" fmla="*/ 2894 h 3830"/>
                <a:gd name="T48" fmla="*/ 3217 w 3471"/>
                <a:gd name="T49" fmla="*/ 2741 h 3830"/>
                <a:gd name="T50" fmla="*/ 3450 w 3471"/>
                <a:gd name="T51" fmla="*/ 2608 h 3830"/>
                <a:gd name="T52" fmla="*/ 3450 w 3471"/>
                <a:gd name="T53" fmla="*/ 2476 h 3830"/>
                <a:gd name="T54" fmla="*/ 3370 w 3471"/>
                <a:gd name="T55" fmla="*/ 2333 h 3830"/>
                <a:gd name="T56" fmla="*/ 3291 w 3471"/>
                <a:gd name="T57" fmla="*/ 2185 h 3830"/>
                <a:gd name="T58" fmla="*/ 3196 w 3471"/>
                <a:gd name="T59" fmla="*/ 2032 h 3830"/>
                <a:gd name="T60" fmla="*/ 3106 w 3471"/>
                <a:gd name="T61" fmla="*/ 1868 h 3830"/>
                <a:gd name="T62" fmla="*/ 3011 w 3471"/>
                <a:gd name="T63" fmla="*/ 1704 h 3830"/>
                <a:gd name="T64" fmla="*/ 2911 w 3471"/>
                <a:gd name="T65" fmla="*/ 1540 h 3830"/>
                <a:gd name="T66" fmla="*/ 2816 w 3471"/>
                <a:gd name="T67" fmla="*/ 1376 h 3830"/>
                <a:gd name="T68" fmla="*/ 2726 w 3471"/>
                <a:gd name="T69" fmla="*/ 1212 h 3830"/>
                <a:gd name="T70" fmla="*/ 2636 w 3471"/>
                <a:gd name="T71" fmla="*/ 1058 h 3830"/>
                <a:gd name="T72" fmla="*/ 2557 w 3471"/>
                <a:gd name="T73" fmla="*/ 910 h 3830"/>
                <a:gd name="T74" fmla="*/ 2473 w 3471"/>
                <a:gd name="T75" fmla="*/ 778 h 3830"/>
                <a:gd name="T76" fmla="*/ 2404 w 3471"/>
                <a:gd name="T77" fmla="*/ 656 h 3830"/>
                <a:gd name="T78" fmla="*/ 2325 w 3471"/>
                <a:gd name="T79" fmla="*/ 514 h 3830"/>
                <a:gd name="T80" fmla="*/ 2245 w 3471"/>
                <a:gd name="T81" fmla="*/ 381 h 3830"/>
                <a:gd name="T82" fmla="*/ 2171 w 3471"/>
                <a:gd name="T83" fmla="*/ 254 h 3830"/>
                <a:gd name="T84" fmla="*/ 2103 w 3471"/>
                <a:gd name="T85" fmla="*/ 133 h 3830"/>
                <a:gd name="T86" fmla="*/ 2039 w 3471"/>
                <a:gd name="T87" fmla="*/ 27 h 3830"/>
                <a:gd name="T88" fmla="*/ 2029 w 3471"/>
                <a:gd name="T89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471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7" y="3830"/>
                  </a:lnTo>
                  <a:lnTo>
                    <a:pt x="43" y="3830"/>
                  </a:lnTo>
                  <a:lnTo>
                    <a:pt x="53" y="3830"/>
                  </a:lnTo>
                  <a:lnTo>
                    <a:pt x="69" y="3830"/>
                  </a:lnTo>
                  <a:lnTo>
                    <a:pt x="90" y="3830"/>
                  </a:lnTo>
                  <a:lnTo>
                    <a:pt x="122" y="3830"/>
                  </a:lnTo>
                  <a:lnTo>
                    <a:pt x="154" y="3830"/>
                  </a:lnTo>
                  <a:lnTo>
                    <a:pt x="206" y="3825"/>
                  </a:lnTo>
                  <a:lnTo>
                    <a:pt x="243" y="3825"/>
                  </a:lnTo>
                  <a:lnTo>
                    <a:pt x="291" y="3820"/>
                  </a:lnTo>
                  <a:lnTo>
                    <a:pt x="339" y="3814"/>
                  </a:lnTo>
                  <a:lnTo>
                    <a:pt x="386" y="3804"/>
                  </a:lnTo>
                  <a:lnTo>
                    <a:pt x="428" y="3793"/>
                  </a:lnTo>
                  <a:lnTo>
                    <a:pt x="481" y="3783"/>
                  </a:lnTo>
                  <a:lnTo>
                    <a:pt x="523" y="3772"/>
                  </a:lnTo>
                  <a:lnTo>
                    <a:pt x="576" y="3756"/>
                  </a:lnTo>
                  <a:lnTo>
                    <a:pt x="618" y="3746"/>
                  </a:lnTo>
                  <a:lnTo>
                    <a:pt x="671" y="3730"/>
                  </a:lnTo>
                  <a:lnTo>
                    <a:pt x="714" y="3719"/>
                  </a:lnTo>
                  <a:lnTo>
                    <a:pt x="761" y="3703"/>
                  </a:lnTo>
                  <a:lnTo>
                    <a:pt x="819" y="3682"/>
                  </a:lnTo>
                  <a:lnTo>
                    <a:pt x="856" y="3672"/>
                  </a:lnTo>
                  <a:lnTo>
                    <a:pt x="904" y="3656"/>
                  </a:lnTo>
                  <a:lnTo>
                    <a:pt x="951" y="3640"/>
                  </a:lnTo>
                  <a:lnTo>
                    <a:pt x="1004" y="3619"/>
                  </a:lnTo>
                  <a:lnTo>
                    <a:pt x="1046" y="3603"/>
                  </a:lnTo>
                  <a:lnTo>
                    <a:pt x="1094" y="3587"/>
                  </a:lnTo>
                  <a:lnTo>
                    <a:pt x="1141" y="3571"/>
                  </a:lnTo>
                  <a:lnTo>
                    <a:pt x="1200" y="3550"/>
                  </a:lnTo>
                  <a:lnTo>
                    <a:pt x="1236" y="3534"/>
                  </a:lnTo>
                  <a:lnTo>
                    <a:pt x="1284" y="3518"/>
                  </a:lnTo>
                  <a:lnTo>
                    <a:pt x="1332" y="3497"/>
                  </a:lnTo>
                  <a:lnTo>
                    <a:pt x="1379" y="3481"/>
                  </a:lnTo>
                  <a:lnTo>
                    <a:pt x="1432" y="3460"/>
                  </a:lnTo>
                  <a:lnTo>
                    <a:pt x="1490" y="3439"/>
                  </a:lnTo>
                  <a:lnTo>
                    <a:pt x="1548" y="3418"/>
                  </a:lnTo>
                  <a:lnTo>
                    <a:pt x="1612" y="3391"/>
                  </a:lnTo>
                  <a:lnTo>
                    <a:pt x="1670" y="3370"/>
                  </a:lnTo>
                  <a:lnTo>
                    <a:pt x="1738" y="3344"/>
                  </a:lnTo>
                  <a:lnTo>
                    <a:pt x="1812" y="3312"/>
                  </a:lnTo>
                  <a:lnTo>
                    <a:pt x="1886" y="3285"/>
                  </a:lnTo>
                  <a:lnTo>
                    <a:pt x="1965" y="3254"/>
                  </a:lnTo>
                  <a:lnTo>
                    <a:pt x="2045" y="3222"/>
                  </a:lnTo>
                  <a:lnTo>
                    <a:pt x="2134" y="3185"/>
                  </a:lnTo>
                  <a:lnTo>
                    <a:pt x="2224" y="3153"/>
                  </a:lnTo>
                  <a:lnTo>
                    <a:pt x="2325" y="3111"/>
                  </a:lnTo>
                  <a:lnTo>
                    <a:pt x="2425" y="3074"/>
                  </a:lnTo>
                  <a:lnTo>
                    <a:pt x="2525" y="3032"/>
                  </a:lnTo>
                  <a:lnTo>
                    <a:pt x="2636" y="2989"/>
                  </a:lnTo>
                  <a:lnTo>
                    <a:pt x="2752" y="2942"/>
                  </a:lnTo>
                  <a:lnTo>
                    <a:pt x="2863" y="2894"/>
                  </a:lnTo>
                  <a:lnTo>
                    <a:pt x="2985" y="2846"/>
                  </a:lnTo>
                  <a:lnTo>
                    <a:pt x="3101" y="2794"/>
                  </a:lnTo>
                  <a:lnTo>
                    <a:pt x="3217" y="2741"/>
                  </a:lnTo>
                  <a:lnTo>
                    <a:pt x="3318" y="2693"/>
                  </a:lnTo>
                  <a:lnTo>
                    <a:pt x="3402" y="2645"/>
                  </a:lnTo>
                  <a:lnTo>
                    <a:pt x="3450" y="2608"/>
                  </a:lnTo>
                  <a:lnTo>
                    <a:pt x="3471" y="2571"/>
                  </a:lnTo>
                  <a:lnTo>
                    <a:pt x="3471" y="2524"/>
                  </a:lnTo>
                  <a:lnTo>
                    <a:pt x="3450" y="2476"/>
                  </a:lnTo>
                  <a:lnTo>
                    <a:pt x="3429" y="2429"/>
                  </a:lnTo>
                  <a:lnTo>
                    <a:pt x="3397" y="2381"/>
                  </a:lnTo>
                  <a:lnTo>
                    <a:pt x="3370" y="2333"/>
                  </a:lnTo>
                  <a:lnTo>
                    <a:pt x="3344" y="2286"/>
                  </a:lnTo>
                  <a:lnTo>
                    <a:pt x="3318" y="2238"/>
                  </a:lnTo>
                  <a:lnTo>
                    <a:pt x="3291" y="2185"/>
                  </a:lnTo>
                  <a:lnTo>
                    <a:pt x="3254" y="2138"/>
                  </a:lnTo>
                  <a:lnTo>
                    <a:pt x="3223" y="2085"/>
                  </a:lnTo>
                  <a:lnTo>
                    <a:pt x="3196" y="2032"/>
                  </a:lnTo>
                  <a:lnTo>
                    <a:pt x="3164" y="1979"/>
                  </a:lnTo>
                  <a:lnTo>
                    <a:pt x="3133" y="1926"/>
                  </a:lnTo>
                  <a:lnTo>
                    <a:pt x="3106" y="1868"/>
                  </a:lnTo>
                  <a:lnTo>
                    <a:pt x="3075" y="1815"/>
                  </a:lnTo>
                  <a:lnTo>
                    <a:pt x="3043" y="1762"/>
                  </a:lnTo>
                  <a:lnTo>
                    <a:pt x="3011" y="1704"/>
                  </a:lnTo>
                  <a:lnTo>
                    <a:pt x="2980" y="1651"/>
                  </a:lnTo>
                  <a:lnTo>
                    <a:pt x="2943" y="1593"/>
                  </a:lnTo>
                  <a:lnTo>
                    <a:pt x="2911" y="1540"/>
                  </a:lnTo>
                  <a:lnTo>
                    <a:pt x="2879" y="1482"/>
                  </a:lnTo>
                  <a:lnTo>
                    <a:pt x="2848" y="1429"/>
                  </a:lnTo>
                  <a:lnTo>
                    <a:pt x="2816" y="1376"/>
                  </a:lnTo>
                  <a:lnTo>
                    <a:pt x="2789" y="1318"/>
                  </a:lnTo>
                  <a:lnTo>
                    <a:pt x="2758" y="1265"/>
                  </a:lnTo>
                  <a:lnTo>
                    <a:pt x="2726" y="1212"/>
                  </a:lnTo>
                  <a:lnTo>
                    <a:pt x="2694" y="1159"/>
                  </a:lnTo>
                  <a:lnTo>
                    <a:pt x="2668" y="1106"/>
                  </a:lnTo>
                  <a:lnTo>
                    <a:pt x="2636" y="1058"/>
                  </a:lnTo>
                  <a:lnTo>
                    <a:pt x="2610" y="1006"/>
                  </a:lnTo>
                  <a:lnTo>
                    <a:pt x="2578" y="958"/>
                  </a:lnTo>
                  <a:lnTo>
                    <a:pt x="2557" y="910"/>
                  </a:lnTo>
                  <a:lnTo>
                    <a:pt x="2525" y="868"/>
                  </a:lnTo>
                  <a:lnTo>
                    <a:pt x="2499" y="820"/>
                  </a:lnTo>
                  <a:lnTo>
                    <a:pt x="2473" y="778"/>
                  </a:lnTo>
                  <a:lnTo>
                    <a:pt x="2451" y="736"/>
                  </a:lnTo>
                  <a:lnTo>
                    <a:pt x="2425" y="693"/>
                  </a:lnTo>
                  <a:lnTo>
                    <a:pt x="2404" y="656"/>
                  </a:lnTo>
                  <a:lnTo>
                    <a:pt x="2377" y="604"/>
                  </a:lnTo>
                  <a:lnTo>
                    <a:pt x="2346" y="556"/>
                  </a:lnTo>
                  <a:lnTo>
                    <a:pt x="2325" y="514"/>
                  </a:lnTo>
                  <a:lnTo>
                    <a:pt x="2298" y="471"/>
                  </a:lnTo>
                  <a:lnTo>
                    <a:pt x="2277" y="429"/>
                  </a:lnTo>
                  <a:lnTo>
                    <a:pt x="2245" y="381"/>
                  </a:lnTo>
                  <a:lnTo>
                    <a:pt x="2224" y="339"/>
                  </a:lnTo>
                  <a:lnTo>
                    <a:pt x="2198" y="302"/>
                  </a:lnTo>
                  <a:lnTo>
                    <a:pt x="2171" y="254"/>
                  </a:lnTo>
                  <a:lnTo>
                    <a:pt x="2156" y="212"/>
                  </a:lnTo>
                  <a:lnTo>
                    <a:pt x="2124" y="170"/>
                  </a:lnTo>
                  <a:lnTo>
                    <a:pt x="2103" y="133"/>
                  </a:lnTo>
                  <a:lnTo>
                    <a:pt x="2082" y="90"/>
                  </a:lnTo>
                  <a:lnTo>
                    <a:pt x="2061" y="59"/>
                  </a:lnTo>
                  <a:lnTo>
                    <a:pt x="2039" y="27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2" name="Freeform 167">
              <a:extLst>
                <a:ext uri="{FF2B5EF4-FFF2-40B4-BE49-F238E27FC236}">
                  <a16:creationId xmlns:a16="http://schemas.microsoft.com/office/drawing/2014/main" id="{97F0E84A-C122-4C00-9D38-16FB27A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2999"/>
              <a:ext cx="79" cy="43"/>
            </a:xfrm>
            <a:custGeom>
              <a:avLst/>
              <a:gdLst>
                <a:gd name="T0" fmla="*/ 79 w 79"/>
                <a:gd name="T1" fmla="*/ 0 h 43"/>
                <a:gd name="T2" fmla="*/ 0 w 79"/>
                <a:gd name="T3" fmla="*/ 11 h 43"/>
                <a:gd name="T4" fmla="*/ 42 w 79"/>
                <a:gd name="T5" fmla="*/ 11 h 43"/>
                <a:gd name="T6" fmla="*/ 21 w 79"/>
                <a:gd name="T7" fmla="*/ 43 h 43"/>
                <a:gd name="T8" fmla="*/ 79 w 79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43">
                  <a:moveTo>
                    <a:pt x="79" y="0"/>
                  </a:moveTo>
                  <a:lnTo>
                    <a:pt x="0" y="11"/>
                  </a:lnTo>
                  <a:lnTo>
                    <a:pt x="42" y="11"/>
                  </a:lnTo>
                  <a:lnTo>
                    <a:pt x="21" y="4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3" name="Freeform 168">
              <a:extLst>
                <a:ext uri="{FF2B5EF4-FFF2-40B4-BE49-F238E27FC236}">
                  <a16:creationId xmlns:a16="http://schemas.microsoft.com/office/drawing/2014/main" id="{B30AC7C9-22D6-4088-9FA4-AA57A1F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3592" cy="3830"/>
            </a:xfrm>
            <a:custGeom>
              <a:avLst/>
              <a:gdLst>
                <a:gd name="T0" fmla="*/ 0 w 3592"/>
                <a:gd name="T1" fmla="*/ 3830 h 3830"/>
                <a:gd name="T2" fmla="*/ 0 w 3592"/>
                <a:gd name="T3" fmla="*/ 3830 h 3830"/>
                <a:gd name="T4" fmla="*/ 0 w 3592"/>
                <a:gd name="T5" fmla="*/ 3830 h 3830"/>
                <a:gd name="T6" fmla="*/ 0 w 3592"/>
                <a:gd name="T7" fmla="*/ 3830 h 3830"/>
                <a:gd name="T8" fmla="*/ 0 w 3592"/>
                <a:gd name="T9" fmla="*/ 3830 h 3830"/>
                <a:gd name="T10" fmla="*/ 6 w 3592"/>
                <a:gd name="T11" fmla="*/ 3830 h 3830"/>
                <a:gd name="T12" fmla="*/ 6 w 3592"/>
                <a:gd name="T13" fmla="*/ 3830 h 3830"/>
                <a:gd name="T14" fmla="*/ 11 w 3592"/>
                <a:gd name="T15" fmla="*/ 3830 h 3830"/>
                <a:gd name="T16" fmla="*/ 16 w 3592"/>
                <a:gd name="T17" fmla="*/ 3830 h 3830"/>
                <a:gd name="T18" fmla="*/ 22 w 3592"/>
                <a:gd name="T19" fmla="*/ 3830 h 3830"/>
                <a:gd name="T20" fmla="*/ 32 w 3592"/>
                <a:gd name="T21" fmla="*/ 3830 h 3830"/>
                <a:gd name="T22" fmla="*/ 53 w 3592"/>
                <a:gd name="T23" fmla="*/ 3830 h 3830"/>
                <a:gd name="T24" fmla="*/ 85 w 3592"/>
                <a:gd name="T25" fmla="*/ 3830 h 3830"/>
                <a:gd name="T26" fmla="*/ 148 w 3592"/>
                <a:gd name="T27" fmla="*/ 3830 h 3830"/>
                <a:gd name="T28" fmla="*/ 238 w 3592"/>
                <a:gd name="T29" fmla="*/ 3825 h 3830"/>
                <a:gd name="T30" fmla="*/ 323 w 3592"/>
                <a:gd name="T31" fmla="*/ 3820 h 3830"/>
                <a:gd name="T32" fmla="*/ 423 w 3592"/>
                <a:gd name="T33" fmla="*/ 3804 h 3830"/>
                <a:gd name="T34" fmla="*/ 513 w 3592"/>
                <a:gd name="T35" fmla="*/ 3788 h 3830"/>
                <a:gd name="T36" fmla="*/ 613 w 3592"/>
                <a:gd name="T37" fmla="*/ 3767 h 3830"/>
                <a:gd name="T38" fmla="*/ 708 w 3592"/>
                <a:gd name="T39" fmla="*/ 3740 h 3830"/>
                <a:gd name="T40" fmla="*/ 803 w 3592"/>
                <a:gd name="T41" fmla="*/ 3714 h 3830"/>
                <a:gd name="T42" fmla="*/ 904 w 3592"/>
                <a:gd name="T43" fmla="*/ 3688 h 3830"/>
                <a:gd name="T44" fmla="*/ 999 w 3592"/>
                <a:gd name="T45" fmla="*/ 3661 h 3830"/>
                <a:gd name="T46" fmla="*/ 1089 w 3592"/>
                <a:gd name="T47" fmla="*/ 3635 h 3830"/>
                <a:gd name="T48" fmla="*/ 1194 w 3592"/>
                <a:gd name="T49" fmla="*/ 3603 h 3830"/>
                <a:gd name="T50" fmla="*/ 1284 w 3592"/>
                <a:gd name="T51" fmla="*/ 3571 h 3830"/>
                <a:gd name="T52" fmla="*/ 1379 w 3592"/>
                <a:gd name="T53" fmla="*/ 3545 h 3830"/>
                <a:gd name="T54" fmla="*/ 1485 w 3592"/>
                <a:gd name="T55" fmla="*/ 3508 h 3830"/>
                <a:gd name="T56" fmla="*/ 1606 w 3592"/>
                <a:gd name="T57" fmla="*/ 3471 h 3830"/>
                <a:gd name="T58" fmla="*/ 1738 w 3592"/>
                <a:gd name="T59" fmla="*/ 3428 h 3830"/>
                <a:gd name="T60" fmla="*/ 1881 w 3592"/>
                <a:gd name="T61" fmla="*/ 3381 h 3830"/>
                <a:gd name="T62" fmla="*/ 2039 w 3592"/>
                <a:gd name="T63" fmla="*/ 3333 h 3830"/>
                <a:gd name="T64" fmla="*/ 2219 w 3592"/>
                <a:gd name="T65" fmla="*/ 3270 h 3830"/>
                <a:gd name="T66" fmla="*/ 2420 w 3592"/>
                <a:gd name="T67" fmla="*/ 3206 h 3830"/>
                <a:gd name="T68" fmla="*/ 2636 w 3592"/>
                <a:gd name="T69" fmla="*/ 3137 h 3830"/>
                <a:gd name="T70" fmla="*/ 2874 w 3592"/>
                <a:gd name="T71" fmla="*/ 3058 h 3830"/>
                <a:gd name="T72" fmla="*/ 3127 w 3592"/>
                <a:gd name="T73" fmla="*/ 2973 h 3830"/>
                <a:gd name="T74" fmla="*/ 3370 w 3592"/>
                <a:gd name="T75" fmla="*/ 2883 h 3830"/>
                <a:gd name="T76" fmla="*/ 3550 w 3592"/>
                <a:gd name="T77" fmla="*/ 2804 h 3830"/>
                <a:gd name="T78" fmla="*/ 3592 w 3592"/>
                <a:gd name="T79" fmla="*/ 2741 h 3830"/>
                <a:gd name="T80" fmla="*/ 3503 w 3592"/>
                <a:gd name="T81" fmla="*/ 2571 h 3830"/>
                <a:gd name="T82" fmla="*/ 3397 w 3592"/>
                <a:gd name="T83" fmla="*/ 2381 h 3830"/>
                <a:gd name="T84" fmla="*/ 3281 w 3592"/>
                <a:gd name="T85" fmla="*/ 2175 h 3830"/>
                <a:gd name="T86" fmla="*/ 3154 w 3592"/>
                <a:gd name="T87" fmla="*/ 1958 h 3830"/>
                <a:gd name="T88" fmla="*/ 3027 w 3592"/>
                <a:gd name="T89" fmla="*/ 1730 h 3830"/>
                <a:gd name="T90" fmla="*/ 2890 w 3592"/>
                <a:gd name="T91" fmla="*/ 1503 h 3830"/>
                <a:gd name="T92" fmla="*/ 2763 w 3592"/>
                <a:gd name="T93" fmla="*/ 1275 h 3830"/>
                <a:gd name="T94" fmla="*/ 2636 w 3592"/>
                <a:gd name="T95" fmla="*/ 1058 h 3830"/>
                <a:gd name="T96" fmla="*/ 2520 w 3592"/>
                <a:gd name="T97" fmla="*/ 863 h 3830"/>
                <a:gd name="T98" fmla="*/ 2420 w 3592"/>
                <a:gd name="T99" fmla="*/ 683 h 3830"/>
                <a:gd name="T100" fmla="*/ 2335 w 3592"/>
                <a:gd name="T101" fmla="*/ 529 h 3830"/>
                <a:gd name="T102" fmla="*/ 2256 w 3592"/>
                <a:gd name="T103" fmla="*/ 408 h 3830"/>
                <a:gd name="T104" fmla="*/ 2203 w 3592"/>
                <a:gd name="T105" fmla="*/ 307 h 3830"/>
                <a:gd name="T106" fmla="*/ 2156 w 3592"/>
                <a:gd name="T107" fmla="*/ 228 h 3830"/>
                <a:gd name="T108" fmla="*/ 2108 w 3592"/>
                <a:gd name="T109" fmla="*/ 143 h 3830"/>
                <a:gd name="T110" fmla="*/ 2066 w 3592"/>
                <a:gd name="T111" fmla="*/ 69 h 3830"/>
                <a:gd name="T112" fmla="*/ 2034 w 3592"/>
                <a:gd name="T113" fmla="*/ 11 h 3830"/>
                <a:gd name="T114" fmla="*/ 2029 w 3592"/>
                <a:gd name="T115" fmla="*/ 0 h 3830"/>
                <a:gd name="T116" fmla="*/ 2029 w 3592"/>
                <a:gd name="T117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592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2" y="3830"/>
                  </a:lnTo>
                  <a:lnTo>
                    <a:pt x="43" y="3830"/>
                  </a:lnTo>
                  <a:lnTo>
                    <a:pt x="53" y="3830"/>
                  </a:lnTo>
                  <a:lnTo>
                    <a:pt x="64" y="3830"/>
                  </a:lnTo>
                  <a:lnTo>
                    <a:pt x="85" y="3830"/>
                  </a:lnTo>
                  <a:lnTo>
                    <a:pt x="111" y="3830"/>
                  </a:lnTo>
                  <a:lnTo>
                    <a:pt x="148" y="3830"/>
                  </a:lnTo>
                  <a:lnTo>
                    <a:pt x="185" y="3830"/>
                  </a:lnTo>
                  <a:lnTo>
                    <a:pt x="238" y="3825"/>
                  </a:lnTo>
                  <a:lnTo>
                    <a:pt x="275" y="3825"/>
                  </a:lnTo>
                  <a:lnTo>
                    <a:pt x="323" y="3820"/>
                  </a:lnTo>
                  <a:lnTo>
                    <a:pt x="370" y="3809"/>
                  </a:lnTo>
                  <a:lnTo>
                    <a:pt x="423" y="3804"/>
                  </a:lnTo>
                  <a:lnTo>
                    <a:pt x="465" y="3793"/>
                  </a:lnTo>
                  <a:lnTo>
                    <a:pt x="513" y="3788"/>
                  </a:lnTo>
                  <a:lnTo>
                    <a:pt x="560" y="3777"/>
                  </a:lnTo>
                  <a:lnTo>
                    <a:pt x="613" y="3767"/>
                  </a:lnTo>
                  <a:lnTo>
                    <a:pt x="655" y="3756"/>
                  </a:lnTo>
                  <a:lnTo>
                    <a:pt x="708" y="3740"/>
                  </a:lnTo>
                  <a:lnTo>
                    <a:pt x="756" y="3730"/>
                  </a:lnTo>
                  <a:lnTo>
                    <a:pt x="803" y="3714"/>
                  </a:lnTo>
                  <a:lnTo>
                    <a:pt x="851" y="3703"/>
                  </a:lnTo>
                  <a:lnTo>
                    <a:pt x="904" y="3688"/>
                  </a:lnTo>
                  <a:lnTo>
                    <a:pt x="951" y="3672"/>
                  </a:lnTo>
                  <a:lnTo>
                    <a:pt x="999" y="3661"/>
                  </a:lnTo>
                  <a:lnTo>
                    <a:pt x="1041" y="3645"/>
                  </a:lnTo>
                  <a:lnTo>
                    <a:pt x="1089" y="3635"/>
                  </a:lnTo>
                  <a:lnTo>
                    <a:pt x="1141" y="3619"/>
                  </a:lnTo>
                  <a:lnTo>
                    <a:pt x="1194" y="3603"/>
                  </a:lnTo>
                  <a:lnTo>
                    <a:pt x="1242" y="3587"/>
                  </a:lnTo>
                  <a:lnTo>
                    <a:pt x="1284" y="3571"/>
                  </a:lnTo>
                  <a:lnTo>
                    <a:pt x="1332" y="3561"/>
                  </a:lnTo>
                  <a:lnTo>
                    <a:pt x="1379" y="3545"/>
                  </a:lnTo>
                  <a:lnTo>
                    <a:pt x="1432" y="3529"/>
                  </a:lnTo>
                  <a:lnTo>
                    <a:pt x="1485" y="3508"/>
                  </a:lnTo>
                  <a:lnTo>
                    <a:pt x="1543" y="3492"/>
                  </a:lnTo>
                  <a:lnTo>
                    <a:pt x="1606" y="3471"/>
                  </a:lnTo>
                  <a:lnTo>
                    <a:pt x="1675" y="3449"/>
                  </a:lnTo>
                  <a:lnTo>
                    <a:pt x="1738" y="3428"/>
                  </a:lnTo>
                  <a:lnTo>
                    <a:pt x="1807" y="3407"/>
                  </a:lnTo>
                  <a:lnTo>
                    <a:pt x="1881" y="3381"/>
                  </a:lnTo>
                  <a:lnTo>
                    <a:pt x="1955" y="3360"/>
                  </a:lnTo>
                  <a:lnTo>
                    <a:pt x="2039" y="3333"/>
                  </a:lnTo>
                  <a:lnTo>
                    <a:pt x="2129" y="3301"/>
                  </a:lnTo>
                  <a:lnTo>
                    <a:pt x="2219" y="3270"/>
                  </a:lnTo>
                  <a:lnTo>
                    <a:pt x="2314" y="3243"/>
                  </a:lnTo>
                  <a:lnTo>
                    <a:pt x="2420" y="3206"/>
                  </a:lnTo>
                  <a:lnTo>
                    <a:pt x="2525" y="3174"/>
                  </a:lnTo>
                  <a:lnTo>
                    <a:pt x="2636" y="3137"/>
                  </a:lnTo>
                  <a:lnTo>
                    <a:pt x="2752" y="3095"/>
                  </a:lnTo>
                  <a:lnTo>
                    <a:pt x="2874" y="3058"/>
                  </a:lnTo>
                  <a:lnTo>
                    <a:pt x="3001" y="3016"/>
                  </a:lnTo>
                  <a:lnTo>
                    <a:pt x="3127" y="2973"/>
                  </a:lnTo>
                  <a:lnTo>
                    <a:pt x="3254" y="2926"/>
                  </a:lnTo>
                  <a:lnTo>
                    <a:pt x="3370" y="2883"/>
                  </a:lnTo>
                  <a:lnTo>
                    <a:pt x="3476" y="2841"/>
                  </a:lnTo>
                  <a:lnTo>
                    <a:pt x="3550" y="2804"/>
                  </a:lnTo>
                  <a:lnTo>
                    <a:pt x="3582" y="2772"/>
                  </a:lnTo>
                  <a:lnTo>
                    <a:pt x="3592" y="2741"/>
                  </a:lnTo>
                  <a:lnTo>
                    <a:pt x="3555" y="2656"/>
                  </a:lnTo>
                  <a:lnTo>
                    <a:pt x="3503" y="2571"/>
                  </a:lnTo>
                  <a:lnTo>
                    <a:pt x="3455" y="2476"/>
                  </a:lnTo>
                  <a:lnTo>
                    <a:pt x="3397" y="2381"/>
                  </a:lnTo>
                  <a:lnTo>
                    <a:pt x="3339" y="2280"/>
                  </a:lnTo>
                  <a:lnTo>
                    <a:pt x="3281" y="2175"/>
                  </a:lnTo>
                  <a:lnTo>
                    <a:pt x="3217" y="2069"/>
                  </a:lnTo>
                  <a:lnTo>
                    <a:pt x="3154" y="1958"/>
                  </a:lnTo>
                  <a:lnTo>
                    <a:pt x="3085" y="1847"/>
                  </a:lnTo>
                  <a:lnTo>
                    <a:pt x="3027" y="1730"/>
                  </a:lnTo>
                  <a:lnTo>
                    <a:pt x="2953" y="1619"/>
                  </a:lnTo>
                  <a:lnTo>
                    <a:pt x="2890" y="1503"/>
                  </a:lnTo>
                  <a:lnTo>
                    <a:pt x="2832" y="1386"/>
                  </a:lnTo>
                  <a:lnTo>
                    <a:pt x="2763" y="1275"/>
                  </a:lnTo>
                  <a:lnTo>
                    <a:pt x="2700" y="1164"/>
                  </a:lnTo>
                  <a:lnTo>
                    <a:pt x="2636" y="1058"/>
                  </a:lnTo>
                  <a:lnTo>
                    <a:pt x="2578" y="958"/>
                  </a:lnTo>
                  <a:lnTo>
                    <a:pt x="2520" y="863"/>
                  </a:lnTo>
                  <a:lnTo>
                    <a:pt x="2467" y="768"/>
                  </a:lnTo>
                  <a:lnTo>
                    <a:pt x="2420" y="683"/>
                  </a:lnTo>
                  <a:lnTo>
                    <a:pt x="2377" y="604"/>
                  </a:lnTo>
                  <a:lnTo>
                    <a:pt x="2335" y="529"/>
                  </a:lnTo>
                  <a:lnTo>
                    <a:pt x="2293" y="466"/>
                  </a:lnTo>
                  <a:lnTo>
                    <a:pt x="2256" y="408"/>
                  </a:lnTo>
                  <a:lnTo>
                    <a:pt x="2230" y="355"/>
                  </a:lnTo>
                  <a:lnTo>
                    <a:pt x="2203" y="307"/>
                  </a:lnTo>
                  <a:lnTo>
                    <a:pt x="2177" y="265"/>
                  </a:lnTo>
                  <a:lnTo>
                    <a:pt x="2156" y="228"/>
                  </a:lnTo>
                  <a:lnTo>
                    <a:pt x="2129" y="180"/>
                  </a:lnTo>
                  <a:lnTo>
                    <a:pt x="2108" y="143"/>
                  </a:lnTo>
                  <a:lnTo>
                    <a:pt x="2087" y="101"/>
                  </a:lnTo>
                  <a:lnTo>
                    <a:pt x="2066" y="69"/>
                  </a:lnTo>
                  <a:lnTo>
                    <a:pt x="2045" y="32"/>
                  </a:lnTo>
                  <a:lnTo>
                    <a:pt x="2034" y="11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4" name="Freeform 169">
              <a:extLst>
                <a:ext uri="{FF2B5EF4-FFF2-40B4-BE49-F238E27FC236}">
                  <a16:creationId xmlns:a16="http://schemas.microsoft.com/office/drawing/2014/main" id="{C6A83344-C00C-454A-9B45-CEA350268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0" y="3126"/>
              <a:ext cx="79" cy="37"/>
            </a:xfrm>
            <a:custGeom>
              <a:avLst/>
              <a:gdLst>
                <a:gd name="T0" fmla="*/ 79 w 79"/>
                <a:gd name="T1" fmla="*/ 0 h 37"/>
                <a:gd name="T2" fmla="*/ 0 w 79"/>
                <a:gd name="T3" fmla="*/ 6 h 37"/>
                <a:gd name="T4" fmla="*/ 43 w 79"/>
                <a:gd name="T5" fmla="*/ 11 h 37"/>
                <a:gd name="T6" fmla="*/ 11 w 79"/>
                <a:gd name="T7" fmla="*/ 37 h 37"/>
                <a:gd name="T8" fmla="*/ 79 w 7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7">
                  <a:moveTo>
                    <a:pt x="79" y="0"/>
                  </a:moveTo>
                  <a:lnTo>
                    <a:pt x="0" y="6"/>
                  </a:lnTo>
                  <a:lnTo>
                    <a:pt x="43" y="11"/>
                  </a:lnTo>
                  <a:lnTo>
                    <a:pt x="11" y="3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5" name="Freeform 170">
              <a:extLst>
                <a:ext uri="{FF2B5EF4-FFF2-40B4-BE49-F238E27FC236}">
                  <a16:creationId xmlns:a16="http://schemas.microsoft.com/office/drawing/2014/main" id="{15AA43A1-523A-4421-A531-BE4321D31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3698" cy="3830"/>
            </a:xfrm>
            <a:custGeom>
              <a:avLst/>
              <a:gdLst>
                <a:gd name="T0" fmla="*/ 0 w 3698"/>
                <a:gd name="T1" fmla="*/ 3830 h 3830"/>
                <a:gd name="T2" fmla="*/ 0 w 3698"/>
                <a:gd name="T3" fmla="*/ 3830 h 3830"/>
                <a:gd name="T4" fmla="*/ 0 w 3698"/>
                <a:gd name="T5" fmla="*/ 3830 h 3830"/>
                <a:gd name="T6" fmla="*/ 6 w 3698"/>
                <a:gd name="T7" fmla="*/ 3830 h 3830"/>
                <a:gd name="T8" fmla="*/ 6 w 3698"/>
                <a:gd name="T9" fmla="*/ 3830 h 3830"/>
                <a:gd name="T10" fmla="*/ 16 w 3698"/>
                <a:gd name="T11" fmla="*/ 3830 h 3830"/>
                <a:gd name="T12" fmla="*/ 32 w 3698"/>
                <a:gd name="T13" fmla="*/ 3830 h 3830"/>
                <a:gd name="T14" fmla="*/ 59 w 3698"/>
                <a:gd name="T15" fmla="*/ 3830 h 3830"/>
                <a:gd name="T16" fmla="*/ 127 w 3698"/>
                <a:gd name="T17" fmla="*/ 3830 h 3830"/>
                <a:gd name="T18" fmla="*/ 259 w 3698"/>
                <a:gd name="T19" fmla="*/ 3825 h 3830"/>
                <a:gd name="T20" fmla="*/ 397 w 3698"/>
                <a:gd name="T21" fmla="*/ 3814 h 3830"/>
                <a:gd name="T22" fmla="*/ 539 w 3698"/>
                <a:gd name="T23" fmla="*/ 3793 h 3830"/>
                <a:gd name="T24" fmla="*/ 687 w 3698"/>
                <a:gd name="T25" fmla="*/ 3762 h 3830"/>
                <a:gd name="T26" fmla="*/ 835 w 3698"/>
                <a:gd name="T27" fmla="*/ 3730 h 3830"/>
                <a:gd name="T28" fmla="*/ 988 w 3698"/>
                <a:gd name="T29" fmla="*/ 3698 h 3830"/>
                <a:gd name="T30" fmla="*/ 1126 w 3698"/>
                <a:gd name="T31" fmla="*/ 3661 h 3830"/>
                <a:gd name="T32" fmla="*/ 1279 w 3698"/>
                <a:gd name="T33" fmla="*/ 3624 h 3830"/>
                <a:gd name="T34" fmla="*/ 1421 w 3698"/>
                <a:gd name="T35" fmla="*/ 3587 h 3830"/>
                <a:gd name="T36" fmla="*/ 1585 w 3698"/>
                <a:gd name="T37" fmla="*/ 3545 h 3830"/>
                <a:gd name="T38" fmla="*/ 1786 w 3698"/>
                <a:gd name="T39" fmla="*/ 3492 h 3830"/>
                <a:gd name="T40" fmla="*/ 2018 w 3698"/>
                <a:gd name="T41" fmla="*/ 3428 h 3830"/>
                <a:gd name="T42" fmla="*/ 2288 w 3698"/>
                <a:gd name="T43" fmla="*/ 3360 h 3830"/>
                <a:gd name="T44" fmla="*/ 2610 w 3698"/>
                <a:gd name="T45" fmla="*/ 3270 h 3830"/>
                <a:gd name="T46" fmla="*/ 2980 w 3698"/>
                <a:gd name="T47" fmla="*/ 3174 h 3830"/>
                <a:gd name="T48" fmla="*/ 3381 w 3698"/>
                <a:gd name="T49" fmla="*/ 3063 h 3830"/>
                <a:gd name="T50" fmla="*/ 3677 w 3698"/>
                <a:gd name="T51" fmla="*/ 2958 h 3830"/>
                <a:gd name="T52" fmla="*/ 3645 w 3698"/>
                <a:gd name="T53" fmla="*/ 2820 h 3830"/>
                <a:gd name="T54" fmla="*/ 3540 w 3698"/>
                <a:gd name="T55" fmla="*/ 2635 h 3830"/>
                <a:gd name="T56" fmla="*/ 3423 w 3698"/>
                <a:gd name="T57" fmla="*/ 2423 h 3830"/>
                <a:gd name="T58" fmla="*/ 3286 w 3698"/>
                <a:gd name="T59" fmla="*/ 2196 h 3830"/>
                <a:gd name="T60" fmla="*/ 3143 w 3698"/>
                <a:gd name="T61" fmla="*/ 1947 h 3830"/>
                <a:gd name="T62" fmla="*/ 3001 w 3698"/>
                <a:gd name="T63" fmla="*/ 1688 h 3830"/>
                <a:gd name="T64" fmla="*/ 2853 w 3698"/>
                <a:gd name="T65" fmla="*/ 1423 h 3830"/>
                <a:gd name="T66" fmla="*/ 2700 w 3698"/>
                <a:gd name="T67" fmla="*/ 1170 h 3830"/>
                <a:gd name="T68" fmla="*/ 2568 w 3698"/>
                <a:gd name="T69" fmla="*/ 937 h 3830"/>
                <a:gd name="T70" fmla="*/ 2446 w 3698"/>
                <a:gd name="T71" fmla="*/ 725 h 3830"/>
                <a:gd name="T72" fmla="*/ 2340 w 3698"/>
                <a:gd name="T73" fmla="*/ 545 h 3830"/>
                <a:gd name="T74" fmla="*/ 2261 w 3698"/>
                <a:gd name="T75" fmla="*/ 403 h 3830"/>
                <a:gd name="T76" fmla="*/ 2187 w 3698"/>
                <a:gd name="T77" fmla="*/ 276 h 3830"/>
                <a:gd name="T78" fmla="*/ 2119 w 3698"/>
                <a:gd name="T79" fmla="*/ 149 h 3830"/>
                <a:gd name="T80" fmla="*/ 2055 w 3698"/>
                <a:gd name="T81" fmla="*/ 48 h 3830"/>
                <a:gd name="T82" fmla="*/ 2029 w 3698"/>
                <a:gd name="T83" fmla="*/ 0 h 3830"/>
                <a:gd name="T84" fmla="*/ 2029 w 3698"/>
                <a:gd name="T85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98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2" y="3830"/>
                  </a:lnTo>
                  <a:lnTo>
                    <a:pt x="32" y="3830"/>
                  </a:lnTo>
                  <a:lnTo>
                    <a:pt x="37" y="3830"/>
                  </a:lnTo>
                  <a:lnTo>
                    <a:pt x="48" y="3830"/>
                  </a:lnTo>
                  <a:lnTo>
                    <a:pt x="59" y="3830"/>
                  </a:lnTo>
                  <a:lnTo>
                    <a:pt x="74" y="3830"/>
                  </a:lnTo>
                  <a:lnTo>
                    <a:pt x="96" y="3830"/>
                  </a:lnTo>
                  <a:lnTo>
                    <a:pt x="127" y="3830"/>
                  </a:lnTo>
                  <a:lnTo>
                    <a:pt x="175" y="3830"/>
                  </a:lnTo>
                  <a:lnTo>
                    <a:pt x="212" y="3830"/>
                  </a:lnTo>
                  <a:lnTo>
                    <a:pt x="259" y="3825"/>
                  </a:lnTo>
                  <a:lnTo>
                    <a:pt x="302" y="3825"/>
                  </a:lnTo>
                  <a:lnTo>
                    <a:pt x="360" y="3814"/>
                  </a:lnTo>
                  <a:lnTo>
                    <a:pt x="397" y="3814"/>
                  </a:lnTo>
                  <a:lnTo>
                    <a:pt x="444" y="3804"/>
                  </a:lnTo>
                  <a:lnTo>
                    <a:pt x="502" y="3799"/>
                  </a:lnTo>
                  <a:lnTo>
                    <a:pt x="539" y="3793"/>
                  </a:lnTo>
                  <a:lnTo>
                    <a:pt x="587" y="3783"/>
                  </a:lnTo>
                  <a:lnTo>
                    <a:pt x="640" y="3772"/>
                  </a:lnTo>
                  <a:lnTo>
                    <a:pt x="687" y="3762"/>
                  </a:lnTo>
                  <a:lnTo>
                    <a:pt x="729" y="3756"/>
                  </a:lnTo>
                  <a:lnTo>
                    <a:pt x="788" y="3740"/>
                  </a:lnTo>
                  <a:lnTo>
                    <a:pt x="835" y="3730"/>
                  </a:lnTo>
                  <a:lnTo>
                    <a:pt x="877" y="3719"/>
                  </a:lnTo>
                  <a:lnTo>
                    <a:pt x="930" y="3709"/>
                  </a:lnTo>
                  <a:lnTo>
                    <a:pt x="988" y="3698"/>
                  </a:lnTo>
                  <a:lnTo>
                    <a:pt x="1030" y="3688"/>
                  </a:lnTo>
                  <a:lnTo>
                    <a:pt x="1073" y="3677"/>
                  </a:lnTo>
                  <a:lnTo>
                    <a:pt x="1126" y="3661"/>
                  </a:lnTo>
                  <a:lnTo>
                    <a:pt x="1178" y="3650"/>
                  </a:lnTo>
                  <a:lnTo>
                    <a:pt x="1231" y="3635"/>
                  </a:lnTo>
                  <a:lnTo>
                    <a:pt x="1279" y="3624"/>
                  </a:lnTo>
                  <a:lnTo>
                    <a:pt x="1321" y="3613"/>
                  </a:lnTo>
                  <a:lnTo>
                    <a:pt x="1369" y="3603"/>
                  </a:lnTo>
                  <a:lnTo>
                    <a:pt x="1421" y="3587"/>
                  </a:lnTo>
                  <a:lnTo>
                    <a:pt x="1474" y="3571"/>
                  </a:lnTo>
                  <a:lnTo>
                    <a:pt x="1532" y="3561"/>
                  </a:lnTo>
                  <a:lnTo>
                    <a:pt x="1585" y="3545"/>
                  </a:lnTo>
                  <a:lnTo>
                    <a:pt x="1649" y="3529"/>
                  </a:lnTo>
                  <a:lnTo>
                    <a:pt x="1717" y="3508"/>
                  </a:lnTo>
                  <a:lnTo>
                    <a:pt x="1786" y="3492"/>
                  </a:lnTo>
                  <a:lnTo>
                    <a:pt x="1860" y="3471"/>
                  </a:lnTo>
                  <a:lnTo>
                    <a:pt x="1939" y="3449"/>
                  </a:lnTo>
                  <a:lnTo>
                    <a:pt x="2018" y="3428"/>
                  </a:lnTo>
                  <a:lnTo>
                    <a:pt x="2103" y="3407"/>
                  </a:lnTo>
                  <a:lnTo>
                    <a:pt x="2193" y="3381"/>
                  </a:lnTo>
                  <a:lnTo>
                    <a:pt x="2288" y="3360"/>
                  </a:lnTo>
                  <a:lnTo>
                    <a:pt x="2393" y="3328"/>
                  </a:lnTo>
                  <a:lnTo>
                    <a:pt x="2499" y="3301"/>
                  </a:lnTo>
                  <a:lnTo>
                    <a:pt x="2610" y="3270"/>
                  </a:lnTo>
                  <a:lnTo>
                    <a:pt x="2726" y="3238"/>
                  </a:lnTo>
                  <a:lnTo>
                    <a:pt x="2848" y="3206"/>
                  </a:lnTo>
                  <a:lnTo>
                    <a:pt x="2980" y="3174"/>
                  </a:lnTo>
                  <a:lnTo>
                    <a:pt x="3112" y="3137"/>
                  </a:lnTo>
                  <a:lnTo>
                    <a:pt x="3249" y="3100"/>
                  </a:lnTo>
                  <a:lnTo>
                    <a:pt x="3381" y="3063"/>
                  </a:lnTo>
                  <a:lnTo>
                    <a:pt x="3508" y="3021"/>
                  </a:lnTo>
                  <a:lnTo>
                    <a:pt x="3613" y="2989"/>
                  </a:lnTo>
                  <a:lnTo>
                    <a:pt x="3677" y="2958"/>
                  </a:lnTo>
                  <a:lnTo>
                    <a:pt x="3698" y="2931"/>
                  </a:lnTo>
                  <a:lnTo>
                    <a:pt x="3687" y="2873"/>
                  </a:lnTo>
                  <a:lnTo>
                    <a:pt x="3645" y="2820"/>
                  </a:lnTo>
                  <a:lnTo>
                    <a:pt x="3613" y="2757"/>
                  </a:lnTo>
                  <a:lnTo>
                    <a:pt x="3582" y="2698"/>
                  </a:lnTo>
                  <a:lnTo>
                    <a:pt x="3540" y="2635"/>
                  </a:lnTo>
                  <a:lnTo>
                    <a:pt x="3503" y="2566"/>
                  </a:lnTo>
                  <a:lnTo>
                    <a:pt x="3460" y="2497"/>
                  </a:lnTo>
                  <a:lnTo>
                    <a:pt x="3423" y="2423"/>
                  </a:lnTo>
                  <a:lnTo>
                    <a:pt x="3381" y="2349"/>
                  </a:lnTo>
                  <a:lnTo>
                    <a:pt x="3333" y="2270"/>
                  </a:lnTo>
                  <a:lnTo>
                    <a:pt x="3286" y="2196"/>
                  </a:lnTo>
                  <a:lnTo>
                    <a:pt x="3244" y="2111"/>
                  </a:lnTo>
                  <a:lnTo>
                    <a:pt x="3191" y="2032"/>
                  </a:lnTo>
                  <a:lnTo>
                    <a:pt x="3143" y="1947"/>
                  </a:lnTo>
                  <a:lnTo>
                    <a:pt x="3101" y="1863"/>
                  </a:lnTo>
                  <a:lnTo>
                    <a:pt x="3054" y="1773"/>
                  </a:lnTo>
                  <a:lnTo>
                    <a:pt x="3001" y="1688"/>
                  </a:lnTo>
                  <a:lnTo>
                    <a:pt x="2953" y="1598"/>
                  </a:lnTo>
                  <a:lnTo>
                    <a:pt x="2900" y="1513"/>
                  </a:lnTo>
                  <a:lnTo>
                    <a:pt x="2853" y="1423"/>
                  </a:lnTo>
                  <a:lnTo>
                    <a:pt x="2800" y="1339"/>
                  </a:lnTo>
                  <a:lnTo>
                    <a:pt x="2747" y="1254"/>
                  </a:lnTo>
                  <a:lnTo>
                    <a:pt x="2700" y="1170"/>
                  </a:lnTo>
                  <a:lnTo>
                    <a:pt x="2657" y="1090"/>
                  </a:lnTo>
                  <a:lnTo>
                    <a:pt x="2610" y="1011"/>
                  </a:lnTo>
                  <a:lnTo>
                    <a:pt x="2568" y="937"/>
                  </a:lnTo>
                  <a:lnTo>
                    <a:pt x="2525" y="863"/>
                  </a:lnTo>
                  <a:lnTo>
                    <a:pt x="2478" y="794"/>
                  </a:lnTo>
                  <a:lnTo>
                    <a:pt x="2446" y="725"/>
                  </a:lnTo>
                  <a:lnTo>
                    <a:pt x="2409" y="662"/>
                  </a:lnTo>
                  <a:lnTo>
                    <a:pt x="2372" y="604"/>
                  </a:lnTo>
                  <a:lnTo>
                    <a:pt x="2340" y="545"/>
                  </a:lnTo>
                  <a:lnTo>
                    <a:pt x="2314" y="498"/>
                  </a:lnTo>
                  <a:lnTo>
                    <a:pt x="2282" y="445"/>
                  </a:lnTo>
                  <a:lnTo>
                    <a:pt x="2261" y="403"/>
                  </a:lnTo>
                  <a:lnTo>
                    <a:pt x="2240" y="360"/>
                  </a:lnTo>
                  <a:lnTo>
                    <a:pt x="2219" y="323"/>
                  </a:lnTo>
                  <a:lnTo>
                    <a:pt x="2187" y="276"/>
                  </a:lnTo>
                  <a:lnTo>
                    <a:pt x="2161" y="233"/>
                  </a:lnTo>
                  <a:lnTo>
                    <a:pt x="2140" y="196"/>
                  </a:lnTo>
                  <a:lnTo>
                    <a:pt x="2119" y="149"/>
                  </a:lnTo>
                  <a:lnTo>
                    <a:pt x="2092" y="117"/>
                  </a:lnTo>
                  <a:lnTo>
                    <a:pt x="2071" y="75"/>
                  </a:lnTo>
                  <a:lnTo>
                    <a:pt x="2055" y="48"/>
                  </a:lnTo>
                  <a:lnTo>
                    <a:pt x="2034" y="16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6" name="Freeform 171">
              <a:extLst>
                <a:ext uri="{FF2B5EF4-FFF2-40B4-BE49-F238E27FC236}">
                  <a16:creationId xmlns:a16="http://schemas.microsoft.com/office/drawing/2014/main" id="{F015C422-0762-4C17-9FD2-E05549E2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3253"/>
              <a:ext cx="79" cy="37"/>
            </a:xfrm>
            <a:custGeom>
              <a:avLst/>
              <a:gdLst>
                <a:gd name="T0" fmla="*/ 79 w 79"/>
                <a:gd name="T1" fmla="*/ 0 h 37"/>
                <a:gd name="T2" fmla="*/ 0 w 79"/>
                <a:gd name="T3" fmla="*/ 6 h 37"/>
                <a:gd name="T4" fmla="*/ 42 w 79"/>
                <a:gd name="T5" fmla="*/ 11 h 37"/>
                <a:gd name="T6" fmla="*/ 11 w 79"/>
                <a:gd name="T7" fmla="*/ 37 h 37"/>
                <a:gd name="T8" fmla="*/ 79 w 79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7">
                  <a:moveTo>
                    <a:pt x="79" y="0"/>
                  </a:moveTo>
                  <a:lnTo>
                    <a:pt x="0" y="6"/>
                  </a:lnTo>
                  <a:lnTo>
                    <a:pt x="42" y="11"/>
                  </a:lnTo>
                  <a:lnTo>
                    <a:pt x="11" y="3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7" name="Freeform 172">
              <a:extLst>
                <a:ext uri="{FF2B5EF4-FFF2-40B4-BE49-F238E27FC236}">
                  <a16:creationId xmlns:a16="http://schemas.microsoft.com/office/drawing/2014/main" id="{A41CD9BB-F8A3-4F0B-B23C-1C64F75BB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3899" cy="3830"/>
            </a:xfrm>
            <a:custGeom>
              <a:avLst/>
              <a:gdLst>
                <a:gd name="T0" fmla="*/ 0 w 3899"/>
                <a:gd name="T1" fmla="*/ 3830 h 3830"/>
                <a:gd name="T2" fmla="*/ 0 w 3899"/>
                <a:gd name="T3" fmla="*/ 3830 h 3830"/>
                <a:gd name="T4" fmla="*/ 0 w 3899"/>
                <a:gd name="T5" fmla="*/ 3830 h 3830"/>
                <a:gd name="T6" fmla="*/ 0 w 3899"/>
                <a:gd name="T7" fmla="*/ 3830 h 3830"/>
                <a:gd name="T8" fmla="*/ 0 w 3899"/>
                <a:gd name="T9" fmla="*/ 3830 h 3830"/>
                <a:gd name="T10" fmla="*/ 6 w 3899"/>
                <a:gd name="T11" fmla="*/ 3830 h 3830"/>
                <a:gd name="T12" fmla="*/ 6 w 3899"/>
                <a:gd name="T13" fmla="*/ 3830 h 3830"/>
                <a:gd name="T14" fmla="*/ 11 w 3899"/>
                <a:gd name="T15" fmla="*/ 3830 h 3830"/>
                <a:gd name="T16" fmla="*/ 16 w 3899"/>
                <a:gd name="T17" fmla="*/ 3830 h 3830"/>
                <a:gd name="T18" fmla="*/ 22 w 3899"/>
                <a:gd name="T19" fmla="*/ 3830 h 3830"/>
                <a:gd name="T20" fmla="*/ 37 w 3899"/>
                <a:gd name="T21" fmla="*/ 3830 h 3830"/>
                <a:gd name="T22" fmla="*/ 53 w 3899"/>
                <a:gd name="T23" fmla="*/ 3830 h 3830"/>
                <a:gd name="T24" fmla="*/ 90 w 3899"/>
                <a:gd name="T25" fmla="*/ 3830 h 3830"/>
                <a:gd name="T26" fmla="*/ 159 w 3899"/>
                <a:gd name="T27" fmla="*/ 3830 h 3830"/>
                <a:gd name="T28" fmla="*/ 243 w 3899"/>
                <a:gd name="T29" fmla="*/ 3830 h 3830"/>
                <a:gd name="T30" fmla="*/ 344 w 3899"/>
                <a:gd name="T31" fmla="*/ 3825 h 3830"/>
                <a:gd name="T32" fmla="*/ 428 w 3899"/>
                <a:gd name="T33" fmla="*/ 3820 h 3830"/>
                <a:gd name="T34" fmla="*/ 529 w 3899"/>
                <a:gd name="T35" fmla="*/ 3809 h 3830"/>
                <a:gd name="T36" fmla="*/ 629 w 3899"/>
                <a:gd name="T37" fmla="*/ 3799 h 3830"/>
                <a:gd name="T38" fmla="*/ 724 w 3899"/>
                <a:gd name="T39" fmla="*/ 3788 h 3830"/>
                <a:gd name="T40" fmla="*/ 824 w 3899"/>
                <a:gd name="T41" fmla="*/ 3772 h 3830"/>
                <a:gd name="T42" fmla="*/ 925 w 3899"/>
                <a:gd name="T43" fmla="*/ 3762 h 3830"/>
                <a:gd name="T44" fmla="*/ 1020 w 3899"/>
                <a:gd name="T45" fmla="*/ 3746 h 3830"/>
                <a:gd name="T46" fmla="*/ 1120 w 3899"/>
                <a:gd name="T47" fmla="*/ 3730 h 3830"/>
                <a:gd name="T48" fmla="*/ 1226 w 3899"/>
                <a:gd name="T49" fmla="*/ 3714 h 3830"/>
                <a:gd name="T50" fmla="*/ 1326 w 3899"/>
                <a:gd name="T51" fmla="*/ 3698 h 3830"/>
                <a:gd name="T52" fmla="*/ 1421 w 3899"/>
                <a:gd name="T53" fmla="*/ 3682 h 3830"/>
                <a:gd name="T54" fmla="*/ 1527 w 3899"/>
                <a:gd name="T55" fmla="*/ 3666 h 3830"/>
                <a:gd name="T56" fmla="*/ 1649 w 3899"/>
                <a:gd name="T57" fmla="*/ 3645 h 3830"/>
                <a:gd name="T58" fmla="*/ 1786 w 3899"/>
                <a:gd name="T59" fmla="*/ 3624 h 3830"/>
                <a:gd name="T60" fmla="*/ 1928 w 3899"/>
                <a:gd name="T61" fmla="*/ 3603 h 3830"/>
                <a:gd name="T62" fmla="*/ 2097 w 3899"/>
                <a:gd name="T63" fmla="*/ 3571 h 3830"/>
                <a:gd name="T64" fmla="*/ 2282 w 3899"/>
                <a:gd name="T65" fmla="*/ 3545 h 3830"/>
                <a:gd name="T66" fmla="*/ 2488 w 3899"/>
                <a:gd name="T67" fmla="*/ 3508 h 3830"/>
                <a:gd name="T68" fmla="*/ 2726 w 3899"/>
                <a:gd name="T69" fmla="*/ 3471 h 3830"/>
                <a:gd name="T70" fmla="*/ 2985 w 3899"/>
                <a:gd name="T71" fmla="*/ 3428 h 3830"/>
                <a:gd name="T72" fmla="*/ 3275 w 3899"/>
                <a:gd name="T73" fmla="*/ 3381 h 3830"/>
                <a:gd name="T74" fmla="*/ 3587 w 3899"/>
                <a:gd name="T75" fmla="*/ 3328 h 3830"/>
                <a:gd name="T76" fmla="*/ 3846 w 3899"/>
                <a:gd name="T77" fmla="*/ 3280 h 3830"/>
                <a:gd name="T78" fmla="*/ 3899 w 3899"/>
                <a:gd name="T79" fmla="*/ 3248 h 3830"/>
                <a:gd name="T80" fmla="*/ 3804 w 3899"/>
                <a:gd name="T81" fmla="*/ 3090 h 3830"/>
                <a:gd name="T82" fmla="*/ 3693 w 3899"/>
                <a:gd name="T83" fmla="*/ 2894 h 3830"/>
                <a:gd name="T84" fmla="*/ 3561 w 3899"/>
                <a:gd name="T85" fmla="*/ 2661 h 3830"/>
                <a:gd name="T86" fmla="*/ 3423 w 3899"/>
                <a:gd name="T87" fmla="*/ 2423 h 3830"/>
                <a:gd name="T88" fmla="*/ 3297 w 3899"/>
                <a:gd name="T89" fmla="*/ 2206 h 3830"/>
                <a:gd name="T90" fmla="*/ 3159 w 3899"/>
                <a:gd name="T91" fmla="*/ 1968 h 3830"/>
                <a:gd name="T92" fmla="*/ 3022 w 3899"/>
                <a:gd name="T93" fmla="*/ 1725 h 3830"/>
                <a:gd name="T94" fmla="*/ 2874 w 3899"/>
                <a:gd name="T95" fmla="*/ 1476 h 3830"/>
                <a:gd name="T96" fmla="*/ 2731 w 3899"/>
                <a:gd name="T97" fmla="*/ 1233 h 3830"/>
                <a:gd name="T98" fmla="*/ 2605 w 3899"/>
                <a:gd name="T99" fmla="*/ 1000 h 3830"/>
                <a:gd name="T100" fmla="*/ 2478 w 3899"/>
                <a:gd name="T101" fmla="*/ 794 h 3830"/>
                <a:gd name="T102" fmla="*/ 2377 w 3899"/>
                <a:gd name="T103" fmla="*/ 609 h 3830"/>
                <a:gd name="T104" fmla="*/ 2293 w 3899"/>
                <a:gd name="T105" fmla="*/ 461 h 3830"/>
                <a:gd name="T106" fmla="*/ 2224 w 3899"/>
                <a:gd name="T107" fmla="*/ 339 h 3830"/>
                <a:gd name="T108" fmla="*/ 2171 w 3899"/>
                <a:gd name="T109" fmla="*/ 249 h 3830"/>
                <a:gd name="T110" fmla="*/ 2124 w 3899"/>
                <a:gd name="T111" fmla="*/ 164 h 3830"/>
                <a:gd name="T112" fmla="*/ 2082 w 3899"/>
                <a:gd name="T113" fmla="*/ 85 h 3830"/>
                <a:gd name="T114" fmla="*/ 2039 w 3899"/>
                <a:gd name="T115" fmla="*/ 22 h 3830"/>
                <a:gd name="T116" fmla="*/ 2029 w 3899"/>
                <a:gd name="T117" fmla="*/ 0 h 3830"/>
                <a:gd name="T118" fmla="*/ 2029 w 3899"/>
                <a:gd name="T119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99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7" y="3830"/>
                  </a:lnTo>
                  <a:lnTo>
                    <a:pt x="43" y="3830"/>
                  </a:lnTo>
                  <a:lnTo>
                    <a:pt x="53" y="3830"/>
                  </a:lnTo>
                  <a:lnTo>
                    <a:pt x="69" y="3830"/>
                  </a:lnTo>
                  <a:lnTo>
                    <a:pt x="90" y="3830"/>
                  </a:lnTo>
                  <a:lnTo>
                    <a:pt x="117" y="3830"/>
                  </a:lnTo>
                  <a:lnTo>
                    <a:pt x="159" y="3830"/>
                  </a:lnTo>
                  <a:lnTo>
                    <a:pt x="196" y="3830"/>
                  </a:lnTo>
                  <a:lnTo>
                    <a:pt x="243" y="3830"/>
                  </a:lnTo>
                  <a:lnTo>
                    <a:pt x="291" y="3825"/>
                  </a:lnTo>
                  <a:lnTo>
                    <a:pt x="344" y="3825"/>
                  </a:lnTo>
                  <a:lnTo>
                    <a:pt x="381" y="3820"/>
                  </a:lnTo>
                  <a:lnTo>
                    <a:pt x="428" y="3820"/>
                  </a:lnTo>
                  <a:lnTo>
                    <a:pt x="481" y="3814"/>
                  </a:lnTo>
                  <a:lnTo>
                    <a:pt x="529" y="3809"/>
                  </a:lnTo>
                  <a:lnTo>
                    <a:pt x="576" y="3804"/>
                  </a:lnTo>
                  <a:lnTo>
                    <a:pt x="629" y="3799"/>
                  </a:lnTo>
                  <a:lnTo>
                    <a:pt x="682" y="3793"/>
                  </a:lnTo>
                  <a:lnTo>
                    <a:pt x="724" y="3788"/>
                  </a:lnTo>
                  <a:lnTo>
                    <a:pt x="772" y="3783"/>
                  </a:lnTo>
                  <a:lnTo>
                    <a:pt x="824" y="3772"/>
                  </a:lnTo>
                  <a:lnTo>
                    <a:pt x="877" y="3767"/>
                  </a:lnTo>
                  <a:lnTo>
                    <a:pt x="925" y="3762"/>
                  </a:lnTo>
                  <a:lnTo>
                    <a:pt x="972" y="3751"/>
                  </a:lnTo>
                  <a:lnTo>
                    <a:pt x="1020" y="3746"/>
                  </a:lnTo>
                  <a:lnTo>
                    <a:pt x="1073" y="3735"/>
                  </a:lnTo>
                  <a:lnTo>
                    <a:pt x="1120" y="3730"/>
                  </a:lnTo>
                  <a:lnTo>
                    <a:pt x="1173" y="3725"/>
                  </a:lnTo>
                  <a:lnTo>
                    <a:pt x="1226" y="3714"/>
                  </a:lnTo>
                  <a:lnTo>
                    <a:pt x="1273" y="3709"/>
                  </a:lnTo>
                  <a:lnTo>
                    <a:pt x="1326" y="3698"/>
                  </a:lnTo>
                  <a:lnTo>
                    <a:pt x="1369" y="3693"/>
                  </a:lnTo>
                  <a:lnTo>
                    <a:pt x="1421" y="3682"/>
                  </a:lnTo>
                  <a:lnTo>
                    <a:pt x="1474" y="3677"/>
                  </a:lnTo>
                  <a:lnTo>
                    <a:pt x="1527" y="3666"/>
                  </a:lnTo>
                  <a:lnTo>
                    <a:pt x="1585" y="3656"/>
                  </a:lnTo>
                  <a:lnTo>
                    <a:pt x="1649" y="3645"/>
                  </a:lnTo>
                  <a:lnTo>
                    <a:pt x="1712" y="3635"/>
                  </a:lnTo>
                  <a:lnTo>
                    <a:pt x="1786" y="3624"/>
                  </a:lnTo>
                  <a:lnTo>
                    <a:pt x="1855" y="3613"/>
                  </a:lnTo>
                  <a:lnTo>
                    <a:pt x="1928" y="3603"/>
                  </a:lnTo>
                  <a:lnTo>
                    <a:pt x="2013" y="3587"/>
                  </a:lnTo>
                  <a:lnTo>
                    <a:pt x="2097" y="3571"/>
                  </a:lnTo>
                  <a:lnTo>
                    <a:pt x="2187" y="3561"/>
                  </a:lnTo>
                  <a:lnTo>
                    <a:pt x="2282" y="3545"/>
                  </a:lnTo>
                  <a:lnTo>
                    <a:pt x="2388" y="3524"/>
                  </a:lnTo>
                  <a:lnTo>
                    <a:pt x="2488" y="3508"/>
                  </a:lnTo>
                  <a:lnTo>
                    <a:pt x="2605" y="3492"/>
                  </a:lnTo>
                  <a:lnTo>
                    <a:pt x="2726" y="3471"/>
                  </a:lnTo>
                  <a:lnTo>
                    <a:pt x="2853" y="3449"/>
                  </a:lnTo>
                  <a:lnTo>
                    <a:pt x="2985" y="3428"/>
                  </a:lnTo>
                  <a:lnTo>
                    <a:pt x="3127" y="3407"/>
                  </a:lnTo>
                  <a:lnTo>
                    <a:pt x="3275" y="3381"/>
                  </a:lnTo>
                  <a:lnTo>
                    <a:pt x="3434" y="3354"/>
                  </a:lnTo>
                  <a:lnTo>
                    <a:pt x="3587" y="3328"/>
                  </a:lnTo>
                  <a:lnTo>
                    <a:pt x="3730" y="3307"/>
                  </a:lnTo>
                  <a:lnTo>
                    <a:pt x="3846" y="3280"/>
                  </a:lnTo>
                  <a:lnTo>
                    <a:pt x="3893" y="3264"/>
                  </a:lnTo>
                  <a:lnTo>
                    <a:pt x="3899" y="3248"/>
                  </a:lnTo>
                  <a:lnTo>
                    <a:pt x="3856" y="3174"/>
                  </a:lnTo>
                  <a:lnTo>
                    <a:pt x="3804" y="3090"/>
                  </a:lnTo>
                  <a:lnTo>
                    <a:pt x="3751" y="2995"/>
                  </a:lnTo>
                  <a:lnTo>
                    <a:pt x="3693" y="2894"/>
                  </a:lnTo>
                  <a:lnTo>
                    <a:pt x="3624" y="2783"/>
                  </a:lnTo>
                  <a:lnTo>
                    <a:pt x="3561" y="2661"/>
                  </a:lnTo>
                  <a:lnTo>
                    <a:pt x="3487" y="2524"/>
                  </a:lnTo>
                  <a:lnTo>
                    <a:pt x="3423" y="2423"/>
                  </a:lnTo>
                  <a:lnTo>
                    <a:pt x="3360" y="2317"/>
                  </a:lnTo>
                  <a:lnTo>
                    <a:pt x="3297" y="2206"/>
                  </a:lnTo>
                  <a:lnTo>
                    <a:pt x="3228" y="2090"/>
                  </a:lnTo>
                  <a:lnTo>
                    <a:pt x="3159" y="1968"/>
                  </a:lnTo>
                  <a:lnTo>
                    <a:pt x="3091" y="1847"/>
                  </a:lnTo>
                  <a:lnTo>
                    <a:pt x="3022" y="1725"/>
                  </a:lnTo>
                  <a:lnTo>
                    <a:pt x="2953" y="1598"/>
                  </a:lnTo>
                  <a:lnTo>
                    <a:pt x="2874" y="1476"/>
                  </a:lnTo>
                  <a:lnTo>
                    <a:pt x="2811" y="1349"/>
                  </a:lnTo>
                  <a:lnTo>
                    <a:pt x="2731" y="1233"/>
                  </a:lnTo>
                  <a:lnTo>
                    <a:pt x="2673" y="1111"/>
                  </a:lnTo>
                  <a:lnTo>
                    <a:pt x="2605" y="1000"/>
                  </a:lnTo>
                  <a:lnTo>
                    <a:pt x="2541" y="894"/>
                  </a:lnTo>
                  <a:lnTo>
                    <a:pt x="2478" y="794"/>
                  </a:lnTo>
                  <a:lnTo>
                    <a:pt x="2430" y="699"/>
                  </a:lnTo>
                  <a:lnTo>
                    <a:pt x="2377" y="609"/>
                  </a:lnTo>
                  <a:lnTo>
                    <a:pt x="2335" y="529"/>
                  </a:lnTo>
                  <a:lnTo>
                    <a:pt x="2293" y="461"/>
                  </a:lnTo>
                  <a:lnTo>
                    <a:pt x="2256" y="397"/>
                  </a:lnTo>
                  <a:lnTo>
                    <a:pt x="2224" y="339"/>
                  </a:lnTo>
                  <a:lnTo>
                    <a:pt x="2193" y="291"/>
                  </a:lnTo>
                  <a:lnTo>
                    <a:pt x="2171" y="249"/>
                  </a:lnTo>
                  <a:lnTo>
                    <a:pt x="2150" y="212"/>
                  </a:lnTo>
                  <a:lnTo>
                    <a:pt x="2124" y="164"/>
                  </a:lnTo>
                  <a:lnTo>
                    <a:pt x="2103" y="127"/>
                  </a:lnTo>
                  <a:lnTo>
                    <a:pt x="2082" y="85"/>
                  </a:lnTo>
                  <a:lnTo>
                    <a:pt x="2055" y="59"/>
                  </a:lnTo>
                  <a:lnTo>
                    <a:pt x="2039" y="22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8" name="Freeform 173">
              <a:extLst>
                <a:ext uri="{FF2B5EF4-FFF2-40B4-BE49-F238E27FC236}">
                  <a16:creationId xmlns:a16="http://schemas.microsoft.com/office/drawing/2014/main" id="{279BF4BF-4477-4DC1-A9DB-E3FE9E38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0" y="3507"/>
              <a:ext cx="80" cy="43"/>
            </a:xfrm>
            <a:custGeom>
              <a:avLst/>
              <a:gdLst>
                <a:gd name="T0" fmla="*/ 80 w 80"/>
                <a:gd name="T1" fmla="*/ 11 h 43"/>
                <a:gd name="T2" fmla="*/ 0 w 80"/>
                <a:gd name="T3" fmla="*/ 0 h 43"/>
                <a:gd name="T4" fmla="*/ 43 w 80"/>
                <a:gd name="T5" fmla="*/ 16 h 43"/>
                <a:gd name="T6" fmla="*/ 11 w 80"/>
                <a:gd name="T7" fmla="*/ 43 h 43"/>
                <a:gd name="T8" fmla="*/ 80 w 80"/>
                <a:gd name="T9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3">
                  <a:moveTo>
                    <a:pt x="80" y="11"/>
                  </a:moveTo>
                  <a:lnTo>
                    <a:pt x="0" y="0"/>
                  </a:lnTo>
                  <a:lnTo>
                    <a:pt x="43" y="16"/>
                  </a:lnTo>
                  <a:lnTo>
                    <a:pt x="11" y="43"/>
                  </a:lnTo>
                  <a:lnTo>
                    <a:pt x="80" y="11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59" name="Freeform 174">
              <a:extLst>
                <a:ext uri="{FF2B5EF4-FFF2-40B4-BE49-F238E27FC236}">
                  <a16:creationId xmlns:a16="http://schemas.microsoft.com/office/drawing/2014/main" id="{8C7DF70C-5CE2-4BF5-8612-78F2F6ACC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4057" cy="3830"/>
            </a:xfrm>
            <a:custGeom>
              <a:avLst/>
              <a:gdLst>
                <a:gd name="T0" fmla="*/ 0 w 4057"/>
                <a:gd name="T1" fmla="*/ 3830 h 3830"/>
                <a:gd name="T2" fmla="*/ 0 w 4057"/>
                <a:gd name="T3" fmla="*/ 3830 h 3830"/>
                <a:gd name="T4" fmla="*/ 0 w 4057"/>
                <a:gd name="T5" fmla="*/ 3830 h 3830"/>
                <a:gd name="T6" fmla="*/ 6 w 4057"/>
                <a:gd name="T7" fmla="*/ 3830 h 3830"/>
                <a:gd name="T8" fmla="*/ 6 w 4057"/>
                <a:gd name="T9" fmla="*/ 3830 h 3830"/>
                <a:gd name="T10" fmla="*/ 16 w 4057"/>
                <a:gd name="T11" fmla="*/ 3830 h 3830"/>
                <a:gd name="T12" fmla="*/ 27 w 4057"/>
                <a:gd name="T13" fmla="*/ 3830 h 3830"/>
                <a:gd name="T14" fmla="*/ 53 w 4057"/>
                <a:gd name="T15" fmla="*/ 3830 h 3830"/>
                <a:gd name="T16" fmla="*/ 122 w 4057"/>
                <a:gd name="T17" fmla="*/ 3830 h 3830"/>
                <a:gd name="T18" fmla="*/ 243 w 4057"/>
                <a:gd name="T19" fmla="*/ 3830 h 3830"/>
                <a:gd name="T20" fmla="*/ 397 w 4057"/>
                <a:gd name="T21" fmla="*/ 3825 h 3830"/>
                <a:gd name="T22" fmla="*/ 539 w 4057"/>
                <a:gd name="T23" fmla="*/ 3820 h 3830"/>
                <a:gd name="T24" fmla="*/ 682 w 4057"/>
                <a:gd name="T25" fmla="*/ 3809 h 3830"/>
                <a:gd name="T26" fmla="*/ 835 w 4057"/>
                <a:gd name="T27" fmla="*/ 3804 h 3830"/>
                <a:gd name="T28" fmla="*/ 978 w 4057"/>
                <a:gd name="T29" fmla="*/ 3793 h 3830"/>
                <a:gd name="T30" fmla="*/ 1131 w 4057"/>
                <a:gd name="T31" fmla="*/ 3777 h 3830"/>
                <a:gd name="T32" fmla="*/ 1289 w 4057"/>
                <a:gd name="T33" fmla="*/ 3767 h 3830"/>
                <a:gd name="T34" fmla="*/ 1432 w 4057"/>
                <a:gd name="T35" fmla="*/ 3756 h 3830"/>
                <a:gd name="T36" fmla="*/ 1601 w 4057"/>
                <a:gd name="T37" fmla="*/ 3740 h 3830"/>
                <a:gd name="T38" fmla="*/ 1796 w 4057"/>
                <a:gd name="T39" fmla="*/ 3725 h 3830"/>
                <a:gd name="T40" fmla="*/ 2024 w 4057"/>
                <a:gd name="T41" fmla="*/ 3709 h 3830"/>
                <a:gd name="T42" fmla="*/ 2303 w 4057"/>
                <a:gd name="T43" fmla="*/ 3682 h 3830"/>
                <a:gd name="T44" fmla="*/ 2631 w 4057"/>
                <a:gd name="T45" fmla="*/ 3656 h 3830"/>
                <a:gd name="T46" fmla="*/ 3027 w 4057"/>
                <a:gd name="T47" fmla="*/ 3624 h 3830"/>
                <a:gd name="T48" fmla="*/ 3497 w 4057"/>
                <a:gd name="T49" fmla="*/ 3587 h 3830"/>
                <a:gd name="T50" fmla="*/ 3994 w 4057"/>
                <a:gd name="T51" fmla="*/ 3545 h 3830"/>
                <a:gd name="T52" fmla="*/ 4036 w 4057"/>
                <a:gd name="T53" fmla="*/ 3486 h 3830"/>
                <a:gd name="T54" fmla="*/ 3936 w 4057"/>
                <a:gd name="T55" fmla="*/ 3312 h 3830"/>
                <a:gd name="T56" fmla="*/ 3793 w 4057"/>
                <a:gd name="T57" fmla="*/ 3063 h 3830"/>
                <a:gd name="T58" fmla="*/ 3592 w 4057"/>
                <a:gd name="T59" fmla="*/ 2719 h 3830"/>
                <a:gd name="T60" fmla="*/ 3397 w 4057"/>
                <a:gd name="T61" fmla="*/ 2381 h 3830"/>
                <a:gd name="T62" fmla="*/ 3191 w 4057"/>
                <a:gd name="T63" fmla="*/ 2016 h 3830"/>
                <a:gd name="T64" fmla="*/ 2995 w 4057"/>
                <a:gd name="T65" fmla="*/ 1683 h 3830"/>
                <a:gd name="T66" fmla="*/ 2800 w 4057"/>
                <a:gd name="T67" fmla="*/ 1344 h 3830"/>
                <a:gd name="T68" fmla="*/ 2615 w 4057"/>
                <a:gd name="T69" fmla="*/ 1027 h 3830"/>
                <a:gd name="T70" fmla="*/ 2451 w 4057"/>
                <a:gd name="T71" fmla="*/ 746 h 3830"/>
                <a:gd name="T72" fmla="*/ 2325 w 4057"/>
                <a:gd name="T73" fmla="*/ 514 h 3830"/>
                <a:gd name="T74" fmla="*/ 2224 w 4057"/>
                <a:gd name="T75" fmla="*/ 344 h 3830"/>
                <a:gd name="T76" fmla="*/ 2150 w 4057"/>
                <a:gd name="T77" fmla="*/ 212 h 3830"/>
                <a:gd name="T78" fmla="*/ 2082 w 4057"/>
                <a:gd name="T79" fmla="*/ 96 h 3830"/>
                <a:gd name="T80" fmla="*/ 2034 w 4057"/>
                <a:gd name="T81" fmla="*/ 11 h 3830"/>
                <a:gd name="T82" fmla="*/ 2029 w 4057"/>
                <a:gd name="T83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57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7" y="3830"/>
                  </a:lnTo>
                  <a:lnTo>
                    <a:pt x="43" y="3830"/>
                  </a:lnTo>
                  <a:lnTo>
                    <a:pt x="53" y="3830"/>
                  </a:lnTo>
                  <a:lnTo>
                    <a:pt x="69" y="3830"/>
                  </a:lnTo>
                  <a:lnTo>
                    <a:pt x="90" y="3830"/>
                  </a:lnTo>
                  <a:lnTo>
                    <a:pt x="122" y="3830"/>
                  </a:lnTo>
                  <a:lnTo>
                    <a:pt x="154" y="3830"/>
                  </a:lnTo>
                  <a:lnTo>
                    <a:pt x="206" y="3830"/>
                  </a:lnTo>
                  <a:lnTo>
                    <a:pt x="243" y="3830"/>
                  </a:lnTo>
                  <a:lnTo>
                    <a:pt x="291" y="3830"/>
                  </a:lnTo>
                  <a:lnTo>
                    <a:pt x="344" y="3825"/>
                  </a:lnTo>
                  <a:lnTo>
                    <a:pt x="397" y="3825"/>
                  </a:lnTo>
                  <a:lnTo>
                    <a:pt x="439" y="3825"/>
                  </a:lnTo>
                  <a:lnTo>
                    <a:pt x="481" y="3820"/>
                  </a:lnTo>
                  <a:lnTo>
                    <a:pt x="539" y="3820"/>
                  </a:lnTo>
                  <a:lnTo>
                    <a:pt x="582" y="3820"/>
                  </a:lnTo>
                  <a:lnTo>
                    <a:pt x="629" y="3814"/>
                  </a:lnTo>
                  <a:lnTo>
                    <a:pt x="682" y="3809"/>
                  </a:lnTo>
                  <a:lnTo>
                    <a:pt x="724" y="3809"/>
                  </a:lnTo>
                  <a:lnTo>
                    <a:pt x="782" y="3804"/>
                  </a:lnTo>
                  <a:lnTo>
                    <a:pt x="835" y="3804"/>
                  </a:lnTo>
                  <a:lnTo>
                    <a:pt x="883" y="3799"/>
                  </a:lnTo>
                  <a:lnTo>
                    <a:pt x="930" y="3793"/>
                  </a:lnTo>
                  <a:lnTo>
                    <a:pt x="978" y="3793"/>
                  </a:lnTo>
                  <a:lnTo>
                    <a:pt x="1041" y="3788"/>
                  </a:lnTo>
                  <a:lnTo>
                    <a:pt x="1083" y="3783"/>
                  </a:lnTo>
                  <a:lnTo>
                    <a:pt x="1131" y="3777"/>
                  </a:lnTo>
                  <a:lnTo>
                    <a:pt x="1178" y="3777"/>
                  </a:lnTo>
                  <a:lnTo>
                    <a:pt x="1231" y="3772"/>
                  </a:lnTo>
                  <a:lnTo>
                    <a:pt x="1289" y="3767"/>
                  </a:lnTo>
                  <a:lnTo>
                    <a:pt x="1337" y="3762"/>
                  </a:lnTo>
                  <a:lnTo>
                    <a:pt x="1384" y="3762"/>
                  </a:lnTo>
                  <a:lnTo>
                    <a:pt x="1432" y="3756"/>
                  </a:lnTo>
                  <a:lnTo>
                    <a:pt x="1485" y="3751"/>
                  </a:lnTo>
                  <a:lnTo>
                    <a:pt x="1538" y="3746"/>
                  </a:lnTo>
                  <a:lnTo>
                    <a:pt x="1601" y="3740"/>
                  </a:lnTo>
                  <a:lnTo>
                    <a:pt x="1659" y="3735"/>
                  </a:lnTo>
                  <a:lnTo>
                    <a:pt x="1722" y="3730"/>
                  </a:lnTo>
                  <a:lnTo>
                    <a:pt x="1796" y="3725"/>
                  </a:lnTo>
                  <a:lnTo>
                    <a:pt x="1865" y="3719"/>
                  </a:lnTo>
                  <a:lnTo>
                    <a:pt x="1944" y="3714"/>
                  </a:lnTo>
                  <a:lnTo>
                    <a:pt x="2024" y="3709"/>
                  </a:lnTo>
                  <a:lnTo>
                    <a:pt x="2113" y="3698"/>
                  </a:lnTo>
                  <a:lnTo>
                    <a:pt x="2203" y="3693"/>
                  </a:lnTo>
                  <a:lnTo>
                    <a:pt x="2303" y="3682"/>
                  </a:lnTo>
                  <a:lnTo>
                    <a:pt x="2404" y="3677"/>
                  </a:lnTo>
                  <a:lnTo>
                    <a:pt x="2515" y="3666"/>
                  </a:lnTo>
                  <a:lnTo>
                    <a:pt x="2631" y="3656"/>
                  </a:lnTo>
                  <a:lnTo>
                    <a:pt x="2758" y="3645"/>
                  </a:lnTo>
                  <a:lnTo>
                    <a:pt x="2885" y="3635"/>
                  </a:lnTo>
                  <a:lnTo>
                    <a:pt x="3027" y="3624"/>
                  </a:lnTo>
                  <a:lnTo>
                    <a:pt x="3175" y="3613"/>
                  </a:lnTo>
                  <a:lnTo>
                    <a:pt x="3328" y="3603"/>
                  </a:lnTo>
                  <a:lnTo>
                    <a:pt x="3497" y="3587"/>
                  </a:lnTo>
                  <a:lnTo>
                    <a:pt x="3672" y="3576"/>
                  </a:lnTo>
                  <a:lnTo>
                    <a:pt x="3846" y="3561"/>
                  </a:lnTo>
                  <a:lnTo>
                    <a:pt x="3994" y="3545"/>
                  </a:lnTo>
                  <a:lnTo>
                    <a:pt x="4052" y="3534"/>
                  </a:lnTo>
                  <a:lnTo>
                    <a:pt x="4057" y="3529"/>
                  </a:lnTo>
                  <a:lnTo>
                    <a:pt x="4036" y="3486"/>
                  </a:lnTo>
                  <a:lnTo>
                    <a:pt x="4004" y="3434"/>
                  </a:lnTo>
                  <a:lnTo>
                    <a:pt x="3973" y="3375"/>
                  </a:lnTo>
                  <a:lnTo>
                    <a:pt x="3936" y="3312"/>
                  </a:lnTo>
                  <a:lnTo>
                    <a:pt x="3893" y="3238"/>
                  </a:lnTo>
                  <a:lnTo>
                    <a:pt x="3846" y="3153"/>
                  </a:lnTo>
                  <a:lnTo>
                    <a:pt x="3793" y="3063"/>
                  </a:lnTo>
                  <a:lnTo>
                    <a:pt x="3730" y="2963"/>
                  </a:lnTo>
                  <a:lnTo>
                    <a:pt x="3661" y="2846"/>
                  </a:lnTo>
                  <a:lnTo>
                    <a:pt x="3592" y="2719"/>
                  </a:lnTo>
                  <a:lnTo>
                    <a:pt x="3534" y="2614"/>
                  </a:lnTo>
                  <a:lnTo>
                    <a:pt x="3466" y="2503"/>
                  </a:lnTo>
                  <a:lnTo>
                    <a:pt x="3397" y="2381"/>
                  </a:lnTo>
                  <a:lnTo>
                    <a:pt x="3328" y="2254"/>
                  </a:lnTo>
                  <a:lnTo>
                    <a:pt x="3249" y="2127"/>
                  </a:lnTo>
                  <a:lnTo>
                    <a:pt x="3191" y="2016"/>
                  </a:lnTo>
                  <a:lnTo>
                    <a:pt x="3127" y="1910"/>
                  </a:lnTo>
                  <a:lnTo>
                    <a:pt x="3064" y="1794"/>
                  </a:lnTo>
                  <a:lnTo>
                    <a:pt x="2995" y="1683"/>
                  </a:lnTo>
                  <a:lnTo>
                    <a:pt x="2927" y="1572"/>
                  </a:lnTo>
                  <a:lnTo>
                    <a:pt x="2869" y="1455"/>
                  </a:lnTo>
                  <a:lnTo>
                    <a:pt x="2800" y="1344"/>
                  </a:lnTo>
                  <a:lnTo>
                    <a:pt x="2737" y="1233"/>
                  </a:lnTo>
                  <a:lnTo>
                    <a:pt x="2679" y="1127"/>
                  </a:lnTo>
                  <a:lnTo>
                    <a:pt x="2615" y="1027"/>
                  </a:lnTo>
                  <a:lnTo>
                    <a:pt x="2562" y="926"/>
                  </a:lnTo>
                  <a:lnTo>
                    <a:pt x="2504" y="831"/>
                  </a:lnTo>
                  <a:lnTo>
                    <a:pt x="2451" y="746"/>
                  </a:lnTo>
                  <a:lnTo>
                    <a:pt x="2409" y="662"/>
                  </a:lnTo>
                  <a:lnTo>
                    <a:pt x="2367" y="588"/>
                  </a:lnTo>
                  <a:lnTo>
                    <a:pt x="2325" y="514"/>
                  </a:lnTo>
                  <a:lnTo>
                    <a:pt x="2293" y="450"/>
                  </a:lnTo>
                  <a:lnTo>
                    <a:pt x="2256" y="397"/>
                  </a:lnTo>
                  <a:lnTo>
                    <a:pt x="2224" y="344"/>
                  </a:lnTo>
                  <a:lnTo>
                    <a:pt x="2203" y="297"/>
                  </a:lnTo>
                  <a:lnTo>
                    <a:pt x="2177" y="260"/>
                  </a:lnTo>
                  <a:lnTo>
                    <a:pt x="2150" y="212"/>
                  </a:lnTo>
                  <a:lnTo>
                    <a:pt x="2129" y="175"/>
                  </a:lnTo>
                  <a:lnTo>
                    <a:pt x="2103" y="133"/>
                  </a:lnTo>
                  <a:lnTo>
                    <a:pt x="2082" y="96"/>
                  </a:lnTo>
                  <a:lnTo>
                    <a:pt x="2055" y="59"/>
                  </a:lnTo>
                  <a:lnTo>
                    <a:pt x="2045" y="32"/>
                  </a:lnTo>
                  <a:lnTo>
                    <a:pt x="2034" y="11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0" name="Freeform 175">
              <a:extLst>
                <a:ext uri="{FF2B5EF4-FFF2-40B4-BE49-F238E27FC236}">
                  <a16:creationId xmlns:a16="http://schemas.microsoft.com/office/drawing/2014/main" id="{0533AD61-D0AB-4FAC-A5E1-92153DC5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" y="3756"/>
              <a:ext cx="47" cy="74"/>
            </a:xfrm>
            <a:custGeom>
              <a:avLst/>
              <a:gdLst>
                <a:gd name="T0" fmla="*/ 47 w 47"/>
                <a:gd name="T1" fmla="*/ 0 h 74"/>
                <a:gd name="T2" fmla="*/ 0 w 47"/>
                <a:gd name="T3" fmla="*/ 63 h 74"/>
                <a:gd name="T4" fmla="*/ 31 w 47"/>
                <a:gd name="T5" fmla="*/ 32 h 74"/>
                <a:gd name="T6" fmla="*/ 42 w 47"/>
                <a:gd name="T7" fmla="*/ 74 h 74"/>
                <a:gd name="T8" fmla="*/ 47 w 47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4">
                  <a:moveTo>
                    <a:pt x="47" y="0"/>
                  </a:moveTo>
                  <a:lnTo>
                    <a:pt x="0" y="63"/>
                  </a:lnTo>
                  <a:lnTo>
                    <a:pt x="31" y="32"/>
                  </a:lnTo>
                  <a:lnTo>
                    <a:pt x="42" y="7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1" name="Freeform 176">
              <a:extLst>
                <a:ext uri="{FF2B5EF4-FFF2-40B4-BE49-F238E27FC236}">
                  <a16:creationId xmlns:a16="http://schemas.microsoft.com/office/drawing/2014/main" id="{2791DF2B-006E-4344-A50B-41B331F87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4216" cy="3830"/>
            </a:xfrm>
            <a:custGeom>
              <a:avLst/>
              <a:gdLst>
                <a:gd name="T0" fmla="*/ 0 w 4216"/>
                <a:gd name="T1" fmla="*/ 3830 h 3830"/>
                <a:gd name="T2" fmla="*/ 0 w 4216"/>
                <a:gd name="T3" fmla="*/ 3830 h 3830"/>
                <a:gd name="T4" fmla="*/ 0 w 4216"/>
                <a:gd name="T5" fmla="*/ 3830 h 3830"/>
                <a:gd name="T6" fmla="*/ 0 w 4216"/>
                <a:gd name="T7" fmla="*/ 3830 h 3830"/>
                <a:gd name="T8" fmla="*/ 0 w 4216"/>
                <a:gd name="T9" fmla="*/ 3830 h 3830"/>
                <a:gd name="T10" fmla="*/ 6 w 4216"/>
                <a:gd name="T11" fmla="*/ 3830 h 3830"/>
                <a:gd name="T12" fmla="*/ 6 w 4216"/>
                <a:gd name="T13" fmla="*/ 3830 h 3830"/>
                <a:gd name="T14" fmla="*/ 11 w 4216"/>
                <a:gd name="T15" fmla="*/ 3830 h 3830"/>
                <a:gd name="T16" fmla="*/ 16 w 4216"/>
                <a:gd name="T17" fmla="*/ 3830 h 3830"/>
                <a:gd name="T18" fmla="*/ 22 w 4216"/>
                <a:gd name="T19" fmla="*/ 3830 h 3830"/>
                <a:gd name="T20" fmla="*/ 37 w 4216"/>
                <a:gd name="T21" fmla="*/ 3830 h 3830"/>
                <a:gd name="T22" fmla="*/ 59 w 4216"/>
                <a:gd name="T23" fmla="*/ 3830 h 3830"/>
                <a:gd name="T24" fmla="*/ 96 w 4216"/>
                <a:gd name="T25" fmla="*/ 3830 h 3830"/>
                <a:gd name="T26" fmla="*/ 164 w 4216"/>
                <a:gd name="T27" fmla="*/ 3830 h 3830"/>
                <a:gd name="T28" fmla="*/ 259 w 4216"/>
                <a:gd name="T29" fmla="*/ 3830 h 3830"/>
                <a:gd name="T30" fmla="*/ 349 w 4216"/>
                <a:gd name="T31" fmla="*/ 3830 h 3830"/>
                <a:gd name="T32" fmla="*/ 449 w 4216"/>
                <a:gd name="T33" fmla="*/ 3830 h 3830"/>
                <a:gd name="T34" fmla="*/ 550 w 4216"/>
                <a:gd name="T35" fmla="*/ 3830 h 3830"/>
                <a:gd name="T36" fmla="*/ 640 w 4216"/>
                <a:gd name="T37" fmla="*/ 3830 h 3830"/>
                <a:gd name="T38" fmla="*/ 740 w 4216"/>
                <a:gd name="T39" fmla="*/ 3830 h 3830"/>
                <a:gd name="T40" fmla="*/ 851 w 4216"/>
                <a:gd name="T41" fmla="*/ 3825 h 3830"/>
                <a:gd name="T42" fmla="*/ 946 w 4216"/>
                <a:gd name="T43" fmla="*/ 3825 h 3830"/>
                <a:gd name="T44" fmla="*/ 1052 w 4216"/>
                <a:gd name="T45" fmla="*/ 3825 h 3830"/>
                <a:gd name="T46" fmla="*/ 1147 w 4216"/>
                <a:gd name="T47" fmla="*/ 3825 h 3830"/>
                <a:gd name="T48" fmla="*/ 1247 w 4216"/>
                <a:gd name="T49" fmla="*/ 3825 h 3830"/>
                <a:gd name="T50" fmla="*/ 1353 w 4216"/>
                <a:gd name="T51" fmla="*/ 3825 h 3830"/>
                <a:gd name="T52" fmla="*/ 1448 w 4216"/>
                <a:gd name="T53" fmla="*/ 3825 h 3830"/>
                <a:gd name="T54" fmla="*/ 1553 w 4216"/>
                <a:gd name="T55" fmla="*/ 3825 h 3830"/>
                <a:gd name="T56" fmla="*/ 1675 w 4216"/>
                <a:gd name="T57" fmla="*/ 3820 h 3830"/>
                <a:gd name="T58" fmla="*/ 1812 w 4216"/>
                <a:gd name="T59" fmla="*/ 3820 h 3830"/>
                <a:gd name="T60" fmla="*/ 1971 w 4216"/>
                <a:gd name="T61" fmla="*/ 3820 h 3830"/>
                <a:gd name="T62" fmla="*/ 2140 w 4216"/>
                <a:gd name="T63" fmla="*/ 3820 h 3830"/>
                <a:gd name="T64" fmla="*/ 2346 w 4216"/>
                <a:gd name="T65" fmla="*/ 3814 h 3830"/>
                <a:gd name="T66" fmla="*/ 2562 w 4216"/>
                <a:gd name="T67" fmla="*/ 3814 h 3830"/>
                <a:gd name="T68" fmla="*/ 2816 w 4216"/>
                <a:gd name="T69" fmla="*/ 3814 h 3830"/>
                <a:gd name="T70" fmla="*/ 3096 w 4216"/>
                <a:gd name="T71" fmla="*/ 3809 h 3830"/>
                <a:gd name="T72" fmla="*/ 3413 w 4216"/>
                <a:gd name="T73" fmla="*/ 3809 h 3830"/>
                <a:gd name="T74" fmla="*/ 3772 w 4216"/>
                <a:gd name="T75" fmla="*/ 3804 h 3830"/>
                <a:gd name="T76" fmla="*/ 4147 w 4216"/>
                <a:gd name="T77" fmla="*/ 3804 h 3830"/>
                <a:gd name="T78" fmla="*/ 4216 w 4216"/>
                <a:gd name="T79" fmla="*/ 3804 h 3830"/>
                <a:gd name="T80" fmla="*/ 4173 w 4216"/>
                <a:gd name="T81" fmla="*/ 3725 h 3830"/>
                <a:gd name="T82" fmla="*/ 4078 w 4216"/>
                <a:gd name="T83" fmla="*/ 3561 h 3830"/>
                <a:gd name="T84" fmla="*/ 3957 w 4216"/>
                <a:gd name="T85" fmla="*/ 3354 h 3830"/>
                <a:gd name="T86" fmla="*/ 3841 w 4216"/>
                <a:gd name="T87" fmla="*/ 3153 h 3830"/>
                <a:gd name="T88" fmla="*/ 3714 w 4216"/>
                <a:gd name="T89" fmla="*/ 2926 h 3830"/>
                <a:gd name="T90" fmla="*/ 3582 w 4216"/>
                <a:gd name="T91" fmla="*/ 2698 h 3830"/>
                <a:gd name="T92" fmla="*/ 3444 w 4216"/>
                <a:gd name="T93" fmla="*/ 2466 h 3830"/>
                <a:gd name="T94" fmla="*/ 3318 w 4216"/>
                <a:gd name="T95" fmla="*/ 2238 h 3830"/>
                <a:gd name="T96" fmla="*/ 3175 w 4216"/>
                <a:gd name="T97" fmla="*/ 1995 h 3830"/>
                <a:gd name="T98" fmla="*/ 3027 w 4216"/>
                <a:gd name="T99" fmla="*/ 1741 h 3830"/>
                <a:gd name="T100" fmla="*/ 2879 w 4216"/>
                <a:gd name="T101" fmla="*/ 1476 h 3830"/>
                <a:gd name="T102" fmla="*/ 2731 w 4216"/>
                <a:gd name="T103" fmla="*/ 1222 h 3830"/>
                <a:gd name="T104" fmla="*/ 2594 w 4216"/>
                <a:gd name="T105" fmla="*/ 984 h 3830"/>
                <a:gd name="T106" fmla="*/ 2467 w 4216"/>
                <a:gd name="T107" fmla="*/ 768 h 3830"/>
                <a:gd name="T108" fmla="*/ 2362 w 4216"/>
                <a:gd name="T109" fmla="*/ 582 h 3830"/>
                <a:gd name="T110" fmla="*/ 2277 w 4216"/>
                <a:gd name="T111" fmla="*/ 434 h 3830"/>
                <a:gd name="T112" fmla="*/ 2208 w 4216"/>
                <a:gd name="T113" fmla="*/ 313 h 3830"/>
                <a:gd name="T114" fmla="*/ 2161 w 4216"/>
                <a:gd name="T115" fmla="*/ 223 h 3830"/>
                <a:gd name="T116" fmla="*/ 2108 w 4216"/>
                <a:gd name="T117" fmla="*/ 143 h 3830"/>
                <a:gd name="T118" fmla="*/ 2066 w 4216"/>
                <a:gd name="T119" fmla="*/ 64 h 3830"/>
                <a:gd name="T120" fmla="*/ 2034 w 4216"/>
                <a:gd name="T121" fmla="*/ 11 h 3830"/>
                <a:gd name="T122" fmla="*/ 2029 w 4216"/>
                <a:gd name="T123" fmla="*/ 0 h 3830"/>
                <a:gd name="T124" fmla="*/ 2029 w 4216"/>
                <a:gd name="T125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16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2" y="3830"/>
                  </a:lnTo>
                  <a:lnTo>
                    <a:pt x="32" y="3830"/>
                  </a:lnTo>
                  <a:lnTo>
                    <a:pt x="37" y="3830"/>
                  </a:lnTo>
                  <a:lnTo>
                    <a:pt x="48" y="3830"/>
                  </a:lnTo>
                  <a:lnTo>
                    <a:pt x="59" y="3830"/>
                  </a:lnTo>
                  <a:lnTo>
                    <a:pt x="74" y="3830"/>
                  </a:lnTo>
                  <a:lnTo>
                    <a:pt x="96" y="3830"/>
                  </a:lnTo>
                  <a:lnTo>
                    <a:pt x="133" y="3830"/>
                  </a:lnTo>
                  <a:lnTo>
                    <a:pt x="164" y="3830"/>
                  </a:lnTo>
                  <a:lnTo>
                    <a:pt x="217" y="3830"/>
                  </a:lnTo>
                  <a:lnTo>
                    <a:pt x="259" y="3830"/>
                  </a:lnTo>
                  <a:lnTo>
                    <a:pt x="307" y="3830"/>
                  </a:lnTo>
                  <a:lnTo>
                    <a:pt x="349" y="3830"/>
                  </a:lnTo>
                  <a:lnTo>
                    <a:pt x="407" y="3830"/>
                  </a:lnTo>
                  <a:lnTo>
                    <a:pt x="449" y="3830"/>
                  </a:lnTo>
                  <a:lnTo>
                    <a:pt x="497" y="3830"/>
                  </a:lnTo>
                  <a:lnTo>
                    <a:pt x="550" y="3830"/>
                  </a:lnTo>
                  <a:lnTo>
                    <a:pt x="592" y="3830"/>
                  </a:lnTo>
                  <a:lnTo>
                    <a:pt x="640" y="3830"/>
                  </a:lnTo>
                  <a:lnTo>
                    <a:pt x="692" y="3830"/>
                  </a:lnTo>
                  <a:lnTo>
                    <a:pt x="740" y="3830"/>
                  </a:lnTo>
                  <a:lnTo>
                    <a:pt x="788" y="3830"/>
                  </a:lnTo>
                  <a:lnTo>
                    <a:pt x="851" y="3825"/>
                  </a:lnTo>
                  <a:lnTo>
                    <a:pt x="893" y="3825"/>
                  </a:lnTo>
                  <a:lnTo>
                    <a:pt x="946" y="3825"/>
                  </a:lnTo>
                  <a:lnTo>
                    <a:pt x="999" y="3825"/>
                  </a:lnTo>
                  <a:lnTo>
                    <a:pt x="1052" y="3825"/>
                  </a:lnTo>
                  <a:lnTo>
                    <a:pt x="1099" y="3825"/>
                  </a:lnTo>
                  <a:lnTo>
                    <a:pt x="1147" y="3825"/>
                  </a:lnTo>
                  <a:lnTo>
                    <a:pt x="1194" y="3825"/>
                  </a:lnTo>
                  <a:lnTo>
                    <a:pt x="1247" y="3825"/>
                  </a:lnTo>
                  <a:lnTo>
                    <a:pt x="1305" y="3825"/>
                  </a:lnTo>
                  <a:lnTo>
                    <a:pt x="1353" y="3825"/>
                  </a:lnTo>
                  <a:lnTo>
                    <a:pt x="1400" y="3825"/>
                  </a:lnTo>
                  <a:lnTo>
                    <a:pt x="1448" y="3825"/>
                  </a:lnTo>
                  <a:lnTo>
                    <a:pt x="1501" y="3825"/>
                  </a:lnTo>
                  <a:lnTo>
                    <a:pt x="1553" y="3825"/>
                  </a:lnTo>
                  <a:lnTo>
                    <a:pt x="1617" y="3820"/>
                  </a:lnTo>
                  <a:lnTo>
                    <a:pt x="1675" y="3820"/>
                  </a:lnTo>
                  <a:lnTo>
                    <a:pt x="1744" y="3820"/>
                  </a:lnTo>
                  <a:lnTo>
                    <a:pt x="1812" y="3820"/>
                  </a:lnTo>
                  <a:lnTo>
                    <a:pt x="1891" y="3820"/>
                  </a:lnTo>
                  <a:lnTo>
                    <a:pt x="1971" y="3820"/>
                  </a:lnTo>
                  <a:lnTo>
                    <a:pt x="2055" y="3820"/>
                  </a:lnTo>
                  <a:lnTo>
                    <a:pt x="2140" y="3820"/>
                  </a:lnTo>
                  <a:lnTo>
                    <a:pt x="2235" y="3820"/>
                  </a:lnTo>
                  <a:lnTo>
                    <a:pt x="2346" y="3814"/>
                  </a:lnTo>
                  <a:lnTo>
                    <a:pt x="2451" y="3814"/>
                  </a:lnTo>
                  <a:lnTo>
                    <a:pt x="2562" y="3814"/>
                  </a:lnTo>
                  <a:lnTo>
                    <a:pt x="2684" y="3814"/>
                  </a:lnTo>
                  <a:lnTo>
                    <a:pt x="2816" y="3814"/>
                  </a:lnTo>
                  <a:lnTo>
                    <a:pt x="2948" y="3814"/>
                  </a:lnTo>
                  <a:lnTo>
                    <a:pt x="3096" y="3809"/>
                  </a:lnTo>
                  <a:lnTo>
                    <a:pt x="3249" y="3809"/>
                  </a:lnTo>
                  <a:lnTo>
                    <a:pt x="3413" y="3809"/>
                  </a:lnTo>
                  <a:lnTo>
                    <a:pt x="3587" y="3809"/>
                  </a:lnTo>
                  <a:lnTo>
                    <a:pt x="3772" y="3804"/>
                  </a:lnTo>
                  <a:lnTo>
                    <a:pt x="3967" y="3804"/>
                  </a:lnTo>
                  <a:lnTo>
                    <a:pt x="4147" y="3804"/>
                  </a:lnTo>
                  <a:lnTo>
                    <a:pt x="4210" y="3804"/>
                  </a:lnTo>
                  <a:lnTo>
                    <a:pt x="4216" y="3804"/>
                  </a:lnTo>
                  <a:lnTo>
                    <a:pt x="4200" y="3777"/>
                  </a:lnTo>
                  <a:lnTo>
                    <a:pt x="4173" y="3725"/>
                  </a:lnTo>
                  <a:lnTo>
                    <a:pt x="4115" y="3629"/>
                  </a:lnTo>
                  <a:lnTo>
                    <a:pt x="4078" y="3561"/>
                  </a:lnTo>
                  <a:lnTo>
                    <a:pt x="4020" y="3471"/>
                  </a:lnTo>
                  <a:lnTo>
                    <a:pt x="3957" y="3354"/>
                  </a:lnTo>
                  <a:lnTo>
                    <a:pt x="3899" y="3259"/>
                  </a:lnTo>
                  <a:lnTo>
                    <a:pt x="3841" y="3153"/>
                  </a:lnTo>
                  <a:lnTo>
                    <a:pt x="3772" y="3026"/>
                  </a:lnTo>
                  <a:lnTo>
                    <a:pt x="3714" y="2926"/>
                  </a:lnTo>
                  <a:lnTo>
                    <a:pt x="3650" y="2815"/>
                  </a:lnTo>
                  <a:lnTo>
                    <a:pt x="3582" y="2698"/>
                  </a:lnTo>
                  <a:lnTo>
                    <a:pt x="3503" y="2571"/>
                  </a:lnTo>
                  <a:lnTo>
                    <a:pt x="3444" y="2466"/>
                  </a:lnTo>
                  <a:lnTo>
                    <a:pt x="3381" y="2354"/>
                  </a:lnTo>
                  <a:lnTo>
                    <a:pt x="3318" y="2238"/>
                  </a:lnTo>
                  <a:lnTo>
                    <a:pt x="3249" y="2116"/>
                  </a:lnTo>
                  <a:lnTo>
                    <a:pt x="3175" y="1995"/>
                  </a:lnTo>
                  <a:lnTo>
                    <a:pt x="3101" y="1868"/>
                  </a:lnTo>
                  <a:lnTo>
                    <a:pt x="3027" y="1741"/>
                  </a:lnTo>
                  <a:lnTo>
                    <a:pt x="2953" y="1609"/>
                  </a:lnTo>
                  <a:lnTo>
                    <a:pt x="2879" y="1476"/>
                  </a:lnTo>
                  <a:lnTo>
                    <a:pt x="2805" y="1349"/>
                  </a:lnTo>
                  <a:lnTo>
                    <a:pt x="2731" y="1222"/>
                  </a:lnTo>
                  <a:lnTo>
                    <a:pt x="2663" y="1101"/>
                  </a:lnTo>
                  <a:lnTo>
                    <a:pt x="2594" y="984"/>
                  </a:lnTo>
                  <a:lnTo>
                    <a:pt x="2531" y="873"/>
                  </a:lnTo>
                  <a:lnTo>
                    <a:pt x="2467" y="768"/>
                  </a:lnTo>
                  <a:lnTo>
                    <a:pt x="2414" y="672"/>
                  </a:lnTo>
                  <a:lnTo>
                    <a:pt x="2362" y="582"/>
                  </a:lnTo>
                  <a:lnTo>
                    <a:pt x="2319" y="503"/>
                  </a:lnTo>
                  <a:lnTo>
                    <a:pt x="2277" y="434"/>
                  </a:lnTo>
                  <a:lnTo>
                    <a:pt x="2235" y="371"/>
                  </a:lnTo>
                  <a:lnTo>
                    <a:pt x="2208" y="313"/>
                  </a:lnTo>
                  <a:lnTo>
                    <a:pt x="2182" y="265"/>
                  </a:lnTo>
                  <a:lnTo>
                    <a:pt x="2161" y="223"/>
                  </a:lnTo>
                  <a:lnTo>
                    <a:pt x="2140" y="186"/>
                  </a:lnTo>
                  <a:lnTo>
                    <a:pt x="2108" y="143"/>
                  </a:lnTo>
                  <a:lnTo>
                    <a:pt x="2087" y="106"/>
                  </a:lnTo>
                  <a:lnTo>
                    <a:pt x="2066" y="64"/>
                  </a:lnTo>
                  <a:lnTo>
                    <a:pt x="2050" y="38"/>
                  </a:lnTo>
                  <a:lnTo>
                    <a:pt x="2034" y="11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2" name="Freeform 177">
              <a:extLst>
                <a:ext uri="{FF2B5EF4-FFF2-40B4-BE49-F238E27FC236}">
                  <a16:creationId xmlns:a16="http://schemas.microsoft.com/office/drawing/2014/main" id="{718A31EB-A350-4214-9BD7-4AA8CBF0E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" y="3957"/>
              <a:ext cx="53" cy="74"/>
            </a:xfrm>
            <a:custGeom>
              <a:avLst/>
              <a:gdLst>
                <a:gd name="T0" fmla="*/ 0 w 53"/>
                <a:gd name="T1" fmla="*/ 0 h 74"/>
                <a:gd name="T2" fmla="*/ 11 w 53"/>
                <a:gd name="T3" fmla="*/ 74 h 74"/>
                <a:gd name="T4" fmla="*/ 16 w 53"/>
                <a:gd name="T5" fmla="*/ 32 h 74"/>
                <a:gd name="T6" fmla="*/ 53 w 53"/>
                <a:gd name="T7" fmla="*/ 53 h 74"/>
                <a:gd name="T8" fmla="*/ 0 w 53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4">
                  <a:moveTo>
                    <a:pt x="0" y="0"/>
                  </a:moveTo>
                  <a:lnTo>
                    <a:pt x="11" y="74"/>
                  </a:lnTo>
                  <a:lnTo>
                    <a:pt x="16" y="32"/>
                  </a:lnTo>
                  <a:lnTo>
                    <a:pt x="5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3" name="Freeform 178">
              <a:extLst>
                <a:ext uri="{FF2B5EF4-FFF2-40B4-BE49-F238E27FC236}">
                  <a16:creationId xmlns:a16="http://schemas.microsoft.com/office/drawing/2014/main" id="{6BEAFCB1-6142-4C94-A836-9635B4C73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2219" cy="3830"/>
            </a:xfrm>
            <a:custGeom>
              <a:avLst/>
              <a:gdLst>
                <a:gd name="T0" fmla="*/ 0 w 2219"/>
                <a:gd name="T1" fmla="*/ 3830 h 3830"/>
                <a:gd name="T2" fmla="*/ 0 w 2219"/>
                <a:gd name="T3" fmla="*/ 3830 h 3830"/>
                <a:gd name="T4" fmla="*/ 0 w 2219"/>
                <a:gd name="T5" fmla="*/ 3830 h 3830"/>
                <a:gd name="T6" fmla="*/ 0 w 2219"/>
                <a:gd name="T7" fmla="*/ 3830 h 3830"/>
                <a:gd name="T8" fmla="*/ 0 w 2219"/>
                <a:gd name="T9" fmla="*/ 3830 h 3830"/>
                <a:gd name="T10" fmla="*/ 6 w 2219"/>
                <a:gd name="T11" fmla="*/ 3830 h 3830"/>
                <a:gd name="T12" fmla="*/ 6 w 2219"/>
                <a:gd name="T13" fmla="*/ 3830 h 3830"/>
                <a:gd name="T14" fmla="*/ 11 w 2219"/>
                <a:gd name="T15" fmla="*/ 3830 h 3830"/>
                <a:gd name="T16" fmla="*/ 16 w 2219"/>
                <a:gd name="T17" fmla="*/ 3830 h 3830"/>
                <a:gd name="T18" fmla="*/ 27 w 2219"/>
                <a:gd name="T19" fmla="*/ 3830 h 3830"/>
                <a:gd name="T20" fmla="*/ 37 w 2219"/>
                <a:gd name="T21" fmla="*/ 3830 h 3830"/>
                <a:gd name="T22" fmla="*/ 85 w 2219"/>
                <a:gd name="T23" fmla="*/ 3799 h 3830"/>
                <a:gd name="T24" fmla="*/ 133 w 2219"/>
                <a:gd name="T25" fmla="*/ 3740 h 3830"/>
                <a:gd name="T26" fmla="*/ 201 w 2219"/>
                <a:gd name="T27" fmla="*/ 3661 h 3830"/>
                <a:gd name="T28" fmla="*/ 249 w 2219"/>
                <a:gd name="T29" fmla="*/ 3592 h 3830"/>
                <a:gd name="T30" fmla="*/ 307 w 2219"/>
                <a:gd name="T31" fmla="*/ 3513 h 3830"/>
                <a:gd name="T32" fmla="*/ 365 w 2219"/>
                <a:gd name="T33" fmla="*/ 3434 h 3830"/>
                <a:gd name="T34" fmla="*/ 423 w 2219"/>
                <a:gd name="T35" fmla="*/ 3354 h 3830"/>
                <a:gd name="T36" fmla="*/ 481 w 2219"/>
                <a:gd name="T37" fmla="*/ 3270 h 3830"/>
                <a:gd name="T38" fmla="*/ 539 w 2219"/>
                <a:gd name="T39" fmla="*/ 3185 h 3830"/>
                <a:gd name="T40" fmla="*/ 597 w 2219"/>
                <a:gd name="T41" fmla="*/ 3106 h 3830"/>
                <a:gd name="T42" fmla="*/ 655 w 2219"/>
                <a:gd name="T43" fmla="*/ 3021 h 3830"/>
                <a:gd name="T44" fmla="*/ 719 w 2219"/>
                <a:gd name="T45" fmla="*/ 2931 h 3830"/>
                <a:gd name="T46" fmla="*/ 793 w 2219"/>
                <a:gd name="T47" fmla="*/ 2836 h 3830"/>
                <a:gd name="T48" fmla="*/ 867 w 2219"/>
                <a:gd name="T49" fmla="*/ 2725 h 3830"/>
                <a:gd name="T50" fmla="*/ 951 w 2219"/>
                <a:gd name="T51" fmla="*/ 2603 h 3830"/>
                <a:gd name="T52" fmla="*/ 1041 w 2219"/>
                <a:gd name="T53" fmla="*/ 2471 h 3830"/>
                <a:gd name="T54" fmla="*/ 1141 w 2219"/>
                <a:gd name="T55" fmla="*/ 2328 h 3830"/>
                <a:gd name="T56" fmla="*/ 1247 w 2219"/>
                <a:gd name="T57" fmla="*/ 2175 h 3830"/>
                <a:gd name="T58" fmla="*/ 1358 w 2219"/>
                <a:gd name="T59" fmla="*/ 2005 h 3830"/>
                <a:gd name="T60" fmla="*/ 1479 w 2219"/>
                <a:gd name="T61" fmla="*/ 1825 h 3830"/>
                <a:gd name="T62" fmla="*/ 1606 w 2219"/>
                <a:gd name="T63" fmla="*/ 1635 h 3830"/>
                <a:gd name="T64" fmla="*/ 1728 w 2219"/>
                <a:gd name="T65" fmla="*/ 1434 h 3830"/>
                <a:gd name="T66" fmla="*/ 1855 w 2219"/>
                <a:gd name="T67" fmla="*/ 1238 h 3830"/>
                <a:gd name="T68" fmla="*/ 1965 w 2219"/>
                <a:gd name="T69" fmla="*/ 1043 h 3830"/>
                <a:gd name="T70" fmla="*/ 2066 w 2219"/>
                <a:gd name="T71" fmla="*/ 868 h 3830"/>
                <a:gd name="T72" fmla="*/ 2134 w 2219"/>
                <a:gd name="T73" fmla="*/ 720 h 3830"/>
                <a:gd name="T74" fmla="*/ 2187 w 2219"/>
                <a:gd name="T75" fmla="*/ 598 h 3830"/>
                <a:gd name="T76" fmla="*/ 2208 w 2219"/>
                <a:gd name="T77" fmla="*/ 508 h 3830"/>
                <a:gd name="T78" fmla="*/ 2219 w 2219"/>
                <a:gd name="T79" fmla="*/ 413 h 3830"/>
                <a:gd name="T80" fmla="*/ 2203 w 2219"/>
                <a:gd name="T81" fmla="*/ 323 h 3830"/>
                <a:gd name="T82" fmla="*/ 2161 w 2219"/>
                <a:gd name="T83" fmla="*/ 228 h 3830"/>
                <a:gd name="T84" fmla="*/ 2119 w 2219"/>
                <a:gd name="T85" fmla="*/ 149 h 3830"/>
                <a:gd name="T86" fmla="*/ 2071 w 2219"/>
                <a:gd name="T87" fmla="*/ 75 h 3830"/>
                <a:gd name="T88" fmla="*/ 2039 w 2219"/>
                <a:gd name="T89" fmla="*/ 11 h 3830"/>
                <a:gd name="T90" fmla="*/ 2029 w 2219"/>
                <a:gd name="T91" fmla="*/ 0 h 3830"/>
                <a:gd name="T92" fmla="*/ 2029 w 2219"/>
                <a:gd name="T93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9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2" y="3830"/>
                  </a:lnTo>
                  <a:lnTo>
                    <a:pt x="37" y="3830"/>
                  </a:lnTo>
                  <a:lnTo>
                    <a:pt x="53" y="3820"/>
                  </a:lnTo>
                  <a:lnTo>
                    <a:pt x="85" y="3799"/>
                  </a:lnTo>
                  <a:lnTo>
                    <a:pt x="106" y="3772"/>
                  </a:lnTo>
                  <a:lnTo>
                    <a:pt x="133" y="3740"/>
                  </a:lnTo>
                  <a:lnTo>
                    <a:pt x="164" y="3703"/>
                  </a:lnTo>
                  <a:lnTo>
                    <a:pt x="201" y="3661"/>
                  </a:lnTo>
                  <a:lnTo>
                    <a:pt x="222" y="3629"/>
                  </a:lnTo>
                  <a:lnTo>
                    <a:pt x="249" y="3592"/>
                  </a:lnTo>
                  <a:lnTo>
                    <a:pt x="280" y="3550"/>
                  </a:lnTo>
                  <a:lnTo>
                    <a:pt x="307" y="3513"/>
                  </a:lnTo>
                  <a:lnTo>
                    <a:pt x="333" y="3476"/>
                  </a:lnTo>
                  <a:lnTo>
                    <a:pt x="365" y="3434"/>
                  </a:lnTo>
                  <a:lnTo>
                    <a:pt x="391" y="3397"/>
                  </a:lnTo>
                  <a:lnTo>
                    <a:pt x="423" y="3354"/>
                  </a:lnTo>
                  <a:lnTo>
                    <a:pt x="455" y="3307"/>
                  </a:lnTo>
                  <a:lnTo>
                    <a:pt x="481" y="3270"/>
                  </a:lnTo>
                  <a:lnTo>
                    <a:pt x="508" y="3233"/>
                  </a:lnTo>
                  <a:lnTo>
                    <a:pt x="539" y="3185"/>
                  </a:lnTo>
                  <a:lnTo>
                    <a:pt x="571" y="3143"/>
                  </a:lnTo>
                  <a:lnTo>
                    <a:pt x="597" y="3106"/>
                  </a:lnTo>
                  <a:lnTo>
                    <a:pt x="629" y="3063"/>
                  </a:lnTo>
                  <a:lnTo>
                    <a:pt x="655" y="3021"/>
                  </a:lnTo>
                  <a:lnTo>
                    <a:pt x="687" y="2979"/>
                  </a:lnTo>
                  <a:lnTo>
                    <a:pt x="719" y="2931"/>
                  </a:lnTo>
                  <a:lnTo>
                    <a:pt x="756" y="2883"/>
                  </a:lnTo>
                  <a:lnTo>
                    <a:pt x="793" y="2836"/>
                  </a:lnTo>
                  <a:lnTo>
                    <a:pt x="824" y="2783"/>
                  </a:lnTo>
                  <a:lnTo>
                    <a:pt x="867" y="2725"/>
                  </a:lnTo>
                  <a:lnTo>
                    <a:pt x="904" y="2667"/>
                  </a:lnTo>
                  <a:lnTo>
                    <a:pt x="951" y="2603"/>
                  </a:lnTo>
                  <a:lnTo>
                    <a:pt x="994" y="2540"/>
                  </a:lnTo>
                  <a:lnTo>
                    <a:pt x="1041" y="2471"/>
                  </a:lnTo>
                  <a:lnTo>
                    <a:pt x="1089" y="2402"/>
                  </a:lnTo>
                  <a:lnTo>
                    <a:pt x="1141" y="2328"/>
                  </a:lnTo>
                  <a:lnTo>
                    <a:pt x="1189" y="2254"/>
                  </a:lnTo>
                  <a:lnTo>
                    <a:pt x="1247" y="2175"/>
                  </a:lnTo>
                  <a:lnTo>
                    <a:pt x="1300" y="2090"/>
                  </a:lnTo>
                  <a:lnTo>
                    <a:pt x="1358" y="2005"/>
                  </a:lnTo>
                  <a:lnTo>
                    <a:pt x="1416" y="1915"/>
                  </a:lnTo>
                  <a:lnTo>
                    <a:pt x="1479" y="1825"/>
                  </a:lnTo>
                  <a:lnTo>
                    <a:pt x="1538" y="1730"/>
                  </a:lnTo>
                  <a:lnTo>
                    <a:pt x="1606" y="1635"/>
                  </a:lnTo>
                  <a:lnTo>
                    <a:pt x="1664" y="1535"/>
                  </a:lnTo>
                  <a:lnTo>
                    <a:pt x="1728" y="1434"/>
                  </a:lnTo>
                  <a:lnTo>
                    <a:pt x="1791" y="1334"/>
                  </a:lnTo>
                  <a:lnTo>
                    <a:pt x="1855" y="1238"/>
                  </a:lnTo>
                  <a:lnTo>
                    <a:pt x="1913" y="1138"/>
                  </a:lnTo>
                  <a:lnTo>
                    <a:pt x="1965" y="1043"/>
                  </a:lnTo>
                  <a:lnTo>
                    <a:pt x="2018" y="953"/>
                  </a:lnTo>
                  <a:lnTo>
                    <a:pt x="2066" y="868"/>
                  </a:lnTo>
                  <a:lnTo>
                    <a:pt x="2108" y="789"/>
                  </a:lnTo>
                  <a:lnTo>
                    <a:pt x="2134" y="720"/>
                  </a:lnTo>
                  <a:lnTo>
                    <a:pt x="2166" y="651"/>
                  </a:lnTo>
                  <a:lnTo>
                    <a:pt x="2187" y="598"/>
                  </a:lnTo>
                  <a:lnTo>
                    <a:pt x="2203" y="551"/>
                  </a:lnTo>
                  <a:lnTo>
                    <a:pt x="2208" y="508"/>
                  </a:lnTo>
                  <a:lnTo>
                    <a:pt x="2219" y="455"/>
                  </a:lnTo>
                  <a:lnTo>
                    <a:pt x="2219" y="413"/>
                  </a:lnTo>
                  <a:lnTo>
                    <a:pt x="2214" y="360"/>
                  </a:lnTo>
                  <a:lnTo>
                    <a:pt x="2203" y="323"/>
                  </a:lnTo>
                  <a:lnTo>
                    <a:pt x="2177" y="270"/>
                  </a:lnTo>
                  <a:lnTo>
                    <a:pt x="2161" y="228"/>
                  </a:lnTo>
                  <a:lnTo>
                    <a:pt x="2134" y="186"/>
                  </a:lnTo>
                  <a:lnTo>
                    <a:pt x="2119" y="149"/>
                  </a:lnTo>
                  <a:lnTo>
                    <a:pt x="2087" y="106"/>
                  </a:lnTo>
                  <a:lnTo>
                    <a:pt x="2071" y="75"/>
                  </a:lnTo>
                  <a:lnTo>
                    <a:pt x="2050" y="38"/>
                  </a:lnTo>
                  <a:lnTo>
                    <a:pt x="2039" y="11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4" name="Freeform 179">
              <a:extLst>
                <a:ext uri="{FF2B5EF4-FFF2-40B4-BE49-F238E27FC236}">
                  <a16:creationId xmlns:a16="http://schemas.microsoft.com/office/drawing/2014/main" id="{4F9EB7B6-F865-457B-AD85-42C03923E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" y="2238"/>
              <a:ext cx="69" cy="68"/>
            </a:xfrm>
            <a:custGeom>
              <a:avLst/>
              <a:gdLst>
                <a:gd name="T0" fmla="*/ 69 w 69"/>
                <a:gd name="T1" fmla="*/ 0 h 68"/>
                <a:gd name="T2" fmla="*/ 0 w 69"/>
                <a:gd name="T3" fmla="*/ 47 h 68"/>
                <a:gd name="T4" fmla="*/ 43 w 69"/>
                <a:gd name="T5" fmla="*/ 26 h 68"/>
                <a:gd name="T6" fmla="*/ 43 w 69"/>
                <a:gd name="T7" fmla="*/ 68 h 68"/>
                <a:gd name="T8" fmla="*/ 69 w 69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8">
                  <a:moveTo>
                    <a:pt x="69" y="0"/>
                  </a:moveTo>
                  <a:lnTo>
                    <a:pt x="0" y="47"/>
                  </a:lnTo>
                  <a:lnTo>
                    <a:pt x="43" y="26"/>
                  </a:lnTo>
                  <a:lnTo>
                    <a:pt x="43" y="6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5" name="Freeform 180">
              <a:extLst>
                <a:ext uri="{FF2B5EF4-FFF2-40B4-BE49-F238E27FC236}">
                  <a16:creationId xmlns:a16="http://schemas.microsoft.com/office/drawing/2014/main" id="{47168ACA-6AAA-489A-A8DB-085C1CE9C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2504" cy="3830"/>
            </a:xfrm>
            <a:custGeom>
              <a:avLst/>
              <a:gdLst>
                <a:gd name="T0" fmla="*/ 0 w 2504"/>
                <a:gd name="T1" fmla="*/ 3830 h 3830"/>
                <a:gd name="T2" fmla="*/ 0 w 2504"/>
                <a:gd name="T3" fmla="*/ 3830 h 3830"/>
                <a:gd name="T4" fmla="*/ 0 w 2504"/>
                <a:gd name="T5" fmla="*/ 3830 h 3830"/>
                <a:gd name="T6" fmla="*/ 0 w 2504"/>
                <a:gd name="T7" fmla="*/ 3830 h 3830"/>
                <a:gd name="T8" fmla="*/ 0 w 2504"/>
                <a:gd name="T9" fmla="*/ 3830 h 3830"/>
                <a:gd name="T10" fmla="*/ 6 w 2504"/>
                <a:gd name="T11" fmla="*/ 3830 h 3830"/>
                <a:gd name="T12" fmla="*/ 6 w 2504"/>
                <a:gd name="T13" fmla="*/ 3830 h 3830"/>
                <a:gd name="T14" fmla="*/ 11 w 2504"/>
                <a:gd name="T15" fmla="*/ 3830 h 3830"/>
                <a:gd name="T16" fmla="*/ 16 w 2504"/>
                <a:gd name="T17" fmla="*/ 3830 h 3830"/>
                <a:gd name="T18" fmla="*/ 22 w 2504"/>
                <a:gd name="T19" fmla="*/ 3830 h 3830"/>
                <a:gd name="T20" fmla="*/ 32 w 2504"/>
                <a:gd name="T21" fmla="*/ 3830 h 3830"/>
                <a:gd name="T22" fmla="*/ 53 w 2504"/>
                <a:gd name="T23" fmla="*/ 3830 h 3830"/>
                <a:gd name="T24" fmla="*/ 85 w 2504"/>
                <a:gd name="T25" fmla="*/ 3830 h 3830"/>
                <a:gd name="T26" fmla="*/ 148 w 2504"/>
                <a:gd name="T27" fmla="*/ 3814 h 3830"/>
                <a:gd name="T28" fmla="*/ 222 w 2504"/>
                <a:gd name="T29" fmla="*/ 3772 h 3830"/>
                <a:gd name="T30" fmla="*/ 291 w 2504"/>
                <a:gd name="T31" fmla="*/ 3719 h 3830"/>
                <a:gd name="T32" fmla="*/ 365 w 2504"/>
                <a:gd name="T33" fmla="*/ 3656 h 3830"/>
                <a:gd name="T34" fmla="*/ 444 w 2504"/>
                <a:gd name="T35" fmla="*/ 3587 h 3830"/>
                <a:gd name="T36" fmla="*/ 508 w 2504"/>
                <a:gd name="T37" fmla="*/ 3524 h 3830"/>
                <a:gd name="T38" fmla="*/ 582 w 2504"/>
                <a:gd name="T39" fmla="*/ 3449 h 3830"/>
                <a:gd name="T40" fmla="*/ 655 w 2504"/>
                <a:gd name="T41" fmla="*/ 3375 h 3830"/>
                <a:gd name="T42" fmla="*/ 719 w 2504"/>
                <a:gd name="T43" fmla="*/ 3307 h 3830"/>
                <a:gd name="T44" fmla="*/ 793 w 2504"/>
                <a:gd name="T45" fmla="*/ 3227 h 3830"/>
                <a:gd name="T46" fmla="*/ 856 w 2504"/>
                <a:gd name="T47" fmla="*/ 3159 h 3830"/>
                <a:gd name="T48" fmla="*/ 930 w 2504"/>
                <a:gd name="T49" fmla="*/ 3079 h 3830"/>
                <a:gd name="T50" fmla="*/ 1009 w 2504"/>
                <a:gd name="T51" fmla="*/ 3000 h 3830"/>
                <a:gd name="T52" fmla="*/ 1089 w 2504"/>
                <a:gd name="T53" fmla="*/ 2905 h 3830"/>
                <a:gd name="T54" fmla="*/ 1189 w 2504"/>
                <a:gd name="T55" fmla="*/ 2799 h 3830"/>
                <a:gd name="T56" fmla="*/ 1289 w 2504"/>
                <a:gd name="T57" fmla="*/ 2688 h 3830"/>
                <a:gd name="T58" fmla="*/ 1400 w 2504"/>
                <a:gd name="T59" fmla="*/ 2561 h 3830"/>
                <a:gd name="T60" fmla="*/ 1522 w 2504"/>
                <a:gd name="T61" fmla="*/ 2423 h 3830"/>
                <a:gd name="T62" fmla="*/ 1649 w 2504"/>
                <a:gd name="T63" fmla="*/ 2275 h 3830"/>
                <a:gd name="T64" fmla="*/ 1781 w 2504"/>
                <a:gd name="T65" fmla="*/ 2116 h 3830"/>
                <a:gd name="T66" fmla="*/ 1918 w 2504"/>
                <a:gd name="T67" fmla="*/ 1947 h 3830"/>
                <a:gd name="T68" fmla="*/ 2061 w 2504"/>
                <a:gd name="T69" fmla="*/ 1767 h 3830"/>
                <a:gd name="T70" fmla="*/ 2198 w 2504"/>
                <a:gd name="T71" fmla="*/ 1582 h 3830"/>
                <a:gd name="T72" fmla="*/ 2319 w 2504"/>
                <a:gd name="T73" fmla="*/ 1408 h 3830"/>
                <a:gd name="T74" fmla="*/ 2414 w 2504"/>
                <a:gd name="T75" fmla="*/ 1249 h 3830"/>
                <a:gd name="T76" fmla="*/ 2478 w 2504"/>
                <a:gd name="T77" fmla="*/ 1111 h 3830"/>
                <a:gd name="T78" fmla="*/ 2504 w 2504"/>
                <a:gd name="T79" fmla="*/ 1000 h 3830"/>
                <a:gd name="T80" fmla="*/ 2499 w 2504"/>
                <a:gd name="T81" fmla="*/ 905 h 3830"/>
                <a:gd name="T82" fmla="*/ 2478 w 2504"/>
                <a:gd name="T83" fmla="*/ 815 h 3830"/>
                <a:gd name="T84" fmla="*/ 2436 w 2504"/>
                <a:gd name="T85" fmla="*/ 709 h 3830"/>
                <a:gd name="T86" fmla="*/ 2383 w 2504"/>
                <a:gd name="T87" fmla="*/ 619 h 3830"/>
                <a:gd name="T88" fmla="*/ 2340 w 2504"/>
                <a:gd name="T89" fmla="*/ 540 h 3830"/>
                <a:gd name="T90" fmla="*/ 2282 w 2504"/>
                <a:gd name="T91" fmla="*/ 445 h 3830"/>
                <a:gd name="T92" fmla="*/ 2240 w 2504"/>
                <a:gd name="T93" fmla="*/ 360 h 3830"/>
                <a:gd name="T94" fmla="*/ 2187 w 2504"/>
                <a:gd name="T95" fmla="*/ 276 h 3830"/>
                <a:gd name="T96" fmla="*/ 2134 w 2504"/>
                <a:gd name="T97" fmla="*/ 191 h 3830"/>
                <a:gd name="T98" fmla="*/ 2092 w 2504"/>
                <a:gd name="T99" fmla="*/ 112 h 3830"/>
                <a:gd name="T100" fmla="*/ 2050 w 2504"/>
                <a:gd name="T101" fmla="*/ 38 h 3830"/>
                <a:gd name="T102" fmla="*/ 2029 w 2504"/>
                <a:gd name="T103" fmla="*/ 6 h 3830"/>
                <a:gd name="T104" fmla="*/ 2029 w 2504"/>
                <a:gd name="T105" fmla="*/ 0 h 3830"/>
                <a:gd name="T106" fmla="*/ 2029 w 2504"/>
                <a:gd name="T107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04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2" y="3830"/>
                  </a:lnTo>
                  <a:lnTo>
                    <a:pt x="43" y="3830"/>
                  </a:lnTo>
                  <a:lnTo>
                    <a:pt x="53" y="3830"/>
                  </a:lnTo>
                  <a:lnTo>
                    <a:pt x="69" y="3830"/>
                  </a:lnTo>
                  <a:lnTo>
                    <a:pt x="85" y="3830"/>
                  </a:lnTo>
                  <a:lnTo>
                    <a:pt x="117" y="3825"/>
                  </a:lnTo>
                  <a:lnTo>
                    <a:pt x="148" y="3814"/>
                  </a:lnTo>
                  <a:lnTo>
                    <a:pt x="191" y="3793"/>
                  </a:lnTo>
                  <a:lnTo>
                    <a:pt x="222" y="3772"/>
                  </a:lnTo>
                  <a:lnTo>
                    <a:pt x="259" y="3746"/>
                  </a:lnTo>
                  <a:lnTo>
                    <a:pt x="291" y="3719"/>
                  </a:lnTo>
                  <a:lnTo>
                    <a:pt x="339" y="3682"/>
                  </a:lnTo>
                  <a:lnTo>
                    <a:pt x="365" y="3656"/>
                  </a:lnTo>
                  <a:lnTo>
                    <a:pt x="407" y="3624"/>
                  </a:lnTo>
                  <a:lnTo>
                    <a:pt x="444" y="3587"/>
                  </a:lnTo>
                  <a:lnTo>
                    <a:pt x="476" y="3555"/>
                  </a:lnTo>
                  <a:lnTo>
                    <a:pt x="508" y="3524"/>
                  </a:lnTo>
                  <a:lnTo>
                    <a:pt x="550" y="3481"/>
                  </a:lnTo>
                  <a:lnTo>
                    <a:pt x="582" y="3449"/>
                  </a:lnTo>
                  <a:lnTo>
                    <a:pt x="618" y="3412"/>
                  </a:lnTo>
                  <a:lnTo>
                    <a:pt x="655" y="3375"/>
                  </a:lnTo>
                  <a:lnTo>
                    <a:pt x="682" y="3344"/>
                  </a:lnTo>
                  <a:lnTo>
                    <a:pt x="719" y="3307"/>
                  </a:lnTo>
                  <a:lnTo>
                    <a:pt x="756" y="3270"/>
                  </a:lnTo>
                  <a:lnTo>
                    <a:pt x="793" y="3227"/>
                  </a:lnTo>
                  <a:lnTo>
                    <a:pt x="830" y="3190"/>
                  </a:lnTo>
                  <a:lnTo>
                    <a:pt x="856" y="3159"/>
                  </a:lnTo>
                  <a:lnTo>
                    <a:pt x="893" y="3121"/>
                  </a:lnTo>
                  <a:lnTo>
                    <a:pt x="930" y="3079"/>
                  </a:lnTo>
                  <a:lnTo>
                    <a:pt x="967" y="3042"/>
                  </a:lnTo>
                  <a:lnTo>
                    <a:pt x="1009" y="3000"/>
                  </a:lnTo>
                  <a:lnTo>
                    <a:pt x="1046" y="2952"/>
                  </a:lnTo>
                  <a:lnTo>
                    <a:pt x="1089" y="2905"/>
                  </a:lnTo>
                  <a:lnTo>
                    <a:pt x="1141" y="2852"/>
                  </a:lnTo>
                  <a:lnTo>
                    <a:pt x="1189" y="2799"/>
                  </a:lnTo>
                  <a:lnTo>
                    <a:pt x="1231" y="2746"/>
                  </a:lnTo>
                  <a:lnTo>
                    <a:pt x="1289" y="2688"/>
                  </a:lnTo>
                  <a:lnTo>
                    <a:pt x="1342" y="2624"/>
                  </a:lnTo>
                  <a:lnTo>
                    <a:pt x="1400" y="2561"/>
                  </a:lnTo>
                  <a:lnTo>
                    <a:pt x="1453" y="2497"/>
                  </a:lnTo>
                  <a:lnTo>
                    <a:pt x="1522" y="2423"/>
                  </a:lnTo>
                  <a:lnTo>
                    <a:pt x="1580" y="2354"/>
                  </a:lnTo>
                  <a:lnTo>
                    <a:pt x="1649" y="2275"/>
                  </a:lnTo>
                  <a:lnTo>
                    <a:pt x="1712" y="2196"/>
                  </a:lnTo>
                  <a:lnTo>
                    <a:pt x="1781" y="2116"/>
                  </a:lnTo>
                  <a:lnTo>
                    <a:pt x="1849" y="2032"/>
                  </a:lnTo>
                  <a:lnTo>
                    <a:pt x="1918" y="1947"/>
                  </a:lnTo>
                  <a:lnTo>
                    <a:pt x="1992" y="1857"/>
                  </a:lnTo>
                  <a:lnTo>
                    <a:pt x="2061" y="1767"/>
                  </a:lnTo>
                  <a:lnTo>
                    <a:pt x="2129" y="1677"/>
                  </a:lnTo>
                  <a:lnTo>
                    <a:pt x="2198" y="1582"/>
                  </a:lnTo>
                  <a:lnTo>
                    <a:pt x="2261" y="1498"/>
                  </a:lnTo>
                  <a:lnTo>
                    <a:pt x="2319" y="1408"/>
                  </a:lnTo>
                  <a:lnTo>
                    <a:pt x="2377" y="1323"/>
                  </a:lnTo>
                  <a:lnTo>
                    <a:pt x="2414" y="1249"/>
                  </a:lnTo>
                  <a:lnTo>
                    <a:pt x="2451" y="1175"/>
                  </a:lnTo>
                  <a:lnTo>
                    <a:pt x="2478" y="1111"/>
                  </a:lnTo>
                  <a:lnTo>
                    <a:pt x="2494" y="1053"/>
                  </a:lnTo>
                  <a:lnTo>
                    <a:pt x="2504" y="1000"/>
                  </a:lnTo>
                  <a:lnTo>
                    <a:pt x="2499" y="958"/>
                  </a:lnTo>
                  <a:lnTo>
                    <a:pt x="2499" y="905"/>
                  </a:lnTo>
                  <a:lnTo>
                    <a:pt x="2488" y="857"/>
                  </a:lnTo>
                  <a:lnTo>
                    <a:pt x="2478" y="815"/>
                  </a:lnTo>
                  <a:lnTo>
                    <a:pt x="2457" y="762"/>
                  </a:lnTo>
                  <a:lnTo>
                    <a:pt x="2436" y="709"/>
                  </a:lnTo>
                  <a:lnTo>
                    <a:pt x="2404" y="667"/>
                  </a:lnTo>
                  <a:lnTo>
                    <a:pt x="2383" y="619"/>
                  </a:lnTo>
                  <a:lnTo>
                    <a:pt x="2356" y="582"/>
                  </a:lnTo>
                  <a:lnTo>
                    <a:pt x="2340" y="540"/>
                  </a:lnTo>
                  <a:lnTo>
                    <a:pt x="2309" y="492"/>
                  </a:lnTo>
                  <a:lnTo>
                    <a:pt x="2282" y="445"/>
                  </a:lnTo>
                  <a:lnTo>
                    <a:pt x="2261" y="403"/>
                  </a:lnTo>
                  <a:lnTo>
                    <a:pt x="2240" y="360"/>
                  </a:lnTo>
                  <a:lnTo>
                    <a:pt x="2208" y="318"/>
                  </a:lnTo>
                  <a:lnTo>
                    <a:pt x="2187" y="276"/>
                  </a:lnTo>
                  <a:lnTo>
                    <a:pt x="2161" y="239"/>
                  </a:lnTo>
                  <a:lnTo>
                    <a:pt x="2134" y="191"/>
                  </a:lnTo>
                  <a:lnTo>
                    <a:pt x="2119" y="149"/>
                  </a:lnTo>
                  <a:lnTo>
                    <a:pt x="2092" y="112"/>
                  </a:lnTo>
                  <a:lnTo>
                    <a:pt x="2071" y="80"/>
                  </a:lnTo>
                  <a:lnTo>
                    <a:pt x="2050" y="38"/>
                  </a:lnTo>
                  <a:lnTo>
                    <a:pt x="2039" y="16"/>
                  </a:lnTo>
                  <a:lnTo>
                    <a:pt x="2029" y="6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6" name="Freeform 181">
              <a:extLst>
                <a:ext uri="{FF2B5EF4-FFF2-40B4-BE49-F238E27FC236}">
                  <a16:creationId xmlns:a16="http://schemas.microsoft.com/office/drawing/2014/main" id="{CC44728C-E5AE-4914-AF35-7EE49FBEB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" y="2359"/>
              <a:ext cx="69" cy="64"/>
            </a:xfrm>
            <a:custGeom>
              <a:avLst/>
              <a:gdLst>
                <a:gd name="T0" fmla="*/ 69 w 69"/>
                <a:gd name="T1" fmla="*/ 0 h 64"/>
                <a:gd name="T2" fmla="*/ 0 w 69"/>
                <a:gd name="T3" fmla="*/ 43 h 64"/>
                <a:gd name="T4" fmla="*/ 43 w 69"/>
                <a:gd name="T5" fmla="*/ 27 h 64"/>
                <a:gd name="T6" fmla="*/ 32 w 69"/>
                <a:gd name="T7" fmla="*/ 64 h 64"/>
                <a:gd name="T8" fmla="*/ 69 w 69"/>
                <a:gd name="T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4">
                  <a:moveTo>
                    <a:pt x="69" y="0"/>
                  </a:moveTo>
                  <a:lnTo>
                    <a:pt x="0" y="43"/>
                  </a:lnTo>
                  <a:lnTo>
                    <a:pt x="43" y="27"/>
                  </a:lnTo>
                  <a:lnTo>
                    <a:pt x="32" y="64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7" name="Freeform 182">
              <a:extLst>
                <a:ext uri="{FF2B5EF4-FFF2-40B4-BE49-F238E27FC236}">
                  <a16:creationId xmlns:a16="http://schemas.microsoft.com/office/drawing/2014/main" id="{CADD91E8-BF6B-4CCB-B140-6F9DE3A70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" y="227"/>
              <a:ext cx="2980" cy="3830"/>
            </a:xfrm>
            <a:custGeom>
              <a:avLst/>
              <a:gdLst>
                <a:gd name="T0" fmla="*/ 0 w 2980"/>
                <a:gd name="T1" fmla="*/ 3830 h 3830"/>
                <a:gd name="T2" fmla="*/ 0 w 2980"/>
                <a:gd name="T3" fmla="*/ 3830 h 3830"/>
                <a:gd name="T4" fmla="*/ 0 w 2980"/>
                <a:gd name="T5" fmla="*/ 3830 h 3830"/>
                <a:gd name="T6" fmla="*/ 0 w 2980"/>
                <a:gd name="T7" fmla="*/ 3830 h 3830"/>
                <a:gd name="T8" fmla="*/ 0 w 2980"/>
                <a:gd name="T9" fmla="*/ 3830 h 3830"/>
                <a:gd name="T10" fmla="*/ 0 w 2980"/>
                <a:gd name="T11" fmla="*/ 3830 h 3830"/>
                <a:gd name="T12" fmla="*/ 6 w 2980"/>
                <a:gd name="T13" fmla="*/ 3830 h 3830"/>
                <a:gd name="T14" fmla="*/ 6 w 2980"/>
                <a:gd name="T15" fmla="*/ 3830 h 3830"/>
                <a:gd name="T16" fmla="*/ 11 w 2980"/>
                <a:gd name="T17" fmla="*/ 3830 h 3830"/>
                <a:gd name="T18" fmla="*/ 22 w 2980"/>
                <a:gd name="T19" fmla="*/ 3830 h 3830"/>
                <a:gd name="T20" fmla="*/ 32 w 2980"/>
                <a:gd name="T21" fmla="*/ 3830 h 3830"/>
                <a:gd name="T22" fmla="*/ 48 w 2980"/>
                <a:gd name="T23" fmla="*/ 3830 h 3830"/>
                <a:gd name="T24" fmla="*/ 80 w 2980"/>
                <a:gd name="T25" fmla="*/ 3830 h 3830"/>
                <a:gd name="T26" fmla="*/ 133 w 2980"/>
                <a:gd name="T27" fmla="*/ 3830 h 3830"/>
                <a:gd name="T28" fmla="*/ 222 w 2980"/>
                <a:gd name="T29" fmla="*/ 3814 h 3830"/>
                <a:gd name="T30" fmla="*/ 307 w 2980"/>
                <a:gd name="T31" fmla="*/ 3793 h 3830"/>
                <a:gd name="T32" fmla="*/ 391 w 2980"/>
                <a:gd name="T33" fmla="*/ 3756 h 3830"/>
                <a:gd name="T34" fmla="*/ 481 w 2980"/>
                <a:gd name="T35" fmla="*/ 3714 h 3830"/>
                <a:gd name="T36" fmla="*/ 560 w 2980"/>
                <a:gd name="T37" fmla="*/ 3672 h 3830"/>
                <a:gd name="T38" fmla="*/ 650 w 2980"/>
                <a:gd name="T39" fmla="*/ 3624 h 3830"/>
                <a:gd name="T40" fmla="*/ 729 w 2980"/>
                <a:gd name="T41" fmla="*/ 3571 h 3830"/>
                <a:gd name="T42" fmla="*/ 814 w 2980"/>
                <a:gd name="T43" fmla="*/ 3518 h 3830"/>
                <a:gd name="T44" fmla="*/ 898 w 2980"/>
                <a:gd name="T45" fmla="*/ 3460 h 3830"/>
                <a:gd name="T46" fmla="*/ 983 w 2980"/>
                <a:gd name="T47" fmla="*/ 3407 h 3830"/>
                <a:gd name="T48" fmla="*/ 1073 w 2980"/>
                <a:gd name="T49" fmla="*/ 3349 h 3830"/>
                <a:gd name="T50" fmla="*/ 1157 w 2980"/>
                <a:gd name="T51" fmla="*/ 3291 h 3830"/>
                <a:gd name="T52" fmla="*/ 1242 w 2980"/>
                <a:gd name="T53" fmla="*/ 3233 h 3830"/>
                <a:gd name="T54" fmla="*/ 1342 w 2980"/>
                <a:gd name="T55" fmla="*/ 3164 h 3830"/>
                <a:gd name="T56" fmla="*/ 1448 w 2980"/>
                <a:gd name="T57" fmla="*/ 3084 h 3830"/>
                <a:gd name="T58" fmla="*/ 1575 w 2980"/>
                <a:gd name="T59" fmla="*/ 3000 h 3830"/>
                <a:gd name="T60" fmla="*/ 1701 w 2980"/>
                <a:gd name="T61" fmla="*/ 2905 h 3830"/>
                <a:gd name="T62" fmla="*/ 1844 w 2980"/>
                <a:gd name="T63" fmla="*/ 2804 h 3830"/>
                <a:gd name="T64" fmla="*/ 2002 w 2980"/>
                <a:gd name="T65" fmla="*/ 2688 h 3830"/>
                <a:gd name="T66" fmla="*/ 2166 w 2980"/>
                <a:gd name="T67" fmla="*/ 2566 h 3830"/>
                <a:gd name="T68" fmla="*/ 2340 w 2980"/>
                <a:gd name="T69" fmla="*/ 2429 h 3830"/>
                <a:gd name="T70" fmla="*/ 2525 w 2980"/>
                <a:gd name="T71" fmla="*/ 2286 h 3830"/>
                <a:gd name="T72" fmla="*/ 2700 w 2980"/>
                <a:gd name="T73" fmla="*/ 2138 h 3830"/>
                <a:gd name="T74" fmla="*/ 2842 w 2980"/>
                <a:gd name="T75" fmla="*/ 1995 h 3830"/>
                <a:gd name="T76" fmla="*/ 2943 w 2980"/>
                <a:gd name="T77" fmla="*/ 1868 h 3830"/>
                <a:gd name="T78" fmla="*/ 2974 w 2980"/>
                <a:gd name="T79" fmla="*/ 1767 h 3830"/>
                <a:gd name="T80" fmla="*/ 2964 w 2980"/>
                <a:gd name="T81" fmla="*/ 1667 h 3830"/>
                <a:gd name="T82" fmla="*/ 2927 w 2980"/>
                <a:gd name="T83" fmla="*/ 1561 h 3830"/>
                <a:gd name="T84" fmla="*/ 2874 w 2980"/>
                <a:gd name="T85" fmla="*/ 1460 h 3830"/>
                <a:gd name="T86" fmla="*/ 2811 w 2980"/>
                <a:gd name="T87" fmla="*/ 1365 h 3830"/>
                <a:gd name="T88" fmla="*/ 2758 w 2980"/>
                <a:gd name="T89" fmla="*/ 1270 h 3830"/>
                <a:gd name="T90" fmla="*/ 2705 w 2980"/>
                <a:gd name="T91" fmla="*/ 1175 h 3830"/>
                <a:gd name="T92" fmla="*/ 2652 w 2980"/>
                <a:gd name="T93" fmla="*/ 1085 h 3830"/>
                <a:gd name="T94" fmla="*/ 2599 w 2980"/>
                <a:gd name="T95" fmla="*/ 995 h 3830"/>
                <a:gd name="T96" fmla="*/ 2557 w 2980"/>
                <a:gd name="T97" fmla="*/ 910 h 3830"/>
                <a:gd name="T98" fmla="*/ 2504 w 2980"/>
                <a:gd name="T99" fmla="*/ 831 h 3830"/>
                <a:gd name="T100" fmla="*/ 2451 w 2980"/>
                <a:gd name="T101" fmla="*/ 730 h 3830"/>
                <a:gd name="T102" fmla="*/ 2399 w 2980"/>
                <a:gd name="T103" fmla="*/ 641 h 3830"/>
                <a:gd name="T104" fmla="*/ 2351 w 2980"/>
                <a:gd name="T105" fmla="*/ 561 h 3830"/>
                <a:gd name="T106" fmla="*/ 2293 w 2980"/>
                <a:gd name="T107" fmla="*/ 466 h 3830"/>
                <a:gd name="T108" fmla="*/ 2251 w 2980"/>
                <a:gd name="T109" fmla="*/ 387 h 3830"/>
                <a:gd name="T110" fmla="*/ 2198 w 2980"/>
                <a:gd name="T111" fmla="*/ 291 h 3830"/>
                <a:gd name="T112" fmla="*/ 2145 w 2980"/>
                <a:gd name="T113" fmla="*/ 207 h 3830"/>
                <a:gd name="T114" fmla="*/ 2103 w 2980"/>
                <a:gd name="T115" fmla="*/ 127 h 3830"/>
                <a:gd name="T116" fmla="*/ 2055 w 2980"/>
                <a:gd name="T117" fmla="*/ 53 h 3830"/>
                <a:gd name="T118" fmla="*/ 2034 w 2980"/>
                <a:gd name="T119" fmla="*/ 11 h 3830"/>
                <a:gd name="T120" fmla="*/ 2029 w 2980"/>
                <a:gd name="T121" fmla="*/ 0 h 3830"/>
                <a:gd name="T122" fmla="*/ 2029 w 2980"/>
                <a:gd name="T123" fmla="*/ 0 h 3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80" h="3830">
                  <a:moveTo>
                    <a:pt x="0" y="3830"/>
                  </a:move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0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6" y="3830"/>
                  </a:lnTo>
                  <a:lnTo>
                    <a:pt x="11" y="3830"/>
                  </a:lnTo>
                  <a:lnTo>
                    <a:pt x="11" y="3830"/>
                  </a:lnTo>
                  <a:lnTo>
                    <a:pt x="16" y="3830"/>
                  </a:lnTo>
                  <a:lnTo>
                    <a:pt x="22" y="3830"/>
                  </a:lnTo>
                  <a:lnTo>
                    <a:pt x="27" y="3830"/>
                  </a:lnTo>
                  <a:lnTo>
                    <a:pt x="32" y="3830"/>
                  </a:lnTo>
                  <a:lnTo>
                    <a:pt x="37" y="3830"/>
                  </a:lnTo>
                  <a:lnTo>
                    <a:pt x="48" y="3830"/>
                  </a:lnTo>
                  <a:lnTo>
                    <a:pt x="59" y="3830"/>
                  </a:lnTo>
                  <a:lnTo>
                    <a:pt x="80" y="3830"/>
                  </a:lnTo>
                  <a:lnTo>
                    <a:pt x="101" y="3830"/>
                  </a:lnTo>
                  <a:lnTo>
                    <a:pt x="133" y="3830"/>
                  </a:lnTo>
                  <a:lnTo>
                    <a:pt x="170" y="3825"/>
                  </a:lnTo>
                  <a:lnTo>
                    <a:pt x="222" y="3814"/>
                  </a:lnTo>
                  <a:lnTo>
                    <a:pt x="254" y="3809"/>
                  </a:lnTo>
                  <a:lnTo>
                    <a:pt x="307" y="3793"/>
                  </a:lnTo>
                  <a:lnTo>
                    <a:pt x="344" y="3777"/>
                  </a:lnTo>
                  <a:lnTo>
                    <a:pt x="391" y="3756"/>
                  </a:lnTo>
                  <a:lnTo>
                    <a:pt x="428" y="3740"/>
                  </a:lnTo>
                  <a:lnTo>
                    <a:pt x="481" y="3714"/>
                  </a:lnTo>
                  <a:lnTo>
                    <a:pt x="518" y="3693"/>
                  </a:lnTo>
                  <a:lnTo>
                    <a:pt x="560" y="3672"/>
                  </a:lnTo>
                  <a:lnTo>
                    <a:pt x="608" y="3645"/>
                  </a:lnTo>
                  <a:lnTo>
                    <a:pt x="650" y="3624"/>
                  </a:lnTo>
                  <a:lnTo>
                    <a:pt x="687" y="3598"/>
                  </a:lnTo>
                  <a:lnTo>
                    <a:pt x="729" y="3571"/>
                  </a:lnTo>
                  <a:lnTo>
                    <a:pt x="772" y="3545"/>
                  </a:lnTo>
                  <a:lnTo>
                    <a:pt x="814" y="3518"/>
                  </a:lnTo>
                  <a:lnTo>
                    <a:pt x="867" y="3486"/>
                  </a:lnTo>
                  <a:lnTo>
                    <a:pt x="898" y="3460"/>
                  </a:lnTo>
                  <a:lnTo>
                    <a:pt x="941" y="3434"/>
                  </a:lnTo>
                  <a:lnTo>
                    <a:pt x="983" y="3407"/>
                  </a:lnTo>
                  <a:lnTo>
                    <a:pt x="1036" y="3375"/>
                  </a:lnTo>
                  <a:lnTo>
                    <a:pt x="1073" y="3349"/>
                  </a:lnTo>
                  <a:lnTo>
                    <a:pt x="1110" y="3323"/>
                  </a:lnTo>
                  <a:lnTo>
                    <a:pt x="1157" y="3291"/>
                  </a:lnTo>
                  <a:lnTo>
                    <a:pt x="1200" y="3264"/>
                  </a:lnTo>
                  <a:lnTo>
                    <a:pt x="1242" y="3233"/>
                  </a:lnTo>
                  <a:lnTo>
                    <a:pt x="1289" y="3196"/>
                  </a:lnTo>
                  <a:lnTo>
                    <a:pt x="1342" y="3164"/>
                  </a:lnTo>
                  <a:lnTo>
                    <a:pt x="1395" y="3127"/>
                  </a:lnTo>
                  <a:lnTo>
                    <a:pt x="1448" y="3084"/>
                  </a:lnTo>
                  <a:lnTo>
                    <a:pt x="1511" y="3042"/>
                  </a:lnTo>
                  <a:lnTo>
                    <a:pt x="1575" y="3000"/>
                  </a:lnTo>
                  <a:lnTo>
                    <a:pt x="1633" y="2958"/>
                  </a:lnTo>
                  <a:lnTo>
                    <a:pt x="1701" y="2905"/>
                  </a:lnTo>
                  <a:lnTo>
                    <a:pt x="1770" y="2857"/>
                  </a:lnTo>
                  <a:lnTo>
                    <a:pt x="1844" y="2804"/>
                  </a:lnTo>
                  <a:lnTo>
                    <a:pt x="1918" y="2746"/>
                  </a:lnTo>
                  <a:lnTo>
                    <a:pt x="2002" y="2688"/>
                  </a:lnTo>
                  <a:lnTo>
                    <a:pt x="2082" y="2630"/>
                  </a:lnTo>
                  <a:lnTo>
                    <a:pt x="2166" y="2566"/>
                  </a:lnTo>
                  <a:lnTo>
                    <a:pt x="2251" y="2497"/>
                  </a:lnTo>
                  <a:lnTo>
                    <a:pt x="2340" y="2429"/>
                  </a:lnTo>
                  <a:lnTo>
                    <a:pt x="2430" y="2360"/>
                  </a:lnTo>
                  <a:lnTo>
                    <a:pt x="2525" y="2286"/>
                  </a:lnTo>
                  <a:lnTo>
                    <a:pt x="2615" y="2212"/>
                  </a:lnTo>
                  <a:lnTo>
                    <a:pt x="2700" y="2138"/>
                  </a:lnTo>
                  <a:lnTo>
                    <a:pt x="2774" y="2069"/>
                  </a:lnTo>
                  <a:lnTo>
                    <a:pt x="2842" y="1995"/>
                  </a:lnTo>
                  <a:lnTo>
                    <a:pt x="2895" y="1931"/>
                  </a:lnTo>
                  <a:lnTo>
                    <a:pt x="2943" y="1868"/>
                  </a:lnTo>
                  <a:lnTo>
                    <a:pt x="2969" y="1815"/>
                  </a:lnTo>
                  <a:lnTo>
                    <a:pt x="2974" y="1767"/>
                  </a:lnTo>
                  <a:lnTo>
                    <a:pt x="2980" y="1725"/>
                  </a:lnTo>
                  <a:lnTo>
                    <a:pt x="2964" y="1667"/>
                  </a:lnTo>
                  <a:lnTo>
                    <a:pt x="2948" y="1614"/>
                  </a:lnTo>
                  <a:lnTo>
                    <a:pt x="2927" y="1561"/>
                  </a:lnTo>
                  <a:lnTo>
                    <a:pt x="2895" y="1513"/>
                  </a:lnTo>
                  <a:lnTo>
                    <a:pt x="2874" y="1460"/>
                  </a:lnTo>
                  <a:lnTo>
                    <a:pt x="2842" y="1413"/>
                  </a:lnTo>
                  <a:lnTo>
                    <a:pt x="2811" y="1365"/>
                  </a:lnTo>
                  <a:lnTo>
                    <a:pt x="2784" y="1318"/>
                  </a:lnTo>
                  <a:lnTo>
                    <a:pt x="2758" y="1270"/>
                  </a:lnTo>
                  <a:lnTo>
                    <a:pt x="2731" y="1222"/>
                  </a:lnTo>
                  <a:lnTo>
                    <a:pt x="2705" y="1175"/>
                  </a:lnTo>
                  <a:lnTo>
                    <a:pt x="2679" y="1127"/>
                  </a:lnTo>
                  <a:lnTo>
                    <a:pt x="2652" y="1085"/>
                  </a:lnTo>
                  <a:lnTo>
                    <a:pt x="2626" y="1043"/>
                  </a:lnTo>
                  <a:lnTo>
                    <a:pt x="2599" y="995"/>
                  </a:lnTo>
                  <a:lnTo>
                    <a:pt x="2578" y="953"/>
                  </a:lnTo>
                  <a:lnTo>
                    <a:pt x="2557" y="910"/>
                  </a:lnTo>
                  <a:lnTo>
                    <a:pt x="2531" y="868"/>
                  </a:lnTo>
                  <a:lnTo>
                    <a:pt x="2504" y="831"/>
                  </a:lnTo>
                  <a:lnTo>
                    <a:pt x="2478" y="778"/>
                  </a:lnTo>
                  <a:lnTo>
                    <a:pt x="2451" y="730"/>
                  </a:lnTo>
                  <a:lnTo>
                    <a:pt x="2420" y="688"/>
                  </a:lnTo>
                  <a:lnTo>
                    <a:pt x="2399" y="641"/>
                  </a:lnTo>
                  <a:lnTo>
                    <a:pt x="2377" y="598"/>
                  </a:lnTo>
                  <a:lnTo>
                    <a:pt x="2351" y="561"/>
                  </a:lnTo>
                  <a:lnTo>
                    <a:pt x="2319" y="508"/>
                  </a:lnTo>
                  <a:lnTo>
                    <a:pt x="2293" y="466"/>
                  </a:lnTo>
                  <a:lnTo>
                    <a:pt x="2272" y="424"/>
                  </a:lnTo>
                  <a:lnTo>
                    <a:pt x="2251" y="387"/>
                  </a:lnTo>
                  <a:lnTo>
                    <a:pt x="2219" y="334"/>
                  </a:lnTo>
                  <a:lnTo>
                    <a:pt x="2198" y="291"/>
                  </a:lnTo>
                  <a:lnTo>
                    <a:pt x="2171" y="254"/>
                  </a:lnTo>
                  <a:lnTo>
                    <a:pt x="2145" y="207"/>
                  </a:lnTo>
                  <a:lnTo>
                    <a:pt x="2124" y="170"/>
                  </a:lnTo>
                  <a:lnTo>
                    <a:pt x="2103" y="127"/>
                  </a:lnTo>
                  <a:lnTo>
                    <a:pt x="2082" y="96"/>
                  </a:lnTo>
                  <a:lnTo>
                    <a:pt x="2055" y="53"/>
                  </a:lnTo>
                  <a:lnTo>
                    <a:pt x="2045" y="27"/>
                  </a:lnTo>
                  <a:lnTo>
                    <a:pt x="2034" y="11"/>
                  </a:lnTo>
                  <a:lnTo>
                    <a:pt x="2034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  <a:lnTo>
                    <a:pt x="2029" y="0"/>
                  </a:lnTo>
                </a:path>
              </a:pathLst>
            </a:custGeom>
            <a:noFill/>
            <a:ln w="79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68" name="Freeform 183">
              <a:extLst>
                <a:ext uri="{FF2B5EF4-FFF2-40B4-BE49-F238E27FC236}">
                  <a16:creationId xmlns:a16="http://schemas.microsoft.com/office/drawing/2014/main" id="{0459B659-81D5-49FC-AD31-CA4071CAA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2597"/>
              <a:ext cx="80" cy="59"/>
            </a:xfrm>
            <a:custGeom>
              <a:avLst/>
              <a:gdLst>
                <a:gd name="T0" fmla="*/ 80 w 80"/>
                <a:gd name="T1" fmla="*/ 0 h 59"/>
                <a:gd name="T2" fmla="*/ 0 w 80"/>
                <a:gd name="T3" fmla="*/ 27 h 59"/>
                <a:gd name="T4" fmla="*/ 48 w 80"/>
                <a:gd name="T5" fmla="*/ 22 h 59"/>
                <a:gd name="T6" fmla="*/ 32 w 80"/>
                <a:gd name="T7" fmla="*/ 59 h 59"/>
                <a:gd name="T8" fmla="*/ 80 w 80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9">
                  <a:moveTo>
                    <a:pt x="80" y="0"/>
                  </a:moveTo>
                  <a:lnTo>
                    <a:pt x="0" y="27"/>
                  </a:lnTo>
                  <a:lnTo>
                    <a:pt x="48" y="22"/>
                  </a:lnTo>
                  <a:lnTo>
                    <a:pt x="32" y="5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FFFF"/>
            </a:solidFill>
            <a:ln w="7938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269" name="TextBox 1268">
            <a:extLst>
              <a:ext uri="{FF2B5EF4-FFF2-40B4-BE49-F238E27FC236}">
                <a16:creationId xmlns:a16="http://schemas.microsoft.com/office/drawing/2014/main" id="{CD3D3883-A589-43E5-B5D4-05EAFD267EFA}"/>
              </a:ext>
            </a:extLst>
          </p:cNvPr>
          <p:cNvSpPr txBox="1"/>
          <p:nvPr/>
        </p:nvSpPr>
        <p:spPr>
          <a:xfrm>
            <a:off x="3455593" y="9317462"/>
            <a:ext cx="36861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43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600" b="1" dirty="0" err="1">
                <a:solidFill>
                  <a:srgbClr val="000000"/>
                </a:solidFill>
                <a:latin typeface="Tahoma" panose="020B0604030504040204" pitchFamily="34" charset="0"/>
              </a:rPr>
              <a:t>AcOH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122</Words>
  <Application>Microsoft Office PowerPoint</Application>
  <PresentationFormat>Widescreen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Raunak Jalan</dc:creator>
  <cp:lastModifiedBy>Raunak Jalan</cp:lastModifiedBy>
  <cp:revision>3</cp:revision>
  <dcterms:created xsi:type="dcterms:W3CDTF">2025-03-27T11:35:57Z</dcterms:created>
  <dcterms:modified xsi:type="dcterms:W3CDTF">2025-03-27T11:51:29Z</dcterms:modified>
</cp:coreProperties>
</file>