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r>
              <a:rPr lang="en-US" sz="5400" dirty="0"/>
              <a:t>Final project</a:t>
            </a:r>
            <a:br>
              <a:rPr lang="en-US" sz="5400" dirty="0"/>
            </a:br>
            <a:br>
              <a:rPr lang="en-US" sz="5400" dirty="0"/>
            </a:br>
            <a:r>
              <a:rPr lang="en-US" sz="3600" dirty="0">
                <a:solidFill>
                  <a:srgbClr val="00B050"/>
                </a:solidFill>
              </a:rPr>
              <a:t>Testing </a:t>
            </a:r>
            <a:br>
              <a:rPr lang="en-US" sz="3600" dirty="0">
                <a:solidFill>
                  <a:srgbClr val="00B050"/>
                </a:solidFill>
              </a:rPr>
            </a:br>
            <a:r>
              <a:rPr lang="en-US" sz="3600" dirty="0">
                <a:solidFill>
                  <a:srgbClr val="00B050"/>
                </a:solidFill>
              </a:rPr>
              <a:t>e-commerce</a:t>
            </a:r>
            <a:br>
              <a:rPr lang="en-US" sz="3600" dirty="0">
                <a:solidFill>
                  <a:srgbClr val="00B050"/>
                </a:solidFill>
              </a:rPr>
            </a:br>
            <a:r>
              <a:rPr lang="en-US" sz="3600" dirty="0">
                <a:solidFill>
                  <a:srgbClr val="00B050"/>
                </a:solidFill>
              </a:rPr>
              <a:t>using Django &amp; react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Rawad Ghname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42438"/>
                </a:solidFill>
                <a:effectLst/>
                <a:latin typeface="Roboto" panose="020B0604020202020204" pitchFamily="2" charset="0"/>
              </a:rPr>
              <a:t>The Type of tests 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164080"/>
            <a:ext cx="7454077" cy="4054605"/>
          </a:xfrm>
        </p:spPr>
        <p:txBody>
          <a:bodyPr>
            <a:normAutofit lnSpcReduction="10000"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Unit test -&gt;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Create User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Create Product 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API (INTEGRATION TESTS) -&gt;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Add new Product in database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Add new User in database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SELENIUM (E2E TESTS) -&gt;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Product buying process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Unit 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238703"/>
            <a:ext cx="7454077" cy="358978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Create Function: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Create user.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Create admin user.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Validate password.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Create Product.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244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API (INTEGRATION TESTS)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354580"/>
            <a:ext cx="7454077" cy="358978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b="1" u="sng" kern="100" dirty="0">
                <a:effectLst/>
                <a:latin typeface="Liberation Serif"/>
                <a:ea typeface="Noto Serif CJK SC"/>
                <a:cs typeface="Liberation Serif"/>
              </a:rPr>
              <a:t>Positive Scenario</a:t>
            </a:r>
            <a:endParaRPr lang="en-US" sz="2800" kern="100" dirty="0">
              <a:effectLst/>
              <a:latin typeface="Liberation Serif"/>
              <a:ea typeface="Noto Serif CJK SC"/>
              <a:cs typeface="Liberation Serif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Add new product to database by integration between create admin user and create product.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Create user in database and register this user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b="1" u="sng" kern="100" dirty="0">
                <a:effectLst/>
                <a:latin typeface="Liberation Serif"/>
                <a:ea typeface="Noto Serif CJK SC"/>
                <a:cs typeface="Liberation Serif"/>
              </a:rPr>
              <a:t>Negative Scenarios: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Add new product to database by integration between create non admin user and create product.</a:t>
            </a: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(We expect to receive a 403-response code)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800" kern="100" dirty="0">
              <a:effectLst/>
              <a:latin typeface="Liberation Serif"/>
              <a:ea typeface="Noto Serif CJK SC"/>
              <a:cs typeface="Liberation Serif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751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SELENIUM (E2E TESTS) -&gt;</a:t>
            </a: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238703"/>
            <a:ext cx="7454077" cy="358978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Product buying process: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latin typeface="Calibri" panose="020F0502020204030204" pitchFamily="34" charset="0"/>
                <a:cs typeface="Calibri" panose="020F0502020204030204" pitchFamily="34" charset="0"/>
              </a:rPr>
              <a:t>Open the e-commerce website.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latin typeface="Calibri" panose="020F0502020204030204" pitchFamily="34" charset="0"/>
                <a:cs typeface="Calibri" panose="020F0502020204030204" pitchFamily="34" charset="0"/>
              </a:rPr>
              <a:t>Click on the product.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latin typeface="Calibri" panose="020F0502020204030204" pitchFamily="34" charset="0"/>
                <a:cs typeface="Calibri" panose="020F0502020204030204" pitchFamily="34" charset="0"/>
              </a:rPr>
              <a:t>Select quantity to 2.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latin typeface="Calibri" panose="020F0502020204030204" pitchFamily="34" charset="0"/>
                <a:cs typeface="Calibri" panose="020F0502020204030204" pitchFamily="34" charset="0"/>
              </a:rPr>
              <a:t>Click 'Add to Cart' button.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latin typeface="Calibri" panose="020F0502020204030204" pitchFamily="34" charset="0"/>
                <a:cs typeface="Calibri" panose="020F0502020204030204" pitchFamily="34" charset="0"/>
              </a:rPr>
              <a:t>Click 'Proceed to checkout' button.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latin typeface="Calibri" panose="020F0502020204030204" pitchFamily="34" charset="0"/>
                <a:cs typeface="Calibri" panose="020F0502020204030204" pitchFamily="34" charset="0"/>
              </a:rPr>
              <a:t>Login to the website.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latin typeface="Calibri" panose="020F0502020204030204" pitchFamily="34" charset="0"/>
                <a:cs typeface="Calibri" panose="020F0502020204030204" pitchFamily="34" charset="0"/>
              </a:rPr>
              <a:t>Field shipping details 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latin typeface="Calibri" panose="020F0502020204030204" pitchFamily="34" charset="0"/>
                <a:cs typeface="Calibri" panose="020F0502020204030204" pitchFamily="34" charset="0"/>
              </a:rPr>
              <a:t>Make sure that Product is ordered.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Liberation Serif"/>
              <a:ea typeface="Noto Serif CJK SC"/>
              <a:cs typeface="Liberation Serif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Liberation Serif"/>
              <a:ea typeface="Noto Serif CJK SC"/>
              <a:cs typeface="Liberation Serif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23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Jenkins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Using Jenkins for: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Pulling the testing project from GitHub.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Build a testing automagical after a commit in the project.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Build a reports like (html, allure).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connection between Jira and Jenkins to open issues frailer in the project.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Build a container by using docker to version after passed testing.</a:t>
            </a:r>
          </a:p>
        </p:txBody>
      </p:sp>
    </p:spTree>
    <p:extLst>
      <p:ext uri="{BB962C8B-B14F-4D97-AF65-F5344CB8AC3E}">
        <p14:creationId xmlns:p14="http://schemas.microsoft.com/office/powerpoint/2010/main" val="3315790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4"/>
                </a:solidFill>
              </a:rPr>
              <a:t>Let's do some tensing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1940" y="2578580"/>
            <a:ext cx="7454077" cy="191213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6000" dirty="0">
                <a:solidFill>
                  <a:srgbClr val="FF0000"/>
                </a:solidFill>
                <a:latin typeface="Algerian" panose="04020705040A02060702" pitchFamily="82" charset="0"/>
                <a:cs typeface="Calibri" panose="020F0502020204030204" pitchFamily="34" charset="0"/>
              </a:rPr>
              <a:t>Questions</a:t>
            </a:r>
            <a:r>
              <a:rPr lang="en-US" sz="6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!?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60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836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80</TotalTime>
  <Words>248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Algerian</vt:lpstr>
      <vt:lpstr>Arial</vt:lpstr>
      <vt:lpstr>Calibri</vt:lpstr>
      <vt:lpstr>Century Gothic</vt:lpstr>
      <vt:lpstr>Liberation Serif</vt:lpstr>
      <vt:lpstr>Roboto</vt:lpstr>
      <vt:lpstr>Wingdings</vt:lpstr>
      <vt:lpstr>Vapor Trail</vt:lpstr>
      <vt:lpstr>Final project  Testing  e-commerce using Django &amp; react</vt:lpstr>
      <vt:lpstr>The Type of tests …</vt:lpstr>
      <vt:lpstr>Unit test</vt:lpstr>
      <vt:lpstr>API (INTEGRATION TESTS)</vt:lpstr>
      <vt:lpstr>SELENIUM (E2E TESTS) -&gt; </vt:lpstr>
      <vt:lpstr>Jenkins </vt:lpstr>
      <vt:lpstr>Let's do some tensing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 Testing  e-commerce using Django &amp; react</dc:title>
  <dc:creator>Rawad Ghname</dc:creator>
  <cp:lastModifiedBy>Rawad Ghname</cp:lastModifiedBy>
  <cp:revision>3</cp:revision>
  <dcterms:created xsi:type="dcterms:W3CDTF">2022-07-18T13:48:51Z</dcterms:created>
  <dcterms:modified xsi:type="dcterms:W3CDTF">2022-07-18T17:33:52Z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