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 panose="020B0604020202020204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7017" y="0"/>
            <a:ext cx="13449017" cy="70326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492" y="696122"/>
            <a:ext cx="9905998" cy="19050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b="1" u="sng" dirty="0">
                <a:latin typeface="ADLaM Display" panose="02000000000000000000" pitchFamily="2" charset="0"/>
                <a:ea typeface="ADLaM Display" panose="02000000000000000000" pitchFamily="2" charset="0"/>
              </a:rPr>
              <a:t>PAYROLL SYSTEM</a:t>
            </a:r>
            <a:br>
              <a:rPr lang="en-GB" sz="5400" b="1" u="sng" dirty="0"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5400" b="1" u="sng" dirty="0">
                <a:latin typeface="ADLaM Display" panose="02000000000000000000" pitchFamily="2" charset="0"/>
                <a:ea typeface="ADLaM Display" panose="02000000000000000000" pitchFamily="2" charset="0"/>
              </a:rPr>
              <a:t>In excel</a:t>
            </a:r>
            <a:r>
              <a:rPr lang="en-GB" sz="5400" b="1" u="sng" dirty="0"/>
              <a:t> </a:t>
            </a:r>
            <a:endParaRPr lang="en-US" sz="5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15355" y="3297244"/>
            <a:ext cx="730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Automating pay roll in excel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22356" y="5303433"/>
            <a:ext cx="5090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1" dirty="0"/>
              <a:t>PPRESENTED BY;</a:t>
            </a:r>
          </a:p>
          <a:p>
            <a:pPr lvl="3"/>
            <a:r>
              <a:rPr lang="en-GB" sz="1600" b="1" dirty="0"/>
              <a:t>    RAWAHA MUGHAL, </a:t>
            </a:r>
          </a:p>
          <a:p>
            <a:pPr lvl="3"/>
            <a:r>
              <a:rPr lang="en-GB" sz="1600" b="1" dirty="0"/>
              <a:t>    MUHAMMAD SAAD </a:t>
            </a:r>
          </a:p>
          <a:p>
            <a:pPr lvl="3"/>
            <a:r>
              <a:rPr lang="en-GB" sz="1600" b="1" dirty="0"/>
              <a:t>    AND MUDASIR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2190370" y="576853"/>
            <a:ext cx="7811259" cy="9288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889" y="88764"/>
            <a:ext cx="8676222" cy="1905000"/>
          </a:xfrm>
        </p:spPr>
        <p:txBody>
          <a:bodyPr anchor="ctr">
            <a:normAutofit/>
          </a:bodyPr>
          <a:lstStyle/>
          <a:p>
            <a:r>
              <a:rPr lang="en-GB" sz="3200" b="1" u="sng" dirty="0"/>
              <a:t>INTRODUCTION to </a:t>
            </a:r>
            <a:r>
              <a:rPr lang="en-GB" sz="3200" b="1" u="sng" dirty="0" err="1"/>
              <a:t>payrole</a:t>
            </a:r>
            <a:r>
              <a:rPr lang="en-GB" sz="3200" b="1" u="sng" dirty="0"/>
              <a:t> system </a:t>
            </a:r>
            <a:endParaRPr lang="en-US" sz="32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379643" y="1881688"/>
            <a:ext cx="943271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400" dirty="0"/>
              <a:t>This Excel-based payroll system is designed to </a:t>
            </a:r>
            <a:r>
              <a:rPr lang="en-GB" sz="2400" b="1" dirty="0"/>
              <a:t>automate</a:t>
            </a:r>
            <a:r>
              <a:rPr lang="en-GB" sz="2400" dirty="0"/>
              <a:t> and streamline the process of calculating employee salaries, deductions, and net pay, ensuring </a:t>
            </a:r>
            <a:r>
              <a:rPr lang="en-GB" sz="2400" b="1" dirty="0"/>
              <a:t>accuracy</a:t>
            </a:r>
            <a:r>
              <a:rPr lang="en-GB" sz="2400" dirty="0"/>
              <a:t> and </a:t>
            </a:r>
            <a:r>
              <a:rPr lang="en-GB" sz="2400" b="1" dirty="0"/>
              <a:t>efficiency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7789" y="3248410"/>
            <a:ext cx="10015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/>
              <a:t>Key Benefits: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Reduces manual errors and saves 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Ensures accurate and timely payroll processing.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Organizes employee data for easy record-keeping.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789" y="5080818"/>
            <a:ext cx="9666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400" b="1" dirty="0"/>
              <a:t>Objective: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To </a:t>
            </a:r>
            <a:r>
              <a:rPr lang="en-GB" sz="2400" b="1" dirty="0"/>
              <a:t>simplify</a:t>
            </a:r>
            <a:r>
              <a:rPr lang="en-GB" sz="2400" dirty="0"/>
              <a:t> payroll calculations.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To provide a </a:t>
            </a:r>
            <a:r>
              <a:rPr lang="en-GB" sz="2400" b="1" dirty="0"/>
              <a:t>user-friendly</a:t>
            </a:r>
            <a:r>
              <a:rPr lang="en-GB" sz="2400" dirty="0"/>
              <a:t> system for payroll management.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37309"/>
          </a:xfrm>
        </p:spPr>
        <p:txBody>
          <a:bodyPr/>
          <a:lstStyle/>
          <a:p>
            <a:pPr algn="ctr"/>
            <a:r>
              <a:rPr lang="en-GB" b="1" dirty="0"/>
              <a:t>Key features of </a:t>
            </a:r>
            <a:r>
              <a:rPr lang="en-US" b="1" dirty="0"/>
              <a:t>THE PAYROLL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FA8F4-3748-50BC-2AFA-F003EF65C529}"/>
              </a:ext>
            </a:extLst>
          </p:cNvPr>
          <p:cNvSpPr txBox="1"/>
          <p:nvPr/>
        </p:nvSpPr>
        <p:spPr>
          <a:xfrm>
            <a:off x="1553750" y="2184686"/>
            <a:ext cx="7572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Automatically calculates gross pay, deductions, and net pay based on input data.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FB9F8-3D56-05CA-7F76-B43DA6083716}"/>
              </a:ext>
            </a:extLst>
          </p:cNvPr>
          <p:cNvSpPr txBox="1"/>
          <p:nvPr/>
        </p:nvSpPr>
        <p:spPr>
          <a:xfrm>
            <a:off x="1141412" y="2879398"/>
            <a:ext cx="609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u="sng" dirty="0"/>
              <a:t>Deductions and Tax Handling:</a:t>
            </a:r>
            <a:endParaRPr lang="en-US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B2C05-592D-A660-1662-4315D42019A2}"/>
              </a:ext>
            </a:extLst>
          </p:cNvPr>
          <p:cNvSpPr txBox="1"/>
          <p:nvPr/>
        </p:nvSpPr>
        <p:spPr>
          <a:xfrm>
            <a:off x="1553750" y="3248730"/>
            <a:ext cx="929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Includes customizable fields for taxes, benefits, and other deductions.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A21C6-9012-1EE0-1D55-4813D055E389}"/>
              </a:ext>
            </a:extLst>
          </p:cNvPr>
          <p:cNvSpPr txBox="1"/>
          <p:nvPr/>
        </p:nvSpPr>
        <p:spPr>
          <a:xfrm>
            <a:off x="1141412" y="3714824"/>
            <a:ext cx="445063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u="sng" dirty="0"/>
              <a:t>Attendance &amp; Hours Tracking:</a:t>
            </a: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6F4FA-72A3-876A-69B3-EAC3374202C0}"/>
              </a:ext>
            </a:extLst>
          </p:cNvPr>
          <p:cNvSpPr txBox="1"/>
          <p:nvPr/>
        </p:nvSpPr>
        <p:spPr>
          <a:xfrm>
            <a:off x="1553750" y="4084156"/>
            <a:ext cx="694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Tracks employee attendance and hours worked to ensure accurate pay.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C21F1-2D15-3EC4-3FDE-CE0C5AC41B16}"/>
              </a:ext>
            </a:extLst>
          </p:cNvPr>
          <p:cNvSpPr txBox="1"/>
          <p:nvPr/>
        </p:nvSpPr>
        <p:spPr>
          <a:xfrm>
            <a:off x="1141412" y="4788032"/>
            <a:ext cx="4878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u="sng" dirty="0"/>
              <a:t>User-Friendly Interface:</a:t>
            </a:r>
            <a:endParaRPr lang="en-US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248DC-9519-79A7-45C9-B8D6CC3A0739}"/>
              </a:ext>
            </a:extLst>
          </p:cNvPr>
          <p:cNvSpPr txBox="1"/>
          <p:nvPr/>
        </p:nvSpPr>
        <p:spPr>
          <a:xfrm>
            <a:off x="1553749" y="5157364"/>
            <a:ext cx="533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Simple and intuitive layout, making it easy for anyone to use.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DB4D-3414-C93E-FA3F-837BD2CA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3343"/>
            <a:ext cx="9905998" cy="549603"/>
          </a:xfrm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Automated Calculations:</a:t>
            </a:r>
            <a:endParaRPr lang="en-US" b="1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938FBB-0FEA-C3C7-F930-36D77E55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884" y="0"/>
            <a:ext cx="12271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7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Mesh</vt:lpstr>
      <vt:lpstr>PAYROLL SYSTEM In excel </vt:lpstr>
      <vt:lpstr>INTRODUCTION to payrole system </vt:lpstr>
      <vt:lpstr>Key features of THE PAYROLL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Rawaha Mughal</dc:creator>
  <cp:lastModifiedBy>Rawaha Mughal</cp:lastModifiedBy>
  <cp:revision>10</cp:revision>
  <dcterms:created xsi:type="dcterms:W3CDTF">2024-11-10T11:14:00Z</dcterms:created>
  <dcterms:modified xsi:type="dcterms:W3CDTF">2024-11-10T20:21:00Z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8CD167FE4EDE4877AC7C903911324BA7_13</vt:lpwstr>
  </property>
  <property fmtid="{D5CDD505-2E9C-101B-9397-08002B2CF9AE}" pid="3" name="KSOProductBuildVer">
    <vt:lpwstr>1033-12.2.0.18607</vt:lpwstr>
  </property>
</Properties>
</file>