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72" r:id="rId2"/>
    <p:sldId id="257" r:id="rId3"/>
    <p:sldId id="312" r:id="rId4"/>
    <p:sldId id="314" r:id="rId5"/>
    <p:sldId id="263" r:id="rId6"/>
    <p:sldId id="269" r:id="rId7"/>
    <p:sldId id="266" r:id="rId8"/>
    <p:sldId id="259" r:id="rId9"/>
    <p:sldId id="313" r:id="rId10"/>
    <p:sldId id="315" r:id="rId11"/>
    <p:sldId id="281" r:id="rId12"/>
  </p:sldIdLst>
  <p:sldSz cx="9144000" cy="5143500" type="screen16x9"/>
  <p:notesSz cx="6858000" cy="9144000"/>
  <p:embeddedFontLst>
    <p:embeddedFont>
      <p:font typeface="Abril Fatface" panose="020B0604020202020204" charset="0"/>
      <p:regular r:id="rId14"/>
    </p:embeddedFont>
    <p:embeddedFont>
      <p:font typeface="Crimson Text" panose="020B0604020202020204" charset="0"/>
      <p:regular r:id="rId15"/>
      <p:bold r:id="rId16"/>
      <p:italic r:id="rId17"/>
      <p:boldItalic r:id="rId18"/>
    </p:embeddedFont>
    <p:embeddedFont>
      <p:font typeface="Merriweather Light" panose="020B0604020202020204" pitchFamily="2" charset="0"/>
      <p:regular r:id="rId19"/>
      <p:bold r:id="rId20"/>
      <p:italic r:id="rId21"/>
      <p:boldItalic r:id="rId22"/>
    </p:embeddedFont>
    <p:embeddedFont>
      <p:font typeface="Poppins" panose="020B0502040204020203" pitchFamily="2" charset="0"/>
      <p:regular r:id="rId23"/>
      <p:bold r:id="rId24"/>
      <p:italic r:id="rId25"/>
      <p:boldItalic r:id="rId26"/>
    </p:embeddedFont>
    <p:embeddedFont>
      <p:font typeface="Vidaloka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EB4B5C-A9C8-49A2-9981-A7CE700CF7F6}">
  <a:tblStyle styleId="{48EB4B5C-A9C8-49A2-9981-A7CE700CF7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3" d="100"/>
          <a:sy n="113" d="100"/>
        </p:scale>
        <p:origin x="165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gee53a314c6_0_19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2" name="Google Shape;1282;gee53a314c6_0_19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256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ee7b630ba8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ee7b630ba8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23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11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cc7554a049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cc7554a049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cc7554a049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cc7554a049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16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/>
          <p:nvPr/>
        </p:nvSpPr>
        <p:spPr>
          <a:xfrm rot="912687" flipH="1">
            <a:off x="-258288" y="3375674"/>
            <a:ext cx="822728" cy="1248160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 rot="-4779463">
            <a:off x="8259027" y="-217548"/>
            <a:ext cx="1333738" cy="1333638"/>
          </a:xfrm>
          <a:custGeom>
            <a:avLst/>
            <a:gdLst/>
            <a:ahLst/>
            <a:cxnLst/>
            <a:rect l="l" t="t" r="r" b="b"/>
            <a:pathLst>
              <a:path w="7809" h="7809" extrusionOk="0">
                <a:moveTo>
                  <a:pt x="3902" y="202"/>
                </a:moveTo>
                <a:cubicBezTo>
                  <a:pt x="5946" y="202"/>
                  <a:pt x="7603" y="1863"/>
                  <a:pt x="7603" y="3899"/>
                </a:cubicBezTo>
                <a:cubicBezTo>
                  <a:pt x="7603" y="5939"/>
                  <a:pt x="5946" y="7600"/>
                  <a:pt x="3902" y="7600"/>
                </a:cubicBezTo>
                <a:cubicBezTo>
                  <a:pt x="1866" y="7600"/>
                  <a:pt x="205" y="5939"/>
                  <a:pt x="205" y="3899"/>
                </a:cubicBezTo>
                <a:cubicBezTo>
                  <a:pt x="205" y="1863"/>
                  <a:pt x="1862" y="202"/>
                  <a:pt x="3902" y="202"/>
                </a:cubicBezTo>
                <a:close/>
                <a:moveTo>
                  <a:pt x="3902" y="0"/>
                </a:moveTo>
                <a:cubicBezTo>
                  <a:pt x="1750" y="0"/>
                  <a:pt x="0" y="1753"/>
                  <a:pt x="0" y="3906"/>
                </a:cubicBezTo>
                <a:cubicBezTo>
                  <a:pt x="0" y="6059"/>
                  <a:pt x="1750" y="7809"/>
                  <a:pt x="3902" y="7809"/>
                </a:cubicBezTo>
                <a:cubicBezTo>
                  <a:pt x="6055" y="7809"/>
                  <a:pt x="7808" y="6059"/>
                  <a:pt x="7808" y="3906"/>
                </a:cubicBezTo>
                <a:cubicBezTo>
                  <a:pt x="7808" y="1753"/>
                  <a:pt x="6055" y="0"/>
                  <a:pt x="3902" y="0"/>
                </a:cubicBezTo>
                <a:close/>
              </a:path>
            </a:pathLst>
          </a:custGeom>
          <a:solidFill>
            <a:schemeClr val="dk2"/>
          </a:solidFill>
          <a:ln w="1143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7720" y="4072276"/>
            <a:ext cx="66487" cy="224980"/>
          </a:xfrm>
          <a:custGeom>
            <a:avLst/>
            <a:gdLst/>
            <a:ahLst/>
            <a:cxnLst/>
            <a:rect l="l" t="t" r="r" b="b"/>
            <a:pathLst>
              <a:path w="284" h="961" extrusionOk="0">
                <a:moveTo>
                  <a:pt x="0" y="0"/>
                </a:moveTo>
                <a:lnTo>
                  <a:pt x="0" y="960"/>
                </a:lnTo>
                <a:lnTo>
                  <a:pt x="284" y="960"/>
                </a:lnTo>
                <a:lnTo>
                  <a:pt x="284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7720" y="5394567"/>
            <a:ext cx="66487" cy="224980"/>
          </a:xfrm>
          <a:custGeom>
            <a:avLst/>
            <a:gdLst/>
            <a:ahLst/>
            <a:cxnLst/>
            <a:rect l="l" t="t" r="r" b="b"/>
            <a:pathLst>
              <a:path w="284" h="961" extrusionOk="0">
                <a:moveTo>
                  <a:pt x="0" y="1"/>
                </a:moveTo>
                <a:lnTo>
                  <a:pt x="0" y="961"/>
                </a:lnTo>
                <a:lnTo>
                  <a:pt x="284" y="961"/>
                </a:lnTo>
                <a:lnTo>
                  <a:pt x="284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588564" y="4812319"/>
            <a:ext cx="225682" cy="65785"/>
          </a:xfrm>
          <a:custGeom>
            <a:avLst/>
            <a:gdLst/>
            <a:ahLst/>
            <a:cxnLst/>
            <a:rect l="l" t="t" r="r" b="b"/>
            <a:pathLst>
              <a:path w="964" h="281" extrusionOk="0">
                <a:moveTo>
                  <a:pt x="0" y="0"/>
                </a:moveTo>
                <a:lnTo>
                  <a:pt x="0" y="280"/>
                </a:lnTo>
                <a:lnTo>
                  <a:pt x="964" y="280"/>
                </a:lnTo>
                <a:lnTo>
                  <a:pt x="964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-733025" y="4812319"/>
            <a:ext cx="224980" cy="65785"/>
          </a:xfrm>
          <a:custGeom>
            <a:avLst/>
            <a:gdLst/>
            <a:ahLst/>
            <a:cxnLst/>
            <a:rect l="l" t="t" r="r" b="b"/>
            <a:pathLst>
              <a:path w="961" h="281" extrusionOk="0">
                <a:moveTo>
                  <a:pt x="0" y="0"/>
                </a:moveTo>
                <a:lnTo>
                  <a:pt x="0" y="280"/>
                </a:lnTo>
                <a:lnTo>
                  <a:pt x="960" y="280"/>
                </a:lnTo>
                <a:lnTo>
                  <a:pt x="960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"/>
          <p:cNvSpPr/>
          <p:nvPr/>
        </p:nvSpPr>
        <p:spPr>
          <a:xfrm>
            <a:off x="405250" y="4274553"/>
            <a:ext cx="205783" cy="205783"/>
          </a:xfrm>
          <a:custGeom>
            <a:avLst/>
            <a:gdLst/>
            <a:ahLst/>
            <a:cxnLst/>
            <a:rect l="l" t="t" r="r" b="b"/>
            <a:pathLst>
              <a:path w="879" h="879" extrusionOk="0">
                <a:moveTo>
                  <a:pt x="681" y="1"/>
                </a:moveTo>
                <a:lnTo>
                  <a:pt x="1" y="681"/>
                </a:lnTo>
                <a:lnTo>
                  <a:pt x="199" y="879"/>
                </a:lnTo>
                <a:lnTo>
                  <a:pt x="879" y="202"/>
                </a:lnTo>
                <a:lnTo>
                  <a:pt x="681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"/>
          <p:cNvSpPr/>
          <p:nvPr/>
        </p:nvSpPr>
        <p:spPr>
          <a:xfrm>
            <a:off x="-530046" y="5209849"/>
            <a:ext cx="206719" cy="205783"/>
          </a:xfrm>
          <a:custGeom>
            <a:avLst/>
            <a:gdLst/>
            <a:ahLst/>
            <a:cxnLst/>
            <a:rect l="l" t="t" r="r" b="b"/>
            <a:pathLst>
              <a:path w="883" h="879" extrusionOk="0">
                <a:moveTo>
                  <a:pt x="681" y="0"/>
                </a:moveTo>
                <a:lnTo>
                  <a:pt x="1" y="680"/>
                </a:lnTo>
                <a:lnTo>
                  <a:pt x="203" y="879"/>
                </a:lnTo>
                <a:lnTo>
                  <a:pt x="883" y="199"/>
                </a:lnTo>
                <a:lnTo>
                  <a:pt x="681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404548" y="5209849"/>
            <a:ext cx="205783" cy="205783"/>
          </a:xfrm>
          <a:custGeom>
            <a:avLst/>
            <a:gdLst/>
            <a:ahLst/>
            <a:cxnLst/>
            <a:rect l="l" t="t" r="r" b="b"/>
            <a:pathLst>
              <a:path w="879" h="879" extrusionOk="0">
                <a:moveTo>
                  <a:pt x="202" y="0"/>
                </a:moveTo>
                <a:lnTo>
                  <a:pt x="0" y="199"/>
                </a:lnTo>
                <a:lnTo>
                  <a:pt x="680" y="879"/>
                </a:lnTo>
                <a:lnTo>
                  <a:pt x="878" y="680"/>
                </a:lnTo>
                <a:lnTo>
                  <a:pt x="202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-530748" y="4275490"/>
            <a:ext cx="205783" cy="205783"/>
          </a:xfrm>
          <a:custGeom>
            <a:avLst/>
            <a:gdLst/>
            <a:ahLst/>
            <a:cxnLst/>
            <a:rect l="l" t="t" r="r" b="b"/>
            <a:pathLst>
              <a:path w="879" h="879" extrusionOk="0">
                <a:moveTo>
                  <a:pt x="199" y="0"/>
                </a:moveTo>
                <a:lnTo>
                  <a:pt x="1" y="198"/>
                </a:lnTo>
                <a:lnTo>
                  <a:pt x="681" y="878"/>
                </a:lnTo>
                <a:lnTo>
                  <a:pt x="879" y="680"/>
                </a:lnTo>
                <a:lnTo>
                  <a:pt x="199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228492" y="4120973"/>
            <a:ext cx="149830" cy="233174"/>
          </a:xfrm>
          <a:custGeom>
            <a:avLst/>
            <a:gdLst/>
            <a:ahLst/>
            <a:cxnLst/>
            <a:rect l="l" t="t" r="r" b="b"/>
            <a:pathLst>
              <a:path w="640" h="996" extrusionOk="0">
                <a:moveTo>
                  <a:pt x="383" y="1"/>
                </a:moveTo>
                <a:lnTo>
                  <a:pt x="0" y="882"/>
                </a:lnTo>
                <a:lnTo>
                  <a:pt x="260" y="995"/>
                </a:lnTo>
                <a:lnTo>
                  <a:pt x="639" y="113"/>
                </a:lnTo>
                <a:lnTo>
                  <a:pt x="383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-296397" y="5335336"/>
            <a:ext cx="150767" cy="233174"/>
          </a:xfrm>
          <a:custGeom>
            <a:avLst/>
            <a:gdLst/>
            <a:ahLst/>
            <a:cxnLst/>
            <a:rect l="l" t="t" r="r" b="b"/>
            <a:pathLst>
              <a:path w="644" h="996" extrusionOk="0">
                <a:moveTo>
                  <a:pt x="383" y="1"/>
                </a:moveTo>
                <a:lnTo>
                  <a:pt x="1" y="886"/>
                </a:lnTo>
                <a:lnTo>
                  <a:pt x="260" y="995"/>
                </a:lnTo>
                <a:lnTo>
                  <a:pt x="643" y="114"/>
                </a:lnTo>
                <a:lnTo>
                  <a:pt x="383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530971" y="5033091"/>
            <a:ext cx="232939" cy="149830"/>
          </a:xfrm>
          <a:custGeom>
            <a:avLst/>
            <a:gdLst/>
            <a:ahLst/>
            <a:cxnLst/>
            <a:rect l="l" t="t" r="r" b="b"/>
            <a:pathLst>
              <a:path w="995" h="640" extrusionOk="0">
                <a:moveTo>
                  <a:pt x="113" y="0"/>
                </a:moveTo>
                <a:lnTo>
                  <a:pt x="0" y="260"/>
                </a:lnTo>
                <a:lnTo>
                  <a:pt x="882" y="639"/>
                </a:lnTo>
                <a:lnTo>
                  <a:pt x="994" y="379"/>
                </a:lnTo>
                <a:lnTo>
                  <a:pt x="113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-681051" y="4508202"/>
            <a:ext cx="232939" cy="149830"/>
          </a:xfrm>
          <a:custGeom>
            <a:avLst/>
            <a:gdLst/>
            <a:ahLst/>
            <a:cxnLst/>
            <a:rect l="l" t="t" r="r" b="b"/>
            <a:pathLst>
              <a:path w="995" h="640" extrusionOk="0">
                <a:moveTo>
                  <a:pt x="109" y="1"/>
                </a:moveTo>
                <a:lnTo>
                  <a:pt x="0" y="257"/>
                </a:lnTo>
                <a:lnTo>
                  <a:pt x="882" y="640"/>
                </a:lnTo>
                <a:lnTo>
                  <a:pt x="995" y="380"/>
                </a:lnTo>
                <a:lnTo>
                  <a:pt x="109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538931" y="4527399"/>
            <a:ext cx="233876" cy="145148"/>
          </a:xfrm>
          <a:custGeom>
            <a:avLst/>
            <a:gdLst/>
            <a:ahLst/>
            <a:cxnLst/>
            <a:rect l="l" t="t" r="r" b="b"/>
            <a:pathLst>
              <a:path w="999" h="620" extrusionOk="0">
                <a:moveTo>
                  <a:pt x="892" y="1"/>
                </a:moveTo>
                <a:lnTo>
                  <a:pt x="0" y="356"/>
                </a:lnTo>
                <a:lnTo>
                  <a:pt x="103" y="619"/>
                </a:lnTo>
                <a:lnTo>
                  <a:pt x="998" y="264"/>
                </a:lnTo>
                <a:lnTo>
                  <a:pt x="892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-691586" y="5016937"/>
            <a:ext cx="233876" cy="144212"/>
          </a:xfrm>
          <a:custGeom>
            <a:avLst/>
            <a:gdLst/>
            <a:ahLst/>
            <a:cxnLst/>
            <a:rect l="l" t="t" r="r" b="b"/>
            <a:pathLst>
              <a:path w="999" h="616" extrusionOk="0">
                <a:moveTo>
                  <a:pt x="893" y="1"/>
                </a:moveTo>
                <a:lnTo>
                  <a:pt x="1" y="353"/>
                </a:lnTo>
                <a:lnTo>
                  <a:pt x="103" y="616"/>
                </a:lnTo>
                <a:lnTo>
                  <a:pt x="998" y="261"/>
                </a:lnTo>
                <a:lnTo>
                  <a:pt x="893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211636" y="5343530"/>
            <a:ext cx="144212" cy="233642"/>
          </a:xfrm>
          <a:custGeom>
            <a:avLst/>
            <a:gdLst/>
            <a:ahLst/>
            <a:cxnLst/>
            <a:rect l="l" t="t" r="r" b="b"/>
            <a:pathLst>
              <a:path w="616" h="998" extrusionOk="0">
                <a:moveTo>
                  <a:pt x="260" y="0"/>
                </a:moveTo>
                <a:lnTo>
                  <a:pt x="1" y="103"/>
                </a:lnTo>
                <a:lnTo>
                  <a:pt x="356" y="998"/>
                </a:lnTo>
                <a:lnTo>
                  <a:pt x="616" y="892"/>
                </a:lnTo>
                <a:lnTo>
                  <a:pt x="260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-276263" y="4114651"/>
            <a:ext cx="144914" cy="232939"/>
          </a:xfrm>
          <a:custGeom>
            <a:avLst/>
            <a:gdLst/>
            <a:ahLst/>
            <a:cxnLst/>
            <a:rect l="l" t="t" r="r" b="b"/>
            <a:pathLst>
              <a:path w="619" h="995" extrusionOk="0">
                <a:moveTo>
                  <a:pt x="263" y="0"/>
                </a:moveTo>
                <a:lnTo>
                  <a:pt x="0" y="103"/>
                </a:lnTo>
                <a:lnTo>
                  <a:pt x="356" y="995"/>
                </a:lnTo>
                <a:lnTo>
                  <a:pt x="619" y="892"/>
                </a:lnTo>
                <a:lnTo>
                  <a:pt x="263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 rot="1747158">
            <a:off x="8251515" y="327703"/>
            <a:ext cx="672094" cy="1019643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-535648" y="113325"/>
            <a:ext cx="1712231" cy="1111700"/>
            <a:chOff x="-535648" y="113325"/>
            <a:chExt cx="1712231" cy="1111700"/>
          </a:xfrm>
        </p:grpSpPr>
        <p:sp>
          <p:nvSpPr>
            <p:cNvPr id="81" name="Google Shape;81;p4"/>
            <p:cNvSpPr/>
            <p:nvPr/>
          </p:nvSpPr>
          <p:spPr>
            <a:xfrm rot="1776853">
              <a:off x="411395" y="230897"/>
              <a:ext cx="647254" cy="648403"/>
            </a:xfrm>
            <a:custGeom>
              <a:avLst/>
              <a:gdLst/>
              <a:ahLst/>
              <a:cxnLst/>
              <a:rect l="l" t="t" r="r" b="b"/>
              <a:pathLst>
                <a:path w="1679" h="1682" extrusionOk="0">
                  <a:moveTo>
                    <a:pt x="1679" y="1"/>
                  </a:moveTo>
                  <a:lnTo>
                    <a:pt x="1" y="69"/>
                  </a:lnTo>
                  <a:lnTo>
                    <a:pt x="11" y="366"/>
                  </a:lnTo>
                  <a:lnTo>
                    <a:pt x="1368" y="315"/>
                  </a:lnTo>
                  <a:lnTo>
                    <a:pt x="1317" y="1668"/>
                  </a:lnTo>
                  <a:lnTo>
                    <a:pt x="1610" y="168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 rot="1776853">
              <a:off x="-3826" y="346439"/>
              <a:ext cx="647254" cy="647246"/>
            </a:xfrm>
            <a:custGeom>
              <a:avLst/>
              <a:gdLst/>
              <a:ahLst/>
              <a:cxnLst/>
              <a:rect l="l" t="t" r="r" b="b"/>
              <a:pathLst>
                <a:path w="1679" h="1679" extrusionOk="0">
                  <a:moveTo>
                    <a:pt x="1678" y="0"/>
                  </a:moveTo>
                  <a:lnTo>
                    <a:pt x="1" y="69"/>
                  </a:lnTo>
                  <a:lnTo>
                    <a:pt x="11" y="363"/>
                  </a:lnTo>
                  <a:lnTo>
                    <a:pt x="1367" y="308"/>
                  </a:lnTo>
                  <a:lnTo>
                    <a:pt x="1313" y="1665"/>
                  </a:lnTo>
                  <a:lnTo>
                    <a:pt x="1613" y="1678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 rot="1776853">
              <a:off x="-418362" y="460927"/>
              <a:ext cx="648410" cy="646090"/>
            </a:xfrm>
            <a:custGeom>
              <a:avLst/>
              <a:gdLst/>
              <a:ahLst/>
              <a:cxnLst/>
              <a:rect l="l" t="t" r="r" b="b"/>
              <a:pathLst>
                <a:path w="1682" h="1676" extrusionOk="0">
                  <a:moveTo>
                    <a:pt x="1681" y="1"/>
                  </a:moveTo>
                  <a:lnTo>
                    <a:pt x="0" y="66"/>
                  </a:lnTo>
                  <a:lnTo>
                    <a:pt x="14" y="363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12" y="1665"/>
                  </a:lnTo>
                  <a:lnTo>
                    <a:pt x="1613" y="1675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4"/>
          <p:cNvGrpSpPr/>
          <p:nvPr/>
        </p:nvGrpSpPr>
        <p:grpSpPr>
          <a:xfrm>
            <a:off x="7528650" y="4249243"/>
            <a:ext cx="1712227" cy="1111695"/>
            <a:chOff x="-836450" y="232618"/>
            <a:chExt cx="1712227" cy="1111695"/>
          </a:xfrm>
        </p:grpSpPr>
        <p:sp>
          <p:nvSpPr>
            <p:cNvPr id="85" name="Google Shape;85;p4"/>
            <p:cNvSpPr/>
            <p:nvPr/>
          </p:nvSpPr>
          <p:spPr>
            <a:xfrm rot="1776853">
              <a:off x="110590" y="350190"/>
              <a:ext cx="647254" cy="648399"/>
            </a:xfrm>
            <a:custGeom>
              <a:avLst/>
              <a:gdLst/>
              <a:ahLst/>
              <a:cxnLst/>
              <a:rect l="l" t="t" r="r" b="b"/>
              <a:pathLst>
                <a:path w="1679" h="1682" extrusionOk="0">
                  <a:moveTo>
                    <a:pt x="1679" y="1"/>
                  </a:moveTo>
                  <a:lnTo>
                    <a:pt x="1" y="69"/>
                  </a:lnTo>
                  <a:lnTo>
                    <a:pt x="11" y="366"/>
                  </a:lnTo>
                  <a:lnTo>
                    <a:pt x="1368" y="315"/>
                  </a:lnTo>
                  <a:lnTo>
                    <a:pt x="1317" y="1668"/>
                  </a:lnTo>
                  <a:lnTo>
                    <a:pt x="1610" y="168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 rot="1776853">
              <a:off x="-304630" y="465731"/>
              <a:ext cx="647254" cy="647243"/>
            </a:xfrm>
            <a:custGeom>
              <a:avLst/>
              <a:gdLst/>
              <a:ahLst/>
              <a:cxnLst/>
              <a:rect l="l" t="t" r="r" b="b"/>
              <a:pathLst>
                <a:path w="1679" h="1679" extrusionOk="0">
                  <a:moveTo>
                    <a:pt x="1678" y="0"/>
                  </a:moveTo>
                  <a:lnTo>
                    <a:pt x="1" y="69"/>
                  </a:lnTo>
                  <a:lnTo>
                    <a:pt x="11" y="363"/>
                  </a:lnTo>
                  <a:lnTo>
                    <a:pt x="1367" y="308"/>
                  </a:lnTo>
                  <a:lnTo>
                    <a:pt x="1313" y="1665"/>
                  </a:lnTo>
                  <a:lnTo>
                    <a:pt x="1613" y="1678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1776853">
              <a:off x="-719163" y="580218"/>
              <a:ext cx="648410" cy="646086"/>
            </a:xfrm>
            <a:custGeom>
              <a:avLst/>
              <a:gdLst/>
              <a:ahLst/>
              <a:cxnLst/>
              <a:rect l="l" t="t" r="r" b="b"/>
              <a:pathLst>
                <a:path w="1682" h="1676" extrusionOk="0">
                  <a:moveTo>
                    <a:pt x="1681" y="1"/>
                  </a:moveTo>
                  <a:lnTo>
                    <a:pt x="0" y="66"/>
                  </a:lnTo>
                  <a:lnTo>
                    <a:pt x="14" y="363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12" y="1665"/>
                  </a:lnTo>
                  <a:lnTo>
                    <a:pt x="1613" y="1675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1"/>
        </a:solidFill>
        <a:effectLst/>
      </p:bgPr>
    </p:bg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6"/>
          <p:cNvSpPr/>
          <p:nvPr/>
        </p:nvSpPr>
        <p:spPr>
          <a:xfrm>
            <a:off x="8032488" y="4036780"/>
            <a:ext cx="1536616" cy="1536596"/>
          </a:xfrm>
          <a:custGeom>
            <a:avLst/>
            <a:gdLst/>
            <a:ahLst/>
            <a:cxnLst/>
            <a:rect l="l" t="t" r="r" b="b"/>
            <a:pathLst>
              <a:path w="7809" h="7809" extrusionOk="0">
                <a:moveTo>
                  <a:pt x="3902" y="202"/>
                </a:moveTo>
                <a:cubicBezTo>
                  <a:pt x="5946" y="202"/>
                  <a:pt x="7603" y="1863"/>
                  <a:pt x="7603" y="3899"/>
                </a:cubicBezTo>
                <a:cubicBezTo>
                  <a:pt x="7603" y="5939"/>
                  <a:pt x="5946" y="7600"/>
                  <a:pt x="3902" y="7600"/>
                </a:cubicBezTo>
                <a:cubicBezTo>
                  <a:pt x="1866" y="7600"/>
                  <a:pt x="205" y="5939"/>
                  <a:pt x="205" y="3899"/>
                </a:cubicBezTo>
                <a:cubicBezTo>
                  <a:pt x="205" y="1863"/>
                  <a:pt x="1862" y="202"/>
                  <a:pt x="3902" y="202"/>
                </a:cubicBezTo>
                <a:close/>
                <a:moveTo>
                  <a:pt x="3902" y="0"/>
                </a:moveTo>
                <a:cubicBezTo>
                  <a:pt x="1750" y="0"/>
                  <a:pt x="0" y="1753"/>
                  <a:pt x="0" y="3906"/>
                </a:cubicBezTo>
                <a:cubicBezTo>
                  <a:pt x="0" y="6059"/>
                  <a:pt x="1750" y="7809"/>
                  <a:pt x="3902" y="7809"/>
                </a:cubicBezTo>
                <a:cubicBezTo>
                  <a:pt x="6055" y="7809"/>
                  <a:pt x="7808" y="6059"/>
                  <a:pt x="7808" y="3906"/>
                </a:cubicBezTo>
                <a:cubicBezTo>
                  <a:pt x="7808" y="1753"/>
                  <a:pt x="6055" y="0"/>
                  <a:pt x="3902" y="0"/>
                </a:cubicBezTo>
                <a:close/>
              </a:path>
            </a:pathLst>
          </a:custGeom>
          <a:solidFill>
            <a:schemeClr val="lt2"/>
          </a:solidFill>
          <a:ln w="2286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6"/>
          <p:cNvSpPr/>
          <p:nvPr/>
        </p:nvSpPr>
        <p:spPr>
          <a:xfrm rot="1170198">
            <a:off x="411666" y="837664"/>
            <a:ext cx="672089" cy="1019647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6"/>
          <p:cNvSpPr/>
          <p:nvPr/>
        </p:nvSpPr>
        <p:spPr>
          <a:xfrm rot="-609616" flipH="1">
            <a:off x="8283955" y="3579572"/>
            <a:ext cx="513575" cy="779148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6"/>
          <p:cNvSpPr/>
          <p:nvPr/>
        </p:nvSpPr>
        <p:spPr>
          <a:xfrm rot="2083159">
            <a:off x="7761415" y="196901"/>
            <a:ext cx="506454" cy="505959"/>
          </a:xfrm>
          <a:custGeom>
            <a:avLst/>
            <a:gdLst/>
            <a:ahLst/>
            <a:cxnLst/>
            <a:rect l="l" t="t" r="r" b="b"/>
            <a:pathLst>
              <a:path w="1061" h="1060" extrusionOk="0">
                <a:moveTo>
                  <a:pt x="100" y="1"/>
                </a:moveTo>
                <a:lnTo>
                  <a:pt x="1" y="1060"/>
                </a:lnTo>
                <a:lnTo>
                  <a:pt x="1" y="1060"/>
                </a:lnTo>
                <a:lnTo>
                  <a:pt x="1060" y="957"/>
                </a:lnTo>
                <a:lnTo>
                  <a:pt x="100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36"/>
          <p:cNvSpPr/>
          <p:nvPr/>
        </p:nvSpPr>
        <p:spPr>
          <a:xfrm rot="2083159">
            <a:off x="8177763" y="120657"/>
            <a:ext cx="507886" cy="506436"/>
          </a:xfrm>
          <a:custGeom>
            <a:avLst/>
            <a:gdLst/>
            <a:ahLst/>
            <a:cxnLst/>
            <a:rect l="l" t="t" r="r" b="b"/>
            <a:pathLst>
              <a:path w="1064" h="1061" extrusionOk="0">
                <a:moveTo>
                  <a:pt x="103" y="1"/>
                </a:moveTo>
                <a:lnTo>
                  <a:pt x="0" y="1060"/>
                </a:lnTo>
                <a:lnTo>
                  <a:pt x="1063" y="958"/>
                </a:lnTo>
                <a:lnTo>
                  <a:pt x="103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36"/>
          <p:cNvSpPr/>
          <p:nvPr/>
        </p:nvSpPr>
        <p:spPr>
          <a:xfrm rot="2083159">
            <a:off x="8595755" y="44211"/>
            <a:ext cx="504067" cy="505959"/>
          </a:xfrm>
          <a:custGeom>
            <a:avLst/>
            <a:gdLst/>
            <a:ahLst/>
            <a:cxnLst/>
            <a:rect l="l" t="t" r="r" b="b"/>
            <a:pathLst>
              <a:path w="1056" h="1060" extrusionOk="0">
                <a:moveTo>
                  <a:pt x="103" y="0"/>
                </a:moveTo>
                <a:lnTo>
                  <a:pt x="0" y="1059"/>
                </a:lnTo>
                <a:lnTo>
                  <a:pt x="1056" y="964"/>
                </a:lnTo>
                <a:lnTo>
                  <a:pt x="103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36"/>
          <p:cNvSpPr/>
          <p:nvPr/>
        </p:nvSpPr>
        <p:spPr>
          <a:xfrm rot="-8646680">
            <a:off x="923874" y="4461547"/>
            <a:ext cx="542923" cy="542396"/>
          </a:xfrm>
          <a:custGeom>
            <a:avLst/>
            <a:gdLst/>
            <a:ahLst/>
            <a:cxnLst/>
            <a:rect l="l" t="t" r="r" b="b"/>
            <a:pathLst>
              <a:path w="1061" h="1060" extrusionOk="0">
                <a:moveTo>
                  <a:pt x="100" y="1"/>
                </a:moveTo>
                <a:lnTo>
                  <a:pt x="1" y="1060"/>
                </a:lnTo>
                <a:lnTo>
                  <a:pt x="1" y="1060"/>
                </a:lnTo>
                <a:lnTo>
                  <a:pt x="1060" y="957"/>
                </a:lnTo>
                <a:lnTo>
                  <a:pt x="100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36"/>
          <p:cNvSpPr/>
          <p:nvPr/>
        </p:nvSpPr>
        <p:spPr>
          <a:xfrm rot="-8646680">
            <a:off x="474443" y="4533634"/>
            <a:ext cx="544458" cy="542908"/>
          </a:xfrm>
          <a:custGeom>
            <a:avLst/>
            <a:gdLst/>
            <a:ahLst/>
            <a:cxnLst/>
            <a:rect l="l" t="t" r="r" b="b"/>
            <a:pathLst>
              <a:path w="1064" h="1061" extrusionOk="0">
                <a:moveTo>
                  <a:pt x="103" y="1"/>
                </a:moveTo>
                <a:lnTo>
                  <a:pt x="0" y="1060"/>
                </a:lnTo>
                <a:lnTo>
                  <a:pt x="1063" y="958"/>
                </a:lnTo>
                <a:lnTo>
                  <a:pt x="103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36"/>
          <p:cNvSpPr/>
          <p:nvPr/>
        </p:nvSpPr>
        <p:spPr>
          <a:xfrm rot="-8646680">
            <a:off x="28862" y="4606983"/>
            <a:ext cx="540365" cy="542396"/>
          </a:xfrm>
          <a:custGeom>
            <a:avLst/>
            <a:gdLst/>
            <a:ahLst/>
            <a:cxnLst/>
            <a:rect l="l" t="t" r="r" b="b"/>
            <a:pathLst>
              <a:path w="1056" h="1060" extrusionOk="0">
                <a:moveTo>
                  <a:pt x="103" y="0"/>
                </a:moveTo>
                <a:lnTo>
                  <a:pt x="0" y="1059"/>
                </a:lnTo>
                <a:lnTo>
                  <a:pt x="1056" y="964"/>
                </a:lnTo>
                <a:lnTo>
                  <a:pt x="103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9" name="Google Shape;989;p36"/>
          <p:cNvGrpSpPr/>
          <p:nvPr/>
        </p:nvGrpSpPr>
        <p:grpSpPr>
          <a:xfrm>
            <a:off x="-643400" y="-515300"/>
            <a:ext cx="1946701" cy="1946700"/>
            <a:chOff x="5980205" y="1005933"/>
            <a:chExt cx="400944" cy="400943"/>
          </a:xfrm>
        </p:grpSpPr>
        <p:sp>
          <p:nvSpPr>
            <p:cNvPr id="990" name="Google Shape;990;p36"/>
            <p:cNvSpPr/>
            <p:nvPr/>
          </p:nvSpPr>
          <p:spPr>
            <a:xfrm>
              <a:off x="6172153" y="1005933"/>
              <a:ext cx="17229" cy="58299"/>
            </a:xfrm>
            <a:custGeom>
              <a:avLst/>
              <a:gdLst/>
              <a:ahLst/>
              <a:cxnLst/>
              <a:rect l="l" t="t" r="r" b="b"/>
              <a:pathLst>
                <a:path w="284" h="961" extrusionOk="0">
                  <a:moveTo>
                    <a:pt x="0" y="0"/>
                  </a:moveTo>
                  <a:lnTo>
                    <a:pt x="0" y="960"/>
                  </a:lnTo>
                  <a:lnTo>
                    <a:pt x="284" y="96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6172153" y="1348577"/>
              <a:ext cx="17229" cy="58299"/>
            </a:xfrm>
            <a:custGeom>
              <a:avLst/>
              <a:gdLst/>
              <a:ahLst/>
              <a:cxnLst/>
              <a:rect l="l" t="t" r="r" b="b"/>
              <a:pathLst>
                <a:path w="284" h="961" extrusionOk="0">
                  <a:moveTo>
                    <a:pt x="0" y="1"/>
                  </a:moveTo>
                  <a:lnTo>
                    <a:pt x="0" y="961"/>
                  </a:lnTo>
                  <a:lnTo>
                    <a:pt x="284" y="961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6322667" y="1197699"/>
              <a:ext cx="58481" cy="17047"/>
            </a:xfrm>
            <a:custGeom>
              <a:avLst/>
              <a:gdLst/>
              <a:ahLst/>
              <a:cxnLst/>
              <a:rect l="l" t="t" r="r" b="b"/>
              <a:pathLst>
                <a:path w="964" h="281" extrusionOk="0">
                  <a:moveTo>
                    <a:pt x="0" y="0"/>
                  </a:moveTo>
                  <a:lnTo>
                    <a:pt x="0" y="280"/>
                  </a:lnTo>
                  <a:lnTo>
                    <a:pt x="964" y="28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5980205" y="1197699"/>
              <a:ext cx="58299" cy="17047"/>
            </a:xfrm>
            <a:custGeom>
              <a:avLst/>
              <a:gdLst/>
              <a:ahLst/>
              <a:cxnLst/>
              <a:rect l="l" t="t" r="r" b="b"/>
              <a:pathLst>
                <a:path w="961" h="281" extrusionOk="0">
                  <a:moveTo>
                    <a:pt x="0" y="0"/>
                  </a:moveTo>
                  <a:lnTo>
                    <a:pt x="0" y="280"/>
                  </a:lnTo>
                  <a:lnTo>
                    <a:pt x="960" y="28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6275165" y="1058348"/>
              <a:ext cx="53325" cy="5332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681" y="1"/>
                  </a:moveTo>
                  <a:lnTo>
                    <a:pt x="1" y="681"/>
                  </a:lnTo>
                  <a:lnTo>
                    <a:pt x="199" y="879"/>
                  </a:lnTo>
                  <a:lnTo>
                    <a:pt x="879" y="202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6032802" y="1300711"/>
              <a:ext cx="53567" cy="53325"/>
            </a:xfrm>
            <a:custGeom>
              <a:avLst/>
              <a:gdLst/>
              <a:ahLst/>
              <a:cxnLst/>
              <a:rect l="l" t="t" r="r" b="b"/>
              <a:pathLst>
                <a:path w="883" h="879" extrusionOk="0">
                  <a:moveTo>
                    <a:pt x="681" y="0"/>
                  </a:moveTo>
                  <a:lnTo>
                    <a:pt x="1" y="680"/>
                  </a:lnTo>
                  <a:lnTo>
                    <a:pt x="203" y="879"/>
                  </a:lnTo>
                  <a:lnTo>
                    <a:pt x="883" y="199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6274983" y="1300711"/>
              <a:ext cx="53325" cy="5332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202" y="0"/>
                  </a:moveTo>
                  <a:lnTo>
                    <a:pt x="0" y="199"/>
                  </a:lnTo>
                  <a:lnTo>
                    <a:pt x="680" y="879"/>
                  </a:lnTo>
                  <a:lnTo>
                    <a:pt x="878" y="68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6032620" y="1058591"/>
              <a:ext cx="53325" cy="5332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99" y="0"/>
                  </a:moveTo>
                  <a:lnTo>
                    <a:pt x="1" y="198"/>
                  </a:lnTo>
                  <a:lnTo>
                    <a:pt x="681" y="878"/>
                  </a:lnTo>
                  <a:lnTo>
                    <a:pt x="879" y="68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6229362" y="1018551"/>
              <a:ext cx="38826" cy="60422"/>
            </a:xfrm>
            <a:custGeom>
              <a:avLst/>
              <a:gdLst/>
              <a:ahLst/>
              <a:cxnLst/>
              <a:rect l="l" t="t" r="r" b="b"/>
              <a:pathLst>
                <a:path w="640" h="996" extrusionOk="0">
                  <a:moveTo>
                    <a:pt x="383" y="1"/>
                  </a:moveTo>
                  <a:lnTo>
                    <a:pt x="0" y="882"/>
                  </a:lnTo>
                  <a:lnTo>
                    <a:pt x="260" y="995"/>
                  </a:lnTo>
                  <a:lnTo>
                    <a:pt x="639" y="113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6093348" y="1333228"/>
              <a:ext cx="39068" cy="60422"/>
            </a:xfrm>
            <a:custGeom>
              <a:avLst/>
              <a:gdLst/>
              <a:ahLst/>
              <a:cxnLst/>
              <a:rect l="l" t="t" r="r" b="b"/>
              <a:pathLst>
                <a:path w="644" h="996" extrusionOk="0">
                  <a:moveTo>
                    <a:pt x="383" y="1"/>
                  </a:moveTo>
                  <a:lnTo>
                    <a:pt x="1" y="886"/>
                  </a:lnTo>
                  <a:lnTo>
                    <a:pt x="260" y="995"/>
                  </a:lnTo>
                  <a:lnTo>
                    <a:pt x="643" y="11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6307743" y="1254908"/>
              <a:ext cx="60362" cy="38826"/>
            </a:xfrm>
            <a:custGeom>
              <a:avLst/>
              <a:gdLst/>
              <a:ahLst/>
              <a:cxnLst/>
              <a:rect l="l" t="t" r="r" b="b"/>
              <a:pathLst>
                <a:path w="995" h="640" extrusionOk="0">
                  <a:moveTo>
                    <a:pt x="113" y="0"/>
                  </a:moveTo>
                  <a:lnTo>
                    <a:pt x="0" y="260"/>
                  </a:lnTo>
                  <a:lnTo>
                    <a:pt x="882" y="639"/>
                  </a:lnTo>
                  <a:lnTo>
                    <a:pt x="994" y="37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993673" y="1118894"/>
              <a:ext cx="60362" cy="38826"/>
            </a:xfrm>
            <a:custGeom>
              <a:avLst/>
              <a:gdLst/>
              <a:ahLst/>
              <a:cxnLst/>
              <a:rect l="l" t="t" r="r" b="b"/>
              <a:pathLst>
                <a:path w="995" h="640" extrusionOk="0">
                  <a:moveTo>
                    <a:pt x="109" y="1"/>
                  </a:moveTo>
                  <a:lnTo>
                    <a:pt x="0" y="257"/>
                  </a:lnTo>
                  <a:lnTo>
                    <a:pt x="882" y="640"/>
                  </a:lnTo>
                  <a:lnTo>
                    <a:pt x="995" y="380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6309806" y="1123868"/>
              <a:ext cx="60604" cy="37612"/>
            </a:xfrm>
            <a:custGeom>
              <a:avLst/>
              <a:gdLst/>
              <a:ahLst/>
              <a:cxnLst/>
              <a:rect l="l" t="t" r="r" b="b"/>
              <a:pathLst>
                <a:path w="999" h="620" extrusionOk="0">
                  <a:moveTo>
                    <a:pt x="892" y="1"/>
                  </a:moveTo>
                  <a:lnTo>
                    <a:pt x="0" y="356"/>
                  </a:lnTo>
                  <a:lnTo>
                    <a:pt x="103" y="619"/>
                  </a:lnTo>
                  <a:lnTo>
                    <a:pt x="998" y="264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990943" y="1250722"/>
              <a:ext cx="60604" cy="37370"/>
            </a:xfrm>
            <a:custGeom>
              <a:avLst/>
              <a:gdLst/>
              <a:ahLst/>
              <a:cxnLst/>
              <a:rect l="l" t="t" r="r" b="b"/>
              <a:pathLst>
                <a:path w="999" h="616" extrusionOk="0">
                  <a:moveTo>
                    <a:pt x="893" y="1"/>
                  </a:moveTo>
                  <a:lnTo>
                    <a:pt x="1" y="353"/>
                  </a:lnTo>
                  <a:lnTo>
                    <a:pt x="103" y="616"/>
                  </a:lnTo>
                  <a:lnTo>
                    <a:pt x="998" y="26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6224994" y="1335352"/>
              <a:ext cx="37370" cy="60544"/>
            </a:xfrm>
            <a:custGeom>
              <a:avLst/>
              <a:gdLst/>
              <a:ahLst/>
              <a:cxnLst/>
              <a:rect l="l" t="t" r="r" b="b"/>
              <a:pathLst>
                <a:path w="616" h="998" extrusionOk="0">
                  <a:moveTo>
                    <a:pt x="260" y="0"/>
                  </a:moveTo>
                  <a:lnTo>
                    <a:pt x="1" y="103"/>
                  </a:lnTo>
                  <a:lnTo>
                    <a:pt x="356" y="998"/>
                  </a:lnTo>
                  <a:lnTo>
                    <a:pt x="616" y="89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098565" y="1016913"/>
              <a:ext cx="37552" cy="60362"/>
            </a:xfrm>
            <a:custGeom>
              <a:avLst/>
              <a:gdLst/>
              <a:ahLst/>
              <a:cxnLst/>
              <a:rect l="l" t="t" r="r" b="b"/>
              <a:pathLst>
                <a:path w="619" h="995" extrusionOk="0">
                  <a:moveTo>
                    <a:pt x="263" y="0"/>
                  </a:moveTo>
                  <a:lnTo>
                    <a:pt x="0" y="103"/>
                  </a:lnTo>
                  <a:lnTo>
                    <a:pt x="356" y="995"/>
                  </a:lnTo>
                  <a:lnTo>
                    <a:pt x="619" y="89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bg>
      <p:bgPr>
        <a:solidFill>
          <a:schemeClr val="accent2"/>
        </a:solidFill>
        <a:effectLst/>
      </p:bgPr>
    </p:bg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7"/>
          <p:cNvSpPr/>
          <p:nvPr/>
        </p:nvSpPr>
        <p:spPr>
          <a:xfrm rot="912687" flipH="1">
            <a:off x="-236838" y="3580674"/>
            <a:ext cx="822728" cy="1248160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37"/>
          <p:cNvSpPr/>
          <p:nvPr/>
        </p:nvSpPr>
        <p:spPr>
          <a:xfrm rot="-4779463">
            <a:off x="8259027" y="-217548"/>
            <a:ext cx="1333738" cy="1333638"/>
          </a:xfrm>
          <a:custGeom>
            <a:avLst/>
            <a:gdLst/>
            <a:ahLst/>
            <a:cxnLst/>
            <a:rect l="l" t="t" r="r" b="b"/>
            <a:pathLst>
              <a:path w="7809" h="7809" extrusionOk="0">
                <a:moveTo>
                  <a:pt x="3902" y="202"/>
                </a:moveTo>
                <a:cubicBezTo>
                  <a:pt x="5946" y="202"/>
                  <a:pt x="7603" y="1863"/>
                  <a:pt x="7603" y="3899"/>
                </a:cubicBezTo>
                <a:cubicBezTo>
                  <a:pt x="7603" y="5939"/>
                  <a:pt x="5946" y="7600"/>
                  <a:pt x="3902" y="7600"/>
                </a:cubicBezTo>
                <a:cubicBezTo>
                  <a:pt x="1866" y="7600"/>
                  <a:pt x="205" y="5939"/>
                  <a:pt x="205" y="3899"/>
                </a:cubicBezTo>
                <a:cubicBezTo>
                  <a:pt x="205" y="1863"/>
                  <a:pt x="1862" y="202"/>
                  <a:pt x="3902" y="202"/>
                </a:cubicBezTo>
                <a:close/>
                <a:moveTo>
                  <a:pt x="3902" y="0"/>
                </a:moveTo>
                <a:cubicBezTo>
                  <a:pt x="1750" y="0"/>
                  <a:pt x="0" y="1753"/>
                  <a:pt x="0" y="3906"/>
                </a:cubicBezTo>
                <a:cubicBezTo>
                  <a:pt x="0" y="6059"/>
                  <a:pt x="1750" y="7809"/>
                  <a:pt x="3902" y="7809"/>
                </a:cubicBezTo>
                <a:cubicBezTo>
                  <a:pt x="6055" y="7809"/>
                  <a:pt x="7808" y="6059"/>
                  <a:pt x="7808" y="3906"/>
                </a:cubicBezTo>
                <a:cubicBezTo>
                  <a:pt x="7808" y="1753"/>
                  <a:pt x="6055" y="0"/>
                  <a:pt x="3902" y="0"/>
                </a:cubicBezTo>
                <a:close/>
              </a:path>
            </a:pathLst>
          </a:custGeom>
          <a:solidFill>
            <a:schemeClr val="lt2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37"/>
          <p:cNvSpPr/>
          <p:nvPr/>
        </p:nvSpPr>
        <p:spPr>
          <a:xfrm rot="1747158">
            <a:off x="8251515" y="327703"/>
            <a:ext cx="672094" cy="1019643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0" name="Google Shape;1010;p37"/>
          <p:cNvGrpSpPr/>
          <p:nvPr/>
        </p:nvGrpSpPr>
        <p:grpSpPr>
          <a:xfrm>
            <a:off x="-535648" y="113325"/>
            <a:ext cx="1712231" cy="1111700"/>
            <a:chOff x="-535648" y="113325"/>
            <a:chExt cx="1712231" cy="1111700"/>
          </a:xfrm>
        </p:grpSpPr>
        <p:sp>
          <p:nvSpPr>
            <p:cNvPr id="1011" name="Google Shape;1011;p37"/>
            <p:cNvSpPr/>
            <p:nvPr/>
          </p:nvSpPr>
          <p:spPr>
            <a:xfrm rot="1776853">
              <a:off x="411395" y="230897"/>
              <a:ext cx="647254" cy="648403"/>
            </a:xfrm>
            <a:custGeom>
              <a:avLst/>
              <a:gdLst/>
              <a:ahLst/>
              <a:cxnLst/>
              <a:rect l="l" t="t" r="r" b="b"/>
              <a:pathLst>
                <a:path w="1679" h="1682" extrusionOk="0">
                  <a:moveTo>
                    <a:pt x="1679" y="1"/>
                  </a:moveTo>
                  <a:lnTo>
                    <a:pt x="1" y="69"/>
                  </a:lnTo>
                  <a:lnTo>
                    <a:pt x="11" y="366"/>
                  </a:lnTo>
                  <a:lnTo>
                    <a:pt x="1368" y="315"/>
                  </a:lnTo>
                  <a:lnTo>
                    <a:pt x="1317" y="1668"/>
                  </a:lnTo>
                  <a:lnTo>
                    <a:pt x="1610" y="168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 rot="1776853">
              <a:off x="-3826" y="346439"/>
              <a:ext cx="647254" cy="647246"/>
            </a:xfrm>
            <a:custGeom>
              <a:avLst/>
              <a:gdLst/>
              <a:ahLst/>
              <a:cxnLst/>
              <a:rect l="l" t="t" r="r" b="b"/>
              <a:pathLst>
                <a:path w="1679" h="1679" extrusionOk="0">
                  <a:moveTo>
                    <a:pt x="1678" y="0"/>
                  </a:moveTo>
                  <a:lnTo>
                    <a:pt x="1" y="69"/>
                  </a:lnTo>
                  <a:lnTo>
                    <a:pt x="11" y="363"/>
                  </a:lnTo>
                  <a:lnTo>
                    <a:pt x="1367" y="308"/>
                  </a:lnTo>
                  <a:lnTo>
                    <a:pt x="1313" y="1665"/>
                  </a:lnTo>
                  <a:lnTo>
                    <a:pt x="1613" y="1678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 rot="1776853">
              <a:off x="-418362" y="460927"/>
              <a:ext cx="648410" cy="646090"/>
            </a:xfrm>
            <a:custGeom>
              <a:avLst/>
              <a:gdLst/>
              <a:ahLst/>
              <a:cxnLst/>
              <a:rect l="l" t="t" r="r" b="b"/>
              <a:pathLst>
                <a:path w="1682" h="1676" extrusionOk="0">
                  <a:moveTo>
                    <a:pt x="1681" y="1"/>
                  </a:moveTo>
                  <a:lnTo>
                    <a:pt x="0" y="66"/>
                  </a:lnTo>
                  <a:lnTo>
                    <a:pt x="14" y="363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12" y="1665"/>
                  </a:lnTo>
                  <a:lnTo>
                    <a:pt x="1613" y="1675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4" name="Google Shape;1014;p37"/>
          <p:cNvGrpSpPr/>
          <p:nvPr/>
        </p:nvGrpSpPr>
        <p:grpSpPr>
          <a:xfrm>
            <a:off x="7528650" y="4249243"/>
            <a:ext cx="1712227" cy="1111695"/>
            <a:chOff x="-836450" y="232618"/>
            <a:chExt cx="1712227" cy="1111695"/>
          </a:xfrm>
        </p:grpSpPr>
        <p:sp>
          <p:nvSpPr>
            <p:cNvPr id="1015" name="Google Shape;1015;p37"/>
            <p:cNvSpPr/>
            <p:nvPr/>
          </p:nvSpPr>
          <p:spPr>
            <a:xfrm rot="1776853">
              <a:off x="110590" y="350190"/>
              <a:ext cx="647254" cy="648399"/>
            </a:xfrm>
            <a:custGeom>
              <a:avLst/>
              <a:gdLst/>
              <a:ahLst/>
              <a:cxnLst/>
              <a:rect l="l" t="t" r="r" b="b"/>
              <a:pathLst>
                <a:path w="1679" h="1682" extrusionOk="0">
                  <a:moveTo>
                    <a:pt x="1679" y="1"/>
                  </a:moveTo>
                  <a:lnTo>
                    <a:pt x="1" y="69"/>
                  </a:lnTo>
                  <a:lnTo>
                    <a:pt x="11" y="366"/>
                  </a:lnTo>
                  <a:lnTo>
                    <a:pt x="1368" y="315"/>
                  </a:lnTo>
                  <a:lnTo>
                    <a:pt x="1317" y="1668"/>
                  </a:lnTo>
                  <a:lnTo>
                    <a:pt x="1610" y="168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 rot="1776853">
              <a:off x="-304630" y="465731"/>
              <a:ext cx="647254" cy="647243"/>
            </a:xfrm>
            <a:custGeom>
              <a:avLst/>
              <a:gdLst/>
              <a:ahLst/>
              <a:cxnLst/>
              <a:rect l="l" t="t" r="r" b="b"/>
              <a:pathLst>
                <a:path w="1679" h="1679" extrusionOk="0">
                  <a:moveTo>
                    <a:pt x="1678" y="0"/>
                  </a:moveTo>
                  <a:lnTo>
                    <a:pt x="1" y="69"/>
                  </a:lnTo>
                  <a:lnTo>
                    <a:pt x="11" y="363"/>
                  </a:lnTo>
                  <a:lnTo>
                    <a:pt x="1367" y="308"/>
                  </a:lnTo>
                  <a:lnTo>
                    <a:pt x="1313" y="1665"/>
                  </a:lnTo>
                  <a:lnTo>
                    <a:pt x="1613" y="1678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 rot="1776853">
              <a:off x="-719163" y="580218"/>
              <a:ext cx="648410" cy="646086"/>
            </a:xfrm>
            <a:custGeom>
              <a:avLst/>
              <a:gdLst/>
              <a:ahLst/>
              <a:cxnLst/>
              <a:rect l="l" t="t" r="r" b="b"/>
              <a:pathLst>
                <a:path w="1682" h="1676" extrusionOk="0">
                  <a:moveTo>
                    <a:pt x="1681" y="1"/>
                  </a:moveTo>
                  <a:lnTo>
                    <a:pt x="0" y="66"/>
                  </a:lnTo>
                  <a:lnTo>
                    <a:pt x="14" y="363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12" y="1665"/>
                  </a:lnTo>
                  <a:lnTo>
                    <a:pt x="1613" y="1675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bg>
      <p:bgPr>
        <a:solidFill>
          <a:schemeClr val="lt2"/>
        </a:solidFill>
        <a:effectLst/>
      </p:bgPr>
    </p:bg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38"/>
          <p:cNvSpPr/>
          <p:nvPr/>
        </p:nvSpPr>
        <p:spPr>
          <a:xfrm flipH="1">
            <a:off x="-643400" y="4036780"/>
            <a:ext cx="1536616" cy="1536596"/>
          </a:xfrm>
          <a:custGeom>
            <a:avLst/>
            <a:gdLst/>
            <a:ahLst/>
            <a:cxnLst/>
            <a:rect l="l" t="t" r="r" b="b"/>
            <a:pathLst>
              <a:path w="7809" h="7809" extrusionOk="0">
                <a:moveTo>
                  <a:pt x="3902" y="202"/>
                </a:moveTo>
                <a:cubicBezTo>
                  <a:pt x="5946" y="202"/>
                  <a:pt x="7603" y="1863"/>
                  <a:pt x="7603" y="3899"/>
                </a:cubicBezTo>
                <a:cubicBezTo>
                  <a:pt x="7603" y="5939"/>
                  <a:pt x="5946" y="7600"/>
                  <a:pt x="3902" y="7600"/>
                </a:cubicBezTo>
                <a:cubicBezTo>
                  <a:pt x="1866" y="7600"/>
                  <a:pt x="205" y="5939"/>
                  <a:pt x="205" y="3899"/>
                </a:cubicBezTo>
                <a:cubicBezTo>
                  <a:pt x="205" y="1863"/>
                  <a:pt x="1862" y="202"/>
                  <a:pt x="3902" y="202"/>
                </a:cubicBezTo>
                <a:close/>
                <a:moveTo>
                  <a:pt x="3902" y="0"/>
                </a:moveTo>
                <a:cubicBezTo>
                  <a:pt x="1750" y="0"/>
                  <a:pt x="0" y="1753"/>
                  <a:pt x="0" y="3906"/>
                </a:cubicBezTo>
                <a:cubicBezTo>
                  <a:pt x="0" y="6059"/>
                  <a:pt x="1750" y="7809"/>
                  <a:pt x="3902" y="7809"/>
                </a:cubicBezTo>
                <a:cubicBezTo>
                  <a:pt x="6055" y="7809"/>
                  <a:pt x="7808" y="6059"/>
                  <a:pt x="7808" y="3906"/>
                </a:cubicBezTo>
                <a:cubicBezTo>
                  <a:pt x="7808" y="1753"/>
                  <a:pt x="6055" y="0"/>
                  <a:pt x="3902" y="0"/>
                </a:cubicBezTo>
                <a:close/>
              </a:path>
            </a:pathLst>
          </a:custGeom>
          <a:solidFill>
            <a:schemeClr val="accent1"/>
          </a:solidFill>
          <a:ln w="2286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8"/>
          <p:cNvSpPr/>
          <p:nvPr/>
        </p:nvSpPr>
        <p:spPr>
          <a:xfrm rot="-1170198" flipH="1">
            <a:off x="7841949" y="837664"/>
            <a:ext cx="672089" cy="1019647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8"/>
          <p:cNvSpPr/>
          <p:nvPr/>
        </p:nvSpPr>
        <p:spPr>
          <a:xfrm rot="609616">
            <a:off x="128173" y="3579572"/>
            <a:ext cx="513575" cy="779148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8"/>
          <p:cNvSpPr/>
          <p:nvPr/>
        </p:nvSpPr>
        <p:spPr>
          <a:xfrm rot="-2083159" flipH="1">
            <a:off x="657835" y="196901"/>
            <a:ext cx="506454" cy="505959"/>
          </a:xfrm>
          <a:custGeom>
            <a:avLst/>
            <a:gdLst/>
            <a:ahLst/>
            <a:cxnLst/>
            <a:rect l="l" t="t" r="r" b="b"/>
            <a:pathLst>
              <a:path w="1061" h="1060" extrusionOk="0">
                <a:moveTo>
                  <a:pt x="100" y="1"/>
                </a:moveTo>
                <a:lnTo>
                  <a:pt x="1" y="1060"/>
                </a:lnTo>
                <a:lnTo>
                  <a:pt x="1" y="1060"/>
                </a:lnTo>
                <a:lnTo>
                  <a:pt x="1060" y="957"/>
                </a:lnTo>
                <a:lnTo>
                  <a:pt x="100" y="1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8"/>
          <p:cNvSpPr/>
          <p:nvPr/>
        </p:nvSpPr>
        <p:spPr>
          <a:xfrm rot="-2083159" flipH="1">
            <a:off x="240055" y="120657"/>
            <a:ext cx="507886" cy="506436"/>
          </a:xfrm>
          <a:custGeom>
            <a:avLst/>
            <a:gdLst/>
            <a:ahLst/>
            <a:cxnLst/>
            <a:rect l="l" t="t" r="r" b="b"/>
            <a:pathLst>
              <a:path w="1064" h="1061" extrusionOk="0">
                <a:moveTo>
                  <a:pt x="103" y="1"/>
                </a:moveTo>
                <a:lnTo>
                  <a:pt x="0" y="1060"/>
                </a:lnTo>
                <a:lnTo>
                  <a:pt x="1063" y="958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8"/>
          <p:cNvSpPr/>
          <p:nvPr/>
        </p:nvSpPr>
        <p:spPr>
          <a:xfrm rot="-2083159" flipH="1">
            <a:off x="-174118" y="44211"/>
            <a:ext cx="504067" cy="505959"/>
          </a:xfrm>
          <a:custGeom>
            <a:avLst/>
            <a:gdLst/>
            <a:ahLst/>
            <a:cxnLst/>
            <a:rect l="l" t="t" r="r" b="b"/>
            <a:pathLst>
              <a:path w="1056" h="1060" extrusionOk="0">
                <a:moveTo>
                  <a:pt x="103" y="0"/>
                </a:moveTo>
                <a:lnTo>
                  <a:pt x="0" y="1059"/>
                </a:lnTo>
                <a:lnTo>
                  <a:pt x="1056" y="964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8"/>
          <p:cNvSpPr/>
          <p:nvPr/>
        </p:nvSpPr>
        <p:spPr>
          <a:xfrm rot="8646680" flipH="1">
            <a:off x="7458907" y="4461547"/>
            <a:ext cx="542923" cy="542396"/>
          </a:xfrm>
          <a:custGeom>
            <a:avLst/>
            <a:gdLst/>
            <a:ahLst/>
            <a:cxnLst/>
            <a:rect l="l" t="t" r="r" b="b"/>
            <a:pathLst>
              <a:path w="1061" h="1060" extrusionOk="0">
                <a:moveTo>
                  <a:pt x="100" y="1"/>
                </a:moveTo>
                <a:lnTo>
                  <a:pt x="1" y="1060"/>
                </a:lnTo>
                <a:lnTo>
                  <a:pt x="1" y="1060"/>
                </a:lnTo>
                <a:lnTo>
                  <a:pt x="1060" y="957"/>
                </a:lnTo>
                <a:lnTo>
                  <a:pt x="100" y="1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8"/>
          <p:cNvSpPr/>
          <p:nvPr/>
        </p:nvSpPr>
        <p:spPr>
          <a:xfrm rot="8646680" flipH="1">
            <a:off x="7906803" y="4533634"/>
            <a:ext cx="544458" cy="542908"/>
          </a:xfrm>
          <a:custGeom>
            <a:avLst/>
            <a:gdLst/>
            <a:ahLst/>
            <a:cxnLst/>
            <a:rect l="l" t="t" r="r" b="b"/>
            <a:pathLst>
              <a:path w="1064" h="1061" extrusionOk="0">
                <a:moveTo>
                  <a:pt x="103" y="1"/>
                </a:moveTo>
                <a:lnTo>
                  <a:pt x="0" y="1060"/>
                </a:lnTo>
                <a:lnTo>
                  <a:pt x="1063" y="958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38"/>
          <p:cNvSpPr/>
          <p:nvPr/>
        </p:nvSpPr>
        <p:spPr>
          <a:xfrm rot="8646680" flipH="1">
            <a:off x="8356477" y="4606983"/>
            <a:ext cx="540365" cy="542396"/>
          </a:xfrm>
          <a:custGeom>
            <a:avLst/>
            <a:gdLst/>
            <a:ahLst/>
            <a:cxnLst/>
            <a:rect l="l" t="t" r="r" b="b"/>
            <a:pathLst>
              <a:path w="1056" h="1060" extrusionOk="0">
                <a:moveTo>
                  <a:pt x="103" y="0"/>
                </a:moveTo>
                <a:lnTo>
                  <a:pt x="0" y="1059"/>
                </a:lnTo>
                <a:lnTo>
                  <a:pt x="1056" y="964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38"/>
          <p:cNvGrpSpPr/>
          <p:nvPr/>
        </p:nvGrpSpPr>
        <p:grpSpPr>
          <a:xfrm flipH="1">
            <a:off x="7622403" y="-515300"/>
            <a:ext cx="1946701" cy="1946700"/>
            <a:chOff x="5980205" y="1005933"/>
            <a:chExt cx="400944" cy="400943"/>
          </a:xfrm>
        </p:grpSpPr>
        <p:sp>
          <p:nvSpPr>
            <p:cNvPr id="1029" name="Google Shape;1029;p38"/>
            <p:cNvSpPr/>
            <p:nvPr/>
          </p:nvSpPr>
          <p:spPr>
            <a:xfrm>
              <a:off x="6172153" y="1005933"/>
              <a:ext cx="17229" cy="58299"/>
            </a:xfrm>
            <a:custGeom>
              <a:avLst/>
              <a:gdLst/>
              <a:ahLst/>
              <a:cxnLst/>
              <a:rect l="l" t="t" r="r" b="b"/>
              <a:pathLst>
                <a:path w="284" h="961" extrusionOk="0">
                  <a:moveTo>
                    <a:pt x="0" y="0"/>
                  </a:moveTo>
                  <a:lnTo>
                    <a:pt x="0" y="960"/>
                  </a:lnTo>
                  <a:lnTo>
                    <a:pt x="284" y="96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6172153" y="1348577"/>
              <a:ext cx="17229" cy="58299"/>
            </a:xfrm>
            <a:custGeom>
              <a:avLst/>
              <a:gdLst/>
              <a:ahLst/>
              <a:cxnLst/>
              <a:rect l="l" t="t" r="r" b="b"/>
              <a:pathLst>
                <a:path w="284" h="961" extrusionOk="0">
                  <a:moveTo>
                    <a:pt x="0" y="1"/>
                  </a:moveTo>
                  <a:lnTo>
                    <a:pt x="0" y="961"/>
                  </a:lnTo>
                  <a:lnTo>
                    <a:pt x="284" y="961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6322667" y="1197699"/>
              <a:ext cx="58481" cy="17047"/>
            </a:xfrm>
            <a:custGeom>
              <a:avLst/>
              <a:gdLst/>
              <a:ahLst/>
              <a:cxnLst/>
              <a:rect l="l" t="t" r="r" b="b"/>
              <a:pathLst>
                <a:path w="964" h="281" extrusionOk="0">
                  <a:moveTo>
                    <a:pt x="0" y="0"/>
                  </a:moveTo>
                  <a:lnTo>
                    <a:pt x="0" y="280"/>
                  </a:lnTo>
                  <a:lnTo>
                    <a:pt x="964" y="28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5980205" y="1197699"/>
              <a:ext cx="58299" cy="17047"/>
            </a:xfrm>
            <a:custGeom>
              <a:avLst/>
              <a:gdLst/>
              <a:ahLst/>
              <a:cxnLst/>
              <a:rect l="l" t="t" r="r" b="b"/>
              <a:pathLst>
                <a:path w="961" h="281" extrusionOk="0">
                  <a:moveTo>
                    <a:pt x="0" y="0"/>
                  </a:moveTo>
                  <a:lnTo>
                    <a:pt x="0" y="280"/>
                  </a:lnTo>
                  <a:lnTo>
                    <a:pt x="960" y="28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6275165" y="1058348"/>
              <a:ext cx="53325" cy="5332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681" y="1"/>
                  </a:moveTo>
                  <a:lnTo>
                    <a:pt x="1" y="681"/>
                  </a:lnTo>
                  <a:lnTo>
                    <a:pt x="199" y="879"/>
                  </a:lnTo>
                  <a:lnTo>
                    <a:pt x="879" y="202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6032802" y="1300711"/>
              <a:ext cx="53567" cy="53325"/>
            </a:xfrm>
            <a:custGeom>
              <a:avLst/>
              <a:gdLst/>
              <a:ahLst/>
              <a:cxnLst/>
              <a:rect l="l" t="t" r="r" b="b"/>
              <a:pathLst>
                <a:path w="883" h="879" extrusionOk="0">
                  <a:moveTo>
                    <a:pt x="681" y="0"/>
                  </a:moveTo>
                  <a:lnTo>
                    <a:pt x="1" y="680"/>
                  </a:lnTo>
                  <a:lnTo>
                    <a:pt x="203" y="879"/>
                  </a:lnTo>
                  <a:lnTo>
                    <a:pt x="883" y="199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6274983" y="1300711"/>
              <a:ext cx="53325" cy="5332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202" y="0"/>
                  </a:moveTo>
                  <a:lnTo>
                    <a:pt x="0" y="199"/>
                  </a:lnTo>
                  <a:lnTo>
                    <a:pt x="680" y="879"/>
                  </a:lnTo>
                  <a:lnTo>
                    <a:pt x="878" y="68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6032620" y="1058591"/>
              <a:ext cx="53325" cy="53325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99" y="0"/>
                  </a:moveTo>
                  <a:lnTo>
                    <a:pt x="1" y="198"/>
                  </a:lnTo>
                  <a:lnTo>
                    <a:pt x="681" y="878"/>
                  </a:lnTo>
                  <a:lnTo>
                    <a:pt x="879" y="68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6229362" y="1018551"/>
              <a:ext cx="38826" cy="60422"/>
            </a:xfrm>
            <a:custGeom>
              <a:avLst/>
              <a:gdLst/>
              <a:ahLst/>
              <a:cxnLst/>
              <a:rect l="l" t="t" r="r" b="b"/>
              <a:pathLst>
                <a:path w="640" h="996" extrusionOk="0">
                  <a:moveTo>
                    <a:pt x="383" y="1"/>
                  </a:moveTo>
                  <a:lnTo>
                    <a:pt x="0" y="882"/>
                  </a:lnTo>
                  <a:lnTo>
                    <a:pt x="260" y="995"/>
                  </a:lnTo>
                  <a:lnTo>
                    <a:pt x="639" y="113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6093348" y="1333228"/>
              <a:ext cx="39068" cy="60422"/>
            </a:xfrm>
            <a:custGeom>
              <a:avLst/>
              <a:gdLst/>
              <a:ahLst/>
              <a:cxnLst/>
              <a:rect l="l" t="t" r="r" b="b"/>
              <a:pathLst>
                <a:path w="644" h="996" extrusionOk="0">
                  <a:moveTo>
                    <a:pt x="383" y="1"/>
                  </a:moveTo>
                  <a:lnTo>
                    <a:pt x="1" y="886"/>
                  </a:lnTo>
                  <a:lnTo>
                    <a:pt x="260" y="995"/>
                  </a:lnTo>
                  <a:lnTo>
                    <a:pt x="643" y="11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6307743" y="1254908"/>
              <a:ext cx="60362" cy="38826"/>
            </a:xfrm>
            <a:custGeom>
              <a:avLst/>
              <a:gdLst/>
              <a:ahLst/>
              <a:cxnLst/>
              <a:rect l="l" t="t" r="r" b="b"/>
              <a:pathLst>
                <a:path w="995" h="640" extrusionOk="0">
                  <a:moveTo>
                    <a:pt x="113" y="0"/>
                  </a:moveTo>
                  <a:lnTo>
                    <a:pt x="0" y="260"/>
                  </a:lnTo>
                  <a:lnTo>
                    <a:pt x="882" y="639"/>
                  </a:lnTo>
                  <a:lnTo>
                    <a:pt x="994" y="37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5993673" y="1118894"/>
              <a:ext cx="60362" cy="38826"/>
            </a:xfrm>
            <a:custGeom>
              <a:avLst/>
              <a:gdLst/>
              <a:ahLst/>
              <a:cxnLst/>
              <a:rect l="l" t="t" r="r" b="b"/>
              <a:pathLst>
                <a:path w="995" h="640" extrusionOk="0">
                  <a:moveTo>
                    <a:pt x="109" y="1"/>
                  </a:moveTo>
                  <a:lnTo>
                    <a:pt x="0" y="257"/>
                  </a:lnTo>
                  <a:lnTo>
                    <a:pt x="882" y="640"/>
                  </a:lnTo>
                  <a:lnTo>
                    <a:pt x="995" y="380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6309806" y="1123868"/>
              <a:ext cx="60604" cy="37612"/>
            </a:xfrm>
            <a:custGeom>
              <a:avLst/>
              <a:gdLst/>
              <a:ahLst/>
              <a:cxnLst/>
              <a:rect l="l" t="t" r="r" b="b"/>
              <a:pathLst>
                <a:path w="999" h="620" extrusionOk="0">
                  <a:moveTo>
                    <a:pt x="892" y="1"/>
                  </a:moveTo>
                  <a:lnTo>
                    <a:pt x="0" y="356"/>
                  </a:lnTo>
                  <a:lnTo>
                    <a:pt x="103" y="619"/>
                  </a:lnTo>
                  <a:lnTo>
                    <a:pt x="998" y="264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5990943" y="1250722"/>
              <a:ext cx="60604" cy="37370"/>
            </a:xfrm>
            <a:custGeom>
              <a:avLst/>
              <a:gdLst/>
              <a:ahLst/>
              <a:cxnLst/>
              <a:rect l="l" t="t" r="r" b="b"/>
              <a:pathLst>
                <a:path w="999" h="616" extrusionOk="0">
                  <a:moveTo>
                    <a:pt x="893" y="1"/>
                  </a:moveTo>
                  <a:lnTo>
                    <a:pt x="1" y="353"/>
                  </a:lnTo>
                  <a:lnTo>
                    <a:pt x="103" y="616"/>
                  </a:lnTo>
                  <a:lnTo>
                    <a:pt x="998" y="26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6224994" y="1335352"/>
              <a:ext cx="37370" cy="60544"/>
            </a:xfrm>
            <a:custGeom>
              <a:avLst/>
              <a:gdLst/>
              <a:ahLst/>
              <a:cxnLst/>
              <a:rect l="l" t="t" r="r" b="b"/>
              <a:pathLst>
                <a:path w="616" h="998" extrusionOk="0">
                  <a:moveTo>
                    <a:pt x="260" y="0"/>
                  </a:moveTo>
                  <a:lnTo>
                    <a:pt x="1" y="103"/>
                  </a:lnTo>
                  <a:lnTo>
                    <a:pt x="356" y="998"/>
                  </a:lnTo>
                  <a:lnTo>
                    <a:pt x="616" y="89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6098565" y="1016913"/>
              <a:ext cx="37552" cy="60362"/>
            </a:xfrm>
            <a:custGeom>
              <a:avLst/>
              <a:gdLst/>
              <a:ahLst/>
              <a:cxnLst/>
              <a:rect l="l" t="t" r="r" b="b"/>
              <a:pathLst>
                <a:path w="619" h="995" extrusionOk="0">
                  <a:moveTo>
                    <a:pt x="263" y="0"/>
                  </a:moveTo>
                  <a:lnTo>
                    <a:pt x="0" y="103"/>
                  </a:lnTo>
                  <a:lnTo>
                    <a:pt x="356" y="995"/>
                  </a:lnTo>
                  <a:lnTo>
                    <a:pt x="619" y="89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accent1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2" name="Google Shape;122;p6"/>
          <p:cNvGrpSpPr/>
          <p:nvPr/>
        </p:nvGrpSpPr>
        <p:grpSpPr>
          <a:xfrm>
            <a:off x="-400224" y="-311824"/>
            <a:ext cx="1257645" cy="1257645"/>
            <a:chOff x="5588061" y="201376"/>
            <a:chExt cx="259025" cy="259025"/>
          </a:xfrm>
        </p:grpSpPr>
        <p:sp>
          <p:nvSpPr>
            <p:cNvPr id="123" name="Google Shape;123;p6"/>
            <p:cNvSpPr/>
            <p:nvPr/>
          </p:nvSpPr>
          <p:spPr>
            <a:xfrm>
              <a:off x="5712067" y="201376"/>
              <a:ext cx="11131" cy="37664"/>
            </a:xfrm>
            <a:custGeom>
              <a:avLst/>
              <a:gdLst/>
              <a:ahLst/>
              <a:cxnLst/>
              <a:rect l="l" t="t" r="r" b="b"/>
              <a:pathLst>
                <a:path w="284" h="961" extrusionOk="0">
                  <a:moveTo>
                    <a:pt x="0" y="0"/>
                  </a:moveTo>
                  <a:lnTo>
                    <a:pt x="0" y="960"/>
                  </a:lnTo>
                  <a:lnTo>
                    <a:pt x="284" y="96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712067" y="422738"/>
              <a:ext cx="11131" cy="37664"/>
            </a:xfrm>
            <a:custGeom>
              <a:avLst/>
              <a:gdLst/>
              <a:ahLst/>
              <a:cxnLst/>
              <a:rect l="l" t="t" r="r" b="b"/>
              <a:pathLst>
                <a:path w="284" h="961" extrusionOk="0">
                  <a:moveTo>
                    <a:pt x="0" y="1"/>
                  </a:moveTo>
                  <a:lnTo>
                    <a:pt x="0" y="961"/>
                  </a:lnTo>
                  <a:lnTo>
                    <a:pt x="284" y="961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5809305" y="325265"/>
              <a:ext cx="37782" cy="11013"/>
            </a:xfrm>
            <a:custGeom>
              <a:avLst/>
              <a:gdLst/>
              <a:ahLst/>
              <a:cxnLst/>
              <a:rect l="l" t="t" r="r" b="b"/>
              <a:pathLst>
                <a:path w="964" h="281" extrusionOk="0">
                  <a:moveTo>
                    <a:pt x="0" y="0"/>
                  </a:moveTo>
                  <a:lnTo>
                    <a:pt x="0" y="280"/>
                  </a:lnTo>
                  <a:lnTo>
                    <a:pt x="964" y="28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5588061" y="325265"/>
              <a:ext cx="37664" cy="11013"/>
            </a:xfrm>
            <a:custGeom>
              <a:avLst/>
              <a:gdLst/>
              <a:ahLst/>
              <a:cxnLst/>
              <a:rect l="l" t="t" r="r" b="b"/>
              <a:pathLst>
                <a:path w="961" h="281" extrusionOk="0">
                  <a:moveTo>
                    <a:pt x="0" y="0"/>
                  </a:moveTo>
                  <a:lnTo>
                    <a:pt x="0" y="280"/>
                  </a:lnTo>
                  <a:lnTo>
                    <a:pt x="960" y="28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778617" y="235239"/>
              <a:ext cx="34450" cy="34450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681" y="1"/>
                  </a:moveTo>
                  <a:lnTo>
                    <a:pt x="1" y="681"/>
                  </a:lnTo>
                  <a:lnTo>
                    <a:pt x="199" y="879"/>
                  </a:lnTo>
                  <a:lnTo>
                    <a:pt x="879" y="202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5622041" y="391815"/>
              <a:ext cx="34607" cy="34450"/>
            </a:xfrm>
            <a:custGeom>
              <a:avLst/>
              <a:gdLst/>
              <a:ahLst/>
              <a:cxnLst/>
              <a:rect l="l" t="t" r="r" b="b"/>
              <a:pathLst>
                <a:path w="883" h="879" extrusionOk="0">
                  <a:moveTo>
                    <a:pt x="681" y="0"/>
                  </a:moveTo>
                  <a:lnTo>
                    <a:pt x="1" y="680"/>
                  </a:lnTo>
                  <a:lnTo>
                    <a:pt x="203" y="879"/>
                  </a:lnTo>
                  <a:lnTo>
                    <a:pt x="883" y="199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5778499" y="391815"/>
              <a:ext cx="34450" cy="34450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202" y="0"/>
                  </a:moveTo>
                  <a:lnTo>
                    <a:pt x="0" y="199"/>
                  </a:lnTo>
                  <a:lnTo>
                    <a:pt x="680" y="879"/>
                  </a:lnTo>
                  <a:lnTo>
                    <a:pt x="878" y="68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5621924" y="235396"/>
              <a:ext cx="34450" cy="34450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99" y="0"/>
                  </a:moveTo>
                  <a:lnTo>
                    <a:pt x="1" y="198"/>
                  </a:lnTo>
                  <a:lnTo>
                    <a:pt x="681" y="878"/>
                  </a:lnTo>
                  <a:lnTo>
                    <a:pt x="879" y="68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749026" y="209529"/>
              <a:ext cx="25083" cy="39036"/>
            </a:xfrm>
            <a:custGeom>
              <a:avLst/>
              <a:gdLst/>
              <a:ahLst/>
              <a:cxnLst/>
              <a:rect l="l" t="t" r="r" b="b"/>
              <a:pathLst>
                <a:path w="640" h="996" extrusionOk="0">
                  <a:moveTo>
                    <a:pt x="383" y="1"/>
                  </a:moveTo>
                  <a:lnTo>
                    <a:pt x="0" y="882"/>
                  </a:lnTo>
                  <a:lnTo>
                    <a:pt x="260" y="995"/>
                  </a:lnTo>
                  <a:lnTo>
                    <a:pt x="639" y="113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661156" y="412822"/>
              <a:ext cx="25240" cy="39036"/>
            </a:xfrm>
            <a:custGeom>
              <a:avLst/>
              <a:gdLst/>
              <a:ahLst/>
              <a:cxnLst/>
              <a:rect l="l" t="t" r="r" b="b"/>
              <a:pathLst>
                <a:path w="644" h="996" extrusionOk="0">
                  <a:moveTo>
                    <a:pt x="383" y="1"/>
                  </a:moveTo>
                  <a:lnTo>
                    <a:pt x="1" y="886"/>
                  </a:lnTo>
                  <a:lnTo>
                    <a:pt x="260" y="995"/>
                  </a:lnTo>
                  <a:lnTo>
                    <a:pt x="643" y="11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5799663" y="362224"/>
              <a:ext cx="38997" cy="25083"/>
            </a:xfrm>
            <a:custGeom>
              <a:avLst/>
              <a:gdLst/>
              <a:ahLst/>
              <a:cxnLst/>
              <a:rect l="l" t="t" r="r" b="b"/>
              <a:pathLst>
                <a:path w="995" h="640" extrusionOk="0">
                  <a:moveTo>
                    <a:pt x="113" y="0"/>
                  </a:moveTo>
                  <a:lnTo>
                    <a:pt x="0" y="260"/>
                  </a:lnTo>
                  <a:lnTo>
                    <a:pt x="882" y="639"/>
                  </a:lnTo>
                  <a:lnTo>
                    <a:pt x="994" y="37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596762" y="274354"/>
              <a:ext cx="38997" cy="25083"/>
            </a:xfrm>
            <a:custGeom>
              <a:avLst/>
              <a:gdLst/>
              <a:ahLst/>
              <a:cxnLst/>
              <a:rect l="l" t="t" r="r" b="b"/>
              <a:pathLst>
                <a:path w="995" h="640" extrusionOk="0">
                  <a:moveTo>
                    <a:pt x="109" y="1"/>
                  </a:moveTo>
                  <a:lnTo>
                    <a:pt x="0" y="257"/>
                  </a:lnTo>
                  <a:lnTo>
                    <a:pt x="882" y="640"/>
                  </a:lnTo>
                  <a:lnTo>
                    <a:pt x="995" y="380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800996" y="277567"/>
              <a:ext cx="39153" cy="24299"/>
            </a:xfrm>
            <a:custGeom>
              <a:avLst/>
              <a:gdLst/>
              <a:ahLst/>
              <a:cxnLst/>
              <a:rect l="l" t="t" r="r" b="b"/>
              <a:pathLst>
                <a:path w="999" h="620" extrusionOk="0">
                  <a:moveTo>
                    <a:pt x="892" y="1"/>
                  </a:moveTo>
                  <a:lnTo>
                    <a:pt x="0" y="356"/>
                  </a:lnTo>
                  <a:lnTo>
                    <a:pt x="103" y="619"/>
                  </a:lnTo>
                  <a:lnTo>
                    <a:pt x="998" y="264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5594998" y="359520"/>
              <a:ext cx="39153" cy="24143"/>
            </a:xfrm>
            <a:custGeom>
              <a:avLst/>
              <a:gdLst/>
              <a:ahLst/>
              <a:cxnLst/>
              <a:rect l="l" t="t" r="r" b="b"/>
              <a:pathLst>
                <a:path w="999" h="616" extrusionOk="0">
                  <a:moveTo>
                    <a:pt x="893" y="1"/>
                  </a:moveTo>
                  <a:lnTo>
                    <a:pt x="1" y="353"/>
                  </a:lnTo>
                  <a:lnTo>
                    <a:pt x="103" y="616"/>
                  </a:lnTo>
                  <a:lnTo>
                    <a:pt x="998" y="26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746204" y="414194"/>
              <a:ext cx="24143" cy="39114"/>
            </a:xfrm>
            <a:custGeom>
              <a:avLst/>
              <a:gdLst/>
              <a:ahLst/>
              <a:cxnLst/>
              <a:rect l="l" t="t" r="r" b="b"/>
              <a:pathLst>
                <a:path w="616" h="998" extrusionOk="0">
                  <a:moveTo>
                    <a:pt x="260" y="0"/>
                  </a:moveTo>
                  <a:lnTo>
                    <a:pt x="1" y="103"/>
                  </a:lnTo>
                  <a:lnTo>
                    <a:pt x="356" y="998"/>
                  </a:lnTo>
                  <a:lnTo>
                    <a:pt x="616" y="89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5664527" y="208470"/>
              <a:ext cx="24260" cy="38997"/>
            </a:xfrm>
            <a:custGeom>
              <a:avLst/>
              <a:gdLst/>
              <a:ahLst/>
              <a:cxnLst/>
              <a:rect l="l" t="t" r="r" b="b"/>
              <a:pathLst>
                <a:path w="619" h="995" extrusionOk="0">
                  <a:moveTo>
                    <a:pt x="263" y="0"/>
                  </a:moveTo>
                  <a:lnTo>
                    <a:pt x="0" y="103"/>
                  </a:lnTo>
                  <a:lnTo>
                    <a:pt x="356" y="995"/>
                  </a:lnTo>
                  <a:lnTo>
                    <a:pt x="619" y="89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6"/>
          <p:cNvSpPr/>
          <p:nvPr/>
        </p:nvSpPr>
        <p:spPr>
          <a:xfrm rot="-594250">
            <a:off x="170783" y="500538"/>
            <a:ext cx="539949" cy="819174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8502631" y="4426444"/>
            <a:ext cx="1171936" cy="1171936"/>
          </a:xfrm>
          <a:custGeom>
            <a:avLst/>
            <a:gdLst/>
            <a:ahLst/>
            <a:cxnLst/>
            <a:rect l="l" t="t" r="r" b="b"/>
            <a:pathLst>
              <a:path w="7809" h="7809" extrusionOk="0">
                <a:moveTo>
                  <a:pt x="3902" y="202"/>
                </a:moveTo>
                <a:cubicBezTo>
                  <a:pt x="5946" y="202"/>
                  <a:pt x="7603" y="1863"/>
                  <a:pt x="7603" y="3899"/>
                </a:cubicBezTo>
                <a:cubicBezTo>
                  <a:pt x="7603" y="5939"/>
                  <a:pt x="5946" y="7600"/>
                  <a:pt x="3902" y="7600"/>
                </a:cubicBezTo>
                <a:cubicBezTo>
                  <a:pt x="1866" y="7600"/>
                  <a:pt x="205" y="5939"/>
                  <a:pt x="205" y="3899"/>
                </a:cubicBezTo>
                <a:cubicBezTo>
                  <a:pt x="205" y="1863"/>
                  <a:pt x="1862" y="202"/>
                  <a:pt x="3902" y="202"/>
                </a:cubicBezTo>
                <a:close/>
                <a:moveTo>
                  <a:pt x="3902" y="0"/>
                </a:moveTo>
                <a:cubicBezTo>
                  <a:pt x="1750" y="0"/>
                  <a:pt x="0" y="1753"/>
                  <a:pt x="0" y="3906"/>
                </a:cubicBezTo>
                <a:cubicBezTo>
                  <a:pt x="0" y="6059"/>
                  <a:pt x="1750" y="7809"/>
                  <a:pt x="3902" y="7809"/>
                </a:cubicBezTo>
                <a:cubicBezTo>
                  <a:pt x="6055" y="7809"/>
                  <a:pt x="7808" y="6059"/>
                  <a:pt x="7808" y="3906"/>
                </a:cubicBezTo>
                <a:cubicBezTo>
                  <a:pt x="7808" y="1753"/>
                  <a:pt x="6055" y="0"/>
                  <a:pt x="3902" y="0"/>
                </a:cubicBezTo>
                <a:close/>
              </a:path>
            </a:pathLst>
          </a:custGeom>
          <a:solidFill>
            <a:schemeClr val="accent2"/>
          </a:solidFill>
          <a:ln w="1143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"/>
          <p:cNvSpPr/>
          <p:nvPr/>
        </p:nvSpPr>
        <p:spPr>
          <a:xfrm rot="9903132">
            <a:off x="8578979" y="4055933"/>
            <a:ext cx="427181" cy="648063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bg>
      <p:bgPr>
        <a:solidFill>
          <a:schemeClr val="accent2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4"/>
          <p:cNvSpPr txBox="1">
            <a:spLocks noGrp="1"/>
          </p:cNvSpPr>
          <p:nvPr>
            <p:ph type="title"/>
          </p:nvPr>
        </p:nvSpPr>
        <p:spPr>
          <a:xfrm>
            <a:off x="713822" y="2940200"/>
            <a:ext cx="36504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365" name="Google Shape;365;p14"/>
          <p:cNvSpPr txBox="1">
            <a:spLocks noGrp="1"/>
          </p:cNvSpPr>
          <p:nvPr>
            <p:ph type="subTitle" idx="1"/>
          </p:nvPr>
        </p:nvSpPr>
        <p:spPr>
          <a:xfrm>
            <a:off x="713775" y="1784250"/>
            <a:ext cx="36504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4"/>
          <p:cNvSpPr/>
          <p:nvPr/>
        </p:nvSpPr>
        <p:spPr>
          <a:xfrm rot="3717992">
            <a:off x="1474434" y="230713"/>
            <a:ext cx="491697" cy="491218"/>
          </a:xfrm>
          <a:custGeom>
            <a:avLst/>
            <a:gdLst/>
            <a:ahLst/>
            <a:cxnLst/>
            <a:rect l="l" t="t" r="r" b="b"/>
            <a:pathLst>
              <a:path w="1061" h="1060" extrusionOk="0">
                <a:moveTo>
                  <a:pt x="100" y="1"/>
                </a:moveTo>
                <a:lnTo>
                  <a:pt x="1" y="1060"/>
                </a:lnTo>
                <a:lnTo>
                  <a:pt x="1" y="1060"/>
                </a:lnTo>
                <a:lnTo>
                  <a:pt x="1060" y="957"/>
                </a:lnTo>
                <a:lnTo>
                  <a:pt x="100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 rot="3717992">
            <a:off x="1867506" y="350257"/>
            <a:ext cx="493087" cy="491682"/>
          </a:xfrm>
          <a:custGeom>
            <a:avLst/>
            <a:gdLst/>
            <a:ahLst/>
            <a:cxnLst/>
            <a:rect l="l" t="t" r="r" b="b"/>
            <a:pathLst>
              <a:path w="1064" h="1061" extrusionOk="0">
                <a:moveTo>
                  <a:pt x="103" y="1"/>
                </a:moveTo>
                <a:lnTo>
                  <a:pt x="0" y="1060"/>
                </a:lnTo>
                <a:lnTo>
                  <a:pt x="1063" y="958"/>
                </a:lnTo>
                <a:lnTo>
                  <a:pt x="103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 rot="3717992">
            <a:off x="2262582" y="469242"/>
            <a:ext cx="489379" cy="491218"/>
          </a:xfrm>
          <a:custGeom>
            <a:avLst/>
            <a:gdLst/>
            <a:ahLst/>
            <a:cxnLst/>
            <a:rect l="l" t="t" r="r" b="b"/>
            <a:pathLst>
              <a:path w="1056" h="1060" extrusionOk="0">
                <a:moveTo>
                  <a:pt x="103" y="0"/>
                </a:moveTo>
                <a:lnTo>
                  <a:pt x="0" y="1059"/>
                </a:lnTo>
                <a:lnTo>
                  <a:pt x="1056" y="964"/>
                </a:lnTo>
                <a:lnTo>
                  <a:pt x="103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920345" y="-398650"/>
            <a:ext cx="62092" cy="210108"/>
          </a:xfrm>
          <a:custGeom>
            <a:avLst/>
            <a:gdLst/>
            <a:ahLst/>
            <a:cxnLst/>
            <a:rect l="l" t="t" r="r" b="b"/>
            <a:pathLst>
              <a:path w="284" h="961" extrusionOk="0">
                <a:moveTo>
                  <a:pt x="0" y="0"/>
                </a:moveTo>
                <a:lnTo>
                  <a:pt x="0" y="960"/>
                </a:lnTo>
                <a:lnTo>
                  <a:pt x="284" y="960"/>
                </a:lnTo>
                <a:lnTo>
                  <a:pt x="284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920345" y="836172"/>
            <a:ext cx="62092" cy="210108"/>
          </a:xfrm>
          <a:custGeom>
            <a:avLst/>
            <a:gdLst/>
            <a:ahLst/>
            <a:cxnLst/>
            <a:rect l="l" t="t" r="r" b="b"/>
            <a:pathLst>
              <a:path w="284" h="961" extrusionOk="0">
                <a:moveTo>
                  <a:pt x="0" y="1"/>
                </a:moveTo>
                <a:lnTo>
                  <a:pt x="0" y="961"/>
                </a:lnTo>
                <a:lnTo>
                  <a:pt x="284" y="961"/>
                </a:lnTo>
                <a:lnTo>
                  <a:pt x="284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4"/>
          <p:cNvSpPr/>
          <p:nvPr/>
        </p:nvSpPr>
        <p:spPr>
          <a:xfrm>
            <a:off x="1462766" y="292439"/>
            <a:ext cx="210764" cy="61436"/>
          </a:xfrm>
          <a:custGeom>
            <a:avLst/>
            <a:gdLst/>
            <a:ahLst/>
            <a:cxnLst/>
            <a:rect l="l" t="t" r="r" b="b"/>
            <a:pathLst>
              <a:path w="964" h="281" extrusionOk="0">
                <a:moveTo>
                  <a:pt x="0" y="0"/>
                </a:moveTo>
                <a:lnTo>
                  <a:pt x="0" y="280"/>
                </a:lnTo>
                <a:lnTo>
                  <a:pt x="964" y="280"/>
                </a:lnTo>
                <a:lnTo>
                  <a:pt x="964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4"/>
          <p:cNvSpPr/>
          <p:nvPr/>
        </p:nvSpPr>
        <p:spPr>
          <a:xfrm>
            <a:off x="228600" y="292439"/>
            <a:ext cx="210108" cy="61436"/>
          </a:xfrm>
          <a:custGeom>
            <a:avLst/>
            <a:gdLst/>
            <a:ahLst/>
            <a:cxnLst/>
            <a:rect l="l" t="t" r="r" b="b"/>
            <a:pathLst>
              <a:path w="961" h="281" extrusionOk="0">
                <a:moveTo>
                  <a:pt x="0" y="0"/>
                </a:moveTo>
                <a:lnTo>
                  <a:pt x="0" y="280"/>
                </a:lnTo>
                <a:lnTo>
                  <a:pt x="960" y="280"/>
                </a:lnTo>
                <a:lnTo>
                  <a:pt x="960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4"/>
          <p:cNvSpPr/>
          <p:nvPr/>
        </p:nvSpPr>
        <p:spPr>
          <a:xfrm>
            <a:off x="1291579" y="-209754"/>
            <a:ext cx="192180" cy="192180"/>
          </a:xfrm>
          <a:custGeom>
            <a:avLst/>
            <a:gdLst/>
            <a:ahLst/>
            <a:cxnLst/>
            <a:rect l="l" t="t" r="r" b="b"/>
            <a:pathLst>
              <a:path w="879" h="879" extrusionOk="0">
                <a:moveTo>
                  <a:pt x="681" y="1"/>
                </a:moveTo>
                <a:lnTo>
                  <a:pt x="1" y="681"/>
                </a:lnTo>
                <a:lnTo>
                  <a:pt x="199" y="879"/>
                </a:lnTo>
                <a:lnTo>
                  <a:pt x="879" y="202"/>
                </a:lnTo>
                <a:lnTo>
                  <a:pt x="681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"/>
          <p:cNvSpPr/>
          <p:nvPr/>
        </p:nvSpPr>
        <p:spPr>
          <a:xfrm>
            <a:off x="418152" y="663673"/>
            <a:ext cx="193055" cy="192180"/>
          </a:xfrm>
          <a:custGeom>
            <a:avLst/>
            <a:gdLst/>
            <a:ahLst/>
            <a:cxnLst/>
            <a:rect l="l" t="t" r="r" b="b"/>
            <a:pathLst>
              <a:path w="883" h="879" extrusionOk="0">
                <a:moveTo>
                  <a:pt x="681" y="0"/>
                </a:moveTo>
                <a:lnTo>
                  <a:pt x="1" y="680"/>
                </a:lnTo>
                <a:lnTo>
                  <a:pt x="203" y="879"/>
                </a:lnTo>
                <a:lnTo>
                  <a:pt x="883" y="199"/>
                </a:lnTo>
                <a:lnTo>
                  <a:pt x="681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4"/>
          <p:cNvSpPr/>
          <p:nvPr/>
        </p:nvSpPr>
        <p:spPr>
          <a:xfrm>
            <a:off x="1290923" y="663673"/>
            <a:ext cx="192180" cy="192180"/>
          </a:xfrm>
          <a:custGeom>
            <a:avLst/>
            <a:gdLst/>
            <a:ahLst/>
            <a:cxnLst/>
            <a:rect l="l" t="t" r="r" b="b"/>
            <a:pathLst>
              <a:path w="879" h="879" extrusionOk="0">
                <a:moveTo>
                  <a:pt x="202" y="0"/>
                </a:moveTo>
                <a:lnTo>
                  <a:pt x="0" y="199"/>
                </a:lnTo>
                <a:lnTo>
                  <a:pt x="680" y="879"/>
                </a:lnTo>
                <a:lnTo>
                  <a:pt x="878" y="680"/>
                </a:lnTo>
                <a:lnTo>
                  <a:pt x="202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4"/>
          <p:cNvSpPr/>
          <p:nvPr/>
        </p:nvSpPr>
        <p:spPr>
          <a:xfrm>
            <a:off x="417496" y="-208879"/>
            <a:ext cx="192180" cy="192180"/>
          </a:xfrm>
          <a:custGeom>
            <a:avLst/>
            <a:gdLst/>
            <a:ahLst/>
            <a:cxnLst/>
            <a:rect l="l" t="t" r="r" b="b"/>
            <a:pathLst>
              <a:path w="879" h="879" extrusionOk="0">
                <a:moveTo>
                  <a:pt x="199" y="0"/>
                </a:moveTo>
                <a:lnTo>
                  <a:pt x="1" y="198"/>
                </a:lnTo>
                <a:lnTo>
                  <a:pt x="681" y="878"/>
                </a:lnTo>
                <a:lnTo>
                  <a:pt x="879" y="680"/>
                </a:lnTo>
                <a:lnTo>
                  <a:pt x="199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4"/>
          <p:cNvSpPr/>
          <p:nvPr/>
        </p:nvSpPr>
        <p:spPr>
          <a:xfrm>
            <a:off x="1126513" y="-353175"/>
            <a:ext cx="139926" cy="217760"/>
          </a:xfrm>
          <a:custGeom>
            <a:avLst/>
            <a:gdLst/>
            <a:ahLst/>
            <a:cxnLst/>
            <a:rect l="l" t="t" r="r" b="b"/>
            <a:pathLst>
              <a:path w="640" h="996" extrusionOk="0">
                <a:moveTo>
                  <a:pt x="383" y="1"/>
                </a:moveTo>
                <a:lnTo>
                  <a:pt x="0" y="882"/>
                </a:lnTo>
                <a:lnTo>
                  <a:pt x="260" y="995"/>
                </a:lnTo>
                <a:lnTo>
                  <a:pt x="639" y="113"/>
                </a:lnTo>
                <a:lnTo>
                  <a:pt x="383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4"/>
          <p:cNvSpPr/>
          <p:nvPr/>
        </p:nvSpPr>
        <p:spPr>
          <a:xfrm>
            <a:off x="636345" y="780858"/>
            <a:ext cx="140801" cy="217760"/>
          </a:xfrm>
          <a:custGeom>
            <a:avLst/>
            <a:gdLst/>
            <a:ahLst/>
            <a:cxnLst/>
            <a:rect l="l" t="t" r="r" b="b"/>
            <a:pathLst>
              <a:path w="644" h="996" extrusionOk="0">
                <a:moveTo>
                  <a:pt x="383" y="1"/>
                </a:moveTo>
                <a:lnTo>
                  <a:pt x="1" y="886"/>
                </a:lnTo>
                <a:lnTo>
                  <a:pt x="260" y="995"/>
                </a:lnTo>
                <a:lnTo>
                  <a:pt x="643" y="114"/>
                </a:lnTo>
                <a:lnTo>
                  <a:pt x="383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>
            <a:off x="1408983" y="498607"/>
            <a:ext cx="217542" cy="139926"/>
          </a:xfrm>
          <a:custGeom>
            <a:avLst/>
            <a:gdLst/>
            <a:ahLst/>
            <a:cxnLst/>
            <a:rect l="l" t="t" r="r" b="b"/>
            <a:pathLst>
              <a:path w="995" h="640" extrusionOk="0">
                <a:moveTo>
                  <a:pt x="113" y="0"/>
                </a:moveTo>
                <a:lnTo>
                  <a:pt x="0" y="260"/>
                </a:lnTo>
                <a:lnTo>
                  <a:pt x="882" y="639"/>
                </a:lnTo>
                <a:lnTo>
                  <a:pt x="994" y="379"/>
                </a:lnTo>
                <a:lnTo>
                  <a:pt x="113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>
            <a:off x="277136" y="8439"/>
            <a:ext cx="217542" cy="139926"/>
          </a:xfrm>
          <a:custGeom>
            <a:avLst/>
            <a:gdLst/>
            <a:ahLst/>
            <a:cxnLst/>
            <a:rect l="l" t="t" r="r" b="b"/>
            <a:pathLst>
              <a:path w="995" h="640" extrusionOk="0">
                <a:moveTo>
                  <a:pt x="109" y="1"/>
                </a:moveTo>
                <a:lnTo>
                  <a:pt x="0" y="257"/>
                </a:lnTo>
                <a:lnTo>
                  <a:pt x="882" y="640"/>
                </a:lnTo>
                <a:lnTo>
                  <a:pt x="995" y="380"/>
                </a:lnTo>
                <a:lnTo>
                  <a:pt x="109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>
            <a:off x="1416416" y="26367"/>
            <a:ext cx="218416" cy="135554"/>
          </a:xfrm>
          <a:custGeom>
            <a:avLst/>
            <a:gdLst/>
            <a:ahLst/>
            <a:cxnLst/>
            <a:rect l="l" t="t" r="r" b="b"/>
            <a:pathLst>
              <a:path w="999" h="620" extrusionOk="0">
                <a:moveTo>
                  <a:pt x="892" y="1"/>
                </a:moveTo>
                <a:lnTo>
                  <a:pt x="0" y="356"/>
                </a:lnTo>
                <a:lnTo>
                  <a:pt x="103" y="619"/>
                </a:lnTo>
                <a:lnTo>
                  <a:pt x="998" y="264"/>
                </a:lnTo>
                <a:lnTo>
                  <a:pt x="892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>
            <a:off x="267297" y="483522"/>
            <a:ext cx="218416" cy="134679"/>
          </a:xfrm>
          <a:custGeom>
            <a:avLst/>
            <a:gdLst/>
            <a:ahLst/>
            <a:cxnLst/>
            <a:rect l="l" t="t" r="r" b="b"/>
            <a:pathLst>
              <a:path w="999" h="616" extrusionOk="0">
                <a:moveTo>
                  <a:pt x="893" y="1"/>
                </a:moveTo>
                <a:lnTo>
                  <a:pt x="1" y="353"/>
                </a:lnTo>
                <a:lnTo>
                  <a:pt x="103" y="616"/>
                </a:lnTo>
                <a:lnTo>
                  <a:pt x="998" y="261"/>
                </a:lnTo>
                <a:lnTo>
                  <a:pt x="893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>
            <a:off x="1110772" y="788510"/>
            <a:ext cx="134679" cy="218198"/>
          </a:xfrm>
          <a:custGeom>
            <a:avLst/>
            <a:gdLst/>
            <a:ahLst/>
            <a:cxnLst/>
            <a:rect l="l" t="t" r="r" b="b"/>
            <a:pathLst>
              <a:path w="616" h="998" extrusionOk="0">
                <a:moveTo>
                  <a:pt x="260" y="0"/>
                </a:moveTo>
                <a:lnTo>
                  <a:pt x="1" y="103"/>
                </a:lnTo>
                <a:lnTo>
                  <a:pt x="356" y="998"/>
                </a:lnTo>
                <a:lnTo>
                  <a:pt x="616" y="892"/>
                </a:lnTo>
                <a:lnTo>
                  <a:pt x="260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>
            <a:off x="655147" y="-359078"/>
            <a:ext cx="135335" cy="217542"/>
          </a:xfrm>
          <a:custGeom>
            <a:avLst/>
            <a:gdLst/>
            <a:ahLst/>
            <a:cxnLst/>
            <a:rect l="l" t="t" r="r" b="b"/>
            <a:pathLst>
              <a:path w="619" h="995" extrusionOk="0">
                <a:moveTo>
                  <a:pt x="263" y="0"/>
                </a:moveTo>
                <a:lnTo>
                  <a:pt x="0" y="103"/>
                </a:lnTo>
                <a:lnTo>
                  <a:pt x="356" y="995"/>
                </a:lnTo>
                <a:lnTo>
                  <a:pt x="619" y="892"/>
                </a:lnTo>
                <a:lnTo>
                  <a:pt x="263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/>
          <p:nvPr/>
        </p:nvSpPr>
        <p:spPr>
          <a:xfrm>
            <a:off x="3152645" y="4322837"/>
            <a:ext cx="62092" cy="210108"/>
          </a:xfrm>
          <a:custGeom>
            <a:avLst/>
            <a:gdLst/>
            <a:ahLst/>
            <a:cxnLst/>
            <a:rect l="l" t="t" r="r" b="b"/>
            <a:pathLst>
              <a:path w="284" h="961" extrusionOk="0">
                <a:moveTo>
                  <a:pt x="0" y="0"/>
                </a:moveTo>
                <a:lnTo>
                  <a:pt x="0" y="960"/>
                </a:lnTo>
                <a:lnTo>
                  <a:pt x="284" y="960"/>
                </a:lnTo>
                <a:lnTo>
                  <a:pt x="284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4"/>
          <p:cNvSpPr/>
          <p:nvPr/>
        </p:nvSpPr>
        <p:spPr>
          <a:xfrm>
            <a:off x="3152645" y="5557659"/>
            <a:ext cx="62092" cy="210108"/>
          </a:xfrm>
          <a:custGeom>
            <a:avLst/>
            <a:gdLst/>
            <a:ahLst/>
            <a:cxnLst/>
            <a:rect l="l" t="t" r="r" b="b"/>
            <a:pathLst>
              <a:path w="284" h="961" extrusionOk="0">
                <a:moveTo>
                  <a:pt x="0" y="1"/>
                </a:moveTo>
                <a:lnTo>
                  <a:pt x="0" y="961"/>
                </a:lnTo>
                <a:lnTo>
                  <a:pt x="284" y="961"/>
                </a:lnTo>
                <a:lnTo>
                  <a:pt x="284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4"/>
          <p:cNvSpPr/>
          <p:nvPr/>
        </p:nvSpPr>
        <p:spPr>
          <a:xfrm>
            <a:off x="3695066" y="5013927"/>
            <a:ext cx="210764" cy="61436"/>
          </a:xfrm>
          <a:custGeom>
            <a:avLst/>
            <a:gdLst/>
            <a:ahLst/>
            <a:cxnLst/>
            <a:rect l="l" t="t" r="r" b="b"/>
            <a:pathLst>
              <a:path w="964" h="281" extrusionOk="0">
                <a:moveTo>
                  <a:pt x="0" y="0"/>
                </a:moveTo>
                <a:lnTo>
                  <a:pt x="0" y="280"/>
                </a:lnTo>
                <a:lnTo>
                  <a:pt x="964" y="280"/>
                </a:lnTo>
                <a:lnTo>
                  <a:pt x="964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4"/>
          <p:cNvSpPr/>
          <p:nvPr/>
        </p:nvSpPr>
        <p:spPr>
          <a:xfrm>
            <a:off x="2460900" y="5013927"/>
            <a:ext cx="210108" cy="61436"/>
          </a:xfrm>
          <a:custGeom>
            <a:avLst/>
            <a:gdLst/>
            <a:ahLst/>
            <a:cxnLst/>
            <a:rect l="l" t="t" r="r" b="b"/>
            <a:pathLst>
              <a:path w="961" h="281" extrusionOk="0">
                <a:moveTo>
                  <a:pt x="0" y="0"/>
                </a:moveTo>
                <a:lnTo>
                  <a:pt x="0" y="280"/>
                </a:lnTo>
                <a:lnTo>
                  <a:pt x="960" y="280"/>
                </a:lnTo>
                <a:lnTo>
                  <a:pt x="960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4"/>
          <p:cNvSpPr/>
          <p:nvPr/>
        </p:nvSpPr>
        <p:spPr>
          <a:xfrm>
            <a:off x="3523879" y="4511734"/>
            <a:ext cx="192180" cy="192180"/>
          </a:xfrm>
          <a:custGeom>
            <a:avLst/>
            <a:gdLst/>
            <a:ahLst/>
            <a:cxnLst/>
            <a:rect l="l" t="t" r="r" b="b"/>
            <a:pathLst>
              <a:path w="879" h="879" extrusionOk="0">
                <a:moveTo>
                  <a:pt x="681" y="1"/>
                </a:moveTo>
                <a:lnTo>
                  <a:pt x="1" y="681"/>
                </a:lnTo>
                <a:lnTo>
                  <a:pt x="199" y="879"/>
                </a:lnTo>
                <a:lnTo>
                  <a:pt x="879" y="202"/>
                </a:lnTo>
                <a:lnTo>
                  <a:pt x="681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4"/>
          <p:cNvSpPr/>
          <p:nvPr/>
        </p:nvSpPr>
        <p:spPr>
          <a:xfrm>
            <a:off x="2650452" y="5385160"/>
            <a:ext cx="193055" cy="192180"/>
          </a:xfrm>
          <a:custGeom>
            <a:avLst/>
            <a:gdLst/>
            <a:ahLst/>
            <a:cxnLst/>
            <a:rect l="l" t="t" r="r" b="b"/>
            <a:pathLst>
              <a:path w="883" h="879" extrusionOk="0">
                <a:moveTo>
                  <a:pt x="681" y="0"/>
                </a:moveTo>
                <a:lnTo>
                  <a:pt x="1" y="680"/>
                </a:lnTo>
                <a:lnTo>
                  <a:pt x="203" y="879"/>
                </a:lnTo>
                <a:lnTo>
                  <a:pt x="883" y="199"/>
                </a:lnTo>
                <a:lnTo>
                  <a:pt x="681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4"/>
          <p:cNvSpPr/>
          <p:nvPr/>
        </p:nvSpPr>
        <p:spPr>
          <a:xfrm>
            <a:off x="3523223" y="5385160"/>
            <a:ext cx="192180" cy="192180"/>
          </a:xfrm>
          <a:custGeom>
            <a:avLst/>
            <a:gdLst/>
            <a:ahLst/>
            <a:cxnLst/>
            <a:rect l="l" t="t" r="r" b="b"/>
            <a:pathLst>
              <a:path w="879" h="879" extrusionOk="0">
                <a:moveTo>
                  <a:pt x="202" y="0"/>
                </a:moveTo>
                <a:lnTo>
                  <a:pt x="0" y="199"/>
                </a:lnTo>
                <a:lnTo>
                  <a:pt x="680" y="879"/>
                </a:lnTo>
                <a:lnTo>
                  <a:pt x="878" y="680"/>
                </a:lnTo>
                <a:lnTo>
                  <a:pt x="202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>
            <a:off x="2649796" y="4512608"/>
            <a:ext cx="192180" cy="192180"/>
          </a:xfrm>
          <a:custGeom>
            <a:avLst/>
            <a:gdLst/>
            <a:ahLst/>
            <a:cxnLst/>
            <a:rect l="l" t="t" r="r" b="b"/>
            <a:pathLst>
              <a:path w="879" h="879" extrusionOk="0">
                <a:moveTo>
                  <a:pt x="199" y="0"/>
                </a:moveTo>
                <a:lnTo>
                  <a:pt x="1" y="198"/>
                </a:lnTo>
                <a:lnTo>
                  <a:pt x="681" y="878"/>
                </a:lnTo>
                <a:lnTo>
                  <a:pt x="879" y="680"/>
                </a:lnTo>
                <a:lnTo>
                  <a:pt x="199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/>
          <p:nvPr/>
        </p:nvSpPr>
        <p:spPr>
          <a:xfrm>
            <a:off x="3358813" y="4368313"/>
            <a:ext cx="139926" cy="217760"/>
          </a:xfrm>
          <a:custGeom>
            <a:avLst/>
            <a:gdLst/>
            <a:ahLst/>
            <a:cxnLst/>
            <a:rect l="l" t="t" r="r" b="b"/>
            <a:pathLst>
              <a:path w="640" h="996" extrusionOk="0">
                <a:moveTo>
                  <a:pt x="383" y="1"/>
                </a:moveTo>
                <a:lnTo>
                  <a:pt x="0" y="882"/>
                </a:lnTo>
                <a:lnTo>
                  <a:pt x="260" y="995"/>
                </a:lnTo>
                <a:lnTo>
                  <a:pt x="639" y="113"/>
                </a:lnTo>
                <a:lnTo>
                  <a:pt x="383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4"/>
          <p:cNvSpPr/>
          <p:nvPr/>
        </p:nvSpPr>
        <p:spPr>
          <a:xfrm>
            <a:off x="2868645" y="5502346"/>
            <a:ext cx="140801" cy="217760"/>
          </a:xfrm>
          <a:custGeom>
            <a:avLst/>
            <a:gdLst/>
            <a:ahLst/>
            <a:cxnLst/>
            <a:rect l="l" t="t" r="r" b="b"/>
            <a:pathLst>
              <a:path w="644" h="996" extrusionOk="0">
                <a:moveTo>
                  <a:pt x="383" y="1"/>
                </a:moveTo>
                <a:lnTo>
                  <a:pt x="1" y="886"/>
                </a:lnTo>
                <a:lnTo>
                  <a:pt x="260" y="995"/>
                </a:lnTo>
                <a:lnTo>
                  <a:pt x="643" y="114"/>
                </a:lnTo>
                <a:lnTo>
                  <a:pt x="383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4"/>
          <p:cNvSpPr/>
          <p:nvPr/>
        </p:nvSpPr>
        <p:spPr>
          <a:xfrm>
            <a:off x="3641283" y="5220095"/>
            <a:ext cx="217542" cy="139926"/>
          </a:xfrm>
          <a:custGeom>
            <a:avLst/>
            <a:gdLst/>
            <a:ahLst/>
            <a:cxnLst/>
            <a:rect l="l" t="t" r="r" b="b"/>
            <a:pathLst>
              <a:path w="995" h="640" extrusionOk="0">
                <a:moveTo>
                  <a:pt x="113" y="0"/>
                </a:moveTo>
                <a:lnTo>
                  <a:pt x="0" y="260"/>
                </a:lnTo>
                <a:lnTo>
                  <a:pt x="882" y="639"/>
                </a:lnTo>
                <a:lnTo>
                  <a:pt x="994" y="379"/>
                </a:lnTo>
                <a:lnTo>
                  <a:pt x="113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4"/>
          <p:cNvSpPr/>
          <p:nvPr/>
        </p:nvSpPr>
        <p:spPr>
          <a:xfrm>
            <a:off x="2509436" y="4729926"/>
            <a:ext cx="217542" cy="139926"/>
          </a:xfrm>
          <a:custGeom>
            <a:avLst/>
            <a:gdLst/>
            <a:ahLst/>
            <a:cxnLst/>
            <a:rect l="l" t="t" r="r" b="b"/>
            <a:pathLst>
              <a:path w="995" h="640" extrusionOk="0">
                <a:moveTo>
                  <a:pt x="109" y="1"/>
                </a:moveTo>
                <a:lnTo>
                  <a:pt x="0" y="257"/>
                </a:lnTo>
                <a:lnTo>
                  <a:pt x="882" y="640"/>
                </a:lnTo>
                <a:lnTo>
                  <a:pt x="995" y="380"/>
                </a:lnTo>
                <a:lnTo>
                  <a:pt x="109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4"/>
          <p:cNvSpPr/>
          <p:nvPr/>
        </p:nvSpPr>
        <p:spPr>
          <a:xfrm>
            <a:off x="3648716" y="4747854"/>
            <a:ext cx="218416" cy="135554"/>
          </a:xfrm>
          <a:custGeom>
            <a:avLst/>
            <a:gdLst/>
            <a:ahLst/>
            <a:cxnLst/>
            <a:rect l="l" t="t" r="r" b="b"/>
            <a:pathLst>
              <a:path w="999" h="620" extrusionOk="0">
                <a:moveTo>
                  <a:pt x="892" y="1"/>
                </a:moveTo>
                <a:lnTo>
                  <a:pt x="0" y="356"/>
                </a:lnTo>
                <a:lnTo>
                  <a:pt x="103" y="619"/>
                </a:lnTo>
                <a:lnTo>
                  <a:pt x="998" y="264"/>
                </a:lnTo>
                <a:lnTo>
                  <a:pt x="892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4"/>
          <p:cNvSpPr/>
          <p:nvPr/>
        </p:nvSpPr>
        <p:spPr>
          <a:xfrm>
            <a:off x="2499597" y="5205009"/>
            <a:ext cx="218416" cy="134679"/>
          </a:xfrm>
          <a:custGeom>
            <a:avLst/>
            <a:gdLst/>
            <a:ahLst/>
            <a:cxnLst/>
            <a:rect l="l" t="t" r="r" b="b"/>
            <a:pathLst>
              <a:path w="999" h="616" extrusionOk="0">
                <a:moveTo>
                  <a:pt x="893" y="1"/>
                </a:moveTo>
                <a:lnTo>
                  <a:pt x="1" y="353"/>
                </a:lnTo>
                <a:lnTo>
                  <a:pt x="103" y="616"/>
                </a:lnTo>
                <a:lnTo>
                  <a:pt x="998" y="261"/>
                </a:lnTo>
                <a:lnTo>
                  <a:pt x="893" y="1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4"/>
          <p:cNvSpPr/>
          <p:nvPr/>
        </p:nvSpPr>
        <p:spPr>
          <a:xfrm>
            <a:off x="3343072" y="5509998"/>
            <a:ext cx="134679" cy="218198"/>
          </a:xfrm>
          <a:custGeom>
            <a:avLst/>
            <a:gdLst/>
            <a:ahLst/>
            <a:cxnLst/>
            <a:rect l="l" t="t" r="r" b="b"/>
            <a:pathLst>
              <a:path w="616" h="998" extrusionOk="0">
                <a:moveTo>
                  <a:pt x="260" y="0"/>
                </a:moveTo>
                <a:lnTo>
                  <a:pt x="1" y="103"/>
                </a:lnTo>
                <a:lnTo>
                  <a:pt x="356" y="998"/>
                </a:lnTo>
                <a:lnTo>
                  <a:pt x="616" y="892"/>
                </a:lnTo>
                <a:lnTo>
                  <a:pt x="260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4"/>
          <p:cNvSpPr/>
          <p:nvPr/>
        </p:nvSpPr>
        <p:spPr>
          <a:xfrm>
            <a:off x="2887447" y="4362410"/>
            <a:ext cx="135335" cy="217542"/>
          </a:xfrm>
          <a:custGeom>
            <a:avLst/>
            <a:gdLst/>
            <a:ahLst/>
            <a:cxnLst/>
            <a:rect l="l" t="t" r="r" b="b"/>
            <a:pathLst>
              <a:path w="619" h="995" extrusionOk="0">
                <a:moveTo>
                  <a:pt x="263" y="0"/>
                </a:moveTo>
                <a:lnTo>
                  <a:pt x="0" y="103"/>
                </a:lnTo>
                <a:lnTo>
                  <a:pt x="356" y="995"/>
                </a:lnTo>
                <a:lnTo>
                  <a:pt x="619" y="892"/>
                </a:lnTo>
                <a:lnTo>
                  <a:pt x="263" y="0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4"/>
          <p:cNvSpPr/>
          <p:nvPr/>
        </p:nvSpPr>
        <p:spPr>
          <a:xfrm rot="-7082008">
            <a:off x="2164779" y="4336845"/>
            <a:ext cx="491697" cy="491218"/>
          </a:xfrm>
          <a:custGeom>
            <a:avLst/>
            <a:gdLst/>
            <a:ahLst/>
            <a:cxnLst/>
            <a:rect l="l" t="t" r="r" b="b"/>
            <a:pathLst>
              <a:path w="1061" h="1060" extrusionOk="0">
                <a:moveTo>
                  <a:pt x="100" y="1"/>
                </a:moveTo>
                <a:lnTo>
                  <a:pt x="1" y="1060"/>
                </a:lnTo>
                <a:lnTo>
                  <a:pt x="1" y="1060"/>
                </a:lnTo>
                <a:lnTo>
                  <a:pt x="1060" y="957"/>
                </a:lnTo>
                <a:lnTo>
                  <a:pt x="100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4"/>
          <p:cNvSpPr/>
          <p:nvPr/>
        </p:nvSpPr>
        <p:spPr>
          <a:xfrm rot="-7082008">
            <a:off x="1770317" y="4216837"/>
            <a:ext cx="493087" cy="491682"/>
          </a:xfrm>
          <a:custGeom>
            <a:avLst/>
            <a:gdLst/>
            <a:ahLst/>
            <a:cxnLst/>
            <a:rect l="l" t="t" r="r" b="b"/>
            <a:pathLst>
              <a:path w="1064" h="1061" extrusionOk="0">
                <a:moveTo>
                  <a:pt x="103" y="1"/>
                </a:moveTo>
                <a:lnTo>
                  <a:pt x="0" y="1060"/>
                </a:lnTo>
                <a:lnTo>
                  <a:pt x="1063" y="958"/>
                </a:lnTo>
                <a:lnTo>
                  <a:pt x="103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4"/>
          <p:cNvSpPr/>
          <p:nvPr/>
        </p:nvSpPr>
        <p:spPr>
          <a:xfrm rot="-7082008">
            <a:off x="1378948" y="4098315"/>
            <a:ext cx="489379" cy="491218"/>
          </a:xfrm>
          <a:custGeom>
            <a:avLst/>
            <a:gdLst/>
            <a:ahLst/>
            <a:cxnLst/>
            <a:rect l="l" t="t" r="r" b="b"/>
            <a:pathLst>
              <a:path w="1056" h="1060" extrusionOk="0">
                <a:moveTo>
                  <a:pt x="103" y="0"/>
                </a:moveTo>
                <a:lnTo>
                  <a:pt x="0" y="1059"/>
                </a:lnTo>
                <a:lnTo>
                  <a:pt x="1056" y="964"/>
                </a:lnTo>
                <a:lnTo>
                  <a:pt x="103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4"/>
          <p:cNvSpPr/>
          <p:nvPr/>
        </p:nvSpPr>
        <p:spPr>
          <a:xfrm>
            <a:off x="4572000" y="0"/>
            <a:ext cx="1561658" cy="1046268"/>
          </a:xfrm>
          <a:custGeom>
            <a:avLst/>
            <a:gdLst/>
            <a:ahLst/>
            <a:cxnLst/>
            <a:rect l="l" t="t" r="r" b="b"/>
            <a:pathLst>
              <a:path w="44872" h="30063" extrusionOk="0">
                <a:moveTo>
                  <a:pt x="26872" y="0"/>
                </a:moveTo>
                <a:lnTo>
                  <a:pt x="26872" y="30"/>
                </a:lnTo>
                <a:lnTo>
                  <a:pt x="26706" y="30"/>
                </a:lnTo>
                <a:lnTo>
                  <a:pt x="26706" y="34"/>
                </a:lnTo>
                <a:lnTo>
                  <a:pt x="17787" y="34"/>
                </a:lnTo>
                <a:lnTo>
                  <a:pt x="17787" y="7563"/>
                </a:lnTo>
                <a:lnTo>
                  <a:pt x="8935" y="7563"/>
                </a:lnTo>
                <a:lnTo>
                  <a:pt x="8935" y="15030"/>
                </a:lnTo>
                <a:lnTo>
                  <a:pt x="8935" y="15063"/>
                </a:lnTo>
                <a:lnTo>
                  <a:pt x="0" y="15063"/>
                </a:lnTo>
                <a:lnTo>
                  <a:pt x="0" y="30063"/>
                </a:lnTo>
                <a:lnTo>
                  <a:pt x="8935" y="30063"/>
                </a:lnTo>
                <a:lnTo>
                  <a:pt x="8935" y="22596"/>
                </a:lnTo>
                <a:lnTo>
                  <a:pt x="8935" y="22559"/>
                </a:lnTo>
                <a:lnTo>
                  <a:pt x="17742" y="22559"/>
                </a:lnTo>
                <a:lnTo>
                  <a:pt x="17742" y="15063"/>
                </a:lnTo>
                <a:lnTo>
                  <a:pt x="26706" y="15063"/>
                </a:lnTo>
                <a:lnTo>
                  <a:pt x="26706" y="7634"/>
                </a:lnTo>
                <a:lnTo>
                  <a:pt x="26872" y="7634"/>
                </a:lnTo>
                <a:lnTo>
                  <a:pt x="26872" y="7467"/>
                </a:lnTo>
                <a:lnTo>
                  <a:pt x="35787" y="7467"/>
                </a:lnTo>
                <a:lnTo>
                  <a:pt x="35787" y="30"/>
                </a:lnTo>
                <a:lnTo>
                  <a:pt x="44871" y="30"/>
                </a:lnTo>
                <a:lnTo>
                  <a:pt x="4487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4"/>
          <p:cNvSpPr/>
          <p:nvPr/>
        </p:nvSpPr>
        <p:spPr>
          <a:xfrm>
            <a:off x="6686324" y="3105243"/>
            <a:ext cx="2470525" cy="2075586"/>
          </a:xfrm>
          <a:custGeom>
            <a:avLst/>
            <a:gdLst/>
            <a:ahLst/>
            <a:cxnLst/>
            <a:rect l="l" t="t" r="r" b="b"/>
            <a:pathLst>
              <a:path w="70987" h="59639" extrusionOk="0">
                <a:moveTo>
                  <a:pt x="63071" y="1"/>
                </a:moveTo>
                <a:lnTo>
                  <a:pt x="63071" y="7434"/>
                </a:lnTo>
                <a:lnTo>
                  <a:pt x="53986" y="7434"/>
                </a:lnTo>
                <a:lnTo>
                  <a:pt x="53986" y="15030"/>
                </a:lnTo>
                <a:lnTo>
                  <a:pt x="44905" y="15030"/>
                </a:lnTo>
                <a:lnTo>
                  <a:pt x="44905" y="22463"/>
                </a:lnTo>
                <a:lnTo>
                  <a:pt x="35820" y="22463"/>
                </a:lnTo>
                <a:lnTo>
                  <a:pt x="35820" y="30059"/>
                </a:lnTo>
                <a:lnTo>
                  <a:pt x="26735" y="30059"/>
                </a:lnTo>
                <a:lnTo>
                  <a:pt x="26735" y="37492"/>
                </a:lnTo>
                <a:lnTo>
                  <a:pt x="17767" y="37492"/>
                </a:lnTo>
                <a:lnTo>
                  <a:pt x="17767" y="44992"/>
                </a:lnTo>
                <a:lnTo>
                  <a:pt x="8965" y="44992"/>
                </a:lnTo>
                <a:lnTo>
                  <a:pt x="8965" y="52488"/>
                </a:lnTo>
                <a:lnTo>
                  <a:pt x="0" y="52488"/>
                </a:lnTo>
                <a:lnTo>
                  <a:pt x="0" y="59639"/>
                </a:lnTo>
                <a:lnTo>
                  <a:pt x="8777" y="59639"/>
                </a:lnTo>
                <a:lnTo>
                  <a:pt x="8777" y="59493"/>
                </a:lnTo>
                <a:lnTo>
                  <a:pt x="17671" y="59493"/>
                </a:lnTo>
                <a:lnTo>
                  <a:pt x="17671" y="52164"/>
                </a:lnTo>
                <a:lnTo>
                  <a:pt x="17742" y="52164"/>
                </a:lnTo>
                <a:lnTo>
                  <a:pt x="17742" y="51997"/>
                </a:lnTo>
                <a:lnTo>
                  <a:pt x="26635" y="51997"/>
                </a:lnTo>
                <a:lnTo>
                  <a:pt x="26635" y="44664"/>
                </a:lnTo>
                <a:lnTo>
                  <a:pt x="26710" y="44664"/>
                </a:lnTo>
                <a:lnTo>
                  <a:pt x="26710" y="44497"/>
                </a:lnTo>
                <a:lnTo>
                  <a:pt x="35441" y="44497"/>
                </a:lnTo>
                <a:lnTo>
                  <a:pt x="35441" y="37160"/>
                </a:lnTo>
                <a:lnTo>
                  <a:pt x="35512" y="37160"/>
                </a:lnTo>
                <a:lnTo>
                  <a:pt x="35512" y="37001"/>
                </a:lnTo>
                <a:lnTo>
                  <a:pt x="44410" y="37001"/>
                </a:lnTo>
                <a:lnTo>
                  <a:pt x="44410" y="29730"/>
                </a:lnTo>
                <a:lnTo>
                  <a:pt x="44476" y="29730"/>
                </a:lnTo>
                <a:lnTo>
                  <a:pt x="44476" y="29501"/>
                </a:lnTo>
                <a:lnTo>
                  <a:pt x="53328" y="29501"/>
                </a:lnTo>
                <a:lnTo>
                  <a:pt x="53328" y="21968"/>
                </a:lnTo>
                <a:lnTo>
                  <a:pt x="62409" y="21968"/>
                </a:lnTo>
                <a:lnTo>
                  <a:pt x="62409" y="14373"/>
                </a:lnTo>
                <a:lnTo>
                  <a:pt x="70987" y="14373"/>
                </a:lnTo>
                <a:lnTo>
                  <a:pt x="709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4"/>
          <p:cNvSpPr/>
          <p:nvPr/>
        </p:nvSpPr>
        <p:spPr>
          <a:xfrm>
            <a:off x="4572000" y="0"/>
            <a:ext cx="3119522" cy="2615582"/>
          </a:xfrm>
          <a:custGeom>
            <a:avLst/>
            <a:gdLst/>
            <a:ahLst/>
            <a:cxnLst/>
            <a:rect l="l" t="t" r="r" b="b"/>
            <a:pathLst>
              <a:path w="89635" h="75155" extrusionOk="0">
                <a:moveTo>
                  <a:pt x="81045" y="0"/>
                </a:moveTo>
                <a:lnTo>
                  <a:pt x="81045" y="30"/>
                </a:lnTo>
                <a:lnTo>
                  <a:pt x="71964" y="30"/>
                </a:lnTo>
                <a:lnTo>
                  <a:pt x="71964" y="7634"/>
                </a:lnTo>
                <a:lnTo>
                  <a:pt x="62879" y="7634"/>
                </a:lnTo>
                <a:lnTo>
                  <a:pt x="62879" y="15063"/>
                </a:lnTo>
                <a:lnTo>
                  <a:pt x="53790" y="15063"/>
                </a:lnTo>
                <a:lnTo>
                  <a:pt x="53790" y="22496"/>
                </a:lnTo>
                <a:lnTo>
                  <a:pt x="53790" y="22659"/>
                </a:lnTo>
                <a:lnTo>
                  <a:pt x="44705" y="22659"/>
                </a:lnTo>
                <a:lnTo>
                  <a:pt x="44705" y="30096"/>
                </a:lnTo>
                <a:lnTo>
                  <a:pt x="35620" y="30096"/>
                </a:lnTo>
                <a:lnTo>
                  <a:pt x="35620" y="37525"/>
                </a:lnTo>
                <a:lnTo>
                  <a:pt x="35620" y="37692"/>
                </a:lnTo>
                <a:lnTo>
                  <a:pt x="26539" y="37692"/>
                </a:lnTo>
                <a:lnTo>
                  <a:pt x="26539" y="45125"/>
                </a:lnTo>
                <a:lnTo>
                  <a:pt x="17575" y="45125"/>
                </a:lnTo>
                <a:lnTo>
                  <a:pt x="17575" y="52625"/>
                </a:lnTo>
                <a:lnTo>
                  <a:pt x="17455" y="52625"/>
                </a:lnTo>
                <a:lnTo>
                  <a:pt x="17455" y="52654"/>
                </a:lnTo>
                <a:lnTo>
                  <a:pt x="8769" y="52654"/>
                </a:lnTo>
                <a:lnTo>
                  <a:pt x="8769" y="60121"/>
                </a:lnTo>
                <a:lnTo>
                  <a:pt x="8603" y="60121"/>
                </a:lnTo>
                <a:lnTo>
                  <a:pt x="8603" y="60154"/>
                </a:lnTo>
                <a:lnTo>
                  <a:pt x="0" y="60154"/>
                </a:lnTo>
                <a:lnTo>
                  <a:pt x="0" y="75154"/>
                </a:lnTo>
                <a:lnTo>
                  <a:pt x="8436" y="75154"/>
                </a:lnTo>
                <a:lnTo>
                  <a:pt x="8436" y="67688"/>
                </a:lnTo>
                <a:lnTo>
                  <a:pt x="8603" y="67688"/>
                </a:lnTo>
                <a:lnTo>
                  <a:pt x="8603" y="67650"/>
                </a:lnTo>
                <a:lnTo>
                  <a:pt x="17288" y="67650"/>
                </a:lnTo>
                <a:lnTo>
                  <a:pt x="17288" y="60154"/>
                </a:lnTo>
                <a:lnTo>
                  <a:pt x="26373" y="60154"/>
                </a:lnTo>
                <a:lnTo>
                  <a:pt x="26373" y="52725"/>
                </a:lnTo>
                <a:lnTo>
                  <a:pt x="26373" y="52559"/>
                </a:lnTo>
                <a:lnTo>
                  <a:pt x="35454" y="52559"/>
                </a:lnTo>
                <a:lnTo>
                  <a:pt x="35454" y="45125"/>
                </a:lnTo>
                <a:lnTo>
                  <a:pt x="44543" y="45125"/>
                </a:lnTo>
                <a:lnTo>
                  <a:pt x="44543" y="37692"/>
                </a:lnTo>
                <a:lnTo>
                  <a:pt x="44543" y="37525"/>
                </a:lnTo>
                <a:lnTo>
                  <a:pt x="53628" y="37525"/>
                </a:lnTo>
                <a:lnTo>
                  <a:pt x="53628" y="30096"/>
                </a:lnTo>
                <a:lnTo>
                  <a:pt x="62713" y="30096"/>
                </a:lnTo>
                <a:lnTo>
                  <a:pt x="62713" y="22659"/>
                </a:lnTo>
                <a:lnTo>
                  <a:pt x="62713" y="22496"/>
                </a:lnTo>
                <a:lnTo>
                  <a:pt x="71631" y="22496"/>
                </a:lnTo>
                <a:lnTo>
                  <a:pt x="71631" y="14896"/>
                </a:lnTo>
                <a:lnTo>
                  <a:pt x="80787" y="14896"/>
                </a:lnTo>
                <a:lnTo>
                  <a:pt x="80787" y="7396"/>
                </a:lnTo>
                <a:lnTo>
                  <a:pt x="89635" y="7396"/>
                </a:lnTo>
                <a:lnTo>
                  <a:pt x="896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4"/>
          <p:cNvSpPr/>
          <p:nvPr/>
        </p:nvSpPr>
        <p:spPr>
          <a:xfrm>
            <a:off x="4834442" y="1553074"/>
            <a:ext cx="4322436" cy="3627778"/>
          </a:xfrm>
          <a:custGeom>
            <a:avLst/>
            <a:gdLst/>
            <a:ahLst/>
            <a:cxnLst/>
            <a:rect l="l" t="t" r="r" b="b"/>
            <a:pathLst>
              <a:path w="124199" h="104239" extrusionOk="0">
                <a:moveTo>
                  <a:pt x="117015" y="0"/>
                </a:moveTo>
                <a:lnTo>
                  <a:pt x="117015" y="7438"/>
                </a:lnTo>
                <a:lnTo>
                  <a:pt x="108025" y="7438"/>
                </a:lnTo>
                <a:lnTo>
                  <a:pt x="108025" y="15033"/>
                </a:lnTo>
                <a:lnTo>
                  <a:pt x="99107" y="15033"/>
                </a:lnTo>
                <a:lnTo>
                  <a:pt x="99107" y="22629"/>
                </a:lnTo>
                <a:lnTo>
                  <a:pt x="90018" y="22629"/>
                </a:lnTo>
                <a:lnTo>
                  <a:pt x="90018" y="30229"/>
                </a:lnTo>
                <a:lnTo>
                  <a:pt x="80937" y="30229"/>
                </a:lnTo>
                <a:lnTo>
                  <a:pt x="80937" y="37662"/>
                </a:lnTo>
                <a:lnTo>
                  <a:pt x="71852" y="37662"/>
                </a:lnTo>
                <a:lnTo>
                  <a:pt x="71852" y="45258"/>
                </a:lnTo>
                <a:lnTo>
                  <a:pt x="62767" y="45258"/>
                </a:lnTo>
                <a:lnTo>
                  <a:pt x="62767" y="52695"/>
                </a:lnTo>
                <a:lnTo>
                  <a:pt x="53682" y="52695"/>
                </a:lnTo>
                <a:lnTo>
                  <a:pt x="53682" y="60291"/>
                </a:lnTo>
                <a:lnTo>
                  <a:pt x="44668" y="60291"/>
                </a:lnTo>
                <a:lnTo>
                  <a:pt x="44668" y="67720"/>
                </a:lnTo>
                <a:lnTo>
                  <a:pt x="35704" y="67720"/>
                </a:lnTo>
                <a:lnTo>
                  <a:pt x="35704" y="75220"/>
                </a:lnTo>
                <a:lnTo>
                  <a:pt x="26902" y="75220"/>
                </a:lnTo>
                <a:lnTo>
                  <a:pt x="26902" y="82725"/>
                </a:lnTo>
                <a:lnTo>
                  <a:pt x="17938" y="82725"/>
                </a:lnTo>
                <a:lnTo>
                  <a:pt x="17938" y="90220"/>
                </a:lnTo>
                <a:lnTo>
                  <a:pt x="8965" y="90220"/>
                </a:lnTo>
                <a:lnTo>
                  <a:pt x="8965" y="97720"/>
                </a:lnTo>
                <a:lnTo>
                  <a:pt x="1" y="97720"/>
                </a:lnTo>
                <a:lnTo>
                  <a:pt x="1" y="104239"/>
                </a:lnTo>
                <a:lnTo>
                  <a:pt x="17721" y="104239"/>
                </a:lnTo>
                <a:lnTo>
                  <a:pt x="17721" y="97159"/>
                </a:lnTo>
                <a:lnTo>
                  <a:pt x="26686" y="97159"/>
                </a:lnTo>
                <a:lnTo>
                  <a:pt x="26686" y="89659"/>
                </a:lnTo>
                <a:lnTo>
                  <a:pt x="35658" y="89659"/>
                </a:lnTo>
                <a:lnTo>
                  <a:pt x="35658" y="82163"/>
                </a:lnTo>
                <a:lnTo>
                  <a:pt x="44460" y="82163"/>
                </a:lnTo>
                <a:lnTo>
                  <a:pt x="44460" y="74659"/>
                </a:lnTo>
                <a:lnTo>
                  <a:pt x="53425" y="74659"/>
                </a:lnTo>
                <a:lnTo>
                  <a:pt x="53425" y="67159"/>
                </a:lnTo>
                <a:lnTo>
                  <a:pt x="62272" y="67159"/>
                </a:lnTo>
                <a:lnTo>
                  <a:pt x="62272" y="59630"/>
                </a:lnTo>
                <a:lnTo>
                  <a:pt x="71357" y="59630"/>
                </a:lnTo>
                <a:lnTo>
                  <a:pt x="71357" y="52034"/>
                </a:lnTo>
                <a:lnTo>
                  <a:pt x="80442" y="52034"/>
                </a:lnTo>
                <a:lnTo>
                  <a:pt x="80442" y="44601"/>
                </a:lnTo>
                <a:lnTo>
                  <a:pt x="89527" y="44601"/>
                </a:lnTo>
                <a:lnTo>
                  <a:pt x="89527" y="37001"/>
                </a:lnTo>
                <a:lnTo>
                  <a:pt x="98608" y="37001"/>
                </a:lnTo>
                <a:lnTo>
                  <a:pt x="98608" y="29567"/>
                </a:lnTo>
                <a:lnTo>
                  <a:pt x="107693" y="29567"/>
                </a:lnTo>
                <a:lnTo>
                  <a:pt x="107693" y="21972"/>
                </a:lnTo>
                <a:lnTo>
                  <a:pt x="116615" y="21972"/>
                </a:lnTo>
                <a:lnTo>
                  <a:pt x="116615" y="14372"/>
                </a:lnTo>
                <a:lnTo>
                  <a:pt x="124199" y="14372"/>
                </a:lnTo>
                <a:lnTo>
                  <a:pt x="1241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4"/>
          <p:cNvSpPr/>
          <p:nvPr/>
        </p:nvSpPr>
        <p:spPr>
          <a:xfrm>
            <a:off x="4572000" y="0"/>
            <a:ext cx="4584881" cy="4174595"/>
          </a:xfrm>
          <a:custGeom>
            <a:avLst/>
            <a:gdLst/>
            <a:ahLst/>
            <a:cxnLst/>
            <a:rect l="l" t="t" r="r" b="b"/>
            <a:pathLst>
              <a:path w="131740" h="119951" extrusionOk="0">
                <a:moveTo>
                  <a:pt x="125479" y="0"/>
                </a:moveTo>
                <a:lnTo>
                  <a:pt x="125479" y="7297"/>
                </a:lnTo>
                <a:lnTo>
                  <a:pt x="116394" y="7297"/>
                </a:lnTo>
                <a:lnTo>
                  <a:pt x="116394" y="14896"/>
                </a:lnTo>
                <a:lnTo>
                  <a:pt x="107309" y="14896"/>
                </a:lnTo>
                <a:lnTo>
                  <a:pt x="107309" y="22496"/>
                </a:lnTo>
                <a:lnTo>
                  <a:pt x="98220" y="22496"/>
                </a:lnTo>
                <a:lnTo>
                  <a:pt x="98220" y="29763"/>
                </a:lnTo>
                <a:lnTo>
                  <a:pt x="98220" y="29930"/>
                </a:lnTo>
                <a:lnTo>
                  <a:pt x="89302" y="29930"/>
                </a:lnTo>
                <a:lnTo>
                  <a:pt x="89302" y="37525"/>
                </a:lnTo>
                <a:lnTo>
                  <a:pt x="80387" y="37525"/>
                </a:lnTo>
                <a:lnTo>
                  <a:pt x="80387" y="45125"/>
                </a:lnTo>
                <a:lnTo>
                  <a:pt x="71303" y="45125"/>
                </a:lnTo>
                <a:lnTo>
                  <a:pt x="71303" y="52725"/>
                </a:lnTo>
                <a:lnTo>
                  <a:pt x="62218" y="52725"/>
                </a:lnTo>
                <a:lnTo>
                  <a:pt x="62218" y="59988"/>
                </a:lnTo>
                <a:lnTo>
                  <a:pt x="62218" y="60154"/>
                </a:lnTo>
                <a:lnTo>
                  <a:pt x="53129" y="60154"/>
                </a:lnTo>
                <a:lnTo>
                  <a:pt x="53129" y="67421"/>
                </a:lnTo>
                <a:lnTo>
                  <a:pt x="53129" y="67750"/>
                </a:lnTo>
                <a:lnTo>
                  <a:pt x="44044" y="67750"/>
                </a:lnTo>
                <a:lnTo>
                  <a:pt x="44044" y="75021"/>
                </a:lnTo>
                <a:lnTo>
                  <a:pt x="44044" y="75188"/>
                </a:lnTo>
                <a:lnTo>
                  <a:pt x="34963" y="75188"/>
                </a:lnTo>
                <a:lnTo>
                  <a:pt x="34963" y="82455"/>
                </a:lnTo>
                <a:lnTo>
                  <a:pt x="34963" y="82783"/>
                </a:lnTo>
                <a:lnTo>
                  <a:pt x="25878" y="82783"/>
                </a:lnTo>
                <a:lnTo>
                  <a:pt x="25878" y="90050"/>
                </a:lnTo>
                <a:lnTo>
                  <a:pt x="25878" y="90217"/>
                </a:lnTo>
                <a:lnTo>
                  <a:pt x="16914" y="90217"/>
                </a:lnTo>
                <a:lnTo>
                  <a:pt x="16914" y="97717"/>
                </a:lnTo>
                <a:lnTo>
                  <a:pt x="8112" y="97717"/>
                </a:lnTo>
                <a:lnTo>
                  <a:pt x="8112" y="105212"/>
                </a:lnTo>
                <a:lnTo>
                  <a:pt x="0" y="105212"/>
                </a:lnTo>
                <a:lnTo>
                  <a:pt x="0" y="119950"/>
                </a:lnTo>
                <a:lnTo>
                  <a:pt x="7450" y="119950"/>
                </a:lnTo>
                <a:lnTo>
                  <a:pt x="7450" y="112446"/>
                </a:lnTo>
                <a:lnTo>
                  <a:pt x="16298" y="112446"/>
                </a:lnTo>
                <a:lnTo>
                  <a:pt x="16298" y="104917"/>
                </a:lnTo>
                <a:lnTo>
                  <a:pt x="25383" y="104917"/>
                </a:lnTo>
                <a:lnTo>
                  <a:pt x="25383" y="97321"/>
                </a:lnTo>
                <a:lnTo>
                  <a:pt x="34468" y="97321"/>
                </a:lnTo>
                <a:lnTo>
                  <a:pt x="34468" y="89884"/>
                </a:lnTo>
                <a:lnTo>
                  <a:pt x="43553" y="89884"/>
                </a:lnTo>
                <a:lnTo>
                  <a:pt x="43553" y="82288"/>
                </a:lnTo>
                <a:lnTo>
                  <a:pt x="52634" y="82288"/>
                </a:lnTo>
                <a:lnTo>
                  <a:pt x="52634" y="74855"/>
                </a:lnTo>
                <a:lnTo>
                  <a:pt x="61718" y="74855"/>
                </a:lnTo>
                <a:lnTo>
                  <a:pt x="61718" y="67255"/>
                </a:lnTo>
                <a:lnTo>
                  <a:pt x="70641" y="67255"/>
                </a:lnTo>
                <a:lnTo>
                  <a:pt x="70641" y="59659"/>
                </a:lnTo>
                <a:lnTo>
                  <a:pt x="79793" y="59659"/>
                </a:lnTo>
                <a:lnTo>
                  <a:pt x="79793" y="52163"/>
                </a:lnTo>
                <a:lnTo>
                  <a:pt x="88645" y="52163"/>
                </a:lnTo>
                <a:lnTo>
                  <a:pt x="88645" y="44626"/>
                </a:lnTo>
                <a:lnTo>
                  <a:pt x="97725" y="44626"/>
                </a:lnTo>
                <a:lnTo>
                  <a:pt x="97725" y="37030"/>
                </a:lnTo>
                <a:lnTo>
                  <a:pt x="107051" y="37030"/>
                </a:lnTo>
                <a:lnTo>
                  <a:pt x="107051" y="29535"/>
                </a:lnTo>
                <a:lnTo>
                  <a:pt x="115895" y="29535"/>
                </a:lnTo>
                <a:lnTo>
                  <a:pt x="115895" y="21997"/>
                </a:lnTo>
                <a:lnTo>
                  <a:pt x="124984" y="21997"/>
                </a:lnTo>
                <a:lnTo>
                  <a:pt x="124984" y="14734"/>
                </a:lnTo>
                <a:lnTo>
                  <a:pt x="124984" y="14401"/>
                </a:lnTo>
                <a:lnTo>
                  <a:pt x="131740" y="14401"/>
                </a:lnTo>
                <a:lnTo>
                  <a:pt x="13174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14"/>
          <p:cNvGrpSpPr/>
          <p:nvPr/>
        </p:nvGrpSpPr>
        <p:grpSpPr>
          <a:xfrm>
            <a:off x="8626200" y="4625700"/>
            <a:ext cx="517800" cy="517800"/>
            <a:chOff x="9401400" y="4602475"/>
            <a:chExt cx="517800" cy="517800"/>
          </a:xfrm>
        </p:grpSpPr>
        <p:sp>
          <p:nvSpPr>
            <p:cNvPr id="410" name="Google Shape;410;p14"/>
            <p:cNvSpPr/>
            <p:nvPr/>
          </p:nvSpPr>
          <p:spPr>
            <a:xfrm>
              <a:off x="9618900" y="4602475"/>
              <a:ext cx="300300" cy="51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4"/>
            <p:cNvSpPr/>
            <p:nvPr/>
          </p:nvSpPr>
          <p:spPr>
            <a:xfrm rot="5400000">
              <a:off x="9510150" y="4711225"/>
              <a:ext cx="300300" cy="517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bg>
      <p:bgPr>
        <a:solidFill>
          <a:schemeClr val="lt2"/>
        </a:solidFill>
        <a:effectLst/>
      </p:bgPr>
    </p:bg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 txBox="1">
            <a:spLocks noGrp="1"/>
          </p:cNvSpPr>
          <p:nvPr>
            <p:ph type="title"/>
          </p:nvPr>
        </p:nvSpPr>
        <p:spPr>
          <a:xfrm>
            <a:off x="4744600" y="1657225"/>
            <a:ext cx="3858900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414" name="Google Shape;414;p15"/>
          <p:cNvSpPr txBox="1">
            <a:spLocks noGrp="1"/>
          </p:cNvSpPr>
          <p:nvPr>
            <p:ph type="subTitle" idx="1"/>
          </p:nvPr>
        </p:nvSpPr>
        <p:spPr>
          <a:xfrm>
            <a:off x="4852900" y="2931875"/>
            <a:ext cx="3642300" cy="7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5" name="Google Shape;415;p15"/>
          <p:cNvSpPr/>
          <p:nvPr/>
        </p:nvSpPr>
        <p:spPr>
          <a:xfrm>
            <a:off x="-176667" y="4029"/>
            <a:ext cx="1247737" cy="1042206"/>
          </a:xfrm>
          <a:custGeom>
            <a:avLst/>
            <a:gdLst/>
            <a:ahLst/>
            <a:cxnLst/>
            <a:rect l="l" t="t" r="r" b="b"/>
            <a:pathLst>
              <a:path w="29583" h="24710" extrusionOk="0">
                <a:moveTo>
                  <a:pt x="29582" y="1"/>
                </a:moveTo>
                <a:lnTo>
                  <a:pt x="14632" y="4"/>
                </a:lnTo>
                <a:lnTo>
                  <a:pt x="14632" y="6199"/>
                </a:lnTo>
                <a:lnTo>
                  <a:pt x="7350" y="6199"/>
                </a:lnTo>
                <a:lnTo>
                  <a:pt x="7350" y="12340"/>
                </a:lnTo>
                <a:lnTo>
                  <a:pt x="7350" y="12371"/>
                </a:lnTo>
                <a:lnTo>
                  <a:pt x="0" y="12371"/>
                </a:lnTo>
                <a:lnTo>
                  <a:pt x="0" y="24710"/>
                </a:lnTo>
                <a:lnTo>
                  <a:pt x="7350" y="24710"/>
                </a:lnTo>
                <a:lnTo>
                  <a:pt x="7350" y="18569"/>
                </a:lnTo>
                <a:lnTo>
                  <a:pt x="7350" y="18538"/>
                </a:lnTo>
                <a:lnTo>
                  <a:pt x="14595" y="18538"/>
                </a:lnTo>
                <a:lnTo>
                  <a:pt x="14595" y="12371"/>
                </a:lnTo>
                <a:lnTo>
                  <a:pt x="22143" y="12371"/>
                </a:lnTo>
                <a:lnTo>
                  <a:pt x="22109" y="6117"/>
                </a:lnTo>
                <a:lnTo>
                  <a:pt x="29582" y="6117"/>
                </a:lnTo>
                <a:lnTo>
                  <a:pt x="2958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1931596" y="3099308"/>
            <a:ext cx="2463588" cy="2069987"/>
          </a:xfrm>
          <a:custGeom>
            <a:avLst/>
            <a:gdLst/>
            <a:ahLst/>
            <a:cxnLst/>
            <a:rect l="l" t="t" r="r" b="b"/>
            <a:pathLst>
              <a:path w="58410" h="49078" extrusionOk="0">
                <a:moveTo>
                  <a:pt x="51897" y="1"/>
                </a:moveTo>
                <a:lnTo>
                  <a:pt x="51897" y="6117"/>
                </a:lnTo>
                <a:lnTo>
                  <a:pt x="44420" y="6117"/>
                </a:lnTo>
                <a:lnTo>
                  <a:pt x="44420" y="12370"/>
                </a:lnTo>
                <a:lnTo>
                  <a:pt x="36947" y="12370"/>
                </a:lnTo>
                <a:lnTo>
                  <a:pt x="36947" y="18484"/>
                </a:lnTo>
                <a:lnTo>
                  <a:pt x="29470" y="18484"/>
                </a:lnTo>
                <a:lnTo>
                  <a:pt x="29470" y="24737"/>
                </a:lnTo>
                <a:lnTo>
                  <a:pt x="22000" y="24737"/>
                </a:lnTo>
                <a:lnTo>
                  <a:pt x="22000" y="30854"/>
                </a:lnTo>
                <a:lnTo>
                  <a:pt x="14623" y="30854"/>
                </a:lnTo>
                <a:lnTo>
                  <a:pt x="14623" y="37022"/>
                </a:lnTo>
                <a:lnTo>
                  <a:pt x="7378" y="37022"/>
                </a:lnTo>
                <a:lnTo>
                  <a:pt x="7378" y="43193"/>
                </a:lnTo>
                <a:lnTo>
                  <a:pt x="1" y="43193"/>
                </a:lnTo>
                <a:lnTo>
                  <a:pt x="1" y="49077"/>
                </a:lnTo>
                <a:lnTo>
                  <a:pt x="14541" y="49077"/>
                </a:lnTo>
                <a:lnTo>
                  <a:pt x="14541" y="48958"/>
                </a:lnTo>
                <a:lnTo>
                  <a:pt x="14541" y="42919"/>
                </a:lnTo>
                <a:lnTo>
                  <a:pt x="21918" y="42919"/>
                </a:lnTo>
                <a:lnTo>
                  <a:pt x="21918" y="42783"/>
                </a:lnTo>
                <a:lnTo>
                  <a:pt x="21918" y="36752"/>
                </a:lnTo>
                <a:lnTo>
                  <a:pt x="29162" y="36752"/>
                </a:lnTo>
                <a:lnTo>
                  <a:pt x="29162" y="36615"/>
                </a:lnTo>
                <a:lnTo>
                  <a:pt x="29162" y="30580"/>
                </a:lnTo>
                <a:lnTo>
                  <a:pt x="36540" y="30580"/>
                </a:lnTo>
                <a:lnTo>
                  <a:pt x="36540" y="30444"/>
                </a:lnTo>
                <a:lnTo>
                  <a:pt x="36540" y="24464"/>
                </a:lnTo>
                <a:lnTo>
                  <a:pt x="44013" y="24464"/>
                </a:lnTo>
                <a:lnTo>
                  <a:pt x="44013" y="18214"/>
                </a:lnTo>
                <a:lnTo>
                  <a:pt x="51490" y="18214"/>
                </a:lnTo>
                <a:lnTo>
                  <a:pt x="51490" y="12097"/>
                </a:lnTo>
                <a:lnTo>
                  <a:pt x="58410" y="12097"/>
                </a:lnTo>
                <a:lnTo>
                  <a:pt x="58410" y="11824"/>
                </a:lnTo>
                <a:lnTo>
                  <a:pt x="5841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-176667" y="3016"/>
            <a:ext cx="4571830" cy="4167137"/>
          </a:xfrm>
          <a:custGeom>
            <a:avLst/>
            <a:gdLst/>
            <a:ahLst/>
            <a:cxnLst/>
            <a:rect l="l" t="t" r="r" b="b"/>
            <a:pathLst>
              <a:path w="108395" h="98800" extrusionOk="0">
                <a:moveTo>
                  <a:pt x="102968" y="1"/>
                </a:moveTo>
                <a:lnTo>
                  <a:pt x="102968" y="5871"/>
                </a:lnTo>
                <a:lnTo>
                  <a:pt x="95495" y="5871"/>
                </a:lnTo>
                <a:lnTo>
                  <a:pt x="95495" y="12070"/>
                </a:lnTo>
                <a:lnTo>
                  <a:pt x="88213" y="12070"/>
                </a:lnTo>
                <a:lnTo>
                  <a:pt x="88213" y="18238"/>
                </a:lnTo>
                <a:lnTo>
                  <a:pt x="80818" y="18238"/>
                </a:lnTo>
                <a:lnTo>
                  <a:pt x="80818" y="18511"/>
                </a:lnTo>
                <a:lnTo>
                  <a:pt x="80818" y="24488"/>
                </a:lnTo>
                <a:lnTo>
                  <a:pt x="73342" y="24488"/>
                </a:lnTo>
                <a:lnTo>
                  <a:pt x="73342" y="30686"/>
                </a:lnTo>
                <a:lnTo>
                  <a:pt x="66060" y="30686"/>
                </a:lnTo>
                <a:lnTo>
                  <a:pt x="66060" y="36858"/>
                </a:lnTo>
                <a:lnTo>
                  <a:pt x="58529" y="36858"/>
                </a:lnTo>
                <a:lnTo>
                  <a:pt x="58529" y="43108"/>
                </a:lnTo>
                <a:lnTo>
                  <a:pt x="51192" y="43108"/>
                </a:lnTo>
                <a:lnTo>
                  <a:pt x="51192" y="43378"/>
                </a:lnTo>
                <a:lnTo>
                  <a:pt x="51192" y="49361"/>
                </a:lnTo>
                <a:lnTo>
                  <a:pt x="43715" y="49361"/>
                </a:lnTo>
                <a:lnTo>
                  <a:pt x="43715" y="49498"/>
                </a:lnTo>
                <a:lnTo>
                  <a:pt x="43715" y="55478"/>
                </a:lnTo>
                <a:lnTo>
                  <a:pt x="36242" y="55478"/>
                </a:lnTo>
                <a:lnTo>
                  <a:pt x="36242" y="55744"/>
                </a:lnTo>
                <a:lnTo>
                  <a:pt x="36242" y="61724"/>
                </a:lnTo>
                <a:lnTo>
                  <a:pt x="28765" y="61724"/>
                </a:lnTo>
                <a:lnTo>
                  <a:pt x="28765" y="61861"/>
                </a:lnTo>
                <a:lnTo>
                  <a:pt x="28765" y="67841"/>
                </a:lnTo>
                <a:lnTo>
                  <a:pt x="21292" y="67841"/>
                </a:lnTo>
                <a:lnTo>
                  <a:pt x="21292" y="68114"/>
                </a:lnTo>
                <a:lnTo>
                  <a:pt x="21292" y="74094"/>
                </a:lnTo>
                <a:lnTo>
                  <a:pt x="13815" y="74094"/>
                </a:lnTo>
                <a:lnTo>
                  <a:pt x="13815" y="80289"/>
                </a:lnTo>
                <a:lnTo>
                  <a:pt x="6534" y="80289"/>
                </a:lnTo>
                <a:lnTo>
                  <a:pt x="6534" y="86460"/>
                </a:lnTo>
                <a:lnTo>
                  <a:pt x="0" y="86460"/>
                </a:lnTo>
                <a:lnTo>
                  <a:pt x="0" y="86566"/>
                </a:lnTo>
                <a:lnTo>
                  <a:pt x="0" y="98690"/>
                </a:lnTo>
                <a:lnTo>
                  <a:pt x="0" y="98800"/>
                </a:lnTo>
                <a:lnTo>
                  <a:pt x="6534" y="98800"/>
                </a:lnTo>
                <a:lnTo>
                  <a:pt x="6534" y="92628"/>
                </a:lnTo>
                <a:lnTo>
                  <a:pt x="13778" y="92628"/>
                </a:lnTo>
                <a:lnTo>
                  <a:pt x="13778" y="86460"/>
                </a:lnTo>
                <a:lnTo>
                  <a:pt x="21155" y="86460"/>
                </a:lnTo>
                <a:lnTo>
                  <a:pt x="21155" y="80344"/>
                </a:lnTo>
                <a:lnTo>
                  <a:pt x="28629" y="80344"/>
                </a:lnTo>
                <a:lnTo>
                  <a:pt x="28629" y="74094"/>
                </a:lnTo>
                <a:lnTo>
                  <a:pt x="36105" y="74094"/>
                </a:lnTo>
                <a:lnTo>
                  <a:pt x="36105" y="67977"/>
                </a:lnTo>
                <a:lnTo>
                  <a:pt x="43579" y="67977"/>
                </a:lnTo>
                <a:lnTo>
                  <a:pt x="43579" y="61724"/>
                </a:lnTo>
                <a:lnTo>
                  <a:pt x="51055" y="61724"/>
                </a:lnTo>
                <a:lnTo>
                  <a:pt x="51055" y="55607"/>
                </a:lnTo>
                <a:lnTo>
                  <a:pt x="58529" y="55607"/>
                </a:lnTo>
                <a:lnTo>
                  <a:pt x="58529" y="49361"/>
                </a:lnTo>
                <a:lnTo>
                  <a:pt x="66005" y="49361"/>
                </a:lnTo>
                <a:lnTo>
                  <a:pt x="66005" y="43108"/>
                </a:lnTo>
                <a:lnTo>
                  <a:pt x="73342" y="43108"/>
                </a:lnTo>
                <a:lnTo>
                  <a:pt x="73342" y="36858"/>
                </a:lnTo>
                <a:lnTo>
                  <a:pt x="80682" y="36858"/>
                </a:lnTo>
                <a:lnTo>
                  <a:pt x="80682" y="30741"/>
                </a:lnTo>
                <a:lnTo>
                  <a:pt x="88155" y="30741"/>
                </a:lnTo>
                <a:lnTo>
                  <a:pt x="88155" y="24488"/>
                </a:lnTo>
                <a:lnTo>
                  <a:pt x="95632" y="24488"/>
                </a:lnTo>
                <a:lnTo>
                  <a:pt x="95632" y="18238"/>
                </a:lnTo>
                <a:lnTo>
                  <a:pt x="102832" y="18238"/>
                </a:lnTo>
                <a:lnTo>
                  <a:pt x="102832" y="18101"/>
                </a:lnTo>
                <a:lnTo>
                  <a:pt x="102832" y="12121"/>
                </a:lnTo>
                <a:lnTo>
                  <a:pt x="108395" y="12121"/>
                </a:lnTo>
                <a:lnTo>
                  <a:pt x="108395" y="11851"/>
                </a:lnTo>
                <a:lnTo>
                  <a:pt x="1083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>
            <a:off x="-176667" y="3016"/>
            <a:ext cx="3110548" cy="2608130"/>
          </a:xfrm>
          <a:custGeom>
            <a:avLst/>
            <a:gdLst/>
            <a:ahLst/>
            <a:cxnLst/>
            <a:rect l="l" t="t" r="r" b="b"/>
            <a:pathLst>
              <a:path w="73749" h="61837" extrusionOk="0">
                <a:moveTo>
                  <a:pt x="59072" y="1"/>
                </a:moveTo>
                <a:lnTo>
                  <a:pt x="59072" y="6141"/>
                </a:lnTo>
                <a:lnTo>
                  <a:pt x="51735" y="6141"/>
                </a:lnTo>
                <a:lnTo>
                  <a:pt x="51735" y="6278"/>
                </a:lnTo>
                <a:lnTo>
                  <a:pt x="51735" y="12395"/>
                </a:lnTo>
                <a:lnTo>
                  <a:pt x="44259" y="12395"/>
                </a:lnTo>
                <a:lnTo>
                  <a:pt x="44259" y="18511"/>
                </a:lnTo>
                <a:lnTo>
                  <a:pt x="36785" y="18511"/>
                </a:lnTo>
                <a:lnTo>
                  <a:pt x="36785" y="18644"/>
                </a:lnTo>
                <a:lnTo>
                  <a:pt x="36785" y="24761"/>
                </a:lnTo>
                <a:lnTo>
                  <a:pt x="29309" y="24761"/>
                </a:lnTo>
                <a:lnTo>
                  <a:pt x="29309" y="30878"/>
                </a:lnTo>
                <a:lnTo>
                  <a:pt x="21835" y="30878"/>
                </a:lnTo>
                <a:lnTo>
                  <a:pt x="21835" y="31014"/>
                </a:lnTo>
                <a:lnTo>
                  <a:pt x="21835" y="37128"/>
                </a:lnTo>
                <a:lnTo>
                  <a:pt x="14359" y="37128"/>
                </a:lnTo>
                <a:lnTo>
                  <a:pt x="14359" y="43299"/>
                </a:lnTo>
                <a:lnTo>
                  <a:pt x="14359" y="43323"/>
                </a:lnTo>
                <a:lnTo>
                  <a:pt x="7080" y="43323"/>
                </a:lnTo>
                <a:lnTo>
                  <a:pt x="7080" y="49467"/>
                </a:lnTo>
                <a:lnTo>
                  <a:pt x="7080" y="49498"/>
                </a:lnTo>
                <a:lnTo>
                  <a:pt x="0" y="49498"/>
                </a:lnTo>
                <a:lnTo>
                  <a:pt x="0" y="61837"/>
                </a:lnTo>
                <a:lnTo>
                  <a:pt x="6944" y="61837"/>
                </a:lnTo>
                <a:lnTo>
                  <a:pt x="6944" y="55693"/>
                </a:lnTo>
                <a:lnTo>
                  <a:pt x="7080" y="55693"/>
                </a:lnTo>
                <a:lnTo>
                  <a:pt x="7080" y="55665"/>
                </a:lnTo>
                <a:lnTo>
                  <a:pt x="14226" y="55665"/>
                </a:lnTo>
                <a:lnTo>
                  <a:pt x="14226" y="49498"/>
                </a:lnTo>
                <a:lnTo>
                  <a:pt x="21699" y="49498"/>
                </a:lnTo>
                <a:lnTo>
                  <a:pt x="21699" y="43378"/>
                </a:lnTo>
                <a:lnTo>
                  <a:pt x="21699" y="43244"/>
                </a:lnTo>
                <a:lnTo>
                  <a:pt x="29172" y="43244"/>
                </a:lnTo>
                <a:lnTo>
                  <a:pt x="29172" y="37128"/>
                </a:lnTo>
                <a:lnTo>
                  <a:pt x="36649" y="37128"/>
                </a:lnTo>
                <a:lnTo>
                  <a:pt x="36649" y="31014"/>
                </a:lnTo>
                <a:lnTo>
                  <a:pt x="36649" y="30878"/>
                </a:lnTo>
                <a:lnTo>
                  <a:pt x="44122" y="30878"/>
                </a:lnTo>
                <a:lnTo>
                  <a:pt x="44122" y="24761"/>
                </a:lnTo>
                <a:lnTo>
                  <a:pt x="51599" y="24761"/>
                </a:lnTo>
                <a:lnTo>
                  <a:pt x="51599" y="18644"/>
                </a:lnTo>
                <a:lnTo>
                  <a:pt x="51599" y="18511"/>
                </a:lnTo>
                <a:lnTo>
                  <a:pt x="58935" y="18511"/>
                </a:lnTo>
                <a:lnTo>
                  <a:pt x="58935" y="12258"/>
                </a:lnTo>
                <a:lnTo>
                  <a:pt x="66470" y="12258"/>
                </a:lnTo>
                <a:lnTo>
                  <a:pt x="66470" y="6090"/>
                </a:lnTo>
                <a:lnTo>
                  <a:pt x="73748" y="6090"/>
                </a:lnTo>
                <a:lnTo>
                  <a:pt x="7374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/>
          <p:nvPr/>
        </p:nvSpPr>
        <p:spPr>
          <a:xfrm>
            <a:off x="85047" y="1551795"/>
            <a:ext cx="4310119" cy="3617480"/>
          </a:xfrm>
          <a:custGeom>
            <a:avLst/>
            <a:gdLst/>
            <a:ahLst/>
            <a:cxnLst/>
            <a:rect l="l" t="t" r="r" b="b"/>
            <a:pathLst>
              <a:path w="102190" h="85768" extrusionOk="0">
                <a:moveTo>
                  <a:pt x="96278" y="1"/>
                </a:moveTo>
                <a:lnTo>
                  <a:pt x="96278" y="6118"/>
                </a:lnTo>
                <a:lnTo>
                  <a:pt x="88880" y="6118"/>
                </a:lnTo>
                <a:lnTo>
                  <a:pt x="88880" y="12368"/>
                </a:lnTo>
                <a:lnTo>
                  <a:pt x="81540" y="12368"/>
                </a:lnTo>
                <a:lnTo>
                  <a:pt x="81540" y="18621"/>
                </a:lnTo>
                <a:lnTo>
                  <a:pt x="74067" y="18621"/>
                </a:lnTo>
                <a:lnTo>
                  <a:pt x="74067" y="24867"/>
                </a:lnTo>
                <a:lnTo>
                  <a:pt x="66590" y="24867"/>
                </a:lnTo>
                <a:lnTo>
                  <a:pt x="66590" y="30984"/>
                </a:lnTo>
                <a:lnTo>
                  <a:pt x="59120" y="30984"/>
                </a:lnTo>
                <a:lnTo>
                  <a:pt x="59120" y="37237"/>
                </a:lnTo>
                <a:lnTo>
                  <a:pt x="51647" y="37237"/>
                </a:lnTo>
                <a:lnTo>
                  <a:pt x="51647" y="43350"/>
                </a:lnTo>
                <a:lnTo>
                  <a:pt x="44170" y="43350"/>
                </a:lnTo>
                <a:lnTo>
                  <a:pt x="44170" y="49604"/>
                </a:lnTo>
                <a:lnTo>
                  <a:pt x="36752" y="49604"/>
                </a:lnTo>
                <a:lnTo>
                  <a:pt x="36752" y="55720"/>
                </a:lnTo>
                <a:lnTo>
                  <a:pt x="29374" y="55720"/>
                </a:lnTo>
                <a:lnTo>
                  <a:pt x="29374" y="61888"/>
                </a:lnTo>
                <a:lnTo>
                  <a:pt x="22133" y="61888"/>
                </a:lnTo>
                <a:lnTo>
                  <a:pt x="22133" y="68060"/>
                </a:lnTo>
                <a:lnTo>
                  <a:pt x="14752" y="68060"/>
                </a:lnTo>
                <a:lnTo>
                  <a:pt x="14752" y="74228"/>
                </a:lnTo>
                <a:lnTo>
                  <a:pt x="7378" y="74228"/>
                </a:lnTo>
                <a:lnTo>
                  <a:pt x="7378" y="80402"/>
                </a:lnTo>
                <a:lnTo>
                  <a:pt x="1" y="80402"/>
                </a:lnTo>
                <a:lnTo>
                  <a:pt x="1" y="85767"/>
                </a:lnTo>
                <a:lnTo>
                  <a:pt x="14581" y="85767"/>
                </a:lnTo>
                <a:lnTo>
                  <a:pt x="14581" y="79941"/>
                </a:lnTo>
                <a:lnTo>
                  <a:pt x="21959" y="79941"/>
                </a:lnTo>
                <a:lnTo>
                  <a:pt x="21959" y="73766"/>
                </a:lnTo>
                <a:lnTo>
                  <a:pt x="29337" y="73766"/>
                </a:lnTo>
                <a:lnTo>
                  <a:pt x="29337" y="67598"/>
                </a:lnTo>
                <a:lnTo>
                  <a:pt x="36577" y="67598"/>
                </a:lnTo>
                <a:lnTo>
                  <a:pt x="36577" y="61427"/>
                </a:lnTo>
                <a:lnTo>
                  <a:pt x="43958" y="61427"/>
                </a:lnTo>
                <a:lnTo>
                  <a:pt x="43958" y="55259"/>
                </a:lnTo>
                <a:lnTo>
                  <a:pt x="51237" y="55259"/>
                </a:lnTo>
                <a:lnTo>
                  <a:pt x="51237" y="49060"/>
                </a:lnTo>
                <a:lnTo>
                  <a:pt x="58710" y="49060"/>
                </a:lnTo>
                <a:lnTo>
                  <a:pt x="58710" y="42807"/>
                </a:lnTo>
                <a:lnTo>
                  <a:pt x="66187" y="42807"/>
                </a:lnTo>
                <a:lnTo>
                  <a:pt x="66187" y="36691"/>
                </a:lnTo>
                <a:lnTo>
                  <a:pt x="73660" y="36691"/>
                </a:lnTo>
                <a:lnTo>
                  <a:pt x="73660" y="30444"/>
                </a:lnTo>
                <a:lnTo>
                  <a:pt x="81137" y="30444"/>
                </a:lnTo>
                <a:lnTo>
                  <a:pt x="81137" y="24327"/>
                </a:lnTo>
                <a:lnTo>
                  <a:pt x="88610" y="24327"/>
                </a:lnTo>
                <a:lnTo>
                  <a:pt x="88610" y="18078"/>
                </a:lnTo>
                <a:lnTo>
                  <a:pt x="95950" y="18078"/>
                </a:lnTo>
                <a:lnTo>
                  <a:pt x="95950" y="11824"/>
                </a:lnTo>
                <a:lnTo>
                  <a:pt x="102190" y="11824"/>
                </a:lnTo>
                <a:lnTo>
                  <a:pt x="10219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5"/>
          <p:cNvSpPr/>
          <p:nvPr/>
        </p:nvSpPr>
        <p:spPr>
          <a:xfrm>
            <a:off x="3777596" y="4643615"/>
            <a:ext cx="617605" cy="528147"/>
          </a:xfrm>
          <a:custGeom>
            <a:avLst/>
            <a:gdLst/>
            <a:ahLst/>
            <a:cxnLst/>
            <a:rect l="l" t="t" r="r" b="b"/>
            <a:pathLst>
              <a:path w="14643" h="12522" extrusionOk="0">
                <a:moveTo>
                  <a:pt x="7429" y="1"/>
                </a:moveTo>
                <a:lnTo>
                  <a:pt x="7429" y="6169"/>
                </a:lnTo>
                <a:lnTo>
                  <a:pt x="0" y="6169"/>
                </a:lnTo>
                <a:lnTo>
                  <a:pt x="0" y="12463"/>
                </a:lnTo>
                <a:lnTo>
                  <a:pt x="14643" y="12521"/>
                </a:lnTo>
                <a:lnTo>
                  <a:pt x="1464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"/>
          <p:cNvSpPr/>
          <p:nvPr/>
        </p:nvSpPr>
        <p:spPr>
          <a:xfrm>
            <a:off x="-188512" y="4676686"/>
            <a:ext cx="260580" cy="3532"/>
          </a:xfrm>
          <a:custGeom>
            <a:avLst/>
            <a:gdLst/>
            <a:ahLst/>
            <a:cxnLst/>
            <a:rect l="l" t="t" r="r" b="b"/>
            <a:pathLst>
              <a:path w="7451" h="101" extrusionOk="0">
                <a:moveTo>
                  <a:pt x="0" y="0"/>
                </a:moveTo>
                <a:lnTo>
                  <a:pt x="0" y="100"/>
                </a:lnTo>
                <a:lnTo>
                  <a:pt x="7450" y="100"/>
                </a:lnTo>
                <a:lnTo>
                  <a:pt x="74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5850552" y="-167700"/>
            <a:ext cx="1712231" cy="1111700"/>
            <a:chOff x="5850552" y="-167700"/>
            <a:chExt cx="1712231" cy="1111700"/>
          </a:xfrm>
        </p:grpSpPr>
        <p:sp>
          <p:nvSpPr>
            <p:cNvPr id="423" name="Google Shape;423;p15"/>
            <p:cNvSpPr/>
            <p:nvPr/>
          </p:nvSpPr>
          <p:spPr>
            <a:xfrm rot="1776853">
              <a:off x="6797595" y="-50128"/>
              <a:ext cx="647254" cy="648403"/>
            </a:xfrm>
            <a:custGeom>
              <a:avLst/>
              <a:gdLst/>
              <a:ahLst/>
              <a:cxnLst/>
              <a:rect l="l" t="t" r="r" b="b"/>
              <a:pathLst>
                <a:path w="1679" h="1682" extrusionOk="0">
                  <a:moveTo>
                    <a:pt x="1679" y="1"/>
                  </a:moveTo>
                  <a:lnTo>
                    <a:pt x="1" y="69"/>
                  </a:lnTo>
                  <a:lnTo>
                    <a:pt x="11" y="366"/>
                  </a:lnTo>
                  <a:lnTo>
                    <a:pt x="1368" y="315"/>
                  </a:lnTo>
                  <a:lnTo>
                    <a:pt x="1317" y="1668"/>
                  </a:lnTo>
                  <a:lnTo>
                    <a:pt x="1610" y="168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 rot="1776853">
              <a:off x="6382374" y="65414"/>
              <a:ext cx="647254" cy="647246"/>
            </a:xfrm>
            <a:custGeom>
              <a:avLst/>
              <a:gdLst/>
              <a:ahLst/>
              <a:cxnLst/>
              <a:rect l="l" t="t" r="r" b="b"/>
              <a:pathLst>
                <a:path w="1679" h="1679" extrusionOk="0">
                  <a:moveTo>
                    <a:pt x="1678" y="0"/>
                  </a:moveTo>
                  <a:lnTo>
                    <a:pt x="1" y="69"/>
                  </a:lnTo>
                  <a:lnTo>
                    <a:pt x="11" y="363"/>
                  </a:lnTo>
                  <a:lnTo>
                    <a:pt x="1367" y="308"/>
                  </a:lnTo>
                  <a:lnTo>
                    <a:pt x="1313" y="1665"/>
                  </a:lnTo>
                  <a:lnTo>
                    <a:pt x="1613" y="1678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 rot="1776853">
              <a:off x="5967838" y="179902"/>
              <a:ext cx="648410" cy="646090"/>
            </a:xfrm>
            <a:custGeom>
              <a:avLst/>
              <a:gdLst/>
              <a:ahLst/>
              <a:cxnLst/>
              <a:rect l="l" t="t" r="r" b="b"/>
              <a:pathLst>
                <a:path w="1682" h="1676" extrusionOk="0">
                  <a:moveTo>
                    <a:pt x="1681" y="1"/>
                  </a:moveTo>
                  <a:lnTo>
                    <a:pt x="0" y="66"/>
                  </a:lnTo>
                  <a:lnTo>
                    <a:pt x="14" y="363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12" y="1665"/>
                  </a:lnTo>
                  <a:lnTo>
                    <a:pt x="1613" y="1675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15"/>
          <p:cNvGrpSpPr/>
          <p:nvPr/>
        </p:nvGrpSpPr>
        <p:grpSpPr>
          <a:xfrm>
            <a:off x="6042558" y="4276773"/>
            <a:ext cx="1692827" cy="1133417"/>
            <a:chOff x="5179558" y="1149248"/>
            <a:chExt cx="1692827" cy="1133417"/>
          </a:xfrm>
        </p:grpSpPr>
        <p:sp>
          <p:nvSpPr>
            <p:cNvPr id="427" name="Google Shape;427;p15"/>
            <p:cNvSpPr/>
            <p:nvPr/>
          </p:nvSpPr>
          <p:spPr>
            <a:xfrm rot="-9155466">
              <a:off x="5292475" y="1521678"/>
              <a:ext cx="647254" cy="648405"/>
            </a:xfrm>
            <a:custGeom>
              <a:avLst/>
              <a:gdLst/>
              <a:ahLst/>
              <a:cxnLst/>
              <a:rect l="l" t="t" r="r" b="b"/>
              <a:pathLst>
                <a:path w="1679" h="1682" extrusionOk="0">
                  <a:moveTo>
                    <a:pt x="1679" y="1"/>
                  </a:moveTo>
                  <a:lnTo>
                    <a:pt x="1" y="69"/>
                  </a:lnTo>
                  <a:lnTo>
                    <a:pt x="11" y="366"/>
                  </a:lnTo>
                  <a:lnTo>
                    <a:pt x="1368" y="315"/>
                  </a:lnTo>
                  <a:lnTo>
                    <a:pt x="1317" y="1668"/>
                  </a:lnTo>
                  <a:lnTo>
                    <a:pt x="1610" y="1682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 rot="-9155466">
              <a:off x="5702966" y="1391400"/>
              <a:ext cx="647254" cy="647248"/>
            </a:xfrm>
            <a:custGeom>
              <a:avLst/>
              <a:gdLst/>
              <a:ahLst/>
              <a:cxnLst/>
              <a:rect l="l" t="t" r="r" b="b"/>
              <a:pathLst>
                <a:path w="1679" h="1679" extrusionOk="0">
                  <a:moveTo>
                    <a:pt x="1678" y="0"/>
                  </a:moveTo>
                  <a:lnTo>
                    <a:pt x="1" y="69"/>
                  </a:lnTo>
                  <a:lnTo>
                    <a:pt x="11" y="363"/>
                  </a:lnTo>
                  <a:lnTo>
                    <a:pt x="1367" y="308"/>
                  </a:lnTo>
                  <a:lnTo>
                    <a:pt x="1313" y="1665"/>
                  </a:lnTo>
                  <a:lnTo>
                    <a:pt x="1613" y="1678"/>
                  </a:lnTo>
                  <a:lnTo>
                    <a:pt x="1678" y="0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rot="-9155466">
              <a:off x="6111655" y="1262226"/>
              <a:ext cx="648410" cy="646092"/>
            </a:xfrm>
            <a:custGeom>
              <a:avLst/>
              <a:gdLst/>
              <a:ahLst/>
              <a:cxnLst/>
              <a:rect l="l" t="t" r="r" b="b"/>
              <a:pathLst>
                <a:path w="1682" h="1676" extrusionOk="0">
                  <a:moveTo>
                    <a:pt x="1681" y="1"/>
                  </a:moveTo>
                  <a:lnTo>
                    <a:pt x="0" y="66"/>
                  </a:lnTo>
                  <a:lnTo>
                    <a:pt x="14" y="363"/>
                  </a:lnTo>
                  <a:lnTo>
                    <a:pt x="1367" y="308"/>
                  </a:lnTo>
                  <a:lnTo>
                    <a:pt x="1367" y="308"/>
                  </a:lnTo>
                  <a:lnTo>
                    <a:pt x="1312" y="1665"/>
                  </a:lnTo>
                  <a:lnTo>
                    <a:pt x="1613" y="1675"/>
                  </a:lnTo>
                  <a:lnTo>
                    <a:pt x="168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lt2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"/>
          <p:cNvSpPr txBox="1">
            <a:spLocks noGrp="1"/>
          </p:cNvSpPr>
          <p:nvPr>
            <p:ph type="title"/>
          </p:nvPr>
        </p:nvSpPr>
        <p:spPr>
          <a:xfrm>
            <a:off x="4873250" y="2440713"/>
            <a:ext cx="3474600" cy="90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2" name="Google Shape;442;p18"/>
          <p:cNvSpPr txBox="1">
            <a:spLocks noGrp="1"/>
          </p:cNvSpPr>
          <p:nvPr>
            <p:ph type="title" idx="2" hasCustomPrompt="1"/>
          </p:nvPr>
        </p:nvSpPr>
        <p:spPr>
          <a:xfrm>
            <a:off x="4873250" y="13756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443" name="Google Shape;443;p18"/>
          <p:cNvSpPr txBox="1">
            <a:spLocks noGrp="1"/>
          </p:cNvSpPr>
          <p:nvPr>
            <p:ph type="subTitle" idx="1"/>
          </p:nvPr>
        </p:nvSpPr>
        <p:spPr>
          <a:xfrm>
            <a:off x="4887075" y="3306188"/>
            <a:ext cx="3474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18"/>
          <p:cNvSpPr/>
          <p:nvPr/>
        </p:nvSpPr>
        <p:spPr>
          <a:xfrm rot="7570882">
            <a:off x="7532018" y="297397"/>
            <a:ext cx="741117" cy="1124380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8"/>
          <p:cNvSpPr/>
          <p:nvPr/>
        </p:nvSpPr>
        <p:spPr>
          <a:xfrm>
            <a:off x="328" y="1313004"/>
            <a:ext cx="2402249" cy="709785"/>
          </a:xfrm>
          <a:custGeom>
            <a:avLst/>
            <a:gdLst/>
            <a:ahLst/>
            <a:cxnLst/>
            <a:rect l="l" t="t" r="r" b="b"/>
            <a:pathLst>
              <a:path w="117140" h="34611" extrusionOk="0">
                <a:moveTo>
                  <a:pt x="37033" y="0"/>
                </a:moveTo>
                <a:cubicBezTo>
                  <a:pt x="36789" y="0"/>
                  <a:pt x="36545" y="6"/>
                  <a:pt x="36303" y="21"/>
                </a:cubicBezTo>
                <a:cubicBezTo>
                  <a:pt x="35742" y="50"/>
                  <a:pt x="35176" y="75"/>
                  <a:pt x="34618" y="170"/>
                </a:cubicBezTo>
                <a:cubicBezTo>
                  <a:pt x="34435" y="200"/>
                  <a:pt x="34261" y="229"/>
                  <a:pt x="34078" y="258"/>
                </a:cubicBezTo>
                <a:cubicBezTo>
                  <a:pt x="33092" y="437"/>
                  <a:pt x="32148" y="769"/>
                  <a:pt x="31249" y="1206"/>
                </a:cubicBezTo>
                <a:cubicBezTo>
                  <a:pt x="30484" y="1572"/>
                  <a:pt x="29772" y="2038"/>
                  <a:pt x="29107" y="2566"/>
                </a:cubicBezTo>
                <a:cubicBezTo>
                  <a:pt x="28649" y="2932"/>
                  <a:pt x="28233" y="3336"/>
                  <a:pt x="27834" y="3756"/>
                </a:cubicBezTo>
                <a:cubicBezTo>
                  <a:pt x="27605" y="4001"/>
                  <a:pt x="27397" y="4255"/>
                  <a:pt x="27193" y="4521"/>
                </a:cubicBezTo>
                <a:cubicBezTo>
                  <a:pt x="26449" y="5495"/>
                  <a:pt x="25879" y="6560"/>
                  <a:pt x="25459" y="7704"/>
                </a:cubicBezTo>
                <a:cubicBezTo>
                  <a:pt x="25217" y="8361"/>
                  <a:pt x="25072" y="9047"/>
                  <a:pt x="24947" y="9734"/>
                </a:cubicBezTo>
                <a:cubicBezTo>
                  <a:pt x="24860" y="10224"/>
                  <a:pt x="24839" y="10719"/>
                  <a:pt x="24839" y="11219"/>
                </a:cubicBezTo>
                <a:cubicBezTo>
                  <a:pt x="24843" y="12296"/>
                  <a:pt x="24839" y="13378"/>
                  <a:pt x="24839" y="14459"/>
                </a:cubicBezTo>
                <a:cubicBezTo>
                  <a:pt x="24839" y="14725"/>
                  <a:pt x="24839" y="14987"/>
                  <a:pt x="24781" y="15254"/>
                </a:cubicBezTo>
                <a:cubicBezTo>
                  <a:pt x="24760" y="15337"/>
                  <a:pt x="24760" y="15420"/>
                  <a:pt x="24756" y="15503"/>
                </a:cubicBezTo>
                <a:cubicBezTo>
                  <a:pt x="24689" y="16955"/>
                  <a:pt x="24294" y="18315"/>
                  <a:pt x="23670" y="19621"/>
                </a:cubicBezTo>
                <a:cubicBezTo>
                  <a:pt x="23304" y="20374"/>
                  <a:pt x="22871" y="21081"/>
                  <a:pt x="22351" y="21734"/>
                </a:cubicBezTo>
                <a:cubicBezTo>
                  <a:pt x="22068" y="22096"/>
                  <a:pt x="21765" y="22450"/>
                  <a:pt x="21436" y="22783"/>
                </a:cubicBezTo>
                <a:cubicBezTo>
                  <a:pt x="21145" y="23078"/>
                  <a:pt x="20825" y="23340"/>
                  <a:pt x="20500" y="23606"/>
                </a:cubicBezTo>
                <a:cubicBezTo>
                  <a:pt x="20271" y="23798"/>
                  <a:pt x="20030" y="23968"/>
                  <a:pt x="19785" y="24147"/>
                </a:cubicBezTo>
                <a:cubicBezTo>
                  <a:pt x="19369" y="24451"/>
                  <a:pt x="18915" y="24709"/>
                  <a:pt x="18454" y="24929"/>
                </a:cubicBezTo>
                <a:cubicBezTo>
                  <a:pt x="17459" y="25407"/>
                  <a:pt x="16436" y="25798"/>
                  <a:pt x="15338" y="25957"/>
                </a:cubicBezTo>
                <a:cubicBezTo>
                  <a:pt x="14989" y="26002"/>
                  <a:pt x="14647" y="26065"/>
                  <a:pt x="14302" y="26110"/>
                </a:cubicBezTo>
                <a:cubicBezTo>
                  <a:pt x="14169" y="26127"/>
                  <a:pt x="14040" y="26131"/>
                  <a:pt x="13903" y="26131"/>
                </a:cubicBezTo>
                <a:lnTo>
                  <a:pt x="11062" y="26131"/>
                </a:lnTo>
                <a:cubicBezTo>
                  <a:pt x="10841" y="26131"/>
                  <a:pt x="10629" y="26115"/>
                  <a:pt x="10417" y="26073"/>
                </a:cubicBezTo>
                <a:cubicBezTo>
                  <a:pt x="10138" y="26023"/>
                  <a:pt x="9860" y="25990"/>
                  <a:pt x="9577" y="25948"/>
                </a:cubicBezTo>
                <a:cubicBezTo>
                  <a:pt x="8886" y="25840"/>
                  <a:pt x="8216" y="25657"/>
                  <a:pt x="7568" y="25395"/>
                </a:cubicBezTo>
                <a:cubicBezTo>
                  <a:pt x="7272" y="25274"/>
                  <a:pt x="6973" y="25170"/>
                  <a:pt x="6690" y="25029"/>
                </a:cubicBezTo>
                <a:cubicBezTo>
                  <a:pt x="6107" y="24742"/>
                  <a:pt x="5546" y="24422"/>
                  <a:pt x="5018" y="24047"/>
                </a:cubicBezTo>
                <a:cubicBezTo>
                  <a:pt x="4523" y="23702"/>
                  <a:pt x="4065" y="23319"/>
                  <a:pt x="3628" y="22912"/>
                </a:cubicBezTo>
                <a:cubicBezTo>
                  <a:pt x="3096" y="22412"/>
                  <a:pt x="2647" y="21838"/>
                  <a:pt x="2218" y="21239"/>
                </a:cubicBezTo>
                <a:cubicBezTo>
                  <a:pt x="1644" y="20437"/>
                  <a:pt x="1199" y="19563"/>
                  <a:pt x="854" y="18644"/>
                </a:cubicBezTo>
                <a:cubicBezTo>
                  <a:pt x="592" y="17957"/>
                  <a:pt x="404" y="17254"/>
                  <a:pt x="292" y="16526"/>
                </a:cubicBezTo>
                <a:cubicBezTo>
                  <a:pt x="238" y="16202"/>
                  <a:pt x="188" y="15873"/>
                  <a:pt x="180" y="15541"/>
                </a:cubicBezTo>
                <a:cubicBezTo>
                  <a:pt x="180" y="15416"/>
                  <a:pt x="126" y="15316"/>
                  <a:pt x="1" y="15270"/>
                </a:cubicBezTo>
                <a:lnTo>
                  <a:pt x="1" y="23652"/>
                </a:lnTo>
                <a:cubicBezTo>
                  <a:pt x="117" y="23702"/>
                  <a:pt x="188" y="23793"/>
                  <a:pt x="188" y="23922"/>
                </a:cubicBezTo>
                <a:cubicBezTo>
                  <a:pt x="188" y="24255"/>
                  <a:pt x="242" y="24584"/>
                  <a:pt x="292" y="24908"/>
                </a:cubicBezTo>
                <a:cubicBezTo>
                  <a:pt x="459" y="26019"/>
                  <a:pt x="812" y="27071"/>
                  <a:pt x="1278" y="28086"/>
                </a:cubicBezTo>
                <a:cubicBezTo>
                  <a:pt x="1594" y="28769"/>
                  <a:pt x="2018" y="29392"/>
                  <a:pt x="2447" y="30000"/>
                </a:cubicBezTo>
                <a:cubicBezTo>
                  <a:pt x="2622" y="30241"/>
                  <a:pt x="2809" y="30478"/>
                  <a:pt x="3017" y="30690"/>
                </a:cubicBezTo>
                <a:cubicBezTo>
                  <a:pt x="3479" y="31169"/>
                  <a:pt x="3936" y="31647"/>
                  <a:pt x="4460" y="32063"/>
                </a:cubicBezTo>
                <a:cubicBezTo>
                  <a:pt x="5063" y="32537"/>
                  <a:pt x="5704" y="32953"/>
                  <a:pt x="6378" y="33311"/>
                </a:cubicBezTo>
                <a:cubicBezTo>
                  <a:pt x="7360" y="33827"/>
                  <a:pt x="8404" y="34155"/>
                  <a:pt x="9481" y="34388"/>
                </a:cubicBezTo>
                <a:cubicBezTo>
                  <a:pt x="9527" y="34401"/>
                  <a:pt x="9573" y="34405"/>
                  <a:pt x="9627" y="34409"/>
                </a:cubicBezTo>
                <a:cubicBezTo>
                  <a:pt x="9991" y="34440"/>
                  <a:pt x="10349" y="34532"/>
                  <a:pt x="10713" y="34532"/>
                </a:cubicBezTo>
                <a:cubicBezTo>
                  <a:pt x="10747" y="34532"/>
                  <a:pt x="10782" y="34532"/>
                  <a:pt x="10816" y="34530"/>
                </a:cubicBezTo>
                <a:cubicBezTo>
                  <a:pt x="10825" y="34529"/>
                  <a:pt x="10834" y="34529"/>
                  <a:pt x="10843" y="34529"/>
                </a:cubicBezTo>
                <a:cubicBezTo>
                  <a:pt x="10885" y="34529"/>
                  <a:pt x="10928" y="34536"/>
                  <a:pt x="10966" y="34546"/>
                </a:cubicBezTo>
                <a:cubicBezTo>
                  <a:pt x="11229" y="34606"/>
                  <a:pt x="11491" y="34609"/>
                  <a:pt x="11759" y="34609"/>
                </a:cubicBezTo>
                <a:cubicBezTo>
                  <a:pt x="11793" y="34609"/>
                  <a:pt x="11827" y="34609"/>
                  <a:pt x="11860" y="34609"/>
                </a:cubicBezTo>
                <a:lnTo>
                  <a:pt x="13108" y="34609"/>
                </a:lnTo>
                <a:cubicBezTo>
                  <a:pt x="13169" y="34610"/>
                  <a:pt x="13229" y="34610"/>
                  <a:pt x="13290" y="34610"/>
                </a:cubicBezTo>
                <a:cubicBezTo>
                  <a:pt x="13530" y="34610"/>
                  <a:pt x="13766" y="34600"/>
                  <a:pt x="14003" y="34546"/>
                </a:cubicBezTo>
                <a:cubicBezTo>
                  <a:pt x="14094" y="34517"/>
                  <a:pt x="14198" y="34517"/>
                  <a:pt x="14298" y="34517"/>
                </a:cubicBezTo>
                <a:cubicBezTo>
                  <a:pt x="14789" y="34517"/>
                  <a:pt x="15255" y="34422"/>
                  <a:pt x="15729" y="34322"/>
                </a:cubicBezTo>
                <a:cubicBezTo>
                  <a:pt x="16532" y="34151"/>
                  <a:pt x="17301" y="33889"/>
                  <a:pt x="18046" y="33561"/>
                </a:cubicBezTo>
                <a:cubicBezTo>
                  <a:pt x="18308" y="33448"/>
                  <a:pt x="18562" y="33328"/>
                  <a:pt x="18807" y="33182"/>
                </a:cubicBezTo>
                <a:cubicBezTo>
                  <a:pt x="19223" y="32937"/>
                  <a:pt x="19627" y="32679"/>
                  <a:pt x="20030" y="32408"/>
                </a:cubicBezTo>
                <a:cubicBezTo>
                  <a:pt x="20429" y="32138"/>
                  <a:pt x="20804" y="31834"/>
                  <a:pt x="21149" y="31493"/>
                </a:cubicBezTo>
                <a:cubicBezTo>
                  <a:pt x="21307" y="31327"/>
                  <a:pt x="21469" y="31156"/>
                  <a:pt x="21640" y="30998"/>
                </a:cubicBezTo>
                <a:cubicBezTo>
                  <a:pt x="21973" y="30690"/>
                  <a:pt x="22256" y="30345"/>
                  <a:pt x="22514" y="29979"/>
                </a:cubicBezTo>
                <a:cubicBezTo>
                  <a:pt x="23096" y="29172"/>
                  <a:pt x="23628" y="28328"/>
                  <a:pt x="23982" y="27383"/>
                </a:cubicBezTo>
                <a:cubicBezTo>
                  <a:pt x="24419" y="26231"/>
                  <a:pt x="24747" y="25050"/>
                  <a:pt x="24768" y="23802"/>
                </a:cubicBezTo>
                <a:cubicBezTo>
                  <a:pt x="24768" y="23702"/>
                  <a:pt x="24776" y="23606"/>
                  <a:pt x="24797" y="23506"/>
                </a:cubicBezTo>
                <a:cubicBezTo>
                  <a:pt x="24851" y="23261"/>
                  <a:pt x="24851" y="23011"/>
                  <a:pt x="24851" y="22762"/>
                </a:cubicBezTo>
                <a:cubicBezTo>
                  <a:pt x="24851" y="21643"/>
                  <a:pt x="24860" y="20532"/>
                  <a:pt x="24851" y="19417"/>
                </a:cubicBezTo>
                <a:cubicBezTo>
                  <a:pt x="24843" y="18885"/>
                  <a:pt x="24926" y="18365"/>
                  <a:pt x="25009" y="17837"/>
                </a:cubicBezTo>
                <a:cubicBezTo>
                  <a:pt x="25113" y="17180"/>
                  <a:pt x="25334" y="16547"/>
                  <a:pt x="25550" y="15919"/>
                </a:cubicBezTo>
                <a:cubicBezTo>
                  <a:pt x="25858" y="15029"/>
                  <a:pt x="26328" y="14226"/>
                  <a:pt x="26840" y="13448"/>
                </a:cubicBezTo>
                <a:cubicBezTo>
                  <a:pt x="27189" y="12924"/>
                  <a:pt x="27584" y="12429"/>
                  <a:pt x="28054" y="12001"/>
                </a:cubicBezTo>
                <a:cubicBezTo>
                  <a:pt x="28233" y="11834"/>
                  <a:pt x="28408" y="11651"/>
                  <a:pt x="28583" y="11472"/>
                </a:cubicBezTo>
                <a:cubicBezTo>
                  <a:pt x="28911" y="11148"/>
                  <a:pt x="29281" y="10861"/>
                  <a:pt x="29660" y="10591"/>
                </a:cubicBezTo>
                <a:cubicBezTo>
                  <a:pt x="30176" y="10220"/>
                  <a:pt x="30725" y="9912"/>
                  <a:pt x="31291" y="9634"/>
                </a:cubicBezTo>
                <a:cubicBezTo>
                  <a:pt x="32206" y="9180"/>
                  <a:pt x="33167" y="8868"/>
                  <a:pt x="34169" y="8673"/>
                </a:cubicBezTo>
                <a:cubicBezTo>
                  <a:pt x="34494" y="8602"/>
                  <a:pt x="34826" y="8581"/>
                  <a:pt x="35155" y="8531"/>
                </a:cubicBezTo>
                <a:cubicBezTo>
                  <a:pt x="35405" y="8490"/>
                  <a:pt x="35650" y="8469"/>
                  <a:pt x="35900" y="8469"/>
                </a:cubicBezTo>
                <a:cubicBezTo>
                  <a:pt x="36266" y="8469"/>
                  <a:pt x="36631" y="8470"/>
                  <a:pt x="36996" y="8470"/>
                </a:cubicBezTo>
                <a:cubicBezTo>
                  <a:pt x="37361" y="8470"/>
                  <a:pt x="37726" y="8469"/>
                  <a:pt x="38092" y="8465"/>
                </a:cubicBezTo>
                <a:cubicBezTo>
                  <a:pt x="38137" y="8464"/>
                  <a:pt x="38183" y="8464"/>
                  <a:pt x="38228" y="8464"/>
                </a:cubicBezTo>
                <a:cubicBezTo>
                  <a:pt x="38868" y="8464"/>
                  <a:pt x="39497" y="8544"/>
                  <a:pt x="40122" y="8660"/>
                </a:cubicBezTo>
                <a:cubicBezTo>
                  <a:pt x="41915" y="8993"/>
                  <a:pt x="43537" y="9738"/>
                  <a:pt x="44993" y="10836"/>
                </a:cubicBezTo>
                <a:cubicBezTo>
                  <a:pt x="45351" y="11106"/>
                  <a:pt x="45696" y="11389"/>
                  <a:pt x="46008" y="11718"/>
                </a:cubicBezTo>
                <a:cubicBezTo>
                  <a:pt x="46303" y="12030"/>
                  <a:pt x="46607" y="12342"/>
                  <a:pt x="46881" y="12675"/>
                </a:cubicBezTo>
                <a:cubicBezTo>
                  <a:pt x="47326" y="13211"/>
                  <a:pt x="47722" y="13781"/>
                  <a:pt x="48063" y="14397"/>
                </a:cubicBezTo>
                <a:cubicBezTo>
                  <a:pt x="48603" y="15374"/>
                  <a:pt x="48999" y="16414"/>
                  <a:pt x="49232" y="17512"/>
                </a:cubicBezTo>
                <a:cubicBezTo>
                  <a:pt x="49386" y="18244"/>
                  <a:pt x="49502" y="18977"/>
                  <a:pt x="49490" y="19729"/>
                </a:cubicBezTo>
                <a:cubicBezTo>
                  <a:pt x="49481" y="20828"/>
                  <a:pt x="49490" y="21926"/>
                  <a:pt x="49490" y="23024"/>
                </a:cubicBezTo>
                <a:cubicBezTo>
                  <a:pt x="49490" y="23423"/>
                  <a:pt x="49469" y="23823"/>
                  <a:pt x="49569" y="24214"/>
                </a:cubicBezTo>
                <a:cubicBezTo>
                  <a:pt x="49585" y="24264"/>
                  <a:pt x="49581" y="24313"/>
                  <a:pt x="49585" y="24363"/>
                </a:cubicBezTo>
                <a:cubicBezTo>
                  <a:pt x="49606" y="24763"/>
                  <a:pt x="49681" y="25154"/>
                  <a:pt x="49772" y="25545"/>
                </a:cubicBezTo>
                <a:cubicBezTo>
                  <a:pt x="49985" y="26489"/>
                  <a:pt x="50284" y="27404"/>
                  <a:pt x="50750" y="28257"/>
                </a:cubicBezTo>
                <a:cubicBezTo>
                  <a:pt x="50796" y="28348"/>
                  <a:pt x="50837" y="28436"/>
                  <a:pt x="50883" y="28523"/>
                </a:cubicBezTo>
                <a:cubicBezTo>
                  <a:pt x="51303" y="29318"/>
                  <a:pt x="51811" y="30058"/>
                  <a:pt x="52422" y="30724"/>
                </a:cubicBezTo>
                <a:cubicBezTo>
                  <a:pt x="52693" y="31019"/>
                  <a:pt x="52955" y="31314"/>
                  <a:pt x="53267" y="31564"/>
                </a:cubicBezTo>
                <a:cubicBezTo>
                  <a:pt x="53333" y="31618"/>
                  <a:pt x="53383" y="31684"/>
                  <a:pt x="53445" y="31739"/>
                </a:cubicBezTo>
                <a:cubicBezTo>
                  <a:pt x="53608" y="31876"/>
                  <a:pt x="53770" y="32017"/>
                  <a:pt x="53940" y="32155"/>
                </a:cubicBezTo>
                <a:cubicBezTo>
                  <a:pt x="54673" y="32729"/>
                  <a:pt x="55475" y="33199"/>
                  <a:pt x="56328" y="33581"/>
                </a:cubicBezTo>
                <a:cubicBezTo>
                  <a:pt x="57056" y="33910"/>
                  <a:pt x="57813" y="34155"/>
                  <a:pt x="58599" y="34318"/>
                </a:cubicBezTo>
                <a:cubicBezTo>
                  <a:pt x="59092" y="34419"/>
                  <a:pt x="59589" y="34513"/>
                  <a:pt x="60097" y="34513"/>
                </a:cubicBezTo>
                <a:cubicBezTo>
                  <a:pt x="60108" y="34513"/>
                  <a:pt x="60119" y="34513"/>
                  <a:pt x="60130" y="34513"/>
                </a:cubicBezTo>
                <a:cubicBezTo>
                  <a:pt x="60213" y="34513"/>
                  <a:pt x="60301" y="34517"/>
                  <a:pt x="60380" y="34538"/>
                </a:cubicBezTo>
                <a:cubicBezTo>
                  <a:pt x="60625" y="34596"/>
                  <a:pt x="60875" y="34596"/>
                  <a:pt x="61120" y="34596"/>
                </a:cubicBezTo>
                <a:lnTo>
                  <a:pt x="62272" y="34596"/>
                </a:lnTo>
                <a:cubicBezTo>
                  <a:pt x="62371" y="34596"/>
                  <a:pt x="62470" y="34598"/>
                  <a:pt x="62569" y="34598"/>
                </a:cubicBezTo>
                <a:cubicBezTo>
                  <a:pt x="62817" y="34598"/>
                  <a:pt x="63066" y="34589"/>
                  <a:pt x="63312" y="34530"/>
                </a:cubicBezTo>
                <a:cubicBezTo>
                  <a:pt x="63360" y="34517"/>
                  <a:pt x="63410" y="34512"/>
                  <a:pt x="63461" y="34512"/>
                </a:cubicBezTo>
                <a:cubicBezTo>
                  <a:pt x="63476" y="34512"/>
                  <a:pt x="63492" y="34512"/>
                  <a:pt x="63508" y="34513"/>
                </a:cubicBezTo>
                <a:cubicBezTo>
                  <a:pt x="63545" y="34515"/>
                  <a:pt x="63582" y="34515"/>
                  <a:pt x="63619" y="34515"/>
                </a:cubicBezTo>
                <a:cubicBezTo>
                  <a:pt x="63968" y="34515"/>
                  <a:pt x="64309" y="34449"/>
                  <a:pt x="64648" y="34392"/>
                </a:cubicBezTo>
                <a:cubicBezTo>
                  <a:pt x="65122" y="34309"/>
                  <a:pt x="65592" y="34205"/>
                  <a:pt x="66049" y="34056"/>
                </a:cubicBezTo>
                <a:cubicBezTo>
                  <a:pt x="66578" y="33885"/>
                  <a:pt x="67089" y="33706"/>
                  <a:pt x="67580" y="33452"/>
                </a:cubicBezTo>
                <a:cubicBezTo>
                  <a:pt x="67967" y="33249"/>
                  <a:pt x="68354" y="33070"/>
                  <a:pt x="68724" y="32845"/>
                </a:cubicBezTo>
                <a:cubicBezTo>
                  <a:pt x="69465" y="32392"/>
                  <a:pt x="70134" y="31847"/>
                  <a:pt x="70754" y="31244"/>
                </a:cubicBezTo>
                <a:cubicBezTo>
                  <a:pt x="71012" y="30990"/>
                  <a:pt x="71245" y="30707"/>
                  <a:pt x="71486" y="30432"/>
                </a:cubicBezTo>
                <a:cubicBezTo>
                  <a:pt x="71944" y="29900"/>
                  <a:pt x="72331" y="29318"/>
                  <a:pt x="72672" y="28710"/>
                </a:cubicBezTo>
                <a:cubicBezTo>
                  <a:pt x="73321" y="27541"/>
                  <a:pt x="73787" y="26298"/>
                  <a:pt x="73986" y="24967"/>
                </a:cubicBezTo>
                <a:cubicBezTo>
                  <a:pt x="74065" y="24442"/>
                  <a:pt x="74136" y="23918"/>
                  <a:pt x="74132" y="23382"/>
                </a:cubicBezTo>
                <a:cubicBezTo>
                  <a:pt x="74115" y="22263"/>
                  <a:pt x="74128" y="21152"/>
                  <a:pt x="74128" y="20037"/>
                </a:cubicBezTo>
                <a:cubicBezTo>
                  <a:pt x="74128" y="19688"/>
                  <a:pt x="74115" y="19343"/>
                  <a:pt x="74198" y="18997"/>
                </a:cubicBezTo>
                <a:cubicBezTo>
                  <a:pt x="74215" y="18935"/>
                  <a:pt x="74219" y="18868"/>
                  <a:pt x="74219" y="18802"/>
                </a:cubicBezTo>
                <a:cubicBezTo>
                  <a:pt x="74236" y="18353"/>
                  <a:pt x="74319" y="17912"/>
                  <a:pt x="74423" y="17475"/>
                </a:cubicBezTo>
                <a:cubicBezTo>
                  <a:pt x="74610" y="16664"/>
                  <a:pt x="74864" y="15873"/>
                  <a:pt x="75230" y="15120"/>
                </a:cubicBezTo>
                <a:cubicBezTo>
                  <a:pt x="75550" y="14459"/>
                  <a:pt x="75904" y="13823"/>
                  <a:pt x="76337" y="13232"/>
                </a:cubicBezTo>
                <a:cubicBezTo>
                  <a:pt x="76628" y="12824"/>
                  <a:pt x="76952" y="12446"/>
                  <a:pt x="77277" y="12071"/>
                </a:cubicBezTo>
                <a:cubicBezTo>
                  <a:pt x="77693" y="11593"/>
                  <a:pt x="78204" y="11210"/>
                  <a:pt x="78691" y="10815"/>
                </a:cubicBezTo>
                <a:cubicBezTo>
                  <a:pt x="78737" y="10774"/>
                  <a:pt x="78799" y="10736"/>
                  <a:pt x="78853" y="10699"/>
                </a:cubicBezTo>
                <a:cubicBezTo>
                  <a:pt x="78920" y="10649"/>
                  <a:pt x="78990" y="10607"/>
                  <a:pt x="79057" y="10553"/>
                </a:cubicBezTo>
                <a:cubicBezTo>
                  <a:pt x="79569" y="10154"/>
                  <a:pt x="80139" y="9842"/>
                  <a:pt x="80725" y="9567"/>
                </a:cubicBezTo>
                <a:cubicBezTo>
                  <a:pt x="81466" y="9218"/>
                  <a:pt x="82231" y="8947"/>
                  <a:pt x="83030" y="8760"/>
                </a:cubicBezTo>
                <a:cubicBezTo>
                  <a:pt x="83204" y="8719"/>
                  <a:pt x="83383" y="8685"/>
                  <a:pt x="83562" y="8656"/>
                </a:cubicBezTo>
                <a:cubicBezTo>
                  <a:pt x="83845" y="8615"/>
                  <a:pt x="84124" y="8590"/>
                  <a:pt x="84402" y="8531"/>
                </a:cubicBezTo>
                <a:cubicBezTo>
                  <a:pt x="84681" y="8473"/>
                  <a:pt x="84964" y="8465"/>
                  <a:pt x="85243" y="8465"/>
                </a:cubicBezTo>
                <a:cubicBezTo>
                  <a:pt x="85617" y="8465"/>
                  <a:pt x="85991" y="8467"/>
                  <a:pt x="86366" y="8467"/>
                </a:cubicBezTo>
                <a:cubicBezTo>
                  <a:pt x="86740" y="8467"/>
                  <a:pt x="87114" y="8465"/>
                  <a:pt x="87489" y="8457"/>
                </a:cubicBezTo>
                <a:cubicBezTo>
                  <a:pt x="87515" y="8456"/>
                  <a:pt x="87541" y="8456"/>
                  <a:pt x="87568" y="8456"/>
                </a:cubicBezTo>
                <a:cubicBezTo>
                  <a:pt x="88077" y="8456"/>
                  <a:pt x="88575" y="8531"/>
                  <a:pt x="89074" y="8594"/>
                </a:cubicBezTo>
                <a:cubicBezTo>
                  <a:pt x="89373" y="8631"/>
                  <a:pt x="89664" y="8685"/>
                  <a:pt x="89956" y="8760"/>
                </a:cubicBezTo>
                <a:cubicBezTo>
                  <a:pt x="90471" y="8893"/>
                  <a:pt x="90983" y="9018"/>
                  <a:pt x="91474" y="9239"/>
                </a:cubicBezTo>
                <a:cubicBezTo>
                  <a:pt x="91669" y="9326"/>
                  <a:pt x="91877" y="9393"/>
                  <a:pt x="92077" y="9484"/>
                </a:cubicBezTo>
                <a:cubicBezTo>
                  <a:pt x="92306" y="9588"/>
                  <a:pt x="92526" y="9696"/>
                  <a:pt x="92747" y="9817"/>
                </a:cubicBezTo>
                <a:cubicBezTo>
                  <a:pt x="93242" y="10091"/>
                  <a:pt x="93724" y="10383"/>
                  <a:pt x="94178" y="10724"/>
                </a:cubicBezTo>
                <a:cubicBezTo>
                  <a:pt x="94390" y="10882"/>
                  <a:pt x="94610" y="11036"/>
                  <a:pt x="94798" y="11223"/>
                </a:cubicBezTo>
                <a:cubicBezTo>
                  <a:pt x="94881" y="11310"/>
                  <a:pt x="94972" y="11377"/>
                  <a:pt x="95060" y="11452"/>
                </a:cubicBezTo>
                <a:lnTo>
                  <a:pt x="95434" y="11780"/>
                </a:lnTo>
                <a:cubicBezTo>
                  <a:pt x="95692" y="12001"/>
                  <a:pt x="95871" y="12279"/>
                  <a:pt x="96095" y="12525"/>
                </a:cubicBezTo>
                <a:cubicBezTo>
                  <a:pt x="96412" y="12866"/>
                  <a:pt x="96699" y="13240"/>
                  <a:pt x="96944" y="13631"/>
                </a:cubicBezTo>
                <a:cubicBezTo>
                  <a:pt x="97485" y="14488"/>
                  <a:pt x="97959" y="15391"/>
                  <a:pt x="98263" y="16360"/>
                </a:cubicBezTo>
                <a:cubicBezTo>
                  <a:pt x="98529" y="17204"/>
                  <a:pt x="98753" y="18053"/>
                  <a:pt x="98778" y="18939"/>
                </a:cubicBezTo>
                <a:cubicBezTo>
                  <a:pt x="98778" y="19018"/>
                  <a:pt x="98791" y="19105"/>
                  <a:pt x="98812" y="19185"/>
                </a:cubicBezTo>
                <a:cubicBezTo>
                  <a:pt x="98862" y="19417"/>
                  <a:pt x="98862" y="19646"/>
                  <a:pt x="98862" y="19883"/>
                </a:cubicBezTo>
                <a:cubicBezTo>
                  <a:pt x="98862" y="20927"/>
                  <a:pt x="98857" y="21980"/>
                  <a:pt x="98862" y="23024"/>
                </a:cubicBezTo>
                <a:cubicBezTo>
                  <a:pt x="98866" y="23536"/>
                  <a:pt x="98837" y="24051"/>
                  <a:pt x="98957" y="24563"/>
                </a:cubicBezTo>
                <a:cubicBezTo>
                  <a:pt x="98961" y="24584"/>
                  <a:pt x="98961" y="24596"/>
                  <a:pt x="98961" y="24613"/>
                </a:cubicBezTo>
                <a:cubicBezTo>
                  <a:pt x="98970" y="24983"/>
                  <a:pt x="99049" y="25341"/>
                  <a:pt x="99144" y="25694"/>
                </a:cubicBezTo>
                <a:cubicBezTo>
                  <a:pt x="99365" y="26526"/>
                  <a:pt x="99627" y="27350"/>
                  <a:pt x="100018" y="28128"/>
                </a:cubicBezTo>
                <a:cubicBezTo>
                  <a:pt x="100288" y="28669"/>
                  <a:pt x="100605" y="29168"/>
                  <a:pt x="100933" y="29671"/>
                </a:cubicBezTo>
                <a:cubicBezTo>
                  <a:pt x="101208" y="30095"/>
                  <a:pt x="101536" y="30474"/>
                  <a:pt x="101861" y="30844"/>
                </a:cubicBezTo>
                <a:cubicBezTo>
                  <a:pt x="102443" y="31510"/>
                  <a:pt x="103121" y="32076"/>
                  <a:pt x="103853" y="32571"/>
                </a:cubicBezTo>
                <a:cubicBezTo>
                  <a:pt x="104752" y="33178"/>
                  <a:pt x="105717" y="33656"/>
                  <a:pt x="106749" y="33993"/>
                </a:cubicBezTo>
                <a:cubicBezTo>
                  <a:pt x="107639" y="34284"/>
                  <a:pt x="108546" y="34484"/>
                  <a:pt x="109481" y="34513"/>
                </a:cubicBezTo>
                <a:cubicBezTo>
                  <a:pt x="109565" y="34517"/>
                  <a:pt x="109652" y="34517"/>
                  <a:pt x="109731" y="34538"/>
                </a:cubicBezTo>
                <a:cubicBezTo>
                  <a:pt x="110006" y="34605"/>
                  <a:pt x="110293" y="34605"/>
                  <a:pt x="110571" y="34605"/>
                </a:cubicBezTo>
                <a:lnTo>
                  <a:pt x="111769" y="34605"/>
                </a:lnTo>
                <a:cubicBezTo>
                  <a:pt x="111828" y="34605"/>
                  <a:pt x="111886" y="34606"/>
                  <a:pt x="111944" y="34606"/>
                </a:cubicBezTo>
                <a:cubicBezTo>
                  <a:pt x="112184" y="34606"/>
                  <a:pt x="112423" y="34595"/>
                  <a:pt x="112664" y="34538"/>
                </a:cubicBezTo>
                <a:cubicBezTo>
                  <a:pt x="112755" y="34513"/>
                  <a:pt x="112859" y="34513"/>
                  <a:pt x="112959" y="34513"/>
                </a:cubicBezTo>
                <a:cubicBezTo>
                  <a:pt x="113246" y="34513"/>
                  <a:pt x="113521" y="34472"/>
                  <a:pt x="113799" y="34430"/>
                </a:cubicBezTo>
                <a:cubicBezTo>
                  <a:pt x="114839" y="34276"/>
                  <a:pt x="115838" y="33968"/>
                  <a:pt x="116794" y="33531"/>
                </a:cubicBezTo>
                <a:cubicBezTo>
                  <a:pt x="116898" y="33486"/>
                  <a:pt x="117015" y="33448"/>
                  <a:pt x="117123" y="33411"/>
                </a:cubicBezTo>
                <a:cubicBezTo>
                  <a:pt x="117123" y="30582"/>
                  <a:pt x="117123" y="27754"/>
                  <a:pt x="117140" y="24950"/>
                </a:cubicBezTo>
                <a:lnTo>
                  <a:pt x="117140" y="24950"/>
                </a:lnTo>
                <a:cubicBezTo>
                  <a:pt x="116087" y="25482"/>
                  <a:pt x="114981" y="25832"/>
                  <a:pt x="113824" y="26011"/>
                </a:cubicBezTo>
                <a:cubicBezTo>
                  <a:pt x="113345" y="26087"/>
                  <a:pt x="112858" y="26153"/>
                  <a:pt x="112364" y="26153"/>
                </a:cubicBezTo>
                <a:cubicBezTo>
                  <a:pt x="112323" y="26153"/>
                  <a:pt x="112281" y="26153"/>
                  <a:pt x="112239" y="26152"/>
                </a:cubicBezTo>
                <a:cubicBezTo>
                  <a:pt x="111962" y="26145"/>
                  <a:pt x="111682" y="26143"/>
                  <a:pt x="111403" y="26143"/>
                </a:cubicBezTo>
                <a:cubicBezTo>
                  <a:pt x="110983" y="26143"/>
                  <a:pt x="110562" y="26148"/>
                  <a:pt x="110143" y="26148"/>
                </a:cubicBezTo>
                <a:cubicBezTo>
                  <a:pt x="109789" y="26148"/>
                  <a:pt x="109448" y="26127"/>
                  <a:pt x="109099" y="26081"/>
                </a:cubicBezTo>
                <a:cubicBezTo>
                  <a:pt x="108704" y="26023"/>
                  <a:pt x="108308" y="25965"/>
                  <a:pt x="107917" y="25894"/>
                </a:cubicBezTo>
                <a:cubicBezTo>
                  <a:pt x="107576" y="25823"/>
                  <a:pt x="107244" y="25719"/>
                  <a:pt x="106911" y="25624"/>
                </a:cubicBezTo>
                <a:cubicBezTo>
                  <a:pt x="106075" y="25374"/>
                  <a:pt x="105293" y="25004"/>
                  <a:pt x="104540" y="24576"/>
                </a:cubicBezTo>
                <a:cubicBezTo>
                  <a:pt x="104086" y="24322"/>
                  <a:pt x="103670" y="24026"/>
                  <a:pt x="103263" y="23710"/>
                </a:cubicBezTo>
                <a:cubicBezTo>
                  <a:pt x="102680" y="23257"/>
                  <a:pt x="102169" y="22737"/>
                  <a:pt x="101674" y="22196"/>
                </a:cubicBezTo>
                <a:cubicBezTo>
                  <a:pt x="101204" y="21680"/>
                  <a:pt x="100800" y="21110"/>
                  <a:pt x="100455" y="20499"/>
                </a:cubicBezTo>
                <a:cubicBezTo>
                  <a:pt x="100205" y="20071"/>
                  <a:pt x="99968" y="19634"/>
                  <a:pt x="99773" y="19172"/>
                </a:cubicBezTo>
                <a:cubicBezTo>
                  <a:pt x="99465" y="18448"/>
                  <a:pt x="99236" y="17699"/>
                  <a:pt x="99078" y="16934"/>
                </a:cubicBezTo>
                <a:cubicBezTo>
                  <a:pt x="99011" y="16605"/>
                  <a:pt x="98953" y="16277"/>
                  <a:pt x="98907" y="15952"/>
                </a:cubicBezTo>
                <a:cubicBezTo>
                  <a:pt x="98878" y="15753"/>
                  <a:pt x="98870" y="15549"/>
                  <a:pt x="98870" y="15353"/>
                </a:cubicBezTo>
                <a:cubicBezTo>
                  <a:pt x="98866" y="14559"/>
                  <a:pt x="98862" y="13756"/>
                  <a:pt x="98862" y="12962"/>
                </a:cubicBezTo>
                <a:lnTo>
                  <a:pt x="98862" y="11614"/>
                </a:lnTo>
                <a:cubicBezTo>
                  <a:pt x="98862" y="11335"/>
                  <a:pt x="98866" y="11052"/>
                  <a:pt x="98803" y="10774"/>
                </a:cubicBezTo>
                <a:cubicBezTo>
                  <a:pt x="98783" y="10690"/>
                  <a:pt x="98778" y="10607"/>
                  <a:pt x="98778" y="10524"/>
                </a:cubicBezTo>
                <a:cubicBezTo>
                  <a:pt x="98766" y="10008"/>
                  <a:pt x="98662" y="9505"/>
                  <a:pt x="98550" y="8997"/>
                </a:cubicBezTo>
                <a:cubicBezTo>
                  <a:pt x="98404" y="8365"/>
                  <a:pt x="98229" y="7741"/>
                  <a:pt x="97971" y="7142"/>
                </a:cubicBezTo>
                <a:cubicBezTo>
                  <a:pt x="97551" y="6160"/>
                  <a:pt x="97027" y="5241"/>
                  <a:pt x="96357" y="4401"/>
                </a:cubicBezTo>
                <a:cubicBezTo>
                  <a:pt x="95941" y="3881"/>
                  <a:pt x="95471" y="3411"/>
                  <a:pt x="94989" y="2957"/>
                </a:cubicBezTo>
                <a:cubicBezTo>
                  <a:pt x="94469" y="2467"/>
                  <a:pt x="93870" y="2067"/>
                  <a:pt x="93267" y="1689"/>
                </a:cubicBezTo>
                <a:cubicBezTo>
                  <a:pt x="92585" y="1260"/>
                  <a:pt x="91857" y="940"/>
                  <a:pt x="91104" y="674"/>
                </a:cubicBezTo>
                <a:cubicBezTo>
                  <a:pt x="90492" y="462"/>
                  <a:pt x="89868" y="299"/>
                  <a:pt x="89223" y="200"/>
                </a:cubicBezTo>
                <a:cubicBezTo>
                  <a:pt x="88870" y="147"/>
                  <a:pt x="88524" y="91"/>
                  <a:pt x="88167" y="91"/>
                </a:cubicBezTo>
                <a:cubicBezTo>
                  <a:pt x="88155" y="91"/>
                  <a:pt x="88142" y="91"/>
                  <a:pt x="88129" y="91"/>
                </a:cubicBezTo>
                <a:cubicBezTo>
                  <a:pt x="88080" y="91"/>
                  <a:pt x="88025" y="91"/>
                  <a:pt x="87980" y="83"/>
                </a:cubicBezTo>
                <a:cubicBezTo>
                  <a:pt x="87711" y="20"/>
                  <a:pt x="87438" y="10"/>
                  <a:pt x="87164" y="10"/>
                </a:cubicBezTo>
                <a:cubicBezTo>
                  <a:pt x="87040" y="10"/>
                  <a:pt x="86915" y="12"/>
                  <a:pt x="86790" y="12"/>
                </a:cubicBezTo>
                <a:cubicBezTo>
                  <a:pt x="86609" y="12"/>
                  <a:pt x="86427" y="9"/>
                  <a:pt x="86245" y="9"/>
                </a:cubicBezTo>
                <a:cubicBezTo>
                  <a:pt x="86094" y="9"/>
                  <a:pt x="85943" y="11"/>
                  <a:pt x="85792" y="21"/>
                </a:cubicBezTo>
                <a:cubicBezTo>
                  <a:pt x="85197" y="50"/>
                  <a:pt x="84598" y="87"/>
                  <a:pt x="84007" y="170"/>
                </a:cubicBezTo>
                <a:cubicBezTo>
                  <a:pt x="83379" y="258"/>
                  <a:pt x="82763" y="395"/>
                  <a:pt x="82160" y="591"/>
                </a:cubicBezTo>
                <a:cubicBezTo>
                  <a:pt x="81428" y="823"/>
                  <a:pt x="80721" y="1106"/>
                  <a:pt x="80060" y="1502"/>
                </a:cubicBezTo>
                <a:cubicBezTo>
                  <a:pt x="79731" y="1693"/>
                  <a:pt x="79402" y="1897"/>
                  <a:pt x="79086" y="2109"/>
                </a:cubicBezTo>
                <a:cubicBezTo>
                  <a:pt x="78604" y="2433"/>
                  <a:pt x="78150" y="2799"/>
                  <a:pt x="77738" y="3211"/>
                </a:cubicBezTo>
                <a:lnTo>
                  <a:pt x="77422" y="3527"/>
                </a:lnTo>
                <a:cubicBezTo>
                  <a:pt x="76249" y="4692"/>
                  <a:pt x="75409" y="6077"/>
                  <a:pt x="74839" y="7625"/>
                </a:cubicBezTo>
                <a:cubicBezTo>
                  <a:pt x="74602" y="8286"/>
                  <a:pt x="74431" y="8964"/>
                  <a:pt x="74319" y="9655"/>
                </a:cubicBezTo>
                <a:cubicBezTo>
                  <a:pt x="74265" y="9950"/>
                  <a:pt x="74219" y="10241"/>
                  <a:pt x="74219" y="10545"/>
                </a:cubicBezTo>
                <a:cubicBezTo>
                  <a:pt x="74219" y="10574"/>
                  <a:pt x="74219" y="10611"/>
                  <a:pt x="74215" y="10640"/>
                </a:cubicBezTo>
                <a:cubicBezTo>
                  <a:pt x="74115" y="11135"/>
                  <a:pt x="74140" y="11635"/>
                  <a:pt x="74140" y="12134"/>
                </a:cubicBezTo>
                <a:cubicBezTo>
                  <a:pt x="74136" y="13066"/>
                  <a:pt x="74128" y="13997"/>
                  <a:pt x="74140" y="14925"/>
                </a:cubicBezTo>
                <a:cubicBezTo>
                  <a:pt x="74157" y="15665"/>
                  <a:pt x="74045" y="16381"/>
                  <a:pt x="73899" y="17100"/>
                </a:cubicBezTo>
                <a:cubicBezTo>
                  <a:pt x="73716" y="17982"/>
                  <a:pt x="73400" y="18827"/>
                  <a:pt x="73025" y="19642"/>
                </a:cubicBezTo>
                <a:cubicBezTo>
                  <a:pt x="72867" y="19991"/>
                  <a:pt x="72664" y="20320"/>
                  <a:pt x="72468" y="20645"/>
                </a:cubicBezTo>
                <a:cubicBezTo>
                  <a:pt x="72006" y="21402"/>
                  <a:pt x="71465" y="22088"/>
                  <a:pt x="70833" y="22716"/>
                </a:cubicBezTo>
                <a:cubicBezTo>
                  <a:pt x="70222" y="23332"/>
                  <a:pt x="69564" y="23893"/>
                  <a:pt x="68828" y="24347"/>
                </a:cubicBezTo>
                <a:cubicBezTo>
                  <a:pt x="68121" y="24792"/>
                  <a:pt x="67376" y="25166"/>
                  <a:pt x="66590" y="25445"/>
                </a:cubicBezTo>
                <a:cubicBezTo>
                  <a:pt x="65933" y="25678"/>
                  <a:pt x="65259" y="25882"/>
                  <a:pt x="64569" y="25982"/>
                </a:cubicBezTo>
                <a:cubicBezTo>
                  <a:pt x="64067" y="26049"/>
                  <a:pt x="63565" y="26136"/>
                  <a:pt x="63053" y="26136"/>
                </a:cubicBezTo>
                <a:cubicBezTo>
                  <a:pt x="63030" y="26136"/>
                  <a:pt x="63007" y="26136"/>
                  <a:pt x="62984" y="26135"/>
                </a:cubicBezTo>
                <a:cubicBezTo>
                  <a:pt x="62723" y="26134"/>
                  <a:pt x="62462" y="26134"/>
                  <a:pt x="62202" y="26134"/>
                </a:cubicBezTo>
                <a:cubicBezTo>
                  <a:pt x="61680" y="26134"/>
                  <a:pt x="61159" y="26135"/>
                  <a:pt x="60638" y="26135"/>
                </a:cubicBezTo>
                <a:cubicBezTo>
                  <a:pt x="60338" y="26135"/>
                  <a:pt x="60039" y="26127"/>
                  <a:pt x="59743" y="26069"/>
                </a:cubicBezTo>
                <a:cubicBezTo>
                  <a:pt x="59469" y="26019"/>
                  <a:pt x="59186" y="26006"/>
                  <a:pt x="58907" y="25957"/>
                </a:cubicBezTo>
                <a:cubicBezTo>
                  <a:pt x="57655" y="25715"/>
                  <a:pt x="56474" y="25295"/>
                  <a:pt x="55359" y="24671"/>
                </a:cubicBezTo>
                <a:cubicBezTo>
                  <a:pt x="54810" y="24359"/>
                  <a:pt x="54290" y="24001"/>
                  <a:pt x="53791" y="23610"/>
                </a:cubicBezTo>
                <a:cubicBezTo>
                  <a:pt x="53341" y="23261"/>
                  <a:pt x="52942" y="22866"/>
                  <a:pt x="52551" y="22454"/>
                </a:cubicBezTo>
                <a:cubicBezTo>
                  <a:pt x="52039" y="21909"/>
                  <a:pt x="51594" y="21310"/>
                  <a:pt x="51199" y="20674"/>
                </a:cubicBezTo>
                <a:cubicBezTo>
                  <a:pt x="50521" y="19576"/>
                  <a:pt x="50034" y="18394"/>
                  <a:pt x="49760" y="17130"/>
                </a:cubicBezTo>
                <a:cubicBezTo>
                  <a:pt x="49677" y="16764"/>
                  <a:pt x="49598" y="16389"/>
                  <a:pt x="49577" y="16002"/>
                </a:cubicBezTo>
                <a:cubicBezTo>
                  <a:pt x="49577" y="15973"/>
                  <a:pt x="49577" y="15936"/>
                  <a:pt x="49573" y="15902"/>
                </a:cubicBezTo>
                <a:cubicBezTo>
                  <a:pt x="49460" y="15378"/>
                  <a:pt x="49490" y="14842"/>
                  <a:pt x="49485" y="14313"/>
                </a:cubicBezTo>
                <a:cubicBezTo>
                  <a:pt x="49481" y="13365"/>
                  <a:pt x="49485" y="12417"/>
                  <a:pt x="49485" y="11468"/>
                </a:cubicBezTo>
                <a:cubicBezTo>
                  <a:pt x="49485" y="11073"/>
                  <a:pt x="49465" y="10678"/>
                  <a:pt x="49419" y="10279"/>
                </a:cubicBezTo>
                <a:cubicBezTo>
                  <a:pt x="49361" y="9817"/>
                  <a:pt x="49282" y="9359"/>
                  <a:pt x="49182" y="8906"/>
                </a:cubicBezTo>
                <a:cubicBezTo>
                  <a:pt x="49086" y="8452"/>
                  <a:pt x="48965" y="7999"/>
                  <a:pt x="48787" y="7571"/>
                </a:cubicBezTo>
                <a:cubicBezTo>
                  <a:pt x="48683" y="7308"/>
                  <a:pt x="48579" y="7042"/>
                  <a:pt x="48470" y="6784"/>
                </a:cubicBezTo>
                <a:cubicBezTo>
                  <a:pt x="48387" y="6601"/>
                  <a:pt x="48304" y="6418"/>
                  <a:pt x="48212" y="6244"/>
                </a:cubicBezTo>
                <a:cubicBezTo>
                  <a:pt x="47838" y="5561"/>
                  <a:pt x="47414" y="4900"/>
                  <a:pt x="46923" y="4293"/>
                </a:cubicBezTo>
                <a:cubicBezTo>
                  <a:pt x="46694" y="4014"/>
                  <a:pt x="46445" y="3744"/>
                  <a:pt x="46203" y="3465"/>
                </a:cubicBezTo>
                <a:cubicBezTo>
                  <a:pt x="46145" y="3402"/>
                  <a:pt x="46091" y="3348"/>
                  <a:pt x="46029" y="3290"/>
                </a:cubicBezTo>
                <a:cubicBezTo>
                  <a:pt x="45363" y="2687"/>
                  <a:pt x="44668" y="2113"/>
                  <a:pt x="43890" y="1664"/>
                </a:cubicBezTo>
                <a:cubicBezTo>
                  <a:pt x="42992" y="1144"/>
                  <a:pt x="42060" y="711"/>
                  <a:pt x="41049" y="457"/>
                </a:cubicBezTo>
                <a:cubicBezTo>
                  <a:pt x="40546" y="333"/>
                  <a:pt x="40047" y="216"/>
                  <a:pt x="39539" y="137"/>
                </a:cubicBezTo>
                <a:cubicBezTo>
                  <a:pt x="39506" y="133"/>
                  <a:pt x="39469" y="125"/>
                  <a:pt x="39440" y="125"/>
                </a:cubicBezTo>
                <a:cubicBezTo>
                  <a:pt x="38940" y="112"/>
                  <a:pt x="38445" y="41"/>
                  <a:pt x="37946" y="21"/>
                </a:cubicBezTo>
                <a:cubicBezTo>
                  <a:pt x="37643" y="9"/>
                  <a:pt x="37338" y="0"/>
                  <a:pt x="370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8"/>
          <p:cNvSpPr/>
          <p:nvPr/>
        </p:nvSpPr>
        <p:spPr>
          <a:xfrm>
            <a:off x="513" y="344314"/>
            <a:ext cx="2401715" cy="708678"/>
          </a:xfrm>
          <a:custGeom>
            <a:avLst/>
            <a:gdLst/>
            <a:ahLst/>
            <a:cxnLst/>
            <a:rect l="l" t="t" r="r" b="b"/>
            <a:pathLst>
              <a:path w="117114" h="34557" extrusionOk="0">
                <a:moveTo>
                  <a:pt x="35502" y="1"/>
                </a:moveTo>
                <a:cubicBezTo>
                  <a:pt x="35064" y="1"/>
                  <a:pt x="34633" y="62"/>
                  <a:pt x="34210" y="147"/>
                </a:cubicBezTo>
                <a:cubicBezTo>
                  <a:pt x="33428" y="309"/>
                  <a:pt x="32654" y="504"/>
                  <a:pt x="31922" y="829"/>
                </a:cubicBezTo>
                <a:cubicBezTo>
                  <a:pt x="31140" y="1170"/>
                  <a:pt x="30387" y="1549"/>
                  <a:pt x="29697" y="2048"/>
                </a:cubicBezTo>
                <a:cubicBezTo>
                  <a:pt x="29173" y="2430"/>
                  <a:pt x="28665" y="2834"/>
                  <a:pt x="28203" y="3287"/>
                </a:cubicBezTo>
                <a:cubicBezTo>
                  <a:pt x="27725" y="3753"/>
                  <a:pt x="27313" y="4273"/>
                  <a:pt x="26926" y="4814"/>
                </a:cubicBezTo>
                <a:cubicBezTo>
                  <a:pt x="26315" y="5654"/>
                  <a:pt x="25849" y="6573"/>
                  <a:pt x="25483" y="7539"/>
                </a:cubicBezTo>
                <a:cubicBezTo>
                  <a:pt x="25225" y="8225"/>
                  <a:pt x="25075" y="8945"/>
                  <a:pt x="24938" y="9660"/>
                </a:cubicBezTo>
                <a:cubicBezTo>
                  <a:pt x="24851" y="10138"/>
                  <a:pt x="24834" y="10617"/>
                  <a:pt x="24834" y="11103"/>
                </a:cubicBezTo>
                <a:lnTo>
                  <a:pt x="24834" y="14394"/>
                </a:lnTo>
                <a:cubicBezTo>
                  <a:pt x="24834" y="14693"/>
                  <a:pt x="24838" y="14993"/>
                  <a:pt x="24772" y="15288"/>
                </a:cubicBezTo>
                <a:cubicBezTo>
                  <a:pt x="24755" y="15351"/>
                  <a:pt x="24755" y="15417"/>
                  <a:pt x="24751" y="15484"/>
                </a:cubicBezTo>
                <a:cubicBezTo>
                  <a:pt x="24672" y="16919"/>
                  <a:pt x="24277" y="18262"/>
                  <a:pt x="23661" y="19552"/>
                </a:cubicBezTo>
                <a:cubicBezTo>
                  <a:pt x="23295" y="20305"/>
                  <a:pt x="22858" y="21008"/>
                  <a:pt x="22342" y="21661"/>
                </a:cubicBezTo>
                <a:cubicBezTo>
                  <a:pt x="21997" y="22110"/>
                  <a:pt x="21635" y="22547"/>
                  <a:pt x="21215" y="22925"/>
                </a:cubicBezTo>
                <a:cubicBezTo>
                  <a:pt x="20608" y="23466"/>
                  <a:pt x="19971" y="23978"/>
                  <a:pt x="19272" y="24398"/>
                </a:cubicBezTo>
                <a:cubicBezTo>
                  <a:pt x="18511" y="24855"/>
                  <a:pt x="17717" y="25226"/>
                  <a:pt x="16872" y="25496"/>
                </a:cubicBezTo>
                <a:cubicBezTo>
                  <a:pt x="16194" y="25712"/>
                  <a:pt x="15500" y="25862"/>
                  <a:pt x="14788" y="25966"/>
                </a:cubicBezTo>
                <a:cubicBezTo>
                  <a:pt x="14343" y="26029"/>
                  <a:pt x="13894" y="26049"/>
                  <a:pt x="13449" y="26049"/>
                </a:cubicBezTo>
                <a:lnTo>
                  <a:pt x="11306" y="26049"/>
                </a:lnTo>
                <a:cubicBezTo>
                  <a:pt x="10940" y="26049"/>
                  <a:pt x="10579" y="26029"/>
                  <a:pt x="10212" y="25979"/>
                </a:cubicBezTo>
                <a:cubicBezTo>
                  <a:pt x="9684" y="25904"/>
                  <a:pt x="9164" y="25808"/>
                  <a:pt x="8648" y="25671"/>
                </a:cubicBezTo>
                <a:cubicBezTo>
                  <a:pt x="7263" y="25313"/>
                  <a:pt x="6003" y="24689"/>
                  <a:pt x="4846" y="23853"/>
                </a:cubicBezTo>
                <a:cubicBezTo>
                  <a:pt x="4389" y="23520"/>
                  <a:pt x="3969" y="23146"/>
                  <a:pt x="3557" y="22755"/>
                </a:cubicBezTo>
                <a:cubicBezTo>
                  <a:pt x="3099" y="22318"/>
                  <a:pt x="2717" y="21819"/>
                  <a:pt x="2330" y="21316"/>
                </a:cubicBezTo>
                <a:cubicBezTo>
                  <a:pt x="1893" y="20742"/>
                  <a:pt x="1564" y="20109"/>
                  <a:pt x="1244" y="19469"/>
                </a:cubicBezTo>
                <a:cubicBezTo>
                  <a:pt x="895" y="18782"/>
                  <a:pt x="645" y="18059"/>
                  <a:pt x="470" y="17314"/>
                </a:cubicBezTo>
                <a:cubicBezTo>
                  <a:pt x="329" y="16740"/>
                  <a:pt x="208" y="16149"/>
                  <a:pt x="192" y="15546"/>
                </a:cubicBezTo>
                <a:cubicBezTo>
                  <a:pt x="187" y="15496"/>
                  <a:pt x="187" y="15442"/>
                  <a:pt x="179" y="15396"/>
                </a:cubicBezTo>
                <a:cubicBezTo>
                  <a:pt x="163" y="15292"/>
                  <a:pt x="104" y="15213"/>
                  <a:pt x="0" y="15180"/>
                </a:cubicBezTo>
                <a:lnTo>
                  <a:pt x="0" y="23562"/>
                </a:lnTo>
                <a:cubicBezTo>
                  <a:pt x="121" y="23612"/>
                  <a:pt x="187" y="23707"/>
                  <a:pt x="187" y="23832"/>
                </a:cubicBezTo>
                <a:cubicBezTo>
                  <a:pt x="192" y="24165"/>
                  <a:pt x="246" y="24489"/>
                  <a:pt x="291" y="24818"/>
                </a:cubicBezTo>
                <a:cubicBezTo>
                  <a:pt x="458" y="25945"/>
                  <a:pt x="807" y="27019"/>
                  <a:pt x="1294" y="28042"/>
                </a:cubicBezTo>
                <a:cubicBezTo>
                  <a:pt x="1581" y="28645"/>
                  <a:pt x="1951" y="29202"/>
                  <a:pt x="2326" y="29747"/>
                </a:cubicBezTo>
                <a:cubicBezTo>
                  <a:pt x="2592" y="30134"/>
                  <a:pt x="2875" y="30500"/>
                  <a:pt x="3216" y="30825"/>
                </a:cubicBezTo>
                <a:cubicBezTo>
                  <a:pt x="3465" y="31070"/>
                  <a:pt x="3707" y="31320"/>
                  <a:pt x="3956" y="31561"/>
                </a:cubicBezTo>
                <a:cubicBezTo>
                  <a:pt x="4052" y="31657"/>
                  <a:pt x="4143" y="31748"/>
                  <a:pt x="4247" y="31831"/>
                </a:cubicBezTo>
                <a:cubicBezTo>
                  <a:pt x="4984" y="32410"/>
                  <a:pt x="5741" y="32942"/>
                  <a:pt x="6589" y="33346"/>
                </a:cubicBezTo>
                <a:cubicBezTo>
                  <a:pt x="7147" y="33612"/>
                  <a:pt x="7708" y="33857"/>
                  <a:pt x="8303" y="34015"/>
                </a:cubicBezTo>
                <a:cubicBezTo>
                  <a:pt x="9073" y="34219"/>
                  <a:pt x="9842" y="34431"/>
                  <a:pt x="10649" y="34444"/>
                </a:cubicBezTo>
                <a:cubicBezTo>
                  <a:pt x="10749" y="34444"/>
                  <a:pt x="10849" y="34469"/>
                  <a:pt x="10945" y="34481"/>
                </a:cubicBezTo>
                <a:cubicBezTo>
                  <a:pt x="11144" y="34494"/>
                  <a:pt x="11340" y="34523"/>
                  <a:pt x="11539" y="34527"/>
                </a:cubicBezTo>
                <a:cubicBezTo>
                  <a:pt x="11706" y="34528"/>
                  <a:pt x="11872" y="34529"/>
                  <a:pt x="12039" y="34529"/>
                </a:cubicBezTo>
                <a:cubicBezTo>
                  <a:pt x="12371" y="34529"/>
                  <a:pt x="12704" y="34527"/>
                  <a:pt x="13037" y="34527"/>
                </a:cubicBezTo>
                <a:cubicBezTo>
                  <a:pt x="13133" y="34527"/>
                  <a:pt x="13231" y="34528"/>
                  <a:pt x="13328" y="34528"/>
                </a:cubicBezTo>
                <a:cubicBezTo>
                  <a:pt x="13595" y="34528"/>
                  <a:pt x="13864" y="34519"/>
                  <a:pt x="14127" y="34452"/>
                </a:cubicBezTo>
                <a:cubicBezTo>
                  <a:pt x="14189" y="34440"/>
                  <a:pt x="14260" y="34440"/>
                  <a:pt x="14326" y="34440"/>
                </a:cubicBezTo>
                <a:cubicBezTo>
                  <a:pt x="14355" y="34440"/>
                  <a:pt x="14383" y="34441"/>
                  <a:pt x="14411" y="34441"/>
                </a:cubicBezTo>
                <a:cubicBezTo>
                  <a:pt x="14766" y="34441"/>
                  <a:pt x="15119" y="34371"/>
                  <a:pt x="15458" y="34298"/>
                </a:cubicBezTo>
                <a:cubicBezTo>
                  <a:pt x="16257" y="34132"/>
                  <a:pt x="17047" y="33928"/>
                  <a:pt x="17796" y="33595"/>
                </a:cubicBezTo>
                <a:cubicBezTo>
                  <a:pt x="18482" y="33296"/>
                  <a:pt x="19148" y="32946"/>
                  <a:pt x="19759" y="32518"/>
                </a:cubicBezTo>
                <a:cubicBezTo>
                  <a:pt x="20317" y="32131"/>
                  <a:pt x="20861" y="31715"/>
                  <a:pt x="21323" y="31207"/>
                </a:cubicBezTo>
                <a:cubicBezTo>
                  <a:pt x="21440" y="31083"/>
                  <a:pt x="21560" y="30970"/>
                  <a:pt x="21677" y="30854"/>
                </a:cubicBezTo>
                <a:cubicBezTo>
                  <a:pt x="21955" y="30592"/>
                  <a:pt x="22205" y="30305"/>
                  <a:pt x="22425" y="29993"/>
                </a:cubicBezTo>
                <a:cubicBezTo>
                  <a:pt x="23025" y="29148"/>
                  <a:pt x="23586" y="28287"/>
                  <a:pt x="23952" y="27314"/>
                </a:cubicBezTo>
                <a:cubicBezTo>
                  <a:pt x="24227" y="26582"/>
                  <a:pt x="24476" y="25841"/>
                  <a:pt x="24601" y="25068"/>
                </a:cubicBezTo>
                <a:cubicBezTo>
                  <a:pt x="24672" y="24648"/>
                  <a:pt x="24763" y="24219"/>
                  <a:pt x="24742" y="23782"/>
                </a:cubicBezTo>
                <a:cubicBezTo>
                  <a:pt x="24734" y="23670"/>
                  <a:pt x="24747" y="23549"/>
                  <a:pt x="24772" y="23437"/>
                </a:cubicBezTo>
                <a:cubicBezTo>
                  <a:pt x="24826" y="23192"/>
                  <a:pt x="24830" y="22942"/>
                  <a:pt x="24830" y="22692"/>
                </a:cubicBezTo>
                <a:lnTo>
                  <a:pt x="24830" y="19552"/>
                </a:lnTo>
                <a:cubicBezTo>
                  <a:pt x="24830" y="19119"/>
                  <a:pt x="24851" y="18695"/>
                  <a:pt x="24913" y="18262"/>
                </a:cubicBezTo>
                <a:cubicBezTo>
                  <a:pt x="24980" y="17784"/>
                  <a:pt x="25075" y="17310"/>
                  <a:pt x="25204" y="16848"/>
                </a:cubicBezTo>
                <a:cubicBezTo>
                  <a:pt x="25491" y="15833"/>
                  <a:pt x="25874" y="14868"/>
                  <a:pt x="26440" y="13974"/>
                </a:cubicBezTo>
                <a:cubicBezTo>
                  <a:pt x="26914" y="13229"/>
                  <a:pt x="27426" y="12509"/>
                  <a:pt x="28062" y="11898"/>
                </a:cubicBezTo>
                <a:cubicBezTo>
                  <a:pt x="28266" y="11707"/>
                  <a:pt x="28465" y="11503"/>
                  <a:pt x="28665" y="11303"/>
                </a:cubicBezTo>
                <a:cubicBezTo>
                  <a:pt x="28748" y="11220"/>
                  <a:pt x="28832" y="11137"/>
                  <a:pt x="28927" y="11070"/>
                </a:cubicBezTo>
                <a:cubicBezTo>
                  <a:pt x="29414" y="10700"/>
                  <a:pt x="29901" y="10326"/>
                  <a:pt x="30433" y="10014"/>
                </a:cubicBezTo>
                <a:cubicBezTo>
                  <a:pt x="31315" y="9502"/>
                  <a:pt x="32238" y="9090"/>
                  <a:pt x="33220" y="8824"/>
                </a:cubicBezTo>
                <a:cubicBezTo>
                  <a:pt x="33590" y="8720"/>
                  <a:pt x="33960" y="8637"/>
                  <a:pt x="34339" y="8574"/>
                </a:cubicBezTo>
                <a:cubicBezTo>
                  <a:pt x="34634" y="8529"/>
                  <a:pt x="34938" y="8516"/>
                  <a:pt x="35229" y="8462"/>
                </a:cubicBezTo>
                <a:cubicBezTo>
                  <a:pt x="35475" y="8408"/>
                  <a:pt x="35724" y="8400"/>
                  <a:pt x="35974" y="8400"/>
                </a:cubicBezTo>
                <a:lnTo>
                  <a:pt x="38366" y="8400"/>
                </a:lnTo>
                <a:cubicBezTo>
                  <a:pt x="38432" y="8400"/>
                  <a:pt x="38500" y="8396"/>
                  <a:pt x="38567" y="8396"/>
                </a:cubicBezTo>
                <a:cubicBezTo>
                  <a:pt x="38634" y="8396"/>
                  <a:pt x="38701" y="8400"/>
                  <a:pt x="38765" y="8412"/>
                </a:cubicBezTo>
                <a:cubicBezTo>
                  <a:pt x="39156" y="8495"/>
                  <a:pt x="39555" y="8508"/>
                  <a:pt x="39951" y="8574"/>
                </a:cubicBezTo>
                <a:cubicBezTo>
                  <a:pt x="40724" y="8703"/>
                  <a:pt x="41469" y="8928"/>
                  <a:pt x="42201" y="9202"/>
                </a:cubicBezTo>
                <a:cubicBezTo>
                  <a:pt x="42862" y="9448"/>
                  <a:pt x="43470" y="9785"/>
                  <a:pt x="44069" y="10151"/>
                </a:cubicBezTo>
                <a:cubicBezTo>
                  <a:pt x="44639" y="10500"/>
                  <a:pt x="45171" y="10900"/>
                  <a:pt x="45666" y="11341"/>
                </a:cubicBezTo>
                <a:cubicBezTo>
                  <a:pt x="46124" y="11752"/>
                  <a:pt x="46552" y="12189"/>
                  <a:pt x="46935" y="12676"/>
                </a:cubicBezTo>
                <a:cubicBezTo>
                  <a:pt x="47322" y="13175"/>
                  <a:pt x="47684" y="13695"/>
                  <a:pt x="47995" y="14244"/>
                </a:cubicBezTo>
                <a:cubicBezTo>
                  <a:pt x="48624" y="15351"/>
                  <a:pt x="49048" y="16536"/>
                  <a:pt x="49289" y="17788"/>
                </a:cubicBezTo>
                <a:cubicBezTo>
                  <a:pt x="49339" y="18063"/>
                  <a:pt x="49352" y="18350"/>
                  <a:pt x="49401" y="18624"/>
                </a:cubicBezTo>
                <a:cubicBezTo>
                  <a:pt x="49472" y="18969"/>
                  <a:pt x="49476" y="19319"/>
                  <a:pt x="49476" y="19664"/>
                </a:cubicBezTo>
                <a:lnTo>
                  <a:pt x="49476" y="22905"/>
                </a:lnTo>
                <a:cubicBezTo>
                  <a:pt x="49476" y="23321"/>
                  <a:pt x="49456" y="23737"/>
                  <a:pt x="49555" y="24148"/>
                </a:cubicBezTo>
                <a:cubicBezTo>
                  <a:pt x="49564" y="24198"/>
                  <a:pt x="49564" y="24248"/>
                  <a:pt x="49564" y="24298"/>
                </a:cubicBezTo>
                <a:cubicBezTo>
                  <a:pt x="49576" y="24839"/>
                  <a:pt x="49693" y="25359"/>
                  <a:pt x="49834" y="25870"/>
                </a:cubicBezTo>
                <a:cubicBezTo>
                  <a:pt x="50000" y="26494"/>
                  <a:pt x="50213" y="27106"/>
                  <a:pt x="50475" y="27705"/>
                </a:cubicBezTo>
                <a:cubicBezTo>
                  <a:pt x="50637" y="28075"/>
                  <a:pt x="50832" y="28416"/>
                  <a:pt x="51024" y="28766"/>
                </a:cubicBezTo>
                <a:cubicBezTo>
                  <a:pt x="51390" y="29419"/>
                  <a:pt x="51822" y="30034"/>
                  <a:pt x="52334" y="30579"/>
                </a:cubicBezTo>
                <a:cubicBezTo>
                  <a:pt x="52542" y="30800"/>
                  <a:pt x="52700" y="31058"/>
                  <a:pt x="52929" y="31257"/>
                </a:cubicBezTo>
                <a:cubicBezTo>
                  <a:pt x="53158" y="31449"/>
                  <a:pt x="53382" y="31644"/>
                  <a:pt x="53603" y="31844"/>
                </a:cubicBezTo>
                <a:cubicBezTo>
                  <a:pt x="53665" y="31902"/>
                  <a:pt x="53728" y="31952"/>
                  <a:pt x="53798" y="32006"/>
                </a:cubicBezTo>
                <a:cubicBezTo>
                  <a:pt x="54713" y="32717"/>
                  <a:pt x="55695" y="33287"/>
                  <a:pt x="56773" y="33716"/>
                </a:cubicBezTo>
                <a:cubicBezTo>
                  <a:pt x="57813" y="34132"/>
                  <a:pt x="58886" y="34398"/>
                  <a:pt x="60009" y="34452"/>
                </a:cubicBezTo>
                <a:cubicBezTo>
                  <a:pt x="60080" y="34460"/>
                  <a:pt x="60146" y="34460"/>
                  <a:pt x="60209" y="34473"/>
                </a:cubicBezTo>
                <a:cubicBezTo>
                  <a:pt x="60463" y="34538"/>
                  <a:pt x="60723" y="34544"/>
                  <a:pt x="60984" y="34544"/>
                </a:cubicBezTo>
                <a:cubicBezTo>
                  <a:pt x="61039" y="34544"/>
                  <a:pt x="61094" y="34544"/>
                  <a:pt x="61149" y="34544"/>
                </a:cubicBezTo>
                <a:lnTo>
                  <a:pt x="62596" y="34544"/>
                </a:lnTo>
                <a:cubicBezTo>
                  <a:pt x="62875" y="34544"/>
                  <a:pt x="63158" y="34544"/>
                  <a:pt x="63436" y="34481"/>
                </a:cubicBezTo>
                <a:cubicBezTo>
                  <a:pt x="63532" y="34460"/>
                  <a:pt x="63636" y="34452"/>
                  <a:pt x="63732" y="34452"/>
                </a:cubicBezTo>
                <a:cubicBezTo>
                  <a:pt x="63756" y="34453"/>
                  <a:pt x="63781" y="34453"/>
                  <a:pt x="63805" y="34453"/>
                </a:cubicBezTo>
                <a:cubicBezTo>
                  <a:pt x="64186" y="34453"/>
                  <a:pt x="64554" y="34365"/>
                  <a:pt x="64917" y="34298"/>
                </a:cubicBezTo>
                <a:cubicBezTo>
                  <a:pt x="65575" y="34169"/>
                  <a:pt x="66207" y="33969"/>
                  <a:pt x="66827" y="33724"/>
                </a:cubicBezTo>
                <a:cubicBezTo>
                  <a:pt x="67288" y="33545"/>
                  <a:pt x="67763" y="33379"/>
                  <a:pt x="68179" y="33092"/>
                </a:cubicBezTo>
                <a:cubicBezTo>
                  <a:pt x="68245" y="33046"/>
                  <a:pt x="68324" y="33013"/>
                  <a:pt x="68399" y="32971"/>
                </a:cubicBezTo>
                <a:cubicBezTo>
                  <a:pt x="69156" y="32551"/>
                  <a:pt x="69838" y="32027"/>
                  <a:pt x="70479" y="31436"/>
                </a:cubicBezTo>
                <a:cubicBezTo>
                  <a:pt x="70837" y="31112"/>
                  <a:pt x="71165" y="30762"/>
                  <a:pt x="71465" y="30384"/>
                </a:cubicBezTo>
                <a:cubicBezTo>
                  <a:pt x="71652" y="30143"/>
                  <a:pt x="71843" y="29918"/>
                  <a:pt x="72010" y="29668"/>
                </a:cubicBezTo>
                <a:cubicBezTo>
                  <a:pt x="72168" y="29435"/>
                  <a:pt x="72330" y="29202"/>
                  <a:pt x="72480" y="28961"/>
                </a:cubicBezTo>
                <a:cubicBezTo>
                  <a:pt x="72800" y="28454"/>
                  <a:pt x="73066" y="27917"/>
                  <a:pt x="73291" y="27360"/>
                </a:cubicBezTo>
                <a:cubicBezTo>
                  <a:pt x="73474" y="26898"/>
                  <a:pt x="73611" y="26415"/>
                  <a:pt x="73765" y="25941"/>
                </a:cubicBezTo>
                <a:cubicBezTo>
                  <a:pt x="73819" y="25750"/>
                  <a:pt x="73861" y="25558"/>
                  <a:pt x="73898" y="25359"/>
                </a:cubicBezTo>
                <a:cubicBezTo>
                  <a:pt x="73952" y="25080"/>
                  <a:pt x="73977" y="24797"/>
                  <a:pt x="74036" y="24523"/>
                </a:cubicBezTo>
                <a:cubicBezTo>
                  <a:pt x="74102" y="24211"/>
                  <a:pt x="74110" y="23899"/>
                  <a:pt x="74110" y="23583"/>
                </a:cubicBezTo>
                <a:cubicBezTo>
                  <a:pt x="74119" y="22401"/>
                  <a:pt x="74119" y="21220"/>
                  <a:pt x="74119" y="20039"/>
                </a:cubicBezTo>
                <a:cubicBezTo>
                  <a:pt x="74119" y="19706"/>
                  <a:pt x="74106" y="19373"/>
                  <a:pt x="74185" y="19044"/>
                </a:cubicBezTo>
                <a:cubicBezTo>
                  <a:pt x="74206" y="18965"/>
                  <a:pt x="74206" y="18882"/>
                  <a:pt x="74206" y="18799"/>
                </a:cubicBezTo>
                <a:cubicBezTo>
                  <a:pt x="74194" y="18412"/>
                  <a:pt x="74277" y="18038"/>
                  <a:pt x="74352" y="17663"/>
                </a:cubicBezTo>
                <a:cubicBezTo>
                  <a:pt x="74605" y="16378"/>
                  <a:pt x="75088" y="15180"/>
                  <a:pt x="75745" y="14049"/>
                </a:cubicBezTo>
                <a:cubicBezTo>
                  <a:pt x="76224" y="13229"/>
                  <a:pt x="76831" y="12497"/>
                  <a:pt x="77471" y="11798"/>
                </a:cubicBezTo>
                <a:cubicBezTo>
                  <a:pt x="77617" y="11644"/>
                  <a:pt x="77792" y="11507"/>
                  <a:pt x="77954" y="11365"/>
                </a:cubicBezTo>
                <a:cubicBezTo>
                  <a:pt x="78016" y="11311"/>
                  <a:pt x="78083" y="11262"/>
                  <a:pt x="78145" y="11207"/>
                </a:cubicBezTo>
                <a:cubicBezTo>
                  <a:pt x="78486" y="10883"/>
                  <a:pt x="78865" y="10608"/>
                  <a:pt x="79248" y="10355"/>
                </a:cubicBezTo>
                <a:cubicBezTo>
                  <a:pt x="79942" y="9897"/>
                  <a:pt x="80670" y="9494"/>
                  <a:pt x="81452" y="9202"/>
                </a:cubicBezTo>
                <a:cubicBezTo>
                  <a:pt x="81689" y="9119"/>
                  <a:pt x="81918" y="9015"/>
                  <a:pt x="82155" y="8949"/>
                </a:cubicBezTo>
                <a:cubicBezTo>
                  <a:pt x="82887" y="8737"/>
                  <a:pt x="83628" y="8537"/>
                  <a:pt x="84397" y="8491"/>
                </a:cubicBezTo>
                <a:cubicBezTo>
                  <a:pt x="84443" y="8487"/>
                  <a:pt x="84497" y="8474"/>
                  <a:pt x="84543" y="8466"/>
                </a:cubicBezTo>
                <a:cubicBezTo>
                  <a:pt x="84768" y="8408"/>
                  <a:pt x="85001" y="8408"/>
                  <a:pt x="85234" y="8408"/>
                </a:cubicBezTo>
                <a:cubicBezTo>
                  <a:pt x="85664" y="8408"/>
                  <a:pt x="86094" y="8414"/>
                  <a:pt x="86524" y="8414"/>
                </a:cubicBezTo>
                <a:cubicBezTo>
                  <a:pt x="86793" y="8414"/>
                  <a:pt x="87061" y="8412"/>
                  <a:pt x="87330" y="8404"/>
                </a:cubicBezTo>
                <a:cubicBezTo>
                  <a:pt x="87392" y="8402"/>
                  <a:pt x="87454" y="8401"/>
                  <a:pt x="87516" y="8401"/>
                </a:cubicBezTo>
                <a:cubicBezTo>
                  <a:pt x="88019" y="8401"/>
                  <a:pt x="88519" y="8459"/>
                  <a:pt x="89015" y="8533"/>
                </a:cubicBezTo>
                <a:cubicBezTo>
                  <a:pt x="89917" y="8666"/>
                  <a:pt x="90808" y="8890"/>
                  <a:pt x="91652" y="9257"/>
                </a:cubicBezTo>
                <a:cubicBezTo>
                  <a:pt x="91806" y="9323"/>
                  <a:pt x="91952" y="9402"/>
                  <a:pt x="92110" y="9456"/>
                </a:cubicBezTo>
                <a:cubicBezTo>
                  <a:pt x="92734" y="9702"/>
                  <a:pt x="93287" y="10072"/>
                  <a:pt x="93840" y="10442"/>
                </a:cubicBezTo>
                <a:cubicBezTo>
                  <a:pt x="94239" y="10704"/>
                  <a:pt x="94630" y="10991"/>
                  <a:pt x="94967" y="11341"/>
                </a:cubicBezTo>
                <a:cubicBezTo>
                  <a:pt x="95005" y="11378"/>
                  <a:pt x="95042" y="11407"/>
                  <a:pt x="95084" y="11440"/>
                </a:cubicBezTo>
                <a:cubicBezTo>
                  <a:pt x="95367" y="11640"/>
                  <a:pt x="95616" y="11885"/>
                  <a:pt x="95820" y="12172"/>
                </a:cubicBezTo>
                <a:cubicBezTo>
                  <a:pt x="95874" y="12239"/>
                  <a:pt x="95928" y="12297"/>
                  <a:pt x="95987" y="12360"/>
                </a:cubicBezTo>
                <a:cubicBezTo>
                  <a:pt x="96498" y="12892"/>
                  <a:pt x="96906" y="13499"/>
                  <a:pt x="97272" y="14132"/>
                </a:cubicBezTo>
                <a:cubicBezTo>
                  <a:pt x="97734" y="14943"/>
                  <a:pt x="98129" y="15787"/>
                  <a:pt x="98374" y="16690"/>
                </a:cubicBezTo>
                <a:cubicBezTo>
                  <a:pt x="98561" y="17397"/>
                  <a:pt x="98744" y="18104"/>
                  <a:pt x="98765" y="18845"/>
                </a:cubicBezTo>
                <a:cubicBezTo>
                  <a:pt x="98765" y="18928"/>
                  <a:pt x="98769" y="19015"/>
                  <a:pt x="98790" y="19094"/>
                </a:cubicBezTo>
                <a:cubicBezTo>
                  <a:pt x="98853" y="19356"/>
                  <a:pt x="98853" y="19623"/>
                  <a:pt x="98853" y="19889"/>
                </a:cubicBezTo>
                <a:lnTo>
                  <a:pt x="98853" y="22984"/>
                </a:lnTo>
                <a:cubicBezTo>
                  <a:pt x="98853" y="23549"/>
                  <a:pt x="98861" y="24111"/>
                  <a:pt x="98944" y="24672"/>
                </a:cubicBezTo>
                <a:cubicBezTo>
                  <a:pt x="99048" y="25367"/>
                  <a:pt x="99215" y="26041"/>
                  <a:pt x="99435" y="26707"/>
                </a:cubicBezTo>
                <a:cubicBezTo>
                  <a:pt x="99622" y="27276"/>
                  <a:pt x="99868" y="27817"/>
                  <a:pt x="100142" y="28354"/>
                </a:cubicBezTo>
                <a:cubicBezTo>
                  <a:pt x="100454" y="28961"/>
                  <a:pt x="100845" y="29519"/>
                  <a:pt x="101240" y="30076"/>
                </a:cubicBezTo>
                <a:cubicBezTo>
                  <a:pt x="101411" y="30317"/>
                  <a:pt x="101606" y="30546"/>
                  <a:pt x="101810" y="30766"/>
                </a:cubicBezTo>
                <a:cubicBezTo>
                  <a:pt x="102347" y="31353"/>
                  <a:pt x="102950" y="31877"/>
                  <a:pt x="103595" y="32351"/>
                </a:cubicBezTo>
                <a:cubicBezTo>
                  <a:pt x="104119" y="32742"/>
                  <a:pt x="104676" y="33071"/>
                  <a:pt x="105259" y="33354"/>
                </a:cubicBezTo>
                <a:cubicBezTo>
                  <a:pt x="105762" y="33603"/>
                  <a:pt x="106294" y="33811"/>
                  <a:pt x="106835" y="33978"/>
                </a:cubicBezTo>
                <a:cubicBezTo>
                  <a:pt x="107646" y="34236"/>
                  <a:pt x="108462" y="34444"/>
                  <a:pt x="109319" y="34469"/>
                </a:cubicBezTo>
                <a:cubicBezTo>
                  <a:pt x="109402" y="34473"/>
                  <a:pt x="109493" y="34477"/>
                  <a:pt x="109568" y="34498"/>
                </a:cubicBezTo>
                <a:cubicBezTo>
                  <a:pt x="109805" y="34552"/>
                  <a:pt x="110034" y="34556"/>
                  <a:pt x="110267" y="34556"/>
                </a:cubicBezTo>
                <a:lnTo>
                  <a:pt x="111810" y="34556"/>
                </a:lnTo>
                <a:cubicBezTo>
                  <a:pt x="111867" y="34556"/>
                  <a:pt x="111924" y="34556"/>
                  <a:pt x="111981" y="34556"/>
                </a:cubicBezTo>
                <a:cubicBezTo>
                  <a:pt x="112237" y="34556"/>
                  <a:pt x="112495" y="34551"/>
                  <a:pt x="112750" y="34489"/>
                </a:cubicBezTo>
                <a:cubicBezTo>
                  <a:pt x="112846" y="34464"/>
                  <a:pt x="112950" y="34464"/>
                  <a:pt x="113046" y="34464"/>
                </a:cubicBezTo>
                <a:cubicBezTo>
                  <a:pt x="113065" y="34465"/>
                  <a:pt x="113085" y="34465"/>
                  <a:pt x="113105" y="34465"/>
                </a:cubicBezTo>
                <a:cubicBezTo>
                  <a:pt x="113408" y="34465"/>
                  <a:pt x="113697" y="34407"/>
                  <a:pt x="113990" y="34360"/>
                </a:cubicBezTo>
                <a:cubicBezTo>
                  <a:pt x="114959" y="34194"/>
                  <a:pt x="115891" y="33890"/>
                  <a:pt x="116785" y="33483"/>
                </a:cubicBezTo>
                <a:cubicBezTo>
                  <a:pt x="116889" y="33433"/>
                  <a:pt x="117006" y="33404"/>
                  <a:pt x="117114" y="33362"/>
                </a:cubicBezTo>
                <a:cubicBezTo>
                  <a:pt x="117114" y="30534"/>
                  <a:pt x="117114" y="27705"/>
                  <a:pt x="117110" y="24860"/>
                </a:cubicBezTo>
                <a:cubicBezTo>
                  <a:pt x="116174" y="25342"/>
                  <a:pt x="115180" y="25667"/>
                  <a:pt x="114144" y="25858"/>
                </a:cubicBezTo>
                <a:cubicBezTo>
                  <a:pt x="113765" y="25925"/>
                  <a:pt x="113391" y="25983"/>
                  <a:pt x="113012" y="26037"/>
                </a:cubicBezTo>
                <a:cubicBezTo>
                  <a:pt x="112867" y="26054"/>
                  <a:pt x="112713" y="26054"/>
                  <a:pt x="112563" y="26054"/>
                </a:cubicBezTo>
                <a:lnTo>
                  <a:pt x="109772" y="26054"/>
                </a:lnTo>
                <a:cubicBezTo>
                  <a:pt x="109539" y="26054"/>
                  <a:pt x="109302" y="26041"/>
                  <a:pt x="109073" y="25999"/>
                </a:cubicBezTo>
                <a:cubicBezTo>
                  <a:pt x="108799" y="25945"/>
                  <a:pt x="108520" y="25908"/>
                  <a:pt x="108237" y="25866"/>
                </a:cubicBezTo>
                <a:cubicBezTo>
                  <a:pt x="107397" y="25737"/>
                  <a:pt x="106594" y="25471"/>
                  <a:pt x="105808" y="25147"/>
                </a:cubicBezTo>
                <a:cubicBezTo>
                  <a:pt x="104822" y="24735"/>
                  <a:pt x="103928" y="24165"/>
                  <a:pt x="103079" y="23512"/>
                </a:cubicBezTo>
                <a:cubicBezTo>
                  <a:pt x="102971" y="23429"/>
                  <a:pt x="102871" y="23341"/>
                  <a:pt x="102779" y="23246"/>
                </a:cubicBezTo>
                <a:cubicBezTo>
                  <a:pt x="102413" y="22888"/>
                  <a:pt x="102043" y="22526"/>
                  <a:pt x="101685" y="22156"/>
                </a:cubicBezTo>
                <a:cubicBezTo>
                  <a:pt x="101515" y="21981"/>
                  <a:pt x="101357" y="21781"/>
                  <a:pt x="101207" y="21582"/>
                </a:cubicBezTo>
                <a:cubicBezTo>
                  <a:pt x="100791" y="21045"/>
                  <a:pt x="100421" y="20471"/>
                  <a:pt x="100105" y="19868"/>
                </a:cubicBezTo>
                <a:cubicBezTo>
                  <a:pt x="99747" y="19190"/>
                  <a:pt x="99472" y="18479"/>
                  <a:pt x="99264" y="17742"/>
                </a:cubicBezTo>
                <a:cubicBezTo>
                  <a:pt x="99086" y="17118"/>
                  <a:pt x="98965" y="16482"/>
                  <a:pt x="98878" y="15837"/>
                </a:cubicBezTo>
                <a:cubicBezTo>
                  <a:pt x="98848" y="15608"/>
                  <a:pt x="98848" y="15375"/>
                  <a:pt x="98848" y="15143"/>
                </a:cubicBezTo>
                <a:cubicBezTo>
                  <a:pt x="98840" y="14044"/>
                  <a:pt x="98840" y="12946"/>
                  <a:pt x="98840" y="11852"/>
                </a:cubicBezTo>
                <a:cubicBezTo>
                  <a:pt x="98840" y="11669"/>
                  <a:pt x="98848" y="11486"/>
                  <a:pt x="98840" y="11303"/>
                </a:cubicBezTo>
                <a:cubicBezTo>
                  <a:pt x="98836" y="11141"/>
                  <a:pt x="98819" y="10979"/>
                  <a:pt x="98807" y="10812"/>
                </a:cubicBezTo>
                <a:cubicBezTo>
                  <a:pt x="98794" y="10692"/>
                  <a:pt x="98769" y="10575"/>
                  <a:pt x="98765" y="10463"/>
                </a:cubicBezTo>
                <a:cubicBezTo>
                  <a:pt x="98703" y="9423"/>
                  <a:pt x="98453" y="8429"/>
                  <a:pt x="98100" y="7455"/>
                </a:cubicBezTo>
                <a:cubicBezTo>
                  <a:pt x="97729" y="6428"/>
                  <a:pt x="97189" y="5496"/>
                  <a:pt x="96552" y="4618"/>
                </a:cubicBezTo>
                <a:cubicBezTo>
                  <a:pt x="96315" y="4277"/>
                  <a:pt x="96053" y="3957"/>
                  <a:pt x="95758" y="3662"/>
                </a:cubicBezTo>
                <a:cubicBezTo>
                  <a:pt x="95645" y="3545"/>
                  <a:pt x="95525" y="3429"/>
                  <a:pt x="95408" y="3308"/>
                </a:cubicBezTo>
                <a:cubicBezTo>
                  <a:pt x="94797" y="2668"/>
                  <a:pt x="94090" y="2143"/>
                  <a:pt x="93341" y="1673"/>
                </a:cubicBezTo>
                <a:cubicBezTo>
                  <a:pt x="92318" y="1029"/>
                  <a:pt x="91203" y="592"/>
                  <a:pt x="90038" y="296"/>
                </a:cubicBezTo>
                <a:cubicBezTo>
                  <a:pt x="89585" y="176"/>
                  <a:pt x="89123" y="122"/>
                  <a:pt x="88665" y="43"/>
                </a:cubicBezTo>
                <a:cubicBezTo>
                  <a:pt x="88556" y="24"/>
                  <a:pt x="88445" y="22"/>
                  <a:pt x="88333" y="22"/>
                </a:cubicBezTo>
                <a:cubicBezTo>
                  <a:pt x="88295" y="22"/>
                  <a:pt x="88258" y="22"/>
                  <a:pt x="88220" y="22"/>
                </a:cubicBezTo>
                <a:cubicBezTo>
                  <a:pt x="87151" y="18"/>
                  <a:pt x="86091" y="22"/>
                  <a:pt x="85026" y="9"/>
                </a:cubicBezTo>
                <a:cubicBezTo>
                  <a:pt x="85010" y="9"/>
                  <a:pt x="84995" y="9"/>
                  <a:pt x="84980" y="9"/>
                </a:cubicBezTo>
                <a:cubicBezTo>
                  <a:pt x="84513" y="9"/>
                  <a:pt x="84050" y="70"/>
                  <a:pt x="83590" y="151"/>
                </a:cubicBezTo>
                <a:cubicBezTo>
                  <a:pt x="82721" y="309"/>
                  <a:pt x="81885" y="583"/>
                  <a:pt x="81070" y="920"/>
                </a:cubicBezTo>
                <a:cubicBezTo>
                  <a:pt x="80246" y="1257"/>
                  <a:pt x="79506" y="1723"/>
                  <a:pt x="78786" y="2235"/>
                </a:cubicBezTo>
                <a:cubicBezTo>
                  <a:pt x="78432" y="2484"/>
                  <a:pt x="78095" y="2755"/>
                  <a:pt x="77792" y="3067"/>
                </a:cubicBezTo>
                <a:cubicBezTo>
                  <a:pt x="77413" y="3458"/>
                  <a:pt x="77018" y="3836"/>
                  <a:pt x="76677" y="4269"/>
                </a:cubicBezTo>
                <a:cubicBezTo>
                  <a:pt x="76373" y="4648"/>
                  <a:pt x="76107" y="5055"/>
                  <a:pt x="75845" y="5455"/>
                </a:cubicBezTo>
                <a:cubicBezTo>
                  <a:pt x="75358" y="6199"/>
                  <a:pt x="75017" y="7010"/>
                  <a:pt x="74726" y="7842"/>
                </a:cubicBezTo>
                <a:cubicBezTo>
                  <a:pt x="74539" y="8387"/>
                  <a:pt x="74410" y="8953"/>
                  <a:pt x="74310" y="9531"/>
                </a:cubicBezTo>
                <a:cubicBezTo>
                  <a:pt x="74256" y="9860"/>
                  <a:pt x="74206" y="10188"/>
                  <a:pt x="74206" y="10521"/>
                </a:cubicBezTo>
                <a:cubicBezTo>
                  <a:pt x="74090" y="11112"/>
                  <a:pt x="74131" y="11711"/>
                  <a:pt x="74127" y="12310"/>
                </a:cubicBezTo>
                <a:cubicBezTo>
                  <a:pt x="74123" y="13175"/>
                  <a:pt x="74110" y="14040"/>
                  <a:pt x="74127" y="14901"/>
                </a:cubicBezTo>
                <a:cubicBezTo>
                  <a:pt x="74140" y="15642"/>
                  <a:pt x="74019" y="16357"/>
                  <a:pt x="73869" y="17077"/>
                </a:cubicBezTo>
                <a:cubicBezTo>
                  <a:pt x="73686" y="17938"/>
                  <a:pt x="73391" y="18770"/>
                  <a:pt x="73008" y="19564"/>
                </a:cubicBezTo>
                <a:cubicBezTo>
                  <a:pt x="72850" y="19910"/>
                  <a:pt x="72650" y="20238"/>
                  <a:pt x="72455" y="20567"/>
                </a:cubicBezTo>
                <a:cubicBezTo>
                  <a:pt x="72276" y="20846"/>
                  <a:pt x="72089" y="21120"/>
                  <a:pt x="71897" y="21390"/>
                </a:cubicBezTo>
                <a:cubicBezTo>
                  <a:pt x="71656" y="21732"/>
                  <a:pt x="71394" y="22052"/>
                  <a:pt x="71095" y="22343"/>
                </a:cubicBezTo>
                <a:cubicBezTo>
                  <a:pt x="70882" y="22551"/>
                  <a:pt x="70670" y="22763"/>
                  <a:pt x="70462" y="22979"/>
                </a:cubicBezTo>
                <a:cubicBezTo>
                  <a:pt x="69847" y="23603"/>
                  <a:pt x="69131" y="24073"/>
                  <a:pt x="68387" y="24523"/>
                </a:cubicBezTo>
                <a:cubicBezTo>
                  <a:pt x="67800" y="24876"/>
                  <a:pt x="67176" y="25151"/>
                  <a:pt x="66536" y="25384"/>
                </a:cubicBezTo>
                <a:cubicBezTo>
                  <a:pt x="65970" y="25588"/>
                  <a:pt x="65396" y="25758"/>
                  <a:pt x="64805" y="25854"/>
                </a:cubicBezTo>
                <a:cubicBezTo>
                  <a:pt x="64447" y="25912"/>
                  <a:pt x="64085" y="25974"/>
                  <a:pt x="63724" y="26020"/>
                </a:cubicBezTo>
                <a:cubicBezTo>
                  <a:pt x="63557" y="26045"/>
                  <a:pt x="63391" y="26049"/>
                  <a:pt x="63224" y="26049"/>
                </a:cubicBezTo>
                <a:lnTo>
                  <a:pt x="60379" y="26049"/>
                </a:lnTo>
                <a:cubicBezTo>
                  <a:pt x="60113" y="26049"/>
                  <a:pt x="59855" y="26008"/>
                  <a:pt x="59589" y="25979"/>
                </a:cubicBezTo>
                <a:cubicBezTo>
                  <a:pt x="59210" y="25933"/>
                  <a:pt x="58836" y="25858"/>
                  <a:pt x="58461" y="25787"/>
                </a:cubicBezTo>
                <a:cubicBezTo>
                  <a:pt x="58149" y="25729"/>
                  <a:pt x="57846" y="25633"/>
                  <a:pt x="57546" y="25542"/>
                </a:cubicBezTo>
                <a:cubicBezTo>
                  <a:pt x="56843" y="25330"/>
                  <a:pt x="56174" y="25043"/>
                  <a:pt x="55529" y="24693"/>
                </a:cubicBezTo>
                <a:cubicBezTo>
                  <a:pt x="54913" y="24360"/>
                  <a:pt x="54339" y="23978"/>
                  <a:pt x="53786" y="23541"/>
                </a:cubicBezTo>
                <a:cubicBezTo>
                  <a:pt x="53303" y="23154"/>
                  <a:pt x="52867" y="22722"/>
                  <a:pt x="52446" y="22276"/>
                </a:cubicBezTo>
                <a:cubicBezTo>
                  <a:pt x="52238" y="22056"/>
                  <a:pt x="52051" y="21827"/>
                  <a:pt x="51868" y="21590"/>
                </a:cubicBezTo>
                <a:cubicBezTo>
                  <a:pt x="50949" y="20367"/>
                  <a:pt x="50263" y="19032"/>
                  <a:pt x="49872" y="17551"/>
                </a:cubicBezTo>
                <a:cubicBezTo>
                  <a:pt x="49722" y="16989"/>
                  <a:pt x="49630" y="16415"/>
                  <a:pt x="49555" y="15837"/>
                </a:cubicBezTo>
                <a:cubicBezTo>
                  <a:pt x="49481" y="15288"/>
                  <a:pt x="49481" y="14743"/>
                  <a:pt x="49476" y="14194"/>
                </a:cubicBezTo>
                <a:cubicBezTo>
                  <a:pt x="49472" y="13246"/>
                  <a:pt x="49476" y="12297"/>
                  <a:pt x="49476" y="11353"/>
                </a:cubicBezTo>
                <a:cubicBezTo>
                  <a:pt x="49476" y="10966"/>
                  <a:pt x="49456" y="10588"/>
                  <a:pt x="49410" y="10209"/>
                </a:cubicBezTo>
                <a:cubicBezTo>
                  <a:pt x="49352" y="9776"/>
                  <a:pt x="49285" y="9348"/>
                  <a:pt x="49194" y="8928"/>
                </a:cubicBezTo>
                <a:cubicBezTo>
                  <a:pt x="49056" y="8258"/>
                  <a:pt x="48840" y="7613"/>
                  <a:pt x="48578" y="6985"/>
                </a:cubicBezTo>
                <a:cubicBezTo>
                  <a:pt x="48170" y="6029"/>
                  <a:pt x="47642" y="5147"/>
                  <a:pt x="47005" y="4331"/>
                </a:cubicBezTo>
                <a:cubicBezTo>
                  <a:pt x="46901" y="4202"/>
                  <a:pt x="46797" y="4073"/>
                  <a:pt x="46685" y="3953"/>
                </a:cubicBezTo>
                <a:cubicBezTo>
                  <a:pt x="46298" y="3558"/>
                  <a:pt x="45920" y="3163"/>
                  <a:pt x="45520" y="2788"/>
                </a:cubicBezTo>
                <a:cubicBezTo>
                  <a:pt x="45096" y="2389"/>
                  <a:pt x="44630" y="2044"/>
                  <a:pt x="44131" y="1736"/>
                </a:cubicBezTo>
                <a:cubicBezTo>
                  <a:pt x="43753" y="1503"/>
                  <a:pt x="43362" y="1278"/>
                  <a:pt x="42954" y="1087"/>
                </a:cubicBezTo>
                <a:cubicBezTo>
                  <a:pt x="41947" y="604"/>
                  <a:pt x="40886" y="280"/>
                  <a:pt x="39780" y="101"/>
                </a:cubicBezTo>
                <a:cubicBezTo>
                  <a:pt x="39331" y="26"/>
                  <a:pt x="38886" y="1"/>
                  <a:pt x="38436" y="1"/>
                </a:cubicBezTo>
                <a:cubicBezTo>
                  <a:pt x="37796" y="1"/>
                  <a:pt x="37151" y="3"/>
                  <a:pt x="36508" y="3"/>
                </a:cubicBezTo>
                <a:cubicBezTo>
                  <a:pt x="36187" y="3"/>
                  <a:pt x="35866" y="3"/>
                  <a:pt x="35545" y="1"/>
                </a:cubicBezTo>
                <a:cubicBezTo>
                  <a:pt x="35531" y="1"/>
                  <a:pt x="35517" y="1"/>
                  <a:pt x="355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8"/>
          <p:cNvSpPr/>
          <p:nvPr/>
        </p:nvSpPr>
        <p:spPr>
          <a:xfrm>
            <a:off x="677" y="200225"/>
            <a:ext cx="2402064" cy="678901"/>
          </a:xfrm>
          <a:custGeom>
            <a:avLst/>
            <a:gdLst/>
            <a:ahLst/>
            <a:cxnLst/>
            <a:rect l="l" t="t" r="r" b="b"/>
            <a:pathLst>
              <a:path w="117131" h="33105" extrusionOk="0">
                <a:moveTo>
                  <a:pt x="36591" y="1"/>
                </a:moveTo>
                <a:cubicBezTo>
                  <a:pt x="35882" y="1"/>
                  <a:pt x="35178" y="70"/>
                  <a:pt x="34477" y="172"/>
                </a:cubicBezTo>
                <a:cubicBezTo>
                  <a:pt x="32958" y="401"/>
                  <a:pt x="31552" y="933"/>
                  <a:pt x="30250" y="1740"/>
                </a:cubicBezTo>
                <a:cubicBezTo>
                  <a:pt x="29019" y="2497"/>
                  <a:pt x="27967" y="3454"/>
                  <a:pt x="27101" y="4614"/>
                </a:cubicBezTo>
                <a:cubicBezTo>
                  <a:pt x="26382" y="5567"/>
                  <a:pt x="25833" y="6607"/>
                  <a:pt x="25437" y="7722"/>
                </a:cubicBezTo>
                <a:cubicBezTo>
                  <a:pt x="25042" y="8841"/>
                  <a:pt x="24818" y="10001"/>
                  <a:pt x="24818" y="11191"/>
                </a:cubicBezTo>
                <a:lnTo>
                  <a:pt x="24818" y="14036"/>
                </a:lnTo>
                <a:cubicBezTo>
                  <a:pt x="24814" y="14515"/>
                  <a:pt x="24834" y="14997"/>
                  <a:pt x="24751" y="15476"/>
                </a:cubicBezTo>
                <a:cubicBezTo>
                  <a:pt x="24734" y="15571"/>
                  <a:pt x="24739" y="15675"/>
                  <a:pt x="24734" y="15771"/>
                </a:cubicBezTo>
                <a:cubicBezTo>
                  <a:pt x="24722" y="15887"/>
                  <a:pt x="24722" y="16008"/>
                  <a:pt x="24701" y="16120"/>
                </a:cubicBezTo>
                <a:cubicBezTo>
                  <a:pt x="24610" y="16678"/>
                  <a:pt x="24506" y="17235"/>
                  <a:pt x="24356" y="17780"/>
                </a:cubicBezTo>
                <a:cubicBezTo>
                  <a:pt x="24086" y="18737"/>
                  <a:pt x="23690" y="19627"/>
                  <a:pt x="23195" y="20480"/>
                </a:cubicBezTo>
                <a:cubicBezTo>
                  <a:pt x="22734" y="21291"/>
                  <a:pt x="22143" y="22010"/>
                  <a:pt x="21507" y="22693"/>
                </a:cubicBezTo>
                <a:cubicBezTo>
                  <a:pt x="21403" y="22801"/>
                  <a:pt x="21299" y="22905"/>
                  <a:pt x="21182" y="23005"/>
                </a:cubicBezTo>
                <a:cubicBezTo>
                  <a:pt x="20745" y="23383"/>
                  <a:pt x="20304" y="23766"/>
                  <a:pt x="19822" y="24090"/>
                </a:cubicBezTo>
                <a:cubicBezTo>
                  <a:pt x="19310" y="24436"/>
                  <a:pt x="18790" y="24764"/>
                  <a:pt x="18229" y="25018"/>
                </a:cubicBezTo>
                <a:cubicBezTo>
                  <a:pt x="17397" y="25401"/>
                  <a:pt x="16540" y="25704"/>
                  <a:pt x="15633" y="25879"/>
                </a:cubicBezTo>
                <a:cubicBezTo>
                  <a:pt x="14908" y="26019"/>
                  <a:pt x="14184" y="26121"/>
                  <a:pt x="13444" y="26121"/>
                </a:cubicBezTo>
                <a:cubicBezTo>
                  <a:pt x="13415" y="26121"/>
                  <a:pt x="13386" y="26121"/>
                  <a:pt x="13358" y="26120"/>
                </a:cubicBezTo>
                <a:cubicBezTo>
                  <a:pt x="13208" y="26119"/>
                  <a:pt x="13058" y="26118"/>
                  <a:pt x="12908" y="26118"/>
                </a:cubicBezTo>
                <a:cubicBezTo>
                  <a:pt x="12609" y="26118"/>
                  <a:pt x="12309" y="26120"/>
                  <a:pt x="12010" y="26120"/>
                </a:cubicBezTo>
                <a:cubicBezTo>
                  <a:pt x="11427" y="26116"/>
                  <a:pt x="10849" y="26116"/>
                  <a:pt x="10267" y="26037"/>
                </a:cubicBezTo>
                <a:cubicBezTo>
                  <a:pt x="9768" y="25971"/>
                  <a:pt x="9281" y="25891"/>
                  <a:pt x="8798" y="25767"/>
                </a:cubicBezTo>
                <a:cubicBezTo>
                  <a:pt x="7763" y="25500"/>
                  <a:pt x="6781" y="25109"/>
                  <a:pt x="5853" y="24565"/>
                </a:cubicBezTo>
                <a:cubicBezTo>
                  <a:pt x="5063" y="24099"/>
                  <a:pt x="4339" y="23541"/>
                  <a:pt x="3665" y="22921"/>
                </a:cubicBezTo>
                <a:cubicBezTo>
                  <a:pt x="3420" y="22693"/>
                  <a:pt x="3212" y="22435"/>
                  <a:pt x="2987" y="22189"/>
                </a:cubicBezTo>
                <a:cubicBezTo>
                  <a:pt x="2151" y="21270"/>
                  <a:pt x="1519" y="20218"/>
                  <a:pt x="1032" y="19078"/>
                </a:cubicBezTo>
                <a:cubicBezTo>
                  <a:pt x="550" y="17955"/>
                  <a:pt x="250" y="16786"/>
                  <a:pt x="179" y="15559"/>
                </a:cubicBezTo>
                <a:cubicBezTo>
                  <a:pt x="179" y="15513"/>
                  <a:pt x="171" y="15459"/>
                  <a:pt x="159" y="15413"/>
                </a:cubicBezTo>
                <a:cubicBezTo>
                  <a:pt x="138" y="15326"/>
                  <a:pt x="84" y="15272"/>
                  <a:pt x="1" y="15243"/>
                </a:cubicBezTo>
                <a:lnTo>
                  <a:pt x="1" y="22227"/>
                </a:lnTo>
                <a:cubicBezTo>
                  <a:pt x="105" y="22260"/>
                  <a:pt x="159" y="22339"/>
                  <a:pt x="175" y="22443"/>
                </a:cubicBezTo>
                <a:cubicBezTo>
                  <a:pt x="188" y="22497"/>
                  <a:pt x="192" y="22543"/>
                  <a:pt x="192" y="22593"/>
                </a:cubicBezTo>
                <a:cubicBezTo>
                  <a:pt x="209" y="23192"/>
                  <a:pt x="325" y="23778"/>
                  <a:pt x="466" y="24361"/>
                </a:cubicBezTo>
                <a:cubicBezTo>
                  <a:pt x="650" y="25105"/>
                  <a:pt x="899" y="25829"/>
                  <a:pt x="1240" y="26515"/>
                </a:cubicBezTo>
                <a:cubicBezTo>
                  <a:pt x="1565" y="27160"/>
                  <a:pt x="1893" y="27788"/>
                  <a:pt x="2330" y="28362"/>
                </a:cubicBezTo>
                <a:cubicBezTo>
                  <a:pt x="2713" y="28866"/>
                  <a:pt x="3100" y="29365"/>
                  <a:pt x="3557" y="29802"/>
                </a:cubicBezTo>
                <a:cubicBezTo>
                  <a:pt x="3961" y="30193"/>
                  <a:pt x="4389" y="30567"/>
                  <a:pt x="4847" y="30900"/>
                </a:cubicBezTo>
                <a:cubicBezTo>
                  <a:pt x="5999" y="31740"/>
                  <a:pt x="7264" y="32360"/>
                  <a:pt x="8645" y="32718"/>
                </a:cubicBezTo>
                <a:cubicBezTo>
                  <a:pt x="9160" y="32847"/>
                  <a:pt x="9680" y="32951"/>
                  <a:pt x="10213" y="33025"/>
                </a:cubicBezTo>
                <a:cubicBezTo>
                  <a:pt x="10575" y="33071"/>
                  <a:pt x="10941" y="33096"/>
                  <a:pt x="11303" y="33096"/>
                </a:cubicBezTo>
                <a:lnTo>
                  <a:pt x="13445" y="33096"/>
                </a:lnTo>
                <a:cubicBezTo>
                  <a:pt x="13894" y="33096"/>
                  <a:pt x="14339" y="33075"/>
                  <a:pt x="14789" y="33013"/>
                </a:cubicBezTo>
                <a:cubicBezTo>
                  <a:pt x="15496" y="32909"/>
                  <a:pt x="16190" y="32759"/>
                  <a:pt x="16873" y="32543"/>
                </a:cubicBezTo>
                <a:cubicBezTo>
                  <a:pt x="17713" y="32277"/>
                  <a:pt x="18511" y="31902"/>
                  <a:pt x="19269" y="31445"/>
                </a:cubicBezTo>
                <a:cubicBezTo>
                  <a:pt x="19972" y="31025"/>
                  <a:pt x="20604" y="30513"/>
                  <a:pt x="21215" y="29972"/>
                </a:cubicBezTo>
                <a:cubicBezTo>
                  <a:pt x="21635" y="29594"/>
                  <a:pt x="21993" y="29153"/>
                  <a:pt x="22343" y="28708"/>
                </a:cubicBezTo>
                <a:cubicBezTo>
                  <a:pt x="22858" y="28055"/>
                  <a:pt x="23295" y="27352"/>
                  <a:pt x="23657" y="26599"/>
                </a:cubicBezTo>
                <a:cubicBezTo>
                  <a:pt x="24277" y="25309"/>
                  <a:pt x="24672" y="23961"/>
                  <a:pt x="24751" y="22530"/>
                </a:cubicBezTo>
                <a:cubicBezTo>
                  <a:pt x="24755" y="22464"/>
                  <a:pt x="24755" y="22397"/>
                  <a:pt x="24772" y="22335"/>
                </a:cubicBezTo>
                <a:cubicBezTo>
                  <a:pt x="24838" y="22040"/>
                  <a:pt x="24834" y="21740"/>
                  <a:pt x="24834" y="21441"/>
                </a:cubicBezTo>
                <a:lnTo>
                  <a:pt x="24834" y="18150"/>
                </a:lnTo>
                <a:cubicBezTo>
                  <a:pt x="24834" y="17664"/>
                  <a:pt x="24847" y="17185"/>
                  <a:pt x="24938" y="16707"/>
                </a:cubicBezTo>
                <a:cubicBezTo>
                  <a:pt x="25071" y="15991"/>
                  <a:pt x="25221" y="15272"/>
                  <a:pt x="25483" y="14585"/>
                </a:cubicBezTo>
                <a:cubicBezTo>
                  <a:pt x="25845" y="13620"/>
                  <a:pt x="26315" y="12705"/>
                  <a:pt x="26923" y="11861"/>
                </a:cubicBezTo>
                <a:cubicBezTo>
                  <a:pt x="27314" y="11320"/>
                  <a:pt x="27725" y="10800"/>
                  <a:pt x="28204" y="10334"/>
                </a:cubicBezTo>
                <a:cubicBezTo>
                  <a:pt x="28665" y="9881"/>
                  <a:pt x="29165" y="9477"/>
                  <a:pt x="29693" y="9095"/>
                </a:cubicBezTo>
                <a:cubicBezTo>
                  <a:pt x="30392" y="8604"/>
                  <a:pt x="31145" y="8217"/>
                  <a:pt x="31918" y="7876"/>
                </a:cubicBezTo>
                <a:cubicBezTo>
                  <a:pt x="32655" y="7551"/>
                  <a:pt x="33428" y="7356"/>
                  <a:pt x="34206" y="7194"/>
                </a:cubicBezTo>
                <a:cubicBezTo>
                  <a:pt x="34629" y="7109"/>
                  <a:pt x="35064" y="7048"/>
                  <a:pt x="35503" y="7048"/>
                </a:cubicBezTo>
                <a:cubicBezTo>
                  <a:pt x="35517" y="7048"/>
                  <a:pt x="35531" y="7048"/>
                  <a:pt x="35546" y="7048"/>
                </a:cubicBezTo>
                <a:cubicBezTo>
                  <a:pt x="35866" y="7051"/>
                  <a:pt x="36187" y="7052"/>
                  <a:pt x="36508" y="7052"/>
                </a:cubicBezTo>
                <a:cubicBezTo>
                  <a:pt x="37150" y="7052"/>
                  <a:pt x="37793" y="7048"/>
                  <a:pt x="38437" y="7048"/>
                </a:cubicBezTo>
                <a:cubicBezTo>
                  <a:pt x="38886" y="7048"/>
                  <a:pt x="39331" y="7073"/>
                  <a:pt x="39776" y="7148"/>
                </a:cubicBezTo>
                <a:cubicBezTo>
                  <a:pt x="40878" y="7335"/>
                  <a:pt x="41939" y="7651"/>
                  <a:pt x="42954" y="8134"/>
                </a:cubicBezTo>
                <a:cubicBezTo>
                  <a:pt x="43358" y="8325"/>
                  <a:pt x="43745" y="8550"/>
                  <a:pt x="44127" y="8783"/>
                </a:cubicBezTo>
                <a:cubicBezTo>
                  <a:pt x="44622" y="9090"/>
                  <a:pt x="45092" y="9436"/>
                  <a:pt x="45517" y="9835"/>
                </a:cubicBezTo>
                <a:cubicBezTo>
                  <a:pt x="45916" y="10209"/>
                  <a:pt x="46299" y="10609"/>
                  <a:pt x="46681" y="11000"/>
                </a:cubicBezTo>
                <a:cubicBezTo>
                  <a:pt x="46802" y="11112"/>
                  <a:pt x="46902" y="11249"/>
                  <a:pt x="47006" y="11378"/>
                </a:cubicBezTo>
                <a:cubicBezTo>
                  <a:pt x="47638" y="12194"/>
                  <a:pt x="48171" y="13075"/>
                  <a:pt x="48574" y="14032"/>
                </a:cubicBezTo>
                <a:cubicBezTo>
                  <a:pt x="48840" y="14660"/>
                  <a:pt x="49052" y="15305"/>
                  <a:pt x="49194" y="15975"/>
                </a:cubicBezTo>
                <a:cubicBezTo>
                  <a:pt x="49281" y="16403"/>
                  <a:pt x="49348" y="16823"/>
                  <a:pt x="49406" y="17256"/>
                </a:cubicBezTo>
                <a:cubicBezTo>
                  <a:pt x="49452" y="17639"/>
                  <a:pt x="49473" y="18017"/>
                  <a:pt x="49473" y="18400"/>
                </a:cubicBezTo>
                <a:cubicBezTo>
                  <a:pt x="49473" y="19348"/>
                  <a:pt x="49468" y="20297"/>
                  <a:pt x="49473" y="21241"/>
                </a:cubicBezTo>
                <a:cubicBezTo>
                  <a:pt x="49473" y="21794"/>
                  <a:pt x="49481" y="22339"/>
                  <a:pt x="49552" y="22884"/>
                </a:cubicBezTo>
                <a:cubicBezTo>
                  <a:pt x="49631" y="23462"/>
                  <a:pt x="49722" y="24036"/>
                  <a:pt x="49868" y="24598"/>
                </a:cubicBezTo>
                <a:cubicBezTo>
                  <a:pt x="50259" y="26079"/>
                  <a:pt x="50945" y="27414"/>
                  <a:pt x="51864" y="28637"/>
                </a:cubicBezTo>
                <a:cubicBezTo>
                  <a:pt x="52047" y="28874"/>
                  <a:pt x="52239" y="29103"/>
                  <a:pt x="52443" y="29323"/>
                </a:cubicBezTo>
                <a:cubicBezTo>
                  <a:pt x="52863" y="29768"/>
                  <a:pt x="53299" y="30201"/>
                  <a:pt x="53786" y="30588"/>
                </a:cubicBezTo>
                <a:cubicBezTo>
                  <a:pt x="54331" y="31025"/>
                  <a:pt x="54909" y="31407"/>
                  <a:pt x="55525" y="31740"/>
                </a:cubicBezTo>
                <a:cubicBezTo>
                  <a:pt x="56170" y="32089"/>
                  <a:pt x="56844" y="32377"/>
                  <a:pt x="57542" y="32589"/>
                </a:cubicBezTo>
                <a:cubicBezTo>
                  <a:pt x="57846" y="32676"/>
                  <a:pt x="58146" y="32772"/>
                  <a:pt x="58458" y="32834"/>
                </a:cubicBezTo>
                <a:cubicBezTo>
                  <a:pt x="58832" y="32905"/>
                  <a:pt x="59206" y="32980"/>
                  <a:pt x="59589" y="33025"/>
                </a:cubicBezTo>
                <a:cubicBezTo>
                  <a:pt x="59847" y="33055"/>
                  <a:pt x="60113" y="33096"/>
                  <a:pt x="60379" y="33096"/>
                </a:cubicBezTo>
                <a:lnTo>
                  <a:pt x="63221" y="33096"/>
                </a:lnTo>
                <a:cubicBezTo>
                  <a:pt x="63387" y="33092"/>
                  <a:pt x="63553" y="33088"/>
                  <a:pt x="63720" y="33067"/>
                </a:cubicBezTo>
                <a:cubicBezTo>
                  <a:pt x="64082" y="33013"/>
                  <a:pt x="64443" y="32959"/>
                  <a:pt x="64801" y="32901"/>
                </a:cubicBezTo>
                <a:cubicBezTo>
                  <a:pt x="65400" y="32805"/>
                  <a:pt x="65974" y="32634"/>
                  <a:pt x="66536" y="32431"/>
                </a:cubicBezTo>
                <a:cubicBezTo>
                  <a:pt x="67172" y="32198"/>
                  <a:pt x="67796" y="31923"/>
                  <a:pt x="68387" y="31570"/>
                </a:cubicBezTo>
                <a:cubicBezTo>
                  <a:pt x="69127" y="31120"/>
                  <a:pt x="69847" y="30650"/>
                  <a:pt x="70458" y="30026"/>
                </a:cubicBezTo>
                <a:cubicBezTo>
                  <a:pt x="70666" y="29810"/>
                  <a:pt x="70883" y="29598"/>
                  <a:pt x="71095" y="29390"/>
                </a:cubicBezTo>
                <a:cubicBezTo>
                  <a:pt x="71394" y="29099"/>
                  <a:pt x="71656" y="28778"/>
                  <a:pt x="71894" y="28437"/>
                </a:cubicBezTo>
                <a:cubicBezTo>
                  <a:pt x="72089" y="28167"/>
                  <a:pt x="72280" y="27896"/>
                  <a:pt x="72451" y="27614"/>
                </a:cubicBezTo>
                <a:cubicBezTo>
                  <a:pt x="72651" y="27289"/>
                  <a:pt x="72846" y="26956"/>
                  <a:pt x="73008" y="26615"/>
                </a:cubicBezTo>
                <a:cubicBezTo>
                  <a:pt x="73387" y="25817"/>
                  <a:pt x="73682" y="24993"/>
                  <a:pt x="73865" y="24124"/>
                </a:cubicBezTo>
                <a:cubicBezTo>
                  <a:pt x="74015" y="23404"/>
                  <a:pt x="74136" y="22688"/>
                  <a:pt x="74127" y="21948"/>
                </a:cubicBezTo>
                <a:cubicBezTo>
                  <a:pt x="74111" y="21087"/>
                  <a:pt x="74119" y="20218"/>
                  <a:pt x="74127" y="19357"/>
                </a:cubicBezTo>
                <a:cubicBezTo>
                  <a:pt x="74132" y="18758"/>
                  <a:pt x="74090" y="18159"/>
                  <a:pt x="74202" y="17568"/>
                </a:cubicBezTo>
                <a:cubicBezTo>
                  <a:pt x="74198" y="17235"/>
                  <a:pt x="74252" y="16906"/>
                  <a:pt x="74306" y="16578"/>
                </a:cubicBezTo>
                <a:cubicBezTo>
                  <a:pt x="74402" y="16008"/>
                  <a:pt x="74531" y="15438"/>
                  <a:pt x="74722" y="14889"/>
                </a:cubicBezTo>
                <a:cubicBezTo>
                  <a:pt x="75009" y="14057"/>
                  <a:pt x="75355" y="13246"/>
                  <a:pt x="75841" y="12501"/>
                </a:cubicBezTo>
                <a:cubicBezTo>
                  <a:pt x="76107" y="12098"/>
                  <a:pt x="76374" y="11694"/>
                  <a:pt x="76673" y="11316"/>
                </a:cubicBezTo>
                <a:cubicBezTo>
                  <a:pt x="77010" y="10883"/>
                  <a:pt x="77405" y="10505"/>
                  <a:pt x="77792" y="10114"/>
                </a:cubicBezTo>
                <a:cubicBezTo>
                  <a:pt x="78100" y="9810"/>
                  <a:pt x="78437" y="9531"/>
                  <a:pt x="78786" y="9282"/>
                </a:cubicBezTo>
                <a:cubicBezTo>
                  <a:pt x="79502" y="8774"/>
                  <a:pt x="80246" y="8312"/>
                  <a:pt x="81066" y="7967"/>
                </a:cubicBezTo>
                <a:cubicBezTo>
                  <a:pt x="81885" y="7626"/>
                  <a:pt x="82721" y="7356"/>
                  <a:pt x="83591" y="7198"/>
                </a:cubicBezTo>
                <a:cubicBezTo>
                  <a:pt x="84046" y="7117"/>
                  <a:pt x="84509" y="7056"/>
                  <a:pt x="84980" y="7056"/>
                </a:cubicBezTo>
                <a:cubicBezTo>
                  <a:pt x="84995" y="7056"/>
                  <a:pt x="85011" y="7056"/>
                  <a:pt x="85026" y="7056"/>
                </a:cubicBezTo>
                <a:cubicBezTo>
                  <a:pt x="86091" y="7069"/>
                  <a:pt x="87152" y="7065"/>
                  <a:pt x="88216" y="7069"/>
                </a:cubicBezTo>
                <a:cubicBezTo>
                  <a:pt x="88254" y="7069"/>
                  <a:pt x="88292" y="7068"/>
                  <a:pt x="88329" y="7068"/>
                </a:cubicBezTo>
                <a:cubicBezTo>
                  <a:pt x="88443" y="7068"/>
                  <a:pt x="88557" y="7071"/>
                  <a:pt x="88666" y="7090"/>
                </a:cubicBezTo>
                <a:cubicBezTo>
                  <a:pt x="89123" y="7169"/>
                  <a:pt x="89585" y="7231"/>
                  <a:pt x="90038" y="7343"/>
                </a:cubicBezTo>
                <a:cubicBezTo>
                  <a:pt x="91207" y="7647"/>
                  <a:pt x="92314" y="8075"/>
                  <a:pt x="93337" y="8720"/>
                </a:cubicBezTo>
                <a:cubicBezTo>
                  <a:pt x="94086" y="9190"/>
                  <a:pt x="94793" y="9714"/>
                  <a:pt x="95409" y="10355"/>
                </a:cubicBezTo>
                <a:cubicBezTo>
                  <a:pt x="95521" y="10476"/>
                  <a:pt x="95637" y="10588"/>
                  <a:pt x="95758" y="10708"/>
                </a:cubicBezTo>
                <a:cubicBezTo>
                  <a:pt x="96053" y="11004"/>
                  <a:pt x="96307" y="11328"/>
                  <a:pt x="96553" y="11665"/>
                </a:cubicBezTo>
                <a:cubicBezTo>
                  <a:pt x="97185" y="12543"/>
                  <a:pt x="97726" y="13479"/>
                  <a:pt x="98096" y="14502"/>
                </a:cubicBezTo>
                <a:cubicBezTo>
                  <a:pt x="98449" y="15476"/>
                  <a:pt x="98699" y="16470"/>
                  <a:pt x="98761" y="17510"/>
                </a:cubicBezTo>
                <a:cubicBezTo>
                  <a:pt x="98774" y="17630"/>
                  <a:pt x="98795" y="17743"/>
                  <a:pt x="98803" y="17859"/>
                </a:cubicBezTo>
                <a:cubicBezTo>
                  <a:pt x="98820" y="18017"/>
                  <a:pt x="98836" y="18184"/>
                  <a:pt x="98840" y="18350"/>
                </a:cubicBezTo>
                <a:cubicBezTo>
                  <a:pt x="98845" y="18533"/>
                  <a:pt x="98840" y="18716"/>
                  <a:pt x="98840" y="18899"/>
                </a:cubicBezTo>
                <a:cubicBezTo>
                  <a:pt x="98840" y="19993"/>
                  <a:pt x="98840" y="21091"/>
                  <a:pt x="98845" y="22189"/>
                </a:cubicBezTo>
                <a:cubicBezTo>
                  <a:pt x="98845" y="22422"/>
                  <a:pt x="98845" y="22655"/>
                  <a:pt x="98878" y="22884"/>
                </a:cubicBezTo>
                <a:cubicBezTo>
                  <a:pt x="98965" y="23525"/>
                  <a:pt x="99086" y="24165"/>
                  <a:pt x="99261" y="24789"/>
                </a:cubicBezTo>
                <a:cubicBezTo>
                  <a:pt x="99469" y="25525"/>
                  <a:pt x="99743" y="26241"/>
                  <a:pt x="100105" y="26915"/>
                </a:cubicBezTo>
                <a:cubicBezTo>
                  <a:pt x="100421" y="27518"/>
                  <a:pt x="100791" y="28092"/>
                  <a:pt x="101207" y="28633"/>
                </a:cubicBezTo>
                <a:cubicBezTo>
                  <a:pt x="101357" y="28828"/>
                  <a:pt x="101511" y="29028"/>
                  <a:pt x="101686" y="29203"/>
                </a:cubicBezTo>
                <a:cubicBezTo>
                  <a:pt x="102039" y="29573"/>
                  <a:pt x="102405" y="29931"/>
                  <a:pt x="102776" y="30297"/>
                </a:cubicBezTo>
                <a:cubicBezTo>
                  <a:pt x="102875" y="30388"/>
                  <a:pt x="102975" y="30476"/>
                  <a:pt x="103079" y="30559"/>
                </a:cubicBezTo>
                <a:cubicBezTo>
                  <a:pt x="103924" y="31212"/>
                  <a:pt x="104818" y="31778"/>
                  <a:pt x="105808" y="32193"/>
                </a:cubicBezTo>
                <a:cubicBezTo>
                  <a:pt x="106594" y="32522"/>
                  <a:pt x="107393" y="32784"/>
                  <a:pt x="108237" y="32917"/>
                </a:cubicBezTo>
                <a:cubicBezTo>
                  <a:pt x="108516" y="32963"/>
                  <a:pt x="108795" y="32992"/>
                  <a:pt x="109073" y="33046"/>
                </a:cubicBezTo>
                <a:cubicBezTo>
                  <a:pt x="109306" y="33088"/>
                  <a:pt x="109535" y="33104"/>
                  <a:pt x="109768" y="33104"/>
                </a:cubicBezTo>
                <a:lnTo>
                  <a:pt x="112559" y="33104"/>
                </a:lnTo>
                <a:cubicBezTo>
                  <a:pt x="112713" y="33104"/>
                  <a:pt x="112863" y="33104"/>
                  <a:pt x="113009" y="33084"/>
                </a:cubicBezTo>
                <a:cubicBezTo>
                  <a:pt x="113387" y="33030"/>
                  <a:pt x="113770" y="32971"/>
                  <a:pt x="114140" y="32905"/>
                </a:cubicBezTo>
                <a:cubicBezTo>
                  <a:pt x="115176" y="32718"/>
                  <a:pt x="116170" y="32389"/>
                  <a:pt x="117106" y="31906"/>
                </a:cubicBezTo>
                <a:cubicBezTo>
                  <a:pt x="117106" y="29577"/>
                  <a:pt x="117106" y="27252"/>
                  <a:pt x="117131" y="24956"/>
                </a:cubicBezTo>
                <a:lnTo>
                  <a:pt x="117131" y="24956"/>
                </a:lnTo>
                <a:cubicBezTo>
                  <a:pt x="116919" y="25055"/>
                  <a:pt x="116711" y="25151"/>
                  <a:pt x="116499" y="25247"/>
                </a:cubicBezTo>
                <a:cubicBezTo>
                  <a:pt x="115617" y="25617"/>
                  <a:pt x="114710" y="25879"/>
                  <a:pt x="113766" y="26016"/>
                </a:cubicBezTo>
                <a:cubicBezTo>
                  <a:pt x="113286" y="26083"/>
                  <a:pt x="112802" y="26150"/>
                  <a:pt x="112311" y="26150"/>
                </a:cubicBezTo>
                <a:cubicBezTo>
                  <a:pt x="112283" y="26150"/>
                  <a:pt x="112255" y="26150"/>
                  <a:pt x="112227" y="26149"/>
                </a:cubicBezTo>
                <a:cubicBezTo>
                  <a:pt x="111871" y="26145"/>
                  <a:pt x="111514" y="26143"/>
                  <a:pt x="111157" y="26143"/>
                </a:cubicBezTo>
                <a:cubicBezTo>
                  <a:pt x="110800" y="26143"/>
                  <a:pt x="110442" y="26145"/>
                  <a:pt x="110084" y="26149"/>
                </a:cubicBezTo>
                <a:cubicBezTo>
                  <a:pt x="110053" y="26150"/>
                  <a:pt x="110022" y="26150"/>
                  <a:pt x="109991" y="26150"/>
                </a:cubicBezTo>
                <a:cubicBezTo>
                  <a:pt x="109503" y="26150"/>
                  <a:pt x="109022" y="26090"/>
                  <a:pt x="108549" y="26012"/>
                </a:cubicBezTo>
                <a:cubicBezTo>
                  <a:pt x="107360" y="25817"/>
                  <a:pt x="106224" y="25455"/>
                  <a:pt x="105147" y="24910"/>
                </a:cubicBezTo>
                <a:cubicBezTo>
                  <a:pt x="103670" y="24153"/>
                  <a:pt x="102422" y="23134"/>
                  <a:pt x="101382" y="21852"/>
                </a:cubicBezTo>
                <a:cubicBezTo>
                  <a:pt x="100492" y="20754"/>
                  <a:pt x="99822" y="19535"/>
                  <a:pt x="99398" y="18192"/>
                </a:cubicBezTo>
                <a:cubicBezTo>
                  <a:pt x="99061" y="17139"/>
                  <a:pt x="98861" y="16062"/>
                  <a:pt x="98861" y="14956"/>
                </a:cubicBezTo>
                <a:cubicBezTo>
                  <a:pt x="98861" y="13891"/>
                  <a:pt x="98845" y="12830"/>
                  <a:pt x="98861" y="11765"/>
                </a:cubicBezTo>
                <a:cubicBezTo>
                  <a:pt x="98870" y="11195"/>
                  <a:pt x="98803" y="10634"/>
                  <a:pt x="98745" y="10072"/>
                </a:cubicBezTo>
                <a:cubicBezTo>
                  <a:pt x="98670" y="9332"/>
                  <a:pt x="98487" y="8604"/>
                  <a:pt x="98246" y="7888"/>
                </a:cubicBezTo>
                <a:cubicBezTo>
                  <a:pt x="97842" y="6682"/>
                  <a:pt x="97247" y="5575"/>
                  <a:pt x="96474" y="4560"/>
                </a:cubicBezTo>
                <a:cubicBezTo>
                  <a:pt x="95949" y="3870"/>
                  <a:pt x="95342" y="3250"/>
                  <a:pt x="94681" y="2697"/>
                </a:cubicBezTo>
                <a:cubicBezTo>
                  <a:pt x="93745" y="1906"/>
                  <a:pt x="92705" y="1291"/>
                  <a:pt x="91561" y="850"/>
                </a:cubicBezTo>
                <a:cubicBezTo>
                  <a:pt x="90484" y="434"/>
                  <a:pt x="89381" y="147"/>
                  <a:pt x="88221" y="97"/>
                </a:cubicBezTo>
                <a:cubicBezTo>
                  <a:pt x="88137" y="89"/>
                  <a:pt x="88054" y="85"/>
                  <a:pt x="87971" y="68"/>
                </a:cubicBezTo>
                <a:cubicBezTo>
                  <a:pt x="87730" y="22"/>
                  <a:pt x="87480" y="22"/>
                  <a:pt x="87231" y="22"/>
                </a:cubicBezTo>
                <a:lnTo>
                  <a:pt x="86482" y="22"/>
                </a:lnTo>
                <a:cubicBezTo>
                  <a:pt x="86431" y="23"/>
                  <a:pt x="86380" y="23"/>
                  <a:pt x="86329" y="23"/>
                </a:cubicBezTo>
                <a:cubicBezTo>
                  <a:pt x="86204" y="23"/>
                  <a:pt x="86078" y="22"/>
                  <a:pt x="85953" y="22"/>
                </a:cubicBezTo>
                <a:cubicBezTo>
                  <a:pt x="85580" y="22"/>
                  <a:pt x="85209" y="29"/>
                  <a:pt x="84839" y="89"/>
                </a:cubicBezTo>
                <a:cubicBezTo>
                  <a:pt x="84722" y="105"/>
                  <a:pt x="84602" y="101"/>
                  <a:pt x="84489" y="105"/>
                </a:cubicBezTo>
                <a:cubicBezTo>
                  <a:pt x="84389" y="109"/>
                  <a:pt x="84290" y="109"/>
                  <a:pt x="84194" y="126"/>
                </a:cubicBezTo>
                <a:cubicBezTo>
                  <a:pt x="83287" y="263"/>
                  <a:pt x="82397" y="476"/>
                  <a:pt x="81540" y="804"/>
                </a:cubicBezTo>
                <a:cubicBezTo>
                  <a:pt x="80330" y="1266"/>
                  <a:pt x="79227" y="1906"/>
                  <a:pt x="78250" y="2747"/>
                </a:cubicBezTo>
                <a:cubicBezTo>
                  <a:pt x="77272" y="3583"/>
                  <a:pt x="76436" y="4540"/>
                  <a:pt x="75775" y="5659"/>
                </a:cubicBezTo>
                <a:cubicBezTo>
                  <a:pt x="75043" y="6902"/>
                  <a:pt x="74556" y="8238"/>
                  <a:pt x="74319" y="9664"/>
                </a:cubicBezTo>
                <a:cubicBezTo>
                  <a:pt x="74265" y="9989"/>
                  <a:pt x="74256" y="10322"/>
                  <a:pt x="74211" y="10650"/>
                </a:cubicBezTo>
                <a:cubicBezTo>
                  <a:pt x="74148" y="11099"/>
                  <a:pt x="74148" y="11545"/>
                  <a:pt x="74148" y="11994"/>
                </a:cubicBezTo>
                <a:lnTo>
                  <a:pt x="74148" y="13188"/>
                </a:lnTo>
                <a:cubicBezTo>
                  <a:pt x="74148" y="13853"/>
                  <a:pt x="74148" y="14519"/>
                  <a:pt x="74140" y="15184"/>
                </a:cubicBezTo>
                <a:cubicBezTo>
                  <a:pt x="74140" y="15417"/>
                  <a:pt x="74140" y="15654"/>
                  <a:pt x="74111" y="15883"/>
                </a:cubicBezTo>
                <a:cubicBezTo>
                  <a:pt x="74023" y="16540"/>
                  <a:pt x="73899" y="17198"/>
                  <a:pt x="73716" y="17838"/>
                </a:cubicBezTo>
                <a:cubicBezTo>
                  <a:pt x="73516" y="18525"/>
                  <a:pt x="73258" y="19194"/>
                  <a:pt x="72929" y="19827"/>
                </a:cubicBezTo>
                <a:cubicBezTo>
                  <a:pt x="72530" y="20592"/>
                  <a:pt x="72068" y="21324"/>
                  <a:pt x="71507" y="21986"/>
                </a:cubicBezTo>
                <a:cubicBezTo>
                  <a:pt x="71041" y="22530"/>
                  <a:pt x="70538" y="23042"/>
                  <a:pt x="69988" y="23500"/>
                </a:cubicBezTo>
                <a:cubicBezTo>
                  <a:pt x="69514" y="23895"/>
                  <a:pt x="69011" y="24253"/>
                  <a:pt x="68474" y="24556"/>
                </a:cubicBezTo>
                <a:cubicBezTo>
                  <a:pt x="67954" y="24847"/>
                  <a:pt x="67422" y="25126"/>
                  <a:pt x="66860" y="25338"/>
                </a:cubicBezTo>
                <a:cubicBezTo>
                  <a:pt x="66270" y="25563"/>
                  <a:pt x="65666" y="25750"/>
                  <a:pt x="65047" y="25879"/>
                </a:cubicBezTo>
                <a:cubicBezTo>
                  <a:pt x="64427" y="26012"/>
                  <a:pt x="63803" y="26108"/>
                  <a:pt x="63171" y="26120"/>
                </a:cubicBezTo>
                <a:cubicBezTo>
                  <a:pt x="62866" y="26123"/>
                  <a:pt x="62560" y="26124"/>
                  <a:pt x="62255" y="26124"/>
                </a:cubicBezTo>
                <a:cubicBezTo>
                  <a:pt x="61645" y="26124"/>
                  <a:pt x="61035" y="26120"/>
                  <a:pt x="60425" y="26120"/>
                </a:cubicBezTo>
                <a:cubicBezTo>
                  <a:pt x="60288" y="26120"/>
                  <a:pt x="60155" y="26116"/>
                  <a:pt x="60026" y="26099"/>
                </a:cubicBezTo>
                <a:cubicBezTo>
                  <a:pt x="59660" y="26045"/>
                  <a:pt x="59298" y="25995"/>
                  <a:pt x="58936" y="25937"/>
                </a:cubicBezTo>
                <a:cubicBezTo>
                  <a:pt x="57967" y="25783"/>
                  <a:pt x="57035" y="25476"/>
                  <a:pt x="56141" y="25060"/>
                </a:cubicBezTo>
                <a:cubicBezTo>
                  <a:pt x="54859" y="24461"/>
                  <a:pt x="53728" y="23662"/>
                  <a:pt x="52738" y="22651"/>
                </a:cubicBezTo>
                <a:cubicBezTo>
                  <a:pt x="52497" y="22401"/>
                  <a:pt x="52268" y="22135"/>
                  <a:pt x="52047" y="21865"/>
                </a:cubicBezTo>
                <a:cubicBezTo>
                  <a:pt x="51344" y="20991"/>
                  <a:pt x="50770" y="20047"/>
                  <a:pt x="50342" y="19007"/>
                </a:cubicBezTo>
                <a:cubicBezTo>
                  <a:pt x="49984" y="18138"/>
                  <a:pt x="49730" y="17243"/>
                  <a:pt x="49606" y="16320"/>
                </a:cubicBezTo>
                <a:cubicBezTo>
                  <a:pt x="49535" y="15808"/>
                  <a:pt x="49468" y="15301"/>
                  <a:pt x="49473" y="14781"/>
                </a:cubicBezTo>
                <a:cubicBezTo>
                  <a:pt x="49485" y="13703"/>
                  <a:pt x="49473" y="12622"/>
                  <a:pt x="49473" y="11540"/>
                </a:cubicBezTo>
                <a:cubicBezTo>
                  <a:pt x="49468" y="11104"/>
                  <a:pt x="49452" y="10675"/>
                  <a:pt x="49402" y="10247"/>
                </a:cubicBezTo>
                <a:cubicBezTo>
                  <a:pt x="49319" y="9581"/>
                  <a:pt x="49194" y="8928"/>
                  <a:pt x="49011" y="8292"/>
                </a:cubicBezTo>
                <a:cubicBezTo>
                  <a:pt x="48586" y="6778"/>
                  <a:pt x="47842" y="5434"/>
                  <a:pt x="46860" y="4219"/>
                </a:cubicBezTo>
                <a:cubicBezTo>
                  <a:pt x="46744" y="4074"/>
                  <a:pt x="46611" y="3953"/>
                  <a:pt x="46494" y="3807"/>
                </a:cubicBezTo>
                <a:cubicBezTo>
                  <a:pt x="46099" y="3308"/>
                  <a:pt x="45604" y="2909"/>
                  <a:pt x="45117" y="2514"/>
                </a:cubicBezTo>
                <a:cubicBezTo>
                  <a:pt x="44219" y="1790"/>
                  <a:pt x="43220" y="1224"/>
                  <a:pt x="42143" y="808"/>
                </a:cubicBezTo>
                <a:cubicBezTo>
                  <a:pt x="41082" y="397"/>
                  <a:pt x="39988" y="122"/>
                  <a:pt x="38844" y="76"/>
                </a:cubicBezTo>
                <a:cubicBezTo>
                  <a:pt x="38778" y="76"/>
                  <a:pt x="38711" y="68"/>
                  <a:pt x="38649" y="60"/>
                </a:cubicBezTo>
                <a:cubicBezTo>
                  <a:pt x="38359" y="5"/>
                  <a:pt x="38066" y="1"/>
                  <a:pt x="37772" y="1"/>
                </a:cubicBezTo>
                <a:cubicBezTo>
                  <a:pt x="37733" y="1"/>
                  <a:pt x="37694" y="1"/>
                  <a:pt x="37655" y="1"/>
                </a:cubicBezTo>
                <a:cubicBezTo>
                  <a:pt x="37447" y="1"/>
                  <a:pt x="37237" y="3"/>
                  <a:pt x="37026" y="3"/>
                </a:cubicBezTo>
                <a:cubicBezTo>
                  <a:pt x="36921" y="3"/>
                  <a:pt x="36816" y="3"/>
                  <a:pt x="36710" y="1"/>
                </a:cubicBezTo>
                <a:cubicBezTo>
                  <a:pt x="36670" y="1"/>
                  <a:pt x="36630" y="1"/>
                  <a:pt x="365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8"/>
          <p:cNvSpPr/>
          <p:nvPr/>
        </p:nvSpPr>
        <p:spPr>
          <a:xfrm>
            <a:off x="0" y="1169633"/>
            <a:ext cx="2402228" cy="679290"/>
          </a:xfrm>
          <a:custGeom>
            <a:avLst/>
            <a:gdLst/>
            <a:ahLst/>
            <a:cxnLst/>
            <a:rect l="l" t="t" r="r" b="b"/>
            <a:pathLst>
              <a:path w="117139" h="33124" extrusionOk="0">
                <a:moveTo>
                  <a:pt x="36354" y="0"/>
                </a:moveTo>
                <a:cubicBezTo>
                  <a:pt x="36029" y="0"/>
                  <a:pt x="35703" y="10"/>
                  <a:pt x="35379" y="69"/>
                </a:cubicBezTo>
                <a:cubicBezTo>
                  <a:pt x="35329" y="82"/>
                  <a:pt x="35279" y="82"/>
                  <a:pt x="35229" y="82"/>
                </a:cubicBezTo>
                <a:cubicBezTo>
                  <a:pt x="34822" y="86"/>
                  <a:pt x="34435" y="156"/>
                  <a:pt x="34044" y="240"/>
                </a:cubicBezTo>
                <a:cubicBezTo>
                  <a:pt x="32754" y="522"/>
                  <a:pt x="31523" y="963"/>
                  <a:pt x="30387" y="1654"/>
                </a:cubicBezTo>
                <a:cubicBezTo>
                  <a:pt x="29360" y="2286"/>
                  <a:pt x="28436" y="3043"/>
                  <a:pt x="27642" y="3950"/>
                </a:cubicBezTo>
                <a:cubicBezTo>
                  <a:pt x="26727" y="4994"/>
                  <a:pt x="26024" y="6180"/>
                  <a:pt x="25537" y="7486"/>
                </a:cubicBezTo>
                <a:cubicBezTo>
                  <a:pt x="25096" y="8659"/>
                  <a:pt x="24830" y="9869"/>
                  <a:pt x="24830" y="11134"/>
                </a:cubicBezTo>
                <a:cubicBezTo>
                  <a:pt x="24826" y="12032"/>
                  <a:pt x="24826" y="12927"/>
                  <a:pt x="24826" y="13829"/>
                </a:cubicBezTo>
                <a:cubicBezTo>
                  <a:pt x="24817" y="14358"/>
                  <a:pt x="24847" y="14890"/>
                  <a:pt x="24755" y="15418"/>
                </a:cubicBezTo>
                <a:cubicBezTo>
                  <a:pt x="24751" y="15452"/>
                  <a:pt x="24751" y="15485"/>
                  <a:pt x="24751" y="15518"/>
                </a:cubicBezTo>
                <a:cubicBezTo>
                  <a:pt x="24747" y="15834"/>
                  <a:pt x="24701" y="16146"/>
                  <a:pt x="24651" y="16458"/>
                </a:cubicBezTo>
                <a:cubicBezTo>
                  <a:pt x="24539" y="17203"/>
                  <a:pt x="24347" y="17927"/>
                  <a:pt x="24085" y="18626"/>
                </a:cubicBezTo>
                <a:cubicBezTo>
                  <a:pt x="23507" y="20177"/>
                  <a:pt x="22625" y="21529"/>
                  <a:pt x="21481" y="22719"/>
                </a:cubicBezTo>
                <a:cubicBezTo>
                  <a:pt x="21415" y="22794"/>
                  <a:pt x="21336" y="22856"/>
                  <a:pt x="21261" y="22923"/>
                </a:cubicBezTo>
                <a:lnTo>
                  <a:pt x="20965" y="23189"/>
                </a:lnTo>
                <a:cubicBezTo>
                  <a:pt x="19967" y="24116"/>
                  <a:pt x="18807" y="24794"/>
                  <a:pt x="17554" y="25310"/>
                </a:cubicBezTo>
                <a:cubicBezTo>
                  <a:pt x="16831" y="25606"/>
                  <a:pt x="16074" y="25809"/>
                  <a:pt x="15304" y="25955"/>
                </a:cubicBezTo>
                <a:cubicBezTo>
                  <a:pt x="14992" y="26009"/>
                  <a:pt x="14676" y="26017"/>
                  <a:pt x="14364" y="26067"/>
                </a:cubicBezTo>
                <a:cubicBezTo>
                  <a:pt x="14098" y="26113"/>
                  <a:pt x="13831" y="26126"/>
                  <a:pt x="13565" y="26126"/>
                </a:cubicBezTo>
                <a:cubicBezTo>
                  <a:pt x="13399" y="26127"/>
                  <a:pt x="13234" y="26127"/>
                  <a:pt x="13068" y="26127"/>
                </a:cubicBezTo>
                <a:cubicBezTo>
                  <a:pt x="12773" y="26127"/>
                  <a:pt x="12478" y="26126"/>
                  <a:pt x="12183" y="26126"/>
                </a:cubicBezTo>
                <a:cubicBezTo>
                  <a:pt x="11913" y="26126"/>
                  <a:pt x="11644" y="26127"/>
                  <a:pt x="11373" y="26130"/>
                </a:cubicBezTo>
                <a:cubicBezTo>
                  <a:pt x="11357" y="26130"/>
                  <a:pt x="11341" y="26130"/>
                  <a:pt x="11326" y="26130"/>
                </a:cubicBezTo>
                <a:cubicBezTo>
                  <a:pt x="10842" y="26130"/>
                  <a:pt x="10359" y="26069"/>
                  <a:pt x="9884" y="25997"/>
                </a:cubicBezTo>
                <a:cubicBezTo>
                  <a:pt x="8066" y="25705"/>
                  <a:pt x="6402" y="25023"/>
                  <a:pt x="4905" y="23946"/>
                </a:cubicBezTo>
                <a:cubicBezTo>
                  <a:pt x="4539" y="23688"/>
                  <a:pt x="4206" y="23384"/>
                  <a:pt x="3865" y="23093"/>
                </a:cubicBezTo>
                <a:cubicBezTo>
                  <a:pt x="3415" y="22715"/>
                  <a:pt x="3037" y="22270"/>
                  <a:pt x="2667" y="21824"/>
                </a:cubicBezTo>
                <a:cubicBezTo>
                  <a:pt x="2159" y="21205"/>
                  <a:pt x="1731" y="20535"/>
                  <a:pt x="1373" y="19819"/>
                </a:cubicBezTo>
                <a:cubicBezTo>
                  <a:pt x="703" y="18476"/>
                  <a:pt x="283" y="17074"/>
                  <a:pt x="183" y="15577"/>
                </a:cubicBezTo>
                <a:cubicBezTo>
                  <a:pt x="183" y="15527"/>
                  <a:pt x="171" y="15477"/>
                  <a:pt x="163" y="15431"/>
                </a:cubicBezTo>
                <a:cubicBezTo>
                  <a:pt x="146" y="15339"/>
                  <a:pt x="84" y="15289"/>
                  <a:pt x="0" y="15256"/>
                </a:cubicBezTo>
                <a:lnTo>
                  <a:pt x="0" y="22240"/>
                </a:lnTo>
                <a:cubicBezTo>
                  <a:pt x="125" y="22286"/>
                  <a:pt x="179" y="22386"/>
                  <a:pt x="183" y="22511"/>
                </a:cubicBezTo>
                <a:cubicBezTo>
                  <a:pt x="192" y="22844"/>
                  <a:pt x="242" y="23172"/>
                  <a:pt x="291" y="23501"/>
                </a:cubicBezTo>
                <a:cubicBezTo>
                  <a:pt x="408" y="24220"/>
                  <a:pt x="595" y="24928"/>
                  <a:pt x="853" y="25614"/>
                </a:cubicBezTo>
                <a:cubicBezTo>
                  <a:pt x="1202" y="26537"/>
                  <a:pt x="1648" y="27403"/>
                  <a:pt x="2222" y="28210"/>
                </a:cubicBezTo>
                <a:cubicBezTo>
                  <a:pt x="2642" y="28809"/>
                  <a:pt x="3091" y="29387"/>
                  <a:pt x="3632" y="29886"/>
                </a:cubicBezTo>
                <a:cubicBezTo>
                  <a:pt x="4073" y="30285"/>
                  <a:pt x="4530" y="30668"/>
                  <a:pt x="5017" y="31017"/>
                </a:cubicBezTo>
                <a:cubicBezTo>
                  <a:pt x="5549" y="31392"/>
                  <a:pt x="6111" y="31708"/>
                  <a:pt x="6693" y="31999"/>
                </a:cubicBezTo>
                <a:cubicBezTo>
                  <a:pt x="6972" y="32141"/>
                  <a:pt x="7276" y="32245"/>
                  <a:pt x="7567" y="32365"/>
                </a:cubicBezTo>
                <a:cubicBezTo>
                  <a:pt x="8216" y="32631"/>
                  <a:pt x="8886" y="32810"/>
                  <a:pt x="9580" y="32923"/>
                </a:cubicBezTo>
                <a:cubicBezTo>
                  <a:pt x="9859" y="32964"/>
                  <a:pt x="10142" y="32993"/>
                  <a:pt x="10416" y="33047"/>
                </a:cubicBezTo>
                <a:cubicBezTo>
                  <a:pt x="10628" y="33081"/>
                  <a:pt x="10841" y="33101"/>
                  <a:pt x="11061" y="33101"/>
                </a:cubicBezTo>
                <a:lnTo>
                  <a:pt x="13906" y="33101"/>
                </a:lnTo>
                <a:cubicBezTo>
                  <a:pt x="14039" y="33101"/>
                  <a:pt x="14177" y="33101"/>
                  <a:pt x="14306" y="33081"/>
                </a:cubicBezTo>
                <a:cubicBezTo>
                  <a:pt x="14655" y="33035"/>
                  <a:pt x="14996" y="32973"/>
                  <a:pt x="15341" y="32927"/>
                </a:cubicBezTo>
                <a:cubicBezTo>
                  <a:pt x="16444" y="32769"/>
                  <a:pt x="17463" y="32382"/>
                  <a:pt x="18453" y="31903"/>
                </a:cubicBezTo>
                <a:cubicBezTo>
                  <a:pt x="18919" y="31679"/>
                  <a:pt x="19364" y="31417"/>
                  <a:pt x="19784" y="31117"/>
                </a:cubicBezTo>
                <a:cubicBezTo>
                  <a:pt x="20030" y="30938"/>
                  <a:pt x="20275" y="30768"/>
                  <a:pt x="20504" y="30576"/>
                </a:cubicBezTo>
                <a:cubicBezTo>
                  <a:pt x="20824" y="30310"/>
                  <a:pt x="21148" y="30052"/>
                  <a:pt x="21440" y="29753"/>
                </a:cubicBezTo>
                <a:cubicBezTo>
                  <a:pt x="21760" y="29420"/>
                  <a:pt x="22064" y="29067"/>
                  <a:pt x="22355" y="28705"/>
                </a:cubicBezTo>
                <a:cubicBezTo>
                  <a:pt x="22875" y="28056"/>
                  <a:pt x="23312" y="27349"/>
                  <a:pt x="23669" y="26591"/>
                </a:cubicBezTo>
                <a:cubicBezTo>
                  <a:pt x="24289" y="25289"/>
                  <a:pt x="24688" y="23925"/>
                  <a:pt x="24755" y="22473"/>
                </a:cubicBezTo>
                <a:cubicBezTo>
                  <a:pt x="24763" y="22390"/>
                  <a:pt x="24767" y="22307"/>
                  <a:pt x="24784" y="22224"/>
                </a:cubicBezTo>
                <a:cubicBezTo>
                  <a:pt x="24838" y="21962"/>
                  <a:pt x="24838" y="21695"/>
                  <a:pt x="24838" y="21429"/>
                </a:cubicBezTo>
                <a:cubicBezTo>
                  <a:pt x="24838" y="20352"/>
                  <a:pt x="24847" y="19270"/>
                  <a:pt x="24838" y="18189"/>
                </a:cubicBezTo>
                <a:cubicBezTo>
                  <a:pt x="24834" y="17690"/>
                  <a:pt x="24859" y="17199"/>
                  <a:pt x="24951" y="16704"/>
                </a:cubicBezTo>
                <a:cubicBezTo>
                  <a:pt x="25075" y="16017"/>
                  <a:pt x="25221" y="15331"/>
                  <a:pt x="25458" y="14674"/>
                </a:cubicBezTo>
                <a:cubicBezTo>
                  <a:pt x="25878" y="13530"/>
                  <a:pt x="26452" y="12465"/>
                  <a:pt x="27197" y="11492"/>
                </a:cubicBezTo>
                <a:cubicBezTo>
                  <a:pt x="27396" y="11230"/>
                  <a:pt x="27604" y="10968"/>
                  <a:pt x="27833" y="10730"/>
                </a:cubicBezTo>
                <a:cubicBezTo>
                  <a:pt x="28237" y="10306"/>
                  <a:pt x="28653" y="9903"/>
                  <a:pt x="29110" y="9537"/>
                </a:cubicBezTo>
                <a:cubicBezTo>
                  <a:pt x="29776" y="9008"/>
                  <a:pt x="30487" y="8547"/>
                  <a:pt x="31253" y="8176"/>
                </a:cubicBezTo>
                <a:cubicBezTo>
                  <a:pt x="32151" y="7740"/>
                  <a:pt x="33091" y="7407"/>
                  <a:pt x="34081" y="7228"/>
                </a:cubicBezTo>
                <a:cubicBezTo>
                  <a:pt x="34260" y="7199"/>
                  <a:pt x="34439" y="7174"/>
                  <a:pt x="34622" y="7141"/>
                </a:cubicBezTo>
                <a:cubicBezTo>
                  <a:pt x="35175" y="7049"/>
                  <a:pt x="35745" y="7020"/>
                  <a:pt x="36307" y="6991"/>
                </a:cubicBezTo>
                <a:cubicBezTo>
                  <a:pt x="36549" y="6976"/>
                  <a:pt x="36792" y="6970"/>
                  <a:pt x="37035" y="6970"/>
                </a:cubicBezTo>
                <a:cubicBezTo>
                  <a:pt x="37340" y="6970"/>
                  <a:pt x="37645" y="6979"/>
                  <a:pt x="37950" y="6991"/>
                </a:cubicBezTo>
                <a:cubicBezTo>
                  <a:pt x="38449" y="7007"/>
                  <a:pt x="38940" y="7082"/>
                  <a:pt x="39439" y="7095"/>
                </a:cubicBezTo>
                <a:cubicBezTo>
                  <a:pt x="39472" y="7095"/>
                  <a:pt x="39510" y="7103"/>
                  <a:pt x="39539" y="7111"/>
                </a:cubicBezTo>
                <a:cubicBezTo>
                  <a:pt x="40050" y="7182"/>
                  <a:pt x="40554" y="7303"/>
                  <a:pt x="41053" y="7428"/>
                </a:cubicBezTo>
                <a:cubicBezTo>
                  <a:pt x="42060" y="7681"/>
                  <a:pt x="42996" y="8118"/>
                  <a:pt x="43890" y="8634"/>
                </a:cubicBezTo>
                <a:cubicBezTo>
                  <a:pt x="44672" y="9087"/>
                  <a:pt x="45362" y="9657"/>
                  <a:pt x="46028" y="10260"/>
                </a:cubicBezTo>
                <a:cubicBezTo>
                  <a:pt x="46090" y="10319"/>
                  <a:pt x="46149" y="10377"/>
                  <a:pt x="46207" y="10439"/>
                </a:cubicBezTo>
                <a:cubicBezTo>
                  <a:pt x="46444" y="10714"/>
                  <a:pt x="46694" y="10980"/>
                  <a:pt x="46922" y="11263"/>
                </a:cubicBezTo>
                <a:cubicBezTo>
                  <a:pt x="47417" y="11866"/>
                  <a:pt x="47833" y="12527"/>
                  <a:pt x="48212" y="13214"/>
                </a:cubicBezTo>
                <a:cubicBezTo>
                  <a:pt x="48312" y="13393"/>
                  <a:pt x="48395" y="13572"/>
                  <a:pt x="48474" y="13755"/>
                </a:cubicBezTo>
                <a:cubicBezTo>
                  <a:pt x="48582" y="14017"/>
                  <a:pt x="48686" y="14279"/>
                  <a:pt x="48790" y="14541"/>
                </a:cubicBezTo>
                <a:cubicBezTo>
                  <a:pt x="48961" y="14973"/>
                  <a:pt x="49081" y="15423"/>
                  <a:pt x="49185" y="15876"/>
                </a:cubicBezTo>
                <a:cubicBezTo>
                  <a:pt x="49289" y="16329"/>
                  <a:pt x="49360" y="16787"/>
                  <a:pt x="49418" y="17249"/>
                </a:cubicBezTo>
                <a:cubicBezTo>
                  <a:pt x="49464" y="17644"/>
                  <a:pt x="49485" y="18039"/>
                  <a:pt x="49485" y="18438"/>
                </a:cubicBezTo>
                <a:cubicBezTo>
                  <a:pt x="49485" y="19391"/>
                  <a:pt x="49481" y="20339"/>
                  <a:pt x="49485" y="21284"/>
                </a:cubicBezTo>
                <a:cubicBezTo>
                  <a:pt x="49493" y="21816"/>
                  <a:pt x="49464" y="22349"/>
                  <a:pt x="49576" y="22877"/>
                </a:cubicBezTo>
                <a:cubicBezTo>
                  <a:pt x="49580" y="22906"/>
                  <a:pt x="49580" y="22943"/>
                  <a:pt x="49580" y="22973"/>
                </a:cubicBezTo>
                <a:cubicBezTo>
                  <a:pt x="49605" y="23355"/>
                  <a:pt x="49680" y="23730"/>
                  <a:pt x="49763" y="24104"/>
                </a:cubicBezTo>
                <a:cubicBezTo>
                  <a:pt x="50038" y="25364"/>
                  <a:pt x="50521" y="26546"/>
                  <a:pt x="51203" y="27644"/>
                </a:cubicBezTo>
                <a:cubicBezTo>
                  <a:pt x="51598" y="28276"/>
                  <a:pt x="52039" y="28879"/>
                  <a:pt x="52555" y="29428"/>
                </a:cubicBezTo>
                <a:cubicBezTo>
                  <a:pt x="52937" y="29836"/>
                  <a:pt x="53345" y="30231"/>
                  <a:pt x="53790" y="30581"/>
                </a:cubicBezTo>
                <a:cubicBezTo>
                  <a:pt x="54289" y="30972"/>
                  <a:pt x="54809" y="31334"/>
                  <a:pt x="55362" y="31641"/>
                </a:cubicBezTo>
                <a:cubicBezTo>
                  <a:pt x="56469" y="32265"/>
                  <a:pt x="57654" y="32694"/>
                  <a:pt x="58907" y="32927"/>
                </a:cubicBezTo>
                <a:cubicBezTo>
                  <a:pt x="59185" y="32977"/>
                  <a:pt x="59468" y="32989"/>
                  <a:pt x="59747" y="33039"/>
                </a:cubicBezTo>
                <a:cubicBezTo>
                  <a:pt x="60042" y="33097"/>
                  <a:pt x="60338" y="33110"/>
                  <a:pt x="60641" y="33110"/>
                </a:cubicBezTo>
                <a:cubicBezTo>
                  <a:pt x="61160" y="33110"/>
                  <a:pt x="61682" y="33106"/>
                  <a:pt x="62203" y="33106"/>
                </a:cubicBezTo>
                <a:cubicBezTo>
                  <a:pt x="62464" y="33106"/>
                  <a:pt x="62724" y="33107"/>
                  <a:pt x="62983" y="33110"/>
                </a:cubicBezTo>
                <a:cubicBezTo>
                  <a:pt x="62996" y="33110"/>
                  <a:pt x="63009" y="33110"/>
                  <a:pt x="63022" y="33110"/>
                </a:cubicBezTo>
                <a:cubicBezTo>
                  <a:pt x="63545" y="33110"/>
                  <a:pt x="64057" y="33029"/>
                  <a:pt x="64572" y="32952"/>
                </a:cubicBezTo>
                <a:cubicBezTo>
                  <a:pt x="65267" y="32852"/>
                  <a:pt x="65932" y="32652"/>
                  <a:pt x="66594" y="32415"/>
                </a:cubicBezTo>
                <a:cubicBezTo>
                  <a:pt x="67384" y="32136"/>
                  <a:pt x="68120" y="31762"/>
                  <a:pt x="68828" y="31321"/>
                </a:cubicBezTo>
                <a:cubicBezTo>
                  <a:pt x="69568" y="30864"/>
                  <a:pt x="70221" y="30302"/>
                  <a:pt x="70837" y="29686"/>
                </a:cubicBezTo>
                <a:cubicBezTo>
                  <a:pt x="71465" y="29058"/>
                  <a:pt x="72006" y="28372"/>
                  <a:pt x="72467" y="27619"/>
                </a:cubicBezTo>
                <a:cubicBezTo>
                  <a:pt x="72667" y="27290"/>
                  <a:pt x="72871" y="26962"/>
                  <a:pt x="73025" y="26612"/>
                </a:cubicBezTo>
                <a:cubicBezTo>
                  <a:pt x="73399" y="25797"/>
                  <a:pt x="73715" y="24957"/>
                  <a:pt x="73898" y="24071"/>
                </a:cubicBezTo>
                <a:cubicBezTo>
                  <a:pt x="74044" y="23355"/>
                  <a:pt x="74152" y="22636"/>
                  <a:pt x="74144" y="21899"/>
                </a:cubicBezTo>
                <a:cubicBezTo>
                  <a:pt x="74127" y="20968"/>
                  <a:pt x="74144" y="20036"/>
                  <a:pt x="74144" y="19104"/>
                </a:cubicBezTo>
                <a:cubicBezTo>
                  <a:pt x="74144" y="18605"/>
                  <a:pt x="74110" y="18106"/>
                  <a:pt x="74214" y="17615"/>
                </a:cubicBezTo>
                <a:cubicBezTo>
                  <a:pt x="74223" y="17582"/>
                  <a:pt x="74223" y="17544"/>
                  <a:pt x="74223" y="17515"/>
                </a:cubicBezTo>
                <a:cubicBezTo>
                  <a:pt x="74223" y="17211"/>
                  <a:pt x="74269" y="16920"/>
                  <a:pt x="74318" y="16625"/>
                </a:cubicBezTo>
                <a:cubicBezTo>
                  <a:pt x="74435" y="15934"/>
                  <a:pt x="74597" y="15252"/>
                  <a:pt x="74838" y="14599"/>
                </a:cubicBezTo>
                <a:cubicBezTo>
                  <a:pt x="75408" y="13052"/>
                  <a:pt x="76244" y="11666"/>
                  <a:pt x="77426" y="10502"/>
                </a:cubicBezTo>
                <a:lnTo>
                  <a:pt x="77742" y="10181"/>
                </a:lnTo>
                <a:cubicBezTo>
                  <a:pt x="78154" y="9774"/>
                  <a:pt x="78603" y="9403"/>
                  <a:pt x="79090" y="9079"/>
                </a:cubicBezTo>
                <a:cubicBezTo>
                  <a:pt x="79410" y="8871"/>
                  <a:pt x="79734" y="8671"/>
                  <a:pt x="80059" y="8472"/>
                </a:cubicBezTo>
                <a:cubicBezTo>
                  <a:pt x="80720" y="8077"/>
                  <a:pt x="81432" y="7802"/>
                  <a:pt x="82160" y="7561"/>
                </a:cubicBezTo>
                <a:cubicBezTo>
                  <a:pt x="82763" y="7365"/>
                  <a:pt x="83378" y="7228"/>
                  <a:pt x="84007" y="7141"/>
                </a:cubicBezTo>
                <a:cubicBezTo>
                  <a:pt x="84601" y="7062"/>
                  <a:pt x="85192" y="7020"/>
                  <a:pt x="85791" y="6991"/>
                </a:cubicBezTo>
                <a:cubicBezTo>
                  <a:pt x="85919" y="6983"/>
                  <a:pt x="86047" y="6980"/>
                  <a:pt x="86175" y="6980"/>
                </a:cubicBezTo>
                <a:cubicBezTo>
                  <a:pt x="86380" y="6980"/>
                  <a:pt x="86585" y="6987"/>
                  <a:pt x="86789" y="6987"/>
                </a:cubicBezTo>
                <a:cubicBezTo>
                  <a:pt x="86902" y="6987"/>
                  <a:pt x="87016" y="6985"/>
                  <a:pt x="87129" y="6985"/>
                </a:cubicBezTo>
                <a:cubicBezTo>
                  <a:pt x="87412" y="6985"/>
                  <a:pt x="87697" y="6994"/>
                  <a:pt x="87979" y="7053"/>
                </a:cubicBezTo>
                <a:cubicBezTo>
                  <a:pt x="88033" y="7062"/>
                  <a:pt x="88079" y="7062"/>
                  <a:pt x="88129" y="7062"/>
                </a:cubicBezTo>
                <a:cubicBezTo>
                  <a:pt x="88141" y="7061"/>
                  <a:pt x="88154" y="7061"/>
                  <a:pt x="88166" y="7061"/>
                </a:cubicBezTo>
                <a:cubicBezTo>
                  <a:pt x="88523" y="7061"/>
                  <a:pt x="88869" y="7118"/>
                  <a:pt x="89223" y="7174"/>
                </a:cubicBezTo>
                <a:cubicBezTo>
                  <a:pt x="89863" y="7270"/>
                  <a:pt x="90492" y="7432"/>
                  <a:pt x="91103" y="7644"/>
                </a:cubicBezTo>
                <a:cubicBezTo>
                  <a:pt x="91860" y="7906"/>
                  <a:pt x="92588" y="8235"/>
                  <a:pt x="93266" y="8659"/>
                </a:cubicBezTo>
                <a:cubicBezTo>
                  <a:pt x="93869" y="9037"/>
                  <a:pt x="94464" y="9441"/>
                  <a:pt x="94988" y="9928"/>
                </a:cubicBezTo>
                <a:cubicBezTo>
                  <a:pt x="95471" y="10381"/>
                  <a:pt x="95941" y="10855"/>
                  <a:pt x="96357" y="11375"/>
                </a:cubicBezTo>
                <a:cubicBezTo>
                  <a:pt x="97027" y="12211"/>
                  <a:pt x="97551" y="13131"/>
                  <a:pt x="97975" y="14112"/>
                </a:cubicBezTo>
                <a:cubicBezTo>
                  <a:pt x="98229" y="14715"/>
                  <a:pt x="98403" y="15335"/>
                  <a:pt x="98549" y="15972"/>
                </a:cubicBezTo>
                <a:cubicBezTo>
                  <a:pt x="98670" y="16471"/>
                  <a:pt x="98769" y="16974"/>
                  <a:pt x="98778" y="17494"/>
                </a:cubicBezTo>
                <a:cubicBezTo>
                  <a:pt x="98786" y="17577"/>
                  <a:pt x="98790" y="17661"/>
                  <a:pt x="98807" y="17744"/>
                </a:cubicBezTo>
                <a:cubicBezTo>
                  <a:pt x="98869" y="18018"/>
                  <a:pt x="98861" y="18305"/>
                  <a:pt x="98861" y="18584"/>
                </a:cubicBezTo>
                <a:lnTo>
                  <a:pt x="98861" y="19932"/>
                </a:lnTo>
                <a:cubicBezTo>
                  <a:pt x="98869" y="20726"/>
                  <a:pt x="98869" y="21529"/>
                  <a:pt x="98873" y="22324"/>
                </a:cubicBezTo>
                <a:cubicBezTo>
                  <a:pt x="98878" y="22527"/>
                  <a:pt x="98882" y="22723"/>
                  <a:pt x="98911" y="22923"/>
                </a:cubicBezTo>
                <a:cubicBezTo>
                  <a:pt x="98957" y="23251"/>
                  <a:pt x="99015" y="23576"/>
                  <a:pt x="99081" y="23904"/>
                </a:cubicBezTo>
                <a:cubicBezTo>
                  <a:pt x="99244" y="24674"/>
                  <a:pt x="99464" y="25418"/>
                  <a:pt x="99772" y="26142"/>
                </a:cubicBezTo>
                <a:cubicBezTo>
                  <a:pt x="99972" y="26604"/>
                  <a:pt x="100205" y="27041"/>
                  <a:pt x="100454" y="27473"/>
                </a:cubicBezTo>
                <a:cubicBezTo>
                  <a:pt x="100804" y="28081"/>
                  <a:pt x="101203" y="28651"/>
                  <a:pt x="101677" y="29166"/>
                </a:cubicBezTo>
                <a:cubicBezTo>
                  <a:pt x="102168" y="29707"/>
                  <a:pt x="102680" y="30227"/>
                  <a:pt x="103262" y="30680"/>
                </a:cubicBezTo>
                <a:cubicBezTo>
                  <a:pt x="103674" y="30997"/>
                  <a:pt x="104094" y="31300"/>
                  <a:pt x="104539" y="31550"/>
                </a:cubicBezTo>
                <a:cubicBezTo>
                  <a:pt x="105300" y="31974"/>
                  <a:pt x="106074" y="32349"/>
                  <a:pt x="106910" y="32594"/>
                </a:cubicBezTo>
                <a:cubicBezTo>
                  <a:pt x="107243" y="32694"/>
                  <a:pt x="107576" y="32798"/>
                  <a:pt x="107921" y="32864"/>
                </a:cubicBezTo>
                <a:cubicBezTo>
                  <a:pt x="108312" y="32943"/>
                  <a:pt x="108707" y="32997"/>
                  <a:pt x="109102" y="33052"/>
                </a:cubicBezTo>
                <a:cubicBezTo>
                  <a:pt x="109448" y="33097"/>
                  <a:pt x="109797" y="33118"/>
                  <a:pt x="110146" y="33118"/>
                </a:cubicBezTo>
                <a:cubicBezTo>
                  <a:pt x="110543" y="33118"/>
                  <a:pt x="110943" y="33115"/>
                  <a:pt x="111343" y="33115"/>
                </a:cubicBezTo>
                <a:cubicBezTo>
                  <a:pt x="111643" y="33115"/>
                  <a:pt x="111943" y="33117"/>
                  <a:pt x="112243" y="33122"/>
                </a:cubicBezTo>
                <a:cubicBezTo>
                  <a:pt x="112286" y="33123"/>
                  <a:pt x="112330" y="33124"/>
                  <a:pt x="112373" y="33124"/>
                </a:cubicBezTo>
                <a:cubicBezTo>
                  <a:pt x="112862" y="33124"/>
                  <a:pt x="113350" y="33061"/>
                  <a:pt x="113828" y="32985"/>
                </a:cubicBezTo>
                <a:cubicBezTo>
                  <a:pt x="114984" y="32802"/>
                  <a:pt x="116095" y="32453"/>
                  <a:pt x="117139" y="31924"/>
                </a:cubicBezTo>
                <a:cubicBezTo>
                  <a:pt x="117139" y="29595"/>
                  <a:pt x="117139" y="27270"/>
                  <a:pt x="117126" y="24919"/>
                </a:cubicBezTo>
                <a:cubicBezTo>
                  <a:pt x="117081" y="24940"/>
                  <a:pt x="117039" y="24961"/>
                  <a:pt x="116993" y="24982"/>
                </a:cubicBezTo>
                <a:cubicBezTo>
                  <a:pt x="116253" y="25339"/>
                  <a:pt x="115492" y="25614"/>
                  <a:pt x="114693" y="25797"/>
                </a:cubicBezTo>
                <a:cubicBezTo>
                  <a:pt x="113835" y="25990"/>
                  <a:pt x="112962" y="26115"/>
                  <a:pt x="112078" y="26115"/>
                </a:cubicBezTo>
                <a:cubicBezTo>
                  <a:pt x="112011" y="26115"/>
                  <a:pt x="111944" y="26115"/>
                  <a:pt x="111877" y="26113"/>
                </a:cubicBezTo>
                <a:cubicBezTo>
                  <a:pt x="111773" y="26112"/>
                  <a:pt x="111668" y="26111"/>
                  <a:pt x="111564" y="26111"/>
                </a:cubicBezTo>
                <a:cubicBezTo>
                  <a:pt x="111354" y="26111"/>
                  <a:pt x="111143" y="26113"/>
                  <a:pt x="110933" y="26113"/>
                </a:cubicBezTo>
                <a:cubicBezTo>
                  <a:pt x="110799" y="26113"/>
                  <a:pt x="110665" y="26114"/>
                  <a:pt x="110531" y="26114"/>
                </a:cubicBezTo>
                <a:cubicBezTo>
                  <a:pt x="110018" y="26114"/>
                  <a:pt x="109501" y="26106"/>
                  <a:pt x="108990" y="26030"/>
                </a:cubicBezTo>
                <a:cubicBezTo>
                  <a:pt x="108628" y="25980"/>
                  <a:pt x="108270" y="25934"/>
                  <a:pt x="107908" y="25855"/>
                </a:cubicBezTo>
                <a:cubicBezTo>
                  <a:pt x="106931" y="25647"/>
                  <a:pt x="105995" y="25302"/>
                  <a:pt x="105101" y="24853"/>
                </a:cubicBezTo>
                <a:cubicBezTo>
                  <a:pt x="103749" y="24171"/>
                  <a:pt x="102588" y="23235"/>
                  <a:pt x="101602" y="22091"/>
                </a:cubicBezTo>
                <a:cubicBezTo>
                  <a:pt x="100878" y="21259"/>
                  <a:pt x="100296" y="20327"/>
                  <a:pt x="99851" y="19320"/>
                </a:cubicBezTo>
                <a:cubicBezTo>
                  <a:pt x="99215" y="17889"/>
                  <a:pt x="98861" y="16396"/>
                  <a:pt x="98861" y="14828"/>
                </a:cubicBezTo>
                <a:cubicBezTo>
                  <a:pt x="98861" y="13730"/>
                  <a:pt x="98861" y="12631"/>
                  <a:pt x="98857" y="11533"/>
                </a:cubicBezTo>
                <a:cubicBezTo>
                  <a:pt x="98853" y="11338"/>
                  <a:pt x="98849" y="11134"/>
                  <a:pt x="98832" y="10938"/>
                </a:cubicBezTo>
                <a:cubicBezTo>
                  <a:pt x="98819" y="10722"/>
                  <a:pt x="98794" y="10506"/>
                  <a:pt x="98774" y="10294"/>
                </a:cubicBezTo>
                <a:cubicBezTo>
                  <a:pt x="98765" y="10173"/>
                  <a:pt x="98753" y="10057"/>
                  <a:pt x="98736" y="9944"/>
                </a:cubicBezTo>
                <a:cubicBezTo>
                  <a:pt x="98653" y="9387"/>
                  <a:pt x="98528" y="8838"/>
                  <a:pt x="98378" y="8289"/>
                </a:cubicBezTo>
                <a:cubicBezTo>
                  <a:pt x="98233" y="7777"/>
                  <a:pt x="98050" y="7278"/>
                  <a:pt x="97829" y="6791"/>
                </a:cubicBezTo>
                <a:cubicBezTo>
                  <a:pt x="97447" y="5959"/>
                  <a:pt x="96981" y="5181"/>
                  <a:pt x="96415" y="4453"/>
                </a:cubicBezTo>
                <a:cubicBezTo>
                  <a:pt x="95908" y="3809"/>
                  <a:pt x="95338" y="3226"/>
                  <a:pt x="94718" y="2702"/>
                </a:cubicBezTo>
                <a:cubicBezTo>
                  <a:pt x="93774" y="1899"/>
                  <a:pt x="92717" y="1275"/>
                  <a:pt x="91561" y="822"/>
                </a:cubicBezTo>
                <a:cubicBezTo>
                  <a:pt x="90521" y="418"/>
                  <a:pt x="89447" y="144"/>
                  <a:pt x="88324" y="82"/>
                </a:cubicBezTo>
                <a:cubicBezTo>
                  <a:pt x="88254" y="73"/>
                  <a:pt x="88187" y="69"/>
                  <a:pt x="88125" y="61"/>
                </a:cubicBezTo>
                <a:cubicBezTo>
                  <a:pt x="87864" y="6"/>
                  <a:pt x="87603" y="2"/>
                  <a:pt x="87337" y="2"/>
                </a:cubicBezTo>
                <a:cubicBezTo>
                  <a:pt x="87302" y="2"/>
                  <a:pt x="87266" y="2"/>
                  <a:pt x="87230" y="2"/>
                </a:cubicBezTo>
                <a:lnTo>
                  <a:pt x="86082" y="2"/>
                </a:lnTo>
                <a:cubicBezTo>
                  <a:pt x="86030" y="3"/>
                  <a:pt x="85977" y="3"/>
                  <a:pt x="85924" y="3"/>
                </a:cubicBezTo>
                <a:cubicBezTo>
                  <a:pt x="85862" y="3"/>
                  <a:pt x="85799" y="3"/>
                  <a:pt x="85737" y="3"/>
                </a:cubicBezTo>
                <a:cubicBezTo>
                  <a:pt x="85418" y="3"/>
                  <a:pt x="85100" y="8"/>
                  <a:pt x="84789" y="69"/>
                </a:cubicBezTo>
                <a:cubicBezTo>
                  <a:pt x="84734" y="82"/>
                  <a:pt x="84689" y="82"/>
                  <a:pt x="84635" y="82"/>
                </a:cubicBezTo>
                <a:cubicBezTo>
                  <a:pt x="84052" y="102"/>
                  <a:pt x="83482" y="215"/>
                  <a:pt x="82917" y="352"/>
                </a:cubicBezTo>
                <a:cubicBezTo>
                  <a:pt x="81760" y="631"/>
                  <a:pt x="80679" y="1088"/>
                  <a:pt x="79660" y="1708"/>
                </a:cubicBezTo>
                <a:cubicBezTo>
                  <a:pt x="78570" y="2369"/>
                  <a:pt x="77634" y="3210"/>
                  <a:pt x="76810" y="4179"/>
                </a:cubicBezTo>
                <a:cubicBezTo>
                  <a:pt x="75978" y="5161"/>
                  <a:pt x="75338" y="6267"/>
                  <a:pt x="74892" y="7478"/>
                </a:cubicBezTo>
                <a:cubicBezTo>
                  <a:pt x="74535" y="8468"/>
                  <a:pt x="74277" y="9483"/>
                  <a:pt x="74223" y="10535"/>
                </a:cubicBezTo>
                <a:cubicBezTo>
                  <a:pt x="74214" y="10606"/>
                  <a:pt x="74210" y="10672"/>
                  <a:pt x="74202" y="10735"/>
                </a:cubicBezTo>
                <a:cubicBezTo>
                  <a:pt x="74144" y="11030"/>
                  <a:pt x="74144" y="11325"/>
                  <a:pt x="74144" y="11629"/>
                </a:cubicBezTo>
                <a:cubicBezTo>
                  <a:pt x="74144" y="12756"/>
                  <a:pt x="74140" y="13892"/>
                  <a:pt x="74144" y="15019"/>
                </a:cubicBezTo>
                <a:cubicBezTo>
                  <a:pt x="74148" y="15539"/>
                  <a:pt x="74081" y="16047"/>
                  <a:pt x="73998" y="16558"/>
                </a:cubicBezTo>
                <a:cubicBezTo>
                  <a:pt x="73857" y="17394"/>
                  <a:pt x="73628" y="18210"/>
                  <a:pt x="73295" y="18996"/>
                </a:cubicBezTo>
                <a:cubicBezTo>
                  <a:pt x="73083" y="19499"/>
                  <a:pt x="72842" y="19994"/>
                  <a:pt x="72563" y="20468"/>
                </a:cubicBezTo>
                <a:cubicBezTo>
                  <a:pt x="72193" y="21080"/>
                  <a:pt x="71789" y="21671"/>
                  <a:pt x="71303" y="22199"/>
                </a:cubicBezTo>
                <a:cubicBezTo>
                  <a:pt x="70708" y="22848"/>
                  <a:pt x="70071" y="23463"/>
                  <a:pt x="69348" y="23971"/>
                </a:cubicBezTo>
                <a:cubicBezTo>
                  <a:pt x="68653" y="24462"/>
                  <a:pt x="67912" y="24878"/>
                  <a:pt x="67135" y="25210"/>
                </a:cubicBezTo>
                <a:cubicBezTo>
                  <a:pt x="66244" y="25589"/>
                  <a:pt x="65321" y="25859"/>
                  <a:pt x="64356" y="25988"/>
                </a:cubicBezTo>
                <a:cubicBezTo>
                  <a:pt x="63876" y="26059"/>
                  <a:pt x="63392" y="26126"/>
                  <a:pt x="62901" y="26126"/>
                </a:cubicBezTo>
                <a:cubicBezTo>
                  <a:pt x="62873" y="26126"/>
                  <a:pt x="62845" y="26126"/>
                  <a:pt x="62817" y="26126"/>
                </a:cubicBezTo>
                <a:cubicBezTo>
                  <a:pt x="62519" y="26119"/>
                  <a:pt x="62221" y="26116"/>
                  <a:pt x="61922" y="26116"/>
                </a:cubicBezTo>
                <a:cubicBezTo>
                  <a:pt x="61623" y="26116"/>
                  <a:pt x="61323" y="26119"/>
                  <a:pt x="61024" y="26126"/>
                </a:cubicBezTo>
                <a:cubicBezTo>
                  <a:pt x="60992" y="26126"/>
                  <a:pt x="60959" y="26126"/>
                  <a:pt x="60927" y="26126"/>
                </a:cubicBezTo>
                <a:cubicBezTo>
                  <a:pt x="60228" y="26126"/>
                  <a:pt x="59532" y="26041"/>
                  <a:pt x="58844" y="25918"/>
                </a:cubicBezTo>
                <a:cubicBezTo>
                  <a:pt x="57779" y="25722"/>
                  <a:pt x="56756" y="25377"/>
                  <a:pt x="55787" y="24882"/>
                </a:cubicBezTo>
                <a:cubicBezTo>
                  <a:pt x="54714" y="24333"/>
                  <a:pt x="53744" y="23634"/>
                  <a:pt x="52887" y="22785"/>
                </a:cubicBezTo>
                <a:cubicBezTo>
                  <a:pt x="52600" y="22507"/>
                  <a:pt x="52334" y="22211"/>
                  <a:pt x="52085" y="21899"/>
                </a:cubicBezTo>
                <a:cubicBezTo>
                  <a:pt x="51357" y="20997"/>
                  <a:pt x="50766" y="20027"/>
                  <a:pt x="50329" y="18954"/>
                </a:cubicBezTo>
                <a:cubicBezTo>
                  <a:pt x="49984" y="18101"/>
                  <a:pt x="49734" y="17224"/>
                  <a:pt x="49610" y="16313"/>
                </a:cubicBezTo>
                <a:cubicBezTo>
                  <a:pt x="49543" y="15805"/>
                  <a:pt x="49476" y="15294"/>
                  <a:pt x="49481" y="14774"/>
                </a:cubicBezTo>
                <a:cubicBezTo>
                  <a:pt x="49485" y="13655"/>
                  <a:pt x="49472" y="12544"/>
                  <a:pt x="49481" y="11429"/>
                </a:cubicBezTo>
                <a:cubicBezTo>
                  <a:pt x="49485" y="10880"/>
                  <a:pt x="49431" y="10335"/>
                  <a:pt x="49352" y="9794"/>
                </a:cubicBezTo>
                <a:cubicBezTo>
                  <a:pt x="49214" y="8871"/>
                  <a:pt x="48965" y="7977"/>
                  <a:pt x="48607" y="7111"/>
                </a:cubicBezTo>
                <a:cubicBezTo>
                  <a:pt x="48328" y="6429"/>
                  <a:pt x="47983" y="5785"/>
                  <a:pt x="47580" y="5177"/>
                </a:cubicBezTo>
                <a:cubicBezTo>
                  <a:pt x="47288" y="4732"/>
                  <a:pt x="46956" y="4316"/>
                  <a:pt x="46610" y="3913"/>
                </a:cubicBezTo>
                <a:cubicBezTo>
                  <a:pt x="46144" y="3359"/>
                  <a:pt x="45612" y="2889"/>
                  <a:pt x="45050" y="2444"/>
                </a:cubicBezTo>
                <a:cubicBezTo>
                  <a:pt x="44343" y="1883"/>
                  <a:pt x="43570" y="1433"/>
                  <a:pt x="42754" y="1051"/>
                </a:cubicBezTo>
                <a:cubicBezTo>
                  <a:pt x="42010" y="710"/>
                  <a:pt x="41240" y="448"/>
                  <a:pt x="40437" y="281"/>
                </a:cubicBezTo>
                <a:cubicBezTo>
                  <a:pt x="39951" y="186"/>
                  <a:pt x="39460" y="115"/>
                  <a:pt x="38961" y="65"/>
                </a:cubicBezTo>
                <a:cubicBezTo>
                  <a:pt x="38449" y="11"/>
                  <a:pt x="37933" y="2"/>
                  <a:pt x="37417" y="2"/>
                </a:cubicBezTo>
                <a:lnTo>
                  <a:pt x="36818" y="2"/>
                </a:lnTo>
                <a:cubicBezTo>
                  <a:pt x="36664" y="2"/>
                  <a:pt x="36509" y="0"/>
                  <a:pt x="363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8"/>
          <p:cNvSpPr/>
          <p:nvPr/>
        </p:nvSpPr>
        <p:spPr>
          <a:xfrm>
            <a:off x="431" y="690630"/>
            <a:ext cx="2401982" cy="670718"/>
          </a:xfrm>
          <a:custGeom>
            <a:avLst/>
            <a:gdLst/>
            <a:ahLst/>
            <a:cxnLst/>
            <a:rect l="l" t="t" r="r" b="b"/>
            <a:pathLst>
              <a:path w="117127" h="32706" extrusionOk="0">
                <a:moveTo>
                  <a:pt x="37479" y="1"/>
                </a:moveTo>
                <a:cubicBezTo>
                  <a:pt x="37012" y="1"/>
                  <a:pt x="36545" y="3"/>
                  <a:pt x="36082" y="3"/>
                </a:cubicBezTo>
                <a:cubicBezTo>
                  <a:pt x="36067" y="3"/>
                  <a:pt x="36051" y="3"/>
                  <a:pt x="36036" y="3"/>
                </a:cubicBezTo>
                <a:cubicBezTo>
                  <a:pt x="35166" y="3"/>
                  <a:pt x="34308" y="119"/>
                  <a:pt x="33469" y="344"/>
                </a:cubicBezTo>
                <a:cubicBezTo>
                  <a:pt x="30279" y="1205"/>
                  <a:pt x="27854" y="3068"/>
                  <a:pt x="26232" y="5955"/>
                </a:cubicBezTo>
                <a:cubicBezTo>
                  <a:pt x="25304" y="7611"/>
                  <a:pt x="24834" y="9399"/>
                  <a:pt x="24817" y="11296"/>
                </a:cubicBezTo>
                <a:cubicBezTo>
                  <a:pt x="24813" y="12249"/>
                  <a:pt x="24813" y="13193"/>
                  <a:pt x="24817" y="14142"/>
                </a:cubicBezTo>
                <a:cubicBezTo>
                  <a:pt x="24817" y="14641"/>
                  <a:pt x="24805" y="15132"/>
                  <a:pt x="24763" y="15631"/>
                </a:cubicBezTo>
                <a:cubicBezTo>
                  <a:pt x="24701" y="16334"/>
                  <a:pt x="24576" y="17016"/>
                  <a:pt x="24389" y="17690"/>
                </a:cubicBezTo>
                <a:cubicBezTo>
                  <a:pt x="23390" y="21280"/>
                  <a:pt x="20695" y="24137"/>
                  <a:pt x="17288" y="25385"/>
                </a:cubicBezTo>
                <a:cubicBezTo>
                  <a:pt x="16219" y="25776"/>
                  <a:pt x="15121" y="26026"/>
                  <a:pt x="13981" y="26067"/>
                </a:cubicBezTo>
                <a:cubicBezTo>
                  <a:pt x="13490" y="26086"/>
                  <a:pt x="12999" y="26094"/>
                  <a:pt x="12507" y="26094"/>
                </a:cubicBezTo>
                <a:cubicBezTo>
                  <a:pt x="11985" y="26094"/>
                  <a:pt x="11463" y="26085"/>
                  <a:pt x="10940" y="26067"/>
                </a:cubicBezTo>
                <a:cubicBezTo>
                  <a:pt x="10320" y="26047"/>
                  <a:pt x="9713" y="25959"/>
                  <a:pt x="9114" y="25818"/>
                </a:cubicBezTo>
                <a:cubicBezTo>
                  <a:pt x="6281" y="25156"/>
                  <a:pt x="3998" y="23655"/>
                  <a:pt x="2288" y="21300"/>
                </a:cubicBezTo>
                <a:cubicBezTo>
                  <a:pt x="1223" y="19832"/>
                  <a:pt x="553" y="18201"/>
                  <a:pt x="275" y="16413"/>
                </a:cubicBezTo>
                <a:cubicBezTo>
                  <a:pt x="233" y="16117"/>
                  <a:pt x="204" y="15818"/>
                  <a:pt x="171" y="15523"/>
                </a:cubicBezTo>
                <a:cubicBezTo>
                  <a:pt x="158" y="15381"/>
                  <a:pt x="108" y="15265"/>
                  <a:pt x="0" y="15173"/>
                </a:cubicBezTo>
                <a:lnTo>
                  <a:pt x="0" y="15173"/>
                </a:lnTo>
                <a:cubicBezTo>
                  <a:pt x="0" y="17436"/>
                  <a:pt x="0" y="19699"/>
                  <a:pt x="4" y="21949"/>
                </a:cubicBezTo>
                <a:cubicBezTo>
                  <a:pt x="71" y="21966"/>
                  <a:pt x="133" y="21991"/>
                  <a:pt x="150" y="22066"/>
                </a:cubicBezTo>
                <a:cubicBezTo>
                  <a:pt x="171" y="22141"/>
                  <a:pt x="187" y="22224"/>
                  <a:pt x="191" y="22307"/>
                </a:cubicBezTo>
                <a:cubicBezTo>
                  <a:pt x="250" y="22989"/>
                  <a:pt x="383" y="23655"/>
                  <a:pt x="566" y="24316"/>
                </a:cubicBezTo>
                <a:cubicBezTo>
                  <a:pt x="1431" y="27415"/>
                  <a:pt x="3648" y="30057"/>
                  <a:pt x="6506" y="31475"/>
                </a:cubicBezTo>
                <a:cubicBezTo>
                  <a:pt x="8128" y="32286"/>
                  <a:pt x="9846" y="32665"/>
                  <a:pt x="11652" y="32694"/>
                </a:cubicBezTo>
                <a:cubicBezTo>
                  <a:pt x="11951" y="32698"/>
                  <a:pt x="12252" y="32702"/>
                  <a:pt x="12553" y="32702"/>
                </a:cubicBezTo>
                <a:cubicBezTo>
                  <a:pt x="12801" y="32702"/>
                  <a:pt x="13049" y="32700"/>
                  <a:pt x="13295" y="32694"/>
                </a:cubicBezTo>
                <a:cubicBezTo>
                  <a:pt x="13773" y="32681"/>
                  <a:pt x="14256" y="32656"/>
                  <a:pt x="14734" y="32598"/>
                </a:cubicBezTo>
                <a:cubicBezTo>
                  <a:pt x="15662" y="32490"/>
                  <a:pt x="16560" y="32265"/>
                  <a:pt x="17434" y="31924"/>
                </a:cubicBezTo>
                <a:cubicBezTo>
                  <a:pt x="19871" y="30968"/>
                  <a:pt x="21776" y="29370"/>
                  <a:pt x="23145" y="27145"/>
                </a:cubicBezTo>
                <a:cubicBezTo>
                  <a:pt x="24260" y="25331"/>
                  <a:pt x="24788" y="23343"/>
                  <a:pt x="24817" y="21221"/>
                </a:cubicBezTo>
                <a:cubicBezTo>
                  <a:pt x="24834" y="20177"/>
                  <a:pt x="24821" y="19125"/>
                  <a:pt x="24821" y="18081"/>
                </a:cubicBezTo>
                <a:cubicBezTo>
                  <a:pt x="24821" y="17553"/>
                  <a:pt x="24850" y="17020"/>
                  <a:pt x="24921" y="16492"/>
                </a:cubicBezTo>
                <a:cubicBezTo>
                  <a:pt x="25108" y="15161"/>
                  <a:pt x="25520" y="13900"/>
                  <a:pt x="26144" y="12715"/>
                </a:cubicBezTo>
                <a:cubicBezTo>
                  <a:pt x="26710" y="11633"/>
                  <a:pt x="27442" y="10672"/>
                  <a:pt x="28324" y="9820"/>
                </a:cubicBezTo>
                <a:cubicBezTo>
                  <a:pt x="29489" y="8692"/>
                  <a:pt x="30828" y="7848"/>
                  <a:pt x="32346" y="7290"/>
                </a:cubicBezTo>
                <a:cubicBezTo>
                  <a:pt x="33596" y="6836"/>
                  <a:pt x="34878" y="6591"/>
                  <a:pt x="36203" y="6591"/>
                </a:cubicBezTo>
                <a:cubicBezTo>
                  <a:pt x="36236" y="6591"/>
                  <a:pt x="36269" y="6591"/>
                  <a:pt x="36302" y="6592"/>
                </a:cubicBezTo>
                <a:cubicBezTo>
                  <a:pt x="36610" y="6594"/>
                  <a:pt x="36919" y="6595"/>
                  <a:pt x="37227" y="6595"/>
                </a:cubicBezTo>
                <a:cubicBezTo>
                  <a:pt x="37536" y="6595"/>
                  <a:pt x="37843" y="6594"/>
                  <a:pt x="38149" y="6592"/>
                </a:cubicBezTo>
                <a:cubicBezTo>
                  <a:pt x="38192" y="6591"/>
                  <a:pt x="38234" y="6591"/>
                  <a:pt x="38276" y="6591"/>
                </a:cubicBezTo>
                <a:cubicBezTo>
                  <a:pt x="38986" y="6591"/>
                  <a:pt x="39684" y="6688"/>
                  <a:pt x="40375" y="6833"/>
                </a:cubicBezTo>
                <a:cubicBezTo>
                  <a:pt x="43827" y="7569"/>
                  <a:pt x="46760" y="9861"/>
                  <a:pt x="48311" y="13031"/>
                </a:cubicBezTo>
                <a:cubicBezTo>
                  <a:pt x="49085" y="14612"/>
                  <a:pt x="49476" y="16284"/>
                  <a:pt x="49480" y="18039"/>
                </a:cubicBezTo>
                <a:cubicBezTo>
                  <a:pt x="49480" y="19137"/>
                  <a:pt x="49485" y="20236"/>
                  <a:pt x="49480" y="21330"/>
                </a:cubicBezTo>
                <a:cubicBezTo>
                  <a:pt x="49480" y="22078"/>
                  <a:pt x="49568" y="22823"/>
                  <a:pt x="49726" y="23555"/>
                </a:cubicBezTo>
                <a:cubicBezTo>
                  <a:pt x="50188" y="25739"/>
                  <a:pt x="51211" y="27632"/>
                  <a:pt x="52767" y="29233"/>
                </a:cubicBezTo>
                <a:cubicBezTo>
                  <a:pt x="53811" y="30310"/>
                  <a:pt x="55029" y="31138"/>
                  <a:pt x="56402" y="31733"/>
                </a:cubicBezTo>
                <a:cubicBezTo>
                  <a:pt x="57430" y="32182"/>
                  <a:pt x="58503" y="32473"/>
                  <a:pt x="59614" y="32602"/>
                </a:cubicBezTo>
                <a:cubicBezTo>
                  <a:pt x="60086" y="32658"/>
                  <a:pt x="60562" y="32698"/>
                  <a:pt x="61038" y="32698"/>
                </a:cubicBezTo>
                <a:cubicBezTo>
                  <a:pt x="61061" y="32698"/>
                  <a:pt x="61084" y="32698"/>
                  <a:pt x="61107" y="32698"/>
                </a:cubicBezTo>
                <a:cubicBezTo>
                  <a:pt x="61420" y="32698"/>
                  <a:pt x="61730" y="32700"/>
                  <a:pt x="62040" y="32700"/>
                </a:cubicBezTo>
                <a:cubicBezTo>
                  <a:pt x="62194" y="32700"/>
                  <a:pt x="62349" y="32699"/>
                  <a:pt x="62505" y="32698"/>
                </a:cubicBezTo>
                <a:cubicBezTo>
                  <a:pt x="63141" y="32694"/>
                  <a:pt x="63769" y="32644"/>
                  <a:pt x="64393" y="32552"/>
                </a:cubicBezTo>
                <a:cubicBezTo>
                  <a:pt x="66660" y="32207"/>
                  <a:pt x="68649" y="31263"/>
                  <a:pt x="70354" y="29741"/>
                </a:cubicBezTo>
                <a:cubicBezTo>
                  <a:pt x="71843" y="28405"/>
                  <a:pt x="72908" y="26779"/>
                  <a:pt x="73557" y="24882"/>
                </a:cubicBezTo>
                <a:cubicBezTo>
                  <a:pt x="73931" y="23792"/>
                  <a:pt x="74144" y="22669"/>
                  <a:pt x="74148" y="21508"/>
                </a:cubicBezTo>
                <a:cubicBezTo>
                  <a:pt x="74152" y="20676"/>
                  <a:pt x="74152" y="19845"/>
                  <a:pt x="74152" y="19013"/>
                </a:cubicBezTo>
                <a:cubicBezTo>
                  <a:pt x="74152" y="18384"/>
                  <a:pt x="74148" y="17748"/>
                  <a:pt x="74206" y="17120"/>
                </a:cubicBezTo>
                <a:cubicBezTo>
                  <a:pt x="74243" y="16721"/>
                  <a:pt x="74285" y="16325"/>
                  <a:pt x="74360" y="15934"/>
                </a:cubicBezTo>
                <a:cubicBezTo>
                  <a:pt x="74871" y="13372"/>
                  <a:pt x="76094" y="11213"/>
                  <a:pt x="78050" y="9470"/>
                </a:cubicBezTo>
                <a:cubicBezTo>
                  <a:pt x="79052" y="8580"/>
                  <a:pt x="80179" y="7885"/>
                  <a:pt x="81427" y="7390"/>
                </a:cubicBezTo>
                <a:cubicBezTo>
                  <a:pt x="82775" y="6862"/>
                  <a:pt x="84169" y="6592"/>
                  <a:pt x="85612" y="6592"/>
                </a:cubicBezTo>
                <a:cubicBezTo>
                  <a:pt x="86011" y="6592"/>
                  <a:pt x="86411" y="6593"/>
                  <a:pt x="86810" y="6593"/>
                </a:cubicBezTo>
                <a:cubicBezTo>
                  <a:pt x="87010" y="6593"/>
                  <a:pt x="87209" y="6593"/>
                  <a:pt x="87409" y="6592"/>
                </a:cubicBezTo>
                <a:cubicBezTo>
                  <a:pt x="87443" y="6591"/>
                  <a:pt x="87478" y="6591"/>
                  <a:pt x="87512" y="6591"/>
                </a:cubicBezTo>
                <a:cubicBezTo>
                  <a:pt x="88160" y="6591"/>
                  <a:pt x="88803" y="6664"/>
                  <a:pt x="89439" y="6783"/>
                </a:cubicBezTo>
                <a:cubicBezTo>
                  <a:pt x="92030" y="7278"/>
                  <a:pt x="94198" y="8513"/>
                  <a:pt x="95949" y="10481"/>
                </a:cubicBezTo>
                <a:cubicBezTo>
                  <a:pt x="97280" y="11983"/>
                  <a:pt x="98149" y="13713"/>
                  <a:pt x="98578" y="15672"/>
                </a:cubicBezTo>
                <a:cubicBezTo>
                  <a:pt x="98761" y="16521"/>
                  <a:pt x="98832" y="17386"/>
                  <a:pt x="98840" y="18247"/>
                </a:cubicBezTo>
                <a:cubicBezTo>
                  <a:pt x="98852" y="19208"/>
                  <a:pt x="98840" y="20177"/>
                  <a:pt x="98844" y="21138"/>
                </a:cubicBezTo>
                <a:cubicBezTo>
                  <a:pt x="98852" y="21704"/>
                  <a:pt x="98865" y="22265"/>
                  <a:pt x="98948" y="22827"/>
                </a:cubicBezTo>
                <a:cubicBezTo>
                  <a:pt x="99239" y="24815"/>
                  <a:pt x="99996" y="26600"/>
                  <a:pt x="101211" y="28189"/>
                </a:cubicBezTo>
                <a:cubicBezTo>
                  <a:pt x="102330" y="29653"/>
                  <a:pt x="103732" y="30780"/>
                  <a:pt x="105396" y="31575"/>
                </a:cubicBezTo>
                <a:cubicBezTo>
                  <a:pt x="106951" y="32324"/>
                  <a:pt x="108599" y="32665"/>
                  <a:pt x="110317" y="32698"/>
                </a:cubicBezTo>
                <a:cubicBezTo>
                  <a:pt x="110636" y="32703"/>
                  <a:pt x="110956" y="32706"/>
                  <a:pt x="111275" y="32706"/>
                </a:cubicBezTo>
                <a:cubicBezTo>
                  <a:pt x="111538" y="32706"/>
                  <a:pt x="111801" y="32704"/>
                  <a:pt x="112064" y="32698"/>
                </a:cubicBezTo>
                <a:cubicBezTo>
                  <a:pt x="112779" y="32681"/>
                  <a:pt x="113495" y="32619"/>
                  <a:pt x="114194" y="32486"/>
                </a:cubicBezTo>
                <a:cubicBezTo>
                  <a:pt x="115080" y="32311"/>
                  <a:pt x="115932" y="32041"/>
                  <a:pt x="116752" y="31675"/>
                </a:cubicBezTo>
                <a:cubicBezTo>
                  <a:pt x="116870" y="31622"/>
                  <a:pt x="116983" y="31542"/>
                  <a:pt x="117116" y="31542"/>
                </a:cubicBezTo>
                <a:cubicBezTo>
                  <a:pt x="117120" y="31542"/>
                  <a:pt x="117123" y="31542"/>
                  <a:pt x="117126" y="31542"/>
                </a:cubicBezTo>
                <a:lnTo>
                  <a:pt x="117126" y="24961"/>
                </a:lnTo>
                <a:cubicBezTo>
                  <a:pt x="117109" y="24957"/>
                  <a:pt x="117093" y="24955"/>
                  <a:pt x="117077" y="24955"/>
                </a:cubicBezTo>
                <a:cubicBezTo>
                  <a:pt x="117027" y="24955"/>
                  <a:pt x="116982" y="24973"/>
                  <a:pt x="116935" y="24998"/>
                </a:cubicBezTo>
                <a:cubicBezTo>
                  <a:pt x="116531" y="25190"/>
                  <a:pt x="116115" y="25360"/>
                  <a:pt x="115687" y="25502"/>
                </a:cubicBezTo>
                <a:cubicBezTo>
                  <a:pt x="114705" y="25830"/>
                  <a:pt x="113694" y="26038"/>
                  <a:pt x="112663" y="26072"/>
                </a:cubicBezTo>
                <a:cubicBezTo>
                  <a:pt x="112182" y="26088"/>
                  <a:pt x="111701" y="26095"/>
                  <a:pt x="111219" y="26095"/>
                </a:cubicBezTo>
                <a:cubicBezTo>
                  <a:pt x="110703" y="26095"/>
                  <a:pt x="110188" y="26087"/>
                  <a:pt x="109672" y="26072"/>
                </a:cubicBezTo>
                <a:cubicBezTo>
                  <a:pt x="109052" y="26051"/>
                  <a:pt x="108445" y="25963"/>
                  <a:pt x="107846" y="25830"/>
                </a:cubicBezTo>
                <a:cubicBezTo>
                  <a:pt x="104073" y="24978"/>
                  <a:pt x="101352" y="22473"/>
                  <a:pt x="99963" y="19570"/>
                </a:cubicBezTo>
                <a:cubicBezTo>
                  <a:pt x="99256" y="18097"/>
                  <a:pt x="98873" y="16542"/>
                  <a:pt x="98844" y="14903"/>
                </a:cubicBezTo>
                <a:cubicBezTo>
                  <a:pt x="98840" y="14707"/>
                  <a:pt x="98840" y="14503"/>
                  <a:pt x="98840" y="14308"/>
                </a:cubicBezTo>
                <a:cubicBezTo>
                  <a:pt x="98840" y="13376"/>
                  <a:pt x="98844" y="12444"/>
                  <a:pt x="98840" y="11513"/>
                </a:cubicBezTo>
                <a:cubicBezTo>
                  <a:pt x="98832" y="10631"/>
                  <a:pt x="98736" y="9757"/>
                  <a:pt x="98540" y="8892"/>
                </a:cubicBezTo>
                <a:cubicBezTo>
                  <a:pt x="97671" y="5169"/>
                  <a:pt x="94992" y="2099"/>
                  <a:pt x="91415" y="739"/>
                </a:cubicBezTo>
                <a:cubicBezTo>
                  <a:pt x="90163" y="261"/>
                  <a:pt x="88869" y="7"/>
                  <a:pt x="87521" y="3"/>
                </a:cubicBezTo>
                <a:lnTo>
                  <a:pt x="85425" y="3"/>
                </a:lnTo>
                <a:cubicBezTo>
                  <a:pt x="84505" y="3"/>
                  <a:pt x="83603" y="136"/>
                  <a:pt x="82717" y="377"/>
                </a:cubicBezTo>
                <a:cubicBezTo>
                  <a:pt x="79830" y="1163"/>
                  <a:pt x="77579" y="2815"/>
                  <a:pt x="75957" y="5323"/>
                </a:cubicBezTo>
                <a:cubicBezTo>
                  <a:pt x="74930" y="6916"/>
                  <a:pt x="74347" y="8671"/>
                  <a:pt x="74202" y="10564"/>
                </a:cubicBezTo>
                <a:cubicBezTo>
                  <a:pt x="74168" y="10993"/>
                  <a:pt x="74152" y="11425"/>
                  <a:pt x="74152" y="11858"/>
                </a:cubicBezTo>
                <a:cubicBezTo>
                  <a:pt x="74152" y="12894"/>
                  <a:pt x="74152" y="13921"/>
                  <a:pt x="74148" y="14953"/>
                </a:cubicBezTo>
                <a:cubicBezTo>
                  <a:pt x="74144" y="15668"/>
                  <a:pt x="74048" y="16379"/>
                  <a:pt x="73894" y="17078"/>
                </a:cubicBezTo>
                <a:cubicBezTo>
                  <a:pt x="72995" y="21109"/>
                  <a:pt x="70117" y="24129"/>
                  <a:pt x="66581" y="25414"/>
                </a:cubicBezTo>
                <a:cubicBezTo>
                  <a:pt x="65516" y="25797"/>
                  <a:pt x="64414" y="26038"/>
                  <a:pt x="63274" y="26072"/>
                </a:cubicBezTo>
                <a:cubicBezTo>
                  <a:pt x="62783" y="26088"/>
                  <a:pt x="62293" y="26097"/>
                  <a:pt x="61804" y="26097"/>
                </a:cubicBezTo>
                <a:cubicBezTo>
                  <a:pt x="61314" y="26097"/>
                  <a:pt x="60824" y="26088"/>
                  <a:pt x="60333" y="26072"/>
                </a:cubicBezTo>
                <a:cubicBezTo>
                  <a:pt x="59630" y="26047"/>
                  <a:pt x="58944" y="25934"/>
                  <a:pt x="58262" y="25772"/>
                </a:cubicBezTo>
                <a:cubicBezTo>
                  <a:pt x="54713" y="24928"/>
                  <a:pt x="51635" y="22320"/>
                  <a:pt x="50254" y="18759"/>
                </a:cubicBezTo>
                <a:cubicBezTo>
                  <a:pt x="49751" y="17457"/>
                  <a:pt x="49485" y="16109"/>
                  <a:pt x="49480" y="14716"/>
                </a:cubicBezTo>
                <a:cubicBezTo>
                  <a:pt x="49476" y="13622"/>
                  <a:pt x="49476" y="12523"/>
                  <a:pt x="49476" y="11425"/>
                </a:cubicBezTo>
                <a:cubicBezTo>
                  <a:pt x="49476" y="10356"/>
                  <a:pt x="49318" y="9304"/>
                  <a:pt x="49019" y="8280"/>
                </a:cubicBezTo>
                <a:cubicBezTo>
                  <a:pt x="48070" y="5044"/>
                  <a:pt x="45782" y="2411"/>
                  <a:pt x="42717" y="1018"/>
                </a:cubicBezTo>
                <a:cubicBezTo>
                  <a:pt x="41277" y="360"/>
                  <a:pt x="39763" y="11"/>
                  <a:pt x="38178" y="3"/>
                </a:cubicBezTo>
                <a:cubicBezTo>
                  <a:pt x="37945" y="1"/>
                  <a:pt x="37712" y="1"/>
                  <a:pt x="374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8"/>
          <p:cNvSpPr/>
          <p:nvPr/>
        </p:nvSpPr>
        <p:spPr>
          <a:xfrm>
            <a:off x="0" y="1660141"/>
            <a:ext cx="2402064" cy="670513"/>
          </a:xfrm>
          <a:custGeom>
            <a:avLst/>
            <a:gdLst/>
            <a:ahLst/>
            <a:cxnLst/>
            <a:rect l="l" t="t" r="r" b="b"/>
            <a:pathLst>
              <a:path w="117131" h="32696" extrusionOk="0">
                <a:moveTo>
                  <a:pt x="86766" y="1"/>
                </a:moveTo>
                <a:cubicBezTo>
                  <a:pt x="86281" y="1"/>
                  <a:pt x="85795" y="5"/>
                  <a:pt x="85313" y="7"/>
                </a:cubicBezTo>
                <a:cubicBezTo>
                  <a:pt x="84393" y="11"/>
                  <a:pt x="83491" y="169"/>
                  <a:pt x="82609" y="406"/>
                </a:cubicBezTo>
                <a:cubicBezTo>
                  <a:pt x="79061" y="1376"/>
                  <a:pt x="76082" y="4088"/>
                  <a:pt x="74826" y="7669"/>
                </a:cubicBezTo>
                <a:cubicBezTo>
                  <a:pt x="74393" y="8909"/>
                  <a:pt x="74185" y="10182"/>
                  <a:pt x="74169" y="11488"/>
                </a:cubicBezTo>
                <a:cubicBezTo>
                  <a:pt x="74165" y="12004"/>
                  <a:pt x="74169" y="12515"/>
                  <a:pt x="74169" y="13031"/>
                </a:cubicBezTo>
                <a:cubicBezTo>
                  <a:pt x="74165" y="13697"/>
                  <a:pt x="74165" y="14362"/>
                  <a:pt x="74160" y="15028"/>
                </a:cubicBezTo>
                <a:cubicBezTo>
                  <a:pt x="74152" y="15731"/>
                  <a:pt x="74056" y="16421"/>
                  <a:pt x="73902" y="17104"/>
                </a:cubicBezTo>
                <a:cubicBezTo>
                  <a:pt x="73046" y="20935"/>
                  <a:pt x="70304" y="24054"/>
                  <a:pt x="66619" y="25402"/>
                </a:cubicBezTo>
                <a:cubicBezTo>
                  <a:pt x="65500" y="25814"/>
                  <a:pt x="64352" y="26059"/>
                  <a:pt x="63162" y="26080"/>
                </a:cubicBezTo>
                <a:cubicBezTo>
                  <a:pt x="62869" y="26083"/>
                  <a:pt x="62576" y="26084"/>
                  <a:pt x="62282" y="26084"/>
                </a:cubicBezTo>
                <a:cubicBezTo>
                  <a:pt x="61695" y="26084"/>
                  <a:pt x="61106" y="26080"/>
                  <a:pt x="60521" y="26080"/>
                </a:cubicBezTo>
                <a:cubicBezTo>
                  <a:pt x="59855" y="26072"/>
                  <a:pt x="59194" y="25980"/>
                  <a:pt x="58545" y="25835"/>
                </a:cubicBezTo>
                <a:cubicBezTo>
                  <a:pt x="54439" y="24924"/>
                  <a:pt x="51540" y="22033"/>
                  <a:pt x="50279" y="18772"/>
                </a:cubicBezTo>
                <a:cubicBezTo>
                  <a:pt x="49776" y="17474"/>
                  <a:pt x="49506" y="16126"/>
                  <a:pt x="49501" y="14733"/>
                </a:cubicBezTo>
                <a:cubicBezTo>
                  <a:pt x="49497" y="13634"/>
                  <a:pt x="49497" y="12540"/>
                  <a:pt x="49501" y="11442"/>
                </a:cubicBezTo>
                <a:cubicBezTo>
                  <a:pt x="49501" y="10689"/>
                  <a:pt x="49422" y="9945"/>
                  <a:pt x="49273" y="9213"/>
                </a:cubicBezTo>
                <a:cubicBezTo>
                  <a:pt x="48457" y="5232"/>
                  <a:pt x="45683" y="2124"/>
                  <a:pt x="42105" y="752"/>
                </a:cubicBezTo>
                <a:cubicBezTo>
                  <a:pt x="40887" y="282"/>
                  <a:pt x="39622" y="20"/>
                  <a:pt x="38312" y="7"/>
                </a:cubicBezTo>
                <a:cubicBezTo>
                  <a:pt x="38057" y="6"/>
                  <a:pt x="37801" y="5"/>
                  <a:pt x="37546" y="5"/>
                </a:cubicBezTo>
                <a:cubicBezTo>
                  <a:pt x="37036" y="5"/>
                  <a:pt x="36527" y="7"/>
                  <a:pt x="36020" y="7"/>
                </a:cubicBezTo>
                <a:cubicBezTo>
                  <a:pt x="36005" y="7"/>
                  <a:pt x="35991" y="7"/>
                  <a:pt x="35977" y="7"/>
                </a:cubicBezTo>
                <a:cubicBezTo>
                  <a:pt x="35119" y="7"/>
                  <a:pt x="34280" y="131"/>
                  <a:pt x="33453" y="357"/>
                </a:cubicBezTo>
                <a:cubicBezTo>
                  <a:pt x="30134" y="1267"/>
                  <a:pt x="27663" y="3248"/>
                  <a:pt x="26065" y="6301"/>
                </a:cubicBezTo>
                <a:cubicBezTo>
                  <a:pt x="25462" y="7445"/>
                  <a:pt x="25100" y="8663"/>
                  <a:pt x="24926" y="9945"/>
                </a:cubicBezTo>
                <a:cubicBezTo>
                  <a:pt x="24859" y="10452"/>
                  <a:pt x="24834" y="10968"/>
                  <a:pt x="24834" y="11484"/>
                </a:cubicBezTo>
                <a:lnTo>
                  <a:pt x="24834" y="14525"/>
                </a:lnTo>
                <a:cubicBezTo>
                  <a:pt x="24830" y="15257"/>
                  <a:pt x="24772" y="15989"/>
                  <a:pt x="24630" y="16708"/>
                </a:cubicBezTo>
                <a:cubicBezTo>
                  <a:pt x="24110" y="19387"/>
                  <a:pt x="22821" y="21621"/>
                  <a:pt x="20737" y="23381"/>
                </a:cubicBezTo>
                <a:cubicBezTo>
                  <a:pt x="18698" y="25094"/>
                  <a:pt x="16332" y="26010"/>
                  <a:pt x="13661" y="26072"/>
                </a:cubicBezTo>
                <a:cubicBezTo>
                  <a:pt x="13354" y="26079"/>
                  <a:pt x="13047" y="26082"/>
                  <a:pt x="12740" y="26082"/>
                </a:cubicBezTo>
                <a:cubicBezTo>
                  <a:pt x="12182" y="26082"/>
                  <a:pt x="11624" y="26073"/>
                  <a:pt x="11065" y="26068"/>
                </a:cubicBezTo>
                <a:cubicBezTo>
                  <a:pt x="10267" y="26055"/>
                  <a:pt x="9476" y="25922"/>
                  <a:pt x="8707" y="25714"/>
                </a:cubicBezTo>
                <a:cubicBezTo>
                  <a:pt x="6531" y="25132"/>
                  <a:pt x="4676" y="24013"/>
                  <a:pt x="3158" y="22349"/>
                </a:cubicBezTo>
                <a:cubicBezTo>
                  <a:pt x="1618" y="20660"/>
                  <a:pt x="658" y="18680"/>
                  <a:pt x="296" y="16417"/>
                </a:cubicBezTo>
                <a:cubicBezTo>
                  <a:pt x="250" y="16126"/>
                  <a:pt x="225" y="15827"/>
                  <a:pt x="192" y="15527"/>
                </a:cubicBezTo>
                <a:cubicBezTo>
                  <a:pt x="179" y="15394"/>
                  <a:pt x="138" y="15273"/>
                  <a:pt x="21" y="15186"/>
                </a:cubicBezTo>
                <a:cubicBezTo>
                  <a:pt x="21" y="17449"/>
                  <a:pt x="21" y="19708"/>
                  <a:pt x="0" y="21937"/>
                </a:cubicBezTo>
                <a:cubicBezTo>
                  <a:pt x="67" y="21954"/>
                  <a:pt x="129" y="21979"/>
                  <a:pt x="146" y="22054"/>
                </a:cubicBezTo>
                <a:cubicBezTo>
                  <a:pt x="167" y="22133"/>
                  <a:pt x="183" y="22216"/>
                  <a:pt x="188" y="22299"/>
                </a:cubicBezTo>
                <a:cubicBezTo>
                  <a:pt x="262" y="23181"/>
                  <a:pt x="454" y="24038"/>
                  <a:pt x="741" y="24878"/>
                </a:cubicBezTo>
                <a:cubicBezTo>
                  <a:pt x="1947" y="28418"/>
                  <a:pt x="4884" y="31276"/>
                  <a:pt x="8694" y="32287"/>
                </a:cubicBezTo>
                <a:cubicBezTo>
                  <a:pt x="9335" y="32457"/>
                  <a:pt x="9988" y="32574"/>
                  <a:pt x="10653" y="32624"/>
                </a:cubicBezTo>
                <a:cubicBezTo>
                  <a:pt x="11245" y="32669"/>
                  <a:pt x="11832" y="32683"/>
                  <a:pt x="12420" y="32683"/>
                </a:cubicBezTo>
                <a:cubicBezTo>
                  <a:pt x="12646" y="32683"/>
                  <a:pt x="12873" y="32681"/>
                  <a:pt x="13099" y="32678"/>
                </a:cubicBezTo>
                <a:cubicBezTo>
                  <a:pt x="13727" y="32665"/>
                  <a:pt x="14356" y="32636"/>
                  <a:pt x="14988" y="32540"/>
                </a:cubicBezTo>
                <a:cubicBezTo>
                  <a:pt x="16506" y="32320"/>
                  <a:pt x="17921" y="31821"/>
                  <a:pt x="19231" y="31022"/>
                </a:cubicBezTo>
                <a:cubicBezTo>
                  <a:pt x="21111" y="29882"/>
                  <a:pt x="22559" y="28335"/>
                  <a:pt x="23561" y="26380"/>
                </a:cubicBezTo>
                <a:cubicBezTo>
                  <a:pt x="24397" y="24753"/>
                  <a:pt x="24792" y="23015"/>
                  <a:pt x="24817" y="21197"/>
                </a:cubicBezTo>
                <a:cubicBezTo>
                  <a:pt x="24834" y="20119"/>
                  <a:pt x="24830" y="19038"/>
                  <a:pt x="24826" y="17956"/>
                </a:cubicBezTo>
                <a:cubicBezTo>
                  <a:pt x="24817" y="17224"/>
                  <a:pt x="24896" y="16496"/>
                  <a:pt x="25042" y="15777"/>
                </a:cubicBezTo>
                <a:cubicBezTo>
                  <a:pt x="25450" y="13759"/>
                  <a:pt x="26344" y="11983"/>
                  <a:pt x="27704" y="10444"/>
                </a:cubicBezTo>
                <a:cubicBezTo>
                  <a:pt x="28823" y="9179"/>
                  <a:pt x="30154" y="8206"/>
                  <a:pt x="31702" y="7532"/>
                </a:cubicBezTo>
                <a:cubicBezTo>
                  <a:pt x="33075" y="6929"/>
                  <a:pt x="34510" y="6604"/>
                  <a:pt x="36007" y="6579"/>
                </a:cubicBezTo>
                <a:cubicBezTo>
                  <a:pt x="36302" y="6573"/>
                  <a:pt x="36595" y="6571"/>
                  <a:pt x="36887" y="6571"/>
                </a:cubicBezTo>
                <a:cubicBezTo>
                  <a:pt x="37326" y="6571"/>
                  <a:pt x="37764" y="6575"/>
                  <a:pt x="38203" y="6575"/>
                </a:cubicBezTo>
                <a:cubicBezTo>
                  <a:pt x="38852" y="6575"/>
                  <a:pt x="39497" y="6646"/>
                  <a:pt x="40134" y="6771"/>
                </a:cubicBezTo>
                <a:cubicBezTo>
                  <a:pt x="43008" y="7345"/>
                  <a:pt x="45354" y="8788"/>
                  <a:pt x="47130" y="11114"/>
                </a:cubicBezTo>
                <a:cubicBezTo>
                  <a:pt x="48686" y="13148"/>
                  <a:pt x="49460" y="15460"/>
                  <a:pt x="49476" y="18023"/>
                </a:cubicBezTo>
                <a:cubicBezTo>
                  <a:pt x="49481" y="19059"/>
                  <a:pt x="49481" y="20090"/>
                  <a:pt x="49476" y="21118"/>
                </a:cubicBezTo>
                <a:cubicBezTo>
                  <a:pt x="49476" y="21837"/>
                  <a:pt x="49543" y="22545"/>
                  <a:pt x="49668" y="23252"/>
                </a:cubicBezTo>
                <a:cubicBezTo>
                  <a:pt x="49888" y="24470"/>
                  <a:pt x="50304" y="25619"/>
                  <a:pt x="50899" y="26708"/>
                </a:cubicBezTo>
                <a:cubicBezTo>
                  <a:pt x="51556" y="27894"/>
                  <a:pt x="52392" y="28938"/>
                  <a:pt x="53424" y="29832"/>
                </a:cubicBezTo>
                <a:cubicBezTo>
                  <a:pt x="54714" y="30955"/>
                  <a:pt x="56174" y="31750"/>
                  <a:pt x="57813" y="32224"/>
                </a:cubicBezTo>
                <a:cubicBezTo>
                  <a:pt x="58902" y="32540"/>
                  <a:pt x="60026" y="32673"/>
                  <a:pt x="61161" y="32682"/>
                </a:cubicBezTo>
                <a:cubicBezTo>
                  <a:pt x="61382" y="32684"/>
                  <a:pt x="61603" y="32686"/>
                  <a:pt x="61824" y="32686"/>
                </a:cubicBezTo>
                <a:cubicBezTo>
                  <a:pt x="62366" y="32686"/>
                  <a:pt x="62910" y="32676"/>
                  <a:pt x="63453" y="32640"/>
                </a:cubicBezTo>
                <a:cubicBezTo>
                  <a:pt x="63869" y="32615"/>
                  <a:pt x="64285" y="32565"/>
                  <a:pt x="64689" y="32495"/>
                </a:cubicBezTo>
                <a:cubicBezTo>
                  <a:pt x="66868" y="32095"/>
                  <a:pt x="68786" y="31151"/>
                  <a:pt x="70425" y="29662"/>
                </a:cubicBezTo>
                <a:cubicBezTo>
                  <a:pt x="71864" y="28351"/>
                  <a:pt x="72904" y="26758"/>
                  <a:pt x="73541" y="24920"/>
                </a:cubicBezTo>
                <a:cubicBezTo>
                  <a:pt x="73923" y="23813"/>
                  <a:pt x="74144" y="22673"/>
                  <a:pt x="74148" y="21496"/>
                </a:cubicBezTo>
                <a:cubicBezTo>
                  <a:pt x="74152" y="20589"/>
                  <a:pt x="74152" y="19670"/>
                  <a:pt x="74152" y="18755"/>
                </a:cubicBezTo>
                <a:cubicBezTo>
                  <a:pt x="74152" y="18243"/>
                  <a:pt x="74165" y="17728"/>
                  <a:pt x="74202" y="17212"/>
                </a:cubicBezTo>
                <a:cubicBezTo>
                  <a:pt x="74264" y="16313"/>
                  <a:pt x="74435" y="15436"/>
                  <a:pt x="74709" y="14574"/>
                </a:cubicBezTo>
                <a:cubicBezTo>
                  <a:pt x="75367" y="12540"/>
                  <a:pt x="76502" y="10806"/>
                  <a:pt x="78120" y="9396"/>
                </a:cubicBezTo>
                <a:cubicBezTo>
                  <a:pt x="79302" y="8368"/>
                  <a:pt x="80641" y="7615"/>
                  <a:pt x="82130" y="7133"/>
                </a:cubicBezTo>
                <a:cubicBezTo>
                  <a:pt x="83195" y="6783"/>
                  <a:pt x="84289" y="6588"/>
                  <a:pt x="85413" y="6584"/>
                </a:cubicBezTo>
                <a:cubicBezTo>
                  <a:pt x="85571" y="6583"/>
                  <a:pt x="85729" y="6582"/>
                  <a:pt x="85887" y="6582"/>
                </a:cubicBezTo>
                <a:cubicBezTo>
                  <a:pt x="86319" y="6582"/>
                  <a:pt x="86752" y="6585"/>
                  <a:pt x="87184" y="6585"/>
                </a:cubicBezTo>
                <a:cubicBezTo>
                  <a:pt x="87342" y="6585"/>
                  <a:pt x="87501" y="6585"/>
                  <a:pt x="87659" y="6584"/>
                </a:cubicBezTo>
                <a:cubicBezTo>
                  <a:pt x="87675" y="6583"/>
                  <a:pt x="87692" y="6583"/>
                  <a:pt x="87708" y="6583"/>
                </a:cubicBezTo>
                <a:cubicBezTo>
                  <a:pt x="88211" y="6583"/>
                  <a:pt x="88702" y="6644"/>
                  <a:pt x="89198" y="6725"/>
                </a:cubicBezTo>
                <a:cubicBezTo>
                  <a:pt x="90321" y="6908"/>
                  <a:pt x="91394" y="7249"/>
                  <a:pt x="92413" y="7757"/>
                </a:cubicBezTo>
                <a:cubicBezTo>
                  <a:pt x="93928" y="8505"/>
                  <a:pt x="95217" y="9529"/>
                  <a:pt x="96278" y="10843"/>
                </a:cubicBezTo>
                <a:cubicBezTo>
                  <a:pt x="97297" y="12104"/>
                  <a:pt x="98021" y="13510"/>
                  <a:pt x="98441" y="15078"/>
                </a:cubicBezTo>
                <a:cubicBezTo>
                  <a:pt x="98715" y="16089"/>
                  <a:pt x="98836" y="17129"/>
                  <a:pt x="98849" y="18181"/>
                </a:cubicBezTo>
                <a:cubicBezTo>
                  <a:pt x="98857" y="19300"/>
                  <a:pt x="98853" y="20411"/>
                  <a:pt x="98857" y="21525"/>
                </a:cubicBezTo>
                <a:cubicBezTo>
                  <a:pt x="98861" y="22648"/>
                  <a:pt x="99065" y="23738"/>
                  <a:pt x="99423" y="24799"/>
                </a:cubicBezTo>
                <a:cubicBezTo>
                  <a:pt x="100113" y="26850"/>
                  <a:pt x="101278" y="28580"/>
                  <a:pt x="102938" y="29974"/>
                </a:cubicBezTo>
                <a:cubicBezTo>
                  <a:pt x="104219" y="31051"/>
                  <a:pt x="105662" y="31804"/>
                  <a:pt x="107272" y="32262"/>
                </a:cubicBezTo>
                <a:cubicBezTo>
                  <a:pt x="108299" y="32557"/>
                  <a:pt x="109356" y="32665"/>
                  <a:pt x="110421" y="32686"/>
                </a:cubicBezTo>
                <a:cubicBezTo>
                  <a:pt x="110707" y="32692"/>
                  <a:pt x="110993" y="32696"/>
                  <a:pt x="111278" y="32696"/>
                </a:cubicBezTo>
                <a:cubicBezTo>
                  <a:pt x="111773" y="32696"/>
                  <a:pt x="112267" y="32684"/>
                  <a:pt x="112763" y="32653"/>
                </a:cubicBezTo>
                <a:cubicBezTo>
                  <a:pt x="113395" y="32603"/>
                  <a:pt x="114015" y="32515"/>
                  <a:pt x="114635" y="32374"/>
                </a:cubicBezTo>
                <a:cubicBezTo>
                  <a:pt x="115367" y="32208"/>
                  <a:pt x="116074" y="31970"/>
                  <a:pt x="116756" y="31658"/>
                </a:cubicBezTo>
                <a:cubicBezTo>
                  <a:pt x="116865" y="31608"/>
                  <a:pt x="116973" y="31532"/>
                  <a:pt x="117102" y="31532"/>
                </a:cubicBezTo>
                <a:cubicBezTo>
                  <a:pt x="117111" y="31532"/>
                  <a:pt x="117121" y="31533"/>
                  <a:pt x="117131" y="31534"/>
                </a:cubicBezTo>
                <a:lnTo>
                  <a:pt x="117131" y="24853"/>
                </a:lnTo>
                <a:cubicBezTo>
                  <a:pt x="116998" y="24924"/>
                  <a:pt x="116873" y="25007"/>
                  <a:pt x="116740" y="25069"/>
                </a:cubicBezTo>
                <a:cubicBezTo>
                  <a:pt x="116478" y="25186"/>
                  <a:pt x="116220" y="25294"/>
                  <a:pt x="115953" y="25394"/>
                </a:cubicBezTo>
                <a:cubicBezTo>
                  <a:pt x="114855" y="25793"/>
                  <a:pt x="113724" y="26043"/>
                  <a:pt x="112547" y="26064"/>
                </a:cubicBezTo>
                <a:cubicBezTo>
                  <a:pt x="112155" y="26071"/>
                  <a:pt x="111762" y="26073"/>
                  <a:pt x="111368" y="26073"/>
                </a:cubicBezTo>
                <a:cubicBezTo>
                  <a:pt x="110831" y="26073"/>
                  <a:pt x="110293" y="26068"/>
                  <a:pt x="109755" y="26064"/>
                </a:cubicBezTo>
                <a:cubicBezTo>
                  <a:pt x="108940" y="26051"/>
                  <a:pt x="108133" y="25914"/>
                  <a:pt x="107347" y="25693"/>
                </a:cubicBezTo>
                <a:cubicBezTo>
                  <a:pt x="104161" y="24799"/>
                  <a:pt x="101764" y="22890"/>
                  <a:pt x="100184" y="19990"/>
                </a:cubicBezTo>
                <a:cubicBezTo>
                  <a:pt x="99335" y="18431"/>
                  <a:pt x="98894" y="16754"/>
                  <a:pt x="98853" y="14978"/>
                </a:cubicBezTo>
                <a:cubicBezTo>
                  <a:pt x="98849" y="14749"/>
                  <a:pt x="98849" y="14516"/>
                  <a:pt x="98849" y="14279"/>
                </a:cubicBezTo>
                <a:cubicBezTo>
                  <a:pt x="98849" y="13347"/>
                  <a:pt x="98857" y="12420"/>
                  <a:pt x="98849" y="11488"/>
                </a:cubicBezTo>
                <a:cubicBezTo>
                  <a:pt x="98836" y="10431"/>
                  <a:pt x="98703" y="9396"/>
                  <a:pt x="98416" y="8385"/>
                </a:cubicBezTo>
                <a:cubicBezTo>
                  <a:pt x="97422" y="4870"/>
                  <a:pt x="94818" y="2020"/>
                  <a:pt x="91398" y="731"/>
                </a:cubicBezTo>
                <a:cubicBezTo>
                  <a:pt x="90209" y="282"/>
                  <a:pt x="88977" y="24"/>
                  <a:pt x="87705" y="7"/>
                </a:cubicBezTo>
                <a:cubicBezTo>
                  <a:pt x="87393" y="2"/>
                  <a:pt x="87080" y="1"/>
                  <a:pt x="867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8"/>
          <p:cNvSpPr/>
          <p:nvPr/>
        </p:nvSpPr>
        <p:spPr>
          <a:xfrm>
            <a:off x="328" y="2282290"/>
            <a:ext cx="2402249" cy="709806"/>
          </a:xfrm>
          <a:custGeom>
            <a:avLst/>
            <a:gdLst/>
            <a:ahLst/>
            <a:cxnLst/>
            <a:rect l="l" t="t" r="r" b="b"/>
            <a:pathLst>
              <a:path w="117140" h="34612" extrusionOk="0">
                <a:moveTo>
                  <a:pt x="37057" y="1"/>
                </a:moveTo>
                <a:cubicBezTo>
                  <a:pt x="36805" y="1"/>
                  <a:pt x="36553" y="6"/>
                  <a:pt x="36303" y="19"/>
                </a:cubicBezTo>
                <a:cubicBezTo>
                  <a:pt x="35742" y="53"/>
                  <a:pt x="35176" y="78"/>
                  <a:pt x="34618" y="173"/>
                </a:cubicBezTo>
                <a:cubicBezTo>
                  <a:pt x="34435" y="203"/>
                  <a:pt x="34261" y="227"/>
                  <a:pt x="34078" y="261"/>
                </a:cubicBezTo>
                <a:cubicBezTo>
                  <a:pt x="33092" y="435"/>
                  <a:pt x="32148" y="768"/>
                  <a:pt x="31249" y="1205"/>
                </a:cubicBezTo>
                <a:cubicBezTo>
                  <a:pt x="30484" y="1575"/>
                  <a:pt x="29772" y="2037"/>
                  <a:pt x="29107" y="2569"/>
                </a:cubicBezTo>
                <a:cubicBezTo>
                  <a:pt x="28649" y="2931"/>
                  <a:pt x="28233" y="3339"/>
                  <a:pt x="27834" y="3759"/>
                </a:cubicBezTo>
                <a:cubicBezTo>
                  <a:pt x="27605" y="4004"/>
                  <a:pt x="27397" y="4258"/>
                  <a:pt x="27193" y="4524"/>
                </a:cubicBezTo>
                <a:cubicBezTo>
                  <a:pt x="26449" y="5498"/>
                  <a:pt x="25879" y="6563"/>
                  <a:pt x="25459" y="7707"/>
                </a:cubicBezTo>
                <a:cubicBezTo>
                  <a:pt x="25217" y="8360"/>
                  <a:pt x="25072" y="9046"/>
                  <a:pt x="24947" y="9732"/>
                </a:cubicBezTo>
                <a:cubicBezTo>
                  <a:pt x="24860" y="10227"/>
                  <a:pt x="24839" y="10722"/>
                  <a:pt x="24839" y="11222"/>
                </a:cubicBezTo>
                <a:cubicBezTo>
                  <a:pt x="24843" y="12299"/>
                  <a:pt x="24839" y="13381"/>
                  <a:pt x="24839" y="14462"/>
                </a:cubicBezTo>
                <a:cubicBezTo>
                  <a:pt x="24839" y="14724"/>
                  <a:pt x="24839" y="14990"/>
                  <a:pt x="24781" y="15257"/>
                </a:cubicBezTo>
                <a:cubicBezTo>
                  <a:pt x="24760" y="15340"/>
                  <a:pt x="24760" y="15423"/>
                  <a:pt x="24756" y="15506"/>
                </a:cubicBezTo>
                <a:cubicBezTo>
                  <a:pt x="24689" y="16958"/>
                  <a:pt x="24294" y="18318"/>
                  <a:pt x="23670" y="19624"/>
                </a:cubicBezTo>
                <a:cubicBezTo>
                  <a:pt x="23304" y="20377"/>
                  <a:pt x="22871" y="21084"/>
                  <a:pt x="22351" y="21733"/>
                </a:cubicBezTo>
                <a:cubicBezTo>
                  <a:pt x="22068" y="22099"/>
                  <a:pt x="21765" y="22453"/>
                  <a:pt x="21436" y="22786"/>
                </a:cubicBezTo>
                <a:cubicBezTo>
                  <a:pt x="21145" y="23081"/>
                  <a:pt x="20825" y="23343"/>
                  <a:pt x="20500" y="23605"/>
                </a:cubicBezTo>
                <a:cubicBezTo>
                  <a:pt x="20271" y="23801"/>
                  <a:pt x="20030" y="23971"/>
                  <a:pt x="19785" y="24146"/>
                </a:cubicBezTo>
                <a:cubicBezTo>
                  <a:pt x="19369" y="24454"/>
                  <a:pt x="18915" y="24707"/>
                  <a:pt x="18454" y="24932"/>
                </a:cubicBezTo>
                <a:cubicBezTo>
                  <a:pt x="17459" y="25410"/>
                  <a:pt x="16436" y="25801"/>
                  <a:pt x="15338" y="25955"/>
                </a:cubicBezTo>
                <a:cubicBezTo>
                  <a:pt x="14989" y="26005"/>
                  <a:pt x="14647" y="26068"/>
                  <a:pt x="14302" y="26113"/>
                </a:cubicBezTo>
                <a:cubicBezTo>
                  <a:pt x="14169" y="26130"/>
                  <a:pt x="14040" y="26134"/>
                  <a:pt x="13903" y="26134"/>
                </a:cubicBezTo>
                <a:lnTo>
                  <a:pt x="11062" y="26134"/>
                </a:lnTo>
                <a:cubicBezTo>
                  <a:pt x="10841" y="26134"/>
                  <a:pt x="10629" y="26118"/>
                  <a:pt x="10417" y="26076"/>
                </a:cubicBezTo>
                <a:cubicBezTo>
                  <a:pt x="10138" y="26026"/>
                  <a:pt x="9860" y="25993"/>
                  <a:pt x="9577" y="25951"/>
                </a:cubicBezTo>
                <a:cubicBezTo>
                  <a:pt x="8886" y="25843"/>
                  <a:pt x="8216" y="25660"/>
                  <a:pt x="7568" y="25394"/>
                </a:cubicBezTo>
                <a:cubicBezTo>
                  <a:pt x="7272" y="25277"/>
                  <a:pt x="6973" y="25173"/>
                  <a:pt x="6690" y="25032"/>
                </a:cubicBezTo>
                <a:cubicBezTo>
                  <a:pt x="6107" y="24745"/>
                  <a:pt x="5546" y="24425"/>
                  <a:pt x="5018" y="24050"/>
                </a:cubicBezTo>
                <a:cubicBezTo>
                  <a:pt x="4523" y="23705"/>
                  <a:pt x="4065" y="23322"/>
                  <a:pt x="3628" y="22915"/>
                </a:cubicBezTo>
                <a:cubicBezTo>
                  <a:pt x="3096" y="22415"/>
                  <a:pt x="2647" y="21837"/>
                  <a:pt x="2218" y="21242"/>
                </a:cubicBezTo>
                <a:cubicBezTo>
                  <a:pt x="1644" y="20440"/>
                  <a:pt x="1199" y="19566"/>
                  <a:pt x="854" y="18647"/>
                </a:cubicBezTo>
                <a:cubicBezTo>
                  <a:pt x="592" y="17960"/>
                  <a:pt x="404" y="17257"/>
                  <a:pt x="292" y="16529"/>
                </a:cubicBezTo>
                <a:cubicBezTo>
                  <a:pt x="238" y="16201"/>
                  <a:pt x="188" y="15876"/>
                  <a:pt x="180" y="15544"/>
                </a:cubicBezTo>
                <a:cubicBezTo>
                  <a:pt x="180" y="15419"/>
                  <a:pt x="126" y="15319"/>
                  <a:pt x="1" y="15273"/>
                </a:cubicBezTo>
                <a:lnTo>
                  <a:pt x="1" y="23655"/>
                </a:lnTo>
                <a:cubicBezTo>
                  <a:pt x="117" y="23705"/>
                  <a:pt x="188" y="23792"/>
                  <a:pt x="188" y="23925"/>
                </a:cubicBezTo>
                <a:cubicBezTo>
                  <a:pt x="188" y="24258"/>
                  <a:pt x="242" y="24583"/>
                  <a:pt x="292" y="24911"/>
                </a:cubicBezTo>
                <a:cubicBezTo>
                  <a:pt x="459" y="26018"/>
                  <a:pt x="812" y="27074"/>
                  <a:pt x="1278" y="28089"/>
                </a:cubicBezTo>
                <a:cubicBezTo>
                  <a:pt x="1594" y="28772"/>
                  <a:pt x="2018" y="29395"/>
                  <a:pt x="2447" y="30003"/>
                </a:cubicBezTo>
                <a:cubicBezTo>
                  <a:pt x="2622" y="30240"/>
                  <a:pt x="2809" y="30481"/>
                  <a:pt x="3017" y="30693"/>
                </a:cubicBezTo>
                <a:cubicBezTo>
                  <a:pt x="3479" y="31172"/>
                  <a:pt x="3936" y="31650"/>
                  <a:pt x="4460" y="32066"/>
                </a:cubicBezTo>
                <a:cubicBezTo>
                  <a:pt x="5063" y="32540"/>
                  <a:pt x="5704" y="32956"/>
                  <a:pt x="6378" y="33314"/>
                </a:cubicBezTo>
                <a:cubicBezTo>
                  <a:pt x="7360" y="33830"/>
                  <a:pt x="8404" y="34158"/>
                  <a:pt x="9481" y="34391"/>
                </a:cubicBezTo>
                <a:cubicBezTo>
                  <a:pt x="9527" y="34400"/>
                  <a:pt x="9573" y="34408"/>
                  <a:pt x="9627" y="34412"/>
                </a:cubicBezTo>
                <a:cubicBezTo>
                  <a:pt x="9992" y="34439"/>
                  <a:pt x="10351" y="34535"/>
                  <a:pt x="10716" y="34535"/>
                </a:cubicBezTo>
                <a:cubicBezTo>
                  <a:pt x="10749" y="34535"/>
                  <a:pt x="10783" y="34534"/>
                  <a:pt x="10816" y="34533"/>
                </a:cubicBezTo>
                <a:cubicBezTo>
                  <a:pt x="10828" y="34531"/>
                  <a:pt x="10840" y="34530"/>
                  <a:pt x="10852" y="34530"/>
                </a:cubicBezTo>
                <a:cubicBezTo>
                  <a:pt x="10891" y="34530"/>
                  <a:pt x="10931" y="34539"/>
                  <a:pt x="10966" y="34545"/>
                </a:cubicBezTo>
                <a:cubicBezTo>
                  <a:pt x="11205" y="34602"/>
                  <a:pt x="11444" y="34608"/>
                  <a:pt x="11688" y="34608"/>
                </a:cubicBezTo>
                <a:cubicBezTo>
                  <a:pt x="11745" y="34608"/>
                  <a:pt x="11803" y="34608"/>
                  <a:pt x="11860" y="34608"/>
                </a:cubicBezTo>
                <a:lnTo>
                  <a:pt x="13108" y="34608"/>
                </a:lnTo>
                <a:cubicBezTo>
                  <a:pt x="13186" y="34610"/>
                  <a:pt x="13263" y="34611"/>
                  <a:pt x="13340" y="34611"/>
                </a:cubicBezTo>
                <a:cubicBezTo>
                  <a:pt x="13563" y="34611"/>
                  <a:pt x="13783" y="34598"/>
                  <a:pt x="14003" y="34545"/>
                </a:cubicBezTo>
                <a:cubicBezTo>
                  <a:pt x="14094" y="34520"/>
                  <a:pt x="14198" y="34520"/>
                  <a:pt x="14298" y="34520"/>
                </a:cubicBezTo>
                <a:cubicBezTo>
                  <a:pt x="14789" y="34520"/>
                  <a:pt x="15255" y="34420"/>
                  <a:pt x="15729" y="34325"/>
                </a:cubicBezTo>
                <a:cubicBezTo>
                  <a:pt x="16532" y="34150"/>
                  <a:pt x="17301" y="33892"/>
                  <a:pt x="18046" y="33564"/>
                </a:cubicBezTo>
                <a:cubicBezTo>
                  <a:pt x="18308" y="33451"/>
                  <a:pt x="18562" y="33331"/>
                  <a:pt x="18807" y="33185"/>
                </a:cubicBezTo>
                <a:cubicBezTo>
                  <a:pt x="19223" y="32940"/>
                  <a:pt x="19627" y="32682"/>
                  <a:pt x="20030" y="32411"/>
                </a:cubicBezTo>
                <a:cubicBezTo>
                  <a:pt x="20429" y="32141"/>
                  <a:pt x="20804" y="31837"/>
                  <a:pt x="21149" y="31496"/>
                </a:cubicBezTo>
                <a:cubicBezTo>
                  <a:pt x="21307" y="31330"/>
                  <a:pt x="21469" y="31155"/>
                  <a:pt x="21640" y="31001"/>
                </a:cubicBezTo>
                <a:cubicBezTo>
                  <a:pt x="21973" y="30693"/>
                  <a:pt x="22256" y="30344"/>
                  <a:pt x="22514" y="29982"/>
                </a:cubicBezTo>
                <a:cubicBezTo>
                  <a:pt x="23096" y="29175"/>
                  <a:pt x="23628" y="28326"/>
                  <a:pt x="23982" y="27386"/>
                </a:cubicBezTo>
                <a:cubicBezTo>
                  <a:pt x="24419" y="26234"/>
                  <a:pt x="24747" y="25053"/>
                  <a:pt x="24768" y="23805"/>
                </a:cubicBezTo>
                <a:cubicBezTo>
                  <a:pt x="24768" y="23705"/>
                  <a:pt x="24776" y="23605"/>
                  <a:pt x="24797" y="23509"/>
                </a:cubicBezTo>
                <a:cubicBezTo>
                  <a:pt x="24851" y="23264"/>
                  <a:pt x="24851" y="23014"/>
                  <a:pt x="24851" y="22765"/>
                </a:cubicBezTo>
                <a:cubicBezTo>
                  <a:pt x="24851" y="21646"/>
                  <a:pt x="24860" y="20535"/>
                  <a:pt x="24851" y="19420"/>
                </a:cubicBezTo>
                <a:cubicBezTo>
                  <a:pt x="24843" y="18884"/>
                  <a:pt x="24926" y="18364"/>
                  <a:pt x="25009" y="17840"/>
                </a:cubicBezTo>
                <a:cubicBezTo>
                  <a:pt x="25113" y="17178"/>
                  <a:pt x="25334" y="16550"/>
                  <a:pt x="25550" y="15922"/>
                </a:cubicBezTo>
                <a:cubicBezTo>
                  <a:pt x="25858" y="15032"/>
                  <a:pt x="26328" y="14225"/>
                  <a:pt x="26840" y="13451"/>
                </a:cubicBezTo>
                <a:cubicBezTo>
                  <a:pt x="27189" y="12927"/>
                  <a:pt x="27584" y="12432"/>
                  <a:pt x="28054" y="11999"/>
                </a:cubicBezTo>
                <a:cubicBezTo>
                  <a:pt x="28233" y="11833"/>
                  <a:pt x="28408" y="11654"/>
                  <a:pt x="28583" y="11475"/>
                </a:cubicBezTo>
                <a:cubicBezTo>
                  <a:pt x="28911" y="11147"/>
                  <a:pt x="29281" y="10864"/>
                  <a:pt x="29660" y="10594"/>
                </a:cubicBezTo>
                <a:cubicBezTo>
                  <a:pt x="30176" y="10223"/>
                  <a:pt x="30725" y="9915"/>
                  <a:pt x="31291" y="9637"/>
                </a:cubicBezTo>
                <a:cubicBezTo>
                  <a:pt x="32206" y="9183"/>
                  <a:pt x="33167" y="8871"/>
                  <a:pt x="34169" y="8672"/>
                </a:cubicBezTo>
                <a:cubicBezTo>
                  <a:pt x="34494" y="8605"/>
                  <a:pt x="34826" y="8584"/>
                  <a:pt x="35155" y="8534"/>
                </a:cubicBezTo>
                <a:cubicBezTo>
                  <a:pt x="35405" y="8493"/>
                  <a:pt x="35650" y="8472"/>
                  <a:pt x="35900" y="8472"/>
                </a:cubicBezTo>
                <a:cubicBezTo>
                  <a:pt x="36192" y="8472"/>
                  <a:pt x="36485" y="8473"/>
                  <a:pt x="36777" y="8473"/>
                </a:cubicBezTo>
                <a:cubicBezTo>
                  <a:pt x="37215" y="8473"/>
                  <a:pt x="37653" y="8471"/>
                  <a:pt x="38092" y="8464"/>
                </a:cubicBezTo>
                <a:cubicBezTo>
                  <a:pt x="38123" y="8463"/>
                  <a:pt x="38155" y="8463"/>
                  <a:pt x="38187" y="8463"/>
                </a:cubicBezTo>
                <a:cubicBezTo>
                  <a:pt x="38840" y="8463"/>
                  <a:pt x="39483" y="8544"/>
                  <a:pt x="40122" y="8663"/>
                </a:cubicBezTo>
                <a:cubicBezTo>
                  <a:pt x="41915" y="8996"/>
                  <a:pt x="43537" y="9741"/>
                  <a:pt x="44993" y="10835"/>
                </a:cubicBezTo>
                <a:cubicBezTo>
                  <a:pt x="45351" y="11105"/>
                  <a:pt x="45696" y="11392"/>
                  <a:pt x="46008" y="11721"/>
                </a:cubicBezTo>
                <a:cubicBezTo>
                  <a:pt x="46303" y="12033"/>
                  <a:pt x="46607" y="12345"/>
                  <a:pt x="46881" y="12678"/>
                </a:cubicBezTo>
                <a:cubicBezTo>
                  <a:pt x="47326" y="13214"/>
                  <a:pt x="47722" y="13784"/>
                  <a:pt x="48063" y="14400"/>
                </a:cubicBezTo>
                <a:cubicBezTo>
                  <a:pt x="48603" y="15377"/>
                  <a:pt x="48999" y="16417"/>
                  <a:pt x="49232" y="17511"/>
                </a:cubicBezTo>
                <a:cubicBezTo>
                  <a:pt x="49386" y="18247"/>
                  <a:pt x="49502" y="18980"/>
                  <a:pt x="49490" y="19732"/>
                </a:cubicBezTo>
                <a:cubicBezTo>
                  <a:pt x="49481" y="20831"/>
                  <a:pt x="49490" y="21929"/>
                  <a:pt x="49490" y="23023"/>
                </a:cubicBezTo>
                <a:cubicBezTo>
                  <a:pt x="49490" y="23426"/>
                  <a:pt x="49469" y="23826"/>
                  <a:pt x="49569" y="24217"/>
                </a:cubicBezTo>
                <a:cubicBezTo>
                  <a:pt x="49585" y="24267"/>
                  <a:pt x="49581" y="24312"/>
                  <a:pt x="49585" y="24366"/>
                </a:cubicBezTo>
                <a:cubicBezTo>
                  <a:pt x="49606" y="24766"/>
                  <a:pt x="49681" y="25157"/>
                  <a:pt x="49772" y="25548"/>
                </a:cubicBezTo>
                <a:cubicBezTo>
                  <a:pt x="49985" y="26492"/>
                  <a:pt x="50284" y="27407"/>
                  <a:pt x="50750" y="28260"/>
                </a:cubicBezTo>
                <a:cubicBezTo>
                  <a:pt x="50796" y="28347"/>
                  <a:pt x="50837" y="28439"/>
                  <a:pt x="50883" y="28526"/>
                </a:cubicBezTo>
                <a:cubicBezTo>
                  <a:pt x="51303" y="29321"/>
                  <a:pt x="51811" y="30061"/>
                  <a:pt x="52422" y="30727"/>
                </a:cubicBezTo>
                <a:cubicBezTo>
                  <a:pt x="52693" y="31022"/>
                  <a:pt x="52955" y="31317"/>
                  <a:pt x="53267" y="31567"/>
                </a:cubicBezTo>
                <a:cubicBezTo>
                  <a:pt x="53333" y="31621"/>
                  <a:pt x="53383" y="31687"/>
                  <a:pt x="53445" y="31737"/>
                </a:cubicBezTo>
                <a:cubicBezTo>
                  <a:pt x="53608" y="31879"/>
                  <a:pt x="53770" y="32020"/>
                  <a:pt x="53940" y="32153"/>
                </a:cubicBezTo>
                <a:cubicBezTo>
                  <a:pt x="54673" y="32732"/>
                  <a:pt x="55475" y="33202"/>
                  <a:pt x="56328" y="33584"/>
                </a:cubicBezTo>
                <a:cubicBezTo>
                  <a:pt x="57056" y="33913"/>
                  <a:pt x="57813" y="34158"/>
                  <a:pt x="58599" y="34316"/>
                </a:cubicBezTo>
                <a:cubicBezTo>
                  <a:pt x="59093" y="34418"/>
                  <a:pt x="59590" y="34516"/>
                  <a:pt x="60099" y="34516"/>
                </a:cubicBezTo>
                <a:cubicBezTo>
                  <a:pt x="60109" y="34516"/>
                  <a:pt x="60120" y="34516"/>
                  <a:pt x="60130" y="34516"/>
                </a:cubicBezTo>
                <a:cubicBezTo>
                  <a:pt x="60213" y="34516"/>
                  <a:pt x="60301" y="34520"/>
                  <a:pt x="60380" y="34541"/>
                </a:cubicBezTo>
                <a:cubicBezTo>
                  <a:pt x="60625" y="34599"/>
                  <a:pt x="60875" y="34599"/>
                  <a:pt x="61120" y="34599"/>
                </a:cubicBezTo>
                <a:lnTo>
                  <a:pt x="62272" y="34599"/>
                </a:lnTo>
                <a:cubicBezTo>
                  <a:pt x="62371" y="34599"/>
                  <a:pt x="62470" y="34601"/>
                  <a:pt x="62569" y="34601"/>
                </a:cubicBezTo>
                <a:cubicBezTo>
                  <a:pt x="62817" y="34601"/>
                  <a:pt x="63066" y="34592"/>
                  <a:pt x="63312" y="34533"/>
                </a:cubicBezTo>
                <a:cubicBezTo>
                  <a:pt x="63360" y="34520"/>
                  <a:pt x="63410" y="34515"/>
                  <a:pt x="63461" y="34515"/>
                </a:cubicBezTo>
                <a:cubicBezTo>
                  <a:pt x="63476" y="34515"/>
                  <a:pt x="63492" y="34515"/>
                  <a:pt x="63508" y="34516"/>
                </a:cubicBezTo>
                <a:cubicBezTo>
                  <a:pt x="63545" y="34518"/>
                  <a:pt x="63582" y="34518"/>
                  <a:pt x="63619" y="34518"/>
                </a:cubicBezTo>
                <a:cubicBezTo>
                  <a:pt x="63968" y="34518"/>
                  <a:pt x="64309" y="34452"/>
                  <a:pt x="64648" y="34395"/>
                </a:cubicBezTo>
                <a:cubicBezTo>
                  <a:pt x="65122" y="34312"/>
                  <a:pt x="65592" y="34208"/>
                  <a:pt x="66049" y="34059"/>
                </a:cubicBezTo>
                <a:cubicBezTo>
                  <a:pt x="66578" y="33888"/>
                  <a:pt x="67089" y="33709"/>
                  <a:pt x="67580" y="33455"/>
                </a:cubicBezTo>
                <a:cubicBezTo>
                  <a:pt x="67967" y="33252"/>
                  <a:pt x="68354" y="33069"/>
                  <a:pt x="68724" y="32848"/>
                </a:cubicBezTo>
                <a:cubicBezTo>
                  <a:pt x="69465" y="32395"/>
                  <a:pt x="70134" y="31850"/>
                  <a:pt x="70754" y="31247"/>
                </a:cubicBezTo>
                <a:cubicBezTo>
                  <a:pt x="71012" y="30989"/>
                  <a:pt x="71245" y="30710"/>
                  <a:pt x="71486" y="30435"/>
                </a:cubicBezTo>
                <a:cubicBezTo>
                  <a:pt x="71944" y="29903"/>
                  <a:pt x="72331" y="29321"/>
                  <a:pt x="72672" y="28713"/>
                </a:cubicBezTo>
                <a:cubicBezTo>
                  <a:pt x="73321" y="27544"/>
                  <a:pt x="73787" y="26301"/>
                  <a:pt x="73986" y="24970"/>
                </a:cubicBezTo>
                <a:cubicBezTo>
                  <a:pt x="74065" y="24445"/>
                  <a:pt x="74136" y="23917"/>
                  <a:pt x="74132" y="23385"/>
                </a:cubicBezTo>
                <a:cubicBezTo>
                  <a:pt x="74115" y="22266"/>
                  <a:pt x="74128" y="21151"/>
                  <a:pt x="74128" y="20040"/>
                </a:cubicBezTo>
                <a:cubicBezTo>
                  <a:pt x="74128" y="19691"/>
                  <a:pt x="74115" y="19341"/>
                  <a:pt x="74198" y="19000"/>
                </a:cubicBezTo>
                <a:cubicBezTo>
                  <a:pt x="74215" y="18938"/>
                  <a:pt x="74219" y="18871"/>
                  <a:pt x="74219" y="18801"/>
                </a:cubicBezTo>
                <a:cubicBezTo>
                  <a:pt x="74236" y="18356"/>
                  <a:pt x="74319" y="17915"/>
                  <a:pt x="74423" y="17478"/>
                </a:cubicBezTo>
                <a:cubicBezTo>
                  <a:pt x="74610" y="16667"/>
                  <a:pt x="74864" y="15876"/>
                  <a:pt x="75230" y="15119"/>
                </a:cubicBezTo>
                <a:cubicBezTo>
                  <a:pt x="75550" y="14462"/>
                  <a:pt x="75904" y="13826"/>
                  <a:pt x="76337" y="13235"/>
                </a:cubicBezTo>
                <a:cubicBezTo>
                  <a:pt x="76628" y="12827"/>
                  <a:pt x="76952" y="12449"/>
                  <a:pt x="77277" y="12074"/>
                </a:cubicBezTo>
                <a:cubicBezTo>
                  <a:pt x="77693" y="11596"/>
                  <a:pt x="78204" y="11209"/>
                  <a:pt x="78691" y="10814"/>
                </a:cubicBezTo>
                <a:cubicBezTo>
                  <a:pt x="78737" y="10772"/>
                  <a:pt x="78799" y="10739"/>
                  <a:pt x="78853" y="10702"/>
                </a:cubicBezTo>
                <a:cubicBezTo>
                  <a:pt x="78920" y="10648"/>
                  <a:pt x="78990" y="10606"/>
                  <a:pt x="79057" y="10556"/>
                </a:cubicBezTo>
                <a:cubicBezTo>
                  <a:pt x="79569" y="10157"/>
                  <a:pt x="80139" y="9845"/>
                  <a:pt x="80725" y="9566"/>
                </a:cubicBezTo>
                <a:cubicBezTo>
                  <a:pt x="81466" y="9221"/>
                  <a:pt x="82231" y="8950"/>
                  <a:pt x="83030" y="8763"/>
                </a:cubicBezTo>
                <a:cubicBezTo>
                  <a:pt x="83204" y="8722"/>
                  <a:pt x="83383" y="8688"/>
                  <a:pt x="83562" y="8659"/>
                </a:cubicBezTo>
                <a:cubicBezTo>
                  <a:pt x="83845" y="8618"/>
                  <a:pt x="84124" y="8589"/>
                  <a:pt x="84402" y="8534"/>
                </a:cubicBezTo>
                <a:cubicBezTo>
                  <a:pt x="84681" y="8476"/>
                  <a:pt x="84964" y="8464"/>
                  <a:pt x="85243" y="8464"/>
                </a:cubicBezTo>
                <a:cubicBezTo>
                  <a:pt x="85692" y="8464"/>
                  <a:pt x="86141" y="8468"/>
                  <a:pt x="86590" y="8468"/>
                </a:cubicBezTo>
                <a:cubicBezTo>
                  <a:pt x="86890" y="8468"/>
                  <a:pt x="87189" y="8466"/>
                  <a:pt x="87489" y="8460"/>
                </a:cubicBezTo>
                <a:cubicBezTo>
                  <a:pt x="87516" y="8459"/>
                  <a:pt x="87544" y="8459"/>
                  <a:pt x="87571" y="8459"/>
                </a:cubicBezTo>
                <a:cubicBezTo>
                  <a:pt x="88079" y="8459"/>
                  <a:pt x="88577" y="8530"/>
                  <a:pt x="89074" y="8597"/>
                </a:cubicBezTo>
                <a:cubicBezTo>
                  <a:pt x="89373" y="8630"/>
                  <a:pt x="89664" y="8688"/>
                  <a:pt x="89956" y="8763"/>
                </a:cubicBezTo>
                <a:cubicBezTo>
                  <a:pt x="90471" y="8896"/>
                  <a:pt x="90983" y="9021"/>
                  <a:pt x="91474" y="9242"/>
                </a:cubicBezTo>
                <a:cubicBezTo>
                  <a:pt x="91669" y="9329"/>
                  <a:pt x="91877" y="9396"/>
                  <a:pt x="92077" y="9483"/>
                </a:cubicBezTo>
                <a:cubicBezTo>
                  <a:pt x="92306" y="9587"/>
                  <a:pt x="92526" y="9695"/>
                  <a:pt x="92747" y="9816"/>
                </a:cubicBezTo>
                <a:cubicBezTo>
                  <a:pt x="93242" y="10094"/>
                  <a:pt x="93724" y="10386"/>
                  <a:pt x="94178" y="10727"/>
                </a:cubicBezTo>
                <a:cubicBezTo>
                  <a:pt x="94390" y="10881"/>
                  <a:pt x="94610" y="11039"/>
                  <a:pt x="94798" y="11226"/>
                </a:cubicBezTo>
                <a:cubicBezTo>
                  <a:pt x="94881" y="11309"/>
                  <a:pt x="94972" y="11376"/>
                  <a:pt x="95060" y="11455"/>
                </a:cubicBezTo>
                <a:lnTo>
                  <a:pt x="95434" y="11783"/>
                </a:lnTo>
                <a:cubicBezTo>
                  <a:pt x="95692" y="11999"/>
                  <a:pt x="95871" y="12282"/>
                  <a:pt x="96095" y="12528"/>
                </a:cubicBezTo>
                <a:cubicBezTo>
                  <a:pt x="96412" y="12869"/>
                  <a:pt x="96699" y="13243"/>
                  <a:pt x="96944" y="13634"/>
                </a:cubicBezTo>
                <a:cubicBezTo>
                  <a:pt x="97485" y="14491"/>
                  <a:pt x="97959" y="15390"/>
                  <a:pt x="98263" y="16363"/>
                </a:cubicBezTo>
                <a:cubicBezTo>
                  <a:pt x="98529" y="17207"/>
                  <a:pt x="98753" y="18052"/>
                  <a:pt x="98778" y="18942"/>
                </a:cubicBezTo>
                <a:cubicBezTo>
                  <a:pt x="98778" y="19021"/>
                  <a:pt x="98791" y="19108"/>
                  <a:pt x="98812" y="19188"/>
                </a:cubicBezTo>
                <a:cubicBezTo>
                  <a:pt x="98862" y="19420"/>
                  <a:pt x="98862" y="19649"/>
                  <a:pt x="98862" y="19882"/>
                </a:cubicBezTo>
                <a:cubicBezTo>
                  <a:pt x="98862" y="20930"/>
                  <a:pt x="98857" y="21979"/>
                  <a:pt x="98862" y="23023"/>
                </a:cubicBezTo>
                <a:cubicBezTo>
                  <a:pt x="98866" y="23539"/>
                  <a:pt x="98837" y="24054"/>
                  <a:pt x="98957" y="24562"/>
                </a:cubicBezTo>
                <a:cubicBezTo>
                  <a:pt x="98961" y="24583"/>
                  <a:pt x="98961" y="24599"/>
                  <a:pt x="98961" y="24616"/>
                </a:cubicBezTo>
                <a:cubicBezTo>
                  <a:pt x="98970" y="24986"/>
                  <a:pt x="99049" y="25344"/>
                  <a:pt x="99144" y="25697"/>
                </a:cubicBezTo>
                <a:cubicBezTo>
                  <a:pt x="99365" y="26529"/>
                  <a:pt x="99627" y="27349"/>
                  <a:pt x="100018" y="28131"/>
                </a:cubicBezTo>
                <a:cubicBezTo>
                  <a:pt x="100288" y="28672"/>
                  <a:pt x="100605" y="29171"/>
                  <a:pt x="100933" y="29674"/>
                </a:cubicBezTo>
                <a:cubicBezTo>
                  <a:pt x="101208" y="30094"/>
                  <a:pt x="101536" y="30477"/>
                  <a:pt x="101861" y="30843"/>
                </a:cubicBezTo>
                <a:cubicBezTo>
                  <a:pt x="102443" y="31509"/>
                  <a:pt x="103121" y="32079"/>
                  <a:pt x="103853" y="32569"/>
                </a:cubicBezTo>
                <a:cubicBezTo>
                  <a:pt x="104752" y="33181"/>
                  <a:pt x="105717" y="33659"/>
                  <a:pt x="106749" y="33996"/>
                </a:cubicBezTo>
                <a:cubicBezTo>
                  <a:pt x="107639" y="34287"/>
                  <a:pt x="108546" y="34483"/>
                  <a:pt x="109481" y="34516"/>
                </a:cubicBezTo>
                <a:cubicBezTo>
                  <a:pt x="109565" y="34520"/>
                  <a:pt x="109652" y="34520"/>
                  <a:pt x="109731" y="34541"/>
                </a:cubicBezTo>
                <a:cubicBezTo>
                  <a:pt x="110006" y="34603"/>
                  <a:pt x="110293" y="34603"/>
                  <a:pt x="110571" y="34603"/>
                </a:cubicBezTo>
                <a:lnTo>
                  <a:pt x="111769" y="34603"/>
                </a:lnTo>
                <a:cubicBezTo>
                  <a:pt x="111829" y="34604"/>
                  <a:pt x="111889" y="34605"/>
                  <a:pt x="111949" y="34605"/>
                </a:cubicBezTo>
                <a:cubicBezTo>
                  <a:pt x="112187" y="34605"/>
                  <a:pt x="112424" y="34594"/>
                  <a:pt x="112664" y="34541"/>
                </a:cubicBezTo>
                <a:cubicBezTo>
                  <a:pt x="112755" y="34516"/>
                  <a:pt x="112859" y="34516"/>
                  <a:pt x="112959" y="34516"/>
                </a:cubicBezTo>
                <a:cubicBezTo>
                  <a:pt x="113246" y="34516"/>
                  <a:pt x="113521" y="34475"/>
                  <a:pt x="113799" y="34433"/>
                </a:cubicBezTo>
                <a:cubicBezTo>
                  <a:pt x="114839" y="34275"/>
                  <a:pt x="115838" y="33971"/>
                  <a:pt x="116794" y="33534"/>
                </a:cubicBezTo>
                <a:cubicBezTo>
                  <a:pt x="116898" y="33484"/>
                  <a:pt x="117015" y="33451"/>
                  <a:pt x="117123" y="33414"/>
                </a:cubicBezTo>
                <a:cubicBezTo>
                  <a:pt x="117123" y="30585"/>
                  <a:pt x="117123" y="27757"/>
                  <a:pt x="117140" y="24953"/>
                </a:cubicBezTo>
                <a:lnTo>
                  <a:pt x="117140" y="24953"/>
                </a:lnTo>
                <a:cubicBezTo>
                  <a:pt x="116087" y="25485"/>
                  <a:pt x="114981" y="25831"/>
                  <a:pt x="113824" y="26014"/>
                </a:cubicBezTo>
                <a:cubicBezTo>
                  <a:pt x="113334" y="26092"/>
                  <a:pt x="112836" y="26156"/>
                  <a:pt x="112331" y="26156"/>
                </a:cubicBezTo>
                <a:cubicBezTo>
                  <a:pt x="112300" y="26156"/>
                  <a:pt x="112270" y="26156"/>
                  <a:pt x="112239" y="26155"/>
                </a:cubicBezTo>
                <a:cubicBezTo>
                  <a:pt x="111962" y="26148"/>
                  <a:pt x="111682" y="26146"/>
                  <a:pt x="111403" y="26146"/>
                </a:cubicBezTo>
                <a:cubicBezTo>
                  <a:pt x="110983" y="26146"/>
                  <a:pt x="110562" y="26151"/>
                  <a:pt x="110143" y="26151"/>
                </a:cubicBezTo>
                <a:cubicBezTo>
                  <a:pt x="109789" y="26151"/>
                  <a:pt x="109448" y="26130"/>
                  <a:pt x="109099" y="26080"/>
                </a:cubicBezTo>
                <a:cubicBezTo>
                  <a:pt x="108704" y="26026"/>
                  <a:pt x="108308" y="25968"/>
                  <a:pt x="107917" y="25893"/>
                </a:cubicBezTo>
                <a:cubicBezTo>
                  <a:pt x="107576" y="25826"/>
                  <a:pt x="107244" y="25722"/>
                  <a:pt x="106911" y="25623"/>
                </a:cubicBezTo>
                <a:cubicBezTo>
                  <a:pt x="106075" y="25373"/>
                  <a:pt x="105293" y="25007"/>
                  <a:pt x="104540" y="24579"/>
                </a:cubicBezTo>
                <a:cubicBezTo>
                  <a:pt x="104086" y="24325"/>
                  <a:pt x="103670" y="24029"/>
                  <a:pt x="103263" y="23709"/>
                </a:cubicBezTo>
                <a:cubicBezTo>
                  <a:pt x="102680" y="23260"/>
                  <a:pt x="102169" y="22740"/>
                  <a:pt x="101674" y="22199"/>
                </a:cubicBezTo>
                <a:cubicBezTo>
                  <a:pt x="101204" y="21683"/>
                  <a:pt x="100800" y="21109"/>
                  <a:pt x="100455" y="20502"/>
                </a:cubicBezTo>
                <a:cubicBezTo>
                  <a:pt x="100205" y="20069"/>
                  <a:pt x="99968" y="19633"/>
                  <a:pt x="99773" y="19171"/>
                </a:cubicBezTo>
                <a:cubicBezTo>
                  <a:pt x="99465" y="18447"/>
                  <a:pt x="99236" y="17698"/>
                  <a:pt x="99078" y="16937"/>
                </a:cubicBezTo>
                <a:cubicBezTo>
                  <a:pt x="99011" y="16608"/>
                  <a:pt x="98953" y="16280"/>
                  <a:pt x="98907" y="15951"/>
                </a:cubicBezTo>
                <a:cubicBezTo>
                  <a:pt x="98878" y="15756"/>
                  <a:pt x="98870" y="15552"/>
                  <a:pt x="98870" y="15356"/>
                </a:cubicBezTo>
                <a:cubicBezTo>
                  <a:pt x="98866" y="14558"/>
                  <a:pt x="98862" y="13759"/>
                  <a:pt x="98862" y="12965"/>
                </a:cubicBezTo>
                <a:lnTo>
                  <a:pt x="98862" y="11617"/>
                </a:lnTo>
                <a:cubicBezTo>
                  <a:pt x="98862" y="11334"/>
                  <a:pt x="98866" y="11055"/>
                  <a:pt x="98803" y="10772"/>
                </a:cubicBezTo>
                <a:cubicBezTo>
                  <a:pt x="98783" y="10689"/>
                  <a:pt x="98778" y="10606"/>
                  <a:pt x="98778" y="10523"/>
                </a:cubicBezTo>
                <a:cubicBezTo>
                  <a:pt x="98766" y="10011"/>
                  <a:pt x="98662" y="9504"/>
                  <a:pt x="98550" y="9000"/>
                </a:cubicBezTo>
                <a:cubicBezTo>
                  <a:pt x="98404" y="8368"/>
                  <a:pt x="98229" y="7744"/>
                  <a:pt x="97971" y="7145"/>
                </a:cubicBezTo>
                <a:cubicBezTo>
                  <a:pt x="97551" y="6163"/>
                  <a:pt x="97027" y="5240"/>
                  <a:pt x="96357" y="4404"/>
                </a:cubicBezTo>
                <a:cubicBezTo>
                  <a:pt x="95941" y="3884"/>
                  <a:pt x="95471" y="3410"/>
                  <a:pt x="94989" y="2960"/>
                </a:cubicBezTo>
                <a:cubicBezTo>
                  <a:pt x="94469" y="2470"/>
                  <a:pt x="93870" y="2070"/>
                  <a:pt x="93267" y="1692"/>
                </a:cubicBezTo>
                <a:cubicBezTo>
                  <a:pt x="92585" y="1263"/>
                  <a:pt x="91857" y="943"/>
                  <a:pt x="91104" y="677"/>
                </a:cubicBezTo>
                <a:cubicBezTo>
                  <a:pt x="90492" y="465"/>
                  <a:pt x="89868" y="302"/>
                  <a:pt x="89223" y="203"/>
                </a:cubicBezTo>
                <a:cubicBezTo>
                  <a:pt x="88871" y="146"/>
                  <a:pt x="88526" y="94"/>
                  <a:pt x="88170" y="94"/>
                </a:cubicBezTo>
                <a:cubicBezTo>
                  <a:pt x="88156" y="94"/>
                  <a:pt x="88143" y="94"/>
                  <a:pt x="88129" y="94"/>
                </a:cubicBezTo>
                <a:cubicBezTo>
                  <a:pt x="88080" y="94"/>
                  <a:pt x="88025" y="94"/>
                  <a:pt x="87980" y="82"/>
                </a:cubicBezTo>
                <a:cubicBezTo>
                  <a:pt x="87715" y="23"/>
                  <a:pt x="87446" y="13"/>
                  <a:pt x="87176" y="13"/>
                </a:cubicBezTo>
                <a:cubicBezTo>
                  <a:pt x="87048" y="13"/>
                  <a:pt x="86919" y="15"/>
                  <a:pt x="86790" y="15"/>
                </a:cubicBezTo>
                <a:cubicBezTo>
                  <a:pt x="86585" y="15"/>
                  <a:pt x="86380" y="9"/>
                  <a:pt x="86176" y="9"/>
                </a:cubicBezTo>
                <a:cubicBezTo>
                  <a:pt x="86048" y="9"/>
                  <a:pt x="85920" y="11"/>
                  <a:pt x="85792" y="19"/>
                </a:cubicBezTo>
                <a:cubicBezTo>
                  <a:pt x="85197" y="53"/>
                  <a:pt x="84598" y="90"/>
                  <a:pt x="84007" y="173"/>
                </a:cubicBezTo>
                <a:cubicBezTo>
                  <a:pt x="83379" y="261"/>
                  <a:pt x="82763" y="394"/>
                  <a:pt x="82160" y="594"/>
                </a:cubicBezTo>
                <a:cubicBezTo>
                  <a:pt x="81428" y="826"/>
                  <a:pt x="80721" y="1109"/>
                  <a:pt x="80060" y="1504"/>
                </a:cubicBezTo>
                <a:cubicBezTo>
                  <a:pt x="79731" y="1696"/>
                  <a:pt x="79402" y="1900"/>
                  <a:pt x="79086" y="2112"/>
                </a:cubicBezTo>
                <a:cubicBezTo>
                  <a:pt x="78604" y="2432"/>
                  <a:pt x="78150" y="2802"/>
                  <a:pt x="77738" y="3214"/>
                </a:cubicBezTo>
                <a:lnTo>
                  <a:pt x="77422" y="3530"/>
                </a:lnTo>
                <a:cubicBezTo>
                  <a:pt x="76249" y="4695"/>
                  <a:pt x="75409" y="6080"/>
                  <a:pt x="74839" y="7628"/>
                </a:cubicBezTo>
                <a:cubicBezTo>
                  <a:pt x="74602" y="8289"/>
                  <a:pt x="74431" y="8963"/>
                  <a:pt x="74319" y="9658"/>
                </a:cubicBezTo>
                <a:cubicBezTo>
                  <a:pt x="74265" y="9953"/>
                  <a:pt x="74219" y="10244"/>
                  <a:pt x="74219" y="10544"/>
                </a:cubicBezTo>
                <a:cubicBezTo>
                  <a:pt x="74219" y="10577"/>
                  <a:pt x="74219" y="10614"/>
                  <a:pt x="74215" y="10643"/>
                </a:cubicBezTo>
                <a:cubicBezTo>
                  <a:pt x="74115" y="11138"/>
                  <a:pt x="74140" y="11638"/>
                  <a:pt x="74140" y="12137"/>
                </a:cubicBezTo>
                <a:cubicBezTo>
                  <a:pt x="74136" y="13069"/>
                  <a:pt x="74128" y="13996"/>
                  <a:pt x="74140" y="14928"/>
                </a:cubicBezTo>
                <a:cubicBezTo>
                  <a:pt x="74157" y="15668"/>
                  <a:pt x="74045" y="16384"/>
                  <a:pt x="73899" y="17103"/>
                </a:cubicBezTo>
                <a:cubicBezTo>
                  <a:pt x="73716" y="17985"/>
                  <a:pt x="73400" y="18830"/>
                  <a:pt x="73025" y="19645"/>
                </a:cubicBezTo>
                <a:cubicBezTo>
                  <a:pt x="72867" y="19994"/>
                  <a:pt x="72664" y="20319"/>
                  <a:pt x="72468" y="20648"/>
                </a:cubicBezTo>
                <a:cubicBezTo>
                  <a:pt x="72006" y="21400"/>
                  <a:pt x="71465" y="22087"/>
                  <a:pt x="70833" y="22719"/>
                </a:cubicBezTo>
                <a:cubicBezTo>
                  <a:pt x="70222" y="23331"/>
                  <a:pt x="69564" y="23892"/>
                  <a:pt x="68828" y="24350"/>
                </a:cubicBezTo>
                <a:cubicBezTo>
                  <a:pt x="68121" y="24791"/>
                  <a:pt x="67376" y="25165"/>
                  <a:pt x="66590" y="25448"/>
                </a:cubicBezTo>
                <a:cubicBezTo>
                  <a:pt x="65933" y="25681"/>
                  <a:pt x="65259" y="25885"/>
                  <a:pt x="64569" y="25985"/>
                </a:cubicBezTo>
                <a:cubicBezTo>
                  <a:pt x="64057" y="26054"/>
                  <a:pt x="63545" y="26139"/>
                  <a:pt x="63021" y="26139"/>
                </a:cubicBezTo>
                <a:cubicBezTo>
                  <a:pt x="63008" y="26139"/>
                  <a:pt x="62996" y="26139"/>
                  <a:pt x="62984" y="26138"/>
                </a:cubicBezTo>
                <a:cubicBezTo>
                  <a:pt x="62723" y="26137"/>
                  <a:pt x="62462" y="26137"/>
                  <a:pt x="62202" y="26137"/>
                </a:cubicBezTo>
                <a:cubicBezTo>
                  <a:pt x="61680" y="26137"/>
                  <a:pt x="61159" y="26138"/>
                  <a:pt x="60638" y="26138"/>
                </a:cubicBezTo>
                <a:cubicBezTo>
                  <a:pt x="60338" y="26138"/>
                  <a:pt x="60039" y="26130"/>
                  <a:pt x="59743" y="26072"/>
                </a:cubicBezTo>
                <a:cubicBezTo>
                  <a:pt x="59469" y="26018"/>
                  <a:pt x="59186" y="26009"/>
                  <a:pt x="58907" y="25955"/>
                </a:cubicBezTo>
                <a:cubicBezTo>
                  <a:pt x="57655" y="25718"/>
                  <a:pt x="56474" y="25298"/>
                  <a:pt x="55359" y="24674"/>
                </a:cubicBezTo>
                <a:cubicBezTo>
                  <a:pt x="54810" y="24362"/>
                  <a:pt x="54290" y="24000"/>
                  <a:pt x="53791" y="23613"/>
                </a:cubicBezTo>
                <a:cubicBezTo>
                  <a:pt x="53341" y="23264"/>
                  <a:pt x="52942" y="22869"/>
                  <a:pt x="52551" y="22457"/>
                </a:cubicBezTo>
                <a:cubicBezTo>
                  <a:pt x="52039" y="21912"/>
                  <a:pt x="51594" y="21313"/>
                  <a:pt x="51199" y="20673"/>
                </a:cubicBezTo>
                <a:cubicBezTo>
                  <a:pt x="50521" y="19579"/>
                  <a:pt x="50034" y="18397"/>
                  <a:pt x="49760" y="17133"/>
                </a:cubicBezTo>
                <a:cubicBezTo>
                  <a:pt x="49677" y="16762"/>
                  <a:pt x="49598" y="16388"/>
                  <a:pt x="49577" y="16005"/>
                </a:cubicBezTo>
                <a:cubicBezTo>
                  <a:pt x="49577" y="15972"/>
                  <a:pt x="49577" y="15939"/>
                  <a:pt x="49573" y="15905"/>
                </a:cubicBezTo>
                <a:cubicBezTo>
                  <a:pt x="49460" y="15381"/>
                  <a:pt x="49490" y="14845"/>
                  <a:pt x="49485" y="14316"/>
                </a:cubicBezTo>
                <a:cubicBezTo>
                  <a:pt x="49481" y="13368"/>
                  <a:pt x="49485" y="12415"/>
                  <a:pt x="49485" y="11471"/>
                </a:cubicBezTo>
                <a:cubicBezTo>
                  <a:pt x="49485" y="11076"/>
                  <a:pt x="49465" y="10681"/>
                  <a:pt x="49419" y="10282"/>
                </a:cubicBezTo>
                <a:cubicBezTo>
                  <a:pt x="49361" y="9816"/>
                  <a:pt x="49282" y="9358"/>
                  <a:pt x="49182" y="8909"/>
                </a:cubicBezTo>
                <a:cubicBezTo>
                  <a:pt x="49086" y="8455"/>
                  <a:pt x="48965" y="8002"/>
                  <a:pt x="48787" y="7569"/>
                </a:cubicBezTo>
                <a:cubicBezTo>
                  <a:pt x="48683" y="7311"/>
                  <a:pt x="48579" y="7045"/>
                  <a:pt x="48470" y="6787"/>
                </a:cubicBezTo>
                <a:cubicBezTo>
                  <a:pt x="48387" y="6604"/>
                  <a:pt x="48304" y="6421"/>
                  <a:pt x="48212" y="6247"/>
                </a:cubicBezTo>
                <a:cubicBezTo>
                  <a:pt x="47838" y="5564"/>
                  <a:pt x="47414" y="4903"/>
                  <a:pt x="46923" y="4296"/>
                </a:cubicBezTo>
                <a:cubicBezTo>
                  <a:pt x="46694" y="4013"/>
                  <a:pt x="46445" y="3742"/>
                  <a:pt x="46203" y="3468"/>
                </a:cubicBezTo>
                <a:cubicBezTo>
                  <a:pt x="46145" y="3405"/>
                  <a:pt x="46091" y="3347"/>
                  <a:pt x="46029" y="3293"/>
                </a:cubicBezTo>
                <a:cubicBezTo>
                  <a:pt x="45363" y="2690"/>
                  <a:pt x="44668" y="2116"/>
                  <a:pt x="43890" y="1663"/>
                </a:cubicBezTo>
                <a:cubicBezTo>
                  <a:pt x="42992" y="1143"/>
                  <a:pt x="42060" y="714"/>
                  <a:pt x="41049" y="456"/>
                </a:cubicBezTo>
                <a:cubicBezTo>
                  <a:pt x="40546" y="331"/>
                  <a:pt x="40047" y="219"/>
                  <a:pt x="39539" y="140"/>
                </a:cubicBezTo>
                <a:cubicBezTo>
                  <a:pt x="39506" y="136"/>
                  <a:pt x="39469" y="123"/>
                  <a:pt x="39440" y="123"/>
                </a:cubicBezTo>
                <a:cubicBezTo>
                  <a:pt x="38940" y="115"/>
                  <a:pt x="38445" y="40"/>
                  <a:pt x="37946" y="19"/>
                </a:cubicBezTo>
                <a:cubicBezTo>
                  <a:pt x="37651" y="8"/>
                  <a:pt x="37354" y="1"/>
                  <a:pt x="370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8"/>
          <p:cNvSpPr/>
          <p:nvPr/>
        </p:nvSpPr>
        <p:spPr>
          <a:xfrm>
            <a:off x="0" y="2138673"/>
            <a:ext cx="2402228" cy="679578"/>
          </a:xfrm>
          <a:custGeom>
            <a:avLst/>
            <a:gdLst/>
            <a:ahLst/>
            <a:cxnLst/>
            <a:rect l="l" t="t" r="r" b="b"/>
            <a:pathLst>
              <a:path w="117139" h="33138" extrusionOk="0">
                <a:moveTo>
                  <a:pt x="36369" y="11"/>
                </a:moveTo>
                <a:cubicBezTo>
                  <a:pt x="36039" y="11"/>
                  <a:pt x="35708" y="21"/>
                  <a:pt x="35379" y="84"/>
                </a:cubicBezTo>
                <a:cubicBezTo>
                  <a:pt x="35329" y="92"/>
                  <a:pt x="35279" y="92"/>
                  <a:pt x="35229" y="92"/>
                </a:cubicBezTo>
                <a:cubicBezTo>
                  <a:pt x="34822" y="97"/>
                  <a:pt x="34435" y="171"/>
                  <a:pt x="34044" y="255"/>
                </a:cubicBezTo>
                <a:cubicBezTo>
                  <a:pt x="32754" y="533"/>
                  <a:pt x="31523" y="978"/>
                  <a:pt x="30387" y="1669"/>
                </a:cubicBezTo>
                <a:cubicBezTo>
                  <a:pt x="29360" y="2297"/>
                  <a:pt x="28436" y="3058"/>
                  <a:pt x="27642" y="3961"/>
                </a:cubicBezTo>
                <a:cubicBezTo>
                  <a:pt x="26727" y="5005"/>
                  <a:pt x="26024" y="6191"/>
                  <a:pt x="25537" y="7497"/>
                </a:cubicBezTo>
                <a:cubicBezTo>
                  <a:pt x="25096" y="8674"/>
                  <a:pt x="24830" y="9884"/>
                  <a:pt x="24830" y="11149"/>
                </a:cubicBezTo>
                <a:cubicBezTo>
                  <a:pt x="24826" y="12047"/>
                  <a:pt x="24826" y="12942"/>
                  <a:pt x="24826" y="13840"/>
                </a:cubicBezTo>
                <a:cubicBezTo>
                  <a:pt x="24817" y="14373"/>
                  <a:pt x="24847" y="14901"/>
                  <a:pt x="24755" y="15433"/>
                </a:cubicBezTo>
                <a:cubicBezTo>
                  <a:pt x="24751" y="15463"/>
                  <a:pt x="24751" y="15500"/>
                  <a:pt x="24751" y="15529"/>
                </a:cubicBezTo>
                <a:cubicBezTo>
                  <a:pt x="24747" y="15849"/>
                  <a:pt x="24701" y="16161"/>
                  <a:pt x="24651" y="16473"/>
                </a:cubicBezTo>
                <a:cubicBezTo>
                  <a:pt x="24539" y="17214"/>
                  <a:pt x="24347" y="17938"/>
                  <a:pt x="24085" y="18641"/>
                </a:cubicBezTo>
                <a:cubicBezTo>
                  <a:pt x="23507" y="20188"/>
                  <a:pt x="22625" y="21540"/>
                  <a:pt x="21481" y="22734"/>
                </a:cubicBezTo>
                <a:cubicBezTo>
                  <a:pt x="21415" y="22804"/>
                  <a:pt x="21336" y="22867"/>
                  <a:pt x="21261" y="22933"/>
                </a:cubicBezTo>
                <a:lnTo>
                  <a:pt x="20965" y="23200"/>
                </a:lnTo>
                <a:cubicBezTo>
                  <a:pt x="19967" y="24131"/>
                  <a:pt x="18807" y="24805"/>
                  <a:pt x="17554" y="25321"/>
                </a:cubicBezTo>
                <a:cubicBezTo>
                  <a:pt x="16831" y="25616"/>
                  <a:pt x="16074" y="25820"/>
                  <a:pt x="15304" y="25966"/>
                </a:cubicBezTo>
                <a:cubicBezTo>
                  <a:pt x="14992" y="26024"/>
                  <a:pt x="14676" y="26028"/>
                  <a:pt x="14364" y="26082"/>
                </a:cubicBezTo>
                <a:cubicBezTo>
                  <a:pt x="14098" y="26128"/>
                  <a:pt x="13831" y="26136"/>
                  <a:pt x="13565" y="26136"/>
                </a:cubicBezTo>
                <a:cubicBezTo>
                  <a:pt x="13348" y="26139"/>
                  <a:pt x="13131" y="26140"/>
                  <a:pt x="12914" y="26140"/>
                </a:cubicBezTo>
                <a:cubicBezTo>
                  <a:pt x="12684" y="26140"/>
                  <a:pt x="12454" y="26139"/>
                  <a:pt x="12224" y="26139"/>
                </a:cubicBezTo>
                <a:cubicBezTo>
                  <a:pt x="11941" y="26139"/>
                  <a:pt x="11657" y="26140"/>
                  <a:pt x="11373" y="26145"/>
                </a:cubicBezTo>
                <a:cubicBezTo>
                  <a:pt x="11357" y="26145"/>
                  <a:pt x="11342" y="26145"/>
                  <a:pt x="11326" y="26145"/>
                </a:cubicBezTo>
                <a:cubicBezTo>
                  <a:pt x="10842" y="26145"/>
                  <a:pt x="10359" y="26084"/>
                  <a:pt x="9884" y="26007"/>
                </a:cubicBezTo>
                <a:cubicBezTo>
                  <a:pt x="8066" y="25716"/>
                  <a:pt x="6402" y="25034"/>
                  <a:pt x="4905" y="23961"/>
                </a:cubicBezTo>
                <a:cubicBezTo>
                  <a:pt x="4539" y="23699"/>
                  <a:pt x="4206" y="23399"/>
                  <a:pt x="3865" y="23108"/>
                </a:cubicBezTo>
                <a:cubicBezTo>
                  <a:pt x="3415" y="22725"/>
                  <a:pt x="3037" y="22285"/>
                  <a:pt x="2667" y="21839"/>
                </a:cubicBezTo>
                <a:cubicBezTo>
                  <a:pt x="2159" y="21220"/>
                  <a:pt x="1731" y="20550"/>
                  <a:pt x="1373" y="19830"/>
                </a:cubicBezTo>
                <a:cubicBezTo>
                  <a:pt x="703" y="18491"/>
                  <a:pt x="283" y="17085"/>
                  <a:pt x="183" y="15587"/>
                </a:cubicBezTo>
                <a:cubicBezTo>
                  <a:pt x="183" y="15542"/>
                  <a:pt x="171" y="15488"/>
                  <a:pt x="163" y="15442"/>
                </a:cubicBezTo>
                <a:cubicBezTo>
                  <a:pt x="146" y="15354"/>
                  <a:pt x="84" y="15300"/>
                  <a:pt x="0" y="15271"/>
                </a:cubicBezTo>
                <a:lnTo>
                  <a:pt x="0" y="22255"/>
                </a:lnTo>
                <a:cubicBezTo>
                  <a:pt x="125" y="22301"/>
                  <a:pt x="179" y="22401"/>
                  <a:pt x="183" y="22526"/>
                </a:cubicBezTo>
                <a:cubicBezTo>
                  <a:pt x="192" y="22859"/>
                  <a:pt x="242" y="23183"/>
                  <a:pt x="291" y="23512"/>
                </a:cubicBezTo>
                <a:cubicBezTo>
                  <a:pt x="408" y="24235"/>
                  <a:pt x="595" y="24943"/>
                  <a:pt x="853" y="25629"/>
                </a:cubicBezTo>
                <a:cubicBezTo>
                  <a:pt x="1202" y="26548"/>
                  <a:pt x="1648" y="27418"/>
                  <a:pt x="2222" y="28225"/>
                </a:cubicBezTo>
                <a:cubicBezTo>
                  <a:pt x="2642" y="28819"/>
                  <a:pt x="3091" y="29398"/>
                  <a:pt x="3632" y="29897"/>
                </a:cubicBezTo>
                <a:cubicBezTo>
                  <a:pt x="4073" y="30296"/>
                  <a:pt x="4530" y="30683"/>
                  <a:pt x="5017" y="31032"/>
                </a:cubicBezTo>
                <a:cubicBezTo>
                  <a:pt x="5549" y="31407"/>
                  <a:pt x="6111" y="31723"/>
                  <a:pt x="6693" y="32014"/>
                </a:cubicBezTo>
                <a:cubicBezTo>
                  <a:pt x="6972" y="32156"/>
                  <a:pt x="7276" y="32260"/>
                  <a:pt x="7567" y="32376"/>
                </a:cubicBezTo>
                <a:cubicBezTo>
                  <a:pt x="8216" y="32642"/>
                  <a:pt x="8886" y="32825"/>
                  <a:pt x="9580" y="32933"/>
                </a:cubicBezTo>
                <a:cubicBezTo>
                  <a:pt x="9859" y="32975"/>
                  <a:pt x="10142" y="33008"/>
                  <a:pt x="10416" y="33058"/>
                </a:cubicBezTo>
                <a:cubicBezTo>
                  <a:pt x="10628" y="33096"/>
                  <a:pt x="10841" y="33116"/>
                  <a:pt x="11061" y="33116"/>
                </a:cubicBezTo>
                <a:lnTo>
                  <a:pt x="13906" y="33116"/>
                </a:lnTo>
                <a:cubicBezTo>
                  <a:pt x="14039" y="33116"/>
                  <a:pt x="14177" y="33116"/>
                  <a:pt x="14306" y="33096"/>
                </a:cubicBezTo>
                <a:cubicBezTo>
                  <a:pt x="14655" y="33050"/>
                  <a:pt x="14996" y="32988"/>
                  <a:pt x="15341" y="32938"/>
                </a:cubicBezTo>
                <a:cubicBezTo>
                  <a:pt x="16444" y="32784"/>
                  <a:pt x="17463" y="32393"/>
                  <a:pt x="18453" y="31914"/>
                </a:cubicBezTo>
                <a:cubicBezTo>
                  <a:pt x="18919" y="31690"/>
                  <a:pt x="19364" y="31432"/>
                  <a:pt x="19784" y="31128"/>
                </a:cubicBezTo>
                <a:cubicBezTo>
                  <a:pt x="20030" y="30953"/>
                  <a:pt x="20275" y="30783"/>
                  <a:pt x="20504" y="30587"/>
                </a:cubicBezTo>
                <a:cubicBezTo>
                  <a:pt x="20824" y="30325"/>
                  <a:pt x="21148" y="30063"/>
                  <a:pt x="21440" y="29768"/>
                </a:cubicBezTo>
                <a:cubicBezTo>
                  <a:pt x="21760" y="29435"/>
                  <a:pt x="22064" y="29082"/>
                  <a:pt x="22355" y="28715"/>
                </a:cubicBezTo>
                <a:cubicBezTo>
                  <a:pt x="22875" y="28067"/>
                  <a:pt x="23312" y="27359"/>
                  <a:pt x="23669" y="26606"/>
                </a:cubicBezTo>
                <a:cubicBezTo>
                  <a:pt x="24289" y="25300"/>
                  <a:pt x="24688" y="23940"/>
                  <a:pt x="24755" y="22488"/>
                </a:cubicBezTo>
                <a:cubicBezTo>
                  <a:pt x="24763" y="22405"/>
                  <a:pt x="24767" y="22322"/>
                  <a:pt x="24784" y="22239"/>
                </a:cubicBezTo>
                <a:cubicBezTo>
                  <a:pt x="24838" y="21973"/>
                  <a:pt x="24838" y="21706"/>
                  <a:pt x="24838" y="21444"/>
                </a:cubicBezTo>
                <a:cubicBezTo>
                  <a:pt x="24838" y="20367"/>
                  <a:pt x="24847" y="19285"/>
                  <a:pt x="24838" y="18204"/>
                </a:cubicBezTo>
                <a:cubicBezTo>
                  <a:pt x="24834" y="17705"/>
                  <a:pt x="24859" y="17210"/>
                  <a:pt x="24951" y="16715"/>
                </a:cubicBezTo>
                <a:cubicBezTo>
                  <a:pt x="25075" y="16028"/>
                  <a:pt x="25221" y="15342"/>
                  <a:pt x="25458" y="14689"/>
                </a:cubicBezTo>
                <a:cubicBezTo>
                  <a:pt x="25878" y="13545"/>
                  <a:pt x="26452" y="12480"/>
                  <a:pt x="27197" y="11507"/>
                </a:cubicBezTo>
                <a:cubicBezTo>
                  <a:pt x="27396" y="11240"/>
                  <a:pt x="27604" y="10983"/>
                  <a:pt x="27833" y="10741"/>
                </a:cubicBezTo>
                <a:cubicBezTo>
                  <a:pt x="28237" y="10321"/>
                  <a:pt x="28653" y="9913"/>
                  <a:pt x="29110" y="9552"/>
                </a:cubicBezTo>
                <a:cubicBezTo>
                  <a:pt x="29776" y="9019"/>
                  <a:pt x="30487" y="8557"/>
                  <a:pt x="31253" y="8187"/>
                </a:cubicBezTo>
                <a:cubicBezTo>
                  <a:pt x="32151" y="7750"/>
                  <a:pt x="33091" y="7418"/>
                  <a:pt x="34081" y="7243"/>
                </a:cubicBezTo>
                <a:cubicBezTo>
                  <a:pt x="34260" y="7210"/>
                  <a:pt x="34439" y="7185"/>
                  <a:pt x="34622" y="7156"/>
                </a:cubicBezTo>
                <a:cubicBezTo>
                  <a:pt x="35175" y="7060"/>
                  <a:pt x="35745" y="7035"/>
                  <a:pt x="36307" y="7002"/>
                </a:cubicBezTo>
                <a:cubicBezTo>
                  <a:pt x="36557" y="6988"/>
                  <a:pt x="36808" y="6983"/>
                  <a:pt x="37059" y="6983"/>
                </a:cubicBezTo>
                <a:cubicBezTo>
                  <a:pt x="37356" y="6983"/>
                  <a:pt x="37653" y="6990"/>
                  <a:pt x="37950" y="7002"/>
                </a:cubicBezTo>
                <a:cubicBezTo>
                  <a:pt x="38449" y="7018"/>
                  <a:pt x="38940" y="7097"/>
                  <a:pt x="39439" y="7106"/>
                </a:cubicBezTo>
                <a:cubicBezTo>
                  <a:pt x="39472" y="7106"/>
                  <a:pt x="39510" y="7118"/>
                  <a:pt x="39539" y="7122"/>
                </a:cubicBezTo>
                <a:cubicBezTo>
                  <a:pt x="40050" y="7197"/>
                  <a:pt x="40554" y="7314"/>
                  <a:pt x="41053" y="7438"/>
                </a:cubicBezTo>
                <a:cubicBezTo>
                  <a:pt x="42060" y="7696"/>
                  <a:pt x="42996" y="8133"/>
                  <a:pt x="43890" y="8645"/>
                </a:cubicBezTo>
                <a:cubicBezTo>
                  <a:pt x="44672" y="9098"/>
                  <a:pt x="45362" y="9672"/>
                  <a:pt x="46028" y="10275"/>
                </a:cubicBezTo>
                <a:cubicBezTo>
                  <a:pt x="46090" y="10329"/>
                  <a:pt x="46149" y="10388"/>
                  <a:pt x="46207" y="10450"/>
                </a:cubicBezTo>
                <a:cubicBezTo>
                  <a:pt x="46444" y="10725"/>
                  <a:pt x="46694" y="10991"/>
                  <a:pt x="46922" y="11278"/>
                </a:cubicBezTo>
                <a:cubicBezTo>
                  <a:pt x="47417" y="11881"/>
                  <a:pt x="47833" y="12542"/>
                  <a:pt x="48212" y="13229"/>
                </a:cubicBezTo>
                <a:cubicBezTo>
                  <a:pt x="48312" y="13404"/>
                  <a:pt x="48395" y="13587"/>
                  <a:pt x="48474" y="13770"/>
                </a:cubicBezTo>
                <a:cubicBezTo>
                  <a:pt x="48582" y="14027"/>
                  <a:pt x="48686" y="14294"/>
                  <a:pt x="48790" y="14552"/>
                </a:cubicBezTo>
                <a:cubicBezTo>
                  <a:pt x="48961" y="14984"/>
                  <a:pt x="49081" y="15438"/>
                  <a:pt x="49185" y="15891"/>
                </a:cubicBezTo>
                <a:cubicBezTo>
                  <a:pt x="49289" y="16340"/>
                  <a:pt x="49360" y="16798"/>
                  <a:pt x="49418" y="17264"/>
                </a:cubicBezTo>
                <a:cubicBezTo>
                  <a:pt x="49464" y="17659"/>
                  <a:pt x="49485" y="18054"/>
                  <a:pt x="49485" y="18453"/>
                </a:cubicBezTo>
                <a:cubicBezTo>
                  <a:pt x="49485" y="19406"/>
                  <a:pt x="49481" y="20350"/>
                  <a:pt x="49485" y="21299"/>
                </a:cubicBezTo>
                <a:cubicBezTo>
                  <a:pt x="49493" y="21827"/>
                  <a:pt x="49464" y="22364"/>
                  <a:pt x="49576" y="22888"/>
                </a:cubicBezTo>
                <a:cubicBezTo>
                  <a:pt x="49580" y="22921"/>
                  <a:pt x="49580" y="22954"/>
                  <a:pt x="49580" y="22988"/>
                </a:cubicBezTo>
                <a:cubicBezTo>
                  <a:pt x="49605" y="23366"/>
                  <a:pt x="49680" y="23740"/>
                  <a:pt x="49763" y="24115"/>
                </a:cubicBezTo>
                <a:cubicBezTo>
                  <a:pt x="50038" y="25379"/>
                  <a:pt x="50521" y="26561"/>
                  <a:pt x="51203" y="27655"/>
                </a:cubicBezTo>
                <a:cubicBezTo>
                  <a:pt x="51598" y="28291"/>
                  <a:pt x="52039" y="28894"/>
                  <a:pt x="52555" y="29439"/>
                </a:cubicBezTo>
                <a:cubicBezTo>
                  <a:pt x="52937" y="29851"/>
                  <a:pt x="53345" y="30246"/>
                  <a:pt x="53790" y="30596"/>
                </a:cubicBezTo>
                <a:cubicBezTo>
                  <a:pt x="54289" y="30983"/>
                  <a:pt x="54809" y="31349"/>
                  <a:pt x="55362" y="31656"/>
                </a:cubicBezTo>
                <a:cubicBezTo>
                  <a:pt x="56469" y="32280"/>
                  <a:pt x="57654" y="32705"/>
                  <a:pt x="58907" y="32938"/>
                </a:cubicBezTo>
                <a:cubicBezTo>
                  <a:pt x="59185" y="32992"/>
                  <a:pt x="59468" y="33000"/>
                  <a:pt x="59747" y="33054"/>
                </a:cubicBezTo>
                <a:cubicBezTo>
                  <a:pt x="60042" y="33112"/>
                  <a:pt x="60338" y="33121"/>
                  <a:pt x="60641" y="33121"/>
                </a:cubicBezTo>
                <a:cubicBezTo>
                  <a:pt x="61160" y="33121"/>
                  <a:pt x="61682" y="33119"/>
                  <a:pt x="62203" y="33119"/>
                </a:cubicBezTo>
                <a:cubicBezTo>
                  <a:pt x="62464" y="33119"/>
                  <a:pt x="62724" y="33119"/>
                  <a:pt x="62983" y="33121"/>
                </a:cubicBezTo>
                <a:cubicBezTo>
                  <a:pt x="62996" y="33121"/>
                  <a:pt x="63009" y="33121"/>
                  <a:pt x="63022" y="33121"/>
                </a:cubicBezTo>
                <a:cubicBezTo>
                  <a:pt x="63545" y="33121"/>
                  <a:pt x="64057" y="33040"/>
                  <a:pt x="64572" y="32967"/>
                </a:cubicBezTo>
                <a:cubicBezTo>
                  <a:pt x="65267" y="32867"/>
                  <a:pt x="65932" y="32663"/>
                  <a:pt x="66594" y="32430"/>
                </a:cubicBezTo>
                <a:cubicBezTo>
                  <a:pt x="67384" y="32147"/>
                  <a:pt x="68120" y="31773"/>
                  <a:pt x="68828" y="31332"/>
                </a:cubicBezTo>
                <a:cubicBezTo>
                  <a:pt x="69568" y="30874"/>
                  <a:pt x="70221" y="30313"/>
                  <a:pt x="70837" y="29701"/>
                </a:cubicBezTo>
                <a:cubicBezTo>
                  <a:pt x="71465" y="29069"/>
                  <a:pt x="72006" y="28383"/>
                  <a:pt x="72467" y="27630"/>
                </a:cubicBezTo>
                <a:cubicBezTo>
                  <a:pt x="72667" y="27301"/>
                  <a:pt x="72871" y="26977"/>
                  <a:pt x="73025" y="26627"/>
                </a:cubicBezTo>
                <a:cubicBezTo>
                  <a:pt x="73399" y="25812"/>
                  <a:pt x="73715" y="24968"/>
                  <a:pt x="73898" y="24086"/>
                </a:cubicBezTo>
                <a:cubicBezTo>
                  <a:pt x="74044" y="23366"/>
                  <a:pt x="74152" y="22646"/>
                  <a:pt x="74144" y="21910"/>
                </a:cubicBezTo>
                <a:cubicBezTo>
                  <a:pt x="74127" y="20978"/>
                  <a:pt x="74144" y="20051"/>
                  <a:pt x="74144" y="19119"/>
                </a:cubicBezTo>
                <a:cubicBezTo>
                  <a:pt x="74144" y="18620"/>
                  <a:pt x="74110" y="18121"/>
                  <a:pt x="74214" y="17626"/>
                </a:cubicBezTo>
                <a:cubicBezTo>
                  <a:pt x="74223" y="17597"/>
                  <a:pt x="74223" y="17559"/>
                  <a:pt x="74223" y="17526"/>
                </a:cubicBezTo>
                <a:cubicBezTo>
                  <a:pt x="74223" y="17226"/>
                  <a:pt x="74269" y="16935"/>
                  <a:pt x="74318" y="16640"/>
                </a:cubicBezTo>
                <a:cubicBezTo>
                  <a:pt x="74435" y="15945"/>
                  <a:pt x="74597" y="15267"/>
                  <a:pt x="74838" y="14610"/>
                </a:cubicBezTo>
                <a:cubicBezTo>
                  <a:pt x="75408" y="13067"/>
                  <a:pt x="76244" y="11677"/>
                  <a:pt x="77426" y="10512"/>
                </a:cubicBezTo>
                <a:lnTo>
                  <a:pt x="77742" y="10196"/>
                </a:lnTo>
                <a:cubicBezTo>
                  <a:pt x="78154" y="9785"/>
                  <a:pt x="78603" y="9414"/>
                  <a:pt x="79090" y="9094"/>
                </a:cubicBezTo>
                <a:cubicBezTo>
                  <a:pt x="79410" y="8886"/>
                  <a:pt x="79734" y="8682"/>
                  <a:pt x="80059" y="8487"/>
                </a:cubicBezTo>
                <a:cubicBezTo>
                  <a:pt x="80720" y="8092"/>
                  <a:pt x="81432" y="7813"/>
                  <a:pt x="82160" y="7576"/>
                </a:cubicBezTo>
                <a:cubicBezTo>
                  <a:pt x="82763" y="7376"/>
                  <a:pt x="83378" y="7243"/>
                  <a:pt x="84007" y="7156"/>
                </a:cubicBezTo>
                <a:cubicBezTo>
                  <a:pt x="84601" y="7077"/>
                  <a:pt x="85192" y="7035"/>
                  <a:pt x="85791" y="7002"/>
                </a:cubicBezTo>
                <a:cubicBezTo>
                  <a:pt x="85919" y="6994"/>
                  <a:pt x="86047" y="6991"/>
                  <a:pt x="86175" y="6991"/>
                </a:cubicBezTo>
                <a:cubicBezTo>
                  <a:pt x="86380" y="6991"/>
                  <a:pt x="86585" y="6998"/>
                  <a:pt x="86789" y="6998"/>
                </a:cubicBezTo>
                <a:cubicBezTo>
                  <a:pt x="86902" y="6998"/>
                  <a:pt x="87016" y="6996"/>
                  <a:pt x="87129" y="6996"/>
                </a:cubicBezTo>
                <a:cubicBezTo>
                  <a:pt x="87412" y="6996"/>
                  <a:pt x="87697" y="7005"/>
                  <a:pt x="87979" y="7064"/>
                </a:cubicBezTo>
                <a:cubicBezTo>
                  <a:pt x="88033" y="7077"/>
                  <a:pt x="88079" y="7077"/>
                  <a:pt x="88129" y="7077"/>
                </a:cubicBezTo>
                <a:cubicBezTo>
                  <a:pt x="88142" y="7076"/>
                  <a:pt x="88156" y="7076"/>
                  <a:pt x="88169" y="7076"/>
                </a:cubicBezTo>
                <a:cubicBezTo>
                  <a:pt x="88525" y="7076"/>
                  <a:pt x="88870" y="7129"/>
                  <a:pt x="89223" y="7185"/>
                </a:cubicBezTo>
                <a:cubicBezTo>
                  <a:pt x="89863" y="7285"/>
                  <a:pt x="90492" y="7447"/>
                  <a:pt x="91103" y="7659"/>
                </a:cubicBezTo>
                <a:cubicBezTo>
                  <a:pt x="91860" y="7917"/>
                  <a:pt x="92588" y="8245"/>
                  <a:pt x="93266" y="8674"/>
                </a:cubicBezTo>
                <a:cubicBezTo>
                  <a:pt x="93869" y="9052"/>
                  <a:pt x="94464" y="9452"/>
                  <a:pt x="94988" y="9943"/>
                </a:cubicBezTo>
                <a:cubicBezTo>
                  <a:pt x="95471" y="10392"/>
                  <a:pt x="95941" y="10866"/>
                  <a:pt x="96357" y="11386"/>
                </a:cubicBezTo>
                <a:cubicBezTo>
                  <a:pt x="97027" y="12222"/>
                  <a:pt x="97551" y="13146"/>
                  <a:pt x="97975" y="14127"/>
                </a:cubicBezTo>
                <a:cubicBezTo>
                  <a:pt x="98229" y="14730"/>
                  <a:pt x="98403" y="15350"/>
                  <a:pt x="98549" y="15983"/>
                </a:cubicBezTo>
                <a:cubicBezTo>
                  <a:pt x="98670" y="16482"/>
                  <a:pt x="98769" y="16985"/>
                  <a:pt x="98778" y="17505"/>
                </a:cubicBezTo>
                <a:cubicBezTo>
                  <a:pt x="98786" y="17588"/>
                  <a:pt x="98790" y="17671"/>
                  <a:pt x="98807" y="17755"/>
                </a:cubicBezTo>
                <a:cubicBezTo>
                  <a:pt x="98869" y="18033"/>
                  <a:pt x="98861" y="18316"/>
                  <a:pt x="98861" y="18599"/>
                </a:cubicBezTo>
                <a:lnTo>
                  <a:pt x="98861" y="19947"/>
                </a:lnTo>
                <a:cubicBezTo>
                  <a:pt x="98869" y="20741"/>
                  <a:pt x="98869" y="21540"/>
                  <a:pt x="98873" y="22339"/>
                </a:cubicBezTo>
                <a:cubicBezTo>
                  <a:pt x="98878" y="22538"/>
                  <a:pt x="98882" y="22738"/>
                  <a:pt x="98911" y="22933"/>
                </a:cubicBezTo>
                <a:cubicBezTo>
                  <a:pt x="98957" y="23262"/>
                  <a:pt x="99015" y="23591"/>
                  <a:pt x="99081" y="23919"/>
                </a:cubicBezTo>
                <a:cubicBezTo>
                  <a:pt x="99244" y="24689"/>
                  <a:pt x="99464" y="25429"/>
                  <a:pt x="99772" y="26153"/>
                </a:cubicBezTo>
                <a:cubicBezTo>
                  <a:pt x="99972" y="26615"/>
                  <a:pt x="100205" y="27052"/>
                  <a:pt x="100454" y="27484"/>
                </a:cubicBezTo>
                <a:cubicBezTo>
                  <a:pt x="100804" y="28092"/>
                  <a:pt x="101203" y="28666"/>
                  <a:pt x="101677" y="29181"/>
                </a:cubicBezTo>
                <a:cubicBezTo>
                  <a:pt x="102168" y="29722"/>
                  <a:pt x="102680" y="30242"/>
                  <a:pt x="103262" y="30691"/>
                </a:cubicBezTo>
                <a:cubicBezTo>
                  <a:pt x="103674" y="31012"/>
                  <a:pt x="104094" y="31311"/>
                  <a:pt x="104539" y="31561"/>
                </a:cubicBezTo>
                <a:cubicBezTo>
                  <a:pt x="105300" y="31989"/>
                  <a:pt x="106074" y="32364"/>
                  <a:pt x="106910" y="32605"/>
                </a:cubicBezTo>
                <a:cubicBezTo>
                  <a:pt x="107243" y="32705"/>
                  <a:pt x="107576" y="32809"/>
                  <a:pt x="107921" y="32875"/>
                </a:cubicBezTo>
                <a:cubicBezTo>
                  <a:pt x="108312" y="32954"/>
                  <a:pt x="108707" y="33012"/>
                  <a:pt x="109102" y="33062"/>
                </a:cubicBezTo>
                <a:cubicBezTo>
                  <a:pt x="109448" y="33112"/>
                  <a:pt x="109797" y="33133"/>
                  <a:pt x="110146" y="33133"/>
                </a:cubicBezTo>
                <a:cubicBezTo>
                  <a:pt x="110563" y="33133"/>
                  <a:pt x="110983" y="33129"/>
                  <a:pt x="111403" y="33129"/>
                </a:cubicBezTo>
                <a:cubicBezTo>
                  <a:pt x="111683" y="33129"/>
                  <a:pt x="111963" y="33131"/>
                  <a:pt x="112243" y="33137"/>
                </a:cubicBezTo>
                <a:cubicBezTo>
                  <a:pt x="112273" y="33138"/>
                  <a:pt x="112303" y="33138"/>
                  <a:pt x="112334" y="33138"/>
                </a:cubicBezTo>
                <a:cubicBezTo>
                  <a:pt x="112836" y="33138"/>
                  <a:pt x="113337" y="33074"/>
                  <a:pt x="113828" y="32996"/>
                </a:cubicBezTo>
                <a:cubicBezTo>
                  <a:pt x="114984" y="32813"/>
                  <a:pt x="116095" y="32468"/>
                  <a:pt x="117139" y="31935"/>
                </a:cubicBezTo>
                <a:cubicBezTo>
                  <a:pt x="117139" y="29606"/>
                  <a:pt x="117139" y="27280"/>
                  <a:pt x="117126" y="24930"/>
                </a:cubicBezTo>
                <a:cubicBezTo>
                  <a:pt x="117081" y="24951"/>
                  <a:pt x="117039" y="24972"/>
                  <a:pt x="116993" y="24993"/>
                </a:cubicBezTo>
                <a:cubicBezTo>
                  <a:pt x="116253" y="25354"/>
                  <a:pt x="115492" y="25629"/>
                  <a:pt x="114693" y="25812"/>
                </a:cubicBezTo>
                <a:cubicBezTo>
                  <a:pt x="113835" y="26005"/>
                  <a:pt x="112962" y="26130"/>
                  <a:pt x="112078" y="26130"/>
                </a:cubicBezTo>
                <a:cubicBezTo>
                  <a:pt x="112011" y="26130"/>
                  <a:pt x="111944" y="26130"/>
                  <a:pt x="111877" y="26128"/>
                </a:cubicBezTo>
                <a:cubicBezTo>
                  <a:pt x="111773" y="26127"/>
                  <a:pt x="111668" y="26126"/>
                  <a:pt x="111564" y="26126"/>
                </a:cubicBezTo>
                <a:cubicBezTo>
                  <a:pt x="111354" y="26126"/>
                  <a:pt x="111143" y="26128"/>
                  <a:pt x="110933" y="26128"/>
                </a:cubicBezTo>
                <a:cubicBezTo>
                  <a:pt x="110833" y="26128"/>
                  <a:pt x="110734" y="26128"/>
                  <a:pt x="110634" y="26128"/>
                </a:cubicBezTo>
                <a:cubicBezTo>
                  <a:pt x="110087" y="26128"/>
                  <a:pt x="109536" y="26122"/>
                  <a:pt x="108990" y="26045"/>
                </a:cubicBezTo>
                <a:cubicBezTo>
                  <a:pt x="108628" y="25991"/>
                  <a:pt x="108270" y="25945"/>
                  <a:pt x="107908" y="25866"/>
                </a:cubicBezTo>
                <a:cubicBezTo>
                  <a:pt x="106931" y="25658"/>
                  <a:pt x="105995" y="25317"/>
                  <a:pt x="105101" y="24864"/>
                </a:cubicBezTo>
                <a:cubicBezTo>
                  <a:pt x="103749" y="24181"/>
                  <a:pt x="102588" y="23245"/>
                  <a:pt x="101602" y="22101"/>
                </a:cubicBezTo>
                <a:cubicBezTo>
                  <a:pt x="100878" y="21270"/>
                  <a:pt x="100296" y="20342"/>
                  <a:pt x="99851" y="19331"/>
                </a:cubicBezTo>
                <a:cubicBezTo>
                  <a:pt x="99215" y="17900"/>
                  <a:pt x="98861" y="16411"/>
                  <a:pt x="98861" y="14839"/>
                </a:cubicBezTo>
                <a:cubicBezTo>
                  <a:pt x="98861" y="13740"/>
                  <a:pt x="98861" y="12646"/>
                  <a:pt x="98857" y="11548"/>
                </a:cubicBezTo>
                <a:cubicBezTo>
                  <a:pt x="98853" y="11349"/>
                  <a:pt x="98849" y="11149"/>
                  <a:pt x="98832" y="10949"/>
                </a:cubicBezTo>
                <a:cubicBezTo>
                  <a:pt x="98819" y="10737"/>
                  <a:pt x="98794" y="10517"/>
                  <a:pt x="98774" y="10305"/>
                </a:cubicBezTo>
                <a:cubicBezTo>
                  <a:pt x="98765" y="10184"/>
                  <a:pt x="98753" y="10072"/>
                  <a:pt x="98736" y="9955"/>
                </a:cubicBezTo>
                <a:cubicBezTo>
                  <a:pt x="98653" y="9402"/>
                  <a:pt x="98528" y="8849"/>
                  <a:pt x="98378" y="8304"/>
                </a:cubicBezTo>
                <a:cubicBezTo>
                  <a:pt x="98233" y="7788"/>
                  <a:pt x="98050" y="7289"/>
                  <a:pt x="97829" y="6806"/>
                </a:cubicBezTo>
                <a:cubicBezTo>
                  <a:pt x="97447" y="5974"/>
                  <a:pt x="96981" y="5192"/>
                  <a:pt x="96415" y="4464"/>
                </a:cubicBezTo>
                <a:cubicBezTo>
                  <a:pt x="95908" y="3819"/>
                  <a:pt x="95338" y="3237"/>
                  <a:pt x="94718" y="2713"/>
                </a:cubicBezTo>
                <a:cubicBezTo>
                  <a:pt x="93774" y="1914"/>
                  <a:pt x="92717" y="1290"/>
                  <a:pt x="91561" y="837"/>
                </a:cubicBezTo>
                <a:cubicBezTo>
                  <a:pt x="90521" y="429"/>
                  <a:pt x="89447" y="155"/>
                  <a:pt x="88324" y="92"/>
                </a:cubicBezTo>
                <a:cubicBezTo>
                  <a:pt x="88254" y="88"/>
                  <a:pt x="88187" y="84"/>
                  <a:pt x="88125" y="72"/>
                </a:cubicBezTo>
                <a:cubicBezTo>
                  <a:pt x="87864" y="17"/>
                  <a:pt x="87603" y="13"/>
                  <a:pt x="87337" y="13"/>
                </a:cubicBezTo>
                <a:cubicBezTo>
                  <a:pt x="87302" y="13"/>
                  <a:pt x="87266" y="13"/>
                  <a:pt x="87230" y="13"/>
                </a:cubicBezTo>
                <a:lnTo>
                  <a:pt x="86082" y="13"/>
                </a:lnTo>
                <a:cubicBezTo>
                  <a:pt x="85650" y="22"/>
                  <a:pt x="85213" y="1"/>
                  <a:pt x="84789" y="84"/>
                </a:cubicBezTo>
                <a:cubicBezTo>
                  <a:pt x="84734" y="92"/>
                  <a:pt x="84689" y="92"/>
                  <a:pt x="84635" y="92"/>
                </a:cubicBezTo>
                <a:cubicBezTo>
                  <a:pt x="84052" y="113"/>
                  <a:pt x="83482" y="230"/>
                  <a:pt x="82917" y="363"/>
                </a:cubicBezTo>
                <a:cubicBezTo>
                  <a:pt x="81760" y="646"/>
                  <a:pt x="80679" y="1103"/>
                  <a:pt x="79660" y="1719"/>
                </a:cubicBezTo>
                <a:cubicBezTo>
                  <a:pt x="78570" y="2380"/>
                  <a:pt x="77634" y="3225"/>
                  <a:pt x="76810" y="4190"/>
                </a:cubicBezTo>
                <a:cubicBezTo>
                  <a:pt x="75978" y="5171"/>
                  <a:pt x="75338" y="6282"/>
                  <a:pt x="74892" y="7493"/>
                </a:cubicBezTo>
                <a:cubicBezTo>
                  <a:pt x="74535" y="8478"/>
                  <a:pt x="74277" y="9493"/>
                  <a:pt x="74223" y="10550"/>
                </a:cubicBezTo>
                <a:cubicBezTo>
                  <a:pt x="74214" y="10616"/>
                  <a:pt x="74210" y="10683"/>
                  <a:pt x="74202" y="10745"/>
                </a:cubicBezTo>
                <a:cubicBezTo>
                  <a:pt x="74144" y="11045"/>
                  <a:pt x="74144" y="11340"/>
                  <a:pt x="74144" y="11640"/>
                </a:cubicBezTo>
                <a:cubicBezTo>
                  <a:pt x="74144" y="12771"/>
                  <a:pt x="74140" y="13903"/>
                  <a:pt x="74144" y="15030"/>
                </a:cubicBezTo>
                <a:cubicBezTo>
                  <a:pt x="74148" y="15550"/>
                  <a:pt x="74081" y="16062"/>
                  <a:pt x="73998" y="16569"/>
                </a:cubicBezTo>
                <a:cubicBezTo>
                  <a:pt x="73857" y="17409"/>
                  <a:pt x="73628" y="18225"/>
                  <a:pt x="73295" y="19011"/>
                </a:cubicBezTo>
                <a:cubicBezTo>
                  <a:pt x="73083" y="19514"/>
                  <a:pt x="72842" y="20009"/>
                  <a:pt x="72563" y="20479"/>
                </a:cubicBezTo>
                <a:cubicBezTo>
                  <a:pt x="72193" y="21095"/>
                  <a:pt x="71789" y="21681"/>
                  <a:pt x="71303" y="22214"/>
                </a:cubicBezTo>
                <a:cubicBezTo>
                  <a:pt x="70708" y="22863"/>
                  <a:pt x="70071" y="23474"/>
                  <a:pt x="69348" y="23986"/>
                </a:cubicBezTo>
                <a:cubicBezTo>
                  <a:pt x="68653" y="24473"/>
                  <a:pt x="67912" y="24889"/>
                  <a:pt x="67135" y="25221"/>
                </a:cubicBezTo>
                <a:cubicBezTo>
                  <a:pt x="66244" y="25604"/>
                  <a:pt x="65321" y="25874"/>
                  <a:pt x="64356" y="26003"/>
                </a:cubicBezTo>
                <a:cubicBezTo>
                  <a:pt x="63886" y="26069"/>
                  <a:pt x="63413" y="26138"/>
                  <a:pt x="62933" y="26138"/>
                </a:cubicBezTo>
                <a:cubicBezTo>
                  <a:pt x="62894" y="26138"/>
                  <a:pt x="62855" y="26137"/>
                  <a:pt x="62817" y="26136"/>
                </a:cubicBezTo>
                <a:cubicBezTo>
                  <a:pt x="62519" y="26132"/>
                  <a:pt x="62221" y="26130"/>
                  <a:pt x="61922" y="26130"/>
                </a:cubicBezTo>
                <a:cubicBezTo>
                  <a:pt x="61623" y="26130"/>
                  <a:pt x="61323" y="26132"/>
                  <a:pt x="61024" y="26136"/>
                </a:cubicBezTo>
                <a:cubicBezTo>
                  <a:pt x="60977" y="26137"/>
                  <a:pt x="60931" y="26138"/>
                  <a:pt x="60884" y="26138"/>
                </a:cubicBezTo>
                <a:cubicBezTo>
                  <a:pt x="60199" y="26138"/>
                  <a:pt x="59518" y="26053"/>
                  <a:pt x="58844" y="25928"/>
                </a:cubicBezTo>
                <a:cubicBezTo>
                  <a:pt x="57779" y="25737"/>
                  <a:pt x="56756" y="25388"/>
                  <a:pt x="55787" y="24897"/>
                </a:cubicBezTo>
                <a:cubicBezTo>
                  <a:pt x="54714" y="24344"/>
                  <a:pt x="53744" y="23649"/>
                  <a:pt x="52887" y="22800"/>
                </a:cubicBezTo>
                <a:cubicBezTo>
                  <a:pt x="52600" y="22517"/>
                  <a:pt x="52334" y="22222"/>
                  <a:pt x="52085" y="21910"/>
                </a:cubicBezTo>
                <a:cubicBezTo>
                  <a:pt x="51357" y="21012"/>
                  <a:pt x="50766" y="20038"/>
                  <a:pt x="50329" y="18969"/>
                </a:cubicBezTo>
                <a:cubicBezTo>
                  <a:pt x="49984" y="18116"/>
                  <a:pt x="49734" y="17235"/>
                  <a:pt x="49610" y="16328"/>
                </a:cubicBezTo>
                <a:cubicBezTo>
                  <a:pt x="49543" y="15816"/>
                  <a:pt x="49476" y="15309"/>
                  <a:pt x="49481" y="14789"/>
                </a:cubicBezTo>
                <a:cubicBezTo>
                  <a:pt x="49485" y="13670"/>
                  <a:pt x="49472" y="12555"/>
                  <a:pt x="49481" y="11444"/>
                </a:cubicBezTo>
                <a:cubicBezTo>
                  <a:pt x="49485" y="10891"/>
                  <a:pt x="49431" y="10346"/>
                  <a:pt x="49352" y="9805"/>
                </a:cubicBezTo>
                <a:cubicBezTo>
                  <a:pt x="49214" y="8886"/>
                  <a:pt x="48965" y="7992"/>
                  <a:pt x="48607" y="7122"/>
                </a:cubicBezTo>
                <a:cubicBezTo>
                  <a:pt x="48328" y="6440"/>
                  <a:pt x="47983" y="5795"/>
                  <a:pt x="47580" y="5188"/>
                </a:cubicBezTo>
                <a:cubicBezTo>
                  <a:pt x="47288" y="4747"/>
                  <a:pt x="46956" y="4331"/>
                  <a:pt x="46610" y="3923"/>
                </a:cubicBezTo>
                <a:cubicBezTo>
                  <a:pt x="46144" y="3374"/>
                  <a:pt x="45612" y="2900"/>
                  <a:pt x="45050" y="2459"/>
                </a:cubicBezTo>
                <a:cubicBezTo>
                  <a:pt x="44343" y="1898"/>
                  <a:pt x="43570" y="1444"/>
                  <a:pt x="42754" y="1066"/>
                </a:cubicBezTo>
                <a:cubicBezTo>
                  <a:pt x="42010" y="720"/>
                  <a:pt x="41240" y="463"/>
                  <a:pt x="40437" y="296"/>
                </a:cubicBezTo>
                <a:cubicBezTo>
                  <a:pt x="39951" y="196"/>
                  <a:pt x="39460" y="130"/>
                  <a:pt x="38961" y="76"/>
                </a:cubicBezTo>
                <a:cubicBezTo>
                  <a:pt x="38449" y="26"/>
                  <a:pt x="37933" y="13"/>
                  <a:pt x="37417" y="13"/>
                </a:cubicBezTo>
                <a:lnTo>
                  <a:pt x="36818" y="13"/>
                </a:lnTo>
                <a:cubicBezTo>
                  <a:pt x="36669" y="13"/>
                  <a:pt x="36519" y="11"/>
                  <a:pt x="36369" y="1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8"/>
          <p:cNvSpPr/>
          <p:nvPr/>
        </p:nvSpPr>
        <p:spPr>
          <a:xfrm>
            <a:off x="0" y="2629468"/>
            <a:ext cx="2402064" cy="670534"/>
          </a:xfrm>
          <a:custGeom>
            <a:avLst/>
            <a:gdLst/>
            <a:ahLst/>
            <a:cxnLst/>
            <a:rect l="l" t="t" r="r" b="b"/>
            <a:pathLst>
              <a:path w="117131" h="32697" extrusionOk="0">
                <a:moveTo>
                  <a:pt x="86625" y="0"/>
                </a:moveTo>
                <a:cubicBezTo>
                  <a:pt x="86187" y="0"/>
                  <a:pt x="85749" y="4"/>
                  <a:pt x="85313" y="8"/>
                </a:cubicBezTo>
                <a:cubicBezTo>
                  <a:pt x="84393" y="12"/>
                  <a:pt x="83491" y="166"/>
                  <a:pt x="82609" y="407"/>
                </a:cubicBezTo>
                <a:cubicBezTo>
                  <a:pt x="79061" y="1372"/>
                  <a:pt x="76082" y="4089"/>
                  <a:pt x="74826" y="7670"/>
                </a:cubicBezTo>
                <a:cubicBezTo>
                  <a:pt x="74393" y="8906"/>
                  <a:pt x="74185" y="10183"/>
                  <a:pt x="74169" y="11485"/>
                </a:cubicBezTo>
                <a:cubicBezTo>
                  <a:pt x="74165" y="12001"/>
                  <a:pt x="74169" y="12516"/>
                  <a:pt x="74169" y="13032"/>
                </a:cubicBezTo>
                <a:cubicBezTo>
                  <a:pt x="74165" y="13698"/>
                  <a:pt x="74165" y="14363"/>
                  <a:pt x="74160" y="15029"/>
                </a:cubicBezTo>
                <a:cubicBezTo>
                  <a:pt x="74152" y="15728"/>
                  <a:pt x="74056" y="16422"/>
                  <a:pt x="73902" y="17100"/>
                </a:cubicBezTo>
                <a:cubicBezTo>
                  <a:pt x="73046" y="20936"/>
                  <a:pt x="70304" y="24055"/>
                  <a:pt x="66619" y="25399"/>
                </a:cubicBezTo>
                <a:cubicBezTo>
                  <a:pt x="65500" y="25811"/>
                  <a:pt x="64352" y="26056"/>
                  <a:pt x="63162" y="26077"/>
                </a:cubicBezTo>
                <a:cubicBezTo>
                  <a:pt x="62869" y="26080"/>
                  <a:pt x="62576" y="26081"/>
                  <a:pt x="62282" y="26081"/>
                </a:cubicBezTo>
                <a:cubicBezTo>
                  <a:pt x="61695" y="26081"/>
                  <a:pt x="61106" y="26077"/>
                  <a:pt x="60521" y="26077"/>
                </a:cubicBezTo>
                <a:cubicBezTo>
                  <a:pt x="59855" y="26073"/>
                  <a:pt x="59194" y="25977"/>
                  <a:pt x="58545" y="25832"/>
                </a:cubicBezTo>
                <a:cubicBezTo>
                  <a:pt x="54439" y="24925"/>
                  <a:pt x="51540" y="22030"/>
                  <a:pt x="50279" y="18773"/>
                </a:cubicBezTo>
                <a:cubicBezTo>
                  <a:pt x="49776" y="17471"/>
                  <a:pt x="49506" y="16127"/>
                  <a:pt x="49501" y="14734"/>
                </a:cubicBezTo>
                <a:cubicBezTo>
                  <a:pt x="49497" y="13635"/>
                  <a:pt x="49497" y="12537"/>
                  <a:pt x="49501" y="11439"/>
                </a:cubicBezTo>
                <a:cubicBezTo>
                  <a:pt x="49501" y="10686"/>
                  <a:pt x="49422" y="9942"/>
                  <a:pt x="49273" y="9209"/>
                </a:cubicBezTo>
                <a:cubicBezTo>
                  <a:pt x="48457" y="5233"/>
                  <a:pt x="45683" y="2121"/>
                  <a:pt x="42105" y="749"/>
                </a:cubicBezTo>
                <a:cubicBezTo>
                  <a:pt x="40887" y="283"/>
                  <a:pt x="39622" y="16"/>
                  <a:pt x="38312" y="4"/>
                </a:cubicBezTo>
                <a:cubicBezTo>
                  <a:pt x="38057" y="3"/>
                  <a:pt x="37801" y="2"/>
                  <a:pt x="37546" y="2"/>
                </a:cubicBezTo>
                <a:cubicBezTo>
                  <a:pt x="37036" y="2"/>
                  <a:pt x="36527" y="4"/>
                  <a:pt x="36020" y="4"/>
                </a:cubicBezTo>
                <a:cubicBezTo>
                  <a:pt x="36005" y="4"/>
                  <a:pt x="35991" y="4"/>
                  <a:pt x="35977" y="4"/>
                </a:cubicBezTo>
                <a:cubicBezTo>
                  <a:pt x="35119" y="4"/>
                  <a:pt x="34280" y="128"/>
                  <a:pt x="33453" y="353"/>
                </a:cubicBezTo>
                <a:cubicBezTo>
                  <a:pt x="30134" y="1264"/>
                  <a:pt x="27663" y="3244"/>
                  <a:pt x="26065" y="6298"/>
                </a:cubicBezTo>
                <a:cubicBezTo>
                  <a:pt x="25462" y="7442"/>
                  <a:pt x="25100" y="8664"/>
                  <a:pt x="24926" y="9942"/>
                </a:cubicBezTo>
                <a:cubicBezTo>
                  <a:pt x="24859" y="10453"/>
                  <a:pt x="24834" y="10965"/>
                  <a:pt x="24834" y="11481"/>
                </a:cubicBezTo>
                <a:lnTo>
                  <a:pt x="24834" y="14521"/>
                </a:lnTo>
                <a:cubicBezTo>
                  <a:pt x="24830" y="15258"/>
                  <a:pt x="24772" y="15990"/>
                  <a:pt x="24630" y="16705"/>
                </a:cubicBezTo>
                <a:cubicBezTo>
                  <a:pt x="24110" y="19384"/>
                  <a:pt x="22821" y="21622"/>
                  <a:pt x="20737" y="23377"/>
                </a:cubicBezTo>
                <a:cubicBezTo>
                  <a:pt x="18698" y="25095"/>
                  <a:pt x="16332" y="26011"/>
                  <a:pt x="13661" y="26073"/>
                </a:cubicBezTo>
                <a:cubicBezTo>
                  <a:pt x="13354" y="26080"/>
                  <a:pt x="13047" y="26083"/>
                  <a:pt x="12740" y="26083"/>
                </a:cubicBezTo>
                <a:cubicBezTo>
                  <a:pt x="12182" y="26083"/>
                  <a:pt x="11624" y="26074"/>
                  <a:pt x="11065" y="26069"/>
                </a:cubicBezTo>
                <a:cubicBezTo>
                  <a:pt x="10267" y="26056"/>
                  <a:pt x="9476" y="25919"/>
                  <a:pt x="8707" y="25711"/>
                </a:cubicBezTo>
                <a:cubicBezTo>
                  <a:pt x="6531" y="25133"/>
                  <a:pt x="4676" y="24014"/>
                  <a:pt x="3158" y="22350"/>
                </a:cubicBezTo>
                <a:cubicBezTo>
                  <a:pt x="1618" y="20661"/>
                  <a:pt x="658" y="18677"/>
                  <a:pt x="296" y="16418"/>
                </a:cubicBezTo>
                <a:cubicBezTo>
                  <a:pt x="250" y="16127"/>
                  <a:pt x="225" y="15823"/>
                  <a:pt x="192" y="15528"/>
                </a:cubicBezTo>
                <a:cubicBezTo>
                  <a:pt x="179" y="15391"/>
                  <a:pt x="138" y="15274"/>
                  <a:pt x="21" y="15183"/>
                </a:cubicBezTo>
                <a:cubicBezTo>
                  <a:pt x="21" y="17446"/>
                  <a:pt x="21" y="19709"/>
                  <a:pt x="0" y="21938"/>
                </a:cubicBezTo>
                <a:cubicBezTo>
                  <a:pt x="67" y="21955"/>
                  <a:pt x="129" y="21980"/>
                  <a:pt x="146" y="22050"/>
                </a:cubicBezTo>
                <a:cubicBezTo>
                  <a:pt x="167" y="22130"/>
                  <a:pt x="183" y="22213"/>
                  <a:pt x="188" y="22296"/>
                </a:cubicBezTo>
                <a:cubicBezTo>
                  <a:pt x="262" y="23182"/>
                  <a:pt x="454" y="24039"/>
                  <a:pt x="741" y="24875"/>
                </a:cubicBezTo>
                <a:cubicBezTo>
                  <a:pt x="1947" y="28415"/>
                  <a:pt x="4884" y="31277"/>
                  <a:pt x="8694" y="32283"/>
                </a:cubicBezTo>
                <a:cubicBezTo>
                  <a:pt x="9335" y="32458"/>
                  <a:pt x="9988" y="32570"/>
                  <a:pt x="10653" y="32625"/>
                </a:cubicBezTo>
                <a:cubicBezTo>
                  <a:pt x="11217" y="32667"/>
                  <a:pt x="11777" y="32683"/>
                  <a:pt x="12336" y="32683"/>
                </a:cubicBezTo>
                <a:cubicBezTo>
                  <a:pt x="12591" y="32683"/>
                  <a:pt x="12845" y="32680"/>
                  <a:pt x="13099" y="32674"/>
                </a:cubicBezTo>
                <a:cubicBezTo>
                  <a:pt x="13727" y="32666"/>
                  <a:pt x="14356" y="32633"/>
                  <a:pt x="14988" y="32541"/>
                </a:cubicBezTo>
                <a:cubicBezTo>
                  <a:pt x="16506" y="32317"/>
                  <a:pt x="17921" y="31818"/>
                  <a:pt x="19231" y="31023"/>
                </a:cubicBezTo>
                <a:cubicBezTo>
                  <a:pt x="21111" y="29883"/>
                  <a:pt x="22559" y="28332"/>
                  <a:pt x="23561" y="26377"/>
                </a:cubicBezTo>
                <a:cubicBezTo>
                  <a:pt x="24397" y="24750"/>
                  <a:pt x="24792" y="23016"/>
                  <a:pt x="24817" y="21194"/>
                </a:cubicBezTo>
                <a:cubicBezTo>
                  <a:pt x="24834" y="20116"/>
                  <a:pt x="24830" y="19035"/>
                  <a:pt x="24826" y="17953"/>
                </a:cubicBezTo>
                <a:cubicBezTo>
                  <a:pt x="24817" y="17221"/>
                  <a:pt x="24896" y="16493"/>
                  <a:pt x="25042" y="15778"/>
                </a:cubicBezTo>
                <a:cubicBezTo>
                  <a:pt x="25450" y="13760"/>
                  <a:pt x="26344" y="11980"/>
                  <a:pt x="27704" y="10441"/>
                </a:cubicBezTo>
                <a:cubicBezTo>
                  <a:pt x="28823" y="9176"/>
                  <a:pt x="30154" y="8207"/>
                  <a:pt x="31702" y="7529"/>
                </a:cubicBezTo>
                <a:cubicBezTo>
                  <a:pt x="33075" y="6926"/>
                  <a:pt x="34510" y="6605"/>
                  <a:pt x="36007" y="6576"/>
                </a:cubicBezTo>
                <a:cubicBezTo>
                  <a:pt x="36323" y="6571"/>
                  <a:pt x="36637" y="6569"/>
                  <a:pt x="36950" y="6569"/>
                </a:cubicBezTo>
                <a:cubicBezTo>
                  <a:pt x="37368" y="6569"/>
                  <a:pt x="37785" y="6572"/>
                  <a:pt x="38203" y="6572"/>
                </a:cubicBezTo>
                <a:cubicBezTo>
                  <a:pt x="38852" y="6572"/>
                  <a:pt x="39497" y="6647"/>
                  <a:pt x="40134" y="6772"/>
                </a:cubicBezTo>
                <a:cubicBezTo>
                  <a:pt x="43008" y="7342"/>
                  <a:pt x="45354" y="8789"/>
                  <a:pt x="47130" y="11110"/>
                </a:cubicBezTo>
                <a:cubicBezTo>
                  <a:pt x="48686" y="13145"/>
                  <a:pt x="49460" y="15457"/>
                  <a:pt x="49476" y="18024"/>
                </a:cubicBezTo>
                <a:cubicBezTo>
                  <a:pt x="49481" y="19055"/>
                  <a:pt x="49481" y="20087"/>
                  <a:pt x="49476" y="21115"/>
                </a:cubicBezTo>
                <a:cubicBezTo>
                  <a:pt x="49476" y="21834"/>
                  <a:pt x="49543" y="22541"/>
                  <a:pt x="49668" y="23248"/>
                </a:cubicBezTo>
                <a:cubicBezTo>
                  <a:pt x="49888" y="24471"/>
                  <a:pt x="50304" y="25620"/>
                  <a:pt x="50899" y="26705"/>
                </a:cubicBezTo>
                <a:cubicBezTo>
                  <a:pt x="51556" y="27891"/>
                  <a:pt x="52392" y="28935"/>
                  <a:pt x="53424" y="29829"/>
                </a:cubicBezTo>
                <a:cubicBezTo>
                  <a:pt x="54714" y="30952"/>
                  <a:pt x="56174" y="31751"/>
                  <a:pt x="57813" y="32221"/>
                </a:cubicBezTo>
                <a:cubicBezTo>
                  <a:pt x="58902" y="32541"/>
                  <a:pt x="60026" y="32670"/>
                  <a:pt x="61161" y="32679"/>
                </a:cubicBezTo>
                <a:cubicBezTo>
                  <a:pt x="61408" y="32683"/>
                  <a:pt x="61656" y="32685"/>
                  <a:pt x="61903" y="32685"/>
                </a:cubicBezTo>
                <a:cubicBezTo>
                  <a:pt x="62419" y="32685"/>
                  <a:pt x="62936" y="32674"/>
                  <a:pt x="63453" y="32637"/>
                </a:cubicBezTo>
                <a:cubicBezTo>
                  <a:pt x="63869" y="32612"/>
                  <a:pt x="64285" y="32566"/>
                  <a:pt x="64689" y="32491"/>
                </a:cubicBezTo>
                <a:cubicBezTo>
                  <a:pt x="66868" y="32092"/>
                  <a:pt x="68786" y="31152"/>
                  <a:pt x="70425" y="29659"/>
                </a:cubicBezTo>
                <a:cubicBezTo>
                  <a:pt x="71864" y="28348"/>
                  <a:pt x="72904" y="26759"/>
                  <a:pt x="73541" y="24917"/>
                </a:cubicBezTo>
                <a:cubicBezTo>
                  <a:pt x="73923" y="23810"/>
                  <a:pt x="74144" y="22670"/>
                  <a:pt x="74148" y="21497"/>
                </a:cubicBezTo>
                <a:cubicBezTo>
                  <a:pt x="74152" y="20586"/>
                  <a:pt x="74152" y="19671"/>
                  <a:pt x="74152" y="18756"/>
                </a:cubicBezTo>
                <a:cubicBezTo>
                  <a:pt x="74152" y="18240"/>
                  <a:pt x="74165" y="17724"/>
                  <a:pt x="74202" y="17213"/>
                </a:cubicBezTo>
                <a:cubicBezTo>
                  <a:pt x="74264" y="16314"/>
                  <a:pt x="74435" y="15432"/>
                  <a:pt x="74709" y="14575"/>
                </a:cubicBezTo>
                <a:cubicBezTo>
                  <a:pt x="75367" y="12537"/>
                  <a:pt x="76502" y="10807"/>
                  <a:pt x="78120" y="9397"/>
                </a:cubicBezTo>
                <a:cubicBezTo>
                  <a:pt x="79302" y="8369"/>
                  <a:pt x="80641" y="7612"/>
                  <a:pt x="82130" y="7130"/>
                </a:cubicBezTo>
                <a:cubicBezTo>
                  <a:pt x="83195" y="6780"/>
                  <a:pt x="84289" y="6589"/>
                  <a:pt x="85413" y="6585"/>
                </a:cubicBezTo>
                <a:cubicBezTo>
                  <a:pt x="85571" y="6584"/>
                  <a:pt x="85729" y="6583"/>
                  <a:pt x="85887" y="6583"/>
                </a:cubicBezTo>
                <a:cubicBezTo>
                  <a:pt x="86319" y="6583"/>
                  <a:pt x="86752" y="6586"/>
                  <a:pt x="87184" y="6586"/>
                </a:cubicBezTo>
                <a:cubicBezTo>
                  <a:pt x="87342" y="6586"/>
                  <a:pt x="87501" y="6586"/>
                  <a:pt x="87659" y="6585"/>
                </a:cubicBezTo>
                <a:cubicBezTo>
                  <a:pt x="87690" y="6584"/>
                  <a:pt x="87721" y="6584"/>
                  <a:pt x="87752" y="6584"/>
                </a:cubicBezTo>
                <a:cubicBezTo>
                  <a:pt x="88240" y="6584"/>
                  <a:pt x="88717" y="6644"/>
                  <a:pt x="89198" y="6722"/>
                </a:cubicBezTo>
                <a:cubicBezTo>
                  <a:pt x="90321" y="6905"/>
                  <a:pt x="91394" y="7250"/>
                  <a:pt x="92413" y="7754"/>
                </a:cubicBezTo>
                <a:cubicBezTo>
                  <a:pt x="93928" y="8502"/>
                  <a:pt x="95217" y="9526"/>
                  <a:pt x="96278" y="10844"/>
                </a:cubicBezTo>
                <a:cubicBezTo>
                  <a:pt x="97297" y="12100"/>
                  <a:pt x="98021" y="13511"/>
                  <a:pt x="98441" y="15075"/>
                </a:cubicBezTo>
                <a:cubicBezTo>
                  <a:pt x="98715" y="16090"/>
                  <a:pt x="98836" y="17130"/>
                  <a:pt x="98849" y="18178"/>
                </a:cubicBezTo>
                <a:cubicBezTo>
                  <a:pt x="98857" y="19297"/>
                  <a:pt x="98853" y="20412"/>
                  <a:pt x="98857" y="21522"/>
                </a:cubicBezTo>
                <a:cubicBezTo>
                  <a:pt x="98861" y="22645"/>
                  <a:pt x="99065" y="23739"/>
                  <a:pt x="99423" y="24800"/>
                </a:cubicBezTo>
                <a:cubicBezTo>
                  <a:pt x="100113" y="26847"/>
                  <a:pt x="101278" y="28577"/>
                  <a:pt x="102938" y="29971"/>
                </a:cubicBezTo>
                <a:cubicBezTo>
                  <a:pt x="104219" y="31048"/>
                  <a:pt x="105662" y="31801"/>
                  <a:pt x="107272" y="32258"/>
                </a:cubicBezTo>
                <a:cubicBezTo>
                  <a:pt x="108299" y="32558"/>
                  <a:pt x="109356" y="32666"/>
                  <a:pt x="110421" y="32687"/>
                </a:cubicBezTo>
                <a:cubicBezTo>
                  <a:pt x="110700" y="32693"/>
                  <a:pt x="110978" y="32697"/>
                  <a:pt x="111257" y="32697"/>
                </a:cubicBezTo>
                <a:cubicBezTo>
                  <a:pt x="111759" y="32697"/>
                  <a:pt x="112260" y="32684"/>
                  <a:pt x="112763" y="32649"/>
                </a:cubicBezTo>
                <a:cubicBezTo>
                  <a:pt x="113395" y="32604"/>
                  <a:pt x="114015" y="32516"/>
                  <a:pt x="114635" y="32375"/>
                </a:cubicBezTo>
                <a:cubicBezTo>
                  <a:pt x="115367" y="32209"/>
                  <a:pt x="116074" y="31967"/>
                  <a:pt x="116756" y="31655"/>
                </a:cubicBezTo>
                <a:cubicBezTo>
                  <a:pt x="116867" y="31608"/>
                  <a:pt x="116978" y="31530"/>
                  <a:pt x="117111" y="31530"/>
                </a:cubicBezTo>
                <a:cubicBezTo>
                  <a:pt x="117117" y="31530"/>
                  <a:pt x="117124" y="31530"/>
                  <a:pt x="117131" y="31531"/>
                </a:cubicBezTo>
                <a:lnTo>
                  <a:pt x="117131" y="24850"/>
                </a:lnTo>
                <a:cubicBezTo>
                  <a:pt x="116998" y="24921"/>
                  <a:pt x="116873" y="25004"/>
                  <a:pt x="116740" y="25066"/>
                </a:cubicBezTo>
                <a:cubicBezTo>
                  <a:pt x="116478" y="25183"/>
                  <a:pt x="116220" y="25291"/>
                  <a:pt x="115953" y="25391"/>
                </a:cubicBezTo>
                <a:cubicBezTo>
                  <a:pt x="114855" y="25790"/>
                  <a:pt x="113724" y="26040"/>
                  <a:pt x="112547" y="26060"/>
                </a:cubicBezTo>
                <a:cubicBezTo>
                  <a:pt x="112115" y="26068"/>
                  <a:pt x="111683" y="26071"/>
                  <a:pt x="111251" y="26071"/>
                </a:cubicBezTo>
                <a:cubicBezTo>
                  <a:pt x="110753" y="26071"/>
                  <a:pt x="110254" y="26067"/>
                  <a:pt x="109755" y="26060"/>
                </a:cubicBezTo>
                <a:cubicBezTo>
                  <a:pt x="108940" y="26052"/>
                  <a:pt x="108133" y="25911"/>
                  <a:pt x="107347" y="25690"/>
                </a:cubicBezTo>
                <a:cubicBezTo>
                  <a:pt x="104161" y="24796"/>
                  <a:pt x="101764" y="22891"/>
                  <a:pt x="100184" y="19987"/>
                </a:cubicBezTo>
                <a:cubicBezTo>
                  <a:pt x="99335" y="18427"/>
                  <a:pt x="98894" y="16755"/>
                  <a:pt x="98853" y="14975"/>
                </a:cubicBezTo>
                <a:cubicBezTo>
                  <a:pt x="98849" y="14746"/>
                  <a:pt x="98849" y="14513"/>
                  <a:pt x="98849" y="14280"/>
                </a:cubicBezTo>
                <a:cubicBezTo>
                  <a:pt x="98849" y="13348"/>
                  <a:pt x="98857" y="12417"/>
                  <a:pt x="98849" y="11485"/>
                </a:cubicBezTo>
                <a:cubicBezTo>
                  <a:pt x="98836" y="10432"/>
                  <a:pt x="98703" y="9397"/>
                  <a:pt x="98416" y="8382"/>
                </a:cubicBezTo>
                <a:cubicBezTo>
                  <a:pt x="97422" y="4867"/>
                  <a:pt x="94818" y="2017"/>
                  <a:pt x="91398" y="728"/>
                </a:cubicBezTo>
                <a:cubicBezTo>
                  <a:pt x="90209" y="283"/>
                  <a:pt x="88977" y="21"/>
                  <a:pt x="87705" y="8"/>
                </a:cubicBezTo>
                <a:cubicBezTo>
                  <a:pt x="87346" y="2"/>
                  <a:pt x="86986" y="0"/>
                  <a:pt x="866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8"/>
          <p:cNvSpPr/>
          <p:nvPr/>
        </p:nvSpPr>
        <p:spPr>
          <a:xfrm>
            <a:off x="2032525" y="1313004"/>
            <a:ext cx="2402249" cy="709785"/>
          </a:xfrm>
          <a:custGeom>
            <a:avLst/>
            <a:gdLst/>
            <a:ahLst/>
            <a:cxnLst/>
            <a:rect l="l" t="t" r="r" b="b"/>
            <a:pathLst>
              <a:path w="117140" h="34611" extrusionOk="0">
                <a:moveTo>
                  <a:pt x="37033" y="0"/>
                </a:moveTo>
                <a:cubicBezTo>
                  <a:pt x="36789" y="0"/>
                  <a:pt x="36545" y="6"/>
                  <a:pt x="36303" y="21"/>
                </a:cubicBezTo>
                <a:cubicBezTo>
                  <a:pt x="35742" y="50"/>
                  <a:pt x="35176" y="75"/>
                  <a:pt x="34618" y="170"/>
                </a:cubicBezTo>
                <a:cubicBezTo>
                  <a:pt x="34435" y="200"/>
                  <a:pt x="34261" y="229"/>
                  <a:pt x="34078" y="258"/>
                </a:cubicBezTo>
                <a:cubicBezTo>
                  <a:pt x="33092" y="437"/>
                  <a:pt x="32148" y="769"/>
                  <a:pt x="31249" y="1206"/>
                </a:cubicBezTo>
                <a:cubicBezTo>
                  <a:pt x="30484" y="1572"/>
                  <a:pt x="29772" y="2038"/>
                  <a:pt x="29107" y="2566"/>
                </a:cubicBezTo>
                <a:cubicBezTo>
                  <a:pt x="28649" y="2932"/>
                  <a:pt x="28233" y="3336"/>
                  <a:pt x="27834" y="3756"/>
                </a:cubicBezTo>
                <a:cubicBezTo>
                  <a:pt x="27605" y="4001"/>
                  <a:pt x="27397" y="4255"/>
                  <a:pt x="27193" y="4521"/>
                </a:cubicBezTo>
                <a:cubicBezTo>
                  <a:pt x="26449" y="5495"/>
                  <a:pt x="25879" y="6560"/>
                  <a:pt x="25459" y="7704"/>
                </a:cubicBezTo>
                <a:cubicBezTo>
                  <a:pt x="25217" y="8361"/>
                  <a:pt x="25072" y="9047"/>
                  <a:pt x="24947" y="9734"/>
                </a:cubicBezTo>
                <a:cubicBezTo>
                  <a:pt x="24860" y="10224"/>
                  <a:pt x="24839" y="10719"/>
                  <a:pt x="24839" y="11219"/>
                </a:cubicBezTo>
                <a:cubicBezTo>
                  <a:pt x="24843" y="12296"/>
                  <a:pt x="24839" y="13378"/>
                  <a:pt x="24839" y="14459"/>
                </a:cubicBezTo>
                <a:cubicBezTo>
                  <a:pt x="24839" y="14725"/>
                  <a:pt x="24839" y="14987"/>
                  <a:pt x="24781" y="15254"/>
                </a:cubicBezTo>
                <a:cubicBezTo>
                  <a:pt x="24760" y="15337"/>
                  <a:pt x="24760" y="15420"/>
                  <a:pt x="24756" y="15503"/>
                </a:cubicBezTo>
                <a:cubicBezTo>
                  <a:pt x="24689" y="16955"/>
                  <a:pt x="24294" y="18315"/>
                  <a:pt x="23670" y="19621"/>
                </a:cubicBezTo>
                <a:cubicBezTo>
                  <a:pt x="23304" y="20374"/>
                  <a:pt x="22871" y="21081"/>
                  <a:pt x="22351" y="21734"/>
                </a:cubicBezTo>
                <a:cubicBezTo>
                  <a:pt x="22068" y="22096"/>
                  <a:pt x="21765" y="22450"/>
                  <a:pt x="21436" y="22783"/>
                </a:cubicBezTo>
                <a:cubicBezTo>
                  <a:pt x="21145" y="23078"/>
                  <a:pt x="20825" y="23340"/>
                  <a:pt x="20500" y="23606"/>
                </a:cubicBezTo>
                <a:cubicBezTo>
                  <a:pt x="20271" y="23798"/>
                  <a:pt x="20030" y="23968"/>
                  <a:pt x="19785" y="24147"/>
                </a:cubicBezTo>
                <a:cubicBezTo>
                  <a:pt x="19369" y="24451"/>
                  <a:pt x="18915" y="24709"/>
                  <a:pt x="18454" y="24929"/>
                </a:cubicBezTo>
                <a:cubicBezTo>
                  <a:pt x="17459" y="25407"/>
                  <a:pt x="16436" y="25798"/>
                  <a:pt x="15338" y="25957"/>
                </a:cubicBezTo>
                <a:cubicBezTo>
                  <a:pt x="14989" y="26002"/>
                  <a:pt x="14647" y="26065"/>
                  <a:pt x="14302" y="26110"/>
                </a:cubicBezTo>
                <a:cubicBezTo>
                  <a:pt x="14169" y="26127"/>
                  <a:pt x="14040" y="26131"/>
                  <a:pt x="13903" y="26131"/>
                </a:cubicBezTo>
                <a:lnTo>
                  <a:pt x="11062" y="26131"/>
                </a:lnTo>
                <a:cubicBezTo>
                  <a:pt x="10841" y="26131"/>
                  <a:pt x="10629" y="26115"/>
                  <a:pt x="10417" y="26073"/>
                </a:cubicBezTo>
                <a:cubicBezTo>
                  <a:pt x="10138" y="26023"/>
                  <a:pt x="9860" y="25990"/>
                  <a:pt x="9577" y="25948"/>
                </a:cubicBezTo>
                <a:cubicBezTo>
                  <a:pt x="8886" y="25840"/>
                  <a:pt x="8216" y="25657"/>
                  <a:pt x="7568" y="25395"/>
                </a:cubicBezTo>
                <a:cubicBezTo>
                  <a:pt x="7272" y="25274"/>
                  <a:pt x="6973" y="25170"/>
                  <a:pt x="6690" y="25029"/>
                </a:cubicBezTo>
                <a:cubicBezTo>
                  <a:pt x="6107" y="24742"/>
                  <a:pt x="5546" y="24422"/>
                  <a:pt x="5018" y="24047"/>
                </a:cubicBezTo>
                <a:cubicBezTo>
                  <a:pt x="4523" y="23702"/>
                  <a:pt x="4065" y="23319"/>
                  <a:pt x="3628" y="22912"/>
                </a:cubicBezTo>
                <a:cubicBezTo>
                  <a:pt x="3096" y="22412"/>
                  <a:pt x="2647" y="21838"/>
                  <a:pt x="2218" y="21239"/>
                </a:cubicBezTo>
                <a:cubicBezTo>
                  <a:pt x="1644" y="20437"/>
                  <a:pt x="1199" y="19563"/>
                  <a:pt x="854" y="18644"/>
                </a:cubicBezTo>
                <a:cubicBezTo>
                  <a:pt x="592" y="17957"/>
                  <a:pt x="404" y="17254"/>
                  <a:pt x="292" y="16526"/>
                </a:cubicBezTo>
                <a:cubicBezTo>
                  <a:pt x="238" y="16202"/>
                  <a:pt x="188" y="15873"/>
                  <a:pt x="180" y="15541"/>
                </a:cubicBezTo>
                <a:cubicBezTo>
                  <a:pt x="180" y="15416"/>
                  <a:pt x="126" y="15316"/>
                  <a:pt x="1" y="15270"/>
                </a:cubicBezTo>
                <a:lnTo>
                  <a:pt x="1" y="23652"/>
                </a:lnTo>
                <a:cubicBezTo>
                  <a:pt x="117" y="23702"/>
                  <a:pt x="188" y="23793"/>
                  <a:pt x="188" y="23922"/>
                </a:cubicBezTo>
                <a:cubicBezTo>
                  <a:pt x="188" y="24255"/>
                  <a:pt x="242" y="24584"/>
                  <a:pt x="292" y="24908"/>
                </a:cubicBezTo>
                <a:cubicBezTo>
                  <a:pt x="459" y="26019"/>
                  <a:pt x="812" y="27071"/>
                  <a:pt x="1278" y="28086"/>
                </a:cubicBezTo>
                <a:cubicBezTo>
                  <a:pt x="1594" y="28769"/>
                  <a:pt x="2018" y="29392"/>
                  <a:pt x="2447" y="30000"/>
                </a:cubicBezTo>
                <a:cubicBezTo>
                  <a:pt x="2622" y="30241"/>
                  <a:pt x="2809" y="30478"/>
                  <a:pt x="3017" y="30690"/>
                </a:cubicBezTo>
                <a:cubicBezTo>
                  <a:pt x="3479" y="31169"/>
                  <a:pt x="3936" y="31647"/>
                  <a:pt x="4460" y="32063"/>
                </a:cubicBezTo>
                <a:cubicBezTo>
                  <a:pt x="5063" y="32537"/>
                  <a:pt x="5704" y="32953"/>
                  <a:pt x="6378" y="33311"/>
                </a:cubicBezTo>
                <a:cubicBezTo>
                  <a:pt x="7360" y="33827"/>
                  <a:pt x="8404" y="34155"/>
                  <a:pt x="9481" y="34388"/>
                </a:cubicBezTo>
                <a:cubicBezTo>
                  <a:pt x="9527" y="34401"/>
                  <a:pt x="9573" y="34405"/>
                  <a:pt x="9627" y="34409"/>
                </a:cubicBezTo>
                <a:cubicBezTo>
                  <a:pt x="9991" y="34440"/>
                  <a:pt x="10349" y="34532"/>
                  <a:pt x="10713" y="34532"/>
                </a:cubicBezTo>
                <a:cubicBezTo>
                  <a:pt x="10747" y="34532"/>
                  <a:pt x="10782" y="34532"/>
                  <a:pt x="10816" y="34530"/>
                </a:cubicBezTo>
                <a:cubicBezTo>
                  <a:pt x="10825" y="34529"/>
                  <a:pt x="10834" y="34529"/>
                  <a:pt x="10843" y="34529"/>
                </a:cubicBezTo>
                <a:cubicBezTo>
                  <a:pt x="10885" y="34529"/>
                  <a:pt x="10928" y="34536"/>
                  <a:pt x="10966" y="34546"/>
                </a:cubicBezTo>
                <a:cubicBezTo>
                  <a:pt x="11229" y="34606"/>
                  <a:pt x="11491" y="34609"/>
                  <a:pt x="11759" y="34609"/>
                </a:cubicBezTo>
                <a:cubicBezTo>
                  <a:pt x="11793" y="34609"/>
                  <a:pt x="11827" y="34609"/>
                  <a:pt x="11860" y="34609"/>
                </a:cubicBezTo>
                <a:lnTo>
                  <a:pt x="13108" y="34609"/>
                </a:lnTo>
                <a:cubicBezTo>
                  <a:pt x="13169" y="34610"/>
                  <a:pt x="13229" y="34610"/>
                  <a:pt x="13290" y="34610"/>
                </a:cubicBezTo>
                <a:cubicBezTo>
                  <a:pt x="13530" y="34610"/>
                  <a:pt x="13766" y="34600"/>
                  <a:pt x="14003" y="34546"/>
                </a:cubicBezTo>
                <a:cubicBezTo>
                  <a:pt x="14094" y="34517"/>
                  <a:pt x="14198" y="34517"/>
                  <a:pt x="14298" y="34517"/>
                </a:cubicBezTo>
                <a:cubicBezTo>
                  <a:pt x="14789" y="34517"/>
                  <a:pt x="15255" y="34422"/>
                  <a:pt x="15729" y="34322"/>
                </a:cubicBezTo>
                <a:cubicBezTo>
                  <a:pt x="16532" y="34151"/>
                  <a:pt x="17301" y="33889"/>
                  <a:pt x="18046" y="33561"/>
                </a:cubicBezTo>
                <a:cubicBezTo>
                  <a:pt x="18308" y="33448"/>
                  <a:pt x="18562" y="33328"/>
                  <a:pt x="18807" y="33182"/>
                </a:cubicBezTo>
                <a:cubicBezTo>
                  <a:pt x="19223" y="32937"/>
                  <a:pt x="19627" y="32679"/>
                  <a:pt x="20030" y="32408"/>
                </a:cubicBezTo>
                <a:cubicBezTo>
                  <a:pt x="20429" y="32138"/>
                  <a:pt x="20804" y="31834"/>
                  <a:pt x="21149" y="31493"/>
                </a:cubicBezTo>
                <a:cubicBezTo>
                  <a:pt x="21307" y="31327"/>
                  <a:pt x="21469" y="31156"/>
                  <a:pt x="21640" y="30998"/>
                </a:cubicBezTo>
                <a:cubicBezTo>
                  <a:pt x="21973" y="30690"/>
                  <a:pt x="22256" y="30345"/>
                  <a:pt x="22514" y="29979"/>
                </a:cubicBezTo>
                <a:cubicBezTo>
                  <a:pt x="23096" y="29172"/>
                  <a:pt x="23628" y="28328"/>
                  <a:pt x="23982" y="27383"/>
                </a:cubicBezTo>
                <a:cubicBezTo>
                  <a:pt x="24419" y="26231"/>
                  <a:pt x="24747" y="25050"/>
                  <a:pt x="24768" y="23802"/>
                </a:cubicBezTo>
                <a:cubicBezTo>
                  <a:pt x="24768" y="23702"/>
                  <a:pt x="24776" y="23606"/>
                  <a:pt x="24797" y="23506"/>
                </a:cubicBezTo>
                <a:cubicBezTo>
                  <a:pt x="24851" y="23261"/>
                  <a:pt x="24851" y="23011"/>
                  <a:pt x="24851" y="22762"/>
                </a:cubicBezTo>
                <a:cubicBezTo>
                  <a:pt x="24851" y="21643"/>
                  <a:pt x="24860" y="20532"/>
                  <a:pt x="24851" y="19417"/>
                </a:cubicBezTo>
                <a:cubicBezTo>
                  <a:pt x="24843" y="18885"/>
                  <a:pt x="24926" y="18365"/>
                  <a:pt x="25009" y="17837"/>
                </a:cubicBezTo>
                <a:cubicBezTo>
                  <a:pt x="25113" y="17180"/>
                  <a:pt x="25334" y="16547"/>
                  <a:pt x="25550" y="15919"/>
                </a:cubicBezTo>
                <a:cubicBezTo>
                  <a:pt x="25858" y="15029"/>
                  <a:pt x="26328" y="14226"/>
                  <a:pt x="26840" y="13448"/>
                </a:cubicBezTo>
                <a:cubicBezTo>
                  <a:pt x="27189" y="12924"/>
                  <a:pt x="27584" y="12429"/>
                  <a:pt x="28054" y="12001"/>
                </a:cubicBezTo>
                <a:cubicBezTo>
                  <a:pt x="28233" y="11834"/>
                  <a:pt x="28408" y="11651"/>
                  <a:pt x="28583" y="11472"/>
                </a:cubicBezTo>
                <a:cubicBezTo>
                  <a:pt x="28911" y="11148"/>
                  <a:pt x="29281" y="10861"/>
                  <a:pt x="29660" y="10591"/>
                </a:cubicBezTo>
                <a:cubicBezTo>
                  <a:pt x="30176" y="10220"/>
                  <a:pt x="30725" y="9912"/>
                  <a:pt x="31291" y="9634"/>
                </a:cubicBezTo>
                <a:cubicBezTo>
                  <a:pt x="32206" y="9180"/>
                  <a:pt x="33167" y="8868"/>
                  <a:pt x="34169" y="8673"/>
                </a:cubicBezTo>
                <a:cubicBezTo>
                  <a:pt x="34494" y="8602"/>
                  <a:pt x="34826" y="8581"/>
                  <a:pt x="35155" y="8531"/>
                </a:cubicBezTo>
                <a:cubicBezTo>
                  <a:pt x="35405" y="8490"/>
                  <a:pt x="35650" y="8469"/>
                  <a:pt x="35900" y="8469"/>
                </a:cubicBezTo>
                <a:cubicBezTo>
                  <a:pt x="36266" y="8469"/>
                  <a:pt x="36631" y="8470"/>
                  <a:pt x="36996" y="8470"/>
                </a:cubicBezTo>
                <a:cubicBezTo>
                  <a:pt x="37361" y="8470"/>
                  <a:pt x="37726" y="8469"/>
                  <a:pt x="38092" y="8465"/>
                </a:cubicBezTo>
                <a:cubicBezTo>
                  <a:pt x="38137" y="8464"/>
                  <a:pt x="38183" y="8464"/>
                  <a:pt x="38228" y="8464"/>
                </a:cubicBezTo>
                <a:cubicBezTo>
                  <a:pt x="38868" y="8464"/>
                  <a:pt x="39497" y="8544"/>
                  <a:pt x="40122" y="8660"/>
                </a:cubicBezTo>
                <a:cubicBezTo>
                  <a:pt x="41915" y="8993"/>
                  <a:pt x="43537" y="9738"/>
                  <a:pt x="44993" y="10836"/>
                </a:cubicBezTo>
                <a:cubicBezTo>
                  <a:pt x="45351" y="11106"/>
                  <a:pt x="45696" y="11389"/>
                  <a:pt x="46008" y="11718"/>
                </a:cubicBezTo>
                <a:cubicBezTo>
                  <a:pt x="46303" y="12030"/>
                  <a:pt x="46607" y="12342"/>
                  <a:pt x="46881" y="12675"/>
                </a:cubicBezTo>
                <a:cubicBezTo>
                  <a:pt x="47326" y="13211"/>
                  <a:pt x="47722" y="13781"/>
                  <a:pt x="48063" y="14397"/>
                </a:cubicBezTo>
                <a:cubicBezTo>
                  <a:pt x="48603" y="15374"/>
                  <a:pt x="48999" y="16414"/>
                  <a:pt x="49232" y="17512"/>
                </a:cubicBezTo>
                <a:cubicBezTo>
                  <a:pt x="49386" y="18244"/>
                  <a:pt x="49502" y="18977"/>
                  <a:pt x="49490" y="19729"/>
                </a:cubicBezTo>
                <a:cubicBezTo>
                  <a:pt x="49481" y="20828"/>
                  <a:pt x="49490" y="21926"/>
                  <a:pt x="49490" y="23024"/>
                </a:cubicBezTo>
                <a:cubicBezTo>
                  <a:pt x="49490" y="23423"/>
                  <a:pt x="49469" y="23823"/>
                  <a:pt x="49569" y="24214"/>
                </a:cubicBezTo>
                <a:cubicBezTo>
                  <a:pt x="49585" y="24264"/>
                  <a:pt x="49581" y="24313"/>
                  <a:pt x="49585" y="24363"/>
                </a:cubicBezTo>
                <a:cubicBezTo>
                  <a:pt x="49606" y="24763"/>
                  <a:pt x="49681" y="25154"/>
                  <a:pt x="49772" y="25545"/>
                </a:cubicBezTo>
                <a:cubicBezTo>
                  <a:pt x="49985" y="26489"/>
                  <a:pt x="50284" y="27404"/>
                  <a:pt x="50750" y="28257"/>
                </a:cubicBezTo>
                <a:cubicBezTo>
                  <a:pt x="50796" y="28348"/>
                  <a:pt x="50837" y="28436"/>
                  <a:pt x="50883" y="28523"/>
                </a:cubicBezTo>
                <a:cubicBezTo>
                  <a:pt x="51303" y="29318"/>
                  <a:pt x="51811" y="30058"/>
                  <a:pt x="52422" y="30724"/>
                </a:cubicBezTo>
                <a:cubicBezTo>
                  <a:pt x="52693" y="31019"/>
                  <a:pt x="52955" y="31314"/>
                  <a:pt x="53267" y="31564"/>
                </a:cubicBezTo>
                <a:cubicBezTo>
                  <a:pt x="53333" y="31618"/>
                  <a:pt x="53383" y="31684"/>
                  <a:pt x="53445" y="31739"/>
                </a:cubicBezTo>
                <a:cubicBezTo>
                  <a:pt x="53608" y="31876"/>
                  <a:pt x="53770" y="32017"/>
                  <a:pt x="53940" y="32155"/>
                </a:cubicBezTo>
                <a:cubicBezTo>
                  <a:pt x="54673" y="32729"/>
                  <a:pt x="55475" y="33199"/>
                  <a:pt x="56328" y="33581"/>
                </a:cubicBezTo>
                <a:cubicBezTo>
                  <a:pt x="57056" y="33910"/>
                  <a:pt x="57813" y="34155"/>
                  <a:pt x="58599" y="34318"/>
                </a:cubicBezTo>
                <a:cubicBezTo>
                  <a:pt x="59092" y="34419"/>
                  <a:pt x="59589" y="34513"/>
                  <a:pt x="60097" y="34513"/>
                </a:cubicBezTo>
                <a:cubicBezTo>
                  <a:pt x="60108" y="34513"/>
                  <a:pt x="60119" y="34513"/>
                  <a:pt x="60130" y="34513"/>
                </a:cubicBezTo>
                <a:cubicBezTo>
                  <a:pt x="60213" y="34513"/>
                  <a:pt x="60301" y="34517"/>
                  <a:pt x="60380" y="34538"/>
                </a:cubicBezTo>
                <a:cubicBezTo>
                  <a:pt x="60625" y="34596"/>
                  <a:pt x="60875" y="34596"/>
                  <a:pt x="61120" y="34596"/>
                </a:cubicBezTo>
                <a:lnTo>
                  <a:pt x="62272" y="34596"/>
                </a:lnTo>
                <a:cubicBezTo>
                  <a:pt x="62371" y="34596"/>
                  <a:pt x="62470" y="34598"/>
                  <a:pt x="62569" y="34598"/>
                </a:cubicBezTo>
                <a:cubicBezTo>
                  <a:pt x="62817" y="34598"/>
                  <a:pt x="63066" y="34589"/>
                  <a:pt x="63312" y="34530"/>
                </a:cubicBezTo>
                <a:cubicBezTo>
                  <a:pt x="63360" y="34517"/>
                  <a:pt x="63410" y="34512"/>
                  <a:pt x="63461" y="34512"/>
                </a:cubicBezTo>
                <a:cubicBezTo>
                  <a:pt x="63476" y="34512"/>
                  <a:pt x="63492" y="34512"/>
                  <a:pt x="63508" y="34513"/>
                </a:cubicBezTo>
                <a:cubicBezTo>
                  <a:pt x="63545" y="34515"/>
                  <a:pt x="63582" y="34515"/>
                  <a:pt x="63619" y="34515"/>
                </a:cubicBezTo>
                <a:cubicBezTo>
                  <a:pt x="63968" y="34515"/>
                  <a:pt x="64309" y="34449"/>
                  <a:pt x="64648" y="34392"/>
                </a:cubicBezTo>
                <a:cubicBezTo>
                  <a:pt x="65122" y="34309"/>
                  <a:pt x="65592" y="34205"/>
                  <a:pt x="66049" y="34056"/>
                </a:cubicBezTo>
                <a:cubicBezTo>
                  <a:pt x="66578" y="33885"/>
                  <a:pt x="67089" y="33706"/>
                  <a:pt x="67580" y="33452"/>
                </a:cubicBezTo>
                <a:cubicBezTo>
                  <a:pt x="67967" y="33249"/>
                  <a:pt x="68354" y="33070"/>
                  <a:pt x="68724" y="32845"/>
                </a:cubicBezTo>
                <a:cubicBezTo>
                  <a:pt x="69465" y="32392"/>
                  <a:pt x="70134" y="31847"/>
                  <a:pt x="70754" y="31244"/>
                </a:cubicBezTo>
                <a:cubicBezTo>
                  <a:pt x="71012" y="30990"/>
                  <a:pt x="71245" y="30707"/>
                  <a:pt x="71486" y="30432"/>
                </a:cubicBezTo>
                <a:cubicBezTo>
                  <a:pt x="71944" y="29900"/>
                  <a:pt x="72331" y="29318"/>
                  <a:pt x="72672" y="28710"/>
                </a:cubicBezTo>
                <a:cubicBezTo>
                  <a:pt x="73321" y="27541"/>
                  <a:pt x="73787" y="26298"/>
                  <a:pt x="73986" y="24967"/>
                </a:cubicBezTo>
                <a:cubicBezTo>
                  <a:pt x="74065" y="24442"/>
                  <a:pt x="74136" y="23918"/>
                  <a:pt x="74132" y="23382"/>
                </a:cubicBezTo>
                <a:cubicBezTo>
                  <a:pt x="74115" y="22263"/>
                  <a:pt x="74128" y="21152"/>
                  <a:pt x="74128" y="20037"/>
                </a:cubicBezTo>
                <a:cubicBezTo>
                  <a:pt x="74128" y="19688"/>
                  <a:pt x="74115" y="19343"/>
                  <a:pt x="74198" y="18997"/>
                </a:cubicBezTo>
                <a:cubicBezTo>
                  <a:pt x="74215" y="18935"/>
                  <a:pt x="74219" y="18868"/>
                  <a:pt x="74219" y="18802"/>
                </a:cubicBezTo>
                <a:cubicBezTo>
                  <a:pt x="74236" y="18353"/>
                  <a:pt x="74319" y="17912"/>
                  <a:pt x="74423" y="17475"/>
                </a:cubicBezTo>
                <a:cubicBezTo>
                  <a:pt x="74610" y="16664"/>
                  <a:pt x="74864" y="15873"/>
                  <a:pt x="75230" y="15120"/>
                </a:cubicBezTo>
                <a:cubicBezTo>
                  <a:pt x="75550" y="14459"/>
                  <a:pt x="75904" y="13823"/>
                  <a:pt x="76337" y="13232"/>
                </a:cubicBezTo>
                <a:cubicBezTo>
                  <a:pt x="76628" y="12824"/>
                  <a:pt x="76952" y="12446"/>
                  <a:pt x="77277" y="12071"/>
                </a:cubicBezTo>
                <a:cubicBezTo>
                  <a:pt x="77693" y="11593"/>
                  <a:pt x="78204" y="11210"/>
                  <a:pt x="78691" y="10815"/>
                </a:cubicBezTo>
                <a:cubicBezTo>
                  <a:pt x="78737" y="10774"/>
                  <a:pt x="78799" y="10736"/>
                  <a:pt x="78853" y="10699"/>
                </a:cubicBezTo>
                <a:cubicBezTo>
                  <a:pt x="78920" y="10649"/>
                  <a:pt x="78990" y="10607"/>
                  <a:pt x="79057" y="10553"/>
                </a:cubicBezTo>
                <a:cubicBezTo>
                  <a:pt x="79569" y="10154"/>
                  <a:pt x="80139" y="9842"/>
                  <a:pt x="80725" y="9567"/>
                </a:cubicBezTo>
                <a:cubicBezTo>
                  <a:pt x="81466" y="9218"/>
                  <a:pt x="82231" y="8947"/>
                  <a:pt x="83030" y="8760"/>
                </a:cubicBezTo>
                <a:cubicBezTo>
                  <a:pt x="83204" y="8719"/>
                  <a:pt x="83383" y="8685"/>
                  <a:pt x="83562" y="8656"/>
                </a:cubicBezTo>
                <a:cubicBezTo>
                  <a:pt x="83845" y="8615"/>
                  <a:pt x="84124" y="8590"/>
                  <a:pt x="84402" y="8531"/>
                </a:cubicBezTo>
                <a:cubicBezTo>
                  <a:pt x="84681" y="8473"/>
                  <a:pt x="84964" y="8465"/>
                  <a:pt x="85243" y="8465"/>
                </a:cubicBezTo>
                <a:cubicBezTo>
                  <a:pt x="85617" y="8465"/>
                  <a:pt x="85991" y="8467"/>
                  <a:pt x="86366" y="8467"/>
                </a:cubicBezTo>
                <a:cubicBezTo>
                  <a:pt x="86740" y="8467"/>
                  <a:pt x="87114" y="8465"/>
                  <a:pt x="87489" y="8457"/>
                </a:cubicBezTo>
                <a:cubicBezTo>
                  <a:pt x="87515" y="8456"/>
                  <a:pt x="87541" y="8456"/>
                  <a:pt x="87568" y="8456"/>
                </a:cubicBezTo>
                <a:cubicBezTo>
                  <a:pt x="88077" y="8456"/>
                  <a:pt x="88575" y="8531"/>
                  <a:pt x="89074" y="8594"/>
                </a:cubicBezTo>
                <a:cubicBezTo>
                  <a:pt x="89373" y="8631"/>
                  <a:pt x="89664" y="8685"/>
                  <a:pt x="89956" y="8760"/>
                </a:cubicBezTo>
                <a:cubicBezTo>
                  <a:pt x="90471" y="8893"/>
                  <a:pt x="90983" y="9018"/>
                  <a:pt x="91474" y="9239"/>
                </a:cubicBezTo>
                <a:cubicBezTo>
                  <a:pt x="91669" y="9326"/>
                  <a:pt x="91877" y="9393"/>
                  <a:pt x="92077" y="9484"/>
                </a:cubicBezTo>
                <a:cubicBezTo>
                  <a:pt x="92306" y="9588"/>
                  <a:pt x="92526" y="9696"/>
                  <a:pt x="92747" y="9817"/>
                </a:cubicBezTo>
                <a:cubicBezTo>
                  <a:pt x="93242" y="10091"/>
                  <a:pt x="93724" y="10383"/>
                  <a:pt x="94178" y="10724"/>
                </a:cubicBezTo>
                <a:cubicBezTo>
                  <a:pt x="94390" y="10882"/>
                  <a:pt x="94610" y="11036"/>
                  <a:pt x="94798" y="11223"/>
                </a:cubicBezTo>
                <a:cubicBezTo>
                  <a:pt x="94881" y="11310"/>
                  <a:pt x="94972" y="11377"/>
                  <a:pt x="95060" y="11452"/>
                </a:cubicBezTo>
                <a:lnTo>
                  <a:pt x="95434" y="11780"/>
                </a:lnTo>
                <a:cubicBezTo>
                  <a:pt x="95692" y="12001"/>
                  <a:pt x="95871" y="12279"/>
                  <a:pt x="96095" y="12525"/>
                </a:cubicBezTo>
                <a:cubicBezTo>
                  <a:pt x="96412" y="12866"/>
                  <a:pt x="96699" y="13240"/>
                  <a:pt x="96944" y="13631"/>
                </a:cubicBezTo>
                <a:cubicBezTo>
                  <a:pt x="97485" y="14488"/>
                  <a:pt x="97959" y="15391"/>
                  <a:pt x="98263" y="16360"/>
                </a:cubicBezTo>
                <a:cubicBezTo>
                  <a:pt x="98529" y="17204"/>
                  <a:pt x="98753" y="18053"/>
                  <a:pt x="98778" y="18939"/>
                </a:cubicBezTo>
                <a:cubicBezTo>
                  <a:pt x="98778" y="19018"/>
                  <a:pt x="98791" y="19105"/>
                  <a:pt x="98812" y="19185"/>
                </a:cubicBezTo>
                <a:cubicBezTo>
                  <a:pt x="98862" y="19417"/>
                  <a:pt x="98862" y="19646"/>
                  <a:pt x="98862" y="19883"/>
                </a:cubicBezTo>
                <a:cubicBezTo>
                  <a:pt x="98862" y="20927"/>
                  <a:pt x="98857" y="21980"/>
                  <a:pt x="98862" y="23024"/>
                </a:cubicBezTo>
                <a:cubicBezTo>
                  <a:pt x="98866" y="23536"/>
                  <a:pt x="98837" y="24051"/>
                  <a:pt x="98957" y="24563"/>
                </a:cubicBezTo>
                <a:cubicBezTo>
                  <a:pt x="98961" y="24584"/>
                  <a:pt x="98961" y="24596"/>
                  <a:pt x="98961" y="24613"/>
                </a:cubicBezTo>
                <a:cubicBezTo>
                  <a:pt x="98970" y="24983"/>
                  <a:pt x="99049" y="25341"/>
                  <a:pt x="99144" y="25694"/>
                </a:cubicBezTo>
                <a:cubicBezTo>
                  <a:pt x="99365" y="26526"/>
                  <a:pt x="99627" y="27350"/>
                  <a:pt x="100018" y="28128"/>
                </a:cubicBezTo>
                <a:cubicBezTo>
                  <a:pt x="100288" y="28669"/>
                  <a:pt x="100605" y="29168"/>
                  <a:pt x="100933" y="29671"/>
                </a:cubicBezTo>
                <a:cubicBezTo>
                  <a:pt x="101208" y="30095"/>
                  <a:pt x="101536" y="30474"/>
                  <a:pt x="101861" y="30844"/>
                </a:cubicBezTo>
                <a:cubicBezTo>
                  <a:pt x="102443" y="31510"/>
                  <a:pt x="103121" y="32076"/>
                  <a:pt x="103853" y="32571"/>
                </a:cubicBezTo>
                <a:cubicBezTo>
                  <a:pt x="104752" y="33178"/>
                  <a:pt x="105717" y="33656"/>
                  <a:pt x="106749" y="33993"/>
                </a:cubicBezTo>
                <a:cubicBezTo>
                  <a:pt x="107639" y="34284"/>
                  <a:pt x="108546" y="34484"/>
                  <a:pt x="109481" y="34513"/>
                </a:cubicBezTo>
                <a:cubicBezTo>
                  <a:pt x="109565" y="34517"/>
                  <a:pt x="109652" y="34517"/>
                  <a:pt x="109731" y="34538"/>
                </a:cubicBezTo>
                <a:cubicBezTo>
                  <a:pt x="110006" y="34605"/>
                  <a:pt x="110293" y="34605"/>
                  <a:pt x="110571" y="34605"/>
                </a:cubicBezTo>
                <a:lnTo>
                  <a:pt x="111769" y="34605"/>
                </a:lnTo>
                <a:cubicBezTo>
                  <a:pt x="111828" y="34605"/>
                  <a:pt x="111886" y="34606"/>
                  <a:pt x="111944" y="34606"/>
                </a:cubicBezTo>
                <a:cubicBezTo>
                  <a:pt x="112184" y="34606"/>
                  <a:pt x="112423" y="34595"/>
                  <a:pt x="112664" y="34538"/>
                </a:cubicBezTo>
                <a:cubicBezTo>
                  <a:pt x="112755" y="34513"/>
                  <a:pt x="112859" y="34513"/>
                  <a:pt x="112959" y="34513"/>
                </a:cubicBezTo>
                <a:cubicBezTo>
                  <a:pt x="113246" y="34513"/>
                  <a:pt x="113521" y="34472"/>
                  <a:pt x="113799" y="34430"/>
                </a:cubicBezTo>
                <a:cubicBezTo>
                  <a:pt x="114839" y="34276"/>
                  <a:pt x="115838" y="33968"/>
                  <a:pt x="116794" y="33531"/>
                </a:cubicBezTo>
                <a:cubicBezTo>
                  <a:pt x="116898" y="33486"/>
                  <a:pt x="117015" y="33448"/>
                  <a:pt x="117123" y="33411"/>
                </a:cubicBezTo>
                <a:cubicBezTo>
                  <a:pt x="117123" y="30582"/>
                  <a:pt x="117123" y="27754"/>
                  <a:pt x="117140" y="24950"/>
                </a:cubicBezTo>
                <a:lnTo>
                  <a:pt x="117140" y="24950"/>
                </a:lnTo>
                <a:cubicBezTo>
                  <a:pt x="116087" y="25482"/>
                  <a:pt x="114981" y="25832"/>
                  <a:pt x="113824" y="26011"/>
                </a:cubicBezTo>
                <a:cubicBezTo>
                  <a:pt x="113345" y="26087"/>
                  <a:pt x="112858" y="26153"/>
                  <a:pt x="112364" y="26153"/>
                </a:cubicBezTo>
                <a:cubicBezTo>
                  <a:pt x="112323" y="26153"/>
                  <a:pt x="112281" y="26153"/>
                  <a:pt x="112239" y="26152"/>
                </a:cubicBezTo>
                <a:cubicBezTo>
                  <a:pt x="111962" y="26145"/>
                  <a:pt x="111682" y="26143"/>
                  <a:pt x="111403" y="26143"/>
                </a:cubicBezTo>
                <a:cubicBezTo>
                  <a:pt x="110983" y="26143"/>
                  <a:pt x="110562" y="26148"/>
                  <a:pt x="110143" y="26148"/>
                </a:cubicBezTo>
                <a:cubicBezTo>
                  <a:pt x="109789" y="26148"/>
                  <a:pt x="109448" y="26127"/>
                  <a:pt x="109099" y="26081"/>
                </a:cubicBezTo>
                <a:cubicBezTo>
                  <a:pt x="108704" y="26023"/>
                  <a:pt x="108308" y="25965"/>
                  <a:pt x="107917" y="25894"/>
                </a:cubicBezTo>
                <a:cubicBezTo>
                  <a:pt x="107576" y="25823"/>
                  <a:pt x="107244" y="25719"/>
                  <a:pt x="106911" y="25624"/>
                </a:cubicBezTo>
                <a:cubicBezTo>
                  <a:pt x="106075" y="25374"/>
                  <a:pt x="105293" y="25004"/>
                  <a:pt x="104540" y="24576"/>
                </a:cubicBezTo>
                <a:cubicBezTo>
                  <a:pt x="104086" y="24322"/>
                  <a:pt x="103670" y="24026"/>
                  <a:pt x="103263" y="23710"/>
                </a:cubicBezTo>
                <a:cubicBezTo>
                  <a:pt x="102680" y="23257"/>
                  <a:pt x="102169" y="22737"/>
                  <a:pt x="101674" y="22196"/>
                </a:cubicBezTo>
                <a:cubicBezTo>
                  <a:pt x="101204" y="21680"/>
                  <a:pt x="100800" y="21110"/>
                  <a:pt x="100455" y="20499"/>
                </a:cubicBezTo>
                <a:cubicBezTo>
                  <a:pt x="100205" y="20071"/>
                  <a:pt x="99968" y="19634"/>
                  <a:pt x="99773" y="19172"/>
                </a:cubicBezTo>
                <a:cubicBezTo>
                  <a:pt x="99465" y="18448"/>
                  <a:pt x="99236" y="17699"/>
                  <a:pt x="99078" y="16934"/>
                </a:cubicBezTo>
                <a:cubicBezTo>
                  <a:pt x="99011" y="16605"/>
                  <a:pt x="98953" y="16277"/>
                  <a:pt x="98907" y="15952"/>
                </a:cubicBezTo>
                <a:cubicBezTo>
                  <a:pt x="98878" y="15753"/>
                  <a:pt x="98870" y="15549"/>
                  <a:pt x="98870" y="15353"/>
                </a:cubicBezTo>
                <a:cubicBezTo>
                  <a:pt x="98866" y="14559"/>
                  <a:pt x="98862" y="13756"/>
                  <a:pt x="98862" y="12962"/>
                </a:cubicBezTo>
                <a:lnTo>
                  <a:pt x="98862" y="11614"/>
                </a:lnTo>
                <a:cubicBezTo>
                  <a:pt x="98862" y="11335"/>
                  <a:pt x="98866" y="11052"/>
                  <a:pt x="98803" y="10774"/>
                </a:cubicBezTo>
                <a:cubicBezTo>
                  <a:pt x="98783" y="10690"/>
                  <a:pt x="98778" y="10607"/>
                  <a:pt x="98778" y="10524"/>
                </a:cubicBezTo>
                <a:cubicBezTo>
                  <a:pt x="98766" y="10008"/>
                  <a:pt x="98662" y="9505"/>
                  <a:pt x="98550" y="8997"/>
                </a:cubicBezTo>
                <a:cubicBezTo>
                  <a:pt x="98404" y="8365"/>
                  <a:pt x="98229" y="7741"/>
                  <a:pt x="97971" y="7142"/>
                </a:cubicBezTo>
                <a:cubicBezTo>
                  <a:pt x="97551" y="6160"/>
                  <a:pt x="97027" y="5241"/>
                  <a:pt x="96357" y="4401"/>
                </a:cubicBezTo>
                <a:cubicBezTo>
                  <a:pt x="95941" y="3881"/>
                  <a:pt x="95471" y="3411"/>
                  <a:pt x="94989" y="2957"/>
                </a:cubicBezTo>
                <a:cubicBezTo>
                  <a:pt x="94469" y="2467"/>
                  <a:pt x="93870" y="2067"/>
                  <a:pt x="93267" y="1689"/>
                </a:cubicBezTo>
                <a:cubicBezTo>
                  <a:pt x="92585" y="1260"/>
                  <a:pt x="91857" y="940"/>
                  <a:pt x="91104" y="674"/>
                </a:cubicBezTo>
                <a:cubicBezTo>
                  <a:pt x="90492" y="462"/>
                  <a:pt x="89868" y="299"/>
                  <a:pt x="89223" y="200"/>
                </a:cubicBezTo>
                <a:cubicBezTo>
                  <a:pt x="88870" y="147"/>
                  <a:pt x="88524" y="91"/>
                  <a:pt x="88167" y="91"/>
                </a:cubicBezTo>
                <a:cubicBezTo>
                  <a:pt x="88155" y="91"/>
                  <a:pt x="88142" y="91"/>
                  <a:pt x="88129" y="91"/>
                </a:cubicBezTo>
                <a:cubicBezTo>
                  <a:pt x="88080" y="91"/>
                  <a:pt x="88025" y="91"/>
                  <a:pt x="87980" y="83"/>
                </a:cubicBezTo>
                <a:cubicBezTo>
                  <a:pt x="87711" y="20"/>
                  <a:pt x="87438" y="10"/>
                  <a:pt x="87164" y="10"/>
                </a:cubicBezTo>
                <a:cubicBezTo>
                  <a:pt x="87040" y="10"/>
                  <a:pt x="86915" y="12"/>
                  <a:pt x="86790" y="12"/>
                </a:cubicBezTo>
                <a:cubicBezTo>
                  <a:pt x="86609" y="12"/>
                  <a:pt x="86427" y="9"/>
                  <a:pt x="86245" y="9"/>
                </a:cubicBezTo>
                <a:cubicBezTo>
                  <a:pt x="86094" y="9"/>
                  <a:pt x="85943" y="11"/>
                  <a:pt x="85792" y="21"/>
                </a:cubicBezTo>
                <a:cubicBezTo>
                  <a:pt x="85197" y="50"/>
                  <a:pt x="84598" y="87"/>
                  <a:pt x="84007" y="170"/>
                </a:cubicBezTo>
                <a:cubicBezTo>
                  <a:pt x="83379" y="258"/>
                  <a:pt x="82763" y="395"/>
                  <a:pt x="82160" y="591"/>
                </a:cubicBezTo>
                <a:cubicBezTo>
                  <a:pt x="81428" y="823"/>
                  <a:pt x="80721" y="1106"/>
                  <a:pt x="80060" y="1502"/>
                </a:cubicBezTo>
                <a:cubicBezTo>
                  <a:pt x="79731" y="1693"/>
                  <a:pt x="79402" y="1897"/>
                  <a:pt x="79086" y="2109"/>
                </a:cubicBezTo>
                <a:cubicBezTo>
                  <a:pt x="78604" y="2433"/>
                  <a:pt x="78150" y="2799"/>
                  <a:pt x="77738" y="3211"/>
                </a:cubicBezTo>
                <a:lnTo>
                  <a:pt x="77422" y="3527"/>
                </a:lnTo>
                <a:cubicBezTo>
                  <a:pt x="76249" y="4692"/>
                  <a:pt x="75409" y="6077"/>
                  <a:pt x="74839" y="7625"/>
                </a:cubicBezTo>
                <a:cubicBezTo>
                  <a:pt x="74602" y="8286"/>
                  <a:pt x="74431" y="8964"/>
                  <a:pt x="74319" y="9655"/>
                </a:cubicBezTo>
                <a:cubicBezTo>
                  <a:pt x="74265" y="9950"/>
                  <a:pt x="74219" y="10241"/>
                  <a:pt x="74219" y="10545"/>
                </a:cubicBezTo>
                <a:cubicBezTo>
                  <a:pt x="74219" y="10574"/>
                  <a:pt x="74219" y="10611"/>
                  <a:pt x="74215" y="10640"/>
                </a:cubicBezTo>
                <a:cubicBezTo>
                  <a:pt x="74115" y="11135"/>
                  <a:pt x="74140" y="11635"/>
                  <a:pt x="74140" y="12134"/>
                </a:cubicBezTo>
                <a:cubicBezTo>
                  <a:pt x="74136" y="13066"/>
                  <a:pt x="74128" y="13997"/>
                  <a:pt x="74140" y="14925"/>
                </a:cubicBezTo>
                <a:cubicBezTo>
                  <a:pt x="74157" y="15665"/>
                  <a:pt x="74045" y="16381"/>
                  <a:pt x="73899" y="17100"/>
                </a:cubicBezTo>
                <a:cubicBezTo>
                  <a:pt x="73716" y="17982"/>
                  <a:pt x="73400" y="18827"/>
                  <a:pt x="73025" y="19642"/>
                </a:cubicBezTo>
                <a:cubicBezTo>
                  <a:pt x="72867" y="19991"/>
                  <a:pt x="72664" y="20320"/>
                  <a:pt x="72468" y="20645"/>
                </a:cubicBezTo>
                <a:cubicBezTo>
                  <a:pt x="72006" y="21402"/>
                  <a:pt x="71465" y="22088"/>
                  <a:pt x="70833" y="22716"/>
                </a:cubicBezTo>
                <a:cubicBezTo>
                  <a:pt x="70222" y="23332"/>
                  <a:pt x="69564" y="23893"/>
                  <a:pt x="68828" y="24347"/>
                </a:cubicBezTo>
                <a:cubicBezTo>
                  <a:pt x="68121" y="24792"/>
                  <a:pt x="67376" y="25166"/>
                  <a:pt x="66590" y="25445"/>
                </a:cubicBezTo>
                <a:cubicBezTo>
                  <a:pt x="65933" y="25678"/>
                  <a:pt x="65259" y="25882"/>
                  <a:pt x="64569" y="25982"/>
                </a:cubicBezTo>
                <a:cubicBezTo>
                  <a:pt x="64067" y="26049"/>
                  <a:pt x="63565" y="26136"/>
                  <a:pt x="63053" y="26136"/>
                </a:cubicBezTo>
                <a:cubicBezTo>
                  <a:pt x="63030" y="26136"/>
                  <a:pt x="63007" y="26136"/>
                  <a:pt x="62984" y="26135"/>
                </a:cubicBezTo>
                <a:cubicBezTo>
                  <a:pt x="62723" y="26134"/>
                  <a:pt x="62462" y="26134"/>
                  <a:pt x="62202" y="26134"/>
                </a:cubicBezTo>
                <a:cubicBezTo>
                  <a:pt x="61680" y="26134"/>
                  <a:pt x="61159" y="26135"/>
                  <a:pt x="60638" y="26135"/>
                </a:cubicBezTo>
                <a:cubicBezTo>
                  <a:pt x="60338" y="26135"/>
                  <a:pt x="60039" y="26127"/>
                  <a:pt x="59743" y="26069"/>
                </a:cubicBezTo>
                <a:cubicBezTo>
                  <a:pt x="59469" y="26019"/>
                  <a:pt x="59186" y="26006"/>
                  <a:pt x="58907" y="25957"/>
                </a:cubicBezTo>
                <a:cubicBezTo>
                  <a:pt x="57655" y="25715"/>
                  <a:pt x="56474" y="25295"/>
                  <a:pt x="55359" y="24671"/>
                </a:cubicBezTo>
                <a:cubicBezTo>
                  <a:pt x="54810" y="24359"/>
                  <a:pt x="54290" y="24001"/>
                  <a:pt x="53791" y="23610"/>
                </a:cubicBezTo>
                <a:cubicBezTo>
                  <a:pt x="53341" y="23261"/>
                  <a:pt x="52942" y="22866"/>
                  <a:pt x="52551" y="22454"/>
                </a:cubicBezTo>
                <a:cubicBezTo>
                  <a:pt x="52039" y="21909"/>
                  <a:pt x="51594" y="21310"/>
                  <a:pt x="51199" y="20674"/>
                </a:cubicBezTo>
                <a:cubicBezTo>
                  <a:pt x="50521" y="19576"/>
                  <a:pt x="50034" y="18394"/>
                  <a:pt x="49760" y="17130"/>
                </a:cubicBezTo>
                <a:cubicBezTo>
                  <a:pt x="49677" y="16764"/>
                  <a:pt x="49598" y="16389"/>
                  <a:pt x="49577" y="16002"/>
                </a:cubicBezTo>
                <a:cubicBezTo>
                  <a:pt x="49577" y="15973"/>
                  <a:pt x="49577" y="15936"/>
                  <a:pt x="49573" y="15902"/>
                </a:cubicBezTo>
                <a:cubicBezTo>
                  <a:pt x="49460" y="15378"/>
                  <a:pt x="49490" y="14842"/>
                  <a:pt x="49485" y="14313"/>
                </a:cubicBezTo>
                <a:cubicBezTo>
                  <a:pt x="49481" y="13365"/>
                  <a:pt x="49485" y="12417"/>
                  <a:pt x="49485" y="11468"/>
                </a:cubicBezTo>
                <a:cubicBezTo>
                  <a:pt x="49485" y="11073"/>
                  <a:pt x="49465" y="10678"/>
                  <a:pt x="49419" y="10279"/>
                </a:cubicBezTo>
                <a:cubicBezTo>
                  <a:pt x="49361" y="9817"/>
                  <a:pt x="49282" y="9359"/>
                  <a:pt x="49182" y="8906"/>
                </a:cubicBezTo>
                <a:cubicBezTo>
                  <a:pt x="49086" y="8452"/>
                  <a:pt x="48965" y="7999"/>
                  <a:pt x="48787" y="7571"/>
                </a:cubicBezTo>
                <a:cubicBezTo>
                  <a:pt x="48683" y="7308"/>
                  <a:pt x="48579" y="7042"/>
                  <a:pt x="48470" y="6784"/>
                </a:cubicBezTo>
                <a:cubicBezTo>
                  <a:pt x="48387" y="6601"/>
                  <a:pt x="48304" y="6418"/>
                  <a:pt x="48212" y="6244"/>
                </a:cubicBezTo>
                <a:cubicBezTo>
                  <a:pt x="47838" y="5561"/>
                  <a:pt x="47414" y="4900"/>
                  <a:pt x="46923" y="4293"/>
                </a:cubicBezTo>
                <a:cubicBezTo>
                  <a:pt x="46694" y="4014"/>
                  <a:pt x="46445" y="3744"/>
                  <a:pt x="46203" y="3465"/>
                </a:cubicBezTo>
                <a:cubicBezTo>
                  <a:pt x="46145" y="3402"/>
                  <a:pt x="46091" y="3348"/>
                  <a:pt x="46029" y="3290"/>
                </a:cubicBezTo>
                <a:cubicBezTo>
                  <a:pt x="45363" y="2687"/>
                  <a:pt x="44668" y="2113"/>
                  <a:pt x="43890" y="1664"/>
                </a:cubicBezTo>
                <a:cubicBezTo>
                  <a:pt x="42992" y="1144"/>
                  <a:pt x="42060" y="711"/>
                  <a:pt x="41049" y="457"/>
                </a:cubicBezTo>
                <a:cubicBezTo>
                  <a:pt x="40546" y="333"/>
                  <a:pt x="40047" y="216"/>
                  <a:pt x="39539" y="137"/>
                </a:cubicBezTo>
                <a:cubicBezTo>
                  <a:pt x="39506" y="133"/>
                  <a:pt x="39469" y="125"/>
                  <a:pt x="39440" y="125"/>
                </a:cubicBezTo>
                <a:cubicBezTo>
                  <a:pt x="38940" y="112"/>
                  <a:pt x="38445" y="41"/>
                  <a:pt x="37946" y="21"/>
                </a:cubicBezTo>
                <a:cubicBezTo>
                  <a:pt x="37643" y="9"/>
                  <a:pt x="37338" y="0"/>
                  <a:pt x="370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8"/>
          <p:cNvSpPr/>
          <p:nvPr/>
        </p:nvSpPr>
        <p:spPr>
          <a:xfrm>
            <a:off x="2032710" y="344314"/>
            <a:ext cx="2401715" cy="708678"/>
          </a:xfrm>
          <a:custGeom>
            <a:avLst/>
            <a:gdLst/>
            <a:ahLst/>
            <a:cxnLst/>
            <a:rect l="l" t="t" r="r" b="b"/>
            <a:pathLst>
              <a:path w="117114" h="34557" extrusionOk="0">
                <a:moveTo>
                  <a:pt x="35502" y="1"/>
                </a:moveTo>
                <a:cubicBezTo>
                  <a:pt x="35064" y="1"/>
                  <a:pt x="34633" y="62"/>
                  <a:pt x="34210" y="147"/>
                </a:cubicBezTo>
                <a:cubicBezTo>
                  <a:pt x="33428" y="309"/>
                  <a:pt x="32654" y="504"/>
                  <a:pt x="31922" y="829"/>
                </a:cubicBezTo>
                <a:cubicBezTo>
                  <a:pt x="31140" y="1170"/>
                  <a:pt x="30387" y="1549"/>
                  <a:pt x="29697" y="2048"/>
                </a:cubicBezTo>
                <a:cubicBezTo>
                  <a:pt x="29173" y="2430"/>
                  <a:pt x="28665" y="2834"/>
                  <a:pt x="28203" y="3287"/>
                </a:cubicBezTo>
                <a:cubicBezTo>
                  <a:pt x="27725" y="3753"/>
                  <a:pt x="27313" y="4273"/>
                  <a:pt x="26926" y="4814"/>
                </a:cubicBezTo>
                <a:cubicBezTo>
                  <a:pt x="26315" y="5654"/>
                  <a:pt x="25849" y="6573"/>
                  <a:pt x="25483" y="7539"/>
                </a:cubicBezTo>
                <a:cubicBezTo>
                  <a:pt x="25225" y="8225"/>
                  <a:pt x="25075" y="8945"/>
                  <a:pt x="24938" y="9660"/>
                </a:cubicBezTo>
                <a:cubicBezTo>
                  <a:pt x="24851" y="10138"/>
                  <a:pt x="24834" y="10617"/>
                  <a:pt x="24834" y="11103"/>
                </a:cubicBezTo>
                <a:lnTo>
                  <a:pt x="24834" y="14394"/>
                </a:lnTo>
                <a:cubicBezTo>
                  <a:pt x="24834" y="14693"/>
                  <a:pt x="24838" y="14993"/>
                  <a:pt x="24772" y="15288"/>
                </a:cubicBezTo>
                <a:cubicBezTo>
                  <a:pt x="24755" y="15351"/>
                  <a:pt x="24755" y="15417"/>
                  <a:pt x="24751" y="15484"/>
                </a:cubicBezTo>
                <a:cubicBezTo>
                  <a:pt x="24672" y="16919"/>
                  <a:pt x="24277" y="18262"/>
                  <a:pt x="23661" y="19552"/>
                </a:cubicBezTo>
                <a:cubicBezTo>
                  <a:pt x="23295" y="20305"/>
                  <a:pt x="22858" y="21008"/>
                  <a:pt x="22342" y="21661"/>
                </a:cubicBezTo>
                <a:cubicBezTo>
                  <a:pt x="21997" y="22110"/>
                  <a:pt x="21635" y="22547"/>
                  <a:pt x="21215" y="22925"/>
                </a:cubicBezTo>
                <a:cubicBezTo>
                  <a:pt x="20608" y="23466"/>
                  <a:pt x="19971" y="23978"/>
                  <a:pt x="19272" y="24398"/>
                </a:cubicBezTo>
                <a:cubicBezTo>
                  <a:pt x="18511" y="24855"/>
                  <a:pt x="17717" y="25226"/>
                  <a:pt x="16872" y="25496"/>
                </a:cubicBezTo>
                <a:cubicBezTo>
                  <a:pt x="16194" y="25712"/>
                  <a:pt x="15500" y="25862"/>
                  <a:pt x="14788" y="25966"/>
                </a:cubicBezTo>
                <a:cubicBezTo>
                  <a:pt x="14343" y="26029"/>
                  <a:pt x="13894" y="26049"/>
                  <a:pt x="13449" y="26049"/>
                </a:cubicBezTo>
                <a:lnTo>
                  <a:pt x="11306" y="26049"/>
                </a:lnTo>
                <a:cubicBezTo>
                  <a:pt x="10940" y="26049"/>
                  <a:pt x="10579" y="26029"/>
                  <a:pt x="10212" y="25979"/>
                </a:cubicBezTo>
                <a:cubicBezTo>
                  <a:pt x="9684" y="25904"/>
                  <a:pt x="9164" y="25808"/>
                  <a:pt x="8648" y="25671"/>
                </a:cubicBezTo>
                <a:cubicBezTo>
                  <a:pt x="7263" y="25313"/>
                  <a:pt x="6003" y="24689"/>
                  <a:pt x="4846" y="23853"/>
                </a:cubicBezTo>
                <a:cubicBezTo>
                  <a:pt x="4389" y="23520"/>
                  <a:pt x="3969" y="23146"/>
                  <a:pt x="3557" y="22755"/>
                </a:cubicBezTo>
                <a:cubicBezTo>
                  <a:pt x="3099" y="22318"/>
                  <a:pt x="2717" y="21819"/>
                  <a:pt x="2330" y="21316"/>
                </a:cubicBezTo>
                <a:cubicBezTo>
                  <a:pt x="1893" y="20742"/>
                  <a:pt x="1564" y="20109"/>
                  <a:pt x="1244" y="19469"/>
                </a:cubicBezTo>
                <a:cubicBezTo>
                  <a:pt x="895" y="18782"/>
                  <a:pt x="645" y="18059"/>
                  <a:pt x="470" y="17314"/>
                </a:cubicBezTo>
                <a:cubicBezTo>
                  <a:pt x="329" y="16740"/>
                  <a:pt x="208" y="16149"/>
                  <a:pt x="192" y="15546"/>
                </a:cubicBezTo>
                <a:cubicBezTo>
                  <a:pt x="187" y="15496"/>
                  <a:pt x="187" y="15442"/>
                  <a:pt x="179" y="15396"/>
                </a:cubicBezTo>
                <a:cubicBezTo>
                  <a:pt x="163" y="15292"/>
                  <a:pt x="104" y="15213"/>
                  <a:pt x="0" y="15180"/>
                </a:cubicBezTo>
                <a:lnTo>
                  <a:pt x="0" y="23562"/>
                </a:lnTo>
                <a:cubicBezTo>
                  <a:pt x="121" y="23612"/>
                  <a:pt x="187" y="23707"/>
                  <a:pt x="187" y="23832"/>
                </a:cubicBezTo>
                <a:cubicBezTo>
                  <a:pt x="192" y="24165"/>
                  <a:pt x="246" y="24489"/>
                  <a:pt x="291" y="24818"/>
                </a:cubicBezTo>
                <a:cubicBezTo>
                  <a:pt x="458" y="25945"/>
                  <a:pt x="807" y="27019"/>
                  <a:pt x="1294" y="28042"/>
                </a:cubicBezTo>
                <a:cubicBezTo>
                  <a:pt x="1581" y="28645"/>
                  <a:pt x="1951" y="29202"/>
                  <a:pt x="2326" y="29747"/>
                </a:cubicBezTo>
                <a:cubicBezTo>
                  <a:pt x="2592" y="30134"/>
                  <a:pt x="2875" y="30500"/>
                  <a:pt x="3216" y="30825"/>
                </a:cubicBezTo>
                <a:cubicBezTo>
                  <a:pt x="3465" y="31070"/>
                  <a:pt x="3707" y="31320"/>
                  <a:pt x="3956" y="31561"/>
                </a:cubicBezTo>
                <a:cubicBezTo>
                  <a:pt x="4052" y="31657"/>
                  <a:pt x="4143" y="31748"/>
                  <a:pt x="4247" y="31831"/>
                </a:cubicBezTo>
                <a:cubicBezTo>
                  <a:pt x="4984" y="32410"/>
                  <a:pt x="5741" y="32942"/>
                  <a:pt x="6589" y="33346"/>
                </a:cubicBezTo>
                <a:cubicBezTo>
                  <a:pt x="7147" y="33612"/>
                  <a:pt x="7708" y="33857"/>
                  <a:pt x="8303" y="34015"/>
                </a:cubicBezTo>
                <a:cubicBezTo>
                  <a:pt x="9073" y="34219"/>
                  <a:pt x="9842" y="34431"/>
                  <a:pt x="10649" y="34444"/>
                </a:cubicBezTo>
                <a:cubicBezTo>
                  <a:pt x="10749" y="34444"/>
                  <a:pt x="10849" y="34469"/>
                  <a:pt x="10945" y="34481"/>
                </a:cubicBezTo>
                <a:cubicBezTo>
                  <a:pt x="11144" y="34494"/>
                  <a:pt x="11340" y="34523"/>
                  <a:pt x="11539" y="34527"/>
                </a:cubicBezTo>
                <a:cubicBezTo>
                  <a:pt x="11706" y="34528"/>
                  <a:pt x="11872" y="34529"/>
                  <a:pt x="12039" y="34529"/>
                </a:cubicBezTo>
                <a:cubicBezTo>
                  <a:pt x="12371" y="34529"/>
                  <a:pt x="12704" y="34527"/>
                  <a:pt x="13037" y="34527"/>
                </a:cubicBezTo>
                <a:cubicBezTo>
                  <a:pt x="13133" y="34527"/>
                  <a:pt x="13231" y="34528"/>
                  <a:pt x="13328" y="34528"/>
                </a:cubicBezTo>
                <a:cubicBezTo>
                  <a:pt x="13595" y="34528"/>
                  <a:pt x="13864" y="34519"/>
                  <a:pt x="14127" y="34452"/>
                </a:cubicBezTo>
                <a:cubicBezTo>
                  <a:pt x="14189" y="34440"/>
                  <a:pt x="14260" y="34440"/>
                  <a:pt x="14326" y="34440"/>
                </a:cubicBezTo>
                <a:cubicBezTo>
                  <a:pt x="14355" y="34440"/>
                  <a:pt x="14383" y="34441"/>
                  <a:pt x="14411" y="34441"/>
                </a:cubicBezTo>
                <a:cubicBezTo>
                  <a:pt x="14766" y="34441"/>
                  <a:pt x="15119" y="34371"/>
                  <a:pt x="15458" y="34298"/>
                </a:cubicBezTo>
                <a:cubicBezTo>
                  <a:pt x="16257" y="34132"/>
                  <a:pt x="17047" y="33928"/>
                  <a:pt x="17796" y="33595"/>
                </a:cubicBezTo>
                <a:cubicBezTo>
                  <a:pt x="18482" y="33296"/>
                  <a:pt x="19148" y="32946"/>
                  <a:pt x="19759" y="32518"/>
                </a:cubicBezTo>
                <a:cubicBezTo>
                  <a:pt x="20317" y="32131"/>
                  <a:pt x="20861" y="31715"/>
                  <a:pt x="21323" y="31207"/>
                </a:cubicBezTo>
                <a:cubicBezTo>
                  <a:pt x="21440" y="31083"/>
                  <a:pt x="21560" y="30970"/>
                  <a:pt x="21677" y="30854"/>
                </a:cubicBezTo>
                <a:cubicBezTo>
                  <a:pt x="21955" y="30592"/>
                  <a:pt x="22205" y="30305"/>
                  <a:pt x="22425" y="29993"/>
                </a:cubicBezTo>
                <a:cubicBezTo>
                  <a:pt x="23025" y="29148"/>
                  <a:pt x="23586" y="28287"/>
                  <a:pt x="23952" y="27314"/>
                </a:cubicBezTo>
                <a:cubicBezTo>
                  <a:pt x="24227" y="26582"/>
                  <a:pt x="24476" y="25841"/>
                  <a:pt x="24601" y="25068"/>
                </a:cubicBezTo>
                <a:cubicBezTo>
                  <a:pt x="24672" y="24648"/>
                  <a:pt x="24763" y="24219"/>
                  <a:pt x="24742" y="23782"/>
                </a:cubicBezTo>
                <a:cubicBezTo>
                  <a:pt x="24734" y="23670"/>
                  <a:pt x="24747" y="23549"/>
                  <a:pt x="24772" y="23437"/>
                </a:cubicBezTo>
                <a:cubicBezTo>
                  <a:pt x="24826" y="23192"/>
                  <a:pt x="24830" y="22942"/>
                  <a:pt x="24830" y="22692"/>
                </a:cubicBezTo>
                <a:lnTo>
                  <a:pt x="24830" y="19552"/>
                </a:lnTo>
                <a:cubicBezTo>
                  <a:pt x="24830" y="19119"/>
                  <a:pt x="24851" y="18695"/>
                  <a:pt x="24913" y="18262"/>
                </a:cubicBezTo>
                <a:cubicBezTo>
                  <a:pt x="24980" y="17784"/>
                  <a:pt x="25075" y="17310"/>
                  <a:pt x="25204" y="16848"/>
                </a:cubicBezTo>
                <a:cubicBezTo>
                  <a:pt x="25491" y="15833"/>
                  <a:pt x="25874" y="14868"/>
                  <a:pt x="26440" y="13974"/>
                </a:cubicBezTo>
                <a:cubicBezTo>
                  <a:pt x="26914" y="13229"/>
                  <a:pt x="27426" y="12509"/>
                  <a:pt x="28062" y="11898"/>
                </a:cubicBezTo>
                <a:cubicBezTo>
                  <a:pt x="28266" y="11707"/>
                  <a:pt x="28465" y="11503"/>
                  <a:pt x="28665" y="11303"/>
                </a:cubicBezTo>
                <a:cubicBezTo>
                  <a:pt x="28748" y="11220"/>
                  <a:pt x="28832" y="11137"/>
                  <a:pt x="28927" y="11070"/>
                </a:cubicBezTo>
                <a:cubicBezTo>
                  <a:pt x="29414" y="10700"/>
                  <a:pt x="29901" y="10326"/>
                  <a:pt x="30433" y="10014"/>
                </a:cubicBezTo>
                <a:cubicBezTo>
                  <a:pt x="31315" y="9502"/>
                  <a:pt x="32238" y="9090"/>
                  <a:pt x="33220" y="8824"/>
                </a:cubicBezTo>
                <a:cubicBezTo>
                  <a:pt x="33590" y="8720"/>
                  <a:pt x="33960" y="8637"/>
                  <a:pt x="34339" y="8574"/>
                </a:cubicBezTo>
                <a:cubicBezTo>
                  <a:pt x="34634" y="8529"/>
                  <a:pt x="34938" y="8516"/>
                  <a:pt x="35229" y="8462"/>
                </a:cubicBezTo>
                <a:cubicBezTo>
                  <a:pt x="35475" y="8408"/>
                  <a:pt x="35724" y="8400"/>
                  <a:pt x="35974" y="8400"/>
                </a:cubicBezTo>
                <a:lnTo>
                  <a:pt x="38366" y="8400"/>
                </a:lnTo>
                <a:cubicBezTo>
                  <a:pt x="38432" y="8400"/>
                  <a:pt x="38500" y="8396"/>
                  <a:pt x="38567" y="8396"/>
                </a:cubicBezTo>
                <a:cubicBezTo>
                  <a:pt x="38634" y="8396"/>
                  <a:pt x="38701" y="8400"/>
                  <a:pt x="38765" y="8412"/>
                </a:cubicBezTo>
                <a:cubicBezTo>
                  <a:pt x="39156" y="8495"/>
                  <a:pt x="39555" y="8508"/>
                  <a:pt x="39951" y="8574"/>
                </a:cubicBezTo>
                <a:cubicBezTo>
                  <a:pt x="40724" y="8703"/>
                  <a:pt x="41469" y="8928"/>
                  <a:pt x="42201" y="9202"/>
                </a:cubicBezTo>
                <a:cubicBezTo>
                  <a:pt x="42862" y="9448"/>
                  <a:pt x="43470" y="9785"/>
                  <a:pt x="44069" y="10151"/>
                </a:cubicBezTo>
                <a:cubicBezTo>
                  <a:pt x="44639" y="10500"/>
                  <a:pt x="45171" y="10900"/>
                  <a:pt x="45666" y="11341"/>
                </a:cubicBezTo>
                <a:cubicBezTo>
                  <a:pt x="46124" y="11752"/>
                  <a:pt x="46552" y="12189"/>
                  <a:pt x="46935" y="12676"/>
                </a:cubicBezTo>
                <a:cubicBezTo>
                  <a:pt x="47322" y="13175"/>
                  <a:pt x="47684" y="13695"/>
                  <a:pt x="47995" y="14244"/>
                </a:cubicBezTo>
                <a:cubicBezTo>
                  <a:pt x="48624" y="15351"/>
                  <a:pt x="49048" y="16536"/>
                  <a:pt x="49289" y="17788"/>
                </a:cubicBezTo>
                <a:cubicBezTo>
                  <a:pt x="49339" y="18063"/>
                  <a:pt x="49352" y="18350"/>
                  <a:pt x="49401" y="18624"/>
                </a:cubicBezTo>
                <a:cubicBezTo>
                  <a:pt x="49472" y="18969"/>
                  <a:pt x="49476" y="19319"/>
                  <a:pt x="49476" y="19664"/>
                </a:cubicBezTo>
                <a:lnTo>
                  <a:pt x="49476" y="22905"/>
                </a:lnTo>
                <a:cubicBezTo>
                  <a:pt x="49476" y="23321"/>
                  <a:pt x="49456" y="23737"/>
                  <a:pt x="49555" y="24148"/>
                </a:cubicBezTo>
                <a:cubicBezTo>
                  <a:pt x="49564" y="24198"/>
                  <a:pt x="49564" y="24248"/>
                  <a:pt x="49564" y="24298"/>
                </a:cubicBezTo>
                <a:cubicBezTo>
                  <a:pt x="49576" y="24839"/>
                  <a:pt x="49693" y="25359"/>
                  <a:pt x="49834" y="25870"/>
                </a:cubicBezTo>
                <a:cubicBezTo>
                  <a:pt x="50000" y="26494"/>
                  <a:pt x="50213" y="27106"/>
                  <a:pt x="50475" y="27705"/>
                </a:cubicBezTo>
                <a:cubicBezTo>
                  <a:pt x="50637" y="28075"/>
                  <a:pt x="50832" y="28416"/>
                  <a:pt x="51024" y="28766"/>
                </a:cubicBezTo>
                <a:cubicBezTo>
                  <a:pt x="51390" y="29419"/>
                  <a:pt x="51822" y="30034"/>
                  <a:pt x="52334" y="30579"/>
                </a:cubicBezTo>
                <a:cubicBezTo>
                  <a:pt x="52542" y="30800"/>
                  <a:pt x="52700" y="31058"/>
                  <a:pt x="52929" y="31257"/>
                </a:cubicBezTo>
                <a:cubicBezTo>
                  <a:pt x="53158" y="31449"/>
                  <a:pt x="53382" y="31644"/>
                  <a:pt x="53603" y="31844"/>
                </a:cubicBezTo>
                <a:cubicBezTo>
                  <a:pt x="53665" y="31902"/>
                  <a:pt x="53728" y="31952"/>
                  <a:pt x="53798" y="32006"/>
                </a:cubicBezTo>
                <a:cubicBezTo>
                  <a:pt x="54713" y="32717"/>
                  <a:pt x="55695" y="33287"/>
                  <a:pt x="56773" y="33716"/>
                </a:cubicBezTo>
                <a:cubicBezTo>
                  <a:pt x="57813" y="34132"/>
                  <a:pt x="58886" y="34398"/>
                  <a:pt x="60009" y="34452"/>
                </a:cubicBezTo>
                <a:cubicBezTo>
                  <a:pt x="60080" y="34460"/>
                  <a:pt x="60146" y="34460"/>
                  <a:pt x="60209" y="34473"/>
                </a:cubicBezTo>
                <a:cubicBezTo>
                  <a:pt x="60463" y="34538"/>
                  <a:pt x="60723" y="34544"/>
                  <a:pt x="60984" y="34544"/>
                </a:cubicBezTo>
                <a:cubicBezTo>
                  <a:pt x="61039" y="34544"/>
                  <a:pt x="61094" y="34544"/>
                  <a:pt x="61149" y="34544"/>
                </a:cubicBezTo>
                <a:lnTo>
                  <a:pt x="62596" y="34544"/>
                </a:lnTo>
                <a:cubicBezTo>
                  <a:pt x="62875" y="34544"/>
                  <a:pt x="63158" y="34544"/>
                  <a:pt x="63436" y="34481"/>
                </a:cubicBezTo>
                <a:cubicBezTo>
                  <a:pt x="63532" y="34460"/>
                  <a:pt x="63636" y="34452"/>
                  <a:pt x="63732" y="34452"/>
                </a:cubicBezTo>
                <a:cubicBezTo>
                  <a:pt x="63756" y="34453"/>
                  <a:pt x="63781" y="34453"/>
                  <a:pt x="63805" y="34453"/>
                </a:cubicBezTo>
                <a:cubicBezTo>
                  <a:pt x="64186" y="34453"/>
                  <a:pt x="64554" y="34365"/>
                  <a:pt x="64917" y="34298"/>
                </a:cubicBezTo>
                <a:cubicBezTo>
                  <a:pt x="65575" y="34169"/>
                  <a:pt x="66207" y="33969"/>
                  <a:pt x="66827" y="33724"/>
                </a:cubicBezTo>
                <a:cubicBezTo>
                  <a:pt x="67288" y="33545"/>
                  <a:pt x="67763" y="33379"/>
                  <a:pt x="68179" y="33092"/>
                </a:cubicBezTo>
                <a:cubicBezTo>
                  <a:pt x="68245" y="33046"/>
                  <a:pt x="68324" y="33013"/>
                  <a:pt x="68399" y="32971"/>
                </a:cubicBezTo>
                <a:cubicBezTo>
                  <a:pt x="69156" y="32551"/>
                  <a:pt x="69838" y="32027"/>
                  <a:pt x="70479" y="31436"/>
                </a:cubicBezTo>
                <a:cubicBezTo>
                  <a:pt x="70837" y="31112"/>
                  <a:pt x="71165" y="30762"/>
                  <a:pt x="71465" y="30384"/>
                </a:cubicBezTo>
                <a:cubicBezTo>
                  <a:pt x="71652" y="30143"/>
                  <a:pt x="71843" y="29918"/>
                  <a:pt x="72010" y="29668"/>
                </a:cubicBezTo>
                <a:cubicBezTo>
                  <a:pt x="72168" y="29435"/>
                  <a:pt x="72330" y="29202"/>
                  <a:pt x="72480" y="28961"/>
                </a:cubicBezTo>
                <a:cubicBezTo>
                  <a:pt x="72800" y="28454"/>
                  <a:pt x="73066" y="27917"/>
                  <a:pt x="73291" y="27360"/>
                </a:cubicBezTo>
                <a:cubicBezTo>
                  <a:pt x="73474" y="26898"/>
                  <a:pt x="73611" y="26415"/>
                  <a:pt x="73765" y="25941"/>
                </a:cubicBezTo>
                <a:cubicBezTo>
                  <a:pt x="73819" y="25750"/>
                  <a:pt x="73861" y="25558"/>
                  <a:pt x="73898" y="25359"/>
                </a:cubicBezTo>
                <a:cubicBezTo>
                  <a:pt x="73952" y="25080"/>
                  <a:pt x="73977" y="24797"/>
                  <a:pt x="74036" y="24523"/>
                </a:cubicBezTo>
                <a:cubicBezTo>
                  <a:pt x="74102" y="24211"/>
                  <a:pt x="74110" y="23899"/>
                  <a:pt x="74110" y="23583"/>
                </a:cubicBezTo>
                <a:cubicBezTo>
                  <a:pt x="74119" y="22401"/>
                  <a:pt x="74119" y="21220"/>
                  <a:pt x="74119" y="20039"/>
                </a:cubicBezTo>
                <a:cubicBezTo>
                  <a:pt x="74119" y="19706"/>
                  <a:pt x="74106" y="19373"/>
                  <a:pt x="74185" y="19044"/>
                </a:cubicBezTo>
                <a:cubicBezTo>
                  <a:pt x="74206" y="18965"/>
                  <a:pt x="74206" y="18882"/>
                  <a:pt x="74206" y="18799"/>
                </a:cubicBezTo>
                <a:cubicBezTo>
                  <a:pt x="74194" y="18412"/>
                  <a:pt x="74277" y="18038"/>
                  <a:pt x="74352" y="17663"/>
                </a:cubicBezTo>
                <a:cubicBezTo>
                  <a:pt x="74605" y="16378"/>
                  <a:pt x="75088" y="15180"/>
                  <a:pt x="75745" y="14049"/>
                </a:cubicBezTo>
                <a:cubicBezTo>
                  <a:pt x="76224" y="13229"/>
                  <a:pt x="76831" y="12497"/>
                  <a:pt x="77471" y="11798"/>
                </a:cubicBezTo>
                <a:cubicBezTo>
                  <a:pt x="77617" y="11644"/>
                  <a:pt x="77792" y="11507"/>
                  <a:pt x="77954" y="11365"/>
                </a:cubicBezTo>
                <a:cubicBezTo>
                  <a:pt x="78016" y="11311"/>
                  <a:pt x="78083" y="11262"/>
                  <a:pt x="78145" y="11207"/>
                </a:cubicBezTo>
                <a:cubicBezTo>
                  <a:pt x="78486" y="10883"/>
                  <a:pt x="78865" y="10608"/>
                  <a:pt x="79248" y="10355"/>
                </a:cubicBezTo>
                <a:cubicBezTo>
                  <a:pt x="79942" y="9897"/>
                  <a:pt x="80670" y="9494"/>
                  <a:pt x="81452" y="9202"/>
                </a:cubicBezTo>
                <a:cubicBezTo>
                  <a:pt x="81689" y="9119"/>
                  <a:pt x="81918" y="9015"/>
                  <a:pt x="82155" y="8949"/>
                </a:cubicBezTo>
                <a:cubicBezTo>
                  <a:pt x="82887" y="8737"/>
                  <a:pt x="83628" y="8537"/>
                  <a:pt x="84397" y="8491"/>
                </a:cubicBezTo>
                <a:cubicBezTo>
                  <a:pt x="84443" y="8487"/>
                  <a:pt x="84497" y="8474"/>
                  <a:pt x="84543" y="8466"/>
                </a:cubicBezTo>
                <a:cubicBezTo>
                  <a:pt x="84768" y="8408"/>
                  <a:pt x="85001" y="8408"/>
                  <a:pt x="85234" y="8408"/>
                </a:cubicBezTo>
                <a:cubicBezTo>
                  <a:pt x="85664" y="8408"/>
                  <a:pt x="86094" y="8414"/>
                  <a:pt x="86524" y="8414"/>
                </a:cubicBezTo>
                <a:cubicBezTo>
                  <a:pt x="86793" y="8414"/>
                  <a:pt x="87061" y="8412"/>
                  <a:pt x="87330" y="8404"/>
                </a:cubicBezTo>
                <a:cubicBezTo>
                  <a:pt x="87392" y="8402"/>
                  <a:pt x="87454" y="8401"/>
                  <a:pt x="87516" y="8401"/>
                </a:cubicBezTo>
                <a:cubicBezTo>
                  <a:pt x="88019" y="8401"/>
                  <a:pt x="88519" y="8459"/>
                  <a:pt x="89015" y="8533"/>
                </a:cubicBezTo>
                <a:cubicBezTo>
                  <a:pt x="89917" y="8666"/>
                  <a:pt x="90808" y="8890"/>
                  <a:pt x="91652" y="9257"/>
                </a:cubicBezTo>
                <a:cubicBezTo>
                  <a:pt x="91806" y="9323"/>
                  <a:pt x="91952" y="9402"/>
                  <a:pt x="92110" y="9456"/>
                </a:cubicBezTo>
                <a:cubicBezTo>
                  <a:pt x="92734" y="9702"/>
                  <a:pt x="93287" y="10072"/>
                  <a:pt x="93840" y="10442"/>
                </a:cubicBezTo>
                <a:cubicBezTo>
                  <a:pt x="94239" y="10704"/>
                  <a:pt x="94630" y="10991"/>
                  <a:pt x="94967" y="11341"/>
                </a:cubicBezTo>
                <a:cubicBezTo>
                  <a:pt x="95005" y="11378"/>
                  <a:pt x="95042" y="11407"/>
                  <a:pt x="95084" y="11440"/>
                </a:cubicBezTo>
                <a:cubicBezTo>
                  <a:pt x="95367" y="11640"/>
                  <a:pt x="95616" y="11885"/>
                  <a:pt x="95820" y="12172"/>
                </a:cubicBezTo>
                <a:cubicBezTo>
                  <a:pt x="95874" y="12239"/>
                  <a:pt x="95928" y="12297"/>
                  <a:pt x="95987" y="12360"/>
                </a:cubicBezTo>
                <a:cubicBezTo>
                  <a:pt x="96498" y="12892"/>
                  <a:pt x="96906" y="13499"/>
                  <a:pt x="97272" y="14132"/>
                </a:cubicBezTo>
                <a:cubicBezTo>
                  <a:pt x="97734" y="14943"/>
                  <a:pt x="98129" y="15787"/>
                  <a:pt x="98374" y="16690"/>
                </a:cubicBezTo>
                <a:cubicBezTo>
                  <a:pt x="98561" y="17397"/>
                  <a:pt x="98744" y="18104"/>
                  <a:pt x="98765" y="18845"/>
                </a:cubicBezTo>
                <a:cubicBezTo>
                  <a:pt x="98765" y="18928"/>
                  <a:pt x="98769" y="19015"/>
                  <a:pt x="98790" y="19094"/>
                </a:cubicBezTo>
                <a:cubicBezTo>
                  <a:pt x="98853" y="19356"/>
                  <a:pt x="98853" y="19623"/>
                  <a:pt x="98853" y="19889"/>
                </a:cubicBezTo>
                <a:lnTo>
                  <a:pt x="98853" y="22984"/>
                </a:lnTo>
                <a:cubicBezTo>
                  <a:pt x="98853" y="23549"/>
                  <a:pt x="98861" y="24111"/>
                  <a:pt x="98944" y="24672"/>
                </a:cubicBezTo>
                <a:cubicBezTo>
                  <a:pt x="99048" y="25367"/>
                  <a:pt x="99215" y="26041"/>
                  <a:pt x="99435" y="26707"/>
                </a:cubicBezTo>
                <a:cubicBezTo>
                  <a:pt x="99622" y="27276"/>
                  <a:pt x="99868" y="27817"/>
                  <a:pt x="100142" y="28354"/>
                </a:cubicBezTo>
                <a:cubicBezTo>
                  <a:pt x="100454" y="28961"/>
                  <a:pt x="100845" y="29519"/>
                  <a:pt x="101240" y="30076"/>
                </a:cubicBezTo>
                <a:cubicBezTo>
                  <a:pt x="101411" y="30317"/>
                  <a:pt x="101606" y="30546"/>
                  <a:pt x="101810" y="30766"/>
                </a:cubicBezTo>
                <a:cubicBezTo>
                  <a:pt x="102347" y="31353"/>
                  <a:pt x="102950" y="31877"/>
                  <a:pt x="103595" y="32351"/>
                </a:cubicBezTo>
                <a:cubicBezTo>
                  <a:pt x="104119" y="32742"/>
                  <a:pt x="104676" y="33071"/>
                  <a:pt x="105259" y="33354"/>
                </a:cubicBezTo>
                <a:cubicBezTo>
                  <a:pt x="105762" y="33603"/>
                  <a:pt x="106294" y="33811"/>
                  <a:pt x="106835" y="33978"/>
                </a:cubicBezTo>
                <a:cubicBezTo>
                  <a:pt x="107646" y="34236"/>
                  <a:pt x="108462" y="34444"/>
                  <a:pt x="109319" y="34469"/>
                </a:cubicBezTo>
                <a:cubicBezTo>
                  <a:pt x="109402" y="34473"/>
                  <a:pt x="109493" y="34477"/>
                  <a:pt x="109568" y="34498"/>
                </a:cubicBezTo>
                <a:cubicBezTo>
                  <a:pt x="109805" y="34552"/>
                  <a:pt x="110034" y="34556"/>
                  <a:pt x="110267" y="34556"/>
                </a:cubicBezTo>
                <a:lnTo>
                  <a:pt x="111810" y="34556"/>
                </a:lnTo>
                <a:cubicBezTo>
                  <a:pt x="111867" y="34556"/>
                  <a:pt x="111924" y="34556"/>
                  <a:pt x="111981" y="34556"/>
                </a:cubicBezTo>
                <a:cubicBezTo>
                  <a:pt x="112237" y="34556"/>
                  <a:pt x="112495" y="34551"/>
                  <a:pt x="112750" y="34489"/>
                </a:cubicBezTo>
                <a:cubicBezTo>
                  <a:pt x="112846" y="34464"/>
                  <a:pt x="112950" y="34464"/>
                  <a:pt x="113046" y="34464"/>
                </a:cubicBezTo>
                <a:cubicBezTo>
                  <a:pt x="113065" y="34465"/>
                  <a:pt x="113085" y="34465"/>
                  <a:pt x="113105" y="34465"/>
                </a:cubicBezTo>
                <a:cubicBezTo>
                  <a:pt x="113408" y="34465"/>
                  <a:pt x="113697" y="34407"/>
                  <a:pt x="113990" y="34360"/>
                </a:cubicBezTo>
                <a:cubicBezTo>
                  <a:pt x="114959" y="34194"/>
                  <a:pt x="115891" y="33890"/>
                  <a:pt x="116785" y="33483"/>
                </a:cubicBezTo>
                <a:cubicBezTo>
                  <a:pt x="116889" y="33433"/>
                  <a:pt x="117006" y="33404"/>
                  <a:pt x="117114" y="33362"/>
                </a:cubicBezTo>
                <a:cubicBezTo>
                  <a:pt x="117114" y="30534"/>
                  <a:pt x="117114" y="27705"/>
                  <a:pt x="117110" y="24860"/>
                </a:cubicBezTo>
                <a:cubicBezTo>
                  <a:pt x="116174" y="25342"/>
                  <a:pt x="115180" y="25667"/>
                  <a:pt x="114144" y="25858"/>
                </a:cubicBezTo>
                <a:cubicBezTo>
                  <a:pt x="113765" y="25925"/>
                  <a:pt x="113391" y="25983"/>
                  <a:pt x="113012" y="26037"/>
                </a:cubicBezTo>
                <a:cubicBezTo>
                  <a:pt x="112867" y="26054"/>
                  <a:pt x="112713" y="26054"/>
                  <a:pt x="112563" y="26054"/>
                </a:cubicBezTo>
                <a:lnTo>
                  <a:pt x="109772" y="26054"/>
                </a:lnTo>
                <a:cubicBezTo>
                  <a:pt x="109539" y="26054"/>
                  <a:pt x="109302" y="26041"/>
                  <a:pt x="109073" y="25999"/>
                </a:cubicBezTo>
                <a:cubicBezTo>
                  <a:pt x="108799" y="25945"/>
                  <a:pt x="108520" y="25908"/>
                  <a:pt x="108237" y="25866"/>
                </a:cubicBezTo>
                <a:cubicBezTo>
                  <a:pt x="107397" y="25737"/>
                  <a:pt x="106594" y="25471"/>
                  <a:pt x="105808" y="25147"/>
                </a:cubicBezTo>
                <a:cubicBezTo>
                  <a:pt x="104822" y="24735"/>
                  <a:pt x="103928" y="24165"/>
                  <a:pt x="103079" y="23512"/>
                </a:cubicBezTo>
                <a:cubicBezTo>
                  <a:pt x="102971" y="23429"/>
                  <a:pt x="102871" y="23341"/>
                  <a:pt x="102779" y="23246"/>
                </a:cubicBezTo>
                <a:cubicBezTo>
                  <a:pt x="102413" y="22888"/>
                  <a:pt x="102043" y="22526"/>
                  <a:pt x="101685" y="22156"/>
                </a:cubicBezTo>
                <a:cubicBezTo>
                  <a:pt x="101515" y="21981"/>
                  <a:pt x="101357" y="21781"/>
                  <a:pt x="101207" y="21582"/>
                </a:cubicBezTo>
                <a:cubicBezTo>
                  <a:pt x="100791" y="21045"/>
                  <a:pt x="100421" y="20471"/>
                  <a:pt x="100105" y="19868"/>
                </a:cubicBezTo>
                <a:cubicBezTo>
                  <a:pt x="99747" y="19190"/>
                  <a:pt x="99472" y="18479"/>
                  <a:pt x="99264" y="17742"/>
                </a:cubicBezTo>
                <a:cubicBezTo>
                  <a:pt x="99086" y="17118"/>
                  <a:pt x="98965" y="16482"/>
                  <a:pt x="98878" y="15837"/>
                </a:cubicBezTo>
                <a:cubicBezTo>
                  <a:pt x="98848" y="15608"/>
                  <a:pt x="98848" y="15375"/>
                  <a:pt x="98848" y="15143"/>
                </a:cubicBezTo>
                <a:cubicBezTo>
                  <a:pt x="98840" y="14044"/>
                  <a:pt x="98840" y="12946"/>
                  <a:pt x="98840" y="11852"/>
                </a:cubicBezTo>
                <a:cubicBezTo>
                  <a:pt x="98840" y="11669"/>
                  <a:pt x="98848" y="11486"/>
                  <a:pt x="98840" y="11303"/>
                </a:cubicBezTo>
                <a:cubicBezTo>
                  <a:pt x="98836" y="11141"/>
                  <a:pt x="98819" y="10979"/>
                  <a:pt x="98807" y="10812"/>
                </a:cubicBezTo>
                <a:cubicBezTo>
                  <a:pt x="98794" y="10692"/>
                  <a:pt x="98769" y="10575"/>
                  <a:pt x="98765" y="10463"/>
                </a:cubicBezTo>
                <a:cubicBezTo>
                  <a:pt x="98703" y="9423"/>
                  <a:pt x="98453" y="8429"/>
                  <a:pt x="98100" y="7455"/>
                </a:cubicBezTo>
                <a:cubicBezTo>
                  <a:pt x="97729" y="6428"/>
                  <a:pt x="97189" y="5496"/>
                  <a:pt x="96552" y="4618"/>
                </a:cubicBezTo>
                <a:cubicBezTo>
                  <a:pt x="96315" y="4277"/>
                  <a:pt x="96053" y="3957"/>
                  <a:pt x="95758" y="3662"/>
                </a:cubicBezTo>
                <a:cubicBezTo>
                  <a:pt x="95645" y="3545"/>
                  <a:pt x="95525" y="3429"/>
                  <a:pt x="95408" y="3308"/>
                </a:cubicBezTo>
                <a:cubicBezTo>
                  <a:pt x="94797" y="2668"/>
                  <a:pt x="94090" y="2143"/>
                  <a:pt x="93341" y="1673"/>
                </a:cubicBezTo>
                <a:cubicBezTo>
                  <a:pt x="92318" y="1029"/>
                  <a:pt x="91203" y="592"/>
                  <a:pt x="90038" y="296"/>
                </a:cubicBezTo>
                <a:cubicBezTo>
                  <a:pt x="89585" y="176"/>
                  <a:pt x="89123" y="122"/>
                  <a:pt x="88665" y="43"/>
                </a:cubicBezTo>
                <a:cubicBezTo>
                  <a:pt x="88556" y="24"/>
                  <a:pt x="88445" y="22"/>
                  <a:pt x="88333" y="22"/>
                </a:cubicBezTo>
                <a:cubicBezTo>
                  <a:pt x="88295" y="22"/>
                  <a:pt x="88258" y="22"/>
                  <a:pt x="88220" y="22"/>
                </a:cubicBezTo>
                <a:cubicBezTo>
                  <a:pt x="87151" y="18"/>
                  <a:pt x="86091" y="22"/>
                  <a:pt x="85026" y="9"/>
                </a:cubicBezTo>
                <a:cubicBezTo>
                  <a:pt x="85010" y="9"/>
                  <a:pt x="84995" y="9"/>
                  <a:pt x="84980" y="9"/>
                </a:cubicBezTo>
                <a:cubicBezTo>
                  <a:pt x="84513" y="9"/>
                  <a:pt x="84050" y="70"/>
                  <a:pt x="83590" y="151"/>
                </a:cubicBezTo>
                <a:cubicBezTo>
                  <a:pt x="82721" y="309"/>
                  <a:pt x="81885" y="583"/>
                  <a:pt x="81070" y="920"/>
                </a:cubicBezTo>
                <a:cubicBezTo>
                  <a:pt x="80246" y="1257"/>
                  <a:pt x="79506" y="1723"/>
                  <a:pt x="78786" y="2235"/>
                </a:cubicBezTo>
                <a:cubicBezTo>
                  <a:pt x="78432" y="2484"/>
                  <a:pt x="78095" y="2755"/>
                  <a:pt x="77792" y="3067"/>
                </a:cubicBezTo>
                <a:cubicBezTo>
                  <a:pt x="77413" y="3458"/>
                  <a:pt x="77018" y="3836"/>
                  <a:pt x="76677" y="4269"/>
                </a:cubicBezTo>
                <a:cubicBezTo>
                  <a:pt x="76373" y="4648"/>
                  <a:pt x="76107" y="5055"/>
                  <a:pt x="75845" y="5455"/>
                </a:cubicBezTo>
                <a:cubicBezTo>
                  <a:pt x="75358" y="6199"/>
                  <a:pt x="75017" y="7010"/>
                  <a:pt x="74726" y="7842"/>
                </a:cubicBezTo>
                <a:cubicBezTo>
                  <a:pt x="74539" y="8387"/>
                  <a:pt x="74410" y="8953"/>
                  <a:pt x="74310" y="9531"/>
                </a:cubicBezTo>
                <a:cubicBezTo>
                  <a:pt x="74256" y="9860"/>
                  <a:pt x="74206" y="10188"/>
                  <a:pt x="74206" y="10521"/>
                </a:cubicBezTo>
                <a:cubicBezTo>
                  <a:pt x="74090" y="11112"/>
                  <a:pt x="74131" y="11711"/>
                  <a:pt x="74127" y="12310"/>
                </a:cubicBezTo>
                <a:cubicBezTo>
                  <a:pt x="74123" y="13175"/>
                  <a:pt x="74110" y="14040"/>
                  <a:pt x="74127" y="14901"/>
                </a:cubicBezTo>
                <a:cubicBezTo>
                  <a:pt x="74140" y="15642"/>
                  <a:pt x="74019" y="16357"/>
                  <a:pt x="73869" y="17077"/>
                </a:cubicBezTo>
                <a:cubicBezTo>
                  <a:pt x="73686" y="17938"/>
                  <a:pt x="73391" y="18770"/>
                  <a:pt x="73008" y="19564"/>
                </a:cubicBezTo>
                <a:cubicBezTo>
                  <a:pt x="72850" y="19910"/>
                  <a:pt x="72650" y="20238"/>
                  <a:pt x="72455" y="20567"/>
                </a:cubicBezTo>
                <a:cubicBezTo>
                  <a:pt x="72276" y="20846"/>
                  <a:pt x="72089" y="21120"/>
                  <a:pt x="71897" y="21390"/>
                </a:cubicBezTo>
                <a:cubicBezTo>
                  <a:pt x="71656" y="21732"/>
                  <a:pt x="71394" y="22052"/>
                  <a:pt x="71095" y="22343"/>
                </a:cubicBezTo>
                <a:cubicBezTo>
                  <a:pt x="70882" y="22551"/>
                  <a:pt x="70670" y="22763"/>
                  <a:pt x="70462" y="22979"/>
                </a:cubicBezTo>
                <a:cubicBezTo>
                  <a:pt x="69847" y="23603"/>
                  <a:pt x="69131" y="24073"/>
                  <a:pt x="68387" y="24523"/>
                </a:cubicBezTo>
                <a:cubicBezTo>
                  <a:pt x="67800" y="24876"/>
                  <a:pt x="67176" y="25151"/>
                  <a:pt x="66536" y="25384"/>
                </a:cubicBezTo>
                <a:cubicBezTo>
                  <a:pt x="65970" y="25588"/>
                  <a:pt x="65396" y="25758"/>
                  <a:pt x="64805" y="25854"/>
                </a:cubicBezTo>
                <a:cubicBezTo>
                  <a:pt x="64447" y="25912"/>
                  <a:pt x="64085" y="25974"/>
                  <a:pt x="63724" y="26020"/>
                </a:cubicBezTo>
                <a:cubicBezTo>
                  <a:pt x="63557" y="26045"/>
                  <a:pt x="63391" y="26049"/>
                  <a:pt x="63224" y="26049"/>
                </a:cubicBezTo>
                <a:lnTo>
                  <a:pt x="60379" y="26049"/>
                </a:lnTo>
                <a:cubicBezTo>
                  <a:pt x="60113" y="26049"/>
                  <a:pt x="59855" y="26008"/>
                  <a:pt x="59589" y="25979"/>
                </a:cubicBezTo>
                <a:cubicBezTo>
                  <a:pt x="59210" y="25933"/>
                  <a:pt x="58836" y="25858"/>
                  <a:pt x="58461" y="25787"/>
                </a:cubicBezTo>
                <a:cubicBezTo>
                  <a:pt x="58149" y="25729"/>
                  <a:pt x="57846" y="25633"/>
                  <a:pt x="57546" y="25542"/>
                </a:cubicBezTo>
                <a:cubicBezTo>
                  <a:pt x="56843" y="25330"/>
                  <a:pt x="56174" y="25043"/>
                  <a:pt x="55529" y="24693"/>
                </a:cubicBezTo>
                <a:cubicBezTo>
                  <a:pt x="54913" y="24360"/>
                  <a:pt x="54339" y="23978"/>
                  <a:pt x="53786" y="23541"/>
                </a:cubicBezTo>
                <a:cubicBezTo>
                  <a:pt x="53303" y="23154"/>
                  <a:pt x="52867" y="22722"/>
                  <a:pt x="52446" y="22276"/>
                </a:cubicBezTo>
                <a:cubicBezTo>
                  <a:pt x="52238" y="22056"/>
                  <a:pt x="52051" y="21827"/>
                  <a:pt x="51868" y="21590"/>
                </a:cubicBezTo>
                <a:cubicBezTo>
                  <a:pt x="50949" y="20367"/>
                  <a:pt x="50263" y="19032"/>
                  <a:pt x="49872" y="17551"/>
                </a:cubicBezTo>
                <a:cubicBezTo>
                  <a:pt x="49722" y="16989"/>
                  <a:pt x="49630" y="16415"/>
                  <a:pt x="49555" y="15837"/>
                </a:cubicBezTo>
                <a:cubicBezTo>
                  <a:pt x="49481" y="15288"/>
                  <a:pt x="49481" y="14743"/>
                  <a:pt x="49476" y="14194"/>
                </a:cubicBezTo>
                <a:cubicBezTo>
                  <a:pt x="49472" y="13246"/>
                  <a:pt x="49476" y="12297"/>
                  <a:pt x="49476" y="11353"/>
                </a:cubicBezTo>
                <a:cubicBezTo>
                  <a:pt x="49476" y="10966"/>
                  <a:pt x="49456" y="10588"/>
                  <a:pt x="49410" y="10209"/>
                </a:cubicBezTo>
                <a:cubicBezTo>
                  <a:pt x="49352" y="9776"/>
                  <a:pt x="49285" y="9348"/>
                  <a:pt x="49194" y="8928"/>
                </a:cubicBezTo>
                <a:cubicBezTo>
                  <a:pt x="49056" y="8258"/>
                  <a:pt x="48840" y="7613"/>
                  <a:pt x="48578" y="6985"/>
                </a:cubicBezTo>
                <a:cubicBezTo>
                  <a:pt x="48170" y="6029"/>
                  <a:pt x="47642" y="5147"/>
                  <a:pt x="47005" y="4331"/>
                </a:cubicBezTo>
                <a:cubicBezTo>
                  <a:pt x="46901" y="4202"/>
                  <a:pt x="46797" y="4073"/>
                  <a:pt x="46685" y="3953"/>
                </a:cubicBezTo>
                <a:cubicBezTo>
                  <a:pt x="46298" y="3558"/>
                  <a:pt x="45920" y="3163"/>
                  <a:pt x="45520" y="2788"/>
                </a:cubicBezTo>
                <a:cubicBezTo>
                  <a:pt x="45096" y="2389"/>
                  <a:pt x="44630" y="2044"/>
                  <a:pt x="44131" y="1736"/>
                </a:cubicBezTo>
                <a:cubicBezTo>
                  <a:pt x="43753" y="1503"/>
                  <a:pt x="43362" y="1278"/>
                  <a:pt x="42954" y="1087"/>
                </a:cubicBezTo>
                <a:cubicBezTo>
                  <a:pt x="41947" y="604"/>
                  <a:pt x="40886" y="280"/>
                  <a:pt x="39780" y="101"/>
                </a:cubicBezTo>
                <a:cubicBezTo>
                  <a:pt x="39331" y="26"/>
                  <a:pt x="38886" y="1"/>
                  <a:pt x="38436" y="1"/>
                </a:cubicBezTo>
                <a:cubicBezTo>
                  <a:pt x="37796" y="1"/>
                  <a:pt x="37151" y="3"/>
                  <a:pt x="36508" y="3"/>
                </a:cubicBezTo>
                <a:cubicBezTo>
                  <a:pt x="36187" y="3"/>
                  <a:pt x="35866" y="3"/>
                  <a:pt x="35545" y="1"/>
                </a:cubicBezTo>
                <a:cubicBezTo>
                  <a:pt x="35531" y="1"/>
                  <a:pt x="35517" y="1"/>
                  <a:pt x="355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8"/>
          <p:cNvSpPr/>
          <p:nvPr/>
        </p:nvSpPr>
        <p:spPr>
          <a:xfrm>
            <a:off x="2032874" y="200225"/>
            <a:ext cx="2402064" cy="678901"/>
          </a:xfrm>
          <a:custGeom>
            <a:avLst/>
            <a:gdLst/>
            <a:ahLst/>
            <a:cxnLst/>
            <a:rect l="l" t="t" r="r" b="b"/>
            <a:pathLst>
              <a:path w="117131" h="33105" extrusionOk="0">
                <a:moveTo>
                  <a:pt x="36591" y="1"/>
                </a:moveTo>
                <a:cubicBezTo>
                  <a:pt x="35882" y="1"/>
                  <a:pt x="35178" y="70"/>
                  <a:pt x="34477" y="172"/>
                </a:cubicBezTo>
                <a:cubicBezTo>
                  <a:pt x="32958" y="401"/>
                  <a:pt x="31552" y="933"/>
                  <a:pt x="30250" y="1740"/>
                </a:cubicBezTo>
                <a:cubicBezTo>
                  <a:pt x="29019" y="2497"/>
                  <a:pt x="27967" y="3454"/>
                  <a:pt x="27101" y="4614"/>
                </a:cubicBezTo>
                <a:cubicBezTo>
                  <a:pt x="26382" y="5567"/>
                  <a:pt x="25833" y="6607"/>
                  <a:pt x="25437" y="7722"/>
                </a:cubicBezTo>
                <a:cubicBezTo>
                  <a:pt x="25042" y="8841"/>
                  <a:pt x="24818" y="10001"/>
                  <a:pt x="24818" y="11191"/>
                </a:cubicBezTo>
                <a:lnTo>
                  <a:pt x="24818" y="14036"/>
                </a:lnTo>
                <a:cubicBezTo>
                  <a:pt x="24814" y="14515"/>
                  <a:pt x="24834" y="14997"/>
                  <a:pt x="24751" y="15476"/>
                </a:cubicBezTo>
                <a:cubicBezTo>
                  <a:pt x="24734" y="15571"/>
                  <a:pt x="24739" y="15675"/>
                  <a:pt x="24734" y="15771"/>
                </a:cubicBezTo>
                <a:cubicBezTo>
                  <a:pt x="24722" y="15887"/>
                  <a:pt x="24722" y="16008"/>
                  <a:pt x="24701" y="16120"/>
                </a:cubicBezTo>
                <a:cubicBezTo>
                  <a:pt x="24610" y="16678"/>
                  <a:pt x="24506" y="17235"/>
                  <a:pt x="24356" y="17780"/>
                </a:cubicBezTo>
                <a:cubicBezTo>
                  <a:pt x="24086" y="18737"/>
                  <a:pt x="23690" y="19627"/>
                  <a:pt x="23195" y="20480"/>
                </a:cubicBezTo>
                <a:cubicBezTo>
                  <a:pt x="22734" y="21291"/>
                  <a:pt x="22143" y="22010"/>
                  <a:pt x="21507" y="22693"/>
                </a:cubicBezTo>
                <a:cubicBezTo>
                  <a:pt x="21403" y="22801"/>
                  <a:pt x="21299" y="22905"/>
                  <a:pt x="21182" y="23005"/>
                </a:cubicBezTo>
                <a:cubicBezTo>
                  <a:pt x="20745" y="23383"/>
                  <a:pt x="20304" y="23766"/>
                  <a:pt x="19822" y="24090"/>
                </a:cubicBezTo>
                <a:cubicBezTo>
                  <a:pt x="19310" y="24436"/>
                  <a:pt x="18790" y="24764"/>
                  <a:pt x="18229" y="25018"/>
                </a:cubicBezTo>
                <a:cubicBezTo>
                  <a:pt x="17397" y="25401"/>
                  <a:pt x="16540" y="25704"/>
                  <a:pt x="15633" y="25879"/>
                </a:cubicBezTo>
                <a:cubicBezTo>
                  <a:pt x="14908" y="26019"/>
                  <a:pt x="14184" y="26121"/>
                  <a:pt x="13444" y="26121"/>
                </a:cubicBezTo>
                <a:cubicBezTo>
                  <a:pt x="13415" y="26121"/>
                  <a:pt x="13386" y="26121"/>
                  <a:pt x="13358" y="26120"/>
                </a:cubicBezTo>
                <a:cubicBezTo>
                  <a:pt x="13208" y="26119"/>
                  <a:pt x="13058" y="26118"/>
                  <a:pt x="12908" y="26118"/>
                </a:cubicBezTo>
                <a:cubicBezTo>
                  <a:pt x="12609" y="26118"/>
                  <a:pt x="12309" y="26120"/>
                  <a:pt x="12010" y="26120"/>
                </a:cubicBezTo>
                <a:cubicBezTo>
                  <a:pt x="11427" y="26116"/>
                  <a:pt x="10849" y="26116"/>
                  <a:pt x="10267" y="26037"/>
                </a:cubicBezTo>
                <a:cubicBezTo>
                  <a:pt x="9768" y="25971"/>
                  <a:pt x="9281" y="25891"/>
                  <a:pt x="8798" y="25767"/>
                </a:cubicBezTo>
                <a:cubicBezTo>
                  <a:pt x="7763" y="25500"/>
                  <a:pt x="6781" y="25109"/>
                  <a:pt x="5853" y="24565"/>
                </a:cubicBezTo>
                <a:cubicBezTo>
                  <a:pt x="5063" y="24099"/>
                  <a:pt x="4339" y="23541"/>
                  <a:pt x="3665" y="22921"/>
                </a:cubicBezTo>
                <a:cubicBezTo>
                  <a:pt x="3420" y="22693"/>
                  <a:pt x="3212" y="22435"/>
                  <a:pt x="2987" y="22189"/>
                </a:cubicBezTo>
                <a:cubicBezTo>
                  <a:pt x="2151" y="21270"/>
                  <a:pt x="1519" y="20218"/>
                  <a:pt x="1032" y="19078"/>
                </a:cubicBezTo>
                <a:cubicBezTo>
                  <a:pt x="550" y="17955"/>
                  <a:pt x="250" y="16786"/>
                  <a:pt x="179" y="15559"/>
                </a:cubicBezTo>
                <a:cubicBezTo>
                  <a:pt x="179" y="15513"/>
                  <a:pt x="171" y="15459"/>
                  <a:pt x="159" y="15413"/>
                </a:cubicBezTo>
                <a:cubicBezTo>
                  <a:pt x="138" y="15326"/>
                  <a:pt x="84" y="15272"/>
                  <a:pt x="1" y="15243"/>
                </a:cubicBezTo>
                <a:lnTo>
                  <a:pt x="1" y="22227"/>
                </a:lnTo>
                <a:cubicBezTo>
                  <a:pt x="105" y="22260"/>
                  <a:pt x="159" y="22339"/>
                  <a:pt x="175" y="22443"/>
                </a:cubicBezTo>
                <a:cubicBezTo>
                  <a:pt x="188" y="22497"/>
                  <a:pt x="192" y="22543"/>
                  <a:pt x="192" y="22593"/>
                </a:cubicBezTo>
                <a:cubicBezTo>
                  <a:pt x="209" y="23192"/>
                  <a:pt x="325" y="23778"/>
                  <a:pt x="466" y="24361"/>
                </a:cubicBezTo>
                <a:cubicBezTo>
                  <a:pt x="650" y="25105"/>
                  <a:pt x="899" y="25829"/>
                  <a:pt x="1240" y="26515"/>
                </a:cubicBezTo>
                <a:cubicBezTo>
                  <a:pt x="1565" y="27160"/>
                  <a:pt x="1893" y="27788"/>
                  <a:pt x="2330" y="28362"/>
                </a:cubicBezTo>
                <a:cubicBezTo>
                  <a:pt x="2713" y="28866"/>
                  <a:pt x="3100" y="29365"/>
                  <a:pt x="3557" y="29802"/>
                </a:cubicBezTo>
                <a:cubicBezTo>
                  <a:pt x="3961" y="30193"/>
                  <a:pt x="4389" y="30567"/>
                  <a:pt x="4847" y="30900"/>
                </a:cubicBezTo>
                <a:cubicBezTo>
                  <a:pt x="5999" y="31740"/>
                  <a:pt x="7264" y="32360"/>
                  <a:pt x="8645" y="32718"/>
                </a:cubicBezTo>
                <a:cubicBezTo>
                  <a:pt x="9160" y="32847"/>
                  <a:pt x="9680" y="32951"/>
                  <a:pt x="10213" y="33025"/>
                </a:cubicBezTo>
                <a:cubicBezTo>
                  <a:pt x="10575" y="33071"/>
                  <a:pt x="10941" y="33096"/>
                  <a:pt x="11303" y="33096"/>
                </a:cubicBezTo>
                <a:lnTo>
                  <a:pt x="13445" y="33096"/>
                </a:lnTo>
                <a:cubicBezTo>
                  <a:pt x="13894" y="33096"/>
                  <a:pt x="14339" y="33075"/>
                  <a:pt x="14789" y="33013"/>
                </a:cubicBezTo>
                <a:cubicBezTo>
                  <a:pt x="15496" y="32909"/>
                  <a:pt x="16190" y="32759"/>
                  <a:pt x="16873" y="32543"/>
                </a:cubicBezTo>
                <a:cubicBezTo>
                  <a:pt x="17713" y="32277"/>
                  <a:pt x="18511" y="31902"/>
                  <a:pt x="19269" y="31445"/>
                </a:cubicBezTo>
                <a:cubicBezTo>
                  <a:pt x="19972" y="31025"/>
                  <a:pt x="20604" y="30513"/>
                  <a:pt x="21215" y="29972"/>
                </a:cubicBezTo>
                <a:cubicBezTo>
                  <a:pt x="21635" y="29594"/>
                  <a:pt x="21993" y="29153"/>
                  <a:pt x="22343" y="28708"/>
                </a:cubicBezTo>
                <a:cubicBezTo>
                  <a:pt x="22858" y="28055"/>
                  <a:pt x="23295" y="27352"/>
                  <a:pt x="23657" y="26599"/>
                </a:cubicBezTo>
                <a:cubicBezTo>
                  <a:pt x="24277" y="25309"/>
                  <a:pt x="24672" y="23961"/>
                  <a:pt x="24751" y="22530"/>
                </a:cubicBezTo>
                <a:cubicBezTo>
                  <a:pt x="24755" y="22464"/>
                  <a:pt x="24755" y="22397"/>
                  <a:pt x="24772" y="22335"/>
                </a:cubicBezTo>
                <a:cubicBezTo>
                  <a:pt x="24838" y="22040"/>
                  <a:pt x="24834" y="21740"/>
                  <a:pt x="24834" y="21441"/>
                </a:cubicBezTo>
                <a:lnTo>
                  <a:pt x="24834" y="18150"/>
                </a:lnTo>
                <a:cubicBezTo>
                  <a:pt x="24834" y="17664"/>
                  <a:pt x="24847" y="17185"/>
                  <a:pt x="24938" y="16707"/>
                </a:cubicBezTo>
                <a:cubicBezTo>
                  <a:pt x="25071" y="15991"/>
                  <a:pt x="25221" y="15272"/>
                  <a:pt x="25483" y="14585"/>
                </a:cubicBezTo>
                <a:cubicBezTo>
                  <a:pt x="25845" y="13620"/>
                  <a:pt x="26315" y="12705"/>
                  <a:pt x="26923" y="11861"/>
                </a:cubicBezTo>
                <a:cubicBezTo>
                  <a:pt x="27314" y="11320"/>
                  <a:pt x="27725" y="10800"/>
                  <a:pt x="28204" y="10334"/>
                </a:cubicBezTo>
                <a:cubicBezTo>
                  <a:pt x="28665" y="9881"/>
                  <a:pt x="29165" y="9477"/>
                  <a:pt x="29693" y="9095"/>
                </a:cubicBezTo>
                <a:cubicBezTo>
                  <a:pt x="30392" y="8604"/>
                  <a:pt x="31145" y="8217"/>
                  <a:pt x="31918" y="7876"/>
                </a:cubicBezTo>
                <a:cubicBezTo>
                  <a:pt x="32655" y="7551"/>
                  <a:pt x="33428" y="7356"/>
                  <a:pt x="34206" y="7194"/>
                </a:cubicBezTo>
                <a:cubicBezTo>
                  <a:pt x="34629" y="7109"/>
                  <a:pt x="35064" y="7048"/>
                  <a:pt x="35503" y="7048"/>
                </a:cubicBezTo>
                <a:cubicBezTo>
                  <a:pt x="35517" y="7048"/>
                  <a:pt x="35531" y="7048"/>
                  <a:pt x="35546" y="7048"/>
                </a:cubicBezTo>
                <a:cubicBezTo>
                  <a:pt x="35866" y="7051"/>
                  <a:pt x="36187" y="7052"/>
                  <a:pt x="36508" y="7052"/>
                </a:cubicBezTo>
                <a:cubicBezTo>
                  <a:pt x="37150" y="7052"/>
                  <a:pt x="37793" y="7048"/>
                  <a:pt x="38437" y="7048"/>
                </a:cubicBezTo>
                <a:cubicBezTo>
                  <a:pt x="38886" y="7048"/>
                  <a:pt x="39331" y="7073"/>
                  <a:pt x="39776" y="7148"/>
                </a:cubicBezTo>
                <a:cubicBezTo>
                  <a:pt x="40878" y="7335"/>
                  <a:pt x="41939" y="7651"/>
                  <a:pt x="42954" y="8134"/>
                </a:cubicBezTo>
                <a:cubicBezTo>
                  <a:pt x="43358" y="8325"/>
                  <a:pt x="43745" y="8550"/>
                  <a:pt x="44127" y="8783"/>
                </a:cubicBezTo>
                <a:cubicBezTo>
                  <a:pt x="44622" y="9090"/>
                  <a:pt x="45092" y="9436"/>
                  <a:pt x="45517" y="9835"/>
                </a:cubicBezTo>
                <a:cubicBezTo>
                  <a:pt x="45916" y="10209"/>
                  <a:pt x="46299" y="10609"/>
                  <a:pt x="46681" y="11000"/>
                </a:cubicBezTo>
                <a:cubicBezTo>
                  <a:pt x="46802" y="11112"/>
                  <a:pt x="46902" y="11249"/>
                  <a:pt x="47006" y="11378"/>
                </a:cubicBezTo>
                <a:cubicBezTo>
                  <a:pt x="47638" y="12194"/>
                  <a:pt x="48171" y="13075"/>
                  <a:pt x="48574" y="14032"/>
                </a:cubicBezTo>
                <a:cubicBezTo>
                  <a:pt x="48840" y="14660"/>
                  <a:pt x="49052" y="15305"/>
                  <a:pt x="49194" y="15975"/>
                </a:cubicBezTo>
                <a:cubicBezTo>
                  <a:pt x="49281" y="16403"/>
                  <a:pt x="49348" y="16823"/>
                  <a:pt x="49406" y="17256"/>
                </a:cubicBezTo>
                <a:cubicBezTo>
                  <a:pt x="49452" y="17639"/>
                  <a:pt x="49473" y="18017"/>
                  <a:pt x="49473" y="18400"/>
                </a:cubicBezTo>
                <a:cubicBezTo>
                  <a:pt x="49473" y="19348"/>
                  <a:pt x="49468" y="20297"/>
                  <a:pt x="49473" y="21241"/>
                </a:cubicBezTo>
                <a:cubicBezTo>
                  <a:pt x="49473" y="21794"/>
                  <a:pt x="49481" y="22339"/>
                  <a:pt x="49552" y="22884"/>
                </a:cubicBezTo>
                <a:cubicBezTo>
                  <a:pt x="49631" y="23462"/>
                  <a:pt x="49722" y="24036"/>
                  <a:pt x="49868" y="24598"/>
                </a:cubicBezTo>
                <a:cubicBezTo>
                  <a:pt x="50259" y="26079"/>
                  <a:pt x="50945" y="27414"/>
                  <a:pt x="51864" y="28637"/>
                </a:cubicBezTo>
                <a:cubicBezTo>
                  <a:pt x="52047" y="28874"/>
                  <a:pt x="52239" y="29103"/>
                  <a:pt x="52443" y="29323"/>
                </a:cubicBezTo>
                <a:cubicBezTo>
                  <a:pt x="52863" y="29768"/>
                  <a:pt x="53299" y="30201"/>
                  <a:pt x="53786" y="30588"/>
                </a:cubicBezTo>
                <a:cubicBezTo>
                  <a:pt x="54331" y="31025"/>
                  <a:pt x="54909" y="31407"/>
                  <a:pt x="55525" y="31740"/>
                </a:cubicBezTo>
                <a:cubicBezTo>
                  <a:pt x="56170" y="32089"/>
                  <a:pt x="56844" y="32377"/>
                  <a:pt x="57542" y="32589"/>
                </a:cubicBezTo>
                <a:cubicBezTo>
                  <a:pt x="57846" y="32676"/>
                  <a:pt x="58146" y="32772"/>
                  <a:pt x="58458" y="32834"/>
                </a:cubicBezTo>
                <a:cubicBezTo>
                  <a:pt x="58832" y="32905"/>
                  <a:pt x="59206" y="32980"/>
                  <a:pt x="59589" y="33025"/>
                </a:cubicBezTo>
                <a:cubicBezTo>
                  <a:pt x="59847" y="33055"/>
                  <a:pt x="60113" y="33096"/>
                  <a:pt x="60379" y="33096"/>
                </a:cubicBezTo>
                <a:lnTo>
                  <a:pt x="63221" y="33096"/>
                </a:lnTo>
                <a:cubicBezTo>
                  <a:pt x="63387" y="33092"/>
                  <a:pt x="63553" y="33088"/>
                  <a:pt x="63720" y="33067"/>
                </a:cubicBezTo>
                <a:cubicBezTo>
                  <a:pt x="64082" y="33013"/>
                  <a:pt x="64443" y="32959"/>
                  <a:pt x="64801" y="32901"/>
                </a:cubicBezTo>
                <a:cubicBezTo>
                  <a:pt x="65400" y="32805"/>
                  <a:pt x="65974" y="32634"/>
                  <a:pt x="66536" y="32431"/>
                </a:cubicBezTo>
                <a:cubicBezTo>
                  <a:pt x="67172" y="32198"/>
                  <a:pt x="67796" y="31923"/>
                  <a:pt x="68387" y="31570"/>
                </a:cubicBezTo>
                <a:cubicBezTo>
                  <a:pt x="69127" y="31120"/>
                  <a:pt x="69847" y="30650"/>
                  <a:pt x="70458" y="30026"/>
                </a:cubicBezTo>
                <a:cubicBezTo>
                  <a:pt x="70666" y="29810"/>
                  <a:pt x="70883" y="29598"/>
                  <a:pt x="71095" y="29390"/>
                </a:cubicBezTo>
                <a:cubicBezTo>
                  <a:pt x="71394" y="29099"/>
                  <a:pt x="71656" y="28778"/>
                  <a:pt x="71894" y="28437"/>
                </a:cubicBezTo>
                <a:cubicBezTo>
                  <a:pt x="72089" y="28167"/>
                  <a:pt x="72280" y="27896"/>
                  <a:pt x="72451" y="27614"/>
                </a:cubicBezTo>
                <a:cubicBezTo>
                  <a:pt x="72651" y="27289"/>
                  <a:pt x="72846" y="26956"/>
                  <a:pt x="73008" y="26615"/>
                </a:cubicBezTo>
                <a:cubicBezTo>
                  <a:pt x="73387" y="25817"/>
                  <a:pt x="73682" y="24993"/>
                  <a:pt x="73865" y="24124"/>
                </a:cubicBezTo>
                <a:cubicBezTo>
                  <a:pt x="74015" y="23404"/>
                  <a:pt x="74136" y="22688"/>
                  <a:pt x="74127" y="21948"/>
                </a:cubicBezTo>
                <a:cubicBezTo>
                  <a:pt x="74111" y="21087"/>
                  <a:pt x="74119" y="20218"/>
                  <a:pt x="74127" y="19357"/>
                </a:cubicBezTo>
                <a:cubicBezTo>
                  <a:pt x="74132" y="18758"/>
                  <a:pt x="74090" y="18159"/>
                  <a:pt x="74202" y="17568"/>
                </a:cubicBezTo>
                <a:cubicBezTo>
                  <a:pt x="74198" y="17235"/>
                  <a:pt x="74252" y="16906"/>
                  <a:pt x="74306" y="16578"/>
                </a:cubicBezTo>
                <a:cubicBezTo>
                  <a:pt x="74402" y="16008"/>
                  <a:pt x="74531" y="15438"/>
                  <a:pt x="74722" y="14889"/>
                </a:cubicBezTo>
                <a:cubicBezTo>
                  <a:pt x="75009" y="14057"/>
                  <a:pt x="75355" y="13246"/>
                  <a:pt x="75841" y="12501"/>
                </a:cubicBezTo>
                <a:cubicBezTo>
                  <a:pt x="76107" y="12098"/>
                  <a:pt x="76374" y="11694"/>
                  <a:pt x="76673" y="11316"/>
                </a:cubicBezTo>
                <a:cubicBezTo>
                  <a:pt x="77010" y="10883"/>
                  <a:pt x="77405" y="10505"/>
                  <a:pt x="77792" y="10114"/>
                </a:cubicBezTo>
                <a:cubicBezTo>
                  <a:pt x="78100" y="9810"/>
                  <a:pt x="78437" y="9531"/>
                  <a:pt x="78786" y="9282"/>
                </a:cubicBezTo>
                <a:cubicBezTo>
                  <a:pt x="79502" y="8774"/>
                  <a:pt x="80246" y="8312"/>
                  <a:pt x="81066" y="7967"/>
                </a:cubicBezTo>
                <a:cubicBezTo>
                  <a:pt x="81885" y="7626"/>
                  <a:pt x="82721" y="7356"/>
                  <a:pt x="83591" y="7198"/>
                </a:cubicBezTo>
                <a:cubicBezTo>
                  <a:pt x="84046" y="7117"/>
                  <a:pt x="84509" y="7056"/>
                  <a:pt x="84980" y="7056"/>
                </a:cubicBezTo>
                <a:cubicBezTo>
                  <a:pt x="84995" y="7056"/>
                  <a:pt x="85011" y="7056"/>
                  <a:pt x="85026" y="7056"/>
                </a:cubicBezTo>
                <a:cubicBezTo>
                  <a:pt x="86091" y="7069"/>
                  <a:pt x="87152" y="7065"/>
                  <a:pt x="88216" y="7069"/>
                </a:cubicBezTo>
                <a:cubicBezTo>
                  <a:pt x="88254" y="7069"/>
                  <a:pt x="88292" y="7068"/>
                  <a:pt x="88329" y="7068"/>
                </a:cubicBezTo>
                <a:cubicBezTo>
                  <a:pt x="88443" y="7068"/>
                  <a:pt x="88557" y="7071"/>
                  <a:pt x="88666" y="7090"/>
                </a:cubicBezTo>
                <a:cubicBezTo>
                  <a:pt x="89123" y="7169"/>
                  <a:pt x="89585" y="7231"/>
                  <a:pt x="90038" y="7343"/>
                </a:cubicBezTo>
                <a:cubicBezTo>
                  <a:pt x="91207" y="7647"/>
                  <a:pt x="92314" y="8075"/>
                  <a:pt x="93337" y="8720"/>
                </a:cubicBezTo>
                <a:cubicBezTo>
                  <a:pt x="94086" y="9190"/>
                  <a:pt x="94793" y="9714"/>
                  <a:pt x="95409" y="10355"/>
                </a:cubicBezTo>
                <a:cubicBezTo>
                  <a:pt x="95521" y="10476"/>
                  <a:pt x="95637" y="10588"/>
                  <a:pt x="95758" y="10708"/>
                </a:cubicBezTo>
                <a:cubicBezTo>
                  <a:pt x="96053" y="11004"/>
                  <a:pt x="96307" y="11328"/>
                  <a:pt x="96553" y="11665"/>
                </a:cubicBezTo>
                <a:cubicBezTo>
                  <a:pt x="97185" y="12543"/>
                  <a:pt x="97726" y="13479"/>
                  <a:pt x="98096" y="14502"/>
                </a:cubicBezTo>
                <a:cubicBezTo>
                  <a:pt x="98449" y="15476"/>
                  <a:pt x="98699" y="16470"/>
                  <a:pt x="98761" y="17510"/>
                </a:cubicBezTo>
                <a:cubicBezTo>
                  <a:pt x="98774" y="17630"/>
                  <a:pt x="98795" y="17743"/>
                  <a:pt x="98803" y="17859"/>
                </a:cubicBezTo>
                <a:cubicBezTo>
                  <a:pt x="98820" y="18017"/>
                  <a:pt x="98836" y="18184"/>
                  <a:pt x="98840" y="18350"/>
                </a:cubicBezTo>
                <a:cubicBezTo>
                  <a:pt x="98845" y="18533"/>
                  <a:pt x="98840" y="18716"/>
                  <a:pt x="98840" y="18899"/>
                </a:cubicBezTo>
                <a:cubicBezTo>
                  <a:pt x="98840" y="19993"/>
                  <a:pt x="98840" y="21091"/>
                  <a:pt x="98845" y="22189"/>
                </a:cubicBezTo>
                <a:cubicBezTo>
                  <a:pt x="98845" y="22422"/>
                  <a:pt x="98845" y="22655"/>
                  <a:pt x="98878" y="22884"/>
                </a:cubicBezTo>
                <a:cubicBezTo>
                  <a:pt x="98965" y="23525"/>
                  <a:pt x="99086" y="24165"/>
                  <a:pt x="99261" y="24789"/>
                </a:cubicBezTo>
                <a:cubicBezTo>
                  <a:pt x="99469" y="25525"/>
                  <a:pt x="99743" y="26241"/>
                  <a:pt x="100105" y="26915"/>
                </a:cubicBezTo>
                <a:cubicBezTo>
                  <a:pt x="100421" y="27518"/>
                  <a:pt x="100791" y="28092"/>
                  <a:pt x="101207" y="28633"/>
                </a:cubicBezTo>
                <a:cubicBezTo>
                  <a:pt x="101357" y="28828"/>
                  <a:pt x="101511" y="29028"/>
                  <a:pt x="101686" y="29203"/>
                </a:cubicBezTo>
                <a:cubicBezTo>
                  <a:pt x="102039" y="29573"/>
                  <a:pt x="102405" y="29931"/>
                  <a:pt x="102776" y="30297"/>
                </a:cubicBezTo>
                <a:cubicBezTo>
                  <a:pt x="102875" y="30388"/>
                  <a:pt x="102975" y="30476"/>
                  <a:pt x="103079" y="30559"/>
                </a:cubicBezTo>
                <a:cubicBezTo>
                  <a:pt x="103924" y="31212"/>
                  <a:pt x="104818" y="31778"/>
                  <a:pt x="105808" y="32193"/>
                </a:cubicBezTo>
                <a:cubicBezTo>
                  <a:pt x="106594" y="32522"/>
                  <a:pt x="107393" y="32784"/>
                  <a:pt x="108237" y="32917"/>
                </a:cubicBezTo>
                <a:cubicBezTo>
                  <a:pt x="108516" y="32963"/>
                  <a:pt x="108795" y="32992"/>
                  <a:pt x="109073" y="33046"/>
                </a:cubicBezTo>
                <a:cubicBezTo>
                  <a:pt x="109306" y="33088"/>
                  <a:pt x="109535" y="33104"/>
                  <a:pt x="109768" y="33104"/>
                </a:cubicBezTo>
                <a:lnTo>
                  <a:pt x="112559" y="33104"/>
                </a:lnTo>
                <a:cubicBezTo>
                  <a:pt x="112713" y="33104"/>
                  <a:pt x="112863" y="33104"/>
                  <a:pt x="113009" y="33084"/>
                </a:cubicBezTo>
                <a:cubicBezTo>
                  <a:pt x="113387" y="33030"/>
                  <a:pt x="113770" y="32971"/>
                  <a:pt x="114140" y="32905"/>
                </a:cubicBezTo>
                <a:cubicBezTo>
                  <a:pt x="115176" y="32718"/>
                  <a:pt x="116170" y="32389"/>
                  <a:pt x="117106" y="31906"/>
                </a:cubicBezTo>
                <a:cubicBezTo>
                  <a:pt x="117106" y="29577"/>
                  <a:pt x="117106" y="27252"/>
                  <a:pt x="117131" y="24956"/>
                </a:cubicBezTo>
                <a:lnTo>
                  <a:pt x="117131" y="24956"/>
                </a:lnTo>
                <a:cubicBezTo>
                  <a:pt x="116919" y="25055"/>
                  <a:pt x="116711" y="25151"/>
                  <a:pt x="116499" y="25247"/>
                </a:cubicBezTo>
                <a:cubicBezTo>
                  <a:pt x="115617" y="25617"/>
                  <a:pt x="114710" y="25879"/>
                  <a:pt x="113766" y="26016"/>
                </a:cubicBezTo>
                <a:cubicBezTo>
                  <a:pt x="113286" y="26083"/>
                  <a:pt x="112802" y="26150"/>
                  <a:pt x="112311" y="26150"/>
                </a:cubicBezTo>
                <a:cubicBezTo>
                  <a:pt x="112283" y="26150"/>
                  <a:pt x="112255" y="26150"/>
                  <a:pt x="112227" y="26149"/>
                </a:cubicBezTo>
                <a:cubicBezTo>
                  <a:pt x="111871" y="26145"/>
                  <a:pt x="111514" y="26143"/>
                  <a:pt x="111157" y="26143"/>
                </a:cubicBezTo>
                <a:cubicBezTo>
                  <a:pt x="110800" y="26143"/>
                  <a:pt x="110442" y="26145"/>
                  <a:pt x="110084" y="26149"/>
                </a:cubicBezTo>
                <a:cubicBezTo>
                  <a:pt x="110053" y="26150"/>
                  <a:pt x="110022" y="26150"/>
                  <a:pt x="109991" y="26150"/>
                </a:cubicBezTo>
                <a:cubicBezTo>
                  <a:pt x="109503" y="26150"/>
                  <a:pt x="109022" y="26090"/>
                  <a:pt x="108549" y="26012"/>
                </a:cubicBezTo>
                <a:cubicBezTo>
                  <a:pt x="107360" y="25817"/>
                  <a:pt x="106224" y="25455"/>
                  <a:pt x="105147" y="24910"/>
                </a:cubicBezTo>
                <a:cubicBezTo>
                  <a:pt x="103670" y="24153"/>
                  <a:pt x="102422" y="23134"/>
                  <a:pt x="101382" y="21852"/>
                </a:cubicBezTo>
                <a:cubicBezTo>
                  <a:pt x="100492" y="20754"/>
                  <a:pt x="99822" y="19535"/>
                  <a:pt x="99398" y="18192"/>
                </a:cubicBezTo>
                <a:cubicBezTo>
                  <a:pt x="99061" y="17139"/>
                  <a:pt x="98861" y="16062"/>
                  <a:pt x="98861" y="14956"/>
                </a:cubicBezTo>
                <a:cubicBezTo>
                  <a:pt x="98861" y="13891"/>
                  <a:pt x="98845" y="12830"/>
                  <a:pt x="98861" y="11765"/>
                </a:cubicBezTo>
                <a:cubicBezTo>
                  <a:pt x="98870" y="11195"/>
                  <a:pt x="98803" y="10634"/>
                  <a:pt x="98745" y="10072"/>
                </a:cubicBezTo>
                <a:cubicBezTo>
                  <a:pt x="98670" y="9332"/>
                  <a:pt x="98487" y="8604"/>
                  <a:pt x="98246" y="7888"/>
                </a:cubicBezTo>
                <a:cubicBezTo>
                  <a:pt x="97842" y="6682"/>
                  <a:pt x="97247" y="5575"/>
                  <a:pt x="96474" y="4560"/>
                </a:cubicBezTo>
                <a:cubicBezTo>
                  <a:pt x="95949" y="3870"/>
                  <a:pt x="95342" y="3250"/>
                  <a:pt x="94681" y="2697"/>
                </a:cubicBezTo>
                <a:cubicBezTo>
                  <a:pt x="93745" y="1906"/>
                  <a:pt x="92705" y="1291"/>
                  <a:pt x="91561" y="850"/>
                </a:cubicBezTo>
                <a:cubicBezTo>
                  <a:pt x="90484" y="434"/>
                  <a:pt x="89381" y="147"/>
                  <a:pt x="88221" y="97"/>
                </a:cubicBezTo>
                <a:cubicBezTo>
                  <a:pt x="88137" y="89"/>
                  <a:pt x="88054" y="85"/>
                  <a:pt x="87971" y="68"/>
                </a:cubicBezTo>
                <a:cubicBezTo>
                  <a:pt x="87730" y="22"/>
                  <a:pt x="87480" y="22"/>
                  <a:pt x="87231" y="22"/>
                </a:cubicBezTo>
                <a:lnTo>
                  <a:pt x="86482" y="22"/>
                </a:lnTo>
                <a:cubicBezTo>
                  <a:pt x="86431" y="23"/>
                  <a:pt x="86380" y="23"/>
                  <a:pt x="86329" y="23"/>
                </a:cubicBezTo>
                <a:cubicBezTo>
                  <a:pt x="86204" y="23"/>
                  <a:pt x="86078" y="22"/>
                  <a:pt x="85953" y="22"/>
                </a:cubicBezTo>
                <a:cubicBezTo>
                  <a:pt x="85580" y="22"/>
                  <a:pt x="85209" y="29"/>
                  <a:pt x="84839" y="89"/>
                </a:cubicBezTo>
                <a:cubicBezTo>
                  <a:pt x="84722" y="105"/>
                  <a:pt x="84602" y="101"/>
                  <a:pt x="84489" y="105"/>
                </a:cubicBezTo>
                <a:cubicBezTo>
                  <a:pt x="84389" y="109"/>
                  <a:pt x="84290" y="109"/>
                  <a:pt x="84194" y="126"/>
                </a:cubicBezTo>
                <a:cubicBezTo>
                  <a:pt x="83287" y="263"/>
                  <a:pt x="82397" y="476"/>
                  <a:pt x="81540" y="804"/>
                </a:cubicBezTo>
                <a:cubicBezTo>
                  <a:pt x="80330" y="1266"/>
                  <a:pt x="79227" y="1906"/>
                  <a:pt x="78250" y="2747"/>
                </a:cubicBezTo>
                <a:cubicBezTo>
                  <a:pt x="77272" y="3583"/>
                  <a:pt x="76436" y="4540"/>
                  <a:pt x="75775" y="5659"/>
                </a:cubicBezTo>
                <a:cubicBezTo>
                  <a:pt x="75043" y="6902"/>
                  <a:pt x="74556" y="8238"/>
                  <a:pt x="74319" y="9664"/>
                </a:cubicBezTo>
                <a:cubicBezTo>
                  <a:pt x="74265" y="9989"/>
                  <a:pt x="74256" y="10322"/>
                  <a:pt x="74211" y="10650"/>
                </a:cubicBezTo>
                <a:cubicBezTo>
                  <a:pt x="74148" y="11099"/>
                  <a:pt x="74148" y="11545"/>
                  <a:pt x="74148" y="11994"/>
                </a:cubicBezTo>
                <a:lnTo>
                  <a:pt x="74148" y="13188"/>
                </a:lnTo>
                <a:cubicBezTo>
                  <a:pt x="74148" y="13853"/>
                  <a:pt x="74148" y="14519"/>
                  <a:pt x="74140" y="15184"/>
                </a:cubicBezTo>
                <a:cubicBezTo>
                  <a:pt x="74140" y="15417"/>
                  <a:pt x="74140" y="15654"/>
                  <a:pt x="74111" y="15883"/>
                </a:cubicBezTo>
                <a:cubicBezTo>
                  <a:pt x="74023" y="16540"/>
                  <a:pt x="73899" y="17198"/>
                  <a:pt x="73716" y="17838"/>
                </a:cubicBezTo>
                <a:cubicBezTo>
                  <a:pt x="73516" y="18525"/>
                  <a:pt x="73258" y="19194"/>
                  <a:pt x="72929" y="19827"/>
                </a:cubicBezTo>
                <a:cubicBezTo>
                  <a:pt x="72530" y="20592"/>
                  <a:pt x="72068" y="21324"/>
                  <a:pt x="71507" y="21986"/>
                </a:cubicBezTo>
                <a:cubicBezTo>
                  <a:pt x="71041" y="22530"/>
                  <a:pt x="70538" y="23042"/>
                  <a:pt x="69988" y="23500"/>
                </a:cubicBezTo>
                <a:cubicBezTo>
                  <a:pt x="69514" y="23895"/>
                  <a:pt x="69011" y="24253"/>
                  <a:pt x="68474" y="24556"/>
                </a:cubicBezTo>
                <a:cubicBezTo>
                  <a:pt x="67954" y="24847"/>
                  <a:pt x="67422" y="25126"/>
                  <a:pt x="66860" y="25338"/>
                </a:cubicBezTo>
                <a:cubicBezTo>
                  <a:pt x="66270" y="25563"/>
                  <a:pt x="65666" y="25750"/>
                  <a:pt x="65047" y="25879"/>
                </a:cubicBezTo>
                <a:cubicBezTo>
                  <a:pt x="64427" y="26012"/>
                  <a:pt x="63803" y="26108"/>
                  <a:pt x="63171" y="26120"/>
                </a:cubicBezTo>
                <a:cubicBezTo>
                  <a:pt x="62866" y="26123"/>
                  <a:pt x="62560" y="26124"/>
                  <a:pt x="62255" y="26124"/>
                </a:cubicBezTo>
                <a:cubicBezTo>
                  <a:pt x="61645" y="26124"/>
                  <a:pt x="61035" y="26120"/>
                  <a:pt x="60425" y="26120"/>
                </a:cubicBezTo>
                <a:cubicBezTo>
                  <a:pt x="60288" y="26120"/>
                  <a:pt x="60155" y="26116"/>
                  <a:pt x="60026" y="26099"/>
                </a:cubicBezTo>
                <a:cubicBezTo>
                  <a:pt x="59660" y="26045"/>
                  <a:pt x="59298" y="25995"/>
                  <a:pt x="58936" y="25937"/>
                </a:cubicBezTo>
                <a:cubicBezTo>
                  <a:pt x="57967" y="25783"/>
                  <a:pt x="57035" y="25476"/>
                  <a:pt x="56141" y="25060"/>
                </a:cubicBezTo>
                <a:cubicBezTo>
                  <a:pt x="54859" y="24461"/>
                  <a:pt x="53728" y="23662"/>
                  <a:pt x="52738" y="22651"/>
                </a:cubicBezTo>
                <a:cubicBezTo>
                  <a:pt x="52497" y="22401"/>
                  <a:pt x="52268" y="22135"/>
                  <a:pt x="52047" y="21865"/>
                </a:cubicBezTo>
                <a:cubicBezTo>
                  <a:pt x="51344" y="20991"/>
                  <a:pt x="50770" y="20047"/>
                  <a:pt x="50342" y="19007"/>
                </a:cubicBezTo>
                <a:cubicBezTo>
                  <a:pt x="49984" y="18138"/>
                  <a:pt x="49730" y="17243"/>
                  <a:pt x="49606" y="16320"/>
                </a:cubicBezTo>
                <a:cubicBezTo>
                  <a:pt x="49535" y="15808"/>
                  <a:pt x="49468" y="15301"/>
                  <a:pt x="49473" y="14781"/>
                </a:cubicBezTo>
                <a:cubicBezTo>
                  <a:pt x="49485" y="13703"/>
                  <a:pt x="49473" y="12622"/>
                  <a:pt x="49473" y="11540"/>
                </a:cubicBezTo>
                <a:cubicBezTo>
                  <a:pt x="49468" y="11104"/>
                  <a:pt x="49452" y="10675"/>
                  <a:pt x="49402" y="10247"/>
                </a:cubicBezTo>
                <a:cubicBezTo>
                  <a:pt x="49319" y="9581"/>
                  <a:pt x="49194" y="8928"/>
                  <a:pt x="49011" y="8292"/>
                </a:cubicBezTo>
                <a:cubicBezTo>
                  <a:pt x="48586" y="6778"/>
                  <a:pt x="47842" y="5434"/>
                  <a:pt x="46860" y="4219"/>
                </a:cubicBezTo>
                <a:cubicBezTo>
                  <a:pt x="46744" y="4074"/>
                  <a:pt x="46611" y="3953"/>
                  <a:pt x="46494" y="3807"/>
                </a:cubicBezTo>
                <a:cubicBezTo>
                  <a:pt x="46099" y="3308"/>
                  <a:pt x="45604" y="2909"/>
                  <a:pt x="45117" y="2514"/>
                </a:cubicBezTo>
                <a:cubicBezTo>
                  <a:pt x="44219" y="1790"/>
                  <a:pt x="43220" y="1224"/>
                  <a:pt x="42143" y="808"/>
                </a:cubicBezTo>
                <a:cubicBezTo>
                  <a:pt x="41082" y="397"/>
                  <a:pt x="39988" y="122"/>
                  <a:pt x="38844" y="76"/>
                </a:cubicBezTo>
                <a:cubicBezTo>
                  <a:pt x="38778" y="76"/>
                  <a:pt x="38711" y="68"/>
                  <a:pt x="38649" y="60"/>
                </a:cubicBezTo>
                <a:cubicBezTo>
                  <a:pt x="38359" y="5"/>
                  <a:pt x="38066" y="1"/>
                  <a:pt x="37772" y="1"/>
                </a:cubicBezTo>
                <a:cubicBezTo>
                  <a:pt x="37733" y="1"/>
                  <a:pt x="37694" y="1"/>
                  <a:pt x="37655" y="1"/>
                </a:cubicBezTo>
                <a:cubicBezTo>
                  <a:pt x="37447" y="1"/>
                  <a:pt x="37237" y="3"/>
                  <a:pt x="37026" y="3"/>
                </a:cubicBezTo>
                <a:cubicBezTo>
                  <a:pt x="36921" y="3"/>
                  <a:pt x="36816" y="3"/>
                  <a:pt x="36710" y="1"/>
                </a:cubicBezTo>
                <a:cubicBezTo>
                  <a:pt x="36670" y="1"/>
                  <a:pt x="36630" y="1"/>
                  <a:pt x="365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8"/>
          <p:cNvSpPr/>
          <p:nvPr/>
        </p:nvSpPr>
        <p:spPr>
          <a:xfrm>
            <a:off x="2032197" y="1169633"/>
            <a:ext cx="2402228" cy="679290"/>
          </a:xfrm>
          <a:custGeom>
            <a:avLst/>
            <a:gdLst/>
            <a:ahLst/>
            <a:cxnLst/>
            <a:rect l="l" t="t" r="r" b="b"/>
            <a:pathLst>
              <a:path w="117139" h="33124" extrusionOk="0">
                <a:moveTo>
                  <a:pt x="36354" y="0"/>
                </a:moveTo>
                <a:cubicBezTo>
                  <a:pt x="36029" y="0"/>
                  <a:pt x="35703" y="10"/>
                  <a:pt x="35379" y="69"/>
                </a:cubicBezTo>
                <a:cubicBezTo>
                  <a:pt x="35329" y="82"/>
                  <a:pt x="35279" y="82"/>
                  <a:pt x="35229" y="82"/>
                </a:cubicBezTo>
                <a:cubicBezTo>
                  <a:pt x="34822" y="86"/>
                  <a:pt x="34435" y="156"/>
                  <a:pt x="34044" y="240"/>
                </a:cubicBezTo>
                <a:cubicBezTo>
                  <a:pt x="32754" y="522"/>
                  <a:pt x="31523" y="963"/>
                  <a:pt x="30387" y="1654"/>
                </a:cubicBezTo>
                <a:cubicBezTo>
                  <a:pt x="29360" y="2286"/>
                  <a:pt x="28436" y="3043"/>
                  <a:pt x="27642" y="3950"/>
                </a:cubicBezTo>
                <a:cubicBezTo>
                  <a:pt x="26727" y="4994"/>
                  <a:pt x="26024" y="6180"/>
                  <a:pt x="25537" y="7486"/>
                </a:cubicBezTo>
                <a:cubicBezTo>
                  <a:pt x="25096" y="8659"/>
                  <a:pt x="24830" y="9869"/>
                  <a:pt x="24830" y="11134"/>
                </a:cubicBezTo>
                <a:cubicBezTo>
                  <a:pt x="24826" y="12032"/>
                  <a:pt x="24826" y="12927"/>
                  <a:pt x="24826" y="13829"/>
                </a:cubicBezTo>
                <a:cubicBezTo>
                  <a:pt x="24817" y="14358"/>
                  <a:pt x="24847" y="14890"/>
                  <a:pt x="24755" y="15418"/>
                </a:cubicBezTo>
                <a:cubicBezTo>
                  <a:pt x="24751" y="15452"/>
                  <a:pt x="24751" y="15485"/>
                  <a:pt x="24751" y="15518"/>
                </a:cubicBezTo>
                <a:cubicBezTo>
                  <a:pt x="24747" y="15834"/>
                  <a:pt x="24701" y="16146"/>
                  <a:pt x="24651" y="16458"/>
                </a:cubicBezTo>
                <a:cubicBezTo>
                  <a:pt x="24539" y="17203"/>
                  <a:pt x="24347" y="17927"/>
                  <a:pt x="24085" y="18626"/>
                </a:cubicBezTo>
                <a:cubicBezTo>
                  <a:pt x="23507" y="20177"/>
                  <a:pt x="22625" y="21529"/>
                  <a:pt x="21481" y="22719"/>
                </a:cubicBezTo>
                <a:cubicBezTo>
                  <a:pt x="21415" y="22794"/>
                  <a:pt x="21336" y="22856"/>
                  <a:pt x="21261" y="22923"/>
                </a:cubicBezTo>
                <a:lnTo>
                  <a:pt x="20965" y="23189"/>
                </a:lnTo>
                <a:cubicBezTo>
                  <a:pt x="19967" y="24116"/>
                  <a:pt x="18807" y="24794"/>
                  <a:pt x="17554" y="25310"/>
                </a:cubicBezTo>
                <a:cubicBezTo>
                  <a:pt x="16831" y="25606"/>
                  <a:pt x="16074" y="25809"/>
                  <a:pt x="15304" y="25955"/>
                </a:cubicBezTo>
                <a:cubicBezTo>
                  <a:pt x="14992" y="26009"/>
                  <a:pt x="14676" y="26017"/>
                  <a:pt x="14364" y="26067"/>
                </a:cubicBezTo>
                <a:cubicBezTo>
                  <a:pt x="14098" y="26113"/>
                  <a:pt x="13831" y="26126"/>
                  <a:pt x="13565" y="26126"/>
                </a:cubicBezTo>
                <a:cubicBezTo>
                  <a:pt x="13399" y="26127"/>
                  <a:pt x="13234" y="26127"/>
                  <a:pt x="13068" y="26127"/>
                </a:cubicBezTo>
                <a:cubicBezTo>
                  <a:pt x="12773" y="26127"/>
                  <a:pt x="12478" y="26126"/>
                  <a:pt x="12183" y="26126"/>
                </a:cubicBezTo>
                <a:cubicBezTo>
                  <a:pt x="11913" y="26126"/>
                  <a:pt x="11644" y="26127"/>
                  <a:pt x="11373" y="26130"/>
                </a:cubicBezTo>
                <a:cubicBezTo>
                  <a:pt x="11357" y="26130"/>
                  <a:pt x="11341" y="26130"/>
                  <a:pt x="11326" y="26130"/>
                </a:cubicBezTo>
                <a:cubicBezTo>
                  <a:pt x="10842" y="26130"/>
                  <a:pt x="10359" y="26069"/>
                  <a:pt x="9884" y="25997"/>
                </a:cubicBezTo>
                <a:cubicBezTo>
                  <a:pt x="8066" y="25705"/>
                  <a:pt x="6402" y="25023"/>
                  <a:pt x="4905" y="23946"/>
                </a:cubicBezTo>
                <a:cubicBezTo>
                  <a:pt x="4539" y="23688"/>
                  <a:pt x="4206" y="23384"/>
                  <a:pt x="3865" y="23093"/>
                </a:cubicBezTo>
                <a:cubicBezTo>
                  <a:pt x="3415" y="22715"/>
                  <a:pt x="3037" y="22270"/>
                  <a:pt x="2667" y="21824"/>
                </a:cubicBezTo>
                <a:cubicBezTo>
                  <a:pt x="2159" y="21205"/>
                  <a:pt x="1731" y="20535"/>
                  <a:pt x="1373" y="19819"/>
                </a:cubicBezTo>
                <a:cubicBezTo>
                  <a:pt x="703" y="18476"/>
                  <a:pt x="283" y="17074"/>
                  <a:pt x="183" y="15577"/>
                </a:cubicBezTo>
                <a:cubicBezTo>
                  <a:pt x="183" y="15527"/>
                  <a:pt x="171" y="15477"/>
                  <a:pt x="163" y="15431"/>
                </a:cubicBezTo>
                <a:cubicBezTo>
                  <a:pt x="146" y="15339"/>
                  <a:pt x="84" y="15289"/>
                  <a:pt x="0" y="15256"/>
                </a:cubicBezTo>
                <a:lnTo>
                  <a:pt x="0" y="22240"/>
                </a:lnTo>
                <a:cubicBezTo>
                  <a:pt x="125" y="22286"/>
                  <a:pt x="179" y="22386"/>
                  <a:pt x="183" y="22511"/>
                </a:cubicBezTo>
                <a:cubicBezTo>
                  <a:pt x="192" y="22844"/>
                  <a:pt x="242" y="23172"/>
                  <a:pt x="291" y="23501"/>
                </a:cubicBezTo>
                <a:cubicBezTo>
                  <a:pt x="408" y="24220"/>
                  <a:pt x="595" y="24928"/>
                  <a:pt x="853" y="25614"/>
                </a:cubicBezTo>
                <a:cubicBezTo>
                  <a:pt x="1202" y="26537"/>
                  <a:pt x="1648" y="27403"/>
                  <a:pt x="2222" y="28210"/>
                </a:cubicBezTo>
                <a:cubicBezTo>
                  <a:pt x="2642" y="28809"/>
                  <a:pt x="3091" y="29387"/>
                  <a:pt x="3632" y="29886"/>
                </a:cubicBezTo>
                <a:cubicBezTo>
                  <a:pt x="4073" y="30285"/>
                  <a:pt x="4530" y="30668"/>
                  <a:pt x="5017" y="31017"/>
                </a:cubicBezTo>
                <a:cubicBezTo>
                  <a:pt x="5549" y="31392"/>
                  <a:pt x="6111" y="31708"/>
                  <a:pt x="6693" y="31999"/>
                </a:cubicBezTo>
                <a:cubicBezTo>
                  <a:pt x="6972" y="32141"/>
                  <a:pt x="7276" y="32245"/>
                  <a:pt x="7567" y="32365"/>
                </a:cubicBezTo>
                <a:cubicBezTo>
                  <a:pt x="8216" y="32631"/>
                  <a:pt x="8886" y="32810"/>
                  <a:pt x="9580" y="32923"/>
                </a:cubicBezTo>
                <a:cubicBezTo>
                  <a:pt x="9859" y="32964"/>
                  <a:pt x="10142" y="32993"/>
                  <a:pt x="10416" y="33047"/>
                </a:cubicBezTo>
                <a:cubicBezTo>
                  <a:pt x="10628" y="33081"/>
                  <a:pt x="10841" y="33101"/>
                  <a:pt x="11061" y="33101"/>
                </a:cubicBezTo>
                <a:lnTo>
                  <a:pt x="13906" y="33101"/>
                </a:lnTo>
                <a:cubicBezTo>
                  <a:pt x="14039" y="33101"/>
                  <a:pt x="14177" y="33101"/>
                  <a:pt x="14306" y="33081"/>
                </a:cubicBezTo>
                <a:cubicBezTo>
                  <a:pt x="14655" y="33035"/>
                  <a:pt x="14996" y="32973"/>
                  <a:pt x="15341" y="32927"/>
                </a:cubicBezTo>
                <a:cubicBezTo>
                  <a:pt x="16444" y="32769"/>
                  <a:pt x="17463" y="32382"/>
                  <a:pt x="18453" y="31903"/>
                </a:cubicBezTo>
                <a:cubicBezTo>
                  <a:pt x="18919" y="31679"/>
                  <a:pt x="19364" y="31417"/>
                  <a:pt x="19784" y="31117"/>
                </a:cubicBezTo>
                <a:cubicBezTo>
                  <a:pt x="20030" y="30938"/>
                  <a:pt x="20275" y="30768"/>
                  <a:pt x="20504" y="30576"/>
                </a:cubicBezTo>
                <a:cubicBezTo>
                  <a:pt x="20824" y="30310"/>
                  <a:pt x="21148" y="30052"/>
                  <a:pt x="21440" y="29753"/>
                </a:cubicBezTo>
                <a:cubicBezTo>
                  <a:pt x="21760" y="29420"/>
                  <a:pt x="22064" y="29067"/>
                  <a:pt x="22355" y="28705"/>
                </a:cubicBezTo>
                <a:cubicBezTo>
                  <a:pt x="22875" y="28056"/>
                  <a:pt x="23312" y="27349"/>
                  <a:pt x="23669" y="26591"/>
                </a:cubicBezTo>
                <a:cubicBezTo>
                  <a:pt x="24289" y="25289"/>
                  <a:pt x="24688" y="23925"/>
                  <a:pt x="24755" y="22473"/>
                </a:cubicBezTo>
                <a:cubicBezTo>
                  <a:pt x="24763" y="22390"/>
                  <a:pt x="24767" y="22307"/>
                  <a:pt x="24784" y="22224"/>
                </a:cubicBezTo>
                <a:cubicBezTo>
                  <a:pt x="24838" y="21962"/>
                  <a:pt x="24838" y="21695"/>
                  <a:pt x="24838" y="21429"/>
                </a:cubicBezTo>
                <a:cubicBezTo>
                  <a:pt x="24838" y="20352"/>
                  <a:pt x="24847" y="19270"/>
                  <a:pt x="24838" y="18189"/>
                </a:cubicBezTo>
                <a:cubicBezTo>
                  <a:pt x="24834" y="17690"/>
                  <a:pt x="24859" y="17199"/>
                  <a:pt x="24951" y="16704"/>
                </a:cubicBezTo>
                <a:cubicBezTo>
                  <a:pt x="25075" y="16017"/>
                  <a:pt x="25221" y="15331"/>
                  <a:pt x="25458" y="14674"/>
                </a:cubicBezTo>
                <a:cubicBezTo>
                  <a:pt x="25878" y="13530"/>
                  <a:pt x="26452" y="12465"/>
                  <a:pt x="27197" y="11492"/>
                </a:cubicBezTo>
                <a:cubicBezTo>
                  <a:pt x="27396" y="11230"/>
                  <a:pt x="27604" y="10968"/>
                  <a:pt x="27833" y="10730"/>
                </a:cubicBezTo>
                <a:cubicBezTo>
                  <a:pt x="28237" y="10306"/>
                  <a:pt x="28653" y="9903"/>
                  <a:pt x="29110" y="9537"/>
                </a:cubicBezTo>
                <a:cubicBezTo>
                  <a:pt x="29776" y="9008"/>
                  <a:pt x="30487" y="8547"/>
                  <a:pt x="31253" y="8176"/>
                </a:cubicBezTo>
                <a:cubicBezTo>
                  <a:pt x="32151" y="7740"/>
                  <a:pt x="33091" y="7407"/>
                  <a:pt x="34081" y="7228"/>
                </a:cubicBezTo>
                <a:cubicBezTo>
                  <a:pt x="34260" y="7199"/>
                  <a:pt x="34439" y="7174"/>
                  <a:pt x="34622" y="7141"/>
                </a:cubicBezTo>
                <a:cubicBezTo>
                  <a:pt x="35175" y="7049"/>
                  <a:pt x="35745" y="7020"/>
                  <a:pt x="36307" y="6991"/>
                </a:cubicBezTo>
                <a:cubicBezTo>
                  <a:pt x="36549" y="6976"/>
                  <a:pt x="36792" y="6970"/>
                  <a:pt x="37035" y="6970"/>
                </a:cubicBezTo>
                <a:cubicBezTo>
                  <a:pt x="37340" y="6970"/>
                  <a:pt x="37645" y="6979"/>
                  <a:pt x="37950" y="6991"/>
                </a:cubicBezTo>
                <a:cubicBezTo>
                  <a:pt x="38449" y="7007"/>
                  <a:pt x="38940" y="7082"/>
                  <a:pt x="39439" y="7095"/>
                </a:cubicBezTo>
                <a:cubicBezTo>
                  <a:pt x="39472" y="7095"/>
                  <a:pt x="39510" y="7103"/>
                  <a:pt x="39539" y="7111"/>
                </a:cubicBezTo>
                <a:cubicBezTo>
                  <a:pt x="40050" y="7182"/>
                  <a:pt x="40554" y="7303"/>
                  <a:pt x="41053" y="7428"/>
                </a:cubicBezTo>
                <a:cubicBezTo>
                  <a:pt x="42060" y="7681"/>
                  <a:pt x="42996" y="8118"/>
                  <a:pt x="43890" y="8634"/>
                </a:cubicBezTo>
                <a:cubicBezTo>
                  <a:pt x="44672" y="9087"/>
                  <a:pt x="45362" y="9657"/>
                  <a:pt x="46028" y="10260"/>
                </a:cubicBezTo>
                <a:cubicBezTo>
                  <a:pt x="46090" y="10319"/>
                  <a:pt x="46149" y="10377"/>
                  <a:pt x="46207" y="10439"/>
                </a:cubicBezTo>
                <a:cubicBezTo>
                  <a:pt x="46444" y="10714"/>
                  <a:pt x="46694" y="10980"/>
                  <a:pt x="46922" y="11263"/>
                </a:cubicBezTo>
                <a:cubicBezTo>
                  <a:pt x="47417" y="11866"/>
                  <a:pt x="47833" y="12527"/>
                  <a:pt x="48212" y="13214"/>
                </a:cubicBezTo>
                <a:cubicBezTo>
                  <a:pt x="48312" y="13393"/>
                  <a:pt x="48395" y="13572"/>
                  <a:pt x="48474" y="13755"/>
                </a:cubicBezTo>
                <a:cubicBezTo>
                  <a:pt x="48582" y="14017"/>
                  <a:pt x="48686" y="14279"/>
                  <a:pt x="48790" y="14541"/>
                </a:cubicBezTo>
                <a:cubicBezTo>
                  <a:pt x="48961" y="14973"/>
                  <a:pt x="49081" y="15423"/>
                  <a:pt x="49185" y="15876"/>
                </a:cubicBezTo>
                <a:cubicBezTo>
                  <a:pt x="49289" y="16329"/>
                  <a:pt x="49360" y="16787"/>
                  <a:pt x="49418" y="17249"/>
                </a:cubicBezTo>
                <a:cubicBezTo>
                  <a:pt x="49464" y="17644"/>
                  <a:pt x="49485" y="18039"/>
                  <a:pt x="49485" y="18438"/>
                </a:cubicBezTo>
                <a:cubicBezTo>
                  <a:pt x="49485" y="19391"/>
                  <a:pt x="49481" y="20339"/>
                  <a:pt x="49485" y="21284"/>
                </a:cubicBezTo>
                <a:cubicBezTo>
                  <a:pt x="49493" y="21816"/>
                  <a:pt x="49464" y="22349"/>
                  <a:pt x="49576" y="22877"/>
                </a:cubicBezTo>
                <a:cubicBezTo>
                  <a:pt x="49580" y="22906"/>
                  <a:pt x="49580" y="22943"/>
                  <a:pt x="49580" y="22973"/>
                </a:cubicBezTo>
                <a:cubicBezTo>
                  <a:pt x="49605" y="23355"/>
                  <a:pt x="49680" y="23730"/>
                  <a:pt x="49763" y="24104"/>
                </a:cubicBezTo>
                <a:cubicBezTo>
                  <a:pt x="50038" y="25364"/>
                  <a:pt x="50521" y="26546"/>
                  <a:pt x="51203" y="27644"/>
                </a:cubicBezTo>
                <a:cubicBezTo>
                  <a:pt x="51598" y="28276"/>
                  <a:pt x="52039" y="28879"/>
                  <a:pt x="52555" y="29428"/>
                </a:cubicBezTo>
                <a:cubicBezTo>
                  <a:pt x="52937" y="29836"/>
                  <a:pt x="53345" y="30231"/>
                  <a:pt x="53790" y="30581"/>
                </a:cubicBezTo>
                <a:cubicBezTo>
                  <a:pt x="54289" y="30972"/>
                  <a:pt x="54809" y="31334"/>
                  <a:pt x="55362" y="31641"/>
                </a:cubicBezTo>
                <a:cubicBezTo>
                  <a:pt x="56469" y="32265"/>
                  <a:pt x="57654" y="32694"/>
                  <a:pt x="58907" y="32927"/>
                </a:cubicBezTo>
                <a:cubicBezTo>
                  <a:pt x="59185" y="32977"/>
                  <a:pt x="59468" y="32989"/>
                  <a:pt x="59747" y="33039"/>
                </a:cubicBezTo>
                <a:cubicBezTo>
                  <a:pt x="60042" y="33097"/>
                  <a:pt x="60338" y="33110"/>
                  <a:pt x="60641" y="33110"/>
                </a:cubicBezTo>
                <a:cubicBezTo>
                  <a:pt x="61160" y="33110"/>
                  <a:pt x="61682" y="33106"/>
                  <a:pt x="62203" y="33106"/>
                </a:cubicBezTo>
                <a:cubicBezTo>
                  <a:pt x="62464" y="33106"/>
                  <a:pt x="62724" y="33107"/>
                  <a:pt x="62983" y="33110"/>
                </a:cubicBezTo>
                <a:cubicBezTo>
                  <a:pt x="62996" y="33110"/>
                  <a:pt x="63009" y="33110"/>
                  <a:pt x="63022" y="33110"/>
                </a:cubicBezTo>
                <a:cubicBezTo>
                  <a:pt x="63545" y="33110"/>
                  <a:pt x="64057" y="33029"/>
                  <a:pt x="64572" y="32952"/>
                </a:cubicBezTo>
                <a:cubicBezTo>
                  <a:pt x="65267" y="32852"/>
                  <a:pt x="65932" y="32652"/>
                  <a:pt x="66594" y="32415"/>
                </a:cubicBezTo>
                <a:cubicBezTo>
                  <a:pt x="67384" y="32136"/>
                  <a:pt x="68120" y="31762"/>
                  <a:pt x="68828" y="31321"/>
                </a:cubicBezTo>
                <a:cubicBezTo>
                  <a:pt x="69568" y="30864"/>
                  <a:pt x="70221" y="30302"/>
                  <a:pt x="70837" y="29686"/>
                </a:cubicBezTo>
                <a:cubicBezTo>
                  <a:pt x="71465" y="29058"/>
                  <a:pt x="72006" y="28372"/>
                  <a:pt x="72467" y="27619"/>
                </a:cubicBezTo>
                <a:cubicBezTo>
                  <a:pt x="72667" y="27290"/>
                  <a:pt x="72871" y="26962"/>
                  <a:pt x="73025" y="26612"/>
                </a:cubicBezTo>
                <a:cubicBezTo>
                  <a:pt x="73399" y="25797"/>
                  <a:pt x="73715" y="24957"/>
                  <a:pt x="73898" y="24071"/>
                </a:cubicBezTo>
                <a:cubicBezTo>
                  <a:pt x="74044" y="23355"/>
                  <a:pt x="74152" y="22636"/>
                  <a:pt x="74144" y="21899"/>
                </a:cubicBezTo>
                <a:cubicBezTo>
                  <a:pt x="74127" y="20968"/>
                  <a:pt x="74144" y="20036"/>
                  <a:pt x="74144" y="19104"/>
                </a:cubicBezTo>
                <a:cubicBezTo>
                  <a:pt x="74144" y="18605"/>
                  <a:pt x="74110" y="18106"/>
                  <a:pt x="74214" y="17615"/>
                </a:cubicBezTo>
                <a:cubicBezTo>
                  <a:pt x="74223" y="17582"/>
                  <a:pt x="74223" y="17544"/>
                  <a:pt x="74223" y="17515"/>
                </a:cubicBezTo>
                <a:cubicBezTo>
                  <a:pt x="74223" y="17211"/>
                  <a:pt x="74269" y="16920"/>
                  <a:pt x="74318" y="16625"/>
                </a:cubicBezTo>
                <a:cubicBezTo>
                  <a:pt x="74435" y="15934"/>
                  <a:pt x="74597" y="15252"/>
                  <a:pt x="74838" y="14599"/>
                </a:cubicBezTo>
                <a:cubicBezTo>
                  <a:pt x="75408" y="13052"/>
                  <a:pt x="76244" y="11666"/>
                  <a:pt x="77426" y="10502"/>
                </a:cubicBezTo>
                <a:lnTo>
                  <a:pt x="77742" y="10181"/>
                </a:lnTo>
                <a:cubicBezTo>
                  <a:pt x="78154" y="9774"/>
                  <a:pt x="78603" y="9403"/>
                  <a:pt x="79090" y="9079"/>
                </a:cubicBezTo>
                <a:cubicBezTo>
                  <a:pt x="79410" y="8871"/>
                  <a:pt x="79734" y="8671"/>
                  <a:pt x="80059" y="8472"/>
                </a:cubicBezTo>
                <a:cubicBezTo>
                  <a:pt x="80720" y="8077"/>
                  <a:pt x="81432" y="7802"/>
                  <a:pt x="82160" y="7561"/>
                </a:cubicBezTo>
                <a:cubicBezTo>
                  <a:pt x="82763" y="7365"/>
                  <a:pt x="83378" y="7228"/>
                  <a:pt x="84007" y="7141"/>
                </a:cubicBezTo>
                <a:cubicBezTo>
                  <a:pt x="84601" y="7062"/>
                  <a:pt x="85192" y="7020"/>
                  <a:pt x="85791" y="6991"/>
                </a:cubicBezTo>
                <a:cubicBezTo>
                  <a:pt x="85919" y="6983"/>
                  <a:pt x="86047" y="6980"/>
                  <a:pt x="86175" y="6980"/>
                </a:cubicBezTo>
                <a:cubicBezTo>
                  <a:pt x="86380" y="6980"/>
                  <a:pt x="86585" y="6987"/>
                  <a:pt x="86789" y="6987"/>
                </a:cubicBezTo>
                <a:cubicBezTo>
                  <a:pt x="86902" y="6987"/>
                  <a:pt x="87016" y="6985"/>
                  <a:pt x="87129" y="6985"/>
                </a:cubicBezTo>
                <a:cubicBezTo>
                  <a:pt x="87412" y="6985"/>
                  <a:pt x="87697" y="6994"/>
                  <a:pt x="87979" y="7053"/>
                </a:cubicBezTo>
                <a:cubicBezTo>
                  <a:pt x="88033" y="7062"/>
                  <a:pt x="88079" y="7062"/>
                  <a:pt x="88129" y="7062"/>
                </a:cubicBezTo>
                <a:cubicBezTo>
                  <a:pt x="88141" y="7061"/>
                  <a:pt x="88154" y="7061"/>
                  <a:pt x="88166" y="7061"/>
                </a:cubicBezTo>
                <a:cubicBezTo>
                  <a:pt x="88523" y="7061"/>
                  <a:pt x="88869" y="7118"/>
                  <a:pt x="89223" y="7174"/>
                </a:cubicBezTo>
                <a:cubicBezTo>
                  <a:pt x="89863" y="7270"/>
                  <a:pt x="90492" y="7432"/>
                  <a:pt x="91103" y="7644"/>
                </a:cubicBezTo>
                <a:cubicBezTo>
                  <a:pt x="91860" y="7906"/>
                  <a:pt x="92588" y="8235"/>
                  <a:pt x="93266" y="8659"/>
                </a:cubicBezTo>
                <a:cubicBezTo>
                  <a:pt x="93869" y="9037"/>
                  <a:pt x="94464" y="9441"/>
                  <a:pt x="94988" y="9928"/>
                </a:cubicBezTo>
                <a:cubicBezTo>
                  <a:pt x="95471" y="10381"/>
                  <a:pt x="95941" y="10855"/>
                  <a:pt x="96357" y="11375"/>
                </a:cubicBezTo>
                <a:cubicBezTo>
                  <a:pt x="97027" y="12211"/>
                  <a:pt x="97551" y="13131"/>
                  <a:pt x="97975" y="14112"/>
                </a:cubicBezTo>
                <a:cubicBezTo>
                  <a:pt x="98229" y="14715"/>
                  <a:pt x="98403" y="15335"/>
                  <a:pt x="98549" y="15972"/>
                </a:cubicBezTo>
                <a:cubicBezTo>
                  <a:pt x="98670" y="16471"/>
                  <a:pt x="98769" y="16974"/>
                  <a:pt x="98778" y="17494"/>
                </a:cubicBezTo>
                <a:cubicBezTo>
                  <a:pt x="98786" y="17577"/>
                  <a:pt x="98790" y="17661"/>
                  <a:pt x="98807" y="17744"/>
                </a:cubicBezTo>
                <a:cubicBezTo>
                  <a:pt x="98869" y="18018"/>
                  <a:pt x="98861" y="18305"/>
                  <a:pt x="98861" y="18584"/>
                </a:cubicBezTo>
                <a:lnTo>
                  <a:pt x="98861" y="19932"/>
                </a:lnTo>
                <a:cubicBezTo>
                  <a:pt x="98869" y="20726"/>
                  <a:pt x="98869" y="21529"/>
                  <a:pt x="98873" y="22324"/>
                </a:cubicBezTo>
                <a:cubicBezTo>
                  <a:pt x="98878" y="22527"/>
                  <a:pt x="98882" y="22723"/>
                  <a:pt x="98911" y="22923"/>
                </a:cubicBezTo>
                <a:cubicBezTo>
                  <a:pt x="98957" y="23251"/>
                  <a:pt x="99015" y="23576"/>
                  <a:pt x="99081" y="23904"/>
                </a:cubicBezTo>
                <a:cubicBezTo>
                  <a:pt x="99244" y="24674"/>
                  <a:pt x="99464" y="25418"/>
                  <a:pt x="99772" y="26142"/>
                </a:cubicBezTo>
                <a:cubicBezTo>
                  <a:pt x="99972" y="26604"/>
                  <a:pt x="100205" y="27041"/>
                  <a:pt x="100454" y="27473"/>
                </a:cubicBezTo>
                <a:cubicBezTo>
                  <a:pt x="100804" y="28081"/>
                  <a:pt x="101203" y="28651"/>
                  <a:pt x="101677" y="29166"/>
                </a:cubicBezTo>
                <a:cubicBezTo>
                  <a:pt x="102168" y="29707"/>
                  <a:pt x="102680" y="30227"/>
                  <a:pt x="103262" y="30680"/>
                </a:cubicBezTo>
                <a:cubicBezTo>
                  <a:pt x="103674" y="30997"/>
                  <a:pt x="104094" y="31300"/>
                  <a:pt x="104539" y="31550"/>
                </a:cubicBezTo>
                <a:cubicBezTo>
                  <a:pt x="105300" y="31974"/>
                  <a:pt x="106074" y="32349"/>
                  <a:pt x="106910" y="32594"/>
                </a:cubicBezTo>
                <a:cubicBezTo>
                  <a:pt x="107243" y="32694"/>
                  <a:pt x="107576" y="32798"/>
                  <a:pt x="107921" y="32864"/>
                </a:cubicBezTo>
                <a:cubicBezTo>
                  <a:pt x="108312" y="32943"/>
                  <a:pt x="108707" y="32997"/>
                  <a:pt x="109102" y="33052"/>
                </a:cubicBezTo>
                <a:cubicBezTo>
                  <a:pt x="109448" y="33097"/>
                  <a:pt x="109797" y="33118"/>
                  <a:pt x="110146" y="33118"/>
                </a:cubicBezTo>
                <a:cubicBezTo>
                  <a:pt x="110543" y="33118"/>
                  <a:pt x="110943" y="33115"/>
                  <a:pt x="111343" y="33115"/>
                </a:cubicBezTo>
                <a:cubicBezTo>
                  <a:pt x="111643" y="33115"/>
                  <a:pt x="111943" y="33117"/>
                  <a:pt x="112243" y="33122"/>
                </a:cubicBezTo>
                <a:cubicBezTo>
                  <a:pt x="112286" y="33123"/>
                  <a:pt x="112330" y="33124"/>
                  <a:pt x="112373" y="33124"/>
                </a:cubicBezTo>
                <a:cubicBezTo>
                  <a:pt x="112862" y="33124"/>
                  <a:pt x="113350" y="33061"/>
                  <a:pt x="113828" y="32985"/>
                </a:cubicBezTo>
                <a:cubicBezTo>
                  <a:pt x="114984" y="32802"/>
                  <a:pt x="116095" y="32453"/>
                  <a:pt x="117139" y="31924"/>
                </a:cubicBezTo>
                <a:cubicBezTo>
                  <a:pt x="117139" y="29595"/>
                  <a:pt x="117139" y="27270"/>
                  <a:pt x="117126" y="24919"/>
                </a:cubicBezTo>
                <a:cubicBezTo>
                  <a:pt x="117081" y="24940"/>
                  <a:pt x="117039" y="24961"/>
                  <a:pt x="116993" y="24982"/>
                </a:cubicBezTo>
                <a:cubicBezTo>
                  <a:pt x="116253" y="25339"/>
                  <a:pt x="115492" y="25614"/>
                  <a:pt x="114693" y="25797"/>
                </a:cubicBezTo>
                <a:cubicBezTo>
                  <a:pt x="113835" y="25990"/>
                  <a:pt x="112962" y="26115"/>
                  <a:pt x="112078" y="26115"/>
                </a:cubicBezTo>
                <a:cubicBezTo>
                  <a:pt x="112011" y="26115"/>
                  <a:pt x="111944" y="26115"/>
                  <a:pt x="111877" y="26113"/>
                </a:cubicBezTo>
                <a:cubicBezTo>
                  <a:pt x="111773" y="26112"/>
                  <a:pt x="111668" y="26111"/>
                  <a:pt x="111564" y="26111"/>
                </a:cubicBezTo>
                <a:cubicBezTo>
                  <a:pt x="111354" y="26111"/>
                  <a:pt x="111143" y="26113"/>
                  <a:pt x="110933" y="26113"/>
                </a:cubicBezTo>
                <a:cubicBezTo>
                  <a:pt x="110799" y="26113"/>
                  <a:pt x="110665" y="26114"/>
                  <a:pt x="110531" y="26114"/>
                </a:cubicBezTo>
                <a:cubicBezTo>
                  <a:pt x="110018" y="26114"/>
                  <a:pt x="109501" y="26106"/>
                  <a:pt x="108990" y="26030"/>
                </a:cubicBezTo>
                <a:cubicBezTo>
                  <a:pt x="108628" y="25980"/>
                  <a:pt x="108270" y="25934"/>
                  <a:pt x="107908" y="25855"/>
                </a:cubicBezTo>
                <a:cubicBezTo>
                  <a:pt x="106931" y="25647"/>
                  <a:pt x="105995" y="25302"/>
                  <a:pt x="105101" y="24853"/>
                </a:cubicBezTo>
                <a:cubicBezTo>
                  <a:pt x="103749" y="24171"/>
                  <a:pt x="102588" y="23235"/>
                  <a:pt x="101602" y="22091"/>
                </a:cubicBezTo>
                <a:cubicBezTo>
                  <a:pt x="100878" y="21259"/>
                  <a:pt x="100296" y="20327"/>
                  <a:pt x="99851" y="19320"/>
                </a:cubicBezTo>
                <a:cubicBezTo>
                  <a:pt x="99215" y="17889"/>
                  <a:pt x="98861" y="16396"/>
                  <a:pt x="98861" y="14828"/>
                </a:cubicBezTo>
                <a:cubicBezTo>
                  <a:pt x="98861" y="13730"/>
                  <a:pt x="98861" y="12631"/>
                  <a:pt x="98857" y="11533"/>
                </a:cubicBezTo>
                <a:cubicBezTo>
                  <a:pt x="98853" y="11338"/>
                  <a:pt x="98849" y="11134"/>
                  <a:pt x="98832" y="10938"/>
                </a:cubicBezTo>
                <a:cubicBezTo>
                  <a:pt x="98819" y="10722"/>
                  <a:pt x="98794" y="10506"/>
                  <a:pt x="98774" y="10294"/>
                </a:cubicBezTo>
                <a:cubicBezTo>
                  <a:pt x="98765" y="10173"/>
                  <a:pt x="98753" y="10057"/>
                  <a:pt x="98736" y="9944"/>
                </a:cubicBezTo>
                <a:cubicBezTo>
                  <a:pt x="98653" y="9387"/>
                  <a:pt x="98528" y="8838"/>
                  <a:pt x="98378" y="8289"/>
                </a:cubicBezTo>
                <a:cubicBezTo>
                  <a:pt x="98233" y="7777"/>
                  <a:pt x="98050" y="7278"/>
                  <a:pt x="97829" y="6791"/>
                </a:cubicBezTo>
                <a:cubicBezTo>
                  <a:pt x="97447" y="5959"/>
                  <a:pt x="96981" y="5181"/>
                  <a:pt x="96415" y="4453"/>
                </a:cubicBezTo>
                <a:cubicBezTo>
                  <a:pt x="95908" y="3809"/>
                  <a:pt x="95338" y="3226"/>
                  <a:pt x="94718" y="2702"/>
                </a:cubicBezTo>
                <a:cubicBezTo>
                  <a:pt x="93774" y="1899"/>
                  <a:pt x="92717" y="1275"/>
                  <a:pt x="91561" y="822"/>
                </a:cubicBezTo>
                <a:cubicBezTo>
                  <a:pt x="90521" y="418"/>
                  <a:pt x="89447" y="144"/>
                  <a:pt x="88324" y="82"/>
                </a:cubicBezTo>
                <a:cubicBezTo>
                  <a:pt x="88254" y="73"/>
                  <a:pt x="88187" y="69"/>
                  <a:pt x="88125" y="61"/>
                </a:cubicBezTo>
                <a:cubicBezTo>
                  <a:pt x="87864" y="6"/>
                  <a:pt x="87603" y="2"/>
                  <a:pt x="87337" y="2"/>
                </a:cubicBezTo>
                <a:cubicBezTo>
                  <a:pt x="87302" y="2"/>
                  <a:pt x="87266" y="2"/>
                  <a:pt x="87230" y="2"/>
                </a:cubicBezTo>
                <a:lnTo>
                  <a:pt x="86082" y="2"/>
                </a:lnTo>
                <a:cubicBezTo>
                  <a:pt x="86030" y="3"/>
                  <a:pt x="85977" y="3"/>
                  <a:pt x="85924" y="3"/>
                </a:cubicBezTo>
                <a:cubicBezTo>
                  <a:pt x="85862" y="3"/>
                  <a:pt x="85799" y="3"/>
                  <a:pt x="85737" y="3"/>
                </a:cubicBezTo>
                <a:cubicBezTo>
                  <a:pt x="85418" y="3"/>
                  <a:pt x="85100" y="8"/>
                  <a:pt x="84789" y="69"/>
                </a:cubicBezTo>
                <a:cubicBezTo>
                  <a:pt x="84734" y="82"/>
                  <a:pt x="84689" y="82"/>
                  <a:pt x="84635" y="82"/>
                </a:cubicBezTo>
                <a:cubicBezTo>
                  <a:pt x="84052" y="102"/>
                  <a:pt x="83482" y="215"/>
                  <a:pt x="82917" y="352"/>
                </a:cubicBezTo>
                <a:cubicBezTo>
                  <a:pt x="81760" y="631"/>
                  <a:pt x="80679" y="1088"/>
                  <a:pt x="79660" y="1708"/>
                </a:cubicBezTo>
                <a:cubicBezTo>
                  <a:pt x="78570" y="2369"/>
                  <a:pt x="77634" y="3210"/>
                  <a:pt x="76810" y="4179"/>
                </a:cubicBezTo>
                <a:cubicBezTo>
                  <a:pt x="75978" y="5161"/>
                  <a:pt x="75338" y="6267"/>
                  <a:pt x="74892" y="7478"/>
                </a:cubicBezTo>
                <a:cubicBezTo>
                  <a:pt x="74535" y="8468"/>
                  <a:pt x="74277" y="9483"/>
                  <a:pt x="74223" y="10535"/>
                </a:cubicBezTo>
                <a:cubicBezTo>
                  <a:pt x="74214" y="10606"/>
                  <a:pt x="74210" y="10672"/>
                  <a:pt x="74202" y="10735"/>
                </a:cubicBezTo>
                <a:cubicBezTo>
                  <a:pt x="74144" y="11030"/>
                  <a:pt x="74144" y="11325"/>
                  <a:pt x="74144" y="11629"/>
                </a:cubicBezTo>
                <a:cubicBezTo>
                  <a:pt x="74144" y="12756"/>
                  <a:pt x="74140" y="13892"/>
                  <a:pt x="74144" y="15019"/>
                </a:cubicBezTo>
                <a:cubicBezTo>
                  <a:pt x="74148" y="15539"/>
                  <a:pt x="74081" y="16047"/>
                  <a:pt x="73998" y="16558"/>
                </a:cubicBezTo>
                <a:cubicBezTo>
                  <a:pt x="73857" y="17394"/>
                  <a:pt x="73628" y="18210"/>
                  <a:pt x="73295" y="18996"/>
                </a:cubicBezTo>
                <a:cubicBezTo>
                  <a:pt x="73083" y="19499"/>
                  <a:pt x="72842" y="19994"/>
                  <a:pt x="72563" y="20468"/>
                </a:cubicBezTo>
                <a:cubicBezTo>
                  <a:pt x="72193" y="21080"/>
                  <a:pt x="71789" y="21671"/>
                  <a:pt x="71303" y="22199"/>
                </a:cubicBezTo>
                <a:cubicBezTo>
                  <a:pt x="70708" y="22848"/>
                  <a:pt x="70071" y="23463"/>
                  <a:pt x="69348" y="23971"/>
                </a:cubicBezTo>
                <a:cubicBezTo>
                  <a:pt x="68653" y="24462"/>
                  <a:pt x="67912" y="24878"/>
                  <a:pt x="67135" y="25210"/>
                </a:cubicBezTo>
                <a:cubicBezTo>
                  <a:pt x="66244" y="25589"/>
                  <a:pt x="65321" y="25859"/>
                  <a:pt x="64356" y="25988"/>
                </a:cubicBezTo>
                <a:cubicBezTo>
                  <a:pt x="63876" y="26059"/>
                  <a:pt x="63392" y="26126"/>
                  <a:pt x="62901" y="26126"/>
                </a:cubicBezTo>
                <a:cubicBezTo>
                  <a:pt x="62873" y="26126"/>
                  <a:pt x="62845" y="26126"/>
                  <a:pt x="62817" y="26126"/>
                </a:cubicBezTo>
                <a:cubicBezTo>
                  <a:pt x="62519" y="26119"/>
                  <a:pt x="62221" y="26116"/>
                  <a:pt x="61922" y="26116"/>
                </a:cubicBezTo>
                <a:cubicBezTo>
                  <a:pt x="61623" y="26116"/>
                  <a:pt x="61323" y="26119"/>
                  <a:pt x="61024" y="26126"/>
                </a:cubicBezTo>
                <a:cubicBezTo>
                  <a:pt x="60992" y="26126"/>
                  <a:pt x="60959" y="26126"/>
                  <a:pt x="60927" y="26126"/>
                </a:cubicBezTo>
                <a:cubicBezTo>
                  <a:pt x="60228" y="26126"/>
                  <a:pt x="59532" y="26041"/>
                  <a:pt x="58844" y="25918"/>
                </a:cubicBezTo>
                <a:cubicBezTo>
                  <a:pt x="57779" y="25722"/>
                  <a:pt x="56756" y="25377"/>
                  <a:pt x="55787" y="24882"/>
                </a:cubicBezTo>
                <a:cubicBezTo>
                  <a:pt x="54714" y="24333"/>
                  <a:pt x="53744" y="23634"/>
                  <a:pt x="52887" y="22785"/>
                </a:cubicBezTo>
                <a:cubicBezTo>
                  <a:pt x="52600" y="22507"/>
                  <a:pt x="52334" y="22211"/>
                  <a:pt x="52085" y="21899"/>
                </a:cubicBezTo>
                <a:cubicBezTo>
                  <a:pt x="51357" y="20997"/>
                  <a:pt x="50766" y="20027"/>
                  <a:pt x="50329" y="18954"/>
                </a:cubicBezTo>
                <a:cubicBezTo>
                  <a:pt x="49984" y="18101"/>
                  <a:pt x="49734" y="17224"/>
                  <a:pt x="49610" y="16313"/>
                </a:cubicBezTo>
                <a:cubicBezTo>
                  <a:pt x="49543" y="15805"/>
                  <a:pt x="49476" y="15294"/>
                  <a:pt x="49481" y="14774"/>
                </a:cubicBezTo>
                <a:cubicBezTo>
                  <a:pt x="49485" y="13655"/>
                  <a:pt x="49472" y="12544"/>
                  <a:pt x="49481" y="11429"/>
                </a:cubicBezTo>
                <a:cubicBezTo>
                  <a:pt x="49485" y="10880"/>
                  <a:pt x="49431" y="10335"/>
                  <a:pt x="49352" y="9794"/>
                </a:cubicBezTo>
                <a:cubicBezTo>
                  <a:pt x="49214" y="8871"/>
                  <a:pt x="48965" y="7977"/>
                  <a:pt x="48607" y="7111"/>
                </a:cubicBezTo>
                <a:cubicBezTo>
                  <a:pt x="48328" y="6429"/>
                  <a:pt x="47983" y="5785"/>
                  <a:pt x="47580" y="5177"/>
                </a:cubicBezTo>
                <a:cubicBezTo>
                  <a:pt x="47288" y="4732"/>
                  <a:pt x="46956" y="4316"/>
                  <a:pt x="46610" y="3913"/>
                </a:cubicBezTo>
                <a:cubicBezTo>
                  <a:pt x="46144" y="3359"/>
                  <a:pt x="45612" y="2889"/>
                  <a:pt x="45050" y="2444"/>
                </a:cubicBezTo>
                <a:cubicBezTo>
                  <a:pt x="44343" y="1883"/>
                  <a:pt x="43570" y="1433"/>
                  <a:pt x="42754" y="1051"/>
                </a:cubicBezTo>
                <a:cubicBezTo>
                  <a:pt x="42010" y="710"/>
                  <a:pt x="41240" y="448"/>
                  <a:pt x="40437" y="281"/>
                </a:cubicBezTo>
                <a:cubicBezTo>
                  <a:pt x="39951" y="186"/>
                  <a:pt x="39460" y="115"/>
                  <a:pt x="38961" y="65"/>
                </a:cubicBezTo>
                <a:cubicBezTo>
                  <a:pt x="38449" y="11"/>
                  <a:pt x="37933" y="2"/>
                  <a:pt x="37417" y="2"/>
                </a:cubicBezTo>
                <a:lnTo>
                  <a:pt x="36818" y="2"/>
                </a:lnTo>
                <a:cubicBezTo>
                  <a:pt x="36664" y="2"/>
                  <a:pt x="36509" y="0"/>
                  <a:pt x="363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8"/>
          <p:cNvSpPr/>
          <p:nvPr/>
        </p:nvSpPr>
        <p:spPr>
          <a:xfrm>
            <a:off x="2032628" y="690630"/>
            <a:ext cx="2401982" cy="670718"/>
          </a:xfrm>
          <a:custGeom>
            <a:avLst/>
            <a:gdLst/>
            <a:ahLst/>
            <a:cxnLst/>
            <a:rect l="l" t="t" r="r" b="b"/>
            <a:pathLst>
              <a:path w="117127" h="32706" extrusionOk="0">
                <a:moveTo>
                  <a:pt x="37479" y="1"/>
                </a:moveTo>
                <a:cubicBezTo>
                  <a:pt x="37012" y="1"/>
                  <a:pt x="36545" y="3"/>
                  <a:pt x="36082" y="3"/>
                </a:cubicBezTo>
                <a:cubicBezTo>
                  <a:pt x="36067" y="3"/>
                  <a:pt x="36051" y="3"/>
                  <a:pt x="36036" y="3"/>
                </a:cubicBezTo>
                <a:cubicBezTo>
                  <a:pt x="35166" y="3"/>
                  <a:pt x="34308" y="119"/>
                  <a:pt x="33469" y="344"/>
                </a:cubicBezTo>
                <a:cubicBezTo>
                  <a:pt x="30279" y="1205"/>
                  <a:pt x="27854" y="3068"/>
                  <a:pt x="26232" y="5955"/>
                </a:cubicBezTo>
                <a:cubicBezTo>
                  <a:pt x="25304" y="7611"/>
                  <a:pt x="24834" y="9399"/>
                  <a:pt x="24817" y="11296"/>
                </a:cubicBezTo>
                <a:cubicBezTo>
                  <a:pt x="24813" y="12249"/>
                  <a:pt x="24813" y="13193"/>
                  <a:pt x="24817" y="14142"/>
                </a:cubicBezTo>
                <a:cubicBezTo>
                  <a:pt x="24817" y="14641"/>
                  <a:pt x="24805" y="15132"/>
                  <a:pt x="24763" y="15631"/>
                </a:cubicBezTo>
                <a:cubicBezTo>
                  <a:pt x="24701" y="16334"/>
                  <a:pt x="24576" y="17016"/>
                  <a:pt x="24389" y="17690"/>
                </a:cubicBezTo>
                <a:cubicBezTo>
                  <a:pt x="23390" y="21280"/>
                  <a:pt x="20695" y="24137"/>
                  <a:pt x="17288" y="25385"/>
                </a:cubicBezTo>
                <a:cubicBezTo>
                  <a:pt x="16219" y="25776"/>
                  <a:pt x="15121" y="26026"/>
                  <a:pt x="13981" y="26067"/>
                </a:cubicBezTo>
                <a:cubicBezTo>
                  <a:pt x="13490" y="26086"/>
                  <a:pt x="12999" y="26094"/>
                  <a:pt x="12507" y="26094"/>
                </a:cubicBezTo>
                <a:cubicBezTo>
                  <a:pt x="11985" y="26094"/>
                  <a:pt x="11463" y="26085"/>
                  <a:pt x="10940" y="26067"/>
                </a:cubicBezTo>
                <a:cubicBezTo>
                  <a:pt x="10320" y="26047"/>
                  <a:pt x="9713" y="25959"/>
                  <a:pt x="9114" y="25818"/>
                </a:cubicBezTo>
                <a:cubicBezTo>
                  <a:pt x="6281" y="25156"/>
                  <a:pt x="3998" y="23655"/>
                  <a:pt x="2288" y="21300"/>
                </a:cubicBezTo>
                <a:cubicBezTo>
                  <a:pt x="1223" y="19832"/>
                  <a:pt x="553" y="18201"/>
                  <a:pt x="275" y="16413"/>
                </a:cubicBezTo>
                <a:cubicBezTo>
                  <a:pt x="233" y="16117"/>
                  <a:pt x="204" y="15818"/>
                  <a:pt x="171" y="15523"/>
                </a:cubicBezTo>
                <a:cubicBezTo>
                  <a:pt x="158" y="15381"/>
                  <a:pt x="108" y="15265"/>
                  <a:pt x="0" y="15173"/>
                </a:cubicBezTo>
                <a:lnTo>
                  <a:pt x="0" y="15173"/>
                </a:lnTo>
                <a:cubicBezTo>
                  <a:pt x="0" y="17436"/>
                  <a:pt x="0" y="19699"/>
                  <a:pt x="4" y="21949"/>
                </a:cubicBezTo>
                <a:cubicBezTo>
                  <a:pt x="71" y="21966"/>
                  <a:pt x="133" y="21991"/>
                  <a:pt x="150" y="22066"/>
                </a:cubicBezTo>
                <a:cubicBezTo>
                  <a:pt x="171" y="22141"/>
                  <a:pt x="187" y="22224"/>
                  <a:pt x="191" y="22307"/>
                </a:cubicBezTo>
                <a:cubicBezTo>
                  <a:pt x="250" y="22989"/>
                  <a:pt x="383" y="23655"/>
                  <a:pt x="566" y="24316"/>
                </a:cubicBezTo>
                <a:cubicBezTo>
                  <a:pt x="1431" y="27415"/>
                  <a:pt x="3648" y="30057"/>
                  <a:pt x="6506" y="31475"/>
                </a:cubicBezTo>
                <a:cubicBezTo>
                  <a:pt x="8128" y="32286"/>
                  <a:pt x="9846" y="32665"/>
                  <a:pt x="11652" y="32694"/>
                </a:cubicBezTo>
                <a:cubicBezTo>
                  <a:pt x="11951" y="32698"/>
                  <a:pt x="12252" y="32702"/>
                  <a:pt x="12553" y="32702"/>
                </a:cubicBezTo>
                <a:cubicBezTo>
                  <a:pt x="12801" y="32702"/>
                  <a:pt x="13049" y="32700"/>
                  <a:pt x="13295" y="32694"/>
                </a:cubicBezTo>
                <a:cubicBezTo>
                  <a:pt x="13773" y="32681"/>
                  <a:pt x="14256" y="32656"/>
                  <a:pt x="14734" y="32598"/>
                </a:cubicBezTo>
                <a:cubicBezTo>
                  <a:pt x="15662" y="32490"/>
                  <a:pt x="16560" y="32265"/>
                  <a:pt x="17434" y="31924"/>
                </a:cubicBezTo>
                <a:cubicBezTo>
                  <a:pt x="19871" y="30968"/>
                  <a:pt x="21776" y="29370"/>
                  <a:pt x="23145" y="27145"/>
                </a:cubicBezTo>
                <a:cubicBezTo>
                  <a:pt x="24260" y="25331"/>
                  <a:pt x="24788" y="23343"/>
                  <a:pt x="24817" y="21221"/>
                </a:cubicBezTo>
                <a:cubicBezTo>
                  <a:pt x="24834" y="20177"/>
                  <a:pt x="24821" y="19125"/>
                  <a:pt x="24821" y="18081"/>
                </a:cubicBezTo>
                <a:cubicBezTo>
                  <a:pt x="24821" y="17553"/>
                  <a:pt x="24850" y="17020"/>
                  <a:pt x="24921" y="16492"/>
                </a:cubicBezTo>
                <a:cubicBezTo>
                  <a:pt x="25108" y="15161"/>
                  <a:pt x="25520" y="13900"/>
                  <a:pt x="26144" y="12715"/>
                </a:cubicBezTo>
                <a:cubicBezTo>
                  <a:pt x="26710" y="11633"/>
                  <a:pt x="27442" y="10672"/>
                  <a:pt x="28324" y="9820"/>
                </a:cubicBezTo>
                <a:cubicBezTo>
                  <a:pt x="29489" y="8692"/>
                  <a:pt x="30828" y="7848"/>
                  <a:pt x="32346" y="7290"/>
                </a:cubicBezTo>
                <a:cubicBezTo>
                  <a:pt x="33596" y="6836"/>
                  <a:pt x="34878" y="6591"/>
                  <a:pt x="36203" y="6591"/>
                </a:cubicBezTo>
                <a:cubicBezTo>
                  <a:pt x="36236" y="6591"/>
                  <a:pt x="36269" y="6591"/>
                  <a:pt x="36302" y="6592"/>
                </a:cubicBezTo>
                <a:cubicBezTo>
                  <a:pt x="36610" y="6594"/>
                  <a:pt x="36919" y="6595"/>
                  <a:pt x="37227" y="6595"/>
                </a:cubicBezTo>
                <a:cubicBezTo>
                  <a:pt x="37536" y="6595"/>
                  <a:pt x="37843" y="6594"/>
                  <a:pt x="38149" y="6592"/>
                </a:cubicBezTo>
                <a:cubicBezTo>
                  <a:pt x="38192" y="6591"/>
                  <a:pt x="38234" y="6591"/>
                  <a:pt x="38276" y="6591"/>
                </a:cubicBezTo>
                <a:cubicBezTo>
                  <a:pt x="38986" y="6591"/>
                  <a:pt x="39684" y="6688"/>
                  <a:pt x="40375" y="6833"/>
                </a:cubicBezTo>
                <a:cubicBezTo>
                  <a:pt x="43827" y="7569"/>
                  <a:pt x="46760" y="9861"/>
                  <a:pt x="48311" y="13031"/>
                </a:cubicBezTo>
                <a:cubicBezTo>
                  <a:pt x="49085" y="14612"/>
                  <a:pt x="49476" y="16284"/>
                  <a:pt x="49480" y="18039"/>
                </a:cubicBezTo>
                <a:cubicBezTo>
                  <a:pt x="49480" y="19137"/>
                  <a:pt x="49485" y="20236"/>
                  <a:pt x="49480" y="21330"/>
                </a:cubicBezTo>
                <a:cubicBezTo>
                  <a:pt x="49480" y="22078"/>
                  <a:pt x="49568" y="22823"/>
                  <a:pt x="49726" y="23555"/>
                </a:cubicBezTo>
                <a:cubicBezTo>
                  <a:pt x="50188" y="25739"/>
                  <a:pt x="51211" y="27632"/>
                  <a:pt x="52767" y="29233"/>
                </a:cubicBezTo>
                <a:cubicBezTo>
                  <a:pt x="53811" y="30310"/>
                  <a:pt x="55029" y="31138"/>
                  <a:pt x="56402" y="31733"/>
                </a:cubicBezTo>
                <a:cubicBezTo>
                  <a:pt x="57430" y="32182"/>
                  <a:pt x="58503" y="32473"/>
                  <a:pt x="59614" y="32602"/>
                </a:cubicBezTo>
                <a:cubicBezTo>
                  <a:pt x="60086" y="32658"/>
                  <a:pt x="60562" y="32698"/>
                  <a:pt x="61038" y="32698"/>
                </a:cubicBezTo>
                <a:cubicBezTo>
                  <a:pt x="61061" y="32698"/>
                  <a:pt x="61084" y="32698"/>
                  <a:pt x="61107" y="32698"/>
                </a:cubicBezTo>
                <a:cubicBezTo>
                  <a:pt x="61420" y="32698"/>
                  <a:pt x="61730" y="32700"/>
                  <a:pt x="62040" y="32700"/>
                </a:cubicBezTo>
                <a:cubicBezTo>
                  <a:pt x="62194" y="32700"/>
                  <a:pt x="62349" y="32699"/>
                  <a:pt x="62505" y="32698"/>
                </a:cubicBezTo>
                <a:cubicBezTo>
                  <a:pt x="63141" y="32694"/>
                  <a:pt x="63769" y="32644"/>
                  <a:pt x="64393" y="32552"/>
                </a:cubicBezTo>
                <a:cubicBezTo>
                  <a:pt x="66660" y="32207"/>
                  <a:pt x="68649" y="31263"/>
                  <a:pt x="70354" y="29741"/>
                </a:cubicBezTo>
                <a:cubicBezTo>
                  <a:pt x="71843" y="28405"/>
                  <a:pt x="72908" y="26779"/>
                  <a:pt x="73557" y="24882"/>
                </a:cubicBezTo>
                <a:cubicBezTo>
                  <a:pt x="73931" y="23792"/>
                  <a:pt x="74144" y="22669"/>
                  <a:pt x="74148" y="21508"/>
                </a:cubicBezTo>
                <a:cubicBezTo>
                  <a:pt x="74152" y="20676"/>
                  <a:pt x="74152" y="19845"/>
                  <a:pt x="74152" y="19013"/>
                </a:cubicBezTo>
                <a:cubicBezTo>
                  <a:pt x="74152" y="18384"/>
                  <a:pt x="74148" y="17748"/>
                  <a:pt x="74206" y="17120"/>
                </a:cubicBezTo>
                <a:cubicBezTo>
                  <a:pt x="74243" y="16721"/>
                  <a:pt x="74285" y="16325"/>
                  <a:pt x="74360" y="15934"/>
                </a:cubicBezTo>
                <a:cubicBezTo>
                  <a:pt x="74871" y="13372"/>
                  <a:pt x="76094" y="11213"/>
                  <a:pt x="78050" y="9470"/>
                </a:cubicBezTo>
                <a:cubicBezTo>
                  <a:pt x="79052" y="8580"/>
                  <a:pt x="80179" y="7885"/>
                  <a:pt x="81427" y="7390"/>
                </a:cubicBezTo>
                <a:cubicBezTo>
                  <a:pt x="82775" y="6862"/>
                  <a:pt x="84169" y="6592"/>
                  <a:pt x="85612" y="6592"/>
                </a:cubicBezTo>
                <a:cubicBezTo>
                  <a:pt x="86011" y="6592"/>
                  <a:pt x="86411" y="6593"/>
                  <a:pt x="86810" y="6593"/>
                </a:cubicBezTo>
                <a:cubicBezTo>
                  <a:pt x="87010" y="6593"/>
                  <a:pt x="87209" y="6593"/>
                  <a:pt x="87409" y="6592"/>
                </a:cubicBezTo>
                <a:cubicBezTo>
                  <a:pt x="87443" y="6591"/>
                  <a:pt x="87478" y="6591"/>
                  <a:pt x="87512" y="6591"/>
                </a:cubicBezTo>
                <a:cubicBezTo>
                  <a:pt x="88160" y="6591"/>
                  <a:pt x="88803" y="6664"/>
                  <a:pt x="89439" y="6783"/>
                </a:cubicBezTo>
                <a:cubicBezTo>
                  <a:pt x="92030" y="7278"/>
                  <a:pt x="94198" y="8513"/>
                  <a:pt x="95949" y="10481"/>
                </a:cubicBezTo>
                <a:cubicBezTo>
                  <a:pt x="97280" y="11983"/>
                  <a:pt x="98149" y="13713"/>
                  <a:pt x="98578" y="15672"/>
                </a:cubicBezTo>
                <a:cubicBezTo>
                  <a:pt x="98761" y="16521"/>
                  <a:pt x="98832" y="17386"/>
                  <a:pt x="98840" y="18247"/>
                </a:cubicBezTo>
                <a:cubicBezTo>
                  <a:pt x="98852" y="19208"/>
                  <a:pt x="98840" y="20177"/>
                  <a:pt x="98844" y="21138"/>
                </a:cubicBezTo>
                <a:cubicBezTo>
                  <a:pt x="98852" y="21704"/>
                  <a:pt x="98865" y="22265"/>
                  <a:pt x="98948" y="22827"/>
                </a:cubicBezTo>
                <a:cubicBezTo>
                  <a:pt x="99239" y="24815"/>
                  <a:pt x="99996" y="26600"/>
                  <a:pt x="101211" y="28189"/>
                </a:cubicBezTo>
                <a:cubicBezTo>
                  <a:pt x="102330" y="29653"/>
                  <a:pt x="103732" y="30780"/>
                  <a:pt x="105396" y="31575"/>
                </a:cubicBezTo>
                <a:cubicBezTo>
                  <a:pt x="106951" y="32324"/>
                  <a:pt x="108599" y="32665"/>
                  <a:pt x="110317" y="32698"/>
                </a:cubicBezTo>
                <a:cubicBezTo>
                  <a:pt x="110636" y="32703"/>
                  <a:pt x="110956" y="32706"/>
                  <a:pt x="111275" y="32706"/>
                </a:cubicBezTo>
                <a:cubicBezTo>
                  <a:pt x="111538" y="32706"/>
                  <a:pt x="111801" y="32704"/>
                  <a:pt x="112064" y="32698"/>
                </a:cubicBezTo>
                <a:cubicBezTo>
                  <a:pt x="112779" y="32681"/>
                  <a:pt x="113495" y="32619"/>
                  <a:pt x="114194" y="32486"/>
                </a:cubicBezTo>
                <a:cubicBezTo>
                  <a:pt x="115080" y="32311"/>
                  <a:pt x="115932" y="32041"/>
                  <a:pt x="116752" y="31675"/>
                </a:cubicBezTo>
                <a:cubicBezTo>
                  <a:pt x="116870" y="31622"/>
                  <a:pt x="116983" y="31542"/>
                  <a:pt x="117116" y="31542"/>
                </a:cubicBezTo>
                <a:cubicBezTo>
                  <a:pt x="117120" y="31542"/>
                  <a:pt x="117123" y="31542"/>
                  <a:pt x="117126" y="31542"/>
                </a:cubicBezTo>
                <a:lnTo>
                  <a:pt x="117126" y="24961"/>
                </a:lnTo>
                <a:cubicBezTo>
                  <a:pt x="117109" y="24957"/>
                  <a:pt x="117093" y="24955"/>
                  <a:pt x="117077" y="24955"/>
                </a:cubicBezTo>
                <a:cubicBezTo>
                  <a:pt x="117027" y="24955"/>
                  <a:pt x="116982" y="24973"/>
                  <a:pt x="116935" y="24998"/>
                </a:cubicBezTo>
                <a:cubicBezTo>
                  <a:pt x="116531" y="25190"/>
                  <a:pt x="116115" y="25360"/>
                  <a:pt x="115687" y="25502"/>
                </a:cubicBezTo>
                <a:cubicBezTo>
                  <a:pt x="114705" y="25830"/>
                  <a:pt x="113694" y="26038"/>
                  <a:pt x="112663" y="26072"/>
                </a:cubicBezTo>
                <a:cubicBezTo>
                  <a:pt x="112182" y="26088"/>
                  <a:pt x="111701" y="26095"/>
                  <a:pt x="111219" y="26095"/>
                </a:cubicBezTo>
                <a:cubicBezTo>
                  <a:pt x="110703" y="26095"/>
                  <a:pt x="110188" y="26087"/>
                  <a:pt x="109672" y="26072"/>
                </a:cubicBezTo>
                <a:cubicBezTo>
                  <a:pt x="109052" y="26051"/>
                  <a:pt x="108445" y="25963"/>
                  <a:pt x="107846" y="25830"/>
                </a:cubicBezTo>
                <a:cubicBezTo>
                  <a:pt x="104073" y="24978"/>
                  <a:pt x="101352" y="22473"/>
                  <a:pt x="99963" y="19570"/>
                </a:cubicBezTo>
                <a:cubicBezTo>
                  <a:pt x="99256" y="18097"/>
                  <a:pt x="98873" y="16542"/>
                  <a:pt x="98844" y="14903"/>
                </a:cubicBezTo>
                <a:cubicBezTo>
                  <a:pt x="98840" y="14707"/>
                  <a:pt x="98840" y="14503"/>
                  <a:pt x="98840" y="14308"/>
                </a:cubicBezTo>
                <a:cubicBezTo>
                  <a:pt x="98840" y="13376"/>
                  <a:pt x="98844" y="12444"/>
                  <a:pt x="98840" y="11513"/>
                </a:cubicBezTo>
                <a:cubicBezTo>
                  <a:pt x="98832" y="10631"/>
                  <a:pt x="98736" y="9757"/>
                  <a:pt x="98540" y="8892"/>
                </a:cubicBezTo>
                <a:cubicBezTo>
                  <a:pt x="97671" y="5169"/>
                  <a:pt x="94992" y="2099"/>
                  <a:pt x="91415" y="739"/>
                </a:cubicBezTo>
                <a:cubicBezTo>
                  <a:pt x="90163" y="261"/>
                  <a:pt x="88869" y="7"/>
                  <a:pt x="87521" y="3"/>
                </a:cubicBezTo>
                <a:lnTo>
                  <a:pt x="85425" y="3"/>
                </a:lnTo>
                <a:cubicBezTo>
                  <a:pt x="84505" y="3"/>
                  <a:pt x="83603" y="136"/>
                  <a:pt x="82717" y="377"/>
                </a:cubicBezTo>
                <a:cubicBezTo>
                  <a:pt x="79830" y="1163"/>
                  <a:pt x="77579" y="2815"/>
                  <a:pt x="75957" y="5323"/>
                </a:cubicBezTo>
                <a:cubicBezTo>
                  <a:pt x="74930" y="6916"/>
                  <a:pt x="74347" y="8671"/>
                  <a:pt x="74202" y="10564"/>
                </a:cubicBezTo>
                <a:cubicBezTo>
                  <a:pt x="74168" y="10993"/>
                  <a:pt x="74152" y="11425"/>
                  <a:pt x="74152" y="11858"/>
                </a:cubicBezTo>
                <a:cubicBezTo>
                  <a:pt x="74152" y="12894"/>
                  <a:pt x="74152" y="13921"/>
                  <a:pt x="74148" y="14953"/>
                </a:cubicBezTo>
                <a:cubicBezTo>
                  <a:pt x="74144" y="15668"/>
                  <a:pt x="74048" y="16379"/>
                  <a:pt x="73894" y="17078"/>
                </a:cubicBezTo>
                <a:cubicBezTo>
                  <a:pt x="72995" y="21109"/>
                  <a:pt x="70117" y="24129"/>
                  <a:pt x="66581" y="25414"/>
                </a:cubicBezTo>
                <a:cubicBezTo>
                  <a:pt x="65516" y="25797"/>
                  <a:pt x="64414" y="26038"/>
                  <a:pt x="63274" y="26072"/>
                </a:cubicBezTo>
                <a:cubicBezTo>
                  <a:pt x="62783" y="26088"/>
                  <a:pt x="62293" y="26097"/>
                  <a:pt x="61804" y="26097"/>
                </a:cubicBezTo>
                <a:cubicBezTo>
                  <a:pt x="61314" y="26097"/>
                  <a:pt x="60824" y="26088"/>
                  <a:pt x="60333" y="26072"/>
                </a:cubicBezTo>
                <a:cubicBezTo>
                  <a:pt x="59630" y="26047"/>
                  <a:pt x="58944" y="25934"/>
                  <a:pt x="58262" y="25772"/>
                </a:cubicBezTo>
                <a:cubicBezTo>
                  <a:pt x="54713" y="24928"/>
                  <a:pt x="51635" y="22320"/>
                  <a:pt x="50254" y="18759"/>
                </a:cubicBezTo>
                <a:cubicBezTo>
                  <a:pt x="49751" y="17457"/>
                  <a:pt x="49485" y="16109"/>
                  <a:pt x="49480" y="14716"/>
                </a:cubicBezTo>
                <a:cubicBezTo>
                  <a:pt x="49476" y="13622"/>
                  <a:pt x="49476" y="12523"/>
                  <a:pt x="49476" y="11425"/>
                </a:cubicBezTo>
                <a:cubicBezTo>
                  <a:pt x="49476" y="10356"/>
                  <a:pt x="49318" y="9304"/>
                  <a:pt x="49019" y="8280"/>
                </a:cubicBezTo>
                <a:cubicBezTo>
                  <a:pt x="48070" y="5044"/>
                  <a:pt x="45782" y="2411"/>
                  <a:pt x="42717" y="1018"/>
                </a:cubicBezTo>
                <a:cubicBezTo>
                  <a:pt x="41277" y="360"/>
                  <a:pt x="39763" y="11"/>
                  <a:pt x="38178" y="3"/>
                </a:cubicBezTo>
                <a:cubicBezTo>
                  <a:pt x="37945" y="1"/>
                  <a:pt x="37712" y="1"/>
                  <a:pt x="374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8"/>
          <p:cNvSpPr/>
          <p:nvPr/>
        </p:nvSpPr>
        <p:spPr>
          <a:xfrm>
            <a:off x="2032197" y="1660141"/>
            <a:ext cx="2402064" cy="670513"/>
          </a:xfrm>
          <a:custGeom>
            <a:avLst/>
            <a:gdLst/>
            <a:ahLst/>
            <a:cxnLst/>
            <a:rect l="l" t="t" r="r" b="b"/>
            <a:pathLst>
              <a:path w="117131" h="32696" extrusionOk="0">
                <a:moveTo>
                  <a:pt x="86766" y="1"/>
                </a:moveTo>
                <a:cubicBezTo>
                  <a:pt x="86281" y="1"/>
                  <a:pt x="85795" y="5"/>
                  <a:pt x="85313" y="7"/>
                </a:cubicBezTo>
                <a:cubicBezTo>
                  <a:pt x="84393" y="11"/>
                  <a:pt x="83491" y="169"/>
                  <a:pt x="82609" y="406"/>
                </a:cubicBezTo>
                <a:cubicBezTo>
                  <a:pt x="79061" y="1376"/>
                  <a:pt x="76082" y="4088"/>
                  <a:pt x="74826" y="7669"/>
                </a:cubicBezTo>
                <a:cubicBezTo>
                  <a:pt x="74393" y="8909"/>
                  <a:pt x="74185" y="10182"/>
                  <a:pt x="74169" y="11488"/>
                </a:cubicBezTo>
                <a:cubicBezTo>
                  <a:pt x="74165" y="12004"/>
                  <a:pt x="74169" y="12515"/>
                  <a:pt x="74169" y="13031"/>
                </a:cubicBezTo>
                <a:cubicBezTo>
                  <a:pt x="74165" y="13697"/>
                  <a:pt x="74165" y="14362"/>
                  <a:pt x="74160" y="15028"/>
                </a:cubicBezTo>
                <a:cubicBezTo>
                  <a:pt x="74152" y="15731"/>
                  <a:pt x="74056" y="16421"/>
                  <a:pt x="73902" y="17104"/>
                </a:cubicBezTo>
                <a:cubicBezTo>
                  <a:pt x="73046" y="20935"/>
                  <a:pt x="70304" y="24054"/>
                  <a:pt x="66619" y="25402"/>
                </a:cubicBezTo>
                <a:cubicBezTo>
                  <a:pt x="65500" y="25814"/>
                  <a:pt x="64352" y="26059"/>
                  <a:pt x="63162" y="26080"/>
                </a:cubicBezTo>
                <a:cubicBezTo>
                  <a:pt x="62869" y="26083"/>
                  <a:pt x="62576" y="26084"/>
                  <a:pt x="62282" y="26084"/>
                </a:cubicBezTo>
                <a:cubicBezTo>
                  <a:pt x="61695" y="26084"/>
                  <a:pt x="61106" y="26080"/>
                  <a:pt x="60521" y="26080"/>
                </a:cubicBezTo>
                <a:cubicBezTo>
                  <a:pt x="59855" y="26072"/>
                  <a:pt x="59194" y="25980"/>
                  <a:pt x="58545" y="25835"/>
                </a:cubicBezTo>
                <a:cubicBezTo>
                  <a:pt x="54439" y="24924"/>
                  <a:pt x="51540" y="22033"/>
                  <a:pt x="50279" y="18772"/>
                </a:cubicBezTo>
                <a:cubicBezTo>
                  <a:pt x="49776" y="17474"/>
                  <a:pt x="49506" y="16126"/>
                  <a:pt x="49501" y="14733"/>
                </a:cubicBezTo>
                <a:cubicBezTo>
                  <a:pt x="49497" y="13634"/>
                  <a:pt x="49497" y="12540"/>
                  <a:pt x="49501" y="11442"/>
                </a:cubicBezTo>
                <a:cubicBezTo>
                  <a:pt x="49501" y="10689"/>
                  <a:pt x="49422" y="9945"/>
                  <a:pt x="49273" y="9213"/>
                </a:cubicBezTo>
                <a:cubicBezTo>
                  <a:pt x="48457" y="5232"/>
                  <a:pt x="45683" y="2124"/>
                  <a:pt x="42105" y="752"/>
                </a:cubicBezTo>
                <a:cubicBezTo>
                  <a:pt x="40887" y="282"/>
                  <a:pt x="39622" y="20"/>
                  <a:pt x="38312" y="7"/>
                </a:cubicBezTo>
                <a:cubicBezTo>
                  <a:pt x="38057" y="6"/>
                  <a:pt x="37801" y="5"/>
                  <a:pt x="37546" y="5"/>
                </a:cubicBezTo>
                <a:cubicBezTo>
                  <a:pt x="37036" y="5"/>
                  <a:pt x="36527" y="7"/>
                  <a:pt x="36020" y="7"/>
                </a:cubicBezTo>
                <a:cubicBezTo>
                  <a:pt x="36005" y="7"/>
                  <a:pt x="35991" y="7"/>
                  <a:pt x="35977" y="7"/>
                </a:cubicBezTo>
                <a:cubicBezTo>
                  <a:pt x="35119" y="7"/>
                  <a:pt x="34280" y="131"/>
                  <a:pt x="33453" y="357"/>
                </a:cubicBezTo>
                <a:cubicBezTo>
                  <a:pt x="30134" y="1267"/>
                  <a:pt x="27663" y="3248"/>
                  <a:pt x="26065" y="6301"/>
                </a:cubicBezTo>
                <a:cubicBezTo>
                  <a:pt x="25462" y="7445"/>
                  <a:pt x="25100" y="8663"/>
                  <a:pt x="24926" y="9945"/>
                </a:cubicBezTo>
                <a:cubicBezTo>
                  <a:pt x="24859" y="10452"/>
                  <a:pt x="24834" y="10968"/>
                  <a:pt x="24834" y="11484"/>
                </a:cubicBezTo>
                <a:lnTo>
                  <a:pt x="24834" y="14525"/>
                </a:lnTo>
                <a:cubicBezTo>
                  <a:pt x="24830" y="15257"/>
                  <a:pt x="24772" y="15989"/>
                  <a:pt x="24630" y="16708"/>
                </a:cubicBezTo>
                <a:cubicBezTo>
                  <a:pt x="24110" y="19387"/>
                  <a:pt x="22821" y="21621"/>
                  <a:pt x="20737" y="23381"/>
                </a:cubicBezTo>
                <a:cubicBezTo>
                  <a:pt x="18698" y="25094"/>
                  <a:pt x="16332" y="26010"/>
                  <a:pt x="13661" y="26072"/>
                </a:cubicBezTo>
                <a:cubicBezTo>
                  <a:pt x="13354" y="26079"/>
                  <a:pt x="13047" y="26082"/>
                  <a:pt x="12740" y="26082"/>
                </a:cubicBezTo>
                <a:cubicBezTo>
                  <a:pt x="12182" y="26082"/>
                  <a:pt x="11624" y="26073"/>
                  <a:pt x="11065" y="26068"/>
                </a:cubicBezTo>
                <a:cubicBezTo>
                  <a:pt x="10267" y="26055"/>
                  <a:pt x="9476" y="25922"/>
                  <a:pt x="8707" y="25714"/>
                </a:cubicBezTo>
                <a:cubicBezTo>
                  <a:pt x="6531" y="25132"/>
                  <a:pt x="4676" y="24013"/>
                  <a:pt x="3158" y="22349"/>
                </a:cubicBezTo>
                <a:cubicBezTo>
                  <a:pt x="1618" y="20660"/>
                  <a:pt x="658" y="18680"/>
                  <a:pt x="296" y="16417"/>
                </a:cubicBezTo>
                <a:cubicBezTo>
                  <a:pt x="250" y="16126"/>
                  <a:pt x="225" y="15827"/>
                  <a:pt x="192" y="15527"/>
                </a:cubicBezTo>
                <a:cubicBezTo>
                  <a:pt x="179" y="15394"/>
                  <a:pt x="138" y="15273"/>
                  <a:pt x="21" y="15186"/>
                </a:cubicBezTo>
                <a:cubicBezTo>
                  <a:pt x="21" y="17449"/>
                  <a:pt x="21" y="19708"/>
                  <a:pt x="0" y="21937"/>
                </a:cubicBezTo>
                <a:cubicBezTo>
                  <a:pt x="67" y="21954"/>
                  <a:pt x="129" y="21979"/>
                  <a:pt x="146" y="22054"/>
                </a:cubicBezTo>
                <a:cubicBezTo>
                  <a:pt x="167" y="22133"/>
                  <a:pt x="183" y="22216"/>
                  <a:pt x="188" y="22299"/>
                </a:cubicBezTo>
                <a:cubicBezTo>
                  <a:pt x="262" y="23181"/>
                  <a:pt x="454" y="24038"/>
                  <a:pt x="741" y="24878"/>
                </a:cubicBezTo>
                <a:cubicBezTo>
                  <a:pt x="1947" y="28418"/>
                  <a:pt x="4884" y="31276"/>
                  <a:pt x="8694" y="32287"/>
                </a:cubicBezTo>
                <a:cubicBezTo>
                  <a:pt x="9335" y="32457"/>
                  <a:pt x="9988" y="32574"/>
                  <a:pt x="10653" y="32624"/>
                </a:cubicBezTo>
                <a:cubicBezTo>
                  <a:pt x="11245" y="32669"/>
                  <a:pt x="11832" y="32683"/>
                  <a:pt x="12420" y="32683"/>
                </a:cubicBezTo>
                <a:cubicBezTo>
                  <a:pt x="12646" y="32683"/>
                  <a:pt x="12873" y="32681"/>
                  <a:pt x="13099" y="32678"/>
                </a:cubicBezTo>
                <a:cubicBezTo>
                  <a:pt x="13727" y="32665"/>
                  <a:pt x="14356" y="32636"/>
                  <a:pt x="14988" y="32540"/>
                </a:cubicBezTo>
                <a:cubicBezTo>
                  <a:pt x="16506" y="32320"/>
                  <a:pt x="17921" y="31821"/>
                  <a:pt x="19231" y="31022"/>
                </a:cubicBezTo>
                <a:cubicBezTo>
                  <a:pt x="21111" y="29882"/>
                  <a:pt x="22559" y="28335"/>
                  <a:pt x="23561" y="26380"/>
                </a:cubicBezTo>
                <a:cubicBezTo>
                  <a:pt x="24397" y="24753"/>
                  <a:pt x="24792" y="23015"/>
                  <a:pt x="24817" y="21197"/>
                </a:cubicBezTo>
                <a:cubicBezTo>
                  <a:pt x="24834" y="20119"/>
                  <a:pt x="24830" y="19038"/>
                  <a:pt x="24826" y="17956"/>
                </a:cubicBezTo>
                <a:cubicBezTo>
                  <a:pt x="24817" y="17224"/>
                  <a:pt x="24896" y="16496"/>
                  <a:pt x="25042" y="15777"/>
                </a:cubicBezTo>
                <a:cubicBezTo>
                  <a:pt x="25450" y="13759"/>
                  <a:pt x="26344" y="11983"/>
                  <a:pt x="27704" y="10444"/>
                </a:cubicBezTo>
                <a:cubicBezTo>
                  <a:pt x="28823" y="9179"/>
                  <a:pt x="30154" y="8206"/>
                  <a:pt x="31702" y="7532"/>
                </a:cubicBezTo>
                <a:cubicBezTo>
                  <a:pt x="33075" y="6929"/>
                  <a:pt x="34510" y="6604"/>
                  <a:pt x="36007" y="6579"/>
                </a:cubicBezTo>
                <a:cubicBezTo>
                  <a:pt x="36302" y="6573"/>
                  <a:pt x="36595" y="6571"/>
                  <a:pt x="36887" y="6571"/>
                </a:cubicBezTo>
                <a:cubicBezTo>
                  <a:pt x="37326" y="6571"/>
                  <a:pt x="37764" y="6575"/>
                  <a:pt x="38203" y="6575"/>
                </a:cubicBezTo>
                <a:cubicBezTo>
                  <a:pt x="38852" y="6575"/>
                  <a:pt x="39497" y="6646"/>
                  <a:pt x="40134" y="6771"/>
                </a:cubicBezTo>
                <a:cubicBezTo>
                  <a:pt x="43008" y="7345"/>
                  <a:pt x="45354" y="8788"/>
                  <a:pt x="47130" y="11114"/>
                </a:cubicBezTo>
                <a:cubicBezTo>
                  <a:pt x="48686" y="13148"/>
                  <a:pt x="49460" y="15460"/>
                  <a:pt x="49476" y="18023"/>
                </a:cubicBezTo>
                <a:cubicBezTo>
                  <a:pt x="49481" y="19059"/>
                  <a:pt x="49481" y="20090"/>
                  <a:pt x="49476" y="21118"/>
                </a:cubicBezTo>
                <a:cubicBezTo>
                  <a:pt x="49476" y="21837"/>
                  <a:pt x="49543" y="22545"/>
                  <a:pt x="49668" y="23252"/>
                </a:cubicBezTo>
                <a:cubicBezTo>
                  <a:pt x="49888" y="24470"/>
                  <a:pt x="50304" y="25619"/>
                  <a:pt x="50899" y="26708"/>
                </a:cubicBezTo>
                <a:cubicBezTo>
                  <a:pt x="51556" y="27894"/>
                  <a:pt x="52392" y="28938"/>
                  <a:pt x="53424" y="29832"/>
                </a:cubicBezTo>
                <a:cubicBezTo>
                  <a:pt x="54714" y="30955"/>
                  <a:pt x="56174" y="31750"/>
                  <a:pt x="57813" y="32224"/>
                </a:cubicBezTo>
                <a:cubicBezTo>
                  <a:pt x="58902" y="32540"/>
                  <a:pt x="60026" y="32673"/>
                  <a:pt x="61161" y="32682"/>
                </a:cubicBezTo>
                <a:cubicBezTo>
                  <a:pt x="61382" y="32684"/>
                  <a:pt x="61603" y="32686"/>
                  <a:pt x="61824" y="32686"/>
                </a:cubicBezTo>
                <a:cubicBezTo>
                  <a:pt x="62366" y="32686"/>
                  <a:pt x="62910" y="32676"/>
                  <a:pt x="63453" y="32640"/>
                </a:cubicBezTo>
                <a:cubicBezTo>
                  <a:pt x="63869" y="32615"/>
                  <a:pt x="64285" y="32565"/>
                  <a:pt x="64689" y="32495"/>
                </a:cubicBezTo>
                <a:cubicBezTo>
                  <a:pt x="66868" y="32095"/>
                  <a:pt x="68786" y="31151"/>
                  <a:pt x="70425" y="29662"/>
                </a:cubicBezTo>
                <a:cubicBezTo>
                  <a:pt x="71864" y="28351"/>
                  <a:pt x="72904" y="26758"/>
                  <a:pt x="73541" y="24920"/>
                </a:cubicBezTo>
                <a:cubicBezTo>
                  <a:pt x="73923" y="23813"/>
                  <a:pt x="74144" y="22673"/>
                  <a:pt x="74148" y="21496"/>
                </a:cubicBezTo>
                <a:cubicBezTo>
                  <a:pt x="74152" y="20589"/>
                  <a:pt x="74152" y="19670"/>
                  <a:pt x="74152" y="18755"/>
                </a:cubicBezTo>
                <a:cubicBezTo>
                  <a:pt x="74152" y="18243"/>
                  <a:pt x="74165" y="17728"/>
                  <a:pt x="74202" y="17212"/>
                </a:cubicBezTo>
                <a:cubicBezTo>
                  <a:pt x="74264" y="16313"/>
                  <a:pt x="74435" y="15436"/>
                  <a:pt x="74709" y="14574"/>
                </a:cubicBezTo>
                <a:cubicBezTo>
                  <a:pt x="75367" y="12540"/>
                  <a:pt x="76502" y="10806"/>
                  <a:pt x="78120" y="9396"/>
                </a:cubicBezTo>
                <a:cubicBezTo>
                  <a:pt x="79302" y="8368"/>
                  <a:pt x="80641" y="7615"/>
                  <a:pt x="82130" y="7133"/>
                </a:cubicBezTo>
                <a:cubicBezTo>
                  <a:pt x="83195" y="6783"/>
                  <a:pt x="84289" y="6588"/>
                  <a:pt x="85413" y="6584"/>
                </a:cubicBezTo>
                <a:cubicBezTo>
                  <a:pt x="85571" y="6583"/>
                  <a:pt x="85729" y="6582"/>
                  <a:pt x="85887" y="6582"/>
                </a:cubicBezTo>
                <a:cubicBezTo>
                  <a:pt x="86319" y="6582"/>
                  <a:pt x="86752" y="6585"/>
                  <a:pt x="87184" y="6585"/>
                </a:cubicBezTo>
                <a:cubicBezTo>
                  <a:pt x="87342" y="6585"/>
                  <a:pt x="87501" y="6585"/>
                  <a:pt x="87659" y="6584"/>
                </a:cubicBezTo>
                <a:cubicBezTo>
                  <a:pt x="87675" y="6583"/>
                  <a:pt x="87692" y="6583"/>
                  <a:pt x="87708" y="6583"/>
                </a:cubicBezTo>
                <a:cubicBezTo>
                  <a:pt x="88211" y="6583"/>
                  <a:pt x="88702" y="6644"/>
                  <a:pt x="89198" y="6725"/>
                </a:cubicBezTo>
                <a:cubicBezTo>
                  <a:pt x="90321" y="6908"/>
                  <a:pt x="91394" y="7249"/>
                  <a:pt x="92413" y="7757"/>
                </a:cubicBezTo>
                <a:cubicBezTo>
                  <a:pt x="93928" y="8505"/>
                  <a:pt x="95217" y="9529"/>
                  <a:pt x="96278" y="10843"/>
                </a:cubicBezTo>
                <a:cubicBezTo>
                  <a:pt x="97297" y="12104"/>
                  <a:pt x="98021" y="13510"/>
                  <a:pt x="98441" y="15078"/>
                </a:cubicBezTo>
                <a:cubicBezTo>
                  <a:pt x="98715" y="16089"/>
                  <a:pt x="98836" y="17129"/>
                  <a:pt x="98849" y="18181"/>
                </a:cubicBezTo>
                <a:cubicBezTo>
                  <a:pt x="98857" y="19300"/>
                  <a:pt x="98853" y="20411"/>
                  <a:pt x="98857" y="21525"/>
                </a:cubicBezTo>
                <a:cubicBezTo>
                  <a:pt x="98861" y="22648"/>
                  <a:pt x="99065" y="23738"/>
                  <a:pt x="99423" y="24799"/>
                </a:cubicBezTo>
                <a:cubicBezTo>
                  <a:pt x="100113" y="26850"/>
                  <a:pt x="101278" y="28580"/>
                  <a:pt x="102938" y="29974"/>
                </a:cubicBezTo>
                <a:cubicBezTo>
                  <a:pt x="104219" y="31051"/>
                  <a:pt x="105662" y="31804"/>
                  <a:pt x="107272" y="32262"/>
                </a:cubicBezTo>
                <a:cubicBezTo>
                  <a:pt x="108299" y="32557"/>
                  <a:pt x="109356" y="32665"/>
                  <a:pt x="110421" y="32686"/>
                </a:cubicBezTo>
                <a:cubicBezTo>
                  <a:pt x="110707" y="32692"/>
                  <a:pt x="110993" y="32696"/>
                  <a:pt x="111278" y="32696"/>
                </a:cubicBezTo>
                <a:cubicBezTo>
                  <a:pt x="111773" y="32696"/>
                  <a:pt x="112267" y="32684"/>
                  <a:pt x="112763" y="32653"/>
                </a:cubicBezTo>
                <a:cubicBezTo>
                  <a:pt x="113395" y="32603"/>
                  <a:pt x="114015" y="32515"/>
                  <a:pt x="114635" y="32374"/>
                </a:cubicBezTo>
                <a:cubicBezTo>
                  <a:pt x="115367" y="32208"/>
                  <a:pt x="116074" y="31970"/>
                  <a:pt x="116756" y="31658"/>
                </a:cubicBezTo>
                <a:cubicBezTo>
                  <a:pt x="116865" y="31608"/>
                  <a:pt x="116973" y="31532"/>
                  <a:pt x="117102" y="31532"/>
                </a:cubicBezTo>
                <a:cubicBezTo>
                  <a:pt x="117111" y="31532"/>
                  <a:pt x="117121" y="31533"/>
                  <a:pt x="117131" y="31534"/>
                </a:cubicBezTo>
                <a:lnTo>
                  <a:pt x="117131" y="24853"/>
                </a:lnTo>
                <a:cubicBezTo>
                  <a:pt x="116998" y="24924"/>
                  <a:pt x="116873" y="25007"/>
                  <a:pt x="116740" y="25069"/>
                </a:cubicBezTo>
                <a:cubicBezTo>
                  <a:pt x="116478" y="25186"/>
                  <a:pt x="116220" y="25294"/>
                  <a:pt x="115953" y="25394"/>
                </a:cubicBezTo>
                <a:cubicBezTo>
                  <a:pt x="114855" y="25793"/>
                  <a:pt x="113724" y="26043"/>
                  <a:pt x="112547" y="26064"/>
                </a:cubicBezTo>
                <a:cubicBezTo>
                  <a:pt x="112155" y="26071"/>
                  <a:pt x="111762" y="26073"/>
                  <a:pt x="111368" y="26073"/>
                </a:cubicBezTo>
                <a:cubicBezTo>
                  <a:pt x="110831" y="26073"/>
                  <a:pt x="110293" y="26068"/>
                  <a:pt x="109755" y="26064"/>
                </a:cubicBezTo>
                <a:cubicBezTo>
                  <a:pt x="108940" y="26051"/>
                  <a:pt x="108133" y="25914"/>
                  <a:pt x="107347" y="25693"/>
                </a:cubicBezTo>
                <a:cubicBezTo>
                  <a:pt x="104161" y="24799"/>
                  <a:pt x="101764" y="22890"/>
                  <a:pt x="100184" y="19990"/>
                </a:cubicBezTo>
                <a:cubicBezTo>
                  <a:pt x="99335" y="18431"/>
                  <a:pt x="98894" y="16754"/>
                  <a:pt x="98853" y="14978"/>
                </a:cubicBezTo>
                <a:cubicBezTo>
                  <a:pt x="98849" y="14749"/>
                  <a:pt x="98849" y="14516"/>
                  <a:pt x="98849" y="14279"/>
                </a:cubicBezTo>
                <a:cubicBezTo>
                  <a:pt x="98849" y="13347"/>
                  <a:pt x="98857" y="12420"/>
                  <a:pt x="98849" y="11488"/>
                </a:cubicBezTo>
                <a:cubicBezTo>
                  <a:pt x="98836" y="10431"/>
                  <a:pt x="98703" y="9396"/>
                  <a:pt x="98416" y="8385"/>
                </a:cubicBezTo>
                <a:cubicBezTo>
                  <a:pt x="97422" y="4870"/>
                  <a:pt x="94818" y="2020"/>
                  <a:pt x="91398" y="731"/>
                </a:cubicBezTo>
                <a:cubicBezTo>
                  <a:pt x="90209" y="282"/>
                  <a:pt x="88977" y="24"/>
                  <a:pt x="87705" y="7"/>
                </a:cubicBezTo>
                <a:cubicBezTo>
                  <a:pt x="87393" y="2"/>
                  <a:pt x="87080" y="1"/>
                  <a:pt x="8676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8"/>
          <p:cNvSpPr/>
          <p:nvPr/>
        </p:nvSpPr>
        <p:spPr>
          <a:xfrm>
            <a:off x="2032525" y="2282290"/>
            <a:ext cx="2402249" cy="709806"/>
          </a:xfrm>
          <a:custGeom>
            <a:avLst/>
            <a:gdLst/>
            <a:ahLst/>
            <a:cxnLst/>
            <a:rect l="l" t="t" r="r" b="b"/>
            <a:pathLst>
              <a:path w="117140" h="34612" extrusionOk="0">
                <a:moveTo>
                  <a:pt x="37057" y="1"/>
                </a:moveTo>
                <a:cubicBezTo>
                  <a:pt x="36805" y="1"/>
                  <a:pt x="36553" y="6"/>
                  <a:pt x="36303" y="19"/>
                </a:cubicBezTo>
                <a:cubicBezTo>
                  <a:pt x="35742" y="53"/>
                  <a:pt x="35176" y="78"/>
                  <a:pt x="34618" y="173"/>
                </a:cubicBezTo>
                <a:cubicBezTo>
                  <a:pt x="34435" y="203"/>
                  <a:pt x="34261" y="227"/>
                  <a:pt x="34078" y="261"/>
                </a:cubicBezTo>
                <a:cubicBezTo>
                  <a:pt x="33092" y="435"/>
                  <a:pt x="32148" y="768"/>
                  <a:pt x="31249" y="1205"/>
                </a:cubicBezTo>
                <a:cubicBezTo>
                  <a:pt x="30484" y="1575"/>
                  <a:pt x="29772" y="2037"/>
                  <a:pt x="29107" y="2569"/>
                </a:cubicBezTo>
                <a:cubicBezTo>
                  <a:pt x="28649" y="2931"/>
                  <a:pt x="28233" y="3339"/>
                  <a:pt x="27834" y="3759"/>
                </a:cubicBezTo>
                <a:cubicBezTo>
                  <a:pt x="27605" y="4004"/>
                  <a:pt x="27397" y="4258"/>
                  <a:pt x="27193" y="4524"/>
                </a:cubicBezTo>
                <a:cubicBezTo>
                  <a:pt x="26449" y="5498"/>
                  <a:pt x="25879" y="6563"/>
                  <a:pt x="25459" y="7707"/>
                </a:cubicBezTo>
                <a:cubicBezTo>
                  <a:pt x="25217" y="8360"/>
                  <a:pt x="25072" y="9046"/>
                  <a:pt x="24947" y="9732"/>
                </a:cubicBezTo>
                <a:cubicBezTo>
                  <a:pt x="24860" y="10227"/>
                  <a:pt x="24839" y="10722"/>
                  <a:pt x="24839" y="11222"/>
                </a:cubicBezTo>
                <a:cubicBezTo>
                  <a:pt x="24843" y="12299"/>
                  <a:pt x="24839" y="13381"/>
                  <a:pt x="24839" y="14462"/>
                </a:cubicBezTo>
                <a:cubicBezTo>
                  <a:pt x="24839" y="14724"/>
                  <a:pt x="24839" y="14990"/>
                  <a:pt x="24781" y="15257"/>
                </a:cubicBezTo>
                <a:cubicBezTo>
                  <a:pt x="24760" y="15340"/>
                  <a:pt x="24760" y="15423"/>
                  <a:pt x="24756" y="15506"/>
                </a:cubicBezTo>
                <a:cubicBezTo>
                  <a:pt x="24689" y="16958"/>
                  <a:pt x="24294" y="18318"/>
                  <a:pt x="23670" y="19624"/>
                </a:cubicBezTo>
                <a:cubicBezTo>
                  <a:pt x="23304" y="20377"/>
                  <a:pt x="22871" y="21084"/>
                  <a:pt x="22351" y="21733"/>
                </a:cubicBezTo>
                <a:cubicBezTo>
                  <a:pt x="22068" y="22099"/>
                  <a:pt x="21765" y="22453"/>
                  <a:pt x="21436" y="22786"/>
                </a:cubicBezTo>
                <a:cubicBezTo>
                  <a:pt x="21145" y="23081"/>
                  <a:pt x="20825" y="23343"/>
                  <a:pt x="20500" y="23605"/>
                </a:cubicBezTo>
                <a:cubicBezTo>
                  <a:pt x="20271" y="23801"/>
                  <a:pt x="20030" y="23971"/>
                  <a:pt x="19785" y="24146"/>
                </a:cubicBezTo>
                <a:cubicBezTo>
                  <a:pt x="19369" y="24454"/>
                  <a:pt x="18915" y="24707"/>
                  <a:pt x="18454" y="24932"/>
                </a:cubicBezTo>
                <a:cubicBezTo>
                  <a:pt x="17459" y="25410"/>
                  <a:pt x="16436" y="25801"/>
                  <a:pt x="15338" y="25955"/>
                </a:cubicBezTo>
                <a:cubicBezTo>
                  <a:pt x="14989" y="26005"/>
                  <a:pt x="14647" y="26068"/>
                  <a:pt x="14302" y="26113"/>
                </a:cubicBezTo>
                <a:cubicBezTo>
                  <a:pt x="14169" y="26130"/>
                  <a:pt x="14040" y="26134"/>
                  <a:pt x="13903" y="26134"/>
                </a:cubicBezTo>
                <a:lnTo>
                  <a:pt x="11062" y="26134"/>
                </a:lnTo>
                <a:cubicBezTo>
                  <a:pt x="10841" y="26134"/>
                  <a:pt x="10629" y="26118"/>
                  <a:pt x="10417" y="26076"/>
                </a:cubicBezTo>
                <a:cubicBezTo>
                  <a:pt x="10138" y="26026"/>
                  <a:pt x="9860" y="25993"/>
                  <a:pt x="9577" y="25951"/>
                </a:cubicBezTo>
                <a:cubicBezTo>
                  <a:pt x="8886" y="25843"/>
                  <a:pt x="8216" y="25660"/>
                  <a:pt x="7568" y="25394"/>
                </a:cubicBezTo>
                <a:cubicBezTo>
                  <a:pt x="7272" y="25277"/>
                  <a:pt x="6973" y="25173"/>
                  <a:pt x="6690" y="25032"/>
                </a:cubicBezTo>
                <a:cubicBezTo>
                  <a:pt x="6107" y="24745"/>
                  <a:pt x="5546" y="24425"/>
                  <a:pt x="5018" y="24050"/>
                </a:cubicBezTo>
                <a:cubicBezTo>
                  <a:pt x="4523" y="23705"/>
                  <a:pt x="4065" y="23322"/>
                  <a:pt x="3628" y="22915"/>
                </a:cubicBezTo>
                <a:cubicBezTo>
                  <a:pt x="3096" y="22415"/>
                  <a:pt x="2647" y="21837"/>
                  <a:pt x="2218" y="21242"/>
                </a:cubicBezTo>
                <a:cubicBezTo>
                  <a:pt x="1644" y="20440"/>
                  <a:pt x="1199" y="19566"/>
                  <a:pt x="854" y="18647"/>
                </a:cubicBezTo>
                <a:cubicBezTo>
                  <a:pt x="592" y="17960"/>
                  <a:pt x="404" y="17257"/>
                  <a:pt x="292" y="16529"/>
                </a:cubicBezTo>
                <a:cubicBezTo>
                  <a:pt x="238" y="16201"/>
                  <a:pt x="188" y="15876"/>
                  <a:pt x="180" y="15544"/>
                </a:cubicBezTo>
                <a:cubicBezTo>
                  <a:pt x="180" y="15419"/>
                  <a:pt x="126" y="15319"/>
                  <a:pt x="1" y="15273"/>
                </a:cubicBezTo>
                <a:lnTo>
                  <a:pt x="1" y="23655"/>
                </a:lnTo>
                <a:cubicBezTo>
                  <a:pt x="117" y="23705"/>
                  <a:pt x="188" y="23792"/>
                  <a:pt x="188" y="23925"/>
                </a:cubicBezTo>
                <a:cubicBezTo>
                  <a:pt x="188" y="24258"/>
                  <a:pt x="242" y="24583"/>
                  <a:pt x="292" y="24911"/>
                </a:cubicBezTo>
                <a:cubicBezTo>
                  <a:pt x="459" y="26018"/>
                  <a:pt x="812" y="27074"/>
                  <a:pt x="1278" y="28089"/>
                </a:cubicBezTo>
                <a:cubicBezTo>
                  <a:pt x="1594" y="28772"/>
                  <a:pt x="2018" y="29395"/>
                  <a:pt x="2447" y="30003"/>
                </a:cubicBezTo>
                <a:cubicBezTo>
                  <a:pt x="2622" y="30240"/>
                  <a:pt x="2809" y="30481"/>
                  <a:pt x="3017" y="30693"/>
                </a:cubicBezTo>
                <a:cubicBezTo>
                  <a:pt x="3479" y="31172"/>
                  <a:pt x="3936" y="31650"/>
                  <a:pt x="4460" y="32066"/>
                </a:cubicBezTo>
                <a:cubicBezTo>
                  <a:pt x="5063" y="32540"/>
                  <a:pt x="5704" y="32956"/>
                  <a:pt x="6378" y="33314"/>
                </a:cubicBezTo>
                <a:cubicBezTo>
                  <a:pt x="7360" y="33830"/>
                  <a:pt x="8404" y="34158"/>
                  <a:pt x="9481" y="34391"/>
                </a:cubicBezTo>
                <a:cubicBezTo>
                  <a:pt x="9527" y="34400"/>
                  <a:pt x="9573" y="34408"/>
                  <a:pt x="9627" y="34412"/>
                </a:cubicBezTo>
                <a:cubicBezTo>
                  <a:pt x="9992" y="34439"/>
                  <a:pt x="10351" y="34535"/>
                  <a:pt x="10716" y="34535"/>
                </a:cubicBezTo>
                <a:cubicBezTo>
                  <a:pt x="10749" y="34535"/>
                  <a:pt x="10783" y="34534"/>
                  <a:pt x="10816" y="34533"/>
                </a:cubicBezTo>
                <a:cubicBezTo>
                  <a:pt x="10828" y="34531"/>
                  <a:pt x="10840" y="34530"/>
                  <a:pt x="10852" y="34530"/>
                </a:cubicBezTo>
                <a:cubicBezTo>
                  <a:pt x="10891" y="34530"/>
                  <a:pt x="10931" y="34539"/>
                  <a:pt x="10966" y="34545"/>
                </a:cubicBezTo>
                <a:cubicBezTo>
                  <a:pt x="11205" y="34602"/>
                  <a:pt x="11444" y="34608"/>
                  <a:pt x="11688" y="34608"/>
                </a:cubicBezTo>
                <a:cubicBezTo>
                  <a:pt x="11745" y="34608"/>
                  <a:pt x="11803" y="34608"/>
                  <a:pt x="11860" y="34608"/>
                </a:cubicBezTo>
                <a:lnTo>
                  <a:pt x="13108" y="34608"/>
                </a:lnTo>
                <a:cubicBezTo>
                  <a:pt x="13186" y="34610"/>
                  <a:pt x="13263" y="34611"/>
                  <a:pt x="13340" y="34611"/>
                </a:cubicBezTo>
                <a:cubicBezTo>
                  <a:pt x="13563" y="34611"/>
                  <a:pt x="13783" y="34598"/>
                  <a:pt x="14003" y="34545"/>
                </a:cubicBezTo>
                <a:cubicBezTo>
                  <a:pt x="14094" y="34520"/>
                  <a:pt x="14198" y="34520"/>
                  <a:pt x="14298" y="34520"/>
                </a:cubicBezTo>
                <a:cubicBezTo>
                  <a:pt x="14789" y="34520"/>
                  <a:pt x="15255" y="34420"/>
                  <a:pt x="15729" y="34325"/>
                </a:cubicBezTo>
                <a:cubicBezTo>
                  <a:pt x="16532" y="34150"/>
                  <a:pt x="17301" y="33892"/>
                  <a:pt x="18046" y="33564"/>
                </a:cubicBezTo>
                <a:cubicBezTo>
                  <a:pt x="18308" y="33451"/>
                  <a:pt x="18562" y="33331"/>
                  <a:pt x="18807" y="33185"/>
                </a:cubicBezTo>
                <a:cubicBezTo>
                  <a:pt x="19223" y="32940"/>
                  <a:pt x="19627" y="32682"/>
                  <a:pt x="20030" y="32411"/>
                </a:cubicBezTo>
                <a:cubicBezTo>
                  <a:pt x="20429" y="32141"/>
                  <a:pt x="20804" y="31837"/>
                  <a:pt x="21149" y="31496"/>
                </a:cubicBezTo>
                <a:cubicBezTo>
                  <a:pt x="21307" y="31330"/>
                  <a:pt x="21469" y="31155"/>
                  <a:pt x="21640" y="31001"/>
                </a:cubicBezTo>
                <a:cubicBezTo>
                  <a:pt x="21973" y="30693"/>
                  <a:pt x="22256" y="30344"/>
                  <a:pt x="22514" y="29982"/>
                </a:cubicBezTo>
                <a:cubicBezTo>
                  <a:pt x="23096" y="29175"/>
                  <a:pt x="23628" y="28326"/>
                  <a:pt x="23982" y="27386"/>
                </a:cubicBezTo>
                <a:cubicBezTo>
                  <a:pt x="24419" y="26234"/>
                  <a:pt x="24747" y="25053"/>
                  <a:pt x="24768" y="23805"/>
                </a:cubicBezTo>
                <a:cubicBezTo>
                  <a:pt x="24768" y="23705"/>
                  <a:pt x="24776" y="23605"/>
                  <a:pt x="24797" y="23509"/>
                </a:cubicBezTo>
                <a:cubicBezTo>
                  <a:pt x="24851" y="23264"/>
                  <a:pt x="24851" y="23014"/>
                  <a:pt x="24851" y="22765"/>
                </a:cubicBezTo>
                <a:cubicBezTo>
                  <a:pt x="24851" y="21646"/>
                  <a:pt x="24860" y="20535"/>
                  <a:pt x="24851" y="19420"/>
                </a:cubicBezTo>
                <a:cubicBezTo>
                  <a:pt x="24843" y="18884"/>
                  <a:pt x="24926" y="18364"/>
                  <a:pt x="25009" y="17840"/>
                </a:cubicBezTo>
                <a:cubicBezTo>
                  <a:pt x="25113" y="17178"/>
                  <a:pt x="25334" y="16550"/>
                  <a:pt x="25550" y="15922"/>
                </a:cubicBezTo>
                <a:cubicBezTo>
                  <a:pt x="25858" y="15032"/>
                  <a:pt x="26328" y="14225"/>
                  <a:pt x="26840" y="13451"/>
                </a:cubicBezTo>
                <a:cubicBezTo>
                  <a:pt x="27189" y="12927"/>
                  <a:pt x="27584" y="12432"/>
                  <a:pt x="28054" y="11999"/>
                </a:cubicBezTo>
                <a:cubicBezTo>
                  <a:pt x="28233" y="11833"/>
                  <a:pt x="28408" y="11654"/>
                  <a:pt x="28583" y="11475"/>
                </a:cubicBezTo>
                <a:cubicBezTo>
                  <a:pt x="28911" y="11147"/>
                  <a:pt x="29281" y="10864"/>
                  <a:pt x="29660" y="10594"/>
                </a:cubicBezTo>
                <a:cubicBezTo>
                  <a:pt x="30176" y="10223"/>
                  <a:pt x="30725" y="9915"/>
                  <a:pt x="31291" y="9637"/>
                </a:cubicBezTo>
                <a:cubicBezTo>
                  <a:pt x="32206" y="9183"/>
                  <a:pt x="33167" y="8871"/>
                  <a:pt x="34169" y="8672"/>
                </a:cubicBezTo>
                <a:cubicBezTo>
                  <a:pt x="34494" y="8605"/>
                  <a:pt x="34826" y="8584"/>
                  <a:pt x="35155" y="8534"/>
                </a:cubicBezTo>
                <a:cubicBezTo>
                  <a:pt x="35405" y="8493"/>
                  <a:pt x="35650" y="8472"/>
                  <a:pt x="35900" y="8472"/>
                </a:cubicBezTo>
                <a:cubicBezTo>
                  <a:pt x="36192" y="8472"/>
                  <a:pt x="36485" y="8473"/>
                  <a:pt x="36777" y="8473"/>
                </a:cubicBezTo>
                <a:cubicBezTo>
                  <a:pt x="37215" y="8473"/>
                  <a:pt x="37653" y="8471"/>
                  <a:pt x="38092" y="8464"/>
                </a:cubicBezTo>
                <a:cubicBezTo>
                  <a:pt x="38123" y="8463"/>
                  <a:pt x="38155" y="8463"/>
                  <a:pt x="38187" y="8463"/>
                </a:cubicBezTo>
                <a:cubicBezTo>
                  <a:pt x="38840" y="8463"/>
                  <a:pt x="39483" y="8544"/>
                  <a:pt x="40122" y="8663"/>
                </a:cubicBezTo>
                <a:cubicBezTo>
                  <a:pt x="41915" y="8996"/>
                  <a:pt x="43537" y="9741"/>
                  <a:pt x="44993" y="10835"/>
                </a:cubicBezTo>
                <a:cubicBezTo>
                  <a:pt x="45351" y="11105"/>
                  <a:pt x="45696" y="11392"/>
                  <a:pt x="46008" y="11721"/>
                </a:cubicBezTo>
                <a:cubicBezTo>
                  <a:pt x="46303" y="12033"/>
                  <a:pt x="46607" y="12345"/>
                  <a:pt x="46881" y="12678"/>
                </a:cubicBezTo>
                <a:cubicBezTo>
                  <a:pt x="47326" y="13214"/>
                  <a:pt x="47722" y="13784"/>
                  <a:pt x="48063" y="14400"/>
                </a:cubicBezTo>
                <a:cubicBezTo>
                  <a:pt x="48603" y="15377"/>
                  <a:pt x="48999" y="16417"/>
                  <a:pt x="49232" y="17511"/>
                </a:cubicBezTo>
                <a:cubicBezTo>
                  <a:pt x="49386" y="18247"/>
                  <a:pt x="49502" y="18980"/>
                  <a:pt x="49490" y="19732"/>
                </a:cubicBezTo>
                <a:cubicBezTo>
                  <a:pt x="49481" y="20831"/>
                  <a:pt x="49490" y="21929"/>
                  <a:pt x="49490" y="23023"/>
                </a:cubicBezTo>
                <a:cubicBezTo>
                  <a:pt x="49490" y="23426"/>
                  <a:pt x="49469" y="23826"/>
                  <a:pt x="49569" y="24217"/>
                </a:cubicBezTo>
                <a:cubicBezTo>
                  <a:pt x="49585" y="24267"/>
                  <a:pt x="49581" y="24312"/>
                  <a:pt x="49585" y="24366"/>
                </a:cubicBezTo>
                <a:cubicBezTo>
                  <a:pt x="49606" y="24766"/>
                  <a:pt x="49681" y="25157"/>
                  <a:pt x="49772" y="25548"/>
                </a:cubicBezTo>
                <a:cubicBezTo>
                  <a:pt x="49985" y="26492"/>
                  <a:pt x="50284" y="27407"/>
                  <a:pt x="50750" y="28260"/>
                </a:cubicBezTo>
                <a:cubicBezTo>
                  <a:pt x="50796" y="28347"/>
                  <a:pt x="50837" y="28439"/>
                  <a:pt x="50883" y="28526"/>
                </a:cubicBezTo>
                <a:cubicBezTo>
                  <a:pt x="51303" y="29321"/>
                  <a:pt x="51811" y="30061"/>
                  <a:pt x="52422" y="30727"/>
                </a:cubicBezTo>
                <a:cubicBezTo>
                  <a:pt x="52693" y="31022"/>
                  <a:pt x="52955" y="31317"/>
                  <a:pt x="53267" y="31567"/>
                </a:cubicBezTo>
                <a:cubicBezTo>
                  <a:pt x="53333" y="31621"/>
                  <a:pt x="53383" y="31687"/>
                  <a:pt x="53445" y="31737"/>
                </a:cubicBezTo>
                <a:cubicBezTo>
                  <a:pt x="53608" y="31879"/>
                  <a:pt x="53770" y="32020"/>
                  <a:pt x="53940" y="32153"/>
                </a:cubicBezTo>
                <a:cubicBezTo>
                  <a:pt x="54673" y="32732"/>
                  <a:pt x="55475" y="33202"/>
                  <a:pt x="56328" y="33584"/>
                </a:cubicBezTo>
                <a:cubicBezTo>
                  <a:pt x="57056" y="33913"/>
                  <a:pt x="57813" y="34158"/>
                  <a:pt x="58599" y="34316"/>
                </a:cubicBezTo>
                <a:cubicBezTo>
                  <a:pt x="59093" y="34418"/>
                  <a:pt x="59590" y="34516"/>
                  <a:pt x="60099" y="34516"/>
                </a:cubicBezTo>
                <a:cubicBezTo>
                  <a:pt x="60109" y="34516"/>
                  <a:pt x="60120" y="34516"/>
                  <a:pt x="60130" y="34516"/>
                </a:cubicBezTo>
                <a:cubicBezTo>
                  <a:pt x="60213" y="34516"/>
                  <a:pt x="60301" y="34520"/>
                  <a:pt x="60380" y="34541"/>
                </a:cubicBezTo>
                <a:cubicBezTo>
                  <a:pt x="60625" y="34599"/>
                  <a:pt x="60875" y="34599"/>
                  <a:pt x="61120" y="34599"/>
                </a:cubicBezTo>
                <a:lnTo>
                  <a:pt x="62272" y="34599"/>
                </a:lnTo>
                <a:cubicBezTo>
                  <a:pt x="62371" y="34599"/>
                  <a:pt x="62470" y="34601"/>
                  <a:pt x="62569" y="34601"/>
                </a:cubicBezTo>
                <a:cubicBezTo>
                  <a:pt x="62817" y="34601"/>
                  <a:pt x="63066" y="34592"/>
                  <a:pt x="63312" y="34533"/>
                </a:cubicBezTo>
                <a:cubicBezTo>
                  <a:pt x="63360" y="34520"/>
                  <a:pt x="63410" y="34515"/>
                  <a:pt x="63461" y="34515"/>
                </a:cubicBezTo>
                <a:cubicBezTo>
                  <a:pt x="63476" y="34515"/>
                  <a:pt x="63492" y="34515"/>
                  <a:pt x="63508" y="34516"/>
                </a:cubicBezTo>
                <a:cubicBezTo>
                  <a:pt x="63545" y="34518"/>
                  <a:pt x="63582" y="34518"/>
                  <a:pt x="63619" y="34518"/>
                </a:cubicBezTo>
                <a:cubicBezTo>
                  <a:pt x="63968" y="34518"/>
                  <a:pt x="64309" y="34452"/>
                  <a:pt x="64648" y="34395"/>
                </a:cubicBezTo>
                <a:cubicBezTo>
                  <a:pt x="65122" y="34312"/>
                  <a:pt x="65592" y="34208"/>
                  <a:pt x="66049" y="34059"/>
                </a:cubicBezTo>
                <a:cubicBezTo>
                  <a:pt x="66578" y="33888"/>
                  <a:pt x="67089" y="33709"/>
                  <a:pt x="67580" y="33455"/>
                </a:cubicBezTo>
                <a:cubicBezTo>
                  <a:pt x="67967" y="33252"/>
                  <a:pt x="68354" y="33069"/>
                  <a:pt x="68724" y="32848"/>
                </a:cubicBezTo>
                <a:cubicBezTo>
                  <a:pt x="69465" y="32395"/>
                  <a:pt x="70134" y="31850"/>
                  <a:pt x="70754" y="31247"/>
                </a:cubicBezTo>
                <a:cubicBezTo>
                  <a:pt x="71012" y="30989"/>
                  <a:pt x="71245" y="30710"/>
                  <a:pt x="71486" y="30435"/>
                </a:cubicBezTo>
                <a:cubicBezTo>
                  <a:pt x="71944" y="29903"/>
                  <a:pt x="72331" y="29321"/>
                  <a:pt x="72672" y="28713"/>
                </a:cubicBezTo>
                <a:cubicBezTo>
                  <a:pt x="73321" y="27544"/>
                  <a:pt x="73787" y="26301"/>
                  <a:pt x="73986" y="24970"/>
                </a:cubicBezTo>
                <a:cubicBezTo>
                  <a:pt x="74065" y="24445"/>
                  <a:pt x="74136" y="23917"/>
                  <a:pt x="74132" y="23385"/>
                </a:cubicBezTo>
                <a:cubicBezTo>
                  <a:pt x="74115" y="22266"/>
                  <a:pt x="74128" y="21151"/>
                  <a:pt x="74128" y="20040"/>
                </a:cubicBezTo>
                <a:cubicBezTo>
                  <a:pt x="74128" y="19691"/>
                  <a:pt x="74115" y="19341"/>
                  <a:pt x="74198" y="19000"/>
                </a:cubicBezTo>
                <a:cubicBezTo>
                  <a:pt x="74215" y="18938"/>
                  <a:pt x="74219" y="18871"/>
                  <a:pt x="74219" y="18801"/>
                </a:cubicBezTo>
                <a:cubicBezTo>
                  <a:pt x="74236" y="18356"/>
                  <a:pt x="74319" y="17915"/>
                  <a:pt x="74423" y="17478"/>
                </a:cubicBezTo>
                <a:cubicBezTo>
                  <a:pt x="74610" y="16667"/>
                  <a:pt x="74864" y="15876"/>
                  <a:pt x="75230" y="15119"/>
                </a:cubicBezTo>
                <a:cubicBezTo>
                  <a:pt x="75550" y="14462"/>
                  <a:pt x="75904" y="13826"/>
                  <a:pt x="76337" y="13235"/>
                </a:cubicBezTo>
                <a:cubicBezTo>
                  <a:pt x="76628" y="12827"/>
                  <a:pt x="76952" y="12449"/>
                  <a:pt x="77277" y="12074"/>
                </a:cubicBezTo>
                <a:cubicBezTo>
                  <a:pt x="77693" y="11596"/>
                  <a:pt x="78204" y="11209"/>
                  <a:pt x="78691" y="10814"/>
                </a:cubicBezTo>
                <a:cubicBezTo>
                  <a:pt x="78737" y="10772"/>
                  <a:pt x="78799" y="10739"/>
                  <a:pt x="78853" y="10702"/>
                </a:cubicBezTo>
                <a:cubicBezTo>
                  <a:pt x="78920" y="10648"/>
                  <a:pt x="78990" y="10606"/>
                  <a:pt x="79057" y="10556"/>
                </a:cubicBezTo>
                <a:cubicBezTo>
                  <a:pt x="79569" y="10157"/>
                  <a:pt x="80139" y="9845"/>
                  <a:pt x="80725" y="9566"/>
                </a:cubicBezTo>
                <a:cubicBezTo>
                  <a:pt x="81466" y="9221"/>
                  <a:pt x="82231" y="8950"/>
                  <a:pt x="83030" y="8763"/>
                </a:cubicBezTo>
                <a:cubicBezTo>
                  <a:pt x="83204" y="8722"/>
                  <a:pt x="83383" y="8688"/>
                  <a:pt x="83562" y="8659"/>
                </a:cubicBezTo>
                <a:cubicBezTo>
                  <a:pt x="83845" y="8618"/>
                  <a:pt x="84124" y="8589"/>
                  <a:pt x="84402" y="8534"/>
                </a:cubicBezTo>
                <a:cubicBezTo>
                  <a:pt x="84681" y="8476"/>
                  <a:pt x="84964" y="8464"/>
                  <a:pt x="85243" y="8464"/>
                </a:cubicBezTo>
                <a:cubicBezTo>
                  <a:pt x="85692" y="8464"/>
                  <a:pt x="86141" y="8468"/>
                  <a:pt x="86590" y="8468"/>
                </a:cubicBezTo>
                <a:cubicBezTo>
                  <a:pt x="86890" y="8468"/>
                  <a:pt x="87189" y="8466"/>
                  <a:pt x="87489" y="8460"/>
                </a:cubicBezTo>
                <a:cubicBezTo>
                  <a:pt x="87516" y="8459"/>
                  <a:pt x="87544" y="8459"/>
                  <a:pt x="87571" y="8459"/>
                </a:cubicBezTo>
                <a:cubicBezTo>
                  <a:pt x="88079" y="8459"/>
                  <a:pt x="88577" y="8530"/>
                  <a:pt x="89074" y="8597"/>
                </a:cubicBezTo>
                <a:cubicBezTo>
                  <a:pt x="89373" y="8630"/>
                  <a:pt x="89664" y="8688"/>
                  <a:pt x="89956" y="8763"/>
                </a:cubicBezTo>
                <a:cubicBezTo>
                  <a:pt x="90471" y="8896"/>
                  <a:pt x="90983" y="9021"/>
                  <a:pt x="91474" y="9242"/>
                </a:cubicBezTo>
                <a:cubicBezTo>
                  <a:pt x="91669" y="9329"/>
                  <a:pt x="91877" y="9396"/>
                  <a:pt x="92077" y="9483"/>
                </a:cubicBezTo>
                <a:cubicBezTo>
                  <a:pt x="92306" y="9587"/>
                  <a:pt x="92526" y="9695"/>
                  <a:pt x="92747" y="9816"/>
                </a:cubicBezTo>
                <a:cubicBezTo>
                  <a:pt x="93242" y="10094"/>
                  <a:pt x="93724" y="10386"/>
                  <a:pt x="94178" y="10727"/>
                </a:cubicBezTo>
                <a:cubicBezTo>
                  <a:pt x="94390" y="10881"/>
                  <a:pt x="94610" y="11039"/>
                  <a:pt x="94798" y="11226"/>
                </a:cubicBezTo>
                <a:cubicBezTo>
                  <a:pt x="94881" y="11309"/>
                  <a:pt x="94972" y="11376"/>
                  <a:pt x="95060" y="11455"/>
                </a:cubicBezTo>
                <a:lnTo>
                  <a:pt x="95434" y="11783"/>
                </a:lnTo>
                <a:cubicBezTo>
                  <a:pt x="95692" y="11999"/>
                  <a:pt x="95871" y="12282"/>
                  <a:pt x="96095" y="12528"/>
                </a:cubicBezTo>
                <a:cubicBezTo>
                  <a:pt x="96412" y="12869"/>
                  <a:pt x="96699" y="13243"/>
                  <a:pt x="96944" y="13634"/>
                </a:cubicBezTo>
                <a:cubicBezTo>
                  <a:pt x="97485" y="14491"/>
                  <a:pt x="97959" y="15390"/>
                  <a:pt x="98263" y="16363"/>
                </a:cubicBezTo>
                <a:cubicBezTo>
                  <a:pt x="98529" y="17207"/>
                  <a:pt x="98753" y="18052"/>
                  <a:pt x="98778" y="18942"/>
                </a:cubicBezTo>
                <a:cubicBezTo>
                  <a:pt x="98778" y="19021"/>
                  <a:pt x="98791" y="19108"/>
                  <a:pt x="98812" y="19188"/>
                </a:cubicBezTo>
                <a:cubicBezTo>
                  <a:pt x="98862" y="19420"/>
                  <a:pt x="98862" y="19649"/>
                  <a:pt x="98862" y="19882"/>
                </a:cubicBezTo>
                <a:cubicBezTo>
                  <a:pt x="98862" y="20930"/>
                  <a:pt x="98857" y="21979"/>
                  <a:pt x="98862" y="23023"/>
                </a:cubicBezTo>
                <a:cubicBezTo>
                  <a:pt x="98866" y="23539"/>
                  <a:pt x="98837" y="24054"/>
                  <a:pt x="98957" y="24562"/>
                </a:cubicBezTo>
                <a:cubicBezTo>
                  <a:pt x="98961" y="24583"/>
                  <a:pt x="98961" y="24599"/>
                  <a:pt x="98961" y="24616"/>
                </a:cubicBezTo>
                <a:cubicBezTo>
                  <a:pt x="98970" y="24986"/>
                  <a:pt x="99049" y="25344"/>
                  <a:pt x="99144" y="25697"/>
                </a:cubicBezTo>
                <a:cubicBezTo>
                  <a:pt x="99365" y="26529"/>
                  <a:pt x="99627" y="27349"/>
                  <a:pt x="100018" y="28131"/>
                </a:cubicBezTo>
                <a:cubicBezTo>
                  <a:pt x="100288" y="28672"/>
                  <a:pt x="100605" y="29171"/>
                  <a:pt x="100933" y="29674"/>
                </a:cubicBezTo>
                <a:cubicBezTo>
                  <a:pt x="101208" y="30094"/>
                  <a:pt x="101536" y="30477"/>
                  <a:pt x="101861" y="30843"/>
                </a:cubicBezTo>
                <a:cubicBezTo>
                  <a:pt x="102443" y="31509"/>
                  <a:pt x="103121" y="32079"/>
                  <a:pt x="103853" y="32569"/>
                </a:cubicBezTo>
                <a:cubicBezTo>
                  <a:pt x="104752" y="33181"/>
                  <a:pt x="105717" y="33659"/>
                  <a:pt x="106749" y="33996"/>
                </a:cubicBezTo>
                <a:cubicBezTo>
                  <a:pt x="107639" y="34287"/>
                  <a:pt x="108546" y="34483"/>
                  <a:pt x="109481" y="34516"/>
                </a:cubicBezTo>
                <a:cubicBezTo>
                  <a:pt x="109565" y="34520"/>
                  <a:pt x="109652" y="34520"/>
                  <a:pt x="109731" y="34541"/>
                </a:cubicBezTo>
                <a:cubicBezTo>
                  <a:pt x="110006" y="34603"/>
                  <a:pt x="110293" y="34603"/>
                  <a:pt x="110571" y="34603"/>
                </a:cubicBezTo>
                <a:lnTo>
                  <a:pt x="111769" y="34603"/>
                </a:lnTo>
                <a:cubicBezTo>
                  <a:pt x="111829" y="34604"/>
                  <a:pt x="111889" y="34605"/>
                  <a:pt x="111949" y="34605"/>
                </a:cubicBezTo>
                <a:cubicBezTo>
                  <a:pt x="112187" y="34605"/>
                  <a:pt x="112424" y="34594"/>
                  <a:pt x="112664" y="34541"/>
                </a:cubicBezTo>
                <a:cubicBezTo>
                  <a:pt x="112755" y="34516"/>
                  <a:pt x="112859" y="34516"/>
                  <a:pt x="112959" y="34516"/>
                </a:cubicBezTo>
                <a:cubicBezTo>
                  <a:pt x="113246" y="34516"/>
                  <a:pt x="113521" y="34475"/>
                  <a:pt x="113799" y="34433"/>
                </a:cubicBezTo>
                <a:cubicBezTo>
                  <a:pt x="114839" y="34275"/>
                  <a:pt x="115838" y="33971"/>
                  <a:pt x="116794" y="33534"/>
                </a:cubicBezTo>
                <a:cubicBezTo>
                  <a:pt x="116898" y="33484"/>
                  <a:pt x="117015" y="33451"/>
                  <a:pt x="117123" y="33414"/>
                </a:cubicBezTo>
                <a:cubicBezTo>
                  <a:pt x="117123" y="30585"/>
                  <a:pt x="117123" y="27757"/>
                  <a:pt x="117140" y="24953"/>
                </a:cubicBezTo>
                <a:lnTo>
                  <a:pt x="117140" y="24953"/>
                </a:lnTo>
                <a:cubicBezTo>
                  <a:pt x="116087" y="25485"/>
                  <a:pt x="114981" y="25831"/>
                  <a:pt x="113824" y="26014"/>
                </a:cubicBezTo>
                <a:cubicBezTo>
                  <a:pt x="113334" y="26092"/>
                  <a:pt x="112836" y="26156"/>
                  <a:pt x="112331" y="26156"/>
                </a:cubicBezTo>
                <a:cubicBezTo>
                  <a:pt x="112300" y="26156"/>
                  <a:pt x="112270" y="26156"/>
                  <a:pt x="112239" y="26155"/>
                </a:cubicBezTo>
                <a:cubicBezTo>
                  <a:pt x="111962" y="26148"/>
                  <a:pt x="111682" y="26146"/>
                  <a:pt x="111403" y="26146"/>
                </a:cubicBezTo>
                <a:cubicBezTo>
                  <a:pt x="110983" y="26146"/>
                  <a:pt x="110562" y="26151"/>
                  <a:pt x="110143" y="26151"/>
                </a:cubicBezTo>
                <a:cubicBezTo>
                  <a:pt x="109789" y="26151"/>
                  <a:pt x="109448" y="26130"/>
                  <a:pt x="109099" y="26080"/>
                </a:cubicBezTo>
                <a:cubicBezTo>
                  <a:pt x="108704" y="26026"/>
                  <a:pt x="108308" y="25968"/>
                  <a:pt x="107917" y="25893"/>
                </a:cubicBezTo>
                <a:cubicBezTo>
                  <a:pt x="107576" y="25826"/>
                  <a:pt x="107244" y="25722"/>
                  <a:pt x="106911" y="25623"/>
                </a:cubicBezTo>
                <a:cubicBezTo>
                  <a:pt x="106075" y="25373"/>
                  <a:pt x="105293" y="25007"/>
                  <a:pt x="104540" y="24579"/>
                </a:cubicBezTo>
                <a:cubicBezTo>
                  <a:pt x="104086" y="24325"/>
                  <a:pt x="103670" y="24029"/>
                  <a:pt x="103263" y="23709"/>
                </a:cubicBezTo>
                <a:cubicBezTo>
                  <a:pt x="102680" y="23260"/>
                  <a:pt x="102169" y="22740"/>
                  <a:pt x="101674" y="22199"/>
                </a:cubicBezTo>
                <a:cubicBezTo>
                  <a:pt x="101204" y="21683"/>
                  <a:pt x="100800" y="21109"/>
                  <a:pt x="100455" y="20502"/>
                </a:cubicBezTo>
                <a:cubicBezTo>
                  <a:pt x="100205" y="20069"/>
                  <a:pt x="99968" y="19633"/>
                  <a:pt x="99773" y="19171"/>
                </a:cubicBezTo>
                <a:cubicBezTo>
                  <a:pt x="99465" y="18447"/>
                  <a:pt x="99236" y="17698"/>
                  <a:pt x="99078" y="16937"/>
                </a:cubicBezTo>
                <a:cubicBezTo>
                  <a:pt x="99011" y="16608"/>
                  <a:pt x="98953" y="16280"/>
                  <a:pt x="98907" y="15951"/>
                </a:cubicBezTo>
                <a:cubicBezTo>
                  <a:pt x="98878" y="15756"/>
                  <a:pt x="98870" y="15552"/>
                  <a:pt x="98870" y="15356"/>
                </a:cubicBezTo>
                <a:cubicBezTo>
                  <a:pt x="98866" y="14558"/>
                  <a:pt x="98862" y="13759"/>
                  <a:pt x="98862" y="12965"/>
                </a:cubicBezTo>
                <a:lnTo>
                  <a:pt x="98862" y="11617"/>
                </a:lnTo>
                <a:cubicBezTo>
                  <a:pt x="98862" y="11334"/>
                  <a:pt x="98866" y="11055"/>
                  <a:pt x="98803" y="10772"/>
                </a:cubicBezTo>
                <a:cubicBezTo>
                  <a:pt x="98783" y="10689"/>
                  <a:pt x="98778" y="10606"/>
                  <a:pt x="98778" y="10523"/>
                </a:cubicBezTo>
                <a:cubicBezTo>
                  <a:pt x="98766" y="10011"/>
                  <a:pt x="98662" y="9504"/>
                  <a:pt x="98550" y="9000"/>
                </a:cubicBezTo>
                <a:cubicBezTo>
                  <a:pt x="98404" y="8368"/>
                  <a:pt x="98229" y="7744"/>
                  <a:pt x="97971" y="7145"/>
                </a:cubicBezTo>
                <a:cubicBezTo>
                  <a:pt x="97551" y="6163"/>
                  <a:pt x="97027" y="5240"/>
                  <a:pt x="96357" y="4404"/>
                </a:cubicBezTo>
                <a:cubicBezTo>
                  <a:pt x="95941" y="3884"/>
                  <a:pt x="95471" y="3410"/>
                  <a:pt x="94989" y="2960"/>
                </a:cubicBezTo>
                <a:cubicBezTo>
                  <a:pt x="94469" y="2470"/>
                  <a:pt x="93870" y="2070"/>
                  <a:pt x="93267" y="1692"/>
                </a:cubicBezTo>
                <a:cubicBezTo>
                  <a:pt x="92585" y="1263"/>
                  <a:pt x="91857" y="943"/>
                  <a:pt x="91104" y="677"/>
                </a:cubicBezTo>
                <a:cubicBezTo>
                  <a:pt x="90492" y="465"/>
                  <a:pt x="89868" y="302"/>
                  <a:pt x="89223" y="203"/>
                </a:cubicBezTo>
                <a:cubicBezTo>
                  <a:pt x="88871" y="146"/>
                  <a:pt x="88526" y="94"/>
                  <a:pt x="88170" y="94"/>
                </a:cubicBezTo>
                <a:cubicBezTo>
                  <a:pt x="88156" y="94"/>
                  <a:pt x="88143" y="94"/>
                  <a:pt x="88129" y="94"/>
                </a:cubicBezTo>
                <a:cubicBezTo>
                  <a:pt x="88080" y="94"/>
                  <a:pt x="88025" y="94"/>
                  <a:pt x="87980" y="82"/>
                </a:cubicBezTo>
                <a:cubicBezTo>
                  <a:pt x="87715" y="23"/>
                  <a:pt x="87446" y="13"/>
                  <a:pt x="87176" y="13"/>
                </a:cubicBezTo>
                <a:cubicBezTo>
                  <a:pt x="87048" y="13"/>
                  <a:pt x="86919" y="15"/>
                  <a:pt x="86790" y="15"/>
                </a:cubicBezTo>
                <a:cubicBezTo>
                  <a:pt x="86585" y="15"/>
                  <a:pt x="86380" y="9"/>
                  <a:pt x="86176" y="9"/>
                </a:cubicBezTo>
                <a:cubicBezTo>
                  <a:pt x="86048" y="9"/>
                  <a:pt x="85920" y="11"/>
                  <a:pt x="85792" y="19"/>
                </a:cubicBezTo>
                <a:cubicBezTo>
                  <a:pt x="85197" y="53"/>
                  <a:pt x="84598" y="90"/>
                  <a:pt x="84007" y="173"/>
                </a:cubicBezTo>
                <a:cubicBezTo>
                  <a:pt x="83379" y="261"/>
                  <a:pt x="82763" y="394"/>
                  <a:pt x="82160" y="594"/>
                </a:cubicBezTo>
                <a:cubicBezTo>
                  <a:pt x="81428" y="826"/>
                  <a:pt x="80721" y="1109"/>
                  <a:pt x="80060" y="1504"/>
                </a:cubicBezTo>
                <a:cubicBezTo>
                  <a:pt x="79731" y="1696"/>
                  <a:pt x="79402" y="1900"/>
                  <a:pt x="79086" y="2112"/>
                </a:cubicBezTo>
                <a:cubicBezTo>
                  <a:pt x="78604" y="2432"/>
                  <a:pt x="78150" y="2802"/>
                  <a:pt x="77738" y="3214"/>
                </a:cubicBezTo>
                <a:lnTo>
                  <a:pt x="77422" y="3530"/>
                </a:lnTo>
                <a:cubicBezTo>
                  <a:pt x="76249" y="4695"/>
                  <a:pt x="75409" y="6080"/>
                  <a:pt x="74839" y="7628"/>
                </a:cubicBezTo>
                <a:cubicBezTo>
                  <a:pt x="74602" y="8289"/>
                  <a:pt x="74431" y="8963"/>
                  <a:pt x="74319" y="9658"/>
                </a:cubicBezTo>
                <a:cubicBezTo>
                  <a:pt x="74265" y="9953"/>
                  <a:pt x="74219" y="10244"/>
                  <a:pt x="74219" y="10544"/>
                </a:cubicBezTo>
                <a:cubicBezTo>
                  <a:pt x="74219" y="10577"/>
                  <a:pt x="74219" y="10614"/>
                  <a:pt x="74215" y="10643"/>
                </a:cubicBezTo>
                <a:cubicBezTo>
                  <a:pt x="74115" y="11138"/>
                  <a:pt x="74140" y="11638"/>
                  <a:pt x="74140" y="12137"/>
                </a:cubicBezTo>
                <a:cubicBezTo>
                  <a:pt x="74136" y="13069"/>
                  <a:pt x="74128" y="13996"/>
                  <a:pt x="74140" y="14928"/>
                </a:cubicBezTo>
                <a:cubicBezTo>
                  <a:pt x="74157" y="15668"/>
                  <a:pt x="74045" y="16384"/>
                  <a:pt x="73899" y="17103"/>
                </a:cubicBezTo>
                <a:cubicBezTo>
                  <a:pt x="73716" y="17985"/>
                  <a:pt x="73400" y="18830"/>
                  <a:pt x="73025" y="19645"/>
                </a:cubicBezTo>
                <a:cubicBezTo>
                  <a:pt x="72867" y="19994"/>
                  <a:pt x="72664" y="20319"/>
                  <a:pt x="72468" y="20648"/>
                </a:cubicBezTo>
                <a:cubicBezTo>
                  <a:pt x="72006" y="21400"/>
                  <a:pt x="71465" y="22087"/>
                  <a:pt x="70833" y="22719"/>
                </a:cubicBezTo>
                <a:cubicBezTo>
                  <a:pt x="70222" y="23331"/>
                  <a:pt x="69564" y="23892"/>
                  <a:pt x="68828" y="24350"/>
                </a:cubicBezTo>
                <a:cubicBezTo>
                  <a:pt x="68121" y="24791"/>
                  <a:pt x="67376" y="25165"/>
                  <a:pt x="66590" y="25448"/>
                </a:cubicBezTo>
                <a:cubicBezTo>
                  <a:pt x="65933" y="25681"/>
                  <a:pt x="65259" y="25885"/>
                  <a:pt x="64569" y="25985"/>
                </a:cubicBezTo>
                <a:cubicBezTo>
                  <a:pt x="64057" y="26054"/>
                  <a:pt x="63545" y="26139"/>
                  <a:pt x="63021" y="26139"/>
                </a:cubicBezTo>
                <a:cubicBezTo>
                  <a:pt x="63008" y="26139"/>
                  <a:pt x="62996" y="26139"/>
                  <a:pt x="62984" y="26138"/>
                </a:cubicBezTo>
                <a:cubicBezTo>
                  <a:pt x="62723" y="26137"/>
                  <a:pt x="62462" y="26137"/>
                  <a:pt x="62202" y="26137"/>
                </a:cubicBezTo>
                <a:cubicBezTo>
                  <a:pt x="61680" y="26137"/>
                  <a:pt x="61159" y="26138"/>
                  <a:pt x="60638" y="26138"/>
                </a:cubicBezTo>
                <a:cubicBezTo>
                  <a:pt x="60338" y="26138"/>
                  <a:pt x="60039" y="26130"/>
                  <a:pt x="59743" y="26072"/>
                </a:cubicBezTo>
                <a:cubicBezTo>
                  <a:pt x="59469" y="26018"/>
                  <a:pt x="59186" y="26009"/>
                  <a:pt x="58907" y="25955"/>
                </a:cubicBezTo>
                <a:cubicBezTo>
                  <a:pt x="57655" y="25718"/>
                  <a:pt x="56474" y="25298"/>
                  <a:pt x="55359" y="24674"/>
                </a:cubicBezTo>
                <a:cubicBezTo>
                  <a:pt x="54810" y="24362"/>
                  <a:pt x="54290" y="24000"/>
                  <a:pt x="53791" y="23613"/>
                </a:cubicBezTo>
                <a:cubicBezTo>
                  <a:pt x="53341" y="23264"/>
                  <a:pt x="52942" y="22869"/>
                  <a:pt x="52551" y="22457"/>
                </a:cubicBezTo>
                <a:cubicBezTo>
                  <a:pt x="52039" y="21912"/>
                  <a:pt x="51594" y="21313"/>
                  <a:pt x="51199" y="20673"/>
                </a:cubicBezTo>
                <a:cubicBezTo>
                  <a:pt x="50521" y="19579"/>
                  <a:pt x="50034" y="18397"/>
                  <a:pt x="49760" y="17133"/>
                </a:cubicBezTo>
                <a:cubicBezTo>
                  <a:pt x="49677" y="16762"/>
                  <a:pt x="49598" y="16388"/>
                  <a:pt x="49577" y="16005"/>
                </a:cubicBezTo>
                <a:cubicBezTo>
                  <a:pt x="49577" y="15972"/>
                  <a:pt x="49577" y="15939"/>
                  <a:pt x="49573" y="15905"/>
                </a:cubicBezTo>
                <a:cubicBezTo>
                  <a:pt x="49460" y="15381"/>
                  <a:pt x="49490" y="14845"/>
                  <a:pt x="49485" y="14316"/>
                </a:cubicBezTo>
                <a:cubicBezTo>
                  <a:pt x="49481" y="13368"/>
                  <a:pt x="49485" y="12415"/>
                  <a:pt x="49485" y="11471"/>
                </a:cubicBezTo>
                <a:cubicBezTo>
                  <a:pt x="49485" y="11076"/>
                  <a:pt x="49465" y="10681"/>
                  <a:pt x="49419" y="10282"/>
                </a:cubicBezTo>
                <a:cubicBezTo>
                  <a:pt x="49361" y="9816"/>
                  <a:pt x="49282" y="9358"/>
                  <a:pt x="49182" y="8909"/>
                </a:cubicBezTo>
                <a:cubicBezTo>
                  <a:pt x="49086" y="8455"/>
                  <a:pt x="48965" y="8002"/>
                  <a:pt x="48787" y="7569"/>
                </a:cubicBezTo>
                <a:cubicBezTo>
                  <a:pt x="48683" y="7311"/>
                  <a:pt x="48579" y="7045"/>
                  <a:pt x="48470" y="6787"/>
                </a:cubicBezTo>
                <a:cubicBezTo>
                  <a:pt x="48387" y="6604"/>
                  <a:pt x="48304" y="6421"/>
                  <a:pt x="48212" y="6247"/>
                </a:cubicBezTo>
                <a:cubicBezTo>
                  <a:pt x="47838" y="5564"/>
                  <a:pt x="47414" y="4903"/>
                  <a:pt x="46923" y="4296"/>
                </a:cubicBezTo>
                <a:cubicBezTo>
                  <a:pt x="46694" y="4013"/>
                  <a:pt x="46445" y="3742"/>
                  <a:pt x="46203" y="3468"/>
                </a:cubicBezTo>
                <a:cubicBezTo>
                  <a:pt x="46145" y="3405"/>
                  <a:pt x="46091" y="3347"/>
                  <a:pt x="46029" y="3293"/>
                </a:cubicBezTo>
                <a:cubicBezTo>
                  <a:pt x="45363" y="2690"/>
                  <a:pt x="44668" y="2116"/>
                  <a:pt x="43890" y="1663"/>
                </a:cubicBezTo>
                <a:cubicBezTo>
                  <a:pt x="42992" y="1143"/>
                  <a:pt x="42060" y="714"/>
                  <a:pt x="41049" y="456"/>
                </a:cubicBezTo>
                <a:cubicBezTo>
                  <a:pt x="40546" y="331"/>
                  <a:pt x="40047" y="219"/>
                  <a:pt x="39539" y="140"/>
                </a:cubicBezTo>
                <a:cubicBezTo>
                  <a:pt x="39506" y="136"/>
                  <a:pt x="39469" y="123"/>
                  <a:pt x="39440" y="123"/>
                </a:cubicBezTo>
                <a:cubicBezTo>
                  <a:pt x="38940" y="115"/>
                  <a:pt x="38445" y="40"/>
                  <a:pt x="37946" y="19"/>
                </a:cubicBezTo>
                <a:cubicBezTo>
                  <a:pt x="37651" y="8"/>
                  <a:pt x="37354" y="1"/>
                  <a:pt x="3705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8"/>
          <p:cNvSpPr/>
          <p:nvPr/>
        </p:nvSpPr>
        <p:spPr>
          <a:xfrm>
            <a:off x="2032197" y="2138673"/>
            <a:ext cx="2402228" cy="679578"/>
          </a:xfrm>
          <a:custGeom>
            <a:avLst/>
            <a:gdLst/>
            <a:ahLst/>
            <a:cxnLst/>
            <a:rect l="l" t="t" r="r" b="b"/>
            <a:pathLst>
              <a:path w="117139" h="33138" extrusionOk="0">
                <a:moveTo>
                  <a:pt x="36369" y="11"/>
                </a:moveTo>
                <a:cubicBezTo>
                  <a:pt x="36039" y="11"/>
                  <a:pt x="35708" y="21"/>
                  <a:pt x="35379" y="84"/>
                </a:cubicBezTo>
                <a:cubicBezTo>
                  <a:pt x="35329" y="92"/>
                  <a:pt x="35279" y="92"/>
                  <a:pt x="35229" y="92"/>
                </a:cubicBezTo>
                <a:cubicBezTo>
                  <a:pt x="34822" y="97"/>
                  <a:pt x="34435" y="171"/>
                  <a:pt x="34044" y="255"/>
                </a:cubicBezTo>
                <a:cubicBezTo>
                  <a:pt x="32754" y="533"/>
                  <a:pt x="31523" y="978"/>
                  <a:pt x="30387" y="1669"/>
                </a:cubicBezTo>
                <a:cubicBezTo>
                  <a:pt x="29360" y="2297"/>
                  <a:pt x="28436" y="3058"/>
                  <a:pt x="27642" y="3961"/>
                </a:cubicBezTo>
                <a:cubicBezTo>
                  <a:pt x="26727" y="5005"/>
                  <a:pt x="26024" y="6191"/>
                  <a:pt x="25537" y="7497"/>
                </a:cubicBezTo>
                <a:cubicBezTo>
                  <a:pt x="25096" y="8674"/>
                  <a:pt x="24830" y="9884"/>
                  <a:pt x="24830" y="11149"/>
                </a:cubicBezTo>
                <a:cubicBezTo>
                  <a:pt x="24826" y="12047"/>
                  <a:pt x="24826" y="12942"/>
                  <a:pt x="24826" y="13840"/>
                </a:cubicBezTo>
                <a:cubicBezTo>
                  <a:pt x="24817" y="14373"/>
                  <a:pt x="24847" y="14901"/>
                  <a:pt x="24755" y="15433"/>
                </a:cubicBezTo>
                <a:cubicBezTo>
                  <a:pt x="24751" y="15463"/>
                  <a:pt x="24751" y="15500"/>
                  <a:pt x="24751" y="15529"/>
                </a:cubicBezTo>
                <a:cubicBezTo>
                  <a:pt x="24747" y="15849"/>
                  <a:pt x="24701" y="16161"/>
                  <a:pt x="24651" y="16473"/>
                </a:cubicBezTo>
                <a:cubicBezTo>
                  <a:pt x="24539" y="17214"/>
                  <a:pt x="24347" y="17938"/>
                  <a:pt x="24085" y="18641"/>
                </a:cubicBezTo>
                <a:cubicBezTo>
                  <a:pt x="23507" y="20188"/>
                  <a:pt x="22625" y="21540"/>
                  <a:pt x="21481" y="22734"/>
                </a:cubicBezTo>
                <a:cubicBezTo>
                  <a:pt x="21415" y="22804"/>
                  <a:pt x="21336" y="22867"/>
                  <a:pt x="21261" y="22933"/>
                </a:cubicBezTo>
                <a:lnTo>
                  <a:pt x="20965" y="23200"/>
                </a:lnTo>
                <a:cubicBezTo>
                  <a:pt x="19967" y="24131"/>
                  <a:pt x="18807" y="24805"/>
                  <a:pt x="17554" y="25321"/>
                </a:cubicBezTo>
                <a:cubicBezTo>
                  <a:pt x="16831" y="25616"/>
                  <a:pt x="16074" y="25820"/>
                  <a:pt x="15304" y="25966"/>
                </a:cubicBezTo>
                <a:cubicBezTo>
                  <a:pt x="14992" y="26024"/>
                  <a:pt x="14676" y="26028"/>
                  <a:pt x="14364" y="26082"/>
                </a:cubicBezTo>
                <a:cubicBezTo>
                  <a:pt x="14098" y="26128"/>
                  <a:pt x="13831" y="26136"/>
                  <a:pt x="13565" y="26136"/>
                </a:cubicBezTo>
                <a:cubicBezTo>
                  <a:pt x="13348" y="26139"/>
                  <a:pt x="13131" y="26140"/>
                  <a:pt x="12914" y="26140"/>
                </a:cubicBezTo>
                <a:cubicBezTo>
                  <a:pt x="12684" y="26140"/>
                  <a:pt x="12454" y="26139"/>
                  <a:pt x="12224" y="26139"/>
                </a:cubicBezTo>
                <a:cubicBezTo>
                  <a:pt x="11941" y="26139"/>
                  <a:pt x="11657" y="26140"/>
                  <a:pt x="11373" y="26145"/>
                </a:cubicBezTo>
                <a:cubicBezTo>
                  <a:pt x="11357" y="26145"/>
                  <a:pt x="11342" y="26145"/>
                  <a:pt x="11326" y="26145"/>
                </a:cubicBezTo>
                <a:cubicBezTo>
                  <a:pt x="10842" y="26145"/>
                  <a:pt x="10359" y="26084"/>
                  <a:pt x="9884" y="26007"/>
                </a:cubicBezTo>
                <a:cubicBezTo>
                  <a:pt x="8066" y="25716"/>
                  <a:pt x="6402" y="25034"/>
                  <a:pt x="4905" y="23961"/>
                </a:cubicBezTo>
                <a:cubicBezTo>
                  <a:pt x="4539" y="23699"/>
                  <a:pt x="4206" y="23399"/>
                  <a:pt x="3865" y="23108"/>
                </a:cubicBezTo>
                <a:cubicBezTo>
                  <a:pt x="3415" y="22725"/>
                  <a:pt x="3037" y="22285"/>
                  <a:pt x="2667" y="21839"/>
                </a:cubicBezTo>
                <a:cubicBezTo>
                  <a:pt x="2159" y="21220"/>
                  <a:pt x="1731" y="20550"/>
                  <a:pt x="1373" y="19830"/>
                </a:cubicBezTo>
                <a:cubicBezTo>
                  <a:pt x="703" y="18491"/>
                  <a:pt x="283" y="17085"/>
                  <a:pt x="183" y="15587"/>
                </a:cubicBezTo>
                <a:cubicBezTo>
                  <a:pt x="183" y="15542"/>
                  <a:pt x="171" y="15488"/>
                  <a:pt x="163" y="15442"/>
                </a:cubicBezTo>
                <a:cubicBezTo>
                  <a:pt x="146" y="15354"/>
                  <a:pt x="84" y="15300"/>
                  <a:pt x="0" y="15271"/>
                </a:cubicBezTo>
                <a:lnTo>
                  <a:pt x="0" y="22255"/>
                </a:lnTo>
                <a:cubicBezTo>
                  <a:pt x="125" y="22301"/>
                  <a:pt x="179" y="22401"/>
                  <a:pt x="183" y="22526"/>
                </a:cubicBezTo>
                <a:cubicBezTo>
                  <a:pt x="192" y="22859"/>
                  <a:pt x="242" y="23183"/>
                  <a:pt x="291" y="23512"/>
                </a:cubicBezTo>
                <a:cubicBezTo>
                  <a:pt x="408" y="24235"/>
                  <a:pt x="595" y="24943"/>
                  <a:pt x="853" y="25629"/>
                </a:cubicBezTo>
                <a:cubicBezTo>
                  <a:pt x="1202" y="26548"/>
                  <a:pt x="1648" y="27418"/>
                  <a:pt x="2222" y="28225"/>
                </a:cubicBezTo>
                <a:cubicBezTo>
                  <a:pt x="2642" y="28819"/>
                  <a:pt x="3091" y="29398"/>
                  <a:pt x="3632" y="29897"/>
                </a:cubicBezTo>
                <a:cubicBezTo>
                  <a:pt x="4073" y="30296"/>
                  <a:pt x="4530" y="30683"/>
                  <a:pt x="5017" y="31032"/>
                </a:cubicBezTo>
                <a:cubicBezTo>
                  <a:pt x="5549" y="31407"/>
                  <a:pt x="6111" y="31723"/>
                  <a:pt x="6693" y="32014"/>
                </a:cubicBezTo>
                <a:cubicBezTo>
                  <a:pt x="6972" y="32156"/>
                  <a:pt x="7276" y="32260"/>
                  <a:pt x="7567" y="32376"/>
                </a:cubicBezTo>
                <a:cubicBezTo>
                  <a:pt x="8216" y="32642"/>
                  <a:pt x="8886" y="32825"/>
                  <a:pt x="9580" y="32933"/>
                </a:cubicBezTo>
                <a:cubicBezTo>
                  <a:pt x="9859" y="32975"/>
                  <a:pt x="10142" y="33008"/>
                  <a:pt x="10416" y="33058"/>
                </a:cubicBezTo>
                <a:cubicBezTo>
                  <a:pt x="10628" y="33096"/>
                  <a:pt x="10841" y="33116"/>
                  <a:pt x="11061" y="33116"/>
                </a:cubicBezTo>
                <a:lnTo>
                  <a:pt x="13906" y="33116"/>
                </a:lnTo>
                <a:cubicBezTo>
                  <a:pt x="14039" y="33116"/>
                  <a:pt x="14177" y="33116"/>
                  <a:pt x="14306" y="33096"/>
                </a:cubicBezTo>
                <a:cubicBezTo>
                  <a:pt x="14655" y="33050"/>
                  <a:pt x="14996" y="32988"/>
                  <a:pt x="15341" y="32938"/>
                </a:cubicBezTo>
                <a:cubicBezTo>
                  <a:pt x="16444" y="32784"/>
                  <a:pt x="17463" y="32393"/>
                  <a:pt x="18453" y="31914"/>
                </a:cubicBezTo>
                <a:cubicBezTo>
                  <a:pt x="18919" y="31690"/>
                  <a:pt x="19364" y="31432"/>
                  <a:pt x="19784" y="31128"/>
                </a:cubicBezTo>
                <a:cubicBezTo>
                  <a:pt x="20030" y="30953"/>
                  <a:pt x="20275" y="30783"/>
                  <a:pt x="20504" y="30587"/>
                </a:cubicBezTo>
                <a:cubicBezTo>
                  <a:pt x="20824" y="30325"/>
                  <a:pt x="21148" y="30063"/>
                  <a:pt x="21440" y="29768"/>
                </a:cubicBezTo>
                <a:cubicBezTo>
                  <a:pt x="21760" y="29435"/>
                  <a:pt x="22064" y="29082"/>
                  <a:pt x="22355" y="28715"/>
                </a:cubicBezTo>
                <a:cubicBezTo>
                  <a:pt x="22875" y="28067"/>
                  <a:pt x="23312" y="27359"/>
                  <a:pt x="23669" y="26606"/>
                </a:cubicBezTo>
                <a:cubicBezTo>
                  <a:pt x="24289" y="25300"/>
                  <a:pt x="24688" y="23940"/>
                  <a:pt x="24755" y="22488"/>
                </a:cubicBezTo>
                <a:cubicBezTo>
                  <a:pt x="24763" y="22405"/>
                  <a:pt x="24767" y="22322"/>
                  <a:pt x="24784" y="22239"/>
                </a:cubicBezTo>
                <a:cubicBezTo>
                  <a:pt x="24838" y="21973"/>
                  <a:pt x="24838" y="21706"/>
                  <a:pt x="24838" y="21444"/>
                </a:cubicBezTo>
                <a:cubicBezTo>
                  <a:pt x="24838" y="20367"/>
                  <a:pt x="24847" y="19285"/>
                  <a:pt x="24838" y="18204"/>
                </a:cubicBezTo>
                <a:cubicBezTo>
                  <a:pt x="24834" y="17705"/>
                  <a:pt x="24859" y="17210"/>
                  <a:pt x="24951" y="16715"/>
                </a:cubicBezTo>
                <a:cubicBezTo>
                  <a:pt x="25075" y="16028"/>
                  <a:pt x="25221" y="15342"/>
                  <a:pt x="25458" y="14689"/>
                </a:cubicBezTo>
                <a:cubicBezTo>
                  <a:pt x="25878" y="13545"/>
                  <a:pt x="26452" y="12480"/>
                  <a:pt x="27197" y="11507"/>
                </a:cubicBezTo>
                <a:cubicBezTo>
                  <a:pt x="27396" y="11240"/>
                  <a:pt x="27604" y="10983"/>
                  <a:pt x="27833" y="10741"/>
                </a:cubicBezTo>
                <a:cubicBezTo>
                  <a:pt x="28237" y="10321"/>
                  <a:pt x="28653" y="9913"/>
                  <a:pt x="29110" y="9552"/>
                </a:cubicBezTo>
                <a:cubicBezTo>
                  <a:pt x="29776" y="9019"/>
                  <a:pt x="30487" y="8557"/>
                  <a:pt x="31253" y="8187"/>
                </a:cubicBezTo>
                <a:cubicBezTo>
                  <a:pt x="32151" y="7750"/>
                  <a:pt x="33091" y="7418"/>
                  <a:pt x="34081" y="7243"/>
                </a:cubicBezTo>
                <a:cubicBezTo>
                  <a:pt x="34260" y="7210"/>
                  <a:pt x="34439" y="7185"/>
                  <a:pt x="34622" y="7156"/>
                </a:cubicBezTo>
                <a:cubicBezTo>
                  <a:pt x="35175" y="7060"/>
                  <a:pt x="35745" y="7035"/>
                  <a:pt x="36307" y="7002"/>
                </a:cubicBezTo>
                <a:cubicBezTo>
                  <a:pt x="36557" y="6988"/>
                  <a:pt x="36808" y="6983"/>
                  <a:pt x="37059" y="6983"/>
                </a:cubicBezTo>
                <a:cubicBezTo>
                  <a:pt x="37356" y="6983"/>
                  <a:pt x="37653" y="6990"/>
                  <a:pt x="37950" y="7002"/>
                </a:cubicBezTo>
                <a:cubicBezTo>
                  <a:pt x="38449" y="7018"/>
                  <a:pt x="38940" y="7097"/>
                  <a:pt x="39439" y="7106"/>
                </a:cubicBezTo>
                <a:cubicBezTo>
                  <a:pt x="39472" y="7106"/>
                  <a:pt x="39510" y="7118"/>
                  <a:pt x="39539" y="7122"/>
                </a:cubicBezTo>
                <a:cubicBezTo>
                  <a:pt x="40050" y="7197"/>
                  <a:pt x="40554" y="7314"/>
                  <a:pt x="41053" y="7438"/>
                </a:cubicBezTo>
                <a:cubicBezTo>
                  <a:pt x="42060" y="7696"/>
                  <a:pt x="42996" y="8133"/>
                  <a:pt x="43890" y="8645"/>
                </a:cubicBezTo>
                <a:cubicBezTo>
                  <a:pt x="44672" y="9098"/>
                  <a:pt x="45362" y="9672"/>
                  <a:pt x="46028" y="10275"/>
                </a:cubicBezTo>
                <a:cubicBezTo>
                  <a:pt x="46090" y="10329"/>
                  <a:pt x="46149" y="10388"/>
                  <a:pt x="46207" y="10450"/>
                </a:cubicBezTo>
                <a:cubicBezTo>
                  <a:pt x="46444" y="10725"/>
                  <a:pt x="46694" y="10991"/>
                  <a:pt x="46922" y="11278"/>
                </a:cubicBezTo>
                <a:cubicBezTo>
                  <a:pt x="47417" y="11881"/>
                  <a:pt x="47833" y="12542"/>
                  <a:pt x="48212" y="13229"/>
                </a:cubicBezTo>
                <a:cubicBezTo>
                  <a:pt x="48312" y="13404"/>
                  <a:pt x="48395" y="13587"/>
                  <a:pt x="48474" y="13770"/>
                </a:cubicBezTo>
                <a:cubicBezTo>
                  <a:pt x="48582" y="14027"/>
                  <a:pt x="48686" y="14294"/>
                  <a:pt x="48790" y="14552"/>
                </a:cubicBezTo>
                <a:cubicBezTo>
                  <a:pt x="48961" y="14984"/>
                  <a:pt x="49081" y="15438"/>
                  <a:pt x="49185" y="15891"/>
                </a:cubicBezTo>
                <a:cubicBezTo>
                  <a:pt x="49289" y="16340"/>
                  <a:pt x="49360" y="16798"/>
                  <a:pt x="49418" y="17264"/>
                </a:cubicBezTo>
                <a:cubicBezTo>
                  <a:pt x="49464" y="17659"/>
                  <a:pt x="49485" y="18054"/>
                  <a:pt x="49485" y="18453"/>
                </a:cubicBezTo>
                <a:cubicBezTo>
                  <a:pt x="49485" y="19406"/>
                  <a:pt x="49481" y="20350"/>
                  <a:pt x="49485" y="21299"/>
                </a:cubicBezTo>
                <a:cubicBezTo>
                  <a:pt x="49493" y="21827"/>
                  <a:pt x="49464" y="22364"/>
                  <a:pt x="49576" y="22888"/>
                </a:cubicBezTo>
                <a:cubicBezTo>
                  <a:pt x="49580" y="22921"/>
                  <a:pt x="49580" y="22954"/>
                  <a:pt x="49580" y="22988"/>
                </a:cubicBezTo>
                <a:cubicBezTo>
                  <a:pt x="49605" y="23366"/>
                  <a:pt x="49680" y="23740"/>
                  <a:pt x="49763" y="24115"/>
                </a:cubicBezTo>
                <a:cubicBezTo>
                  <a:pt x="50038" y="25379"/>
                  <a:pt x="50521" y="26561"/>
                  <a:pt x="51203" y="27655"/>
                </a:cubicBezTo>
                <a:cubicBezTo>
                  <a:pt x="51598" y="28291"/>
                  <a:pt x="52039" y="28894"/>
                  <a:pt x="52555" y="29439"/>
                </a:cubicBezTo>
                <a:cubicBezTo>
                  <a:pt x="52937" y="29851"/>
                  <a:pt x="53345" y="30246"/>
                  <a:pt x="53790" y="30596"/>
                </a:cubicBezTo>
                <a:cubicBezTo>
                  <a:pt x="54289" y="30983"/>
                  <a:pt x="54809" y="31349"/>
                  <a:pt x="55362" y="31656"/>
                </a:cubicBezTo>
                <a:cubicBezTo>
                  <a:pt x="56469" y="32280"/>
                  <a:pt x="57654" y="32705"/>
                  <a:pt x="58907" y="32938"/>
                </a:cubicBezTo>
                <a:cubicBezTo>
                  <a:pt x="59185" y="32992"/>
                  <a:pt x="59468" y="33000"/>
                  <a:pt x="59747" y="33054"/>
                </a:cubicBezTo>
                <a:cubicBezTo>
                  <a:pt x="60042" y="33112"/>
                  <a:pt x="60338" y="33121"/>
                  <a:pt x="60641" y="33121"/>
                </a:cubicBezTo>
                <a:cubicBezTo>
                  <a:pt x="61160" y="33121"/>
                  <a:pt x="61682" y="33119"/>
                  <a:pt x="62203" y="33119"/>
                </a:cubicBezTo>
                <a:cubicBezTo>
                  <a:pt x="62464" y="33119"/>
                  <a:pt x="62724" y="33119"/>
                  <a:pt x="62983" y="33121"/>
                </a:cubicBezTo>
                <a:cubicBezTo>
                  <a:pt x="62996" y="33121"/>
                  <a:pt x="63009" y="33121"/>
                  <a:pt x="63022" y="33121"/>
                </a:cubicBezTo>
                <a:cubicBezTo>
                  <a:pt x="63545" y="33121"/>
                  <a:pt x="64057" y="33040"/>
                  <a:pt x="64572" y="32967"/>
                </a:cubicBezTo>
                <a:cubicBezTo>
                  <a:pt x="65267" y="32867"/>
                  <a:pt x="65932" y="32663"/>
                  <a:pt x="66594" y="32430"/>
                </a:cubicBezTo>
                <a:cubicBezTo>
                  <a:pt x="67384" y="32147"/>
                  <a:pt x="68120" y="31773"/>
                  <a:pt x="68828" y="31332"/>
                </a:cubicBezTo>
                <a:cubicBezTo>
                  <a:pt x="69568" y="30874"/>
                  <a:pt x="70221" y="30313"/>
                  <a:pt x="70837" y="29701"/>
                </a:cubicBezTo>
                <a:cubicBezTo>
                  <a:pt x="71465" y="29069"/>
                  <a:pt x="72006" y="28383"/>
                  <a:pt x="72467" y="27630"/>
                </a:cubicBezTo>
                <a:cubicBezTo>
                  <a:pt x="72667" y="27301"/>
                  <a:pt x="72871" y="26977"/>
                  <a:pt x="73025" y="26627"/>
                </a:cubicBezTo>
                <a:cubicBezTo>
                  <a:pt x="73399" y="25812"/>
                  <a:pt x="73715" y="24968"/>
                  <a:pt x="73898" y="24086"/>
                </a:cubicBezTo>
                <a:cubicBezTo>
                  <a:pt x="74044" y="23366"/>
                  <a:pt x="74152" y="22646"/>
                  <a:pt x="74144" y="21910"/>
                </a:cubicBezTo>
                <a:cubicBezTo>
                  <a:pt x="74127" y="20978"/>
                  <a:pt x="74144" y="20051"/>
                  <a:pt x="74144" y="19119"/>
                </a:cubicBezTo>
                <a:cubicBezTo>
                  <a:pt x="74144" y="18620"/>
                  <a:pt x="74110" y="18121"/>
                  <a:pt x="74214" y="17626"/>
                </a:cubicBezTo>
                <a:cubicBezTo>
                  <a:pt x="74223" y="17597"/>
                  <a:pt x="74223" y="17559"/>
                  <a:pt x="74223" y="17526"/>
                </a:cubicBezTo>
                <a:cubicBezTo>
                  <a:pt x="74223" y="17226"/>
                  <a:pt x="74269" y="16935"/>
                  <a:pt x="74318" y="16640"/>
                </a:cubicBezTo>
                <a:cubicBezTo>
                  <a:pt x="74435" y="15945"/>
                  <a:pt x="74597" y="15267"/>
                  <a:pt x="74838" y="14610"/>
                </a:cubicBezTo>
                <a:cubicBezTo>
                  <a:pt x="75408" y="13067"/>
                  <a:pt x="76244" y="11677"/>
                  <a:pt x="77426" y="10512"/>
                </a:cubicBezTo>
                <a:lnTo>
                  <a:pt x="77742" y="10196"/>
                </a:lnTo>
                <a:cubicBezTo>
                  <a:pt x="78154" y="9785"/>
                  <a:pt x="78603" y="9414"/>
                  <a:pt x="79090" y="9094"/>
                </a:cubicBezTo>
                <a:cubicBezTo>
                  <a:pt x="79410" y="8886"/>
                  <a:pt x="79734" y="8682"/>
                  <a:pt x="80059" y="8487"/>
                </a:cubicBezTo>
                <a:cubicBezTo>
                  <a:pt x="80720" y="8092"/>
                  <a:pt x="81432" y="7813"/>
                  <a:pt x="82160" y="7576"/>
                </a:cubicBezTo>
                <a:cubicBezTo>
                  <a:pt x="82763" y="7376"/>
                  <a:pt x="83378" y="7243"/>
                  <a:pt x="84007" y="7156"/>
                </a:cubicBezTo>
                <a:cubicBezTo>
                  <a:pt x="84601" y="7077"/>
                  <a:pt x="85192" y="7035"/>
                  <a:pt x="85791" y="7002"/>
                </a:cubicBezTo>
                <a:cubicBezTo>
                  <a:pt x="85919" y="6994"/>
                  <a:pt x="86047" y="6991"/>
                  <a:pt x="86175" y="6991"/>
                </a:cubicBezTo>
                <a:cubicBezTo>
                  <a:pt x="86380" y="6991"/>
                  <a:pt x="86585" y="6998"/>
                  <a:pt x="86789" y="6998"/>
                </a:cubicBezTo>
                <a:cubicBezTo>
                  <a:pt x="86902" y="6998"/>
                  <a:pt x="87016" y="6996"/>
                  <a:pt x="87129" y="6996"/>
                </a:cubicBezTo>
                <a:cubicBezTo>
                  <a:pt x="87412" y="6996"/>
                  <a:pt x="87697" y="7005"/>
                  <a:pt x="87979" y="7064"/>
                </a:cubicBezTo>
                <a:cubicBezTo>
                  <a:pt x="88033" y="7077"/>
                  <a:pt x="88079" y="7077"/>
                  <a:pt x="88129" y="7077"/>
                </a:cubicBezTo>
                <a:cubicBezTo>
                  <a:pt x="88142" y="7076"/>
                  <a:pt x="88156" y="7076"/>
                  <a:pt x="88169" y="7076"/>
                </a:cubicBezTo>
                <a:cubicBezTo>
                  <a:pt x="88525" y="7076"/>
                  <a:pt x="88870" y="7129"/>
                  <a:pt x="89223" y="7185"/>
                </a:cubicBezTo>
                <a:cubicBezTo>
                  <a:pt x="89863" y="7285"/>
                  <a:pt x="90492" y="7447"/>
                  <a:pt x="91103" y="7659"/>
                </a:cubicBezTo>
                <a:cubicBezTo>
                  <a:pt x="91860" y="7917"/>
                  <a:pt x="92588" y="8245"/>
                  <a:pt x="93266" y="8674"/>
                </a:cubicBezTo>
                <a:cubicBezTo>
                  <a:pt x="93869" y="9052"/>
                  <a:pt x="94464" y="9452"/>
                  <a:pt x="94988" y="9943"/>
                </a:cubicBezTo>
                <a:cubicBezTo>
                  <a:pt x="95471" y="10392"/>
                  <a:pt x="95941" y="10866"/>
                  <a:pt x="96357" y="11386"/>
                </a:cubicBezTo>
                <a:cubicBezTo>
                  <a:pt x="97027" y="12222"/>
                  <a:pt x="97551" y="13146"/>
                  <a:pt x="97975" y="14127"/>
                </a:cubicBezTo>
                <a:cubicBezTo>
                  <a:pt x="98229" y="14730"/>
                  <a:pt x="98403" y="15350"/>
                  <a:pt x="98549" y="15983"/>
                </a:cubicBezTo>
                <a:cubicBezTo>
                  <a:pt x="98670" y="16482"/>
                  <a:pt x="98769" y="16985"/>
                  <a:pt x="98778" y="17505"/>
                </a:cubicBezTo>
                <a:cubicBezTo>
                  <a:pt x="98786" y="17588"/>
                  <a:pt x="98790" y="17671"/>
                  <a:pt x="98807" y="17755"/>
                </a:cubicBezTo>
                <a:cubicBezTo>
                  <a:pt x="98869" y="18033"/>
                  <a:pt x="98861" y="18316"/>
                  <a:pt x="98861" y="18599"/>
                </a:cubicBezTo>
                <a:lnTo>
                  <a:pt x="98861" y="19947"/>
                </a:lnTo>
                <a:cubicBezTo>
                  <a:pt x="98869" y="20741"/>
                  <a:pt x="98869" y="21540"/>
                  <a:pt x="98873" y="22339"/>
                </a:cubicBezTo>
                <a:cubicBezTo>
                  <a:pt x="98878" y="22538"/>
                  <a:pt x="98882" y="22738"/>
                  <a:pt x="98911" y="22933"/>
                </a:cubicBezTo>
                <a:cubicBezTo>
                  <a:pt x="98957" y="23262"/>
                  <a:pt x="99015" y="23591"/>
                  <a:pt x="99081" y="23919"/>
                </a:cubicBezTo>
                <a:cubicBezTo>
                  <a:pt x="99244" y="24689"/>
                  <a:pt x="99464" y="25429"/>
                  <a:pt x="99772" y="26153"/>
                </a:cubicBezTo>
                <a:cubicBezTo>
                  <a:pt x="99972" y="26615"/>
                  <a:pt x="100205" y="27052"/>
                  <a:pt x="100454" y="27484"/>
                </a:cubicBezTo>
                <a:cubicBezTo>
                  <a:pt x="100804" y="28092"/>
                  <a:pt x="101203" y="28666"/>
                  <a:pt x="101677" y="29181"/>
                </a:cubicBezTo>
                <a:cubicBezTo>
                  <a:pt x="102168" y="29722"/>
                  <a:pt x="102680" y="30242"/>
                  <a:pt x="103262" y="30691"/>
                </a:cubicBezTo>
                <a:cubicBezTo>
                  <a:pt x="103674" y="31012"/>
                  <a:pt x="104094" y="31311"/>
                  <a:pt x="104539" y="31561"/>
                </a:cubicBezTo>
                <a:cubicBezTo>
                  <a:pt x="105300" y="31989"/>
                  <a:pt x="106074" y="32364"/>
                  <a:pt x="106910" y="32605"/>
                </a:cubicBezTo>
                <a:cubicBezTo>
                  <a:pt x="107243" y="32705"/>
                  <a:pt x="107576" y="32809"/>
                  <a:pt x="107921" y="32875"/>
                </a:cubicBezTo>
                <a:cubicBezTo>
                  <a:pt x="108312" y="32954"/>
                  <a:pt x="108707" y="33012"/>
                  <a:pt x="109102" y="33062"/>
                </a:cubicBezTo>
                <a:cubicBezTo>
                  <a:pt x="109448" y="33112"/>
                  <a:pt x="109797" y="33133"/>
                  <a:pt x="110146" y="33133"/>
                </a:cubicBezTo>
                <a:cubicBezTo>
                  <a:pt x="110563" y="33133"/>
                  <a:pt x="110983" y="33129"/>
                  <a:pt x="111403" y="33129"/>
                </a:cubicBezTo>
                <a:cubicBezTo>
                  <a:pt x="111683" y="33129"/>
                  <a:pt x="111963" y="33131"/>
                  <a:pt x="112243" y="33137"/>
                </a:cubicBezTo>
                <a:cubicBezTo>
                  <a:pt x="112273" y="33138"/>
                  <a:pt x="112303" y="33138"/>
                  <a:pt x="112334" y="33138"/>
                </a:cubicBezTo>
                <a:cubicBezTo>
                  <a:pt x="112836" y="33138"/>
                  <a:pt x="113337" y="33074"/>
                  <a:pt x="113828" y="32996"/>
                </a:cubicBezTo>
                <a:cubicBezTo>
                  <a:pt x="114984" y="32813"/>
                  <a:pt x="116095" y="32468"/>
                  <a:pt x="117139" y="31935"/>
                </a:cubicBezTo>
                <a:cubicBezTo>
                  <a:pt x="117139" y="29606"/>
                  <a:pt x="117139" y="27280"/>
                  <a:pt x="117126" y="24930"/>
                </a:cubicBezTo>
                <a:cubicBezTo>
                  <a:pt x="117081" y="24951"/>
                  <a:pt x="117039" y="24972"/>
                  <a:pt x="116993" y="24993"/>
                </a:cubicBezTo>
                <a:cubicBezTo>
                  <a:pt x="116253" y="25354"/>
                  <a:pt x="115492" y="25629"/>
                  <a:pt x="114693" y="25812"/>
                </a:cubicBezTo>
                <a:cubicBezTo>
                  <a:pt x="113835" y="26005"/>
                  <a:pt x="112962" y="26130"/>
                  <a:pt x="112078" y="26130"/>
                </a:cubicBezTo>
                <a:cubicBezTo>
                  <a:pt x="112011" y="26130"/>
                  <a:pt x="111944" y="26130"/>
                  <a:pt x="111877" y="26128"/>
                </a:cubicBezTo>
                <a:cubicBezTo>
                  <a:pt x="111773" y="26127"/>
                  <a:pt x="111668" y="26126"/>
                  <a:pt x="111564" y="26126"/>
                </a:cubicBezTo>
                <a:cubicBezTo>
                  <a:pt x="111354" y="26126"/>
                  <a:pt x="111143" y="26128"/>
                  <a:pt x="110933" y="26128"/>
                </a:cubicBezTo>
                <a:cubicBezTo>
                  <a:pt x="110833" y="26128"/>
                  <a:pt x="110734" y="26128"/>
                  <a:pt x="110634" y="26128"/>
                </a:cubicBezTo>
                <a:cubicBezTo>
                  <a:pt x="110087" y="26128"/>
                  <a:pt x="109536" y="26122"/>
                  <a:pt x="108990" y="26045"/>
                </a:cubicBezTo>
                <a:cubicBezTo>
                  <a:pt x="108628" y="25991"/>
                  <a:pt x="108270" y="25945"/>
                  <a:pt x="107908" y="25866"/>
                </a:cubicBezTo>
                <a:cubicBezTo>
                  <a:pt x="106931" y="25658"/>
                  <a:pt x="105995" y="25317"/>
                  <a:pt x="105101" y="24864"/>
                </a:cubicBezTo>
                <a:cubicBezTo>
                  <a:pt x="103749" y="24181"/>
                  <a:pt x="102588" y="23245"/>
                  <a:pt x="101602" y="22101"/>
                </a:cubicBezTo>
                <a:cubicBezTo>
                  <a:pt x="100878" y="21270"/>
                  <a:pt x="100296" y="20342"/>
                  <a:pt x="99851" y="19331"/>
                </a:cubicBezTo>
                <a:cubicBezTo>
                  <a:pt x="99215" y="17900"/>
                  <a:pt x="98861" y="16411"/>
                  <a:pt x="98861" y="14839"/>
                </a:cubicBezTo>
                <a:cubicBezTo>
                  <a:pt x="98861" y="13740"/>
                  <a:pt x="98861" y="12646"/>
                  <a:pt x="98857" y="11548"/>
                </a:cubicBezTo>
                <a:cubicBezTo>
                  <a:pt x="98853" y="11349"/>
                  <a:pt x="98849" y="11149"/>
                  <a:pt x="98832" y="10949"/>
                </a:cubicBezTo>
                <a:cubicBezTo>
                  <a:pt x="98819" y="10737"/>
                  <a:pt x="98794" y="10517"/>
                  <a:pt x="98774" y="10305"/>
                </a:cubicBezTo>
                <a:cubicBezTo>
                  <a:pt x="98765" y="10184"/>
                  <a:pt x="98753" y="10072"/>
                  <a:pt x="98736" y="9955"/>
                </a:cubicBezTo>
                <a:cubicBezTo>
                  <a:pt x="98653" y="9402"/>
                  <a:pt x="98528" y="8849"/>
                  <a:pt x="98378" y="8304"/>
                </a:cubicBezTo>
                <a:cubicBezTo>
                  <a:pt x="98233" y="7788"/>
                  <a:pt x="98050" y="7289"/>
                  <a:pt x="97829" y="6806"/>
                </a:cubicBezTo>
                <a:cubicBezTo>
                  <a:pt x="97447" y="5974"/>
                  <a:pt x="96981" y="5192"/>
                  <a:pt x="96415" y="4464"/>
                </a:cubicBezTo>
                <a:cubicBezTo>
                  <a:pt x="95908" y="3819"/>
                  <a:pt x="95338" y="3237"/>
                  <a:pt x="94718" y="2713"/>
                </a:cubicBezTo>
                <a:cubicBezTo>
                  <a:pt x="93774" y="1914"/>
                  <a:pt x="92717" y="1290"/>
                  <a:pt x="91561" y="837"/>
                </a:cubicBezTo>
                <a:cubicBezTo>
                  <a:pt x="90521" y="429"/>
                  <a:pt x="89447" y="155"/>
                  <a:pt x="88324" y="92"/>
                </a:cubicBezTo>
                <a:cubicBezTo>
                  <a:pt x="88254" y="88"/>
                  <a:pt x="88187" y="84"/>
                  <a:pt x="88125" y="72"/>
                </a:cubicBezTo>
                <a:cubicBezTo>
                  <a:pt x="87864" y="17"/>
                  <a:pt x="87603" y="13"/>
                  <a:pt x="87337" y="13"/>
                </a:cubicBezTo>
                <a:cubicBezTo>
                  <a:pt x="87302" y="13"/>
                  <a:pt x="87266" y="13"/>
                  <a:pt x="87230" y="13"/>
                </a:cubicBezTo>
                <a:lnTo>
                  <a:pt x="86082" y="13"/>
                </a:lnTo>
                <a:cubicBezTo>
                  <a:pt x="85650" y="22"/>
                  <a:pt x="85213" y="1"/>
                  <a:pt x="84789" y="84"/>
                </a:cubicBezTo>
                <a:cubicBezTo>
                  <a:pt x="84734" y="92"/>
                  <a:pt x="84689" y="92"/>
                  <a:pt x="84635" y="92"/>
                </a:cubicBezTo>
                <a:cubicBezTo>
                  <a:pt x="84052" y="113"/>
                  <a:pt x="83482" y="230"/>
                  <a:pt x="82917" y="363"/>
                </a:cubicBezTo>
                <a:cubicBezTo>
                  <a:pt x="81760" y="646"/>
                  <a:pt x="80679" y="1103"/>
                  <a:pt x="79660" y="1719"/>
                </a:cubicBezTo>
                <a:cubicBezTo>
                  <a:pt x="78570" y="2380"/>
                  <a:pt x="77634" y="3225"/>
                  <a:pt x="76810" y="4190"/>
                </a:cubicBezTo>
                <a:cubicBezTo>
                  <a:pt x="75978" y="5171"/>
                  <a:pt x="75338" y="6282"/>
                  <a:pt x="74892" y="7493"/>
                </a:cubicBezTo>
                <a:cubicBezTo>
                  <a:pt x="74535" y="8478"/>
                  <a:pt x="74277" y="9493"/>
                  <a:pt x="74223" y="10550"/>
                </a:cubicBezTo>
                <a:cubicBezTo>
                  <a:pt x="74214" y="10616"/>
                  <a:pt x="74210" y="10683"/>
                  <a:pt x="74202" y="10745"/>
                </a:cubicBezTo>
                <a:cubicBezTo>
                  <a:pt x="74144" y="11045"/>
                  <a:pt x="74144" y="11340"/>
                  <a:pt x="74144" y="11640"/>
                </a:cubicBezTo>
                <a:cubicBezTo>
                  <a:pt x="74144" y="12771"/>
                  <a:pt x="74140" y="13903"/>
                  <a:pt x="74144" y="15030"/>
                </a:cubicBezTo>
                <a:cubicBezTo>
                  <a:pt x="74148" y="15550"/>
                  <a:pt x="74081" y="16062"/>
                  <a:pt x="73998" y="16569"/>
                </a:cubicBezTo>
                <a:cubicBezTo>
                  <a:pt x="73857" y="17409"/>
                  <a:pt x="73628" y="18225"/>
                  <a:pt x="73295" y="19011"/>
                </a:cubicBezTo>
                <a:cubicBezTo>
                  <a:pt x="73083" y="19514"/>
                  <a:pt x="72842" y="20009"/>
                  <a:pt x="72563" y="20479"/>
                </a:cubicBezTo>
                <a:cubicBezTo>
                  <a:pt x="72193" y="21095"/>
                  <a:pt x="71789" y="21681"/>
                  <a:pt x="71303" y="22214"/>
                </a:cubicBezTo>
                <a:cubicBezTo>
                  <a:pt x="70708" y="22863"/>
                  <a:pt x="70071" y="23474"/>
                  <a:pt x="69348" y="23986"/>
                </a:cubicBezTo>
                <a:cubicBezTo>
                  <a:pt x="68653" y="24473"/>
                  <a:pt x="67912" y="24889"/>
                  <a:pt x="67135" y="25221"/>
                </a:cubicBezTo>
                <a:cubicBezTo>
                  <a:pt x="66244" y="25604"/>
                  <a:pt x="65321" y="25874"/>
                  <a:pt x="64356" y="26003"/>
                </a:cubicBezTo>
                <a:cubicBezTo>
                  <a:pt x="63886" y="26069"/>
                  <a:pt x="63413" y="26138"/>
                  <a:pt x="62933" y="26138"/>
                </a:cubicBezTo>
                <a:cubicBezTo>
                  <a:pt x="62894" y="26138"/>
                  <a:pt x="62855" y="26137"/>
                  <a:pt x="62817" y="26136"/>
                </a:cubicBezTo>
                <a:cubicBezTo>
                  <a:pt x="62519" y="26132"/>
                  <a:pt x="62221" y="26130"/>
                  <a:pt x="61922" y="26130"/>
                </a:cubicBezTo>
                <a:cubicBezTo>
                  <a:pt x="61623" y="26130"/>
                  <a:pt x="61323" y="26132"/>
                  <a:pt x="61024" y="26136"/>
                </a:cubicBezTo>
                <a:cubicBezTo>
                  <a:pt x="60977" y="26137"/>
                  <a:pt x="60931" y="26138"/>
                  <a:pt x="60884" y="26138"/>
                </a:cubicBezTo>
                <a:cubicBezTo>
                  <a:pt x="60199" y="26138"/>
                  <a:pt x="59518" y="26053"/>
                  <a:pt x="58844" y="25928"/>
                </a:cubicBezTo>
                <a:cubicBezTo>
                  <a:pt x="57779" y="25737"/>
                  <a:pt x="56756" y="25388"/>
                  <a:pt x="55787" y="24897"/>
                </a:cubicBezTo>
                <a:cubicBezTo>
                  <a:pt x="54714" y="24344"/>
                  <a:pt x="53744" y="23649"/>
                  <a:pt x="52887" y="22800"/>
                </a:cubicBezTo>
                <a:cubicBezTo>
                  <a:pt x="52600" y="22517"/>
                  <a:pt x="52334" y="22222"/>
                  <a:pt x="52085" y="21910"/>
                </a:cubicBezTo>
                <a:cubicBezTo>
                  <a:pt x="51357" y="21012"/>
                  <a:pt x="50766" y="20038"/>
                  <a:pt x="50329" y="18969"/>
                </a:cubicBezTo>
                <a:cubicBezTo>
                  <a:pt x="49984" y="18116"/>
                  <a:pt x="49734" y="17235"/>
                  <a:pt x="49610" y="16328"/>
                </a:cubicBezTo>
                <a:cubicBezTo>
                  <a:pt x="49543" y="15816"/>
                  <a:pt x="49476" y="15309"/>
                  <a:pt x="49481" y="14789"/>
                </a:cubicBezTo>
                <a:cubicBezTo>
                  <a:pt x="49485" y="13670"/>
                  <a:pt x="49472" y="12555"/>
                  <a:pt x="49481" y="11444"/>
                </a:cubicBezTo>
                <a:cubicBezTo>
                  <a:pt x="49485" y="10891"/>
                  <a:pt x="49431" y="10346"/>
                  <a:pt x="49352" y="9805"/>
                </a:cubicBezTo>
                <a:cubicBezTo>
                  <a:pt x="49214" y="8886"/>
                  <a:pt x="48965" y="7992"/>
                  <a:pt x="48607" y="7122"/>
                </a:cubicBezTo>
                <a:cubicBezTo>
                  <a:pt x="48328" y="6440"/>
                  <a:pt x="47983" y="5795"/>
                  <a:pt x="47580" y="5188"/>
                </a:cubicBezTo>
                <a:cubicBezTo>
                  <a:pt x="47288" y="4747"/>
                  <a:pt x="46956" y="4331"/>
                  <a:pt x="46610" y="3923"/>
                </a:cubicBezTo>
                <a:cubicBezTo>
                  <a:pt x="46144" y="3374"/>
                  <a:pt x="45612" y="2900"/>
                  <a:pt x="45050" y="2459"/>
                </a:cubicBezTo>
                <a:cubicBezTo>
                  <a:pt x="44343" y="1898"/>
                  <a:pt x="43570" y="1444"/>
                  <a:pt x="42754" y="1066"/>
                </a:cubicBezTo>
                <a:cubicBezTo>
                  <a:pt x="42010" y="720"/>
                  <a:pt x="41240" y="463"/>
                  <a:pt x="40437" y="296"/>
                </a:cubicBezTo>
                <a:cubicBezTo>
                  <a:pt x="39951" y="196"/>
                  <a:pt x="39460" y="130"/>
                  <a:pt x="38961" y="76"/>
                </a:cubicBezTo>
                <a:cubicBezTo>
                  <a:pt x="38449" y="26"/>
                  <a:pt x="37933" y="13"/>
                  <a:pt x="37417" y="13"/>
                </a:cubicBezTo>
                <a:lnTo>
                  <a:pt x="36818" y="13"/>
                </a:lnTo>
                <a:cubicBezTo>
                  <a:pt x="36669" y="13"/>
                  <a:pt x="36519" y="11"/>
                  <a:pt x="36369" y="1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8"/>
          <p:cNvSpPr/>
          <p:nvPr/>
        </p:nvSpPr>
        <p:spPr>
          <a:xfrm>
            <a:off x="2032197" y="2629468"/>
            <a:ext cx="2402064" cy="670534"/>
          </a:xfrm>
          <a:custGeom>
            <a:avLst/>
            <a:gdLst/>
            <a:ahLst/>
            <a:cxnLst/>
            <a:rect l="l" t="t" r="r" b="b"/>
            <a:pathLst>
              <a:path w="117131" h="32697" extrusionOk="0">
                <a:moveTo>
                  <a:pt x="86625" y="0"/>
                </a:moveTo>
                <a:cubicBezTo>
                  <a:pt x="86187" y="0"/>
                  <a:pt x="85749" y="4"/>
                  <a:pt x="85313" y="8"/>
                </a:cubicBezTo>
                <a:cubicBezTo>
                  <a:pt x="84393" y="12"/>
                  <a:pt x="83491" y="166"/>
                  <a:pt x="82609" y="407"/>
                </a:cubicBezTo>
                <a:cubicBezTo>
                  <a:pt x="79061" y="1372"/>
                  <a:pt x="76082" y="4089"/>
                  <a:pt x="74826" y="7670"/>
                </a:cubicBezTo>
                <a:cubicBezTo>
                  <a:pt x="74393" y="8906"/>
                  <a:pt x="74185" y="10183"/>
                  <a:pt x="74169" y="11485"/>
                </a:cubicBezTo>
                <a:cubicBezTo>
                  <a:pt x="74165" y="12001"/>
                  <a:pt x="74169" y="12516"/>
                  <a:pt x="74169" y="13032"/>
                </a:cubicBezTo>
                <a:cubicBezTo>
                  <a:pt x="74165" y="13698"/>
                  <a:pt x="74165" y="14363"/>
                  <a:pt x="74160" y="15029"/>
                </a:cubicBezTo>
                <a:cubicBezTo>
                  <a:pt x="74152" y="15728"/>
                  <a:pt x="74056" y="16422"/>
                  <a:pt x="73902" y="17100"/>
                </a:cubicBezTo>
                <a:cubicBezTo>
                  <a:pt x="73046" y="20936"/>
                  <a:pt x="70304" y="24055"/>
                  <a:pt x="66619" y="25399"/>
                </a:cubicBezTo>
                <a:cubicBezTo>
                  <a:pt x="65500" y="25811"/>
                  <a:pt x="64352" y="26056"/>
                  <a:pt x="63162" y="26077"/>
                </a:cubicBezTo>
                <a:cubicBezTo>
                  <a:pt x="62869" y="26080"/>
                  <a:pt x="62576" y="26081"/>
                  <a:pt x="62282" y="26081"/>
                </a:cubicBezTo>
                <a:cubicBezTo>
                  <a:pt x="61695" y="26081"/>
                  <a:pt x="61106" y="26077"/>
                  <a:pt x="60521" y="26077"/>
                </a:cubicBezTo>
                <a:cubicBezTo>
                  <a:pt x="59855" y="26073"/>
                  <a:pt x="59194" y="25977"/>
                  <a:pt x="58545" y="25832"/>
                </a:cubicBezTo>
                <a:cubicBezTo>
                  <a:pt x="54439" y="24925"/>
                  <a:pt x="51540" y="22030"/>
                  <a:pt x="50279" y="18773"/>
                </a:cubicBezTo>
                <a:cubicBezTo>
                  <a:pt x="49776" y="17471"/>
                  <a:pt x="49506" y="16127"/>
                  <a:pt x="49501" y="14734"/>
                </a:cubicBezTo>
                <a:cubicBezTo>
                  <a:pt x="49497" y="13635"/>
                  <a:pt x="49497" y="12537"/>
                  <a:pt x="49501" y="11439"/>
                </a:cubicBezTo>
                <a:cubicBezTo>
                  <a:pt x="49501" y="10686"/>
                  <a:pt x="49422" y="9942"/>
                  <a:pt x="49273" y="9209"/>
                </a:cubicBezTo>
                <a:cubicBezTo>
                  <a:pt x="48457" y="5233"/>
                  <a:pt x="45683" y="2121"/>
                  <a:pt x="42105" y="749"/>
                </a:cubicBezTo>
                <a:cubicBezTo>
                  <a:pt x="40887" y="283"/>
                  <a:pt x="39622" y="16"/>
                  <a:pt x="38312" y="4"/>
                </a:cubicBezTo>
                <a:cubicBezTo>
                  <a:pt x="38057" y="3"/>
                  <a:pt x="37801" y="2"/>
                  <a:pt x="37546" y="2"/>
                </a:cubicBezTo>
                <a:cubicBezTo>
                  <a:pt x="37036" y="2"/>
                  <a:pt x="36527" y="4"/>
                  <a:pt x="36020" y="4"/>
                </a:cubicBezTo>
                <a:cubicBezTo>
                  <a:pt x="36005" y="4"/>
                  <a:pt x="35991" y="4"/>
                  <a:pt x="35977" y="4"/>
                </a:cubicBezTo>
                <a:cubicBezTo>
                  <a:pt x="35119" y="4"/>
                  <a:pt x="34280" y="128"/>
                  <a:pt x="33453" y="353"/>
                </a:cubicBezTo>
                <a:cubicBezTo>
                  <a:pt x="30134" y="1264"/>
                  <a:pt x="27663" y="3244"/>
                  <a:pt x="26065" y="6298"/>
                </a:cubicBezTo>
                <a:cubicBezTo>
                  <a:pt x="25462" y="7442"/>
                  <a:pt x="25100" y="8664"/>
                  <a:pt x="24926" y="9942"/>
                </a:cubicBezTo>
                <a:cubicBezTo>
                  <a:pt x="24859" y="10453"/>
                  <a:pt x="24834" y="10965"/>
                  <a:pt x="24834" y="11481"/>
                </a:cubicBezTo>
                <a:lnTo>
                  <a:pt x="24834" y="14521"/>
                </a:lnTo>
                <a:cubicBezTo>
                  <a:pt x="24830" y="15258"/>
                  <a:pt x="24772" y="15990"/>
                  <a:pt x="24630" y="16705"/>
                </a:cubicBezTo>
                <a:cubicBezTo>
                  <a:pt x="24110" y="19384"/>
                  <a:pt x="22821" y="21622"/>
                  <a:pt x="20737" y="23377"/>
                </a:cubicBezTo>
                <a:cubicBezTo>
                  <a:pt x="18698" y="25095"/>
                  <a:pt x="16332" y="26011"/>
                  <a:pt x="13661" y="26073"/>
                </a:cubicBezTo>
                <a:cubicBezTo>
                  <a:pt x="13354" y="26080"/>
                  <a:pt x="13047" y="26083"/>
                  <a:pt x="12740" y="26083"/>
                </a:cubicBezTo>
                <a:cubicBezTo>
                  <a:pt x="12182" y="26083"/>
                  <a:pt x="11624" y="26074"/>
                  <a:pt x="11065" y="26069"/>
                </a:cubicBezTo>
                <a:cubicBezTo>
                  <a:pt x="10267" y="26056"/>
                  <a:pt x="9476" y="25919"/>
                  <a:pt x="8707" y="25711"/>
                </a:cubicBezTo>
                <a:cubicBezTo>
                  <a:pt x="6531" y="25133"/>
                  <a:pt x="4676" y="24014"/>
                  <a:pt x="3158" y="22350"/>
                </a:cubicBezTo>
                <a:cubicBezTo>
                  <a:pt x="1618" y="20661"/>
                  <a:pt x="658" y="18677"/>
                  <a:pt x="296" y="16418"/>
                </a:cubicBezTo>
                <a:cubicBezTo>
                  <a:pt x="250" y="16127"/>
                  <a:pt x="225" y="15823"/>
                  <a:pt x="192" y="15528"/>
                </a:cubicBezTo>
                <a:cubicBezTo>
                  <a:pt x="179" y="15391"/>
                  <a:pt x="138" y="15274"/>
                  <a:pt x="21" y="15183"/>
                </a:cubicBezTo>
                <a:cubicBezTo>
                  <a:pt x="21" y="17446"/>
                  <a:pt x="21" y="19709"/>
                  <a:pt x="0" y="21938"/>
                </a:cubicBezTo>
                <a:cubicBezTo>
                  <a:pt x="67" y="21955"/>
                  <a:pt x="129" y="21980"/>
                  <a:pt x="146" y="22050"/>
                </a:cubicBezTo>
                <a:cubicBezTo>
                  <a:pt x="167" y="22130"/>
                  <a:pt x="183" y="22213"/>
                  <a:pt x="188" y="22296"/>
                </a:cubicBezTo>
                <a:cubicBezTo>
                  <a:pt x="262" y="23182"/>
                  <a:pt x="454" y="24039"/>
                  <a:pt x="741" y="24875"/>
                </a:cubicBezTo>
                <a:cubicBezTo>
                  <a:pt x="1947" y="28415"/>
                  <a:pt x="4884" y="31277"/>
                  <a:pt x="8694" y="32283"/>
                </a:cubicBezTo>
                <a:cubicBezTo>
                  <a:pt x="9335" y="32458"/>
                  <a:pt x="9988" y="32570"/>
                  <a:pt x="10653" y="32625"/>
                </a:cubicBezTo>
                <a:cubicBezTo>
                  <a:pt x="11217" y="32667"/>
                  <a:pt x="11777" y="32683"/>
                  <a:pt x="12336" y="32683"/>
                </a:cubicBezTo>
                <a:cubicBezTo>
                  <a:pt x="12591" y="32683"/>
                  <a:pt x="12845" y="32680"/>
                  <a:pt x="13099" y="32674"/>
                </a:cubicBezTo>
                <a:cubicBezTo>
                  <a:pt x="13727" y="32666"/>
                  <a:pt x="14356" y="32633"/>
                  <a:pt x="14988" y="32541"/>
                </a:cubicBezTo>
                <a:cubicBezTo>
                  <a:pt x="16506" y="32317"/>
                  <a:pt x="17921" y="31818"/>
                  <a:pt x="19231" y="31023"/>
                </a:cubicBezTo>
                <a:cubicBezTo>
                  <a:pt x="21111" y="29883"/>
                  <a:pt x="22559" y="28332"/>
                  <a:pt x="23561" y="26377"/>
                </a:cubicBezTo>
                <a:cubicBezTo>
                  <a:pt x="24397" y="24750"/>
                  <a:pt x="24792" y="23016"/>
                  <a:pt x="24817" y="21194"/>
                </a:cubicBezTo>
                <a:cubicBezTo>
                  <a:pt x="24834" y="20116"/>
                  <a:pt x="24830" y="19035"/>
                  <a:pt x="24826" y="17953"/>
                </a:cubicBezTo>
                <a:cubicBezTo>
                  <a:pt x="24817" y="17221"/>
                  <a:pt x="24896" y="16493"/>
                  <a:pt x="25042" y="15778"/>
                </a:cubicBezTo>
                <a:cubicBezTo>
                  <a:pt x="25450" y="13760"/>
                  <a:pt x="26344" y="11980"/>
                  <a:pt x="27704" y="10441"/>
                </a:cubicBezTo>
                <a:cubicBezTo>
                  <a:pt x="28823" y="9176"/>
                  <a:pt x="30154" y="8207"/>
                  <a:pt x="31702" y="7529"/>
                </a:cubicBezTo>
                <a:cubicBezTo>
                  <a:pt x="33075" y="6926"/>
                  <a:pt x="34510" y="6605"/>
                  <a:pt x="36007" y="6576"/>
                </a:cubicBezTo>
                <a:cubicBezTo>
                  <a:pt x="36323" y="6571"/>
                  <a:pt x="36637" y="6569"/>
                  <a:pt x="36950" y="6569"/>
                </a:cubicBezTo>
                <a:cubicBezTo>
                  <a:pt x="37368" y="6569"/>
                  <a:pt x="37785" y="6572"/>
                  <a:pt x="38203" y="6572"/>
                </a:cubicBezTo>
                <a:cubicBezTo>
                  <a:pt x="38852" y="6572"/>
                  <a:pt x="39497" y="6647"/>
                  <a:pt x="40134" y="6772"/>
                </a:cubicBezTo>
                <a:cubicBezTo>
                  <a:pt x="43008" y="7342"/>
                  <a:pt x="45354" y="8789"/>
                  <a:pt x="47130" y="11110"/>
                </a:cubicBezTo>
                <a:cubicBezTo>
                  <a:pt x="48686" y="13145"/>
                  <a:pt x="49460" y="15457"/>
                  <a:pt x="49476" y="18024"/>
                </a:cubicBezTo>
                <a:cubicBezTo>
                  <a:pt x="49481" y="19055"/>
                  <a:pt x="49481" y="20087"/>
                  <a:pt x="49476" y="21115"/>
                </a:cubicBezTo>
                <a:cubicBezTo>
                  <a:pt x="49476" y="21834"/>
                  <a:pt x="49543" y="22541"/>
                  <a:pt x="49668" y="23248"/>
                </a:cubicBezTo>
                <a:cubicBezTo>
                  <a:pt x="49888" y="24471"/>
                  <a:pt x="50304" y="25620"/>
                  <a:pt x="50899" y="26705"/>
                </a:cubicBezTo>
                <a:cubicBezTo>
                  <a:pt x="51556" y="27891"/>
                  <a:pt x="52392" y="28935"/>
                  <a:pt x="53424" y="29829"/>
                </a:cubicBezTo>
                <a:cubicBezTo>
                  <a:pt x="54714" y="30952"/>
                  <a:pt x="56174" y="31751"/>
                  <a:pt x="57813" y="32221"/>
                </a:cubicBezTo>
                <a:cubicBezTo>
                  <a:pt x="58902" y="32541"/>
                  <a:pt x="60026" y="32670"/>
                  <a:pt x="61161" y="32679"/>
                </a:cubicBezTo>
                <a:cubicBezTo>
                  <a:pt x="61408" y="32683"/>
                  <a:pt x="61656" y="32685"/>
                  <a:pt x="61903" y="32685"/>
                </a:cubicBezTo>
                <a:cubicBezTo>
                  <a:pt x="62419" y="32685"/>
                  <a:pt x="62936" y="32674"/>
                  <a:pt x="63453" y="32637"/>
                </a:cubicBezTo>
                <a:cubicBezTo>
                  <a:pt x="63869" y="32612"/>
                  <a:pt x="64285" y="32566"/>
                  <a:pt x="64689" y="32491"/>
                </a:cubicBezTo>
                <a:cubicBezTo>
                  <a:pt x="66868" y="32092"/>
                  <a:pt x="68786" y="31152"/>
                  <a:pt x="70425" y="29659"/>
                </a:cubicBezTo>
                <a:cubicBezTo>
                  <a:pt x="71864" y="28348"/>
                  <a:pt x="72904" y="26759"/>
                  <a:pt x="73541" y="24917"/>
                </a:cubicBezTo>
                <a:cubicBezTo>
                  <a:pt x="73923" y="23810"/>
                  <a:pt x="74144" y="22670"/>
                  <a:pt x="74148" y="21497"/>
                </a:cubicBezTo>
                <a:cubicBezTo>
                  <a:pt x="74152" y="20586"/>
                  <a:pt x="74152" y="19671"/>
                  <a:pt x="74152" y="18756"/>
                </a:cubicBezTo>
                <a:cubicBezTo>
                  <a:pt x="74152" y="18240"/>
                  <a:pt x="74165" y="17724"/>
                  <a:pt x="74202" y="17213"/>
                </a:cubicBezTo>
                <a:cubicBezTo>
                  <a:pt x="74264" y="16314"/>
                  <a:pt x="74435" y="15432"/>
                  <a:pt x="74709" y="14575"/>
                </a:cubicBezTo>
                <a:cubicBezTo>
                  <a:pt x="75367" y="12537"/>
                  <a:pt x="76502" y="10807"/>
                  <a:pt x="78120" y="9397"/>
                </a:cubicBezTo>
                <a:cubicBezTo>
                  <a:pt x="79302" y="8369"/>
                  <a:pt x="80641" y="7612"/>
                  <a:pt x="82130" y="7130"/>
                </a:cubicBezTo>
                <a:cubicBezTo>
                  <a:pt x="83195" y="6780"/>
                  <a:pt x="84289" y="6589"/>
                  <a:pt x="85413" y="6585"/>
                </a:cubicBezTo>
                <a:cubicBezTo>
                  <a:pt x="85571" y="6584"/>
                  <a:pt x="85729" y="6583"/>
                  <a:pt x="85887" y="6583"/>
                </a:cubicBezTo>
                <a:cubicBezTo>
                  <a:pt x="86319" y="6583"/>
                  <a:pt x="86752" y="6586"/>
                  <a:pt x="87184" y="6586"/>
                </a:cubicBezTo>
                <a:cubicBezTo>
                  <a:pt x="87342" y="6586"/>
                  <a:pt x="87501" y="6586"/>
                  <a:pt x="87659" y="6585"/>
                </a:cubicBezTo>
                <a:cubicBezTo>
                  <a:pt x="87690" y="6584"/>
                  <a:pt x="87721" y="6584"/>
                  <a:pt x="87752" y="6584"/>
                </a:cubicBezTo>
                <a:cubicBezTo>
                  <a:pt x="88240" y="6584"/>
                  <a:pt x="88717" y="6644"/>
                  <a:pt x="89198" y="6722"/>
                </a:cubicBezTo>
                <a:cubicBezTo>
                  <a:pt x="90321" y="6905"/>
                  <a:pt x="91394" y="7250"/>
                  <a:pt x="92413" y="7754"/>
                </a:cubicBezTo>
                <a:cubicBezTo>
                  <a:pt x="93928" y="8502"/>
                  <a:pt x="95217" y="9526"/>
                  <a:pt x="96278" y="10844"/>
                </a:cubicBezTo>
                <a:cubicBezTo>
                  <a:pt x="97297" y="12100"/>
                  <a:pt x="98021" y="13511"/>
                  <a:pt x="98441" y="15075"/>
                </a:cubicBezTo>
                <a:cubicBezTo>
                  <a:pt x="98715" y="16090"/>
                  <a:pt x="98836" y="17130"/>
                  <a:pt x="98849" y="18178"/>
                </a:cubicBezTo>
                <a:cubicBezTo>
                  <a:pt x="98857" y="19297"/>
                  <a:pt x="98853" y="20412"/>
                  <a:pt x="98857" y="21522"/>
                </a:cubicBezTo>
                <a:cubicBezTo>
                  <a:pt x="98861" y="22645"/>
                  <a:pt x="99065" y="23739"/>
                  <a:pt x="99423" y="24800"/>
                </a:cubicBezTo>
                <a:cubicBezTo>
                  <a:pt x="100113" y="26847"/>
                  <a:pt x="101278" y="28577"/>
                  <a:pt x="102938" y="29971"/>
                </a:cubicBezTo>
                <a:cubicBezTo>
                  <a:pt x="104219" y="31048"/>
                  <a:pt x="105662" y="31801"/>
                  <a:pt x="107272" y="32258"/>
                </a:cubicBezTo>
                <a:cubicBezTo>
                  <a:pt x="108299" y="32558"/>
                  <a:pt x="109356" y="32666"/>
                  <a:pt x="110421" y="32687"/>
                </a:cubicBezTo>
                <a:cubicBezTo>
                  <a:pt x="110700" y="32693"/>
                  <a:pt x="110978" y="32697"/>
                  <a:pt x="111257" y="32697"/>
                </a:cubicBezTo>
                <a:cubicBezTo>
                  <a:pt x="111759" y="32697"/>
                  <a:pt x="112260" y="32684"/>
                  <a:pt x="112763" y="32649"/>
                </a:cubicBezTo>
                <a:cubicBezTo>
                  <a:pt x="113395" y="32604"/>
                  <a:pt x="114015" y="32516"/>
                  <a:pt x="114635" y="32375"/>
                </a:cubicBezTo>
                <a:cubicBezTo>
                  <a:pt x="115367" y="32209"/>
                  <a:pt x="116074" y="31967"/>
                  <a:pt x="116756" y="31655"/>
                </a:cubicBezTo>
                <a:cubicBezTo>
                  <a:pt x="116867" y="31608"/>
                  <a:pt x="116978" y="31530"/>
                  <a:pt x="117111" y="31530"/>
                </a:cubicBezTo>
                <a:cubicBezTo>
                  <a:pt x="117117" y="31530"/>
                  <a:pt x="117124" y="31530"/>
                  <a:pt x="117131" y="31531"/>
                </a:cubicBezTo>
                <a:lnTo>
                  <a:pt x="117131" y="24850"/>
                </a:lnTo>
                <a:cubicBezTo>
                  <a:pt x="116998" y="24921"/>
                  <a:pt x="116873" y="25004"/>
                  <a:pt x="116740" y="25066"/>
                </a:cubicBezTo>
                <a:cubicBezTo>
                  <a:pt x="116478" y="25183"/>
                  <a:pt x="116220" y="25291"/>
                  <a:pt x="115953" y="25391"/>
                </a:cubicBezTo>
                <a:cubicBezTo>
                  <a:pt x="114855" y="25790"/>
                  <a:pt x="113724" y="26040"/>
                  <a:pt x="112547" y="26060"/>
                </a:cubicBezTo>
                <a:cubicBezTo>
                  <a:pt x="112115" y="26068"/>
                  <a:pt x="111683" y="26071"/>
                  <a:pt x="111251" y="26071"/>
                </a:cubicBezTo>
                <a:cubicBezTo>
                  <a:pt x="110753" y="26071"/>
                  <a:pt x="110254" y="26067"/>
                  <a:pt x="109755" y="26060"/>
                </a:cubicBezTo>
                <a:cubicBezTo>
                  <a:pt x="108940" y="26052"/>
                  <a:pt x="108133" y="25911"/>
                  <a:pt x="107347" y="25690"/>
                </a:cubicBezTo>
                <a:cubicBezTo>
                  <a:pt x="104161" y="24796"/>
                  <a:pt x="101764" y="22891"/>
                  <a:pt x="100184" y="19987"/>
                </a:cubicBezTo>
                <a:cubicBezTo>
                  <a:pt x="99335" y="18427"/>
                  <a:pt x="98894" y="16755"/>
                  <a:pt x="98853" y="14975"/>
                </a:cubicBezTo>
                <a:cubicBezTo>
                  <a:pt x="98849" y="14746"/>
                  <a:pt x="98849" y="14513"/>
                  <a:pt x="98849" y="14280"/>
                </a:cubicBezTo>
                <a:cubicBezTo>
                  <a:pt x="98849" y="13348"/>
                  <a:pt x="98857" y="12417"/>
                  <a:pt x="98849" y="11485"/>
                </a:cubicBezTo>
                <a:cubicBezTo>
                  <a:pt x="98836" y="10432"/>
                  <a:pt x="98703" y="9397"/>
                  <a:pt x="98416" y="8382"/>
                </a:cubicBezTo>
                <a:cubicBezTo>
                  <a:pt x="97422" y="4867"/>
                  <a:pt x="94818" y="2017"/>
                  <a:pt x="91398" y="728"/>
                </a:cubicBezTo>
                <a:cubicBezTo>
                  <a:pt x="90209" y="283"/>
                  <a:pt x="88977" y="21"/>
                  <a:pt x="87705" y="8"/>
                </a:cubicBezTo>
                <a:cubicBezTo>
                  <a:pt x="87346" y="2"/>
                  <a:pt x="86986" y="0"/>
                  <a:pt x="866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8"/>
          <p:cNvSpPr/>
          <p:nvPr/>
        </p:nvSpPr>
        <p:spPr>
          <a:xfrm>
            <a:off x="431" y="4513875"/>
            <a:ext cx="2401900" cy="708965"/>
          </a:xfrm>
          <a:custGeom>
            <a:avLst/>
            <a:gdLst/>
            <a:ahLst/>
            <a:cxnLst/>
            <a:rect l="l" t="t" r="r" b="b"/>
            <a:pathLst>
              <a:path w="117123" h="34571" extrusionOk="0">
                <a:moveTo>
                  <a:pt x="87607" y="1"/>
                </a:moveTo>
                <a:cubicBezTo>
                  <a:pt x="87568" y="1"/>
                  <a:pt x="87528" y="1"/>
                  <a:pt x="87488" y="2"/>
                </a:cubicBezTo>
                <a:cubicBezTo>
                  <a:pt x="87167" y="7"/>
                  <a:pt x="86846" y="9"/>
                  <a:pt x="86525" y="9"/>
                </a:cubicBezTo>
                <a:cubicBezTo>
                  <a:pt x="86097" y="9"/>
                  <a:pt x="85670" y="6"/>
                  <a:pt x="85242" y="6"/>
                </a:cubicBezTo>
                <a:cubicBezTo>
                  <a:pt x="84963" y="6"/>
                  <a:pt x="84680" y="14"/>
                  <a:pt x="84401" y="73"/>
                </a:cubicBezTo>
                <a:cubicBezTo>
                  <a:pt x="84127" y="131"/>
                  <a:pt x="83844" y="152"/>
                  <a:pt x="83565" y="197"/>
                </a:cubicBezTo>
                <a:cubicBezTo>
                  <a:pt x="83387" y="231"/>
                  <a:pt x="83203" y="260"/>
                  <a:pt x="83029" y="301"/>
                </a:cubicBezTo>
                <a:cubicBezTo>
                  <a:pt x="82234" y="489"/>
                  <a:pt x="81465" y="759"/>
                  <a:pt x="80724" y="1108"/>
                </a:cubicBezTo>
                <a:cubicBezTo>
                  <a:pt x="80142" y="1383"/>
                  <a:pt x="79572" y="1695"/>
                  <a:pt x="79056" y="2094"/>
                </a:cubicBezTo>
                <a:cubicBezTo>
                  <a:pt x="78994" y="2148"/>
                  <a:pt x="78919" y="2194"/>
                  <a:pt x="78852" y="2240"/>
                </a:cubicBezTo>
                <a:cubicBezTo>
                  <a:pt x="78802" y="2277"/>
                  <a:pt x="78744" y="2315"/>
                  <a:pt x="78690" y="2356"/>
                </a:cubicBezTo>
                <a:cubicBezTo>
                  <a:pt x="78203" y="2756"/>
                  <a:pt x="77692" y="3134"/>
                  <a:pt x="77276" y="3613"/>
                </a:cubicBezTo>
                <a:cubicBezTo>
                  <a:pt x="76951" y="3987"/>
                  <a:pt x="76627" y="4370"/>
                  <a:pt x="76336" y="4773"/>
                </a:cubicBezTo>
                <a:cubicBezTo>
                  <a:pt x="75899" y="5368"/>
                  <a:pt x="75545" y="6000"/>
                  <a:pt x="75229" y="6662"/>
                </a:cubicBezTo>
                <a:cubicBezTo>
                  <a:pt x="74871" y="7415"/>
                  <a:pt x="74618" y="8205"/>
                  <a:pt x="74422" y="9016"/>
                </a:cubicBezTo>
                <a:cubicBezTo>
                  <a:pt x="74318" y="9453"/>
                  <a:pt x="74235" y="9890"/>
                  <a:pt x="74218" y="10343"/>
                </a:cubicBezTo>
                <a:cubicBezTo>
                  <a:pt x="74214" y="10410"/>
                  <a:pt x="74214" y="10476"/>
                  <a:pt x="74198" y="10539"/>
                </a:cubicBezTo>
                <a:cubicBezTo>
                  <a:pt x="74114" y="10884"/>
                  <a:pt x="74127" y="11233"/>
                  <a:pt x="74127" y="11578"/>
                </a:cubicBezTo>
                <a:cubicBezTo>
                  <a:pt x="74127" y="12697"/>
                  <a:pt x="74114" y="13812"/>
                  <a:pt x="74131" y="14923"/>
                </a:cubicBezTo>
                <a:cubicBezTo>
                  <a:pt x="74135" y="15459"/>
                  <a:pt x="74065" y="15984"/>
                  <a:pt x="73985" y="16508"/>
                </a:cubicBezTo>
                <a:cubicBezTo>
                  <a:pt x="73790" y="17839"/>
                  <a:pt x="73320" y="19083"/>
                  <a:pt x="72671" y="20251"/>
                </a:cubicBezTo>
                <a:cubicBezTo>
                  <a:pt x="72334" y="20863"/>
                  <a:pt x="71943" y="21445"/>
                  <a:pt x="71485" y="21974"/>
                </a:cubicBezTo>
                <a:cubicBezTo>
                  <a:pt x="71244" y="22248"/>
                  <a:pt x="71011" y="22531"/>
                  <a:pt x="70753" y="22785"/>
                </a:cubicBezTo>
                <a:cubicBezTo>
                  <a:pt x="70134" y="23388"/>
                  <a:pt x="69464" y="23933"/>
                  <a:pt x="68723" y="24386"/>
                </a:cubicBezTo>
                <a:cubicBezTo>
                  <a:pt x="68357" y="24611"/>
                  <a:pt x="67966" y="24798"/>
                  <a:pt x="67579" y="24994"/>
                </a:cubicBezTo>
                <a:cubicBezTo>
                  <a:pt x="67093" y="25251"/>
                  <a:pt x="66573" y="25426"/>
                  <a:pt x="66053" y="25597"/>
                </a:cubicBezTo>
                <a:cubicBezTo>
                  <a:pt x="65595" y="25755"/>
                  <a:pt x="65121" y="25859"/>
                  <a:pt x="64647" y="25938"/>
                </a:cubicBezTo>
                <a:cubicBezTo>
                  <a:pt x="64310" y="25994"/>
                  <a:pt x="63970" y="26057"/>
                  <a:pt x="63624" y="26057"/>
                </a:cubicBezTo>
                <a:cubicBezTo>
                  <a:pt x="63585" y="26057"/>
                  <a:pt x="63546" y="26056"/>
                  <a:pt x="63507" y="26054"/>
                </a:cubicBezTo>
                <a:cubicBezTo>
                  <a:pt x="63491" y="26053"/>
                  <a:pt x="63476" y="26053"/>
                  <a:pt x="63460" y="26053"/>
                </a:cubicBezTo>
                <a:cubicBezTo>
                  <a:pt x="63409" y="26053"/>
                  <a:pt x="63359" y="26058"/>
                  <a:pt x="63312" y="26071"/>
                </a:cubicBezTo>
                <a:cubicBezTo>
                  <a:pt x="63049" y="26131"/>
                  <a:pt x="62787" y="26138"/>
                  <a:pt x="62523" y="26138"/>
                </a:cubicBezTo>
                <a:cubicBezTo>
                  <a:pt x="62439" y="26138"/>
                  <a:pt x="62355" y="26138"/>
                  <a:pt x="62272" y="26138"/>
                </a:cubicBezTo>
                <a:lnTo>
                  <a:pt x="61124" y="26138"/>
                </a:lnTo>
                <a:cubicBezTo>
                  <a:pt x="60874" y="26138"/>
                  <a:pt x="60624" y="26138"/>
                  <a:pt x="60379" y="26083"/>
                </a:cubicBezTo>
                <a:cubicBezTo>
                  <a:pt x="60296" y="26067"/>
                  <a:pt x="60213" y="26054"/>
                  <a:pt x="60129" y="26054"/>
                </a:cubicBezTo>
                <a:cubicBezTo>
                  <a:pt x="60109" y="26055"/>
                  <a:pt x="60089" y="26055"/>
                  <a:pt x="60068" y="26055"/>
                </a:cubicBezTo>
                <a:cubicBezTo>
                  <a:pt x="59570" y="26055"/>
                  <a:pt x="59086" y="25959"/>
                  <a:pt x="58599" y="25859"/>
                </a:cubicBezTo>
                <a:cubicBezTo>
                  <a:pt x="57817" y="25697"/>
                  <a:pt x="57055" y="25451"/>
                  <a:pt x="56327" y="25127"/>
                </a:cubicBezTo>
                <a:cubicBezTo>
                  <a:pt x="55479" y="24740"/>
                  <a:pt x="54676" y="24278"/>
                  <a:pt x="53940" y="23696"/>
                </a:cubicBezTo>
                <a:cubicBezTo>
                  <a:pt x="53769" y="23567"/>
                  <a:pt x="53607" y="23421"/>
                  <a:pt x="53449" y="23280"/>
                </a:cubicBezTo>
                <a:cubicBezTo>
                  <a:pt x="53378" y="23226"/>
                  <a:pt x="53328" y="23159"/>
                  <a:pt x="53266" y="23109"/>
                </a:cubicBezTo>
                <a:cubicBezTo>
                  <a:pt x="52954" y="22860"/>
                  <a:pt x="52692" y="22556"/>
                  <a:pt x="52421" y="22265"/>
                </a:cubicBezTo>
                <a:cubicBezTo>
                  <a:pt x="51810" y="21599"/>
                  <a:pt x="51311" y="20863"/>
                  <a:pt x="50882" y="20064"/>
                </a:cubicBezTo>
                <a:cubicBezTo>
                  <a:pt x="50836" y="19977"/>
                  <a:pt x="50795" y="19890"/>
                  <a:pt x="50749" y="19802"/>
                </a:cubicBezTo>
                <a:cubicBezTo>
                  <a:pt x="50287" y="18941"/>
                  <a:pt x="49984" y="18026"/>
                  <a:pt x="49772" y="17086"/>
                </a:cubicBezTo>
                <a:cubicBezTo>
                  <a:pt x="49684" y="16695"/>
                  <a:pt x="49605" y="16308"/>
                  <a:pt x="49584" y="15905"/>
                </a:cubicBezTo>
                <a:cubicBezTo>
                  <a:pt x="49580" y="15855"/>
                  <a:pt x="49580" y="15801"/>
                  <a:pt x="49568" y="15755"/>
                </a:cubicBezTo>
                <a:cubicBezTo>
                  <a:pt x="49476" y="15364"/>
                  <a:pt x="49489" y="14964"/>
                  <a:pt x="49489" y="14565"/>
                </a:cubicBezTo>
                <a:cubicBezTo>
                  <a:pt x="49485" y="13467"/>
                  <a:pt x="49480" y="12369"/>
                  <a:pt x="49489" y="11275"/>
                </a:cubicBezTo>
                <a:cubicBezTo>
                  <a:pt x="49501" y="10518"/>
                  <a:pt x="49385" y="9786"/>
                  <a:pt x="49231" y="9053"/>
                </a:cubicBezTo>
                <a:cubicBezTo>
                  <a:pt x="48998" y="7959"/>
                  <a:pt x="48603" y="6920"/>
                  <a:pt x="48062" y="5938"/>
                </a:cubicBezTo>
                <a:cubicBezTo>
                  <a:pt x="47721" y="5331"/>
                  <a:pt x="47326" y="4756"/>
                  <a:pt x="46881" y="4216"/>
                </a:cubicBezTo>
                <a:cubicBezTo>
                  <a:pt x="46606" y="3883"/>
                  <a:pt x="46302" y="3571"/>
                  <a:pt x="46007" y="3259"/>
                </a:cubicBezTo>
                <a:cubicBezTo>
                  <a:pt x="45699" y="2935"/>
                  <a:pt x="45354" y="2648"/>
                  <a:pt x="44992" y="2377"/>
                </a:cubicBezTo>
                <a:cubicBezTo>
                  <a:pt x="43536" y="1279"/>
                  <a:pt x="41922" y="534"/>
                  <a:pt x="40121" y="202"/>
                </a:cubicBezTo>
                <a:cubicBezTo>
                  <a:pt x="39496" y="85"/>
                  <a:pt x="38871" y="5"/>
                  <a:pt x="38232" y="5"/>
                </a:cubicBezTo>
                <a:cubicBezTo>
                  <a:pt x="38186" y="5"/>
                  <a:pt x="38141" y="5"/>
                  <a:pt x="38095" y="6"/>
                </a:cubicBezTo>
                <a:cubicBezTo>
                  <a:pt x="37801" y="13"/>
                  <a:pt x="37507" y="15"/>
                  <a:pt x="37215" y="15"/>
                </a:cubicBezTo>
                <a:cubicBezTo>
                  <a:pt x="36776" y="15"/>
                  <a:pt x="36338" y="10"/>
                  <a:pt x="35899" y="10"/>
                </a:cubicBezTo>
                <a:cubicBezTo>
                  <a:pt x="35649" y="10"/>
                  <a:pt x="35404" y="31"/>
                  <a:pt x="35154" y="73"/>
                </a:cubicBezTo>
                <a:cubicBezTo>
                  <a:pt x="34830" y="131"/>
                  <a:pt x="34497" y="152"/>
                  <a:pt x="34168" y="214"/>
                </a:cubicBezTo>
                <a:cubicBezTo>
                  <a:pt x="33170" y="410"/>
                  <a:pt x="32209" y="722"/>
                  <a:pt x="31294" y="1175"/>
                </a:cubicBezTo>
                <a:cubicBezTo>
                  <a:pt x="30724" y="1458"/>
                  <a:pt x="30175" y="1761"/>
                  <a:pt x="29659" y="2132"/>
                </a:cubicBezTo>
                <a:cubicBezTo>
                  <a:pt x="29285" y="2402"/>
                  <a:pt x="28915" y="2689"/>
                  <a:pt x="28582" y="3018"/>
                </a:cubicBezTo>
                <a:cubicBezTo>
                  <a:pt x="28407" y="3192"/>
                  <a:pt x="28237" y="3371"/>
                  <a:pt x="28053" y="3542"/>
                </a:cubicBezTo>
                <a:cubicBezTo>
                  <a:pt x="27592" y="3974"/>
                  <a:pt x="27188" y="4465"/>
                  <a:pt x="26843" y="4994"/>
                </a:cubicBezTo>
                <a:cubicBezTo>
                  <a:pt x="26327" y="5771"/>
                  <a:pt x="25857" y="6574"/>
                  <a:pt x="25553" y="7460"/>
                </a:cubicBezTo>
                <a:cubicBezTo>
                  <a:pt x="25333" y="8093"/>
                  <a:pt x="25117" y="8721"/>
                  <a:pt x="25013" y="9382"/>
                </a:cubicBezTo>
                <a:cubicBezTo>
                  <a:pt x="24934" y="9902"/>
                  <a:pt x="24846" y="10426"/>
                  <a:pt x="24850" y="10963"/>
                </a:cubicBezTo>
                <a:cubicBezTo>
                  <a:pt x="24859" y="12078"/>
                  <a:pt x="24850" y="13192"/>
                  <a:pt x="24850" y="14303"/>
                </a:cubicBezTo>
                <a:cubicBezTo>
                  <a:pt x="24850" y="14553"/>
                  <a:pt x="24850" y="14802"/>
                  <a:pt x="24796" y="15048"/>
                </a:cubicBezTo>
                <a:cubicBezTo>
                  <a:pt x="24776" y="15143"/>
                  <a:pt x="24767" y="15247"/>
                  <a:pt x="24767" y="15343"/>
                </a:cubicBezTo>
                <a:cubicBezTo>
                  <a:pt x="24746" y="16591"/>
                  <a:pt x="24418" y="17768"/>
                  <a:pt x="23981" y="18929"/>
                </a:cubicBezTo>
                <a:cubicBezTo>
                  <a:pt x="23628" y="19869"/>
                  <a:pt x="23099" y="20709"/>
                  <a:pt x="22513" y="21520"/>
                </a:cubicBezTo>
                <a:cubicBezTo>
                  <a:pt x="22255" y="21882"/>
                  <a:pt x="21976" y="22236"/>
                  <a:pt x="21643" y="22539"/>
                </a:cubicBezTo>
                <a:cubicBezTo>
                  <a:pt x="21469" y="22702"/>
                  <a:pt x="21315" y="22868"/>
                  <a:pt x="21148" y="23034"/>
                </a:cubicBezTo>
                <a:cubicBezTo>
                  <a:pt x="20803" y="23380"/>
                  <a:pt x="20429" y="23679"/>
                  <a:pt x="20029" y="23949"/>
                </a:cubicBezTo>
                <a:cubicBezTo>
                  <a:pt x="19630" y="24220"/>
                  <a:pt x="19222" y="24482"/>
                  <a:pt x="18806" y="24723"/>
                </a:cubicBezTo>
                <a:cubicBezTo>
                  <a:pt x="18561" y="24869"/>
                  <a:pt x="18307" y="24989"/>
                  <a:pt x="18049" y="25106"/>
                </a:cubicBezTo>
                <a:cubicBezTo>
                  <a:pt x="17301" y="25430"/>
                  <a:pt x="16531" y="25692"/>
                  <a:pt x="15728" y="25863"/>
                </a:cubicBezTo>
                <a:cubicBezTo>
                  <a:pt x="15264" y="25965"/>
                  <a:pt x="14803" y="26063"/>
                  <a:pt x="14327" y="26063"/>
                </a:cubicBezTo>
                <a:cubicBezTo>
                  <a:pt x="14317" y="26063"/>
                  <a:pt x="14307" y="26063"/>
                  <a:pt x="14297" y="26063"/>
                </a:cubicBezTo>
                <a:cubicBezTo>
                  <a:pt x="14202" y="26063"/>
                  <a:pt x="14098" y="26067"/>
                  <a:pt x="14002" y="26088"/>
                </a:cubicBezTo>
                <a:cubicBezTo>
                  <a:pt x="13739" y="26147"/>
                  <a:pt x="13477" y="26150"/>
                  <a:pt x="13208" y="26150"/>
                </a:cubicBezTo>
                <a:cubicBezTo>
                  <a:pt x="13175" y="26150"/>
                  <a:pt x="13141" y="26150"/>
                  <a:pt x="13107" y="26150"/>
                </a:cubicBezTo>
                <a:lnTo>
                  <a:pt x="11860" y="26150"/>
                </a:lnTo>
                <a:cubicBezTo>
                  <a:pt x="11789" y="26151"/>
                  <a:pt x="11719" y="26152"/>
                  <a:pt x="11648" y="26152"/>
                </a:cubicBezTo>
                <a:cubicBezTo>
                  <a:pt x="11421" y="26152"/>
                  <a:pt x="11194" y="26142"/>
                  <a:pt x="10965" y="26088"/>
                </a:cubicBezTo>
                <a:cubicBezTo>
                  <a:pt x="10915" y="26075"/>
                  <a:pt x="10861" y="26071"/>
                  <a:pt x="10815" y="26071"/>
                </a:cubicBezTo>
                <a:cubicBezTo>
                  <a:pt x="10781" y="26073"/>
                  <a:pt x="10746" y="26074"/>
                  <a:pt x="10711" y="26074"/>
                </a:cubicBezTo>
                <a:cubicBezTo>
                  <a:pt x="10344" y="26074"/>
                  <a:pt x="9987" y="25981"/>
                  <a:pt x="9626" y="25950"/>
                </a:cubicBezTo>
                <a:cubicBezTo>
                  <a:pt x="9580" y="25946"/>
                  <a:pt x="9526" y="25942"/>
                  <a:pt x="9480" y="25930"/>
                </a:cubicBezTo>
                <a:cubicBezTo>
                  <a:pt x="8403" y="25697"/>
                  <a:pt x="7359" y="25376"/>
                  <a:pt x="6381" y="24856"/>
                </a:cubicBezTo>
                <a:cubicBezTo>
                  <a:pt x="5703" y="24494"/>
                  <a:pt x="5067" y="24078"/>
                  <a:pt x="4464" y="23608"/>
                </a:cubicBezTo>
                <a:cubicBezTo>
                  <a:pt x="3935" y="23192"/>
                  <a:pt x="3478" y="22714"/>
                  <a:pt x="3016" y="22236"/>
                </a:cubicBezTo>
                <a:cubicBezTo>
                  <a:pt x="2808" y="22019"/>
                  <a:pt x="2621" y="21786"/>
                  <a:pt x="2450" y="21541"/>
                </a:cubicBezTo>
                <a:cubicBezTo>
                  <a:pt x="2013" y="20930"/>
                  <a:pt x="1593" y="20310"/>
                  <a:pt x="1281" y="19628"/>
                </a:cubicBezTo>
                <a:cubicBezTo>
                  <a:pt x="807" y="18617"/>
                  <a:pt x="458" y="17564"/>
                  <a:pt x="291" y="16454"/>
                </a:cubicBezTo>
                <a:cubicBezTo>
                  <a:pt x="246" y="16125"/>
                  <a:pt x="191" y="15796"/>
                  <a:pt x="187" y="15464"/>
                </a:cubicBezTo>
                <a:cubicBezTo>
                  <a:pt x="183" y="15339"/>
                  <a:pt x="121" y="15247"/>
                  <a:pt x="0" y="15193"/>
                </a:cubicBezTo>
                <a:lnTo>
                  <a:pt x="0" y="23675"/>
                </a:lnTo>
                <a:cubicBezTo>
                  <a:pt x="117" y="23762"/>
                  <a:pt x="162" y="23883"/>
                  <a:pt x="187" y="24012"/>
                </a:cubicBezTo>
                <a:cubicBezTo>
                  <a:pt x="216" y="24307"/>
                  <a:pt x="246" y="24607"/>
                  <a:pt x="291" y="24902"/>
                </a:cubicBezTo>
                <a:cubicBezTo>
                  <a:pt x="649" y="27169"/>
                  <a:pt x="1610" y="29145"/>
                  <a:pt x="3149" y="30834"/>
                </a:cubicBezTo>
                <a:cubicBezTo>
                  <a:pt x="4663" y="32498"/>
                  <a:pt x="6527" y="33617"/>
                  <a:pt x="8698" y="34199"/>
                </a:cubicBezTo>
                <a:cubicBezTo>
                  <a:pt x="9472" y="34403"/>
                  <a:pt x="10258" y="34540"/>
                  <a:pt x="11061" y="34553"/>
                </a:cubicBezTo>
                <a:cubicBezTo>
                  <a:pt x="11619" y="34558"/>
                  <a:pt x="12178" y="34567"/>
                  <a:pt x="12735" y="34567"/>
                </a:cubicBezTo>
                <a:cubicBezTo>
                  <a:pt x="13041" y="34567"/>
                  <a:pt x="13347" y="34564"/>
                  <a:pt x="13652" y="34557"/>
                </a:cubicBezTo>
                <a:cubicBezTo>
                  <a:pt x="16327" y="34494"/>
                  <a:pt x="18694" y="33583"/>
                  <a:pt x="20732" y="31865"/>
                </a:cubicBezTo>
                <a:cubicBezTo>
                  <a:pt x="22816" y="30106"/>
                  <a:pt x="24106" y="27864"/>
                  <a:pt x="24626" y="25193"/>
                </a:cubicBezTo>
                <a:cubicBezTo>
                  <a:pt x="24767" y="24469"/>
                  <a:pt x="24830" y="23741"/>
                  <a:pt x="24830" y="23009"/>
                </a:cubicBezTo>
                <a:cubicBezTo>
                  <a:pt x="24830" y="21994"/>
                  <a:pt x="24821" y="20979"/>
                  <a:pt x="24830" y="19969"/>
                </a:cubicBezTo>
                <a:cubicBezTo>
                  <a:pt x="24830" y="19453"/>
                  <a:pt x="24855" y="18941"/>
                  <a:pt x="24921" y="18430"/>
                </a:cubicBezTo>
                <a:cubicBezTo>
                  <a:pt x="25100" y="17148"/>
                  <a:pt x="25462" y="15925"/>
                  <a:pt x="26061" y="14781"/>
                </a:cubicBezTo>
                <a:cubicBezTo>
                  <a:pt x="27662" y="11732"/>
                  <a:pt x="30125" y="9744"/>
                  <a:pt x="33449" y="8841"/>
                </a:cubicBezTo>
                <a:cubicBezTo>
                  <a:pt x="34285" y="8617"/>
                  <a:pt x="35146" y="8492"/>
                  <a:pt x="36011" y="8492"/>
                </a:cubicBezTo>
                <a:cubicBezTo>
                  <a:pt x="36521" y="8492"/>
                  <a:pt x="37032" y="8490"/>
                  <a:pt x="37542" y="8490"/>
                </a:cubicBezTo>
                <a:cubicBezTo>
                  <a:pt x="37797" y="8490"/>
                  <a:pt x="38052" y="8491"/>
                  <a:pt x="38307" y="8492"/>
                </a:cubicBezTo>
                <a:cubicBezTo>
                  <a:pt x="39618" y="8500"/>
                  <a:pt x="40878" y="8766"/>
                  <a:pt x="42101" y="9237"/>
                </a:cubicBezTo>
                <a:cubicBezTo>
                  <a:pt x="45678" y="10609"/>
                  <a:pt x="48457" y="13712"/>
                  <a:pt x="49268" y="17693"/>
                </a:cubicBezTo>
                <a:cubicBezTo>
                  <a:pt x="49418" y="18434"/>
                  <a:pt x="49501" y="19170"/>
                  <a:pt x="49497" y="19927"/>
                </a:cubicBezTo>
                <a:cubicBezTo>
                  <a:pt x="49489" y="21021"/>
                  <a:pt x="49489" y="22119"/>
                  <a:pt x="49497" y="23217"/>
                </a:cubicBezTo>
                <a:cubicBezTo>
                  <a:pt x="49501" y="24611"/>
                  <a:pt x="49772" y="25959"/>
                  <a:pt x="50275" y="27256"/>
                </a:cubicBezTo>
                <a:cubicBezTo>
                  <a:pt x="51539" y="30518"/>
                  <a:pt x="54435" y="33409"/>
                  <a:pt x="58536" y="34320"/>
                </a:cubicBezTo>
                <a:cubicBezTo>
                  <a:pt x="59189" y="34465"/>
                  <a:pt x="59846" y="34561"/>
                  <a:pt x="60512" y="34561"/>
                </a:cubicBezTo>
                <a:cubicBezTo>
                  <a:pt x="61021" y="34566"/>
                  <a:pt x="61530" y="34571"/>
                  <a:pt x="62039" y="34571"/>
                </a:cubicBezTo>
                <a:cubicBezTo>
                  <a:pt x="62411" y="34571"/>
                  <a:pt x="62783" y="34568"/>
                  <a:pt x="63153" y="34561"/>
                </a:cubicBezTo>
                <a:cubicBezTo>
                  <a:pt x="64347" y="34540"/>
                  <a:pt x="65495" y="34291"/>
                  <a:pt x="66614" y="33887"/>
                </a:cubicBezTo>
                <a:cubicBezTo>
                  <a:pt x="70296" y="32539"/>
                  <a:pt x="73041" y="29420"/>
                  <a:pt x="73898" y="25588"/>
                </a:cubicBezTo>
                <a:cubicBezTo>
                  <a:pt x="74048" y="24906"/>
                  <a:pt x="74148" y="24216"/>
                  <a:pt x="74152" y="23513"/>
                </a:cubicBezTo>
                <a:cubicBezTo>
                  <a:pt x="74156" y="22847"/>
                  <a:pt x="74164" y="22182"/>
                  <a:pt x="74164" y="21516"/>
                </a:cubicBezTo>
                <a:cubicBezTo>
                  <a:pt x="74164" y="21000"/>
                  <a:pt x="74156" y="20489"/>
                  <a:pt x="74164" y="19973"/>
                </a:cubicBezTo>
                <a:cubicBezTo>
                  <a:pt x="74177" y="18662"/>
                  <a:pt x="74381" y="17394"/>
                  <a:pt x="74817" y="16154"/>
                </a:cubicBezTo>
                <a:cubicBezTo>
                  <a:pt x="76078" y="12573"/>
                  <a:pt x="79056" y="9860"/>
                  <a:pt x="82600" y="8891"/>
                </a:cubicBezTo>
                <a:cubicBezTo>
                  <a:pt x="83486" y="8654"/>
                  <a:pt x="84385" y="8496"/>
                  <a:pt x="85304" y="8492"/>
                </a:cubicBezTo>
                <a:cubicBezTo>
                  <a:pt x="85789" y="8489"/>
                  <a:pt x="86275" y="8485"/>
                  <a:pt x="86759" y="8485"/>
                </a:cubicBezTo>
                <a:cubicBezTo>
                  <a:pt x="87072" y="8485"/>
                  <a:pt x="87384" y="8487"/>
                  <a:pt x="87696" y="8492"/>
                </a:cubicBezTo>
                <a:cubicBezTo>
                  <a:pt x="88973" y="8509"/>
                  <a:pt x="90204" y="8766"/>
                  <a:pt x="91394" y="9216"/>
                </a:cubicBezTo>
                <a:cubicBezTo>
                  <a:pt x="94818" y="10497"/>
                  <a:pt x="97417" y="13346"/>
                  <a:pt x="98407" y="16870"/>
                </a:cubicBezTo>
                <a:cubicBezTo>
                  <a:pt x="98694" y="17889"/>
                  <a:pt x="98832" y="18920"/>
                  <a:pt x="98840" y="19973"/>
                </a:cubicBezTo>
                <a:cubicBezTo>
                  <a:pt x="98844" y="20905"/>
                  <a:pt x="98840" y="21832"/>
                  <a:pt x="98840" y="22764"/>
                </a:cubicBezTo>
                <a:cubicBezTo>
                  <a:pt x="98840" y="22993"/>
                  <a:pt x="98840" y="23226"/>
                  <a:pt x="98844" y="23463"/>
                </a:cubicBezTo>
                <a:cubicBezTo>
                  <a:pt x="98886" y="25239"/>
                  <a:pt x="99331" y="26920"/>
                  <a:pt x="100175" y="28475"/>
                </a:cubicBezTo>
                <a:cubicBezTo>
                  <a:pt x="101764" y="31375"/>
                  <a:pt x="104156" y="33284"/>
                  <a:pt x="107343" y="34178"/>
                </a:cubicBezTo>
                <a:cubicBezTo>
                  <a:pt x="108129" y="34395"/>
                  <a:pt x="108936" y="34536"/>
                  <a:pt x="109751" y="34548"/>
                </a:cubicBezTo>
                <a:cubicBezTo>
                  <a:pt x="110260" y="34553"/>
                  <a:pt x="110770" y="34556"/>
                  <a:pt x="111281" y="34556"/>
                </a:cubicBezTo>
                <a:cubicBezTo>
                  <a:pt x="111701" y="34556"/>
                  <a:pt x="112122" y="34554"/>
                  <a:pt x="112542" y="34548"/>
                </a:cubicBezTo>
                <a:cubicBezTo>
                  <a:pt x="113711" y="34528"/>
                  <a:pt x="114847" y="34278"/>
                  <a:pt x="115949" y="33875"/>
                </a:cubicBezTo>
                <a:cubicBezTo>
                  <a:pt x="116211" y="33779"/>
                  <a:pt x="116473" y="33667"/>
                  <a:pt x="116731" y="33554"/>
                </a:cubicBezTo>
                <a:cubicBezTo>
                  <a:pt x="116868" y="33492"/>
                  <a:pt x="116993" y="33409"/>
                  <a:pt x="117122" y="33334"/>
                </a:cubicBezTo>
                <a:lnTo>
                  <a:pt x="117122" y="24952"/>
                </a:lnTo>
                <a:cubicBezTo>
                  <a:pt x="117014" y="24994"/>
                  <a:pt x="116897" y="25027"/>
                  <a:pt x="116793" y="25073"/>
                </a:cubicBezTo>
                <a:cubicBezTo>
                  <a:pt x="115837" y="25509"/>
                  <a:pt x="114847" y="25817"/>
                  <a:pt x="113798" y="25971"/>
                </a:cubicBezTo>
                <a:cubicBezTo>
                  <a:pt x="113520" y="26013"/>
                  <a:pt x="113245" y="26054"/>
                  <a:pt x="112958" y="26054"/>
                </a:cubicBezTo>
                <a:cubicBezTo>
                  <a:pt x="112858" y="26054"/>
                  <a:pt x="112754" y="26063"/>
                  <a:pt x="112663" y="26083"/>
                </a:cubicBezTo>
                <a:cubicBezTo>
                  <a:pt x="112367" y="26146"/>
                  <a:pt x="112068" y="26146"/>
                  <a:pt x="111768" y="26146"/>
                </a:cubicBezTo>
                <a:lnTo>
                  <a:pt x="110570" y="26146"/>
                </a:lnTo>
                <a:cubicBezTo>
                  <a:pt x="110292" y="26146"/>
                  <a:pt x="110009" y="26146"/>
                  <a:pt x="109730" y="26083"/>
                </a:cubicBezTo>
                <a:cubicBezTo>
                  <a:pt x="109647" y="26063"/>
                  <a:pt x="109564" y="26063"/>
                  <a:pt x="109481" y="26054"/>
                </a:cubicBezTo>
                <a:cubicBezTo>
                  <a:pt x="108545" y="26025"/>
                  <a:pt x="107638" y="25826"/>
                  <a:pt x="106752" y="25534"/>
                </a:cubicBezTo>
                <a:cubicBezTo>
                  <a:pt x="105720" y="25197"/>
                  <a:pt x="104755" y="24719"/>
                  <a:pt x="103852" y="24112"/>
                </a:cubicBezTo>
                <a:cubicBezTo>
                  <a:pt x="103120" y="23617"/>
                  <a:pt x="102451" y="23047"/>
                  <a:pt x="101864" y="22385"/>
                </a:cubicBezTo>
                <a:cubicBezTo>
                  <a:pt x="101531" y="22011"/>
                  <a:pt x="101207" y="21637"/>
                  <a:pt x="100932" y="21217"/>
                </a:cubicBezTo>
                <a:cubicBezTo>
                  <a:pt x="100604" y="20709"/>
                  <a:pt x="100288" y="20206"/>
                  <a:pt x="100017" y="19669"/>
                </a:cubicBezTo>
                <a:cubicBezTo>
                  <a:pt x="99626" y="18895"/>
                  <a:pt x="99360" y="18076"/>
                  <a:pt x="99144" y="17236"/>
                </a:cubicBezTo>
                <a:cubicBezTo>
                  <a:pt x="99048" y="16882"/>
                  <a:pt x="98969" y="16524"/>
                  <a:pt x="98961" y="16154"/>
                </a:cubicBezTo>
                <a:cubicBezTo>
                  <a:pt x="98961" y="16133"/>
                  <a:pt x="98961" y="16121"/>
                  <a:pt x="98956" y="16104"/>
                </a:cubicBezTo>
                <a:cubicBezTo>
                  <a:pt x="98836" y="15593"/>
                  <a:pt x="98861" y="15081"/>
                  <a:pt x="98861" y="14565"/>
                </a:cubicBezTo>
                <a:lnTo>
                  <a:pt x="98861" y="11425"/>
                </a:lnTo>
                <a:cubicBezTo>
                  <a:pt x="98861" y="11192"/>
                  <a:pt x="98861" y="10954"/>
                  <a:pt x="98811" y="10726"/>
                </a:cubicBezTo>
                <a:cubicBezTo>
                  <a:pt x="98790" y="10651"/>
                  <a:pt x="98778" y="10568"/>
                  <a:pt x="98778" y="10484"/>
                </a:cubicBezTo>
                <a:cubicBezTo>
                  <a:pt x="98753" y="9594"/>
                  <a:pt x="98528" y="8746"/>
                  <a:pt x="98266" y="7905"/>
                </a:cubicBezTo>
                <a:cubicBezTo>
                  <a:pt x="97954" y="6932"/>
                  <a:pt x="97484" y="6034"/>
                  <a:pt x="96943" y="5172"/>
                </a:cubicBezTo>
                <a:cubicBezTo>
                  <a:pt x="96694" y="4786"/>
                  <a:pt x="96411" y="4411"/>
                  <a:pt x="96095" y="4066"/>
                </a:cubicBezTo>
                <a:cubicBezTo>
                  <a:pt x="95874" y="3821"/>
                  <a:pt x="95691" y="3542"/>
                  <a:pt x="95433" y="3321"/>
                </a:cubicBezTo>
                <a:lnTo>
                  <a:pt x="95059" y="2997"/>
                </a:lnTo>
                <a:cubicBezTo>
                  <a:pt x="94971" y="2918"/>
                  <a:pt x="94880" y="2851"/>
                  <a:pt x="94797" y="2768"/>
                </a:cubicBezTo>
                <a:cubicBezTo>
                  <a:pt x="94610" y="2581"/>
                  <a:pt x="94389" y="2427"/>
                  <a:pt x="94177" y="2269"/>
                </a:cubicBezTo>
                <a:cubicBezTo>
                  <a:pt x="93723" y="1924"/>
                  <a:pt x="93241" y="1633"/>
                  <a:pt x="92746" y="1358"/>
                </a:cubicBezTo>
                <a:cubicBezTo>
                  <a:pt x="92530" y="1233"/>
                  <a:pt x="92305" y="1129"/>
                  <a:pt x="92076" y="1025"/>
                </a:cubicBezTo>
                <a:cubicBezTo>
                  <a:pt x="91877" y="938"/>
                  <a:pt x="91669" y="867"/>
                  <a:pt x="91473" y="780"/>
                </a:cubicBezTo>
                <a:cubicBezTo>
                  <a:pt x="90982" y="563"/>
                  <a:pt x="90471" y="439"/>
                  <a:pt x="89955" y="301"/>
                </a:cubicBezTo>
                <a:cubicBezTo>
                  <a:pt x="89668" y="231"/>
                  <a:pt x="89372" y="177"/>
                  <a:pt x="89077" y="135"/>
                </a:cubicBezTo>
                <a:cubicBezTo>
                  <a:pt x="88588" y="70"/>
                  <a:pt x="88103" y="1"/>
                  <a:pt x="876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8"/>
          <p:cNvSpPr/>
          <p:nvPr/>
        </p:nvSpPr>
        <p:spPr>
          <a:xfrm>
            <a:off x="328" y="4178604"/>
            <a:ext cx="2402249" cy="709785"/>
          </a:xfrm>
          <a:custGeom>
            <a:avLst/>
            <a:gdLst/>
            <a:ahLst/>
            <a:cxnLst/>
            <a:rect l="l" t="t" r="r" b="b"/>
            <a:pathLst>
              <a:path w="117140" h="34611" extrusionOk="0">
                <a:moveTo>
                  <a:pt x="37033" y="0"/>
                </a:moveTo>
                <a:cubicBezTo>
                  <a:pt x="36789" y="0"/>
                  <a:pt x="36545" y="6"/>
                  <a:pt x="36303" y="21"/>
                </a:cubicBezTo>
                <a:cubicBezTo>
                  <a:pt x="35742" y="50"/>
                  <a:pt x="35176" y="75"/>
                  <a:pt x="34618" y="170"/>
                </a:cubicBezTo>
                <a:cubicBezTo>
                  <a:pt x="34435" y="200"/>
                  <a:pt x="34261" y="229"/>
                  <a:pt x="34078" y="258"/>
                </a:cubicBezTo>
                <a:cubicBezTo>
                  <a:pt x="33092" y="437"/>
                  <a:pt x="32148" y="769"/>
                  <a:pt x="31249" y="1206"/>
                </a:cubicBezTo>
                <a:cubicBezTo>
                  <a:pt x="30484" y="1572"/>
                  <a:pt x="29772" y="2038"/>
                  <a:pt x="29107" y="2566"/>
                </a:cubicBezTo>
                <a:cubicBezTo>
                  <a:pt x="28649" y="2932"/>
                  <a:pt x="28233" y="3336"/>
                  <a:pt x="27834" y="3756"/>
                </a:cubicBezTo>
                <a:cubicBezTo>
                  <a:pt x="27605" y="4001"/>
                  <a:pt x="27397" y="4255"/>
                  <a:pt x="27193" y="4521"/>
                </a:cubicBezTo>
                <a:cubicBezTo>
                  <a:pt x="26449" y="5495"/>
                  <a:pt x="25879" y="6560"/>
                  <a:pt x="25459" y="7704"/>
                </a:cubicBezTo>
                <a:cubicBezTo>
                  <a:pt x="25217" y="8361"/>
                  <a:pt x="25072" y="9047"/>
                  <a:pt x="24947" y="9734"/>
                </a:cubicBezTo>
                <a:cubicBezTo>
                  <a:pt x="24860" y="10224"/>
                  <a:pt x="24839" y="10719"/>
                  <a:pt x="24839" y="11219"/>
                </a:cubicBezTo>
                <a:cubicBezTo>
                  <a:pt x="24843" y="12296"/>
                  <a:pt x="24839" y="13378"/>
                  <a:pt x="24839" y="14459"/>
                </a:cubicBezTo>
                <a:cubicBezTo>
                  <a:pt x="24839" y="14725"/>
                  <a:pt x="24839" y="14987"/>
                  <a:pt x="24781" y="15254"/>
                </a:cubicBezTo>
                <a:cubicBezTo>
                  <a:pt x="24760" y="15337"/>
                  <a:pt x="24760" y="15420"/>
                  <a:pt x="24756" y="15503"/>
                </a:cubicBezTo>
                <a:cubicBezTo>
                  <a:pt x="24689" y="16955"/>
                  <a:pt x="24294" y="18315"/>
                  <a:pt x="23670" y="19621"/>
                </a:cubicBezTo>
                <a:cubicBezTo>
                  <a:pt x="23304" y="20374"/>
                  <a:pt x="22871" y="21081"/>
                  <a:pt x="22351" y="21734"/>
                </a:cubicBezTo>
                <a:cubicBezTo>
                  <a:pt x="22068" y="22096"/>
                  <a:pt x="21765" y="22450"/>
                  <a:pt x="21436" y="22783"/>
                </a:cubicBezTo>
                <a:cubicBezTo>
                  <a:pt x="21145" y="23078"/>
                  <a:pt x="20825" y="23340"/>
                  <a:pt x="20500" y="23606"/>
                </a:cubicBezTo>
                <a:cubicBezTo>
                  <a:pt x="20271" y="23798"/>
                  <a:pt x="20030" y="23968"/>
                  <a:pt x="19785" y="24147"/>
                </a:cubicBezTo>
                <a:cubicBezTo>
                  <a:pt x="19369" y="24451"/>
                  <a:pt x="18915" y="24709"/>
                  <a:pt x="18454" y="24929"/>
                </a:cubicBezTo>
                <a:cubicBezTo>
                  <a:pt x="17459" y="25407"/>
                  <a:pt x="16436" y="25798"/>
                  <a:pt x="15338" y="25957"/>
                </a:cubicBezTo>
                <a:cubicBezTo>
                  <a:pt x="14989" y="26002"/>
                  <a:pt x="14647" y="26065"/>
                  <a:pt x="14302" y="26110"/>
                </a:cubicBezTo>
                <a:cubicBezTo>
                  <a:pt x="14169" y="26127"/>
                  <a:pt x="14040" y="26131"/>
                  <a:pt x="13903" y="26131"/>
                </a:cubicBezTo>
                <a:lnTo>
                  <a:pt x="11062" y="26131"/>
                </a:lnTo>
                <a:cubicBezTo>
                  <a:pt x="10841" y="26131"/>
                  <a:pt x="10629" y="26115"/>
                  <a:pt x="10417" y="26073"/>
                </a:cubicBezTo>
                <a:cubicBezTo>
                  <a:pt x="10138" y="26023"/>
                  <a:pt x="9860" y="25990"/>
                  <a:pt x="9577" y="25948"/>
                </a:cubicBezTo>
                <a:cubicBezTo>
                  <a:pt x="8886" y="25840"/>
                  <a:pt x="8216" y="25657"/>
                  <a:pt x="7568" y="25395"/>
                </a:cubicBezTo>
                <a:cubicBezTo>
                  <a:pt x="7272" y="25274"/>
                  <a:pt x="6973" y="25170"/>
                  <a:pt x="6690" y="25029"/>
                </a:cubicBezTo>
                <a:cubicBezTo>
                  <a:pt x="6107" y="24742"/>
                  <a:pt x="5546" y="24422"/>
                  <a:pt x="5018" y="24047"/>
                </a:cubicBezTo>
                <a:cubicBezTo>
                  <a:pt x="4523" y="23702"/>
                  <a:pt x="4065" y="23319"/>
                  <a:pt x="3628" y="22912"/>
                </a:cubicBezTo>
                <a:cubicBezTo>
                  <a:pt x="3096" y="22412"/>
                  <a:pt x="2647" y="21838"/>
                  <a:pt x="2218" y="21239"/>
                </a:cubicBezTo>
                <a:cubicBezTo>
                  <a:pt x="1644" y="20437"/>
                  <a:pt x="1199" y="19563"/>
                  <a:pt x="854" y="18644"/>
                </a:cubicBezTo>
                <a:cubicBezTo>
                  <a:pt x="592" y="17957"/>
                  <a:pt x="404" y="17254"/>
                  <a:pt x="292" y="16526"/>
                </a:cubicBezTo>
                <a:cubicBezTo>
                  <a:pt x="238" y="16202"/>
                  <a:pt x="188" y="15873"/>
                  <a:pt x="180" y="15541"/>
                </a:cubicBezTo>
                <a:cubicBezTo>
                  <a:pt x="180" y="15416"/>
                  <a:pt x="126" y="15316"/>
                  <a:pt x="1" y="15270"/>
                </a:cubicBezTo>
                <a:lnTo>
                  <a:pt x="1" y="23652"/>
                </a:lnTo>
                <a:cubicBezTo>
                  <a:pt x="117" y="23702"/>
                  <a:pt x="188" y="23793"/>
                  <a:pt x="188" y="23922"/>
                </a:cubicBezTo>
                <a:cubicBezTo>
                  <a:pt x="188" y="24255"/>
                  <a:pt x="242" y="24584"/>
                  <a:pt x="292" y="24908"/>
                </a:cubicBezTo>
                <a:cubicBezTo>
                  <a:pt x="459" y="26019"/>
                  <a:pt x="812" y="27071"/>
                  <a:pt x="1278" y="28086"/>
                </a:cubicBezTo>
                <a:cubicBezTo>
                  <a:pt x="1594" y="28769"/>
                  <a:pt x="2018" y="29392"/>
                  <a:pt x="2447" y="30000"/>
                </a:cubicBezTo>
                <a:cubicBezTo>
                  <a:pt x="2622" y="30241"/>
                  <a:pt x="2809" y="30478"/>
                  <a:pt x="3017" y="30690"/>
                </a:cubicBezTo>
                <a:cubicBezTo>
                  <a:pt x="3479" y="31169"/>
                  <a:pt x="3936" y="31647"/>
                  <a:pt x="4460" y="32063"/>
                </a:cubicBezTo>
                <a:cubicBezTo>
                  <a:pt x="5063" y="32537"/>
                  <a:pt x="5704" y="32953"/>
                  <a:pt x="6378" y="33311"/>
                </a:cubicBezTo>
                <a:cubicBezTo>
                  <a:pt x="7360" y="33827"/>
                  <a:pt x="8404" y="34155"/>
                  <a:pt x="9481" y="34388"/>
                </a:cubicBezTo>
                <a:cubicBezTo>
                  <a:pt x="9527" y="34401"/>
                  <a:pt x="9573" y="34405"/>
                  <a:pt x="9627" y="34409"/>
                </a:cubicBezTo>
                <a:cubicBezTo>
                  <a:pt x="9991" y="34440"/>
                  <a:pt x="10349" y="34532"/>
                  <a:pt x="10713" y="34532"/>
                </a:cubicBezTo>
                <a:cubicBezTo>
                  <a:pt x="10747" y="34532"/>
                  <a:pt x="10782" y="34532"/>
                  <a:pt x="10816" y="34530"/>
                </a:cubicBezTo>
                <a:cubicBezTo>
                  <a:pt x="10825" y="34529"/>
                  <a:pt x="10834" y="34529"/>
                  <a:pt x="10843" y="34529"/>
                </a:cubicBezTo>
                <a:cubicBezTo>
                  <a:pt x="10885" y="34529"/>
                  <a:pt x="10928" y="34536"/>
                  <a:pt x="10966" y="34546"/>
                </a:cubicBezTo>
                <a:cubicBezTo>
                  <a:pt x="11229" y="34606"/>
                  <a:pt x="11491" y="34609"/>
                  <a:pt x="11759" y="34609"/>
                </a:cubicBezTo>
                <a:cubicBezTo>
                  <a:pt x="11793" y="34609"/>
                  <a:pt x="11827" y="34609"/>
                  <a:pt x="11860" y="34609"/>
                </a:cubicBezTo>
                <a:lnTo>
                  <a:pt x="13108" y="34609"/>
                </a:lnTo>
                <a:cubicBezTo>
                  <a:pt x="13169" y="34610"/>
                  <a:pt x="13229" y="34610"/>
                  <a:pt x="13290" y="34610"/>
                </a:cubicBezTo>
                <a:cubicBezTo>
                  <a:pt x="13530" y="34610"/>
                  <a:pt x="13766" y="34600"/>
                  <a:pt x="14003" y="34546"/>
                </a:cubicBezTo>
                <a:cubicBezTo>
                  <a:pt x="14094" y="34517"/>
                  <a:pt x="14198" y="34517"/>
                  <a:pt x="14298" y="34517"/>
                </a:cubicBezTo>
                <a:cubicBezTo>
                  <a:pt x="14789" y="34517"/>
                  <a:pt x="15255" y="34422"/>
                  <a:pt x="15729" y="34322"/>
                </a:cubicBezTo>
                <a:cubicBezTo>
                  <a:pt x="16532" y="34151"/>
                  <a:pt x="17301" y="33889"/>
                  <a:pt x="18046" y="33561"/>
                </a:cubicBezTo>
                <a:cubicBezTo>
                  <a:pt x="18308" y="33448"/>
                  <a:pt x="18562" y="33328"/>
                  <a:pt x="18807" y="33182"/>
                </a:cubicBezTo>
                <a:cubicBezTo>
                  <a:pt x="19223" y="32937"/>
                  <a:pt x="19627" y="32679"/>
                  <a:pt x="20030" y="32408"/>
                </a:cubicBezTo>
                <a:cubicBezTo>
                  <a:pt x="20429" y="32138"/>
                  <a:pt x="20804" y="31834"/>
                  <a:pt x="21149" y="31493"/>
                </a:cubicBezTo>
                <a:cubicBezTo>
                  <a:pt x="21307" y="31327"/>
                  <a:pt x="21469" y="31156"/>
                  <a:pt x="21640" y="30998"/>
                </a:cubicBezTo>
                <a:cubicBezTo>
                  <a:pt x="21973" y="30690"/>
                  <a:pt x="22256" y="30345"/>
                  <a:pt x="22514" y="29979"/>
                </a:cubicBezTo>
                <a:cubicBezTo>
                  <a:pt x="23096" y="29172"/>
                  <a:pt x="23628" y="28328"/>
                  <a:pt x="23982" y="27383"/>
                </a:cubicBezTo>
                <a:cubicBezTo>
                  <a:pt x="24419" y="26231"/>
                  <a:pt x="24747" y="25050"/>
                  <a:pt x="24768" y="23802"/>
                </a:cubicBezTo>
                <a:cubicBezTo>
                  <a:pt x="24768" y="23702"/>
                  <a:pt x="24776" y="23606"/>
                  <a:pt x="24797" y="23506"/>
                </a:cubicBezTo>
                <a:cubicBezTo>
                  <a:pt x="24851" y="23261"/>
                  <a:pt x="24851" y="23011"/>
                  <a:pt x="24851" y="22762"/>
                </a:cubicBezTo>
                <a:cubicBezTo>
                  <a:pt x="24851" y="21643"/>
                  <a:pt x="24860" y="20532"/>
                  <a:pt x="24851" y="19417"/>
                </a:cubicBezTo>
                <a:cubicBezTo>
                  <a:pt x="24843" y="18885"/>
                  <a:pt x="24926" y="18365"/>
                  <a:pt x="25009" y="17837"/>
                </a:cubicBezTo>
                <a:cubicBezTo>
                  <a:pt x="25113" y="17180"/>
                  <a:pt x="25334" y="16547"/>
                  <a:pt x="25550" y="15919"/>
                </a:cubicBezTo>
                <a:cubicBezTo>
                  <a:pt x="25858" y="15029"/>
                  <a:pt x="26328" y="14226"/>
                  <a:pt x="26840" y="13448"/>
                </a:cubicBezTo>
                <a:cubicBezTo>
                  <a:pt x="27189" y="12924"/>
                  <a:pt x="27584" y="12429"/>
                  <a:pt x="28054" y="12001"/>
                </a:cubicBezTo>
                <a:cubicBezTo>
                  <a:pt x="28233" y="11834"/>
                  <a:pt x="28408" y="11651"/>
                  <a:pt x="28583" y="11472"/>
                </a:cubicBezTo>
                <a:cubicBezTo>
                  <a:pt x="28911" y="11148"/>
                  <a:pt x="29281" y="10861"/>
                  <a:pt x="29660" y="10591"/>
                </a:cubicBezTo>
                <a:cubicBezTo>
                  <a:pt x="30176" y="10220"/>
                  <a:pt x="30725" y="9912"/>
                  <a:pt x="31291" y="9634"/>
                </a:cubicBezTo>
                <a:cubicBezTo>
                  <a:pt x="32206" y="9180"/>
                  <a:pt x="33167" y="8868"/>
                  <a:pt x="34169" y="8673"/>
                </a:cubicBezTo>
                <a:cubicBezTo>
                  <a:pt x="34494" y="8602"/>
                  <a:pt x="34826" y="8581"/>
                  <a:pt x="35155" y="8531"/>
                </a:cubicBezTo>
                <a:cubicBezTo>
                  <a:pt x="35405" y="8490"/>
                  <a:pt x="35650" y="8469"/>
                  <a:pt x="35900" y="8469"/>
                </a:cubicBezTo>
                <a:cubicBezTo>
                  <a:pt x="36266" y="8469"/>
                  <a:pt x="36631" y="8470"/>
                  <a:pt x="36996" y="8470"/>
                </a:cubicBezTo>
                <a:cubicBezTo>
                  <a:pt x="37361" y="8470"/>
                  <a:pt x="37726" y="8469"/>
                  <a:pt x="38092" y="8465"/>
                </a:cubicBezTo>
                <a:cubicBezTo>
                  <a:pt x="38137" y="8464"/>
                  <a:pt x="38183" y="8464"/>
                  <a:pt x="38228" y="8464"/>
                </a:cubicBezTo>
                <a:cubicBezTo>
                  <a:pt x="38868" y="8464"/>
                  <a:pt x="39497" y="8544"/>
                  <a:pt x="40122" y="8660"/>
                </a:cubicBezTo>
                <a:cubicBezTo>
                  <a:pt x="41915" y="8993"/>
                  <a:pt x="43537" y="9738"/>
                  <a:pt x="44993" y="10836"/>
                </a:cubicBezTo>
                <a:cubicBezTo>
                  <a:pt x="45351" y="11106"/>
                  <a:pt x="45696" y="11389"/>
                  <a:pt x="46008" y="11718"/>
                </a:cubicBezTo>
                <a:cubicBezTo>
                  <a:pt x="46303" y="12030"/>
                  <a:pt x="46607" y="12342"/>
                  <a:pt x="46881" y="12675"/>
                </a:cubicBezTo>
                <a:cubicBezTo>
                  <a:pt x="47326" y="13211"/>
                  <a:pt x="47722" y="13781"/>
                  <a:pt x="48063" y="14397"/>
                </a:cubicBezTo>
                <a:cubicBezTo>
                  <a:pt x="48603" y="15374"/>
                  <a:pt x="48999" y="16414"/>
                  <a:pt x="49232" y="17512"/>
                </a:cubicBezTo>
                <a:cubicBezTo>
                  <a:pt x="49386" y="18244"/>
                  <a:pt x="49502" y="18977"/>
                  <a:pt x="49490" y="19729"/>
                </a:cubicBezTo>
                <a:cubicBezTo>
                  <a:pt x="49481" y="20828"/>
                  <a:pt x="49490" y="21926"/>
                  <a:pt x="49490" y="23024"/>
                </a:cubicBezTo>
                <a:cubicBezTo>
                  <a:pt x="49490" y="23423"/>
                  <a:pt x="49469" y="23823"/>
                  <a:pt x="49569" y="24214"/>
                </a:cubicBezTo>
                <a:cubicBezTo>
                  <a:pt x="49585" y="24264"/>
                  <a:pt x="49581" y="24313"/>
                  <a:pt x="49585" y="24363"/>
                </a:cubicBezTo>
                <a:cubicBezTo>
                  <a:pt x="49606" y="24763"/>
                  <a:pt x="49681" y="25154"/>
                  <a:pt x="49772" y="25545"/>
                </a:cubicBezTo>
                <a:cubicBezTo>
                  <a:pt x="49985" y="26489"/>
                  <a:pt x="50284" y="27404"/>
                  <a:pt x="50750" y="28257"/>
                </a:cubicBezTo>
                <a:cubicBezTo>
                  <a:pt x="50796" y="28348"/>
                  <a:pt x="50837" y="28436"/>
                  <a:pt x="50883" y="28523"/>
                </a:cubicBezTo>
                <a:cubicBezTo>
                  <a:pt x="51303" y="29318"/>
                  <a:pt x="51811" y="30058"/>
                  <a:pt x="52422" y="30724"/>
                </a:cubicBezTo>
                <a:cubicBezTo>
                  <a:pt x="52693" y="31019"/>
                  <a:pt x="52955" y="31314"/>
                  <a:pt x="53267" y="31564"/>
                </a:cubicBezTo>
                <a:cubicBezTo>
                  <a:pt x="53333" y="31618"/>
                  <a:pt x="53383" y="31684"/>
                  <a:pt x="53445" y="31739"/>
                </a:cubicBezTo>
                <a:cubicBezTo>
                  <a:pt x="53608" y="31876"/>
                  <a:pt x="53770" y="32017"/>
                  <a:pt x="53940" y="32155"/>
                </a:cubicBezTo>
                <a:cubicBezTo>
                  <a:pt x="54673" y="32729"/>
                  <a:pt x="55475" y="33199"/>
                  <a:pt x="56328" y="33581"/>
                </a:cubicBezTo>
                <a:cubicBezTo>
                  <a:pt x="57056" y="33910"/>
                  <a:pt x="57813" y="34155"/>
                  <a:pt x="58599" y="34318"/>
                </a:cubicBezTo>
                <a:cubicBezTo>
                  <a:pt x="59092" y="34419"/>
                  <a:pt x="59589" y="34513"/>
                  <a:pt x="60097" y="34513"/>
                </a:cubicBezTo>
                <a:cubicBezTo>
                  <a:pt x="60108" y="34513"/>
                  <a:pt x="60119" y="34513"/>
                  <a:pt x="60130" y="34513"/>
                </a:cubicBezTo>
                <a:cubicBezTo>
                  <a:pt x="60213" y="34513"/>
                  <a:pt x="60301" y="34517"/>
                  <a:pt x="60380" y="34538"/>
                </a:cubicBezTo>
                <a:cubicBezTo>
                  <a:pt x="60625" y="34596"/>
                  <a:pt x="60875" y="34596"/>
                  <a:pt x="61120" y="34596"/>
                </a:cubicBezTo>
                <a:lnTo>
                  <a:pt x="62272" y="34596"/>
                </a:lnTo>
                <a:cubicBezTo>
                  <a:pt x="62371" y="34596"/>
                  <a:pt x="62470" y="34598"/>
                  <a:pt x="62569" y="34598"/>
                </a:cubicBezTo>
                <a:cubicBezTo>
                  <a:pt x="62817" y="34598"/>
                  <a:pt x="63066" y="34589"/>
                  <a:pt x="63312" y="34530"/>
                </a:cubicBezTo>
                <a:cubicBezTo>
                  <a:pt x="63360" y="34517"/>
                  <a:pt x="63410" y="34512"/>
                  <a:pt x="63461" y="34512"/>
                </a:cubicBezTo>
                <a:cubicBezTo>
                  <a:pt x="63476" y="34512"/>
                  <a:pt x="63492" y="34512"/>
                  <a:pt x="63508" y="34513"/>
                </a:cubicBezTo>
                <a:cubicBezTo>
                  <a:pt x="63545" y="34515"/>
                  <a:pt x="63582" y="34515"/>
                  <a:pt x="63619" y="34515"/>
                </a:cubicBezTo>
                <a:cubicBezTo>
                  <a:pt x="63968" y="34515"/>
                  <a:pt x="64309" y="34449"/>
                  <a:pt x="64648" y="34392"/>
                </a:cubicBezTo>
                <a:cubicBezTo>
                  <a:pt x="65122" y="34309"/>
                  <a:pt x="65592" y="34205"/>
                  <a:pt x="66049" y="34056"/>
                </a:cubicBezTo>
                <a:cubicBezTo>
                  <a:pt x="66578" y="33885"/>
                  <a:pt x="67089" y="33706"/>
                  <a:pt x="67580" y="33452"/>
                </a:cubicBezTo>
                <a:cubicBezTo>
                  <a:pt x="67967" y="33249"/>
                  <a:pt x="68354" y="33070"/>
                  <a:pt x="68724" y="32845"/>
                </a:cubicBezTo>
                <a:cubicBezTo>
                  <a:pt x="69465" y="32392"/>
                  <a:pt x="70134" y="31847"/>
                  <a:pt x="70754" y="31244"/>
                </a:cubicBezTo>
                <a:cubicBezTo>
                  <a:pt x="71012" y="30990"/>
                  <a:pt x="71245" y="30707"/>
                  <a:pt x="71486" y="30432"/>
                </a:cubicBezTo>
                <a:cubicBezTo>
                  <a:pt x="71944" y="29900"/>
                  <a:pt x="72331" y="29318"/>
                  <a:pt x="72672" y="28710"/>
                </a:cubicBezTo>
                <a:cubicBezTo>
                  <a:pt x="73321" y="27541"/>
                  <a:pt x="73787" y="26298"/>
                  <a:pt x="73986" y="24967"/>
                </a:cubicBezTo>
                <a:cubicBezTo>
                  <a:pt x="74065" y="24442"/>
                  <a:pt x="74136" y="23918"/>
                  <a:pt x="74132" y="23382"/>
                </a:cubicBezTo>
                <a:cubicBezTo>
                  <a:pt x="74115" y="22263"/>
                  <a:pt x="74128" y="21152"/>
                  <a:pt x="74128" y="20037"/>
                </a:cubicBezTo>
                <a:cubicBezTo>
                  <a:pt x="74128" y="19688"/>
                  <a:pt x="74115" y="19343"/>
                  <a:pt x="74198" y="18997"/>
                </a:cubicBezTo>
                <a:cubicBezTo>
                  <a:pt x="74215" y="18935"/>
                  <a:pt x="74219" y="18868"/>
                  <a:pt x="74219" y="18802"/>
                </a:cubicBezTo>
                <a:cubicBezTo>
                  <a:pt x="74236" y="18353"/>
                  <a:pt x="74319" y="17912"/>
                  <a:pt x="74423" y="17475"/>
                </a:cubicBezTo>
                <a:cubicBezTo>
                  <a:pt x="74610" y="16664"/>
                  <a:pt x="74864" y="15873"/>
                  <a:pt x="75230" y="15120"/>
                </a:cubicBezTo>
                <a:cubicBezTo>
                  <a:pt x="75550" y="14459"/>
                  <a:pt x="75904" y="13823"/>
                  <a:pt x="76337" y="13232"/>
                </a:cubicBezTo>
                <a:cubicBezTo>
                  <a:pt x="76628" y="12824"/>
                  <a:pt x="76952" y="12446"/>
                  <a:pt x="77277" y="12071"/>
                </a:cubicBezTo>
                <a:cubicBezTo>
                  <a:pt x="77693" y="11593"/>
                  <a:pt x="78204" y="11210"/>
                  <a:pt x="78691" y="10815"/>
                </a:cubicBezTo>
                <a:cubicBezTo>
                  <a:pt x="78737" y="10774"/>
                  <a:pt x="78799" y="10736"/>
                  <a:pt x="78853" y="10699"/>
                </a:cubicBezTo>
                <a:cubicBezTo>
                  <a:pt x="78920" y="10649"/>
                  <a:pt x="78990" y="10607"/>
                  <a:pt x="79057" y="10553"/>
                </a:cubicBezTo>
                <a:cubicBezTo>
                  <a:pt x="79569" y="10154"/>
                  <a:pt x="80139" y="9842"/>
                  <a:pt x="80725" y="9567"/>
                </a:cubicBezTo>
                <a:cubicBezTo>
                  <a:pt x="81466" y="9218"/>
                  <a:pt x="82231" y="8947"/>
                  <a:pt x="83030" y="8760"/>
                </a:cubicBezTo>
                <a:cubicBezTo>
                  <a:pt x="83204" y="8719"/>
                  <a:pt x="83383" y="8685"/>
                  <a:pt x="83562" y="8656"/>
                </a:cubicBezTo>
                <a:cubicBezTo>
                  <a:pt x="83845" y="8615"/>
                  <a:pt x="84124" y="8590"/>
                  <a:pt x="84402" y="8531"/>
                </a:cubicBezTo>
                <a:cubicBezTo>
                  <a:pt x="84681" y="8473"/>
                  <a:pt x="84964" y="8465"/>
                  <a:pt x="85243" y="8465"/>
                </a:cubicBezTo>
                <a:cubicBezTo>
                  <a:pt x="85617" y="8465"/>
                  <a:pt x="85991" y="8467"/>
                  <a:pt x="86366" y="8467"/>
                </a:cubicBezTo>
                <a:cubicBezTo>
                  <a:pt x="86740" y="8467"/>
                  <a:pt x="87114" y="8465"/>
                  <a:pt x="87489" y="8457"/>
                </a:cubicBezTo>
                <a:cubicBezTo>
                  <a:pt x="87515" y="8456"/>
                  <a:pt x="87541" y="8456"/>
                  <a:pt x="87568" y="8456"/>
                </a:cubicBezTo>
                <a:cubicBezTo>
                  <a:pt x="88077" y="8456"/>
                  <a:pt x="88575" y="8531"/>
                  <a:pt x="89074" y="8594"/>
                </a:cubicBezTo>
                <a:cubicBezTo>
                  <a:pt x="89373" y="8631"/>
                  <a:pt x="89664" y="8685"/>
                  <a:pt x="89956" y="8760"/>
                </a:cubicBezTo>
                <a:cubicBezTo>
                  <a:pt x="90471" y="8893"/>
                  <a:pt x="90983" y="9018"/>
                  <a:pt x="91474" y="9239"/>
                </a:cubicBezTo>
                <a:cubicBezTo>
                  <a:pt x="91669" y="9326"/>
                  <a:pt x="91877" y="9393"/>
                  <a:pt x="92077" y="9484"/>
                </a:cubicBezTo>
                <a:cubicBezTo>
                  <a:pt x="92306" y="9588"/>
                  <a:pt x="92526" y="9696"/>
                  <a:pt x="92747" y="9817"/>
                </a:cubicBezTo>
                <a:cubicBezTo>
                  <a:pt x="93242" y="10091"/>
                  <a:pt x="93724" y="10383"/>
                  <a:pt x="94178" y="10724"/>
                </a:cubicBezTo>
                <a:cubicBezTo>
                  <a:pt x="94390" y="10882"/>
                  <a:pt x="94610" y="11036"/>
                  <a:pt x="94798" y="11223"/>
                </a:cubicBezTo>
                <a:cubicBezTo>
                  <a:pt x="94881" y="11310"/>
                  <a:pt x="94972" y="11377"/>
                  <a:pt x="95060" y="11452"/>
                </a:cubicBezTo>
                <a:lnTo>
                  <a:pt x="95434" y="11780"/>
                </a:lnTo>
                <a:cubicBezTo>
                  <a:pt x="95692" y="12001"/>
                  <a:pt x="95871" y="12279"/>
                  <a:pt x="96095" y="12525"/>
                </a:cubicBezTo>
                <a:cubicBezTo>
                  <a:pt x="96412" y="12866"/>
                  <a:pt x="96699" y="13240"/>
                  <a:pt x="96944" y="13631"/>
                </a:cubicBezTo>
                <a:cubicBezTo>
                  <a:pt x="97485" y="14488"/>
                  <a:pt x="97959" y="15391"/>
                  <a:pt x="98263" y="16360"/>
                </a:cubicBezTo>
                <a:cubicBezTo>
                  <a:pt x="98529" y="17204"/>
                  <a:pt x="98753" y="18053"/>
                  <a:pt x="98778" y="18939"/>
                </a:cubicBezTo>
                <a:cubicBezTo>
                  <a:pt x="98778" y="19018"/>
                  <a:pt x="98791" y="19105"/>
                  <a:pt x="98812" y="19185"/>
                </a:cubicBezTo>
                <a:cubicBezTo>
                  <a:pt x="98862" y="19417"/>
                  <a:pt x="98862" y="19646"/>
                  <a:pt x="98862" y="19883"/>
                </a:cubicBezTo>
                <a:cubicBezTo>
                  <a:pt x="98862" y="20927"/>
                  <a:pt x="98857" y="21980"/>
                  <a:pt x="98862" y="23024"/>
                </a:cubicBezTo>
                <a:cubicBezTo>
                  <a:pt x="98866" y="23536"/>
                  <a:pt x="98837" y="24051"/>
                  <a:pt x="98957" y="24563"/>
                </a:cubicBezTo>
                <a:cubicBezTo>
                  <a:pt x="98961" y="24584"/>
                  <a:pt x="98961" y="24596"/>
                  <a:pt x="98961" y="24613"/>
                </a:cubicBezTo>
                <a:cubicBezTo>
                  <a:pt x="98970" y="24983"/>
                  <a:pt x="99049" y="25341"/>
                  <a:pt x="99144" y="25694"/>
                </a:cubicBezTo>
                <a:cubicBezTo>
                  <a:pt x="99365" y="26526"/>
                  <a:pt x="99627" y="27350"/>
                  <a:pt x="100018" y="28128"/>
                </a:cubicBezTo>
                <a:cubicBezTo>
                  <a:pt x="100288" y="28669"/>
                  <a:pt x="100605" y="29168"/>
                  <a:pt x="100933" y="29671"/>
                </a:cubicBezTo>
                <a:cubicBezTo>
                  <a:pt x="101208" y="30095"/>
                  <a:pt x="101536" y="30474"/>
                  <a:pt x="101861" y="30844"/>
                </a:cubicBezTo>
                <a:cubicBezTo>
                  <a:pt x="102443" y="31510"/>
                  <a:pt x="103121" y="32076"/>
                  <a:pt x="103853" y="32571"/>
                </a:cubicBezTo>
                <a:cubicBezTo>
                  <a:pt x="104752" y="33178"/>
                  <a:pt x="105717" y="33656"/>
                  <a:pt x="106749" y="33993"/>
                </a:cubicBezTo>
                <a:cubicBezTo>
                  <a:pt x="107639" y="34284"/>
                  <a:pt x="108546" y="34484"/>
                  <a:pt x="109481" y="34513"/>
                </a:cubicBezTo>
                <a:cubicBezTo>
                  <a:pt x="109565" y="34517"/>
                  <a:pt x="109652" y="34517"/>
                  <a:pt x="109731" y="34538"/>
                </a:cubicBezTo>
                <a:cubicBezTo>
                  <a:pt x="110006" y="34605"/>
                  <a:pt x="110293" y="34605"/>
                  <a:pt x="110571" y="34605"/>
                </a:cubicBezTo>
                <a:lnTo>
                  <a:pt x="111769" y="34605"/>
                </a:lnTo>
                <a:cubicBezTo>
                  <a:pt x="111828" y="34605"/>
                  <a:pt x="111886" y="34606"/>
                  <a:pt x="111944" y="34606"/>
                </a:cubicBezTo>
                <a:cubicBezTo>
                  <a:pt x="112184" y="34606"/>
                  <a:pt x="112423" y="34595"/>
                  <a:pt x="112664" y="34538"/>
                </a:cubicBezTo>
                <a:cubicBezTo>
                  <a:pt x="112755" y="34513"/>
                  <a:pt x="112859" y="34513"/>
                  <a:pt x="112959" y="34513"/>
                </a:cubicBezTo>
                <a:cubicBezTo>
                  <a:pt x="113246" y="34513"/>
                  <a:pt x="113521" y="34472"/>
                  <a:pt x="113799" y="34430"/>
                </a:cubicBezTo>
                <a:cubicBezTo>
                  <a:pt x="114839" y="34276"/>
                  <a:pt x="115838" y="33968"/>
                  <a:pt x="116794" y="33531"/>
                </a:cubicBezTo>
                <a:cubicBezTo>
                  <a:pt x="116898" y="33486"/>
                  <a:pt x="117015" y="33448"/>
                  <a:pt x="117123" y="33411"/>
                </a:cubicBezTo>
                <a:cubicBezTo>
                  <a:pt x="117123" y="30582"/>
                  <a:pt x="117123" y="27754"/>
                  <a:pt x="117140" y="24950"/>
                </a:cubicBezTo>
                <a:lnTo>
                  <a:pt x="117140" y="24950"/>
                </a:lnTo>
                <a:cubicBezTo>
                  <a:pt x="116087" y="25482"/>
                  <a:pt x="114981" y="25832"/>
                  <a:pt x="113824" y="26011"/>
                </a:cubicBezTo>
                <a:cubicBezTo>
                  <a:pt x="113345" y="26087"/>
                  <a:pt x="112858" y="26153"/>
                  <a:pt x="112364" y="26153"/>
                </a:cubicBezTo>
                <a:cubicBezTo>
                  <a:pt x="112323" y="26153"/>
                  <a:pt x="112281" y="26153"/>
                  <a:pt x="112239" y="26152"/>
                </a:cubicBezTo>
                <a:cubicBezTo>
                  <a:pt x="111962" y="26145"/>
                  <a:pt x="111682" y="26143"/>
                  <a:pt x="111403" y="26143"/>
                </a:cubicBezTo>
                <a:cubicBezTo>
                  <a:pt x="110983" y="26143"/>
                  <a:pt x="110562" y="26148"/>
                  <a:pt x="110143" y="26148"/>
                </a:cubicBezTo>
                <a:cubicBezTo>
                  <a:pt x="109789" y="26148"/>
                  <a:pt x="109448" y="26127"/>
                  <a:pt x="109099" y="26081"/>
                </a:cubicBezTo>
                <a:cubicBezTo>
                  <a:pt x="108704" y="26023"/>
                  <a:pt x="108308" y="25965"/>
                  <a:pt x="107917" y="25894"/>
                </a:cubicBezTo>
                <a:cubicBezTo>
                  <a:pt x="107576" y="25823"/>
                  <a:pt x="107244" y="25719"/>
                  <a:pt x="106911" y="25624"/>
                </a:cubicBezTo>
                <a:cubicBezTo>
                  <a:pt x="106075" y="25374"/>
                  <a:pt x="105293" y="25004"/>
                  <a:pt x="104540" y="24576"/>
                </a:cubicBezTo>
                <a:cubicBezTo>
                  <a:pt x="104086" y="24322"/>
                  <a:pt x="103670" y="24026"/>
                  <a:pt x="103263" y="23710"/>
                </a:cubicBezTo>
                <a:cubicBezTo>
                  <a:pt x="102680" y="23257"/>
                  <a:pt x="102169" y="22737"/>
                  <a:pt x="101674" y="22196"/>
                </a:cubicBezTo>
                <a:cubicBezTo>
                  <a:pt x="101204" y="21680"/>
                  <a:pt x="100800" y="21110"/>
                  <a:pt x="100455" y="20499"/>
                </a:cubicBezTo>
                <a:cubicBezTo>
                  <a:pt x="100205" y="20071"/>
                  <a:pt x="99968" y="19634"/>
                  <a:pt x="99773" y="19172"/>
                </a:cubicBezTo>
                <a:cubicBezTo>
                  <a:pt x="99465" y="18448"/>
                  <a:pt x="99236" y="17699"/>
                  <a:pt x="99078" y="16934"/>
                </a:cubicBezTo>
                <a:cubicBezTo>
                  <a:pt x="99011" y="16605"/>
                  <a:pt x="98953" y="16277"/>
                  <a:pt x="98907" y="15952"/>
                </a:cubicBezTo>
                <a:cubicBezTo>
                  <a:pt x="98878" y="15753"/>
                  <a:pt x="98870" y="15549"/>
                  <a:pt x="98870" y="15353"/>
                </a:cubicBezTo>
                <a:cubicBezTo>
                  <a:pt x="98866" y="14559"/>
                  <a:pt x="98862" y="13756"/>
                  <a:pt x="98862" y="12962"/>
                </a:cubicBezTo>
                <a:lnTo>
                  <a:pt x="98862" y="11614"/>
                </a:lnTo>
                <a:cubicBezTo>
                  <a:pt x="98862" y="11335"/>
                  <a:pt x="98866" y="11052"/>
                  <a:pt x="98803" y="10774"/>
                </a:cubicBezTo>
                <a:cubicBezTo>
                  <a:pt x="98783" y="10690"/>
                  <a:pt x="98778" y="10607"/>
                  <a:pt x="98778" y="10524"/>
                </a:cubicBezTo>
                <a:cubicBezTo>
                  <a:pt x="98766" y="10008"/>
                  <a:pt x="98662" y="9505"/>
                  <a:pt x="98550" y="8997"/>
                </a:cubicBezTo>
                <a:cubicBezTo>
                  <a:pt x="98404" y="8365"/>
                  <a:pt x="98229" y="7741"/>
                  <a:pt x="97971" y="7142"/>
                </a:cubicBezTo>
                <a:cubicBezTo>
                  <a:pt x="97551" y="6160"/>
                  <a:pt x="97027" y="5241"/>
                  <a:pt x="96357" y="4401"/>
                </a:cubicBezTo>
                <a:cubicBezTo>
                  <a:pt x="95941" y="3881"/>
                  <a:pt x="95471" y="3411"/>
                  <a:pt x="94989" y="2957"/>
                </a:cubicBezTo>
                <a:cubicBezTo>
                  <a:pt x="94469" y="2467"/>
                  <a:pt x="93870" y="2067"/>
                  <a:pt x="93267" y="1689"/>
                </a:cubicBezTo>
                <a:cubicBezTo>
                  <a:pt x="92585" y="1260"/>
                  <a:pt x="91857" y="940"/>
                  <a:pt x="91104" y="674"/>
                </a:cubicBezTo>
                <a:cubicBezTo>
                  <a:pt x="90492" y="462"/>
                  <a:pt x="89868" y="299"/>
                  <a:pt x="89223" y="200"/>
                </a:cubicBezTo>
                <a:cubicBezTo>
                  <a:pt x="88870" y="147"/>
                  <a:pt x="88524" y="91"/>
                  <a:pt x="88167" y="91"/>
                </a:cubicBezTo>
                <a:cubicBezTo>
                  <a:pt x="88155" y="91"/>
                  <a:pt x="88142" y="91"/>
                  <a:pt x="88129" y="91"/>
                </a:cubicBezTo>
                <a:cubicBezTo>
                  <a:pt x="88080" y="91"/>
                  <a:pt x="88025" y="91"/>
                  <a:pt x="87980" y="83"/>
                </a:cubicBezTo>
                <a:cubicBezTo>
                  <a:pt x="87711" y="20"/>
                  <a:pt x="87438" y="10"/>
                  <a:pt x="87164" y="10"/>
                </a:cubicBezTo>
                <a:cubicBezTo>
                  <a:pt x="87040" y="10"/>
                  <a:pt x="86915" y="12"/>
                  <a:pt x="86790" y="12"/>
                </a:cubicBezTo>
                <a:cubicBezTo>
                  <a:pt x="86609" y="12"/>
                  <a:pt x="86427" y="9"/>
                  <a:pt x="86245" y="9"/>
                </a:cubicBezTo>
                <a:cubicBezTo>
                  <a:pt x="86094" y="9"/>
                  <a:pt x="85943" y="11"/>
                  <a:pt x="85792" y="21"/>
                </a:cubicBezTo>
                <a:cubicBezTo>
                  <a:pt x="85197" y="50"/>
                  <a:pt x="84598" y="87"/>
                  <a:pt x="84007" y="170"/>
                </a:cubicBezTo>
                <a:cubicBezTo>
                  <a:pt x="83379" y="258"/>
                  <a:pt x="82763" y="395"/>
                  <a:pt x="82160" y="591"/>
                </a:cubicBezTo>
                <a:cubicBezTo>
                  <a:pt x="81428" y="823"/>
                  <a:pt x="80721" y="1106"/>
                  <a:pt x="80060" y="1502"/>
                </a:cubicBezTo>
                <a:cubicBezTo>
                  <a:pt x="79731" y="1693"/>
                  <a:pt x="79402" y="1897"/>
                  <a:pt x="79086" y="2109"/>
                </a:cubicBezTo>
                <a:cubicBezTo>
                  <a:pt x="78604" y="2433"/>
                  <a:pt x="78150" y="2799"/>
                  <a:pt x="77738" y="3211"/>
                </a:cubicBezTo>
                <a:lnTo>
                  <a:pt x="77422" y="3527"/>
                </a:lnTo>
                <a:cubicBezTo>
                  <a:pt x="76249" y="4692"/>
                  <a:pt x="75409" y="6077"/>
                  <a:pt x="74839" y="7625"/>
                </a:cubicBezTo>
                <a:cubicBezTo>
                  <a:pt x="74602" y="8286"/>
                  <a:pt x="74431" y="8964"/>
                  <a:pt x="74319" y="9655"/>
                </a:cubicBezTo>
                <a:cubicBezTo>
                  <a:pt x="74265" y="9950"/>
                  <a:pt x="74219" y="10241"/>
                  <a:pt x="74219" y="10545"/>
                </a:cubicBezTo>
                <a:cubicBezTo>
                  <a:pt x="74219" y="10574"/>
                  <a:pt x="74219" y="10611"/>
                  <a:pt x="74215" y="10640"/>
                </a:cubicBezTo>
                <a:cubicBezTo>
                  <a:pt x="74115" y="11135"/>
                  <a:pt x="74140" y="11635"/>
                  <a:pt x="74140" y="12134"/>
                </a:cubicBezTo>
                <a:cubicBezTo>
                  <a:pt x="74136" y="13066"/>
                  <a:pt x="74128" y="13997"/>
                  <a:pt x="74140" y="14925"/>
                </a:cubicBezTo>
                <a:cubicBezTo>
                  <a:pt x="74157" y="15665"/>
                  <a:pt x="74045" y="16381"/>
                  <a:pt x="73899" y="17100"/>
                </a:cubicBezTo>
                <a:cubicBezTo>
                  <a:pt x="73716" y="17982"/>
                  <a:pt x="73400" y="18827"/>
                  <a:pt x="73025" y="19642"/>
                </a:cubicBezTo>
                <a:cubicBezTo>
                  <a:pt x="72867" y="19991"/>
                  <a:pt x="72664" y="20320"/>
                  <a:pt x="72468" y="20645"/>
                </a:cubicBezTo>
                <a:cubicBezTo>
                  <a:pt x="72006" y="21402"/>
                  <a:pt x="71465" y="22088"/>
                  <a:pt x="70833" y="22716"/>
                </a:cubicBezTo>
                <a:cubicBezTo>
                  <a:pt x="70222" y="23332"/>
                  <a:pt x="69564" y="23893"/>
                  <a:pt x="68828" y="24347"/>
                </a:cubicBezTo>
                <a:cubicBezTo>
                  <a:pt x="68121" y="24792"/>
                  <a:pt x="67376" y="25166"/>
                  <a:pt x="66590" y="25445"/>
                </a:cubicBezTo>
                <a:cubicBezTo>
                  <a:pt x="65933" y="25678"/>
                  <a:pt x="65259" y="25882"/>
                  <a:pt x="64569" y="25982"/>
                </a:cubicBezTo>
                <a:cubicBezTo>
                  <a:pt x="64067" y="26049"/>
                  <a:pt x="63565" y="26136"/>
                  <a:pt x="63053" y="26136"/>
                </a:cubicBezTo>
                <a:cubicBezTo>
                  <a:pt x="63030" y="26136"/>
                  <a:pt x="63007" y="26136"/>
                  <a:pt x="62984" y="26135"/>
                </a:cubicBezTo>
                <a:cubicBezTo>
                  <a:pt x="62723" y="26134"/>
                  <a:pt x="62462" y="26134"/>
                  <a:pt x="62202" y="26134"/>
                </a:cubicBezTo>
                <a:cubicBezTo>
                  <a:pt x="61680" y="26134"/>
                  <a:pt x="61159" y="26135"/>
                  <a:pt x="60638" y="26135"/>
                </a:cubicBezTo>
                <a:cubicBezTo>
                  <a:pt x="60338" y="26135"/>
                  <a:pt x="60039" y="26127"/>
                  <a:pt x="59743" y="26069"/>
                </a:cubicBezTo>
                <a:cubicBezTo>
                  <a:pt x="59469" y="26019"/>
                  <a:pt x="59186" y="26006"/>
                  <a:pt x="58907" y="25957"/>
                </a:cubicBezTo>
                <a:cubicBezTo>
                  <a:pt x="57655" y="25715"/>
                  <a:pt x="56474" y="25295"/>
                  <a:pt x="55359" y="24671"/>
                </a:cubicBezTo>
                <a:cubicBezTo>
                  <a:pt x="54810" y="24359"/>
                  <a:pt x="54290" y="24001"/>
                  <a:pt x="53791" y="23610"/>
                </a:cubicBezTo>
                <a:cubicBezTo>
                  <a:pt x="53341" y="23261"/>
                  <a:pt x="52942" y="22866"/>
                  <a:pt x="52551" y="22454"/>
                </a:cubicBezTo>
                <a:cubicBezTo>
                  <a:pt x="52039" y="21909"/>
                  <a:pt x="51594" y="21310"/>
                  <a:pt x="51199" y="20674"/>
                </a:cubicBezTo>
                <a:cubicBezTo>
                  <a:pt x="50521" y="19576"/>
                  <a:pt x="50034" y="18394"/>
                  <a:pt x="49760" y="17130"/>
                </a:cubicBezTo>
                <a:cubicBezTo>
                  <a:pt x="49677" y="16764"/>
                  <a:pt x="49598" y="16389"/>
                  <a:pt x="49577" y="16002"/>
                </a:cubicBezTo>
                <a:cubicBezTo>
                  <a:pt x="49577" y="15973"/>
                  <a:pt x="49577" y="15936"/>
                  <a:pt x="49573" y="15902"/>
                </a:cubicBezTo>
                <a:cubicBezTo>
                  <a:pt x="49460" y="15378"/>
                  <a:pt x="49490" y="14842"/>
                  <a:pt x="49485" y="14313"/>
                </a:cubicBezTo>
                <a:cubicBezTo>
                  <a:pt x="49481" y="13365"/>
                  <a:pt x="49485" y="12417"/>
                  <a:pt x="49485" y="11468"/>
                </a:cubicBezTo>
                <a:cubicBezTo>
                  <a:pt x="49485" y="11073"/>
                  <a:pt x="49465" y="10678"/>
                  <a:pt x="49419" y="10279"/>
                </a:cubicBezTo>
                <a:cubicBezTo>
                  <a:pt x="49361" y="9817"/>
                  <a:pt x="49282" y="9359"/>
                  <a:pt x="49182" y="8906"/>
                </a:cubicBezTo>
                <a:cubicBezTo>
                  <a:pt x="49086" y="8452"/>
                  <a:pt x="48965" y="7999"/>
                  <a:pt x="48787" y="7571"/>
                </a:cubicBezTo>
                <a:cubicBezTo>
                  <a:pt x="48683" y="7308"/>
                  <a:pt x="48579" y="7042"/>
                  <a:pt x="48470" y="6784"/>
                </a:cubicBezTo>
                <a:cubicBezTo>
                  <a:pt x="48387" y="6601"/>
                  <a:pt x="48304" y="6418"/>
                  <a:pt x="48212" y="6244"/>
                </a:cubicBezTo>
                <a:cubicBezTo>
                  <a:pt x="47838" y="5561"/>
                  <a:pt x="47414" y="4900"/>
                  <a:pt x="46923" y="4293"/>
                </a:cubicBezTo>
                <a:cubicBezTo>
                  <a:pt x="46694" y="4014"/>
                  <a:pt x="46445" y="3744"/>
                  <a:pt x="46203" y="3465"/>
                </a:cubicBezTo>
                <a:cubicBezTo>
                  <a:pt x="46145" y="3402"/>
                  <a:pt x="46091" y="3348"/>
                  <a:pt x="46029" y="3290"/>
                </a:cubicBezTo>
                <a:cubicBezTo>
                  <a:pt x="45363" y="2687"/>
                  <a:pt x="44668" y="2113"/>
                  <a:pt x="43890" y="1664"/>
                </a:cubicBezTo>
                <a:cubicBezTo>
                  <a:pt x="42992" y="1144"/>
                  <a:pt x="42060" y="711"/>
                  <a:pt x="41049" y="457"/>
                </a:cubicBezTo>
                <a:cubicBezTo>
                  <a:pt x="40546" y="333"/>
                  <a:pt x="40047" y="216"/>
                  <a:pt x="39539" y="137"/>
                </a:cubicBezTo>
                <a:cubicBezTo>
                  <a:pt x="39506" y="133"/>
                  <a:pt x="39469" y="125"/>
                  <a:pt x="39440" y="125"/>
                </a:cubicBezTo>
                <a:cubicBezTo>
                  <a:pt x="38940" y="112"/>
                  <a:pt x="38445" y="41"/>
                  <a:pt x="37946" y="21"/>
                </a:cubicBezTo>
                <a:cubicBezTo>
                  <a:pt x="37643" y="9"/>
                  <a:pt x="37338" y="0"/>
                  <a:pt x="370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8"/>
          <p:cNvSpPr/>
          <p:nvPr/>
        </p:nvSpPr>
        <p:spPr>
          <a:xfrm>
            <a:off x="513" y="3251589"/>
            <a:ext cx="2401715" cy="708678"/>
          </a:xfrm>
          <a:custGeom>
            <a:avLst/>
            <a:gdLst/>
            <a:ahLst/>
            <a:cxnLst/>
            <a:rect l="l" t="t" r="r" b="b"/>
            <a:pathLst>
              <a:path w="117114" h="34557" extrusionOk="0">
                <a:moveTo>
                  <a:pt x="35502" y="1"/>
                </a:moveTo>
                <a:cubicBezTo>
                  <a:pt x="35064" y="1"/>
                  <a:pt x="34633" y="62"/>
                  <a:pt x="34210" y="147"/>
                </a:cubicBezTo>
                <a:cubicBezTo>
                  <a:pt x="33428" y="309"/>
                  <a:pt x="32654" y="504"/>
                  <a:pt x="31922" y="829"/>
                </a:cubicBezTo>
                <a:cubicBezTo>
                  <a:pt x="31140" y="1170"/>
                  <a:pt x="30387" y="1549"/>
                  <a:pt x="29697" y="2048"/>
                </a:cubicBezTo>
                <a:cubicBezTo>
                  <a:pt x="29173" y="2430"/>
                  <a:pt x="28665" y="2834"/>
                  <a:pt x="28203" y="3287"/>
                </a:cubicBezTo>
                <a:cubicBezTo>
                  <a:pt x="27725" y="3753"/>
                  <a:pt x="27313" y="4273"/>
                  <a:pt x="26926" y="4814"/>
                </a:cubicBezTo>
                <a:cubicBezTo>
                  <a:pt x="26315" y="5654"/>
                  <a:pt x="25849" y="6573"/>
                  <a:pt x="25483" y="7539"/>
                </a:cubicBezTo>
                <a:cubicBezTo>
                  <a:pt x="25225" y="8225"/>
                  <a:pt x="25075" y="8945"/>
                  <a:pt x="24938" y="9660"/>
                </a:cubicBezTo>
                <a:cubicBezTo>
                  <a:pt x="24851" y="10138"/>
                  <a:pt x="24834" y="10617"/>
                  <a:pt x="24834" y="11103"/>
                </a:cubicBezTo>
                <a:lnTo>
                  <a:pt x="24834" y="14394"/>
                </a:lnTo>
                <a:cubicBezTo>
                  <a:pt x="24834" y="14693"/>
                  <a:pt x="24838" y="14993"/>
                  <a:pt x="24772" y="15288"/>
                </a:cubicBezTo>
                <a:cubicBezTo>
                  <a:pt x="24755" y="15351"/>
                  <a:pt x="24755" y="15417"/>
                  <a:pt x="24751" y="15484"/>
                </a:cubicBezTo>
                <a:cubicBezTo>
                  <a:pt x="24672" y="16919"/>
                  <a:pt x="24277" y="18262"/>
                  <a:pt x="23661" y="19552"/>
                </a:cubicBezTo>
                <a:cubicBezTo>
                  <a:pt x="23295" y="20305"/>
                  <a:pt x="22858" y="21008"/>
                  <a:pt x="22342" y="21661"/>
                </a:cubicBezTo>
                <a:cubicBezTo>
                  <a:pt x="21997" y="22110"/>
                  <a:pt x="21635" y="22547"/>
                  <a:pt x="21215" y="22925"/>
                </a:cubicBezTo>
                <a:cubicBezTo>
                  <a:pt x="20608" y="23466"/>
                  <a:pt x="19971" y="23978"/>
                  <a:pt x="19272" y="24398"/>
                </a:cubicBezTo>
                <a:cubicBezTo>
                  <a:pt x="18511" y="24855"/>
                  <a:pt x="17717" y="25226"/>
                  <a:pt x="16872" y="25496"/>
                </a:cubicBezTo>
                <a:cubicBezTo>
                  <a:pt x="16194" y="25712"/>
                  <a:pt x="15500" y="25862"/>
                  <a:pt x="14788" y="25966"/>
                </a:cubicBezTo>
                <a:cubicBezTo>
                  <a:pt x="14343" y="26029"/>
                  <a:pt x="13894" y="26049"/>
                  <a:pt x="13449" y="26049"/>
                </a:cubicBezTo>
                <a:lnTo>
                  <a:pt x="11306" y="26049"/>
                </a:lnTo>
                <a:cubicBezTo>
                  <a:pt x="10940" y="26049"/>
                  <a:pt x="10579" y="26029"/>
                  <a:pt x="10212" y="25979"/>
                </a:cubicBezTo>
                <a:cubicBezTo>
                  <a:pt x="9684" y="25904"/>
                  <a:pt x="9164" y="25808"/>
                  <a:pt x="8648" y="25671"/>
                </a:cubicBezTo>
                <a:cubicBezTo>
                  <a:pt x="7263" y="25313"/>
                  <a:pt x="6003" y="24689"/>
                  <a:pt x="4846" y="23853"/>
                </a:cubicBezTo>
                <a:cubicBezTo>
                  <a:pt x="4389" y="23520"/>
                  <a:pt x="3969" y="23146"/>
                  <a:pt x="3557" y="22755"/>
                </a:cubicBezTo>
                <a:cubicBezTo>
                  <a:pt x="3099" y="22318"/>
                  <a:pt x="2717" y="21819"/>
                  <a:pt x="2330" y="21316"/>
                </a:cubicBezTo>
                <a:cubicBezTo>
                  <a:pt x="1893" y="20742"/>
                  <a:pt x="1564" y="20109"/>
                  <a:pt x="1244" y="19469"/>
                </a:cubicBezTo>
                <a:cubicBezTo>
                  <a:pt x="895" y="18782"/>
                  <a:pt x="645" y="18059"/>
                  <a:pt x="470" y="17314"/>
                </a:cubicBezTo>
                <a:cubicBezTo>
                  <a:pt x="329" y="16740"/>
                  <a:pt x="208" y="16149"/>
                  <a:pt x="192" y="15546"/>
                </a:cubicBezTo>
                <a:cubicBezTo>
                  <a:pt x="187" y="15496"/>
                  <a:pt x="187" y="15442"/>
                  <a:pt x="179" y="15396"/>
                </a:cubicBezTo>
                <a:cubicBezTo>
                  <a:pt x="163" y="15292"/>
                  <a:pt x="104" y="15213"/>
                  <a:pt x="0" y="15180"/>
                </a:cubicBezTo>
                <a:lnTo>
                  <a:pt x="0" y="23562"/>
                </a:lnTo>
                <a:cubicBezTo>
                  <a:pt x="121" y="23612"/>
                  <a:pt x="187" y="23707"/>
                  <a:pt x="187" y="23832"/>
                </a:cubicBezTo>
                <a:cubicBezTo>
                  <a:pt x="192" y="24165"/>
                  <a:pt x="246" y="24489"/>
                  <a:pt x="291" y="24818"/>
                </a:cubicBezTo>
                <a:cubicBezTo>
                  <a:pt x="458" y="25945"/>
                  <a:pt x="807" y="27019"/>
                  <a:pt x="1294" y="28042"/>
                </a:cubicBezTo>
                <a:cubicBezTo>
                  <a:pt x="1581" y="28645"/>
                  <a:pt x="1951" y="29202"/>
                  <a:pt x="2326" y="29747"/>
                </a:cubicBezTo>
                <a:cubicBezTo>
                  <a:pt x="2592" y="30134"/>
                  <a:pt x="2875" y="30500"/>
                  <a:pt x="3216" y="30825"/>
                </a:cubicBezTo>
                <a:cubicBezTo>
                  <a:pt x="3465" y="31070"/>
                  <a:pt x="3707" y="31320"/>
                  <a:pt x="3956" y="31561"/>
                </a:cubicBezTo>
                <a:cubicBezTo>
                  <a:pt x="4052" y="31657"/>
                  <a:pt x="4143" y="31748"/>
                  <a:pt x="4247" y="31831"/>
                </a:cubicBezTo>
                <a:cubicBezTo>
                  <a:pt x="4984" y="32410"/>
                  <a:pt x="5741" y="32942"/>
                  <a:pt x="6589" y="33346"/>
                </a:cubicBezTo>
                <a:cubicBezTo>
                  <a:pt x="7147" y="33612"/>
                  <a:pt x="7708" y="33857"/>
                  <a:pt x="8303" y="34015"/>
                </a:cubicBezTo>
                <a:cubicBezTo>
                  <a:pt x="9073" y="34219"/>
                  <a:pt x="9842" y="34431"/>
                  <a:pt x="10649" y="34444"/>
                </a:cubicBezTo>
                <a:cubicBezTo>
                  <a:pt x="10749" y="34444"/>
                  <a:pt x="10849" y="34469"/>
                  <a:pt x="10945" y="34481"/>
                </a:cubicBezTo>
                <a:cubicBezTo>
                  <a:pt x="11144" y="34494"/>
                  <a:pt x="11340" y="34523"/>
                  <a:pt x="11539" y="34527"/>
                </a:cubicBezTo>
                <a:cubicBezTo>
                  <a:pt x="11706" y="34528"/>
                  <a:pt x="11872" y="34529"/>
                  <a:pt x="12039" y="34529"/>
                </a:cubicBezTo>
                <a:cubicBezTo>
                  <a:pt x="12371" y="34529"/>
                  <a:pt x="12704" y="34527"/>
                  <a:pt x="13037" y="34527"/>
                </a:cubicBezTo>
                <a:cubicBezTo>
                  <a:pt x="13133" y="34527"/>
                  <a:pt x="13231" y="34528"/>
                  <a:pt x="13328" y="34528"/>
                </a:cubicBezTo>
                <a:cubicBezTo>
                  <a:pt x="13595" y="34528"/>
                  <a:pt x="13864" y="34519"/>
                  <a:pt x="14127" y="34452"/>
                </a:cubicBezTo>
                <a:cubicBezTo>
                  <a:pt x="14189" y="34440"/>
                  <a:pt x="14260" y="34440"/>
                  <a:pt x="14326" y="34440"/>
                </a:cubicBezTo>
                <a:cubicBezTo>
                  <a:pt x="14355" y="34440"/>
                  <a:pt x="14383" y="34441"/>
                  <a:pt x="14411" y="34441"/>
                </a:cubicBezTo>
                <a:cubicBezTo>
                  <a:pt x="14766" y="34441"/>
                  <a:pt x="15119" y="34371"/>
                  <a:pt x="15458" y="34298"/>
                </a:cubicBezTo>
                <a:cubicBezTo>
                  <a:pt x="16257" y="34132"/>
                  <a:pt x="17047" y="33928"/>
                  <a:pt x="17796" y="33595"/>
                </a:cubicBezTo>
                <a:cubicBezTo>
                  <a:pt x="18482" y="33296"/>
                  <a:pt x="19148" y="32946"/>
                  <a:pt x="19759" y="32518"/>
                </a:cubicBezTo>
                <a:cubicBezTo>
                  <a:pt x="20317" y="32131"/>
                  <a:pt x="20861" y="31715"/>
                  <a:pt x="21323" y="31207"/>
                </a:cubicBezTo>
                <a:cubicBezTo>
                  <a:pt x="21440" y="31083"/>
                  <a:pt x="21560" y="30970"/>
                  <a:pt x="21677" y="30854"/>
                </a:cubicBezTo>
                <a:cubicBezTo>
                  <a:pt x="21955" y="30592"/>
                  <a:pt x="22205" y="30305"/>
                  <a:pt x="22425" y="29993"/>
                </a:cubicBezTo>
                <a:cubicBezTo>
                  <a:pt x="23025" y="29148"/>
                  <a:pt x="23586" y="28287"/>
                  <a:pt x="23952" y="27314"/>
                </a:cubicBezTo>
                <a:cubicBezTo>
                  <a:pt x="24227" y="26582"/>
                  <a:pt x="24476" y="25841"/>
                  <a:pt x="24601" y="25068"/>
                </a:cubicBezTo>
                <a:cubicBezTo>
                  <a:pt x="24672" y="24648"/>
                  <a:pt x="24763" y="24219"/>
                  <a:pt x="24742" y="23782"/>
                </a:cubicBezTo>
                <a:cubicBezTo>
                  <a:pt x="24734" y="23670"/>
                  <a:pt x="24747" y="23549"/>
                  <a:pt x="24772" y="23437"/>
                </a:cubicBezTo>
                <a:cubicBezTo>
                  <a:pt x="24826" y="23192"/>
                  <a:pt x="24830" y="22942"/>
                  <a:pt x="24830" y="22692"/>
                </a:cubicBezTo>
                <a:lnTo>
                  <a:pt x="24830" y="19552"/>
                </a:lnTo>
                <a:cubicBezTo>
                  <a:pt x="24830" y="19119"/>
                  <a:pt x="24851" y="18695"/>
                  <a:pt x="24913" y="18262"/>
                </a:cubicBezTo>
                <a:cubicBezTo>
                  <a:pt x="24980" y="17784"/>
                  <a:pt x="25075" y="17310"/>
                  <a:pt x="25204" y="16848"/>
                </a:cubicBezTo>
                <a:cubicBezTo>
                  <a:pt x="25491" y="15833"/>
                  <a:pt x="25874" y="14868"/>
                  <a:pt x="26440" y="13974"/>
                </a:cubicBezTo>
                <a:cubicBezTo>
                  <a:pt x="26914" y="13229"/>
                  <a:pt x="27426" y="12509"/>
                  <a:pt x="28062" y="11898"/>
                </a:cubicBezTo>
                <a:cubicBezTo>
                  <a:pt x="28266" y="11707"/>
                  <a:pt x="28465" y="11503"/>
                  <a:pt x="28665" y="11303"/>
                </a:cubicBezTo>
                <a:cubicBezTo>
                  <a:pt x="28748" y="11220"/>
                  <a:pt x="28832" y="11137"/>
                  <a:pt x="28927" y="11070"/>
                </a:cubicBezTo>
                <a:cubicBezTo>
                  <a:pt x="29414" y="10700"/>
                  <a:pt x="29901" y="10326"/>
                  <a:pt x="30433" y="10014"/>
                </a:cubicBezTo>
                <a:cubicBezTo>
                  <a:pt x="31315" y="9502"/>
                  <a:pt x="32238" y="9090"/>
                  <a:pt x="33220" y="8824"/>
                </a:cubicBezTo>
                <a:cubicBezTo>
                  <a:pt x="33590" y="8720"/>
                  <a:pt x="33960" y="8637"/>
                  <a:pt x="34339" y="8574"/>
                </a:cubicBezTo>
                <a:cubicBezTo>
                  <a:pt x="34634" y="8529"/>
                  <a:pt x="34938" y="8516"/>
                  <a:pt x="35229" y="8462"/>
                </a:cubicBezTo>
                <a:cubicBezTo>
                  <a:pt x="35475" y="8408"/>
                  <a:pt x="35724" y="8400"/>
                  <a:pt x="35974" y="8400"/>
                </a:cubicBezTo>
                <a:lnTo>
                  <a:pt x="38366" y="8400"/>
                </a:lnTo>
                <a:cubicBezTo>
                  <a:pt x="38432" y="8400"/>
                  <a:pt x="38500" y="8396"/>
                  <a:pt x="38567" y="8396"/>
                </a:cubicBezTo>
                <a:cubicBezTo>
                  <a:pt x="38634" y="8396"/>
                  <a:pt x="38701" y="8400"/>
                  <a:pt x="38765" y="8412"/>
                </a:cubicBezTo>
                <a:cubicBezTo>
                  <a:pt x="39156" y="8495"/>
                  <a:pt x="39555" y="8508"/>
                  <a:pt x="39951" y="8574"/>
                </a:cubicBezTo>
                <a:cubicBezTo>
                  <a:pt x="40724" y="8703"/>
                  <a:pt x="41469" y="8928"/>
                  <a:pt x="42201" y="9202"/>
                </a:cubicBezTo>
                <a:cubicBezTo>
                  <a:pt x="42862" y="9448"/>
                  <a:pt x="43470" y="9785"/>
                  <a:pt x="44069" y="10151"/>
                </a:cubicBezTo>
                <a:cubicBezTo>
                  <a:pt x="44639" y="10500"/>
                  <a:pt x="45171" y="10900"/>
                  <a:pt x="45666" y="11341"/>
                </a:cubicBezTo>
                <a:cubicBezTo>
                  <a:pt x="46124" y="11752"/>
                  <a:pt x="46552" y="12189"/>
                  <a:pt x="46935" y="12676"/>
                </a:cubicBezTo>
                <a:cubicBezTo>
                  <a:pt x="47322" y="13175"/>
                  <a:pt x="47684" y="13695"/>
                  <a:pt x="47995" y="14244"/>
                </a:cubicBezTo>
                <a:cubicBezTo>
                  <a:pt x="48624" y="15351"/>
                  <a:pt x="49048" y="16536"/>
                  <a:pt x="49289" y="17788"/>
                </a:cubicBezTo>
                <a:cubicBezTo>
                  <a:pt x="49339" y="18063"/>
                  <a:pt x="49352" y="18350"/>
                  <a:pt x="49401" y="18624"/>
                </a:cubicBezTo>
                <a:cubicBezTo>
                  <a:pt x="49472" y="18969"/>
                  <a:pt x="49476" y="19319"/>
                  <a:pt x="49476" y="19664"/>
                </a:cubicBezTo>
                <a:lnTo>
                  <a:pt x="49476" y="22905"/>
                </a:lnTo>
                <a:cubicBezTo>
                  <a:pt x="49476" y="23321"/>
                  <a:pt x="49456" y="23737"/>
                  <a:pt x="49555" y="24148"/>
                </a:cubicBezTo>
                <a:cubicBezTo>
                  <a:pt x="49564" y="24198"/>
                  <a:pt x="49564" y="24248"/>
                  <a:pt x="49564" y="24298"/>
                </a:cubicBezTo>
                <a:cubicBezTo>
                  <a:pt x="49576" y="24839"/>
                  <a:pt x="49693" y="25359"/>
                  <a:pt x="49834" y="25870"/>
                </a:cubicBezTo>
                <a:cubicBezTo>
                  <a:pt x="50000" y="26494"/>
                  <a:pt x="50213" y="27106"/>
                  <a:pt x="50475" y="27705"/>
                </a:cubicBezTo>
                <a:cubicBezTo>
                  <a:pt x="50637" y="28075"/>
                  <a:pt x="50832" y="28416"/>
                  <a:pt x="51024" y="28766"/>
                </a:cubicBezTo>
                <a:cubicBezTo>
                  <a:pt x="51390" y="29419"/>
                  <a:pt x="51822" y="30034"/>
                  <a:pt x="52334" y="30579"/>
                </a:cubicBezTo>
                <a:cubicBezTo>
                  <a:pt x="52542" y="30800"/>
                  <a:pt x="52700" y="31058"/>
                  <a:pt x="52929" y="31257"/>
                </a:cubicBezTo>
                <a:cubicBezTo>
                  <a:pt x="53158" y="31449"/>
                  <a:pt x="53382" y="31644"/>
                  <a:pt x="53603" y="31844"/>
                </a:cubicBezTo>
                <a:cubicBezTo>
                  <a:pt x="53665" y="31902"/>
                  <a:pt x="53728" y="31952"/>
                  <a:pt x="53798" y="32006"/>
                </a:cubicBezTo>
                <a:cubicBezTo>
                  <a:pt x="54713" y="32717"/>
                  <a:pt x="55695" y="33287"/>
                  <a:pt x="56773" y="33716"/>
                </a:cubicBezTo>
                <a:cubicBezTo>
                  <a:pt x="57813" y="34132"/>
                  <a:pt x="58886" y="34398"/>
                  <a:pt x="60009" y="34452"/>
                </a:cubicBezTo>
                <a:cubicBezTo>
                  <a:pt x="60080" y="34460"/>
                  <a:pt x="60146" y="34460"/>
                  <a:pt x="60209" y="34473"/>
                </a:cubicBezTo>
                <a:cubicBezTo>
                  <a:pt x="60463" y="34538"/>
                  <a:pt x="60723" y="34544"/>
                  <a:pt x="60984" y="34544"/>
                </a:cubicBezTo>
                <a:cubicBezTo>
                  <a:pt x="61039" y="34544"/>
                  <a:pt x="61094" y="34544"/>
                  <a:pt x="61149" y="34544"/>
                </a:cubicBezTo>
                <a:lnTo>
                  <a:pt x="62596" y="34544"/>
                </a:lnTo>
                <a:cubicBezTo>
                  <a:pt x="62875" y="34544"/>
                  <a:pt x="63158" y="34544"/>
                  <a:pt x="63436" y="34481"/>
                </a:cubicBezTo>
                <a:cubicBezTo>
                  <a:pt x="63532" y="34460"/>
                  <a:pt x="63636" y="34452"/>
                  <a:pt x="63732" y="34452"/>
                </a:cubicBezTo>
                <a:cubicBezTo>
                  <a:pt x="63756" y="34453"/>
                  <a:pt x="63781" y="34453"/>
                  <a:pt x="63805" y="34453"/>
                </a:cubicBezTo>
                <a:cubicBezTo>
                  <a:pt x="64186" y="34453"/>
                  <a:pt x="64554" y="34365"/>
                  <a:pt x="64917" y="34298"/>
                </a:cubicBezTo>
                <a:cubicBezTo>
                  <a:pt x="65575" y="34169"/>
                  <a:pt x="66207" y="33969"/>
                  <a:pt x="66827" y="33724"/>
                </a:cubicBezTo>
                <a:cubicBezTo>
                  <a:pt x="67288" y="33545"/>
                  <a:pt x="67763" y="33379"/>
                  <a:pt x="68179" y="33092"/>
                </a:cubicBezTo>
                <a:cubicBezTo>
                  <a:pt x="68245" y="33046"/>
                  <a:pt x="68324" y="33013"/>
                  <a:pt x="68399" y="32971"/>
                </a:cubicBezTo>
                <a:cubicBezTo>
                  <a:pt x="69156" y="32551"/>
                  <a:pt x="69838" y="32027"/>
                  <a:pt x="70479" y="31436"/>
                </a:cubicBezTo>
                <a:cubicBezTo>
                  <a:pt x="70837" y="31112"/>
                  <a:pt x="71165" y="30762"/>
                  <a:pt x="71465" y="30384"/>
                </a:cubicBezTo>
                <a:cubicBezTo>
                  <a:pt x="71652" y="30143"/>
                  <a:pt x="71843" y="29918"/>
                  <a:pt x="72010" y="29668"/>
                </a:cubicBezTo>
                <a:cubicBezTo>
                  <a:pt x="72168" y="29435"/>
                  <a:pt x="72330" y="29202"/>
                  <a:pt x="72480" y="28961"/>
                </a:cubicBezTo>
                <a:cubicBezTo>
                  <a:pt x="72800" y="28454"/>
                  <a:pt x="73066" y="27917"/>
                  <a:pt x="73291" y="27360"/>
                </a:cubicBezTo>
                <a:cubicBezTo>
                  <a:pt x="73474" y="26898"/>
                  <a:pt x="73611" y="26415"/>
                  <a:pt x="73765" y="25941"/>
                </a:cubicBezTo>
                <a:cubicBezTo>
                  <a:pt x="73819" y="25750"/>
                  <a:pt x="73861" y="25558"/>
                  <a:pt x="73898" y="25359"/>
                </a:cubicBezTo>
                <a:cubicBezTo>
                  <a:pt x="73952" y="25080"/>
                  <a:pt x="73977" y="24797"/>
                  <a:pt x="74036" y="24523"/>
                </a:cubicBezTo>
                <a:cubicBezTo>
                  <a:pt x="74102" y="24211"/>
                  <a:pt x="74110" y="23899"/>
                  <a:pt x="74110" y="23583"/>
                </a:cubicBezTo>
                <a:cubicBezTo>
                  <a:pt x="74119" y="22401"/>
                  <a:pt x="74119" y="21220"/>
                  <a:pt x="74119" y="20039"/>
                </a:cubicBezTo>
                <a:cubicBezTo>
                  <a:pt x="74119" y="19706"/>
                  <a:pt x="74106" y="19373"/>
                  <a:pt x="74185" y="19044"/>
                </a:cubicBezTo>
                <a:cubicBezTo>
                  <a:pt x="74206" y="18965"/>
                  <a:pt x="74206" y="18882"/>
                  <a:pt x="74206" y="18799"/>
                </a:cubicBezTo>
                <a:cubicBezTo>
                  <a:pt x="74194" y="18412"/>
                  <a:pt x="74277" y="18038"/>
                  <a:pt x="74352" y="17663"/>
                </a:cubicBezTo>
                <a:cubicBezTo>
                  <a:pt x="74605" y="16378"/>
                  <a:pt x="75088" y="15180"/>
                  <a:pt x="75745" y="14049"/>
                </a:cubicBezTo>
                <a:cubicBezTo>
                  <a:pt x="76224" y="13229"/>
                  <a:pt x="76831" y="12497"/>
                  <a:pt x="77471" y="11798"/>
                </a:cubicBezTo>
                <a:cubicBezTo>
                  <a:pt x="77617" y="11644"/>
                  <a:pt x="77792" y="11507"/>
                  <a:pt x="77954" y="11365"/>
                </a:cubicBezTo>
                <a:cubicBezTo>
                  <a:pt x="78016" y="11311"/>
                  <a:pt x="78083" y="11262"/>
                  <a:pt x="78145" y="11207"/>
                </a:cubicBezTo>
                <a:cubicBezTo>
                  <a:pt x="78486" y="10883"/>
                  <a:pt x="78865" y="10608"/>
                  <a:pt x="79248" y="10355"/>
                </a:cubicBezTo>
                <a:cubicBezTo>
                  <a:pt x="79942" y="9897"/>
                  <a:pt x="80670" y="9494"/>
                  <a:pt x="81452" y="9202"/>
                </a:cubicBezTo>
                <a:cubicBezTo>
                  <a:pt x="81689" y="9119"/>
                  <a:pt x="81918" y="9015"/>
                  <a:pt x="82155" y="8949"/>
                </a:cubicBezTo>
                <a:cubicBezTo>
                  <a:pt x="82887" y="8737"/>
                  <a:pt x="83628" y="8537"/>
                  <a:pt x="84397" y="8491"/>
                </a:cubicBezTo>
                <a:cubicBezTo>
                  <a:pt x="84443" y="8487"/>
                  <a:pt x="84497" y="8474"/>
                  <a:pt x="84543" y="8466"/>
                </a:cubicBezTo>
                <a:cubicBezTo>
                  <a:pt x="84768" y="8408"/>
                  <a:pt x="85001" y="8408"/>
                  <a:pt x="85234" y="8408"/>
                </a:cubicBezTo>
                <a:cubicBezTo>
                  <a:pt x="85664" y="8408"/>
                  <a:pt x="86094" y="8414"/>
                  <a:pt x="86524" y="8414"/>
                </a:cubicBezTo>
                <a:cubicBezTo>
                  <a:pt x="86793" y="8414"/>
                  <a:pt x="87061" y="8412"/>
                  <a:pt x="87330" y="8404"/>
                </a:cubicBezTo>
                <a:cubicBezTo>
                  <a:pt x="87392" y="8402"/>
                  <a:pt x="87454" y="8401"/>
                  <a:pt x="87516" y="8401"/>
                </a:cubicBezTo>
                <a:cubicBezTo>
                  <a:pt x="88019" y="8401"/>
                  <a:pt x="88519" y="8459"/>
                  <a:pt x="89015" y="8533"/>
                </a:cubicBezTo>
                <a:cubicBezTo>
                  <a:pt x="89917" y="8666"/>
                  <a:pt x="90808" y="8890"/>
                  <a:pt x="91652" y="9257"/>
                </a:cubicBezTo>
                <a:cubicBezTo>
                  <a:pt x="91806" y="9323"/>
                  <a:pt x="91952" y="9402"/>
                  <a:pt x="92110" y="9456"/>
                </a:cubicBezTo>
                <a:cubicBezTo>
                  <a:pt x="92734" y="9702"/>
                  <a:pt x="93287" y="10072"/>
                  <a:pt x="93840" y="10442"/>
                </a:cubicBezTo>
                <a:cubicBezTo>
                  <a:pt x="94239" y="10704"/>
                  <a:pt x="94630" y="10991"/>
                  <a:pt x="94967" y="11341"/>
                </a:cubicBezTo>
                <a:cubicBezTo>
                  <a:pt x="95005" y="11378"/>
                  <a:pt x="95042" y="11407"/>
                  <a:pt x="95084" y="11440"/>
                </a:cubicBezTo>
                <a:cubicBezTo>
                  <a:pt x="95367" y="11640"/>
                  <a:pt x="95616" y="11885"/>
                  <a:pt x="95820" y="12172"/>
                </a:cubicBezTo>
                <a:cubicBezTo>
                  <a:pt x="95874" y="12239"/>
                  <a:pt x="95928" y="12297"/>
                  <a:pt x="95987" y="12360"/>
                </a:cubicBezTo>
                <a:cubicBezTo>
                  <a:pt x="96498" y="12892"/>
                  <a:pt x="96906" y="13499"/>
                  <a:pt x="97272" y="14132"/>
                </a:cubicBezTo>
                <a:cubicBezTo>
                  <a:pt x="97734" y="14943"/>
                  <a:pt x="98129" y="15787"/>
                  <a:pt x="98374" y="16690"/>
                </a:cubicBezTo>
                <a:cubicBezTo>
                  <a:pt x="98561" y="17397"/>
                  <a:pt x="98744" y="18104"/>
                  <a:pt x="98765" y="18845"/>
                </a:cubicBezTo>
                <a:cubicBezTo>
                  <a:pt x="98765" y="18928"/>
                  <a:pt x="98769" y="19015"/>
                  <a:pt x="98790" y="19094"/>
                </a:cubicBezTo>
                <a:cubicBezTo>
                  <a:pt x="98853" y="19356"/>
                  <a:pt x="98853" y="19623"/>
                  <a:pt x="98853" y="19889"/>
                </a:cubicBezTo>
                <a:lnTo>
                  <a:pt x="98853" y="22984"/>
                </a:lnTo>
                <a:cubicBezTo>
                  <a:pt x="98853" y="23549"/>
                  <a:pt x="98861" y="24111"/>
                  <a:pt x="98944" y="24672"/>
                </a:cubicBezTo>
                <a:cubicBezTo>
                  <a:pt x="99048" y="25367"/>
                  <a:pt x="99215" y="26041"/>
                  <a:pt x="99435" y="26707"/>
                </a:cubicBezTo>
                <a:cubicBezTo>
                  <a:pt x="99622" y="27276"/>
                  <a:pt x="99868" y="27817"/>
                  <a:pt x="100142" y="28354"/>
                </a:cubicBezTo>
                <a:cubicBezTo>
                  <a:pt x="100454" y="28961"/>
                  <a:pt x="100845" y="29519"/>
                  <a:pt x="101240" y="30076"/>
                </a:cubicBezTo>
                <a:cubicBezTo>
                  <a:pt x="101411" y="30317"/>
                  <a:pt x="101606" y="30546"/>
                  <a:pt x="101810" y="30766"/>
                </a:cubicBezTo>
                <a:cubicBezTo>
                  <a:pt x="102347" y="31353"/>
                  <a:pt x="102950" y="31877"/>
                  <a:pt x="103595" y="32351"/>
                </a:cubicBezTo>
                <a:cubicBezTo>
                  <a:pt x="104119" y="32742"/>
                  <a:pt x="104676" y="33071"/>
                  <a:pt x="105259" y="33354"/>
                </a:cubicBezTo>
                <a:cubicBezTo>
                  <a:pt x="105762" y="33603"/>
                  <a:pt x="106294" y="33811"/>
                  <a:pt x="106835" y="33978"/>
                </a:cubicBezTo>
                <a:cubicBezTo>
                  <a:pt x="107646" y="34236"/>
                  <a:pt x="108462" y="34444"/>
                  <a:pt x="109319" y="34469"/>
                </a:cubicBezTo>
                <a:cubicBezTo>
                  <a:pt x="109402" y="34473"/>
                  <a:pt x="109493" y="34477"/>
                  <a:pt x="109568" y="34498"/>
                </a:cubicBezTo>
                <a:cubicBezTo>
                  <a:pt x="109805" y="34552"/>
                  <a:pt x="110034" y="34556"/>
                  <a:pt x="110267" y="34556"/>
                </a:cubicBezTo>
                <a:lnTo>
                  <a:pt x="111810" y="34556"/>
                </a:lnTo>
                <a:cubicBezTo>
                  <a:pt x="111867" y="34556"/>
                  <a:pt x="111924" y="34556"/>
                  <a:pt x="111981" y="34556"/>
                </a:cubicBezTo>
                <a:cubicBezTo>
                  <a:pt x="112237" y="34556"/>
                  <a:pt x="112495" y="34551"/>
                  <a:pt x="112750" y="34489"/>
                </a:cubicBezTo>
                <a:cubicBezTo>
                  <a:pt x="112846" y="34464"/>
                  <a:pt x="112950" y="34464"/>
                  <a:pt x="113046" y="34464"/>
                </a:cubicBezTo>
                <a:cubicBezTo>
                  <a:pt x="113065" y="34465"/>
                  <a:pt x="113085" y="34465"/>
                  <a:pt x="113105" y="34465"/>
                </a:cubicBezTo>
                <a:cubicBezTo>
                  <a:pt x="113408" y="34465"/>
                  <a:pt x="113697" y="34407"/>
                  <a:pt x="113990" y="34360"/>
                </a:cubicBezTo>
                <a:cubicBezTo>
                  <a:pt x="114959" y="34194"/>
                  <a:pt x="115891" y="33890"/>
                  <a:pt x="116785" y="33483"/>
                </a:cubicBezTo>
                <a:cubicBezTo>
                  <a:pt x="116889" y="33433"/>
                  <a:pt x="117006" y="33404"/>
                  <a:pt x="117114" y="33362"/>
                </a:cubicBezTo>
                <a:cubicBezTo>
                  <a:pt x="117114" y="30534"/>
                  <a:pt x="117114" y="27705"/>
                  <a:pt x="117110" y="24860"/>
                </a:cubicBezTo>
                <a:cubicBezTo>
                  <a:pt x="116174" y="25342"/>
                  <a:pt x="115180" y="25667"/>
                  <a:pt x="114144" y="25858"/>
                </a:cubicBezTo>
                <a:cubicBezTo>
                  <a:pt x="113765" y="25925"/>
                  <a:pt x="113391" y="25983"/>
                  <a:pt x="113012" y="26037"/>
                </a:cubicBezTo>
                <a:cubicBezTo>
                  <a:pt x="112867" y="26054"/>
                  <a:pt x="112713" y="26054"/>
                  <a:pt x="112563" y="26054"/>
                </a:cubicBezTo>
                <a:lnTo>
                  <a:pt x="109772" y="26054"/>
                </a:lnTo>
                <a:cubicBezTo>
                  <a:pt x="109539" y="26054"/>
                  <a:pt x="109302" y="26041"/>
                  <a:pt x="109073" y="25999"/>
                </a:cubicBezTo>
                <a:cubicBezTo>
                  <a:pt x="108799" y="25945"/>
                  <a:pt x="108520" y="25908"/>
                  <a:pt x="108237" y="25866"/>
                </a:cubicBezTo>
                <a:cubicBezTo>
                  <a:pt x="107397" y="25737"/>
                  <a:pt x="106594" y="25471"/>
                  <a:pt x="105808" y="25147"/>
                </a:cubicBezTo>
                <a:cubicBezTo>
                  <a:pt x="104822" y="24735"/>
                  <a:pt x="103928" y="24165"/>
                  <a:pt x="103079" y="23512"/>
                </a:cubicBezTo>
                <a:cubicBezTo>
                  <a:pt x="102971" y="23429"/>
                  <a:pt x="102871" y="23341"/>
                  <a:pt x="102779" y="23246"/>
                </a:cubicBezTo>
                <a:cubicBezTo>
                  <a:pt x="102413" y="22888"/>
                  <a:pt x="102043" y="22526"/>
                  <a:pt x="101685" y="22156"/>
                </a:cubicBezTo>
                <a:cubicBezTo>
                  <a:pt x="101515" y="21981"/>
                  <a:pt x="101357" y="21781"/>
                  <a:pt x="101207" y="21582"/>
                </a:cubicBezTo>
                <a:cubicBezTo>
                  <a:pt x="100791" y="21045"/>
                  <a:pt x="100421" y="20471"/>
                  <a:pt x="100105" y="19868"/>
                </a:cubicBezTo>
                <a:cubicBezTo>
                  <a:pt x="99747" y="19190"/>
                  <a:pt x="99472" y="18479"/>
                  <a:pt x="99264" y="17742"/>
                </a:cubicBezTo>
                <a:cubicBezTo>
                  <a:pt x="99086" y="17118"/>
                  <a:pt x="98965" y="16482"/>
                  <a:pt x="98878" y="15837"/>
                </a:cubicBezTo>
                <a:cubicBezTo>
                  <a:pt x="98848" y="15608"/>
                  <a:pt x="98848" y="15375"/>
                  <a:pt x="98848" y="15143"/>
                </a:cubicBezTo>
                <a:cubicBezTo>
                  <a:pt x="98840" y="14044"/>
                  <a:pt x="98840" y="12946"/>
                  <a:pt x="98840" y="11852"/>
                </a:cubicBezTo>
                <a:cubicBezTo>
                  <a:pt x="98840" y="11669"/>
                  <a:pt x="98848" y="11486"/>
                  <a:pt x="98840" y="11303"/>
                </a:cubicBezTo>
                <a:cubicBezTo>
                  <a:pt x="98836" y="11141"/>
                  <a:pt x="98819" y="10979"/>
                  <a:pt x="98807" y="10812"/>
                </a:cubicBezTo>
                <a:cubicBezTo>
                  <a:pt x="98794" y="10692"/>
                  <a:pt x="98769" y="10575"/>
                  <a:pt x="98765" y="10463"/>
                </a:cubicBezTo>
                <a:cubicBezTo>
                  <a:pt x="98703" y="9423"/>
                  <a:pt x="98453" y="8429"/>
                  <a:pt x="98100" y="7455"/>
                </a:cubicBezTo>
                <a:cubicBezTo>
                  <a:pt x="97729" y="6428"/>
                  <a:pt x="97189" y="5496"/>
                  <a:pt x="96552" y="4618"/>
                </a:cubicBezTo>
                <a:cubicBezTo>
                  <a:pt x="96315" y="4277"/>
                  <a:pt x="96053" y="3957"/>
                  <a:pt x="95758" y="3662"/>
                </a:cubicBezTo>
                <a:cubicBezTo>
                  <a:pt x="95645" y="3545"/>
                  <a:pt x="95525" y="3429"/>
                  <a:pt x="95408" y="3308"/>
                </a:cubicBezTo>
                <a:cubicBezTo>
                  <a:pt x="94797" y="2668"/>
                  <a:pt x="94090" y="2143"/>
                  <a:pt x="93341" y="1673"/>
                </a:cubicBezTo>
                <a:cubicBezTo>
                  <a:pt x="92318" y="1029"/>
                  <a:pt x="91203" y="592"/>
                  <a:pt x="90038" y="296"/>
                </a:cubicBezTo>
                <a:cubicBezTo>
                  <a:pt x="89585" y="176"/>
                  <a:pt x="89123" y="122"/>
                  <a:pt x="88665" y="43"/>
                </a:cubicBezTo>
                <a:cubicBezTo>
                  <a:pt x="88556" y="24"/>
                  <a:pt x="88445" y="22"/>
                  <a:pt x="88333" y="22"/>
                </a:cubicBezTo>
                <a:cubicBezTo>
                  <a:pt x="88295" y="22"/>
                  <a:pt x="88258" y="22"/>
                  <a:pt x="88220" y="22"/>
                </a:cubicBezTo>
                <a:cubicBezTo>
                  <a:pt x="87151" y="18"/>
                  <a:pt x="86091" y="22"/>
                  <a:pt x="85026" y="9"/>
                </a:cubicBezTo>
                <a:cubicBezTo>
                  <a:pt x="85010" y="9"/>
                  <a:pt x="84995" y="9"/>
                  <a:pt x="84980" y="9"/>
                </a:cubicBezTo>
                <a:cubicBezTo>
                  <a:pt x="84513" y="9"/>
                  <a:pt x="84050" y="70"/>
                  <a:pt x="83590" y="151"/>
                </a:cubicBezTo>
                <a:cubicBezTo>
                  <a:pt x="82721" y="309"/>
                  <a:pt x="81885" y="583"/>
                  <a:pt x="81070" y="920"/>
                </a:cubicBezTo>
                <a:cubicBezTo>
                  <a:pt x="80246" y="1257"/>
                  <a:pt x="79506" y="1723"/>
                  <a:pt x="78786" y="2235"/>
                </a:cubicBezTo>
                <a:cubicBezTo>
                  <a:pt x="78432" y="2484"/>
                  <a:pt x="78095" y="2755"/>
                  <a:pt x="77792" y="3067"/>
                </a:cubicBezTo>
                <a:cubicBezTo>
                  <a:pt x="77413" y="3458"/>
                  <a:pt x="77018" y="3836"/>
                  <a:pt x="76677" y="4269"/>
                </a:cubicBezTo>
                <a:cubicBezTo>
                  <a:pt x="76373" y="4648"/>
                  <a:pt x="76107" y="5055"/>
                  <a:pt x="75845" y="5455"/>
                </a:cubicBezTo>
                <a:cubicBezTo>
                  <a:pt x="75358" y="6199"/>
                  <a:pt x="75017" y="7010"/>
                  <a:pt x="74726" y="7842"/>
                </a:cubicBezTo>
                <a:cubicBezTo>
                  <a:pt x="74539" y="8387"/>
                  <a:pt x="74410" y="8953"/>
                  <a:pt x="74310" y="9531"/>
                </a:cubicBezTo>
                <a:cubicBezTo>
                  <a:pt x="74256" y="9860"/>
                  <a:pt x="74206" y="10188"/>
                  <a:pt x="74206" y="10521"/>
                </a:cubicBezTo>
                <a:cubicBezTo>
                  <a:pt x="74090" y="11112"/>
                  <a:pt x="74131" y="11711"/>
                  <a:pt x="74127" y="12310"/>
                </a:cubicBezTo>
                <a:cubicBezTo>
                  <a:pt x="74123" y="13175"/>
                  <a:pt x="74110" y="14040"/>
                  <a:pt x="74127" y="14901"/>
                </a:cubicBezTo>
                <a:cubicBezTo>
                  <a:pt x="74140" y="15642"/>
                  <a:pt x="74019" y="16357"/>
                  <a:pt x="73869" y="17077"/>
                </a:cubicBezTo>
                <a:cubicBezTo>
                  <a:pt x="73686" y="17938"/>
                  <a:pt x="73391" y="18770"/>
                  <a:pt x="73008" y="19564"/>
                </a:cubicBezTo>
                <a:cubicBezTo>
                  <a:pt x="72850" y="19910"/>
                  <a:pt x="72650" y="20238"/>
                  <a:pt x="72455" y="20567"/>
                </a:cubicBezTo>
                <a:cubicBezTo>
                  <a:pt x="72276" y="20846"/>
                  <a:pt x="72089" y="21120"/>
                  <a:pt x="71897" y="21390"/>
                </a:cubicBezTo>
                <a:cubicBezTo>
                  <a:pt x="71656" y="21732"/>
                  <a:pt x="71394" y="22052"/>
                  <a:pt x="71095" y="22343"/>
                </a:cubicBezTo>
                <a:cubicBezTo>
                  <a:pt x="70882" y="22551"/>
                  <a:pt x="70670" y="22763"/>
                  <a:pt x="70462" y="22979"/>
                </a:cubicBezTo>
                <a:cubicBezTo>
                  <a:pt x="69847" y="23603"/>
                  <a:pt x="69131" y="24073"/>
                  <a:pt x="68387" y="24523"/>
                </a:cubicBezTo>
                <a:cubicBezTo>
                  <a:pt x="67800" y="24876"/>
                  <a:pt x="67176" y="25151"/>
                  <a:pt x="66536" y="25384"/>
                </a:cubicBezTo>
                <a:cubicBezTo>
                  <a:pt x="65970" y="25588"/>
                  <a:pt x="65396" y="25758"/>
                  <a:pt x="64805" y="25854"/>
                </a:cubicBezTo>
                <a:cubicBezTo>
                  <a:pt x="64447" y="25912"/>
                  <a:pt x="64085" y="25974"/>
                  <a:pt x="63724" y="26020"/>
                </a:cubicBezTo>
                <a:cubicBezTo>
                  <a:pt x="63557" y="26045"/>
                  <a:pt x="63391" y="26049"/>
                  <a:pt x="63224" y="26049"/>
                </a:cubicBezTo>
                <a:lnTo>
                  <a:pt x="60379" y="26049"/>
                </a:lnTo>
                <a:cubicBezTo>
                  <a:pt x="60113" y="26049"/>
                  <a:pt x="59855" y="26008"/>
                  <a:pt x="59589" y="25979"/>
                </a:cubicBezTo>
                <a:cubicBezTo>
                  <a:pt x="59210" y="25933"/>
                  <a:pt x="58836" y="25858"/>
                  <a:pt x="58461" y="25787"/>
                </a:cubicBezTo>
                <a:cubicBezTo>
                  <a:pt x="58149" y="25729"/>
                  <a:pt x="57846" y="25633"/>
                  <a:pt x="57546" y="25542"/>
                </a:cubicBezTo>
                <a:cubicBezTo>
                  <a:pt x="56843" y="25330"/>
                  <a:pt x="56174" y="25043"/>
                  <a:pt x="55529" y="24693"/>
                </a:cubicBezTo>
                <a:cubicBezTo>
                  <a:pt x="54913" y="24360"/>
                  <a:pt x="54339" y="23978"/>
                  <a:pt x="53786" y="23541"/>
                </a:cubicBezTo>
                <a:cubicBezTo>
                  <a:pt x="53303" y="23154"/>
                  <a:pt x="52867" y="22722"/>
                  <a:pt x="52446" y="22276"/>
                </a:cubicBezTo>
                <a:cubicBezTo>
                  <a:pt x="52238" y="22056"/>
                  <a:pt x="52051" y="21827"/>
                  <a:pt x="51868" y="21590"/>
                </a:cubicBezTo>
                <a:cubicBezTo>
                  <a:pt x="50949" y="20367"/>
                  <a:pt x="50263" y="19032"/>
                  <a:pt x="49872" y="17551"/>
                </a:cubicBezTo>
                <a:cubicBezTo>
                  <a:pt x="49722" y="16989"/>
                  <a:pt x="49630" y="16415"/>
                  <a:pt x="49555" y="15837"/>
                </a:cubicBezTo>
                <a:cubicBezTo>
                  <a:pt x="49481" y="15288"/>
                  <a:pt x="49481" y="14743"/>
                  <a:pt x="49476" y="14194"/>
                </a:cubicBezTo>
                <a:cubicBezTo>
                  <a:pt x="49472" y="13246"/>
                  <a:pt x="49476" y="12297"/>
                  <a:pt x="49476" y="11353"/>
                </a:cubicBezTo>
                <a:cubicBezTo>
                  <a:pt x="49476" y="10966"/>
                  <a:pt x="49456" y="10588"/>
                  <a:pt x="49410" y="10209"/>
                </a:cubicBezTo>
                <a:cubicBezTo>
                  <a:pt x="49352" y="9776"/>
                  <a:pt x="49285" y="9348"/>
                  <a:pt x="49194" y="8928"/>
                </a:cubicBezTo>
                <a:cubicBezTo>
                  <a:pt x="49056" y="8258"/>
                  <a:pt x="48840" y="7613"/>
                  <a:pt x="48578" y="6985"/>
                </a:cubicBezTo>
                <a:cubicBezTo>
                  <a:pt x="48170" y="6029"/>
                  <a:pt x="47642" y="5147"/>
                  <a:pt x="47005" y="4331"/>
                </a:cubicBezTo>
                <a:cubicBezTo>
                  <a:pt x="46901" y="4202"/>
                  <a:pt x="46797" y="4073"/>
                  <a:pt x="46685" y="3953"/>
                </a:cubicBezTo>
                <a:cubicBezTo>
                  <a:pt x="46298" y="3558"/>
                  <a:pt x="45920" y="3163"/>
                  <a:pt x="45520" y="2788"/>
                </a:cubicBezTo>
                <a:cubicBezTo>
                  <a:pt x="45096" y="2389"/>
                  <a:pt x="44630" y="2044"/>
                  <a:pt x="44131" y="1736"/>
                </a:cubicBezTo>
                <a:cubicBezTo>
                  <a:pt x="43753" y="1503"/>
                  <a:pt x="43362" y="1278"/>
                  <a:pt x="42954" y="1087"/>
                </a:cubicBezTo>
                <a:cubicBezTo>
                  <a:pt x="41947" y="604"/>
                  <a:pt x="40886" y="280"/>
                  <a:pt x="39780" y="101"/>
                </a:cubicBezTo>
                <a:cubicBezTo>
                  <a:pt x="39331" y="26"/>
                  <a:pt x="38886" y="1"/>
                  <a:pt x="38436" y="1"/>
                </a:cubicBezTo>
                <a:cubicBezTo>
                  <a:pt x="37796" y="1"/>
                  <a:pt x="37151" y="3"/>
                  <a:pt x="36508" y="3"/>
                </a:cubicBezTo>
                <a:cubicBezTo>
                  <a:pt x="36187" y="3"/>
                  <a:pt x="35866" y="3"/>
                  <a:pt x="35545" y="1"/>
                </a:cubicBezTo>
                <a:cubicBezTo>
                  <a:pt x="35531" y="1"/>
                  <a:pt x="35517" y="1"/>
                  <a:pt x="355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8"/>
          <p:cNvSpPr/>
          <p:nvPr/>
        </p:nvSpPr>
        <p:spPr>
          <a:xfrm>
            <a:off x="677" y="3108000"/>
            <a:ext cx="2402064" cy="678901"/>
          </a:xfrm>
          <a:custGeom>
            <a:avLst/>
            <a:gdLst/>
            <a:ahLst/>
            <a:cxnLst/>
            <a:rect l="l" t="t" r="r" b="b"/>
            <a:pathLst>
              <a:path w="117131" h="33105" extrusionOk="0">
                <a:moveTo>
                  <a:pt x="36591" y="1"/>
                </a:moveTo>
                <a:cubicBezTo>
                  <a:pt x="35882" y="1"/>
                  <a:pt x="35178" y="70"/>
                  <a:pt x="34477" y="172"/>
                </a:cubicBezTo>
                <a:cubicBezTo>
                  <a:pt x="32958" y="401"/>
                  <a:pt x="31552" y="933"/>
                  <a:pt x="30250" y="1740"/>
                </a:cubicBezTo>
                <a:cubicBezTo>
                  <a:pt x="29019" y="2497"/>
                  <a:pt x="27967" y="3454"/>
                  <a:pt x="27101" y="4614"/>
                </a:cubicBezTo>
                <a:cubicBezTo>
                  <a:pt x="26382" y="5567"/>
                  <a:pt x="25833" y="6607"/>
                  <a:pt x="25437" y="7722"/>
                </a:cubicBezTo>
                <a:cubicBezTo>
                  <a:pt x="25042" y="8841"/>
                  <a:pt x="24818" y="10001"/>
                  <a:pt x="24818" y="11191"/>
                </a:cubicBezTo>
                <a:lnTo>
                  <a:pt x="24818" y="14036"/>
                </a:lnTo>
                <a:cubicBezTo>
                  <a:pt x="24814" y="14515"/>
                  <a:pt x="24834" y="14997"/>
                  <a:pt x="24751" y="15476"/>
                </a:cubicBezTo>
                <a:cubicBezTo>
                  <a:pt x="24734" y="15571"/>
                  <a:pt x="24739" y="15675"/>
                  <a:pt x="24734" y="15771"/>
                </a:cubicBezTo>
                <a:cubicBezTo>
                  <a:pt x="24722" y="15887"/>
                  <a:pt x="24722" y="16008"/>
                  <a:pt x="24701" y="16120"/>
                </a:cubicBezTo>
                <a:cubicBezTo>
                  <a:pt x="24610" y="16678"/>
                  <a:pt x="24506" y="17235"/>
                  <a:pt x="24356" y="17780"/>
                </a:cubicBezTo>
                <a:cubicBezTo>
                  <a:pt x="24086" y="18737"/>
                  <a:pt x="23690" y="19627"/>
                  <a:pt x="23195" y="20480"/>
                </a:cubicBezTo>
                <a:cubicBezTo>
                  <a:pt x="22734" y="21291"/>
                  <a:pt x="22143" y="22010"/>
                  <a:pt x="21507" y="22693"/>
                </a:cubicBezTo>
                <a:cubicBezTo>
                  <a:pt x="21403" y="22801"/>
                  <a:pt x="21299" y="22905"/>
                  <a:pt x="21182" y="23005"/>
                </a:cubicBezTo>
                <a:cubicBezTo>
                  <a:pt x="20745" y="23383"/>
                  <a:pt x="20304" y="23766"/>
                  <a:pt x="19822" y="24090"/>
                </a:cubicBezTo>
                <a:cubicBezTo>
                  <a:pt x="19310" y="24436"/>
                  <a:pt x="18790" y="24764"/>
                  <a:pt x="18229" y="25018"/>
                </a:cubicBezTo>
                <a:cubicBezTo>
                  <a:pt x="17397" y="25401"/>
                  <a:pt x="16540" y="25704"/>
                  <a:pt x="15633" y="25879"/>
                </a:cubicBezTo>
                <a:cubicBezTo>
                  <a:pt x="14908" y="26019"/>
                  <a:pt x="14184" y="26121"/>
                  <a:pt x="13444" y="26121"/>
                </a:cubicBezTo>
                <a:cubicBezTo>
                  <a:pt x="13415" y="26121"/>
                  <a:pt x="13386" y="26121"/>
                  <a:pt x="13358" y="26120"/>
                </a:cubicBezTo>
                <a:cubicBezTo>
                  <a:pt x="13208" y="26119"/>
                  <a:pt x="13058" y="26118"/>
                  <a:pt x="12908" y="26118"/>
                </a:cubicBezTo>
                <a:cubicBezTo>
                  <a:pt x="12609" y="26118"/>
                  <a:pt x="12309" y="26120"/>
                  <a:pt x="12010" y="26120"/>
                </a:cubicBezTo>
                <a:cubicBezTo>
                  <a:pt x="11427" y="26116"/>
                  <a:pt x="10849" y="26116"/>
                  <a:pt x="10267" y="26037"/>
                </a:cubicBezTo>
                <a:cubicBezTo>
                  <a:pt x="9768" y="25971"/>
                  <a:pt x="9281" y="25891"/>
                  <a:pt x="8798" y="25767"/>
                </a:cubicBezTo>
                <a:cubicBezTo>
                  <a:pt x="7763" y="25500"/>
                  <a:pt x="6781" y="25109"/>
                  <a:pt x="5853" y="24565"/>
                </a:cubicBezTo>
                <a:cubicBezTo>
                  <a:pt x="5063" y="24099"/>
                  <a:pt x="4339" y="23541"/>
                  <a:pt x="3665" y="22921"/>
                </a:cubicBezTo>
                <a:cubicBezTo>
                  <a:pt x="3420" y="22693"/>
                  <a:pt x="3212" y="22435"/>
                  <a:pt x="2987" y="22189"/>
                </a:cubicBezTo>
                <a:cubicBezTo>
                  <a:pt x="2151" y="21270"/>
                  <a:pt x="1519" y="20218"/>
                  <a:pt x="1032" y="19078"/>
                </a:cubicBezTo>
                <a:cubicBezTo>
                  <a:pt x="550" y="17955"/>
                  <a:pt x="250" y="16786"/>
                  <a:pt x="179" y="15559"/>
                </a:cubicBezTo>
                <a:cubicBezTo>
                  <a:pt x="179" y="15513"/>
                  <a:pt x="171" y="15459"/>
                  <a:pt x="159" y="15413"/>
                </a:cubicBezTo>
                <a:cubicBezTo>
                  <a:pt x="138" y="15326"/>
                  <a:pt x="84" y="15272"/>
                  <a:pt x="1" y="15243"/>
                </a:cubicBezTo>
                <a:lnTo>
                  <a:pt x="1" y="22227"/>
                </a:lnTo>
                <a:cubicBezTo>
                  <a:pt x="105" y="22260"/>
                  <a:pt x="159" y="22339"/>
                  <a:pt x="175" y="22443"/>
                </a:cubicBezTo>
                <a:cubicBezTo>
                  <a:pt x="188" y="22497"/>
                  <a:pt x="192" y="22543"/>
                  <a:pt x="192" y="22593"/>
                </a:cubicBezTo>
                <a:cubicBezTo>
                  <a:pt x="209" y="23192"/>
                  <a:pt x="325" y="23778"/>
                  <a:pt x="466" y="24361"/>
                </a:cubicBezTo>
                <a:cubicBezTo>
                  <a:pt x="650" y="25105"/>
                  <a:pt x="899" y="25829"/>
                  <a:pt x="1240" y="26515"/>
                </a:cubicBezTo>
                <a:cubicBezTo>
                  <a:pt x="1565" y="27160"/>
                  <a:pt x="1893" y="27788"/>
                  <a:pt x="2330" y="28362"/>
                </a:cubicBezTo>
                <a:cubicBezTo>
                  <a:pt x="2713" y="28866"/>
                  <a:pt x="3100" y="29365"/>
                  <a:pt x="3557" y="29802"/>
                </a:cubicBezTo>
                <a:cubicBezTo>
                  <a:pt x="3961" y="30193"/>
                  <a:pt x="4389" y="30567"/>
                  <a:pt x="4847" y="30900"/>
                </a:cubicBezTo>
                <a:cubicBezTo>
                  <a:pt x="5999" y="31740"/>
                  <a:pt x="7264" y="32360"/>
                  <a:pt x="8645" y="32718"/>
                </a:cubicBezTo>
                <a:cubicBezTo>
                  <a:pt x="9160" y="32847"/>
                  <a:pt x="9680" y="32951"/>
                  <a:pt x="10213" y="33025"/>
                </a:cubicBezTo>
                <a:cubicBezTo>
                  <a:pt x="10575" y="33071"/>
                  <a:pt x="10941" y="33096"/>
                  <a:pt x="11303" y="33096"/>
                </a:cubicBezTo>
                <a:lnTo>
                  <a:pt x="13445" y="33096"/>
                </a:lnTo>
                <a:cubicBezTo>
                  <a:pt x="13894" y="33096"/>
                  <a:pt x="14339" y="33075"/>
                  <a:pt x="14789" y="33013"/>
                </a:cubicBezTo>
                <a:cubicBezTo>
                  <a:pt x="15496" y="32909"/>
                  <a:pt x="16190" y="32759"/>
                  <a:pt x="16873" y="32543"/>
                </a:cubicBezTo>
                <a:cubicBezTo>
                  <a:pt x="17713" y="32277"/>
                  <a:pt x="18511" y="31902"/>
                  <a:pt x="19269" y="31445"/>
                </a:cubicBezTo>
                <a:cubicBezTo>
                  <a:pt x="19972" y="31025"/>
                  <a:pt x="20604" y="30513"/>
                  <a:pt x="21215" y="29972"/>
                </a:cubicBezTo>
                <a:cubicBezTo>
                  <a:pt x="21635" y="29594"/>
                  <a:pt x="21993" y="29153"/>
                  <a:pt x="22343" y="28708"/>
                </a:cubicBezTo>
                <a:cubicBezTo>
                  <a:pt x="22858" y="28055"/>
                  <a:pt x="23295" y="27352"/>
                  <a:pt x="23657" y="26599"/>
                </a:cubicBezTo>
                <a:cubicBezTo>
                  <a:pt x="24277" y="25309"/>
                  <a:pt x="24672" y="23961"/>
                  <a:pt x="24751" y="22530"/>
                </a:cubicBezTo>
                <a:cubicBezTo>
                  <a:pt x="24755" y="22464"/>
                  <a:pt x="24755" y="22397"/>
                  <a:pt x="24772" y="22335"/>
                </a:cubicBezTo>
                <a:cubicBezTo>
                  <a:pt x="24838" y="22040"/>
                  <a:pt x="24834" y="21740"/>
                  <a:pt x="24834" y="21441"/>
                </a:cubicBezTo>
                <a:lnTo>
                  <a:pt x="24834" y="18150"/>
                </a:lnTo>
                <a:cubicBezTo>
                  <a:pt x="24834" y="17664"/>
                  <a:pt x="24847" y="17185"/>
                  <a:pt x="24938" y="16707"/>
                </a:cubicBezTo>
                <a:cubicBezTo>
                  <a:pt x="25071" y="15991"/>
                  <a:pt x="25221" y="15272"/>
                  <a:pt x="25483" y="14585"/>
                </a:cubicBezTo>
                <a:cubicBezTo>
                  <a:pt x="25845" y="13620"/>
                  <a:pt x="26315" y="12705"/>
                  <a:pt x="26923" y="11861"/>
                </a:cubicBezTo>
                <a:cubicBezTo>
                  <a:pt x="27314" y="11320"/>
                  <a:pt x="27725" y="10800"/>
                  <a:pt x="28204" y="10334"/>
                </a:cubicBezTo>
                <a:cubicBezTo>
                  <a:pt x="28665" y="9881"/>
                  <a:pt x="29165" y="9477"/>
                  <a:pt x="29693" y="9095"/>
                </a:cubicBezTo>
                <a:cubicBezTo>
                  <a:pt x="30392" y="8604"/>
                  <a:pt x="31145" y="8217"/>
                  <a:pt x="31918" y="7876"/>
                </a:cubicBezTo>
                <a:cubicBezTo>
                  <a:pt x="32655" y="7551"/>
                  <a:pt x="33428" y="7356"/>
                  <a:pt x="34206" y="7194"/>
                </a:cubicBezTo>
                <a:cubicBezTo>
                  <a:pt x="34629" y="7109"/>
                  <a:pt x="35064" y="7048"/>
                  <a:pt x="35503" y="7048"/>
                </a:cubicBezTo>
                <a:cubicBezTo>
                  <a:pt x="35517" y="7048"/>
                  <a:pt x="35531" y="7048"/>
                  <a:pt x="35546" y="7048"/>
                </a:cubicBezTo>
                <a:cubicBezTo>
                  <a:pt x="35866" y="7051"/>
                  <a:pt x="36187" y="7052"/>
                  <a:pt x="36508" y="7052"/>
                </a:cubicBezTo>
                <a:cubicBezTo>
                  <a:pt x="37150" y="7052"/>
                  <a:pt x="37793" y="7048"/>
                  <a:pt x="38437" y="7048"/>
                </a:cubicBezTo>
                <a:cubicBezTo>
                  <a:pt x="38886" y="7048"/>
                  <a:pt x="39331" y="7073"/>
                  <a:pt x="39776" y="7148"/>
                </a:cubicBezTo>
                <a:cubicBezTo>
                  <a:pt x="40878" y="7335"/>
                  <a:pt x="41939" y="7651"/>
                  <a:pt x="42954" y="8134"/>
                </a:cubicBezTo>
                <a:cubicBezTo>
                  <a:pt x="43358" y="8325"/>
                  <a:pt x="43745" y="8550"/>
                  <a:pt x="44127" y="8783"/>
                </a:cubicBezTo>
                <a:cubicBezTo>
                  <a:pt x="44622" y="9090"/>
                  <a:pt x="45092" y="9436"/>
                  <a:pt x="45517" y="9835"/>
                </a:cubicBezTo>
                <a:cubicBezTo>
                  <a:pt x="45916" y="10209"/>
                  <a:pt x="46299" y="10609"/>
                  <a:pt x="46681" y="11000"/>
                </a:cubicBezTo>
                <a:cubicBezTo>
                  <a:pt x="46802" y="11112"/>
                  <a:pt x="46902" y="11249"/>
                  <a:pt x="47006" y="11378"/>
                </a:cubicBezTo>
                <a:cubicBezTo>
                  <a:pt x="47638" y="12194"/>
                  <a:pt x="48171" y="13075"/>
                  <a:pt x="48574" y="14032"/>
                </a:cubicBezTo>
                <a:cubicBezTo>
                  <a:pt x="48840" y="14660"/>
                  <a:pt x="49052" y="15305"/>
                  <a:pt x="49194" y="15975"/>
                </a:cubicBezTo>
                <a:cubicBezTo>
                  <a:pt x="49281" y="16403"/>
                  <a:pt x="49348" y="16823"/>
                  <a:pt x="49406" y="17256"/>
                </a:cubicBezTo>
                <a:cubicBezTo>
                  <a:pt x="49452" y="17639"/>
                  <a:pt x="49473" y="18017"/>
                  <a:pt x="49473" y="18400"/>
                </a:cubicBezTo>
                <a:cubicBezTo>
                  <a:pt x="49473" y="19348"/>
                  <a:pt x="49468" y="20297"/>
                  <a:pt x="49473" y="21241"/>
                </a:cubicBezTo>
                <a:cubicBezTo>
                  <a:pt x="49473" y="21794"/>
                  <a:pt x="49481" y="22339"/>
                  <a:pt x="49552" y="22884"/>
                </a:cubicBezTo>
                <a:cubicBezTo>
                  <a:pt x="49631" y="23462"/>
                  <a:pt x="49722" y="24036"/>
                  <a:pt x="49868" y="24598"/>
                </a:cubicBezTo>
                <a:cubicBezTo>
                  <a:pt x="50259" y="26079"/>
                  <a:pt x="50945" y="27414"/>
                  <a:pt x="51864" y="28637"/>
                </a:cubicBezTo>
                <a:cubicBezTo>
                  <a:pt x="52047" y="28874"/>
                  <a:pt x="52239" y="29103"/>
                  <a:pt x="52443" y="29323"/>
                </a:cubicBezTo>
                <a:cubicBezTo>
                  <a:pt x="52863" y="29768"/>
                  <a:pt x="53299" y="30201"/>
                  <a:pt x="53786" y="30588"/>
                </a:cubicBezTo>
                <a:cubicBezTo>
                  <a:pt x="54331" y="31025"/>
                  <a:pt x="54909" y="31407"/>
                  <a:pt x="55525" y="31740"/>
                </a:cubicBezTo>
                <a:cubicBezTo>
                  <a:pt x="56170" y="32089"/>
                  <a:pt x="56844" y="32377"/>
                  <a:pt x="57542" y="32589"/>
                </a:cubicBezTo>
                <a:cubicBezTo>
                  <a:pt x="57846" y="32676"/>
                  <a:pt x="58146" y="32772"/>
                  <a:pt x="58458" y="32834"/>
                </a:cubicBezTo>
                <a:cubicBezTo>
                  <a:pt x="58832" y="32905"/>
                  <a:pt x="59206" y="32980"/>
                  <a:pt x="59589" y="33025"/>
                </a:cubicBezTo>
                <a:cubicBezTo>
                  <a:pt x="59847" y="33055"/>
                  <a:pt x="60113" y="33096"/>
                  <a:pt x="60379" y="33096"/>
                </a:cubicBezTo>
                <a:lnTo>
                  <a:pt x="63221" y="33096"/>
                </a:lnTo>
                <a:cubicBezTo>
                  <a:pt x="63387" y="33092"/>
                  <a:pt x="63553" y="33088"/>
                  <a:pt x="63720" y="33067"/>
                </a:cubicBezTo>
                <a:cubicBezTo>
                  <a:pt x="64082" y="33013"/>
                  <a:pt x="64443" y="32959"/>
                  <a:pt x="64801" y="32901"/>
                </a:cubicBezTo>
                <a:cubicBezTo>
                  <a:pt x="65400" y="32805"/>
                  <a:pt x="65974" y="32634"/>
                  <a:pt x="66536" y="32431"/>
                </a:cubicBezTo>
                <a:cubicBezTo>
                  <a:pt x="67172" y="32198"/>
                  <a:pt x="67796" y="31923"/>
                  <a:pt x="68387" y="31570"/>
                </a:cubicBezTo>
                <a:cubicBezTo>
                  <a:pt x="69127" y="31120"/>
                  <a:pt x="69847" y="30650"/>
                  <a:pt x="70458" y="30026"/>
                </a:cubicBezTo>
                <a:cubicBezTo>
                  <a:pt x="70666" y="29810"/>
                  <a:pt x="70883" y="29598"/>
                  <a:pt x="71095" y="29390"/>
                </a:cubicBezTo>
                <a:cubicBezTo>
                  <a:pt x="71394" y="29099"/>
                  <a:pt x="71656" y="28778"/>
                  <a:pt x="71894" y="28437"/>
                </a:cubicBezTo>
                <a:cubicBezTo>
                  <a:pt x="72089" y="28167"/>
                  <a:pt x="72280" y="27896"/>
                  <a:pt x="72451" y="27614"/>
                </a:cubicBezTo>
                <a:cubicBezTo>
                  <a:pt x="72651" y="27289"/>
                  <a:pt x="72846" y="26956"/>
                  <a:pt x="73008" y="26615"/>
                </a:cubicBezTo>
                <a:cubicBezTo>
                  <a:pt x="73387" y="25817"/>
                  <a:pt x="73682" y="24993"/>
                  <a:pt x="73865" y="24124"/>
                </a:cubicBezTo>
                <a:cubicBezTo>
                  <a:pt x="74015" y="23404"/>
                  <a:pt x="74136" y="22688"/>
                  <a:pt x="74127" y="21948"/>
                </a:cubicBezTo>
                <a:cubicBezTo>
                  <a:pt x="74111" y="21087"/>
                  <a:pt x="74119" y="20218"/>
                  <a:pt x="74127" y="19357"/>
                </a:cubicBezTo>
                <a:cubicBezTo>
                  <a:pt x="74132" y="18758"/>
                  <a:pt x="74090" y="18159"/>
                  <a:pt x="74202" y="17568"/>
                </a:cubicBezTo>
                <a:cubicBezTo>
                  <a:pt x="74198" y="17235"/>
                  <a:pt x="74252" y="16906"/>
                  <a:pt x="74306" y="16578"/>
                </a:cubicBezTo>
                <a:cubicBezTo>
                  <a:pt x="74402" y="16008"/>
                  <a:pt x="74531" y="15438"/>
                  <a:pt x="74722" y="14889"/>
                </a:cubicBezTo>
                <a:cubicBezTo>
                  <a:pt x="75009" y="14057"/>
                  <a:pt x="75355" y="13246"/>
                  <a:pt x="75841" y="12501"/>
                </a:cubicBezTo>
                <a:cubicBezTo>
                  <a:pt x="76107" y="12098"/>
                  <a:pt x="76374" y="11694"/>
                  <a:pt x="76673" y="11316"/>
                </a:cubicBezTo>
                <a:cubicBezTo>
                  <a:pt x="77010" y="10883"/>
                  <a:pt x="77405" y="10505"/>
                  <a:pt x="77792" y="10114"/>
                </a:cubicBezTo>
                <a:cubicBezTo>
                  <a:pt x="78100" y="9810"/>
                  <a:pt x="78437" y="9531"/>
                  <a:pt x="78786" y="9282"/>
                </a:cubicBezTo>
                <a:cubicBezTo>
                  <a:pt x="79502" y="8774"/>
                  <a:pt x="80246" y="8312"/>
                  <a:pt x="81066" y="7967"/>
                </a:cubicBezTo>
                <a:cubicBezTo>
                  <a:pt x="81885" y="7626"/>
                  <a:pt x="82721" y="7356"/>
                  <a:pt x="83591" y="7198"/>
                </a:cubicBezTo>
                <a:cubicBezTo>
                  <a:pt x="84046" y="7117"/>
                  <a:pt x="84509" y="7056"/>
                  <a:pt x="84980" y="7056"/>
                </a:cubicBezTo>
                <a:cubicBezTo>
                  <a:pt x="84995" y="7056"/>
                  <a:pt x="85011" y="7056"/>
                  <a:pt x="85026" y="7056"/>
                </a:cubicBezTo>
                <a:cubicBezTo>
                  <a:pt x="86091" y="7069"/>
                  <a:pt x="87152" y="7065"/>
                  <a:pt x="88216" y="7069"/>
                </a:cubicBezTo>
                <a:cubicBezTo>
                  <a:pt x="88254" y="7069"/>
                  <a:pt x="88292" y="7068"/>
                  <a:pt x="88329" y="7068"/>
                </a:cubicBezTo>
                <a:cubicBezTo>
                  <a:pt x="88443" y="7068"/>
                  <a:pt x="88557" y="7071"/>
                  <a:pt x="88666" y="7090"/>
                </a:cubicBezTo>
                <a:cubicBezTo>
                  <a:pt x="89123" y="7169"/>
                  <a:pt x="89585" y="7231"/>
                  <a:pt x="90038" y="7343"/>
                </a:cubicBezTo>
                <a:cubicBezTo>
                  <a:pt x="91207" y="7647"/>
                  <a:pt x="92314" y="8075"/>
                  <a:pt x="93337" y="8720"/>
                </a:cubicBezTo>
                <a:cubicBezTo>
                  <a:pt x="94086" y="9190"/>
                  <a:pt x="94793" y="9714"/>
                  <a:pt x="95409" y="10355"/>
                </a:cubicBezTo>
                <a:cubicBezTo>
                  <a:pt x="95521" y="10476"/>
                  <a:pt x="95637" y="10588"/>
                  <a:pt x="95758" y="10708"/>
                </a:cubicBezTo>
                <a:cubicBezTo>
                  <a:pt x="96053" y="11004"/>
                  <a:pt x="96307" y="11328"/>
                  <a:pt x="96553" y="11665"/>
                </a:cubicBezTo>
                <a:cubicBezTo>
                  <a:pt x="97185" y="12543"/>
                  <a:pt x="97726" y="13479"/>
                  <a:pt x="98096" y="14502"/>
                </a:cubicBezTo>
                <a:cubicBezTo>
                  <a:pt x="98449" y="15476"/>
                  <a:pt x="98699" y="16470"/>
                  <a:pt x="98761" y="17510"/>
                </a:cubicBezTo>
                <a:cubicBezTo>
                  <a:pt x="98774" y="17630"/>
                  <a:pt x="98795" y="17743"/>
                  <a:pt x="98803" y="17859"/>
                </a:cubicBezTo>
                <a:cubicBezTo>
                  <a:pt x="98820" y="18017"/>
                  <a:pt x="98836" y="18184"/>
                  <a:pt x="98840" y="18350"/>
                </a:cubicBezTo>
                <a:cubicBezTo>
                  <a:pt x="98845" y="18533"/>
                  <a:pt x="98840" y="18716"/>
                  <a:pt x="98840" y="18899"/>
                </a:cubicBezTo>
                <a:cubicBezTo>
                  <a:pt x="98840" y="19993"/>
                  <a:pt x="98840" y="21091"/>
                  <a:pt x="98845" y="22189"/>
                </a:cubicBezTo>
                <a:cubicBezTo>
                  <a:pt x="98845" y="22422"/>
                  <a:pt x="98845" y="22655"/>
                  <a:pt x="98878" y="22884"/>
                </a:cubicBezTo>
                <a:cubicBezTo>
                  <a:pt x="98965" y="23525"/>
                  <a:pt x="99086" y="24165"/>
                  <a:pt x="99261" y="24789"/>
                </a:cubicBezTo>
                <a:cubicBezTo>
                  <a:pt x="99469" y="25525"/>
                  <a:pt x="99743" y="26241"/>
                  <a:pt x="100105" y="26915"/>
                </a:cubicBezTo>
                <a:cubicBezTo>
                  <a:pt x="100421" y="27518"/>
                  <a:pt x="100791" y="28092"/>
                  <a:pt x="101207" y="28633"/>
                </a:cubicBezTo>
                <a:cubicBezTo>
                  <a:pt x="101357" y="28828"/>
                  <a:pt x="101511" y="29028"/>
                  <a:pt x="101686" y="29203"/>
                </a:cubicBezTo>
                <a:cubicBezTo>
                  <a:pt x="102039" y="29573"/>
                  <a:pt x="102405" y="29931"/>
                  <a:pt x="102776" y="30297"/>
                </a:cubicBezTo>
                <a:cubicBezTo>
                  <a:pt x="102875" y="30388"/>
                  <a:pt x="102975" y="30476"/>
                  <a:pt x="103079" y="30559"/>
                </a:cubicBezTo>
                <a:cubicBezTo>
                  <a:pt x="103924" y="31212"/>
                  <a:pt x="104818" y="31778"/>
                  <a:pt x="105808" y="32193"/>
                </a:cubicBezTo>
                <a:cubicBezTo>
                  <a:pt x="106594" y="32522"/>
                  <a:pt x="107393" y="32784"/>
                  <a:pt x="108237" y="32917"/>
                </a:cubicBezTo>
                <a:cubicBezTo>
                  <a:pt x="108516" y="32963"/>
                  <a:pt x="108795" y="32992"/>
                  <a:pt x="109073" y="33046"/>
                </a:cubicBezTo>
                <a:cubicBezTo>
                  <a:pt x="109306" y="33088"/>
                  <a:pt x="109535" y="33104"/>
                  <a:pt x="109768" y="33104"/>
                </a:cubicBezTo>
                <a:lnTo>
                  <a:pt x="112559" y="33104"/>
                </a:lnTo>
                <a:cubicBezTo>
                  <a:pt x="112713" y="33104"/>
                  <a:pt x="112863" y="33104"/>
                  <a:pt x="113009" y="33084"/>
                </a:cubicBezTo>
                <a:cubicBezTo>
                  <a:pt x="113387" y="33030"/>
                  <a:pt x="113770" y="32971"/>
                  <a:pt x="114140" y="32905"/>
                </a:cubicBezTo>
                <a:cubicBezTo>
                  <a:pt x="115176" y="32718"/>
                  <a:pt x="116170" y="32389"/>
                  <a:pt x="117106" y="31906"/>
                </a:cubicBezTo>
                <a:cubicBezTo>
                  <a:pt x="117106" y="29577"/>
                  <a:pt x="117106" y="27252"/>
                  <a:pt x="117131" y="24956"/>
                </a:cubicBezTo>
                <a:lnTo>
                  <a:pt x="117131" y="24956"/>
                </a:lnTo>
                <a:cubicBezTo>
                  <a:pt x="116919" y="25055"/>
                  <a:pt x="116711" y="25151"/>
                  <a:pt x="116499" y="25247"/>
                </a:cubicBezTo>
                <a:cubicBezTo>
                  <a:pt x="115617" y="25617"/>
                  <a:pt x="114710" y="25879"/>
                  <a:pt x="113766" y="26016"/>
                </a:cubicBezTo>
                <a:cubicBezTo>
                  <a:pt x="113286" y="26083"/>
                  <a:pt x="112802" y="26150"/>
                  <a:pt x="112311" y="26150"/>
                </a:cubicBezTo>
                <a:cubicBezTo>
                  <a:pt x="112283" y="26150"/>
                  <a:pt x="112255" y="26150"/>
                  <a:pt x="112227" y="26149"/>
                </a:cubicBezTo>
                <a:cubicBezTo>
                  <a:pt x="111871" y="26145"/>
                  <a:pt x="111514" y="26143"/>
                  <a:pt x="111157" y="26143"/>
                </a:cubicBezTo>
                <a:cubicBezTo>
                  <a:pt x="110800" y="26143"/>
                  <a:pt x="110442" y="26145"/>
                  <a:pt x="110084" y="26149"/>
                </a:cubicBezTo>
                <a:cubicBezTo>
                  <a:pt x="110053" y="26150"/>
                  <a:pt x="110022" y="26150"/>
                  <a:pt x="109991" y="26150"/>
                </a:cubicBezTo>
                <a:cubicBezTo>
                  <a:pt x="109503" y="26150"/>
                  <a:pt x="109022" y="26090"/>
                  <a:pt x="108549" y="26012"/>
                </a:cubicBezTo>
                <a:cubicBezTo>
                  <a:pt x="107360" y="25817"/>
                  <a:pt x="106224" y="25455"/>
                  <a:pt x="105147" y="24910"/>
                </a:cubicBezTo>
                <a:cubicBezTo>
                  <a:pt x="103670" y="24153"/>
                  <a:pt x="102422" y="23134"/>
                  <a:pt x="101382" y="21852"/>
                </a:cubicBezTo>
                <a:cubicBezTo>
                  <a:pt x="100492" y="20754"/>
                  <a:pt x="99822" y="19535"/>
                  <a:pt x="99398" y="18192"/>
                </a:cubicBezTo>
                <a:cubicBezTo>
                  <a:pt x="99061" y="17139"/>
                  <a:pt x="98861" y="16062"/>
                  <a:pt x="98861" y="14956"/>
                </a:cubicBezTo>
                <a:cubicBezTo>
                  <a:pt x="98861" y="13891"/>
                  <a:pt x="98845" y="12830"/>
                  <a:pt x="98861" y="11765"/>
                </a:cubicBezTo>
                <a:cubicBezTo>
                  <a:pt x="98870" y="11195"/>
                  <a:pt x="98803" y="10634"/>
                  <a:pt x="98745" y="10072"/>
                </a:cubicBezTo>
                <a:cubicBezTo>
                  <a:pt x="98670" y="9332"/>
                  <a:pt x="98487" y="8604"/>
                  <a:pt x="98246" y="7888"/>
                </a:cubicBezTo>
                <a:cubicBezTo>
                  <a:pt x="97842" y="6682"/>
                  <a:pt x="97247" y="5575"/>
                  <a:pt x="96474" y="4560"/>
                </a:cubicBezTo>
                <a:cubicBezTo>
                  <a:pt x="95949" y="3870"/>
                  <a:pt x="95342" y="3250"/>
                  <a:pt x="94681" y="2697"/>
                </a:cubicBezTo>
                <a:cubicBezTo>
                  <a:pt x="93745" y="1906"/>
                  <a:pt x="92705" y="1291"/>
                  <a:pt x="91561" y="850"/>
                </a:cubicBezTo>
                <a:cubicBezTo>
                  <a:pt x="90484" y="434"/>
                  <a:pt x="89381" y="147"/>
                  <a:pt x="88221" y="97"/>
                </a:cubicBezTo>
                <a:cubicBezTo>
                  <a:pt x="88137" y="89"/>
                  <a:pt x="88054" y="85"/>
                  <a:pt x="87971" y="68"/>
                </a:cubicBezTo>
                <a:cubicBezTo>
                  <a:pt x="87730" y="22"/>
                  <a:pt x="87480" y="22"/>
                  <a:pt x="87231" y="22"/>
                </a:cubicBezTo>
                <a:lnTo>
                  <a:pt x="86482" y="22"/>
                </a:lnTo>
                <a:cubicBezTo>
                  <a:pt x="86431" y="23"/>
                  <a:pt x="86380" y="23"/>
                  <a:pt x="86329" y="23"/>
                </a:cubicBezTo>
                <a:cubicBezTo>
                  <a:pt x="86204" y="23"/>
                  <a:pt x="86078" y="22"/>
                  <a:pt x="85953" y="22"/>
                </a:cubicBezTo>
                <a:cubicBezTo>
                  <a:pt x="85580" y="22"/>
                  <a:pt x="85209" y="29"/>
                  <a:pt x="84839" y="89"/>
                </a:cubicBezTo>
                <a:cubicBezTo>
                  <a:pt x="84722" y="105"/>
                  <a:pt x="84602" y="101"/>
                  <a:pt x="84489" y="105"/>
                </a:cubicBezTo>
                <a:cubicBezTo>
                  <a:pt x="84389" y="109"/>
                  <a:pt x="84290" y="109"/>
                  <a:pt x="84194" y="126"/>
                </a:cubicBezTo>
                <a:cubicBezTo>
                  <a:pt x="83287" y="263"/>
                  <a:pt x="82397" y="476"/>
                  <a:pt x="81540" y="804"/>
                </a:cubicBezTo>
                <a:cubicBezTo>
                  <a:pt x="80330" y="1266"/>
                  <a:pt x="79227" y="1906"/>
                  <a:pt x="78250" y="2747"/>
                </a:cubicBezTo>
                <a:cubicBezTo>
                  <a:pt x="77272" y="3583"/>
                  <a:pt x="76436" y="4540"/>
                  <a:pt x="75775" y="5659"/>
                </a:cubicBezTo>
                <a:cubicBezTo>
                  <a:pt x="75043" y="6902"/>
                  <a:pt x="74556" y="8238"/>
                  <a:pt x="74319" y="9664"/>
                </a:cubicBezTo>
                <a:cubicBezTo>
                  <a:pt x="74265" y="9989"/>
                  <a:pt x="74256" y="10322"/>
                  <a:pt x="74211" y="10650"/>
                </a:cubicBezTo>
                <a:cubicBezTo>
                  <a:pt x="74148" y="11099"/>
                  <a:pt x="74148" y="11545"/>
                  <a:pt x="74148" y="11994"/>
                </a:cubicBezTo>
                <a:lnTo>
                  <a:pt x="74148" y="13188"/>
                </a:lnTo>
                <a:cubicBezTo>
                  <a:pt x="74148" y="13853"/>
                  <a:pt x="74148" y="14519"/>
                  <a:pt x="74140" y="15184"/>
                </a:cubicBezTo>
                <a:cubicBezTo>
                  <a:pt x="74140" y="15417"/>
                  <a:pt x="74140" y="15654"/>
                  <a:pt x="74111" y="15883"/>
                </a:cubicBezTo>
                <a:cubicBezTo>
                  <a:pt x="74023" y="16540"/>
                  <a:pt x="73899" y="17198"/>
                  <a:pt x="73716" y="17838"/>
                </a:cubicBezTo>
                <a:cubicBezTo>
                  <a:pt x="73516" y="18525"/>
                  <a:pt x="73258" y="19194"/>
                  <a:pt x="72929" y="19827"/>
                </a:cubicBezTo>
                <a:cubicBezTo>
                  <a:pt x="72530" y="20592"/>
                  <a:pt x="72068" y="21324"/>
                  <a:pt x="71507" y="21986"/>
                </a:cubicBezTo>
                <a:cubicBezTo>
                  <a:pt x="71041" y="22530"/>
                  <a:pt x="70538" y="23042"/>
                  <a:pt x="69988" y="23500"/>
                </a:cubicBezTo>
                <a:cubicBezTo>
                  <a:pt x="69514" y="23895"/>
                  <a:pt x="69011" y="24253"/>
                  <a:pt x="68474" y="24556"/>
                </a:cubicBezTo>
                <a:cubicBezTo>
                  <a:pt x="67954" y="24847"/>
                  <a:pt x="67422" y="25126"/>
                  <a:pt x="66860" y="25338"/>
                </a:cubicBezTo>
                <a:cubicBezTo>
                  <a:pt x="66270" y="25563"/>
                  <a:pt x="65666" y="25750"/>
                  <a:pt x="65047" y="25879"/>
                </a:cubicBezTo>
                <a:cubicBezTo>
                  <a:pt x="64427" y="26012"/>
                  <a:pt x="63803" y="26108"/>
                  <a:pt x="63171" y="26120"/>
                </a:cubicBezTo>
                <a:cubicBezTo>
                  <a:pt x="62866" y="26123"/>
                  <a:pt x="62560" y="26124"/>
                  <a:pt x="62255" y="26124"/>
                </a:cubicBezTo>
                <a:cubicBezTo>
                  <a:pt x="61645" y="26124"/>
                  <a:pt x="61035" y="26120"/>
                  <a:pt x="60425" y="26120"/>
                </a:cubicBezTo>
                <a:cubicBezTo>
                  <a:pt x="60288" y="26120"/>
                  <a:pt x="60155" y="26116"/>
                  <a:pt x="60026" y="26099"/>
                </a:cubicBezTo>
                <a:cubicBezTo>
                  <a:pt x="59660" y="26045"/>
                  <a:pt x="59298" y="25995"/>
                  <a:pt x="58936" y="25937"/>
                </a:cubicBezTo>
                <a:cubicBezTo>
                  <a:pt x="57967" y="25783"/>
                  <a:pt x="57035" y="25476"/>
                  <a:pt x="56141" y="25060"/>
                </a:cubicBezTo>
                <a:cubicBezTo>
                  <a:pt x="54859" y="24461"/>
                  <a:pt x="53728" y="23662"/>
                  <a:pt x="52738" y="22651"/>
                </a:cubicBezTo>
                <a:cubicBezTo>
                  <a:pt x="52497" y="22401"/>
                  <a:pt x="52268" y="22135"/>
                  <a:pt x="52047" y="21865"/>
                </a:cubicBezTo>
                <a:cubicBezTo>
                  <a:pt x="51344" y="20991"/>
                  <a:pt x="50770" y="20047"/>
                  <a:pt x="50342" y="19007"/>
                </a:cubicBezTo>
                <a:cubicBezTo>
                  <a:pt x="49984" y="18138"/>
                  <a:pt x="49730" y="17243"/>
                  <a:pt x="49606" y="16320"/>
                </a:cubicBezTo>
                <a:cubicBezTo>
                  <a:pt x="49535" y="15808"/>
                  <a:pt x="49468" y="15301"/>
                  <a:pt x="49473" y="14781"/>
                </a:cubicBezTo>
                <a:cubicBezTo>
                  <a:pt x="49485" y="13703"/>
                  <a:pt x="49473" y="12622"/>
                  <a:pt x="49473" y="11540"/>
                </a:cubicBezTo>
                <a:cubicBezTo>
                  <a:pt x="49468" y="11104"/>
                  <a:pt x="49452" y="10675"/>
                  <a:pt x="49402" y="10247"/>
                </a:cubicBezTo>
                <a:cubicBezTo>
                  <a:pt x="49319" y="9581"/>
                  <a:pt x="49194" y="8928"/>
                  <a:pt x="49011" y="8292"/>
                </a:cubicBezTo>
                <a:cubicBezTo>
                  <a:pt x="48586" y="6778"/>
                  <a:pt x="47842" y="5434"/>
                  <a:pt x="46860" y="4219"/>
                </a:cubicBezTo>
                <a:cubicBezTo>
                  <a:pt x="46744" y="4074"/>
                  <a:pt x="46611" y="3953"/>
                  <a:pt x="46494" y="3807"/>
                </a:cubicBezTo>
                <a:cubicBezTo>
                  <a:pt x="46099" y="3308"/>
                  <a:pt x="45604" y="2909"/>
                  <a:pt x="45117" y="2514"/>
                </a:cubicBezTo>
                <a:cubicBezTo>
                  <a:pt x="44219" y="1790"/>
                  <a:pt x="43220" y="1224"/>
                  <a:pt x="42143" y="808"/>
                </a:cubicBezTo>
                <a:cubicBezTo>
                  <a:pt x="41082" y="397"/>
                  <a:pt x="39988" y="122"/>
                  <a:pt x="38844" y="76"/>
                </a:cubicBezTo>
                <a:cubicBezTo>
                  <a:pt x="38778" y="76"/>
                  <a:pt x="38711" y="68"/>
                  <a:pt x="38649" y="60"/>
                </a:cubicBezTo>
                <a:cubicBezTo>
                  <a:pt x="38359" y="5"/>
                  <a:pt x="38066" y="1"/>
                  <a:pt x="37772" y="1"/>
                </a:cubicBezTo>
                <a:cubicBezTo>
                  <a:pt x="37733" y="1"/>
                  <a:pt x="37694" y="1"/>
                  <a:pt x="37655" y="1"/>
                </a:cubicBezTo>
                <a:cubicBezTo>
                  <a:pt x="37447" y="1"/>
                  <a:pt x="37237" y="3"/>
                  <a:pt x="37026" y="3"/>
                </a:cubicBezTo>
                <a:cubicBezTo>
                  <a:pt x="36921" y="3"/>
                  <a:pt x="36816" y="3"/>
                  <a:pt x="36710" y="1"/>
                </a:cubicBezTo>
                <a:cubicBezTo>
                  <a:pt x="36670" y="1"/>
                  <a:pt x="36630" y="1"/>
                  <a:pt x="365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0" y="4035233"/>
            <a:ext cx="2402228" cy="679290"/>
          </a:xfrm>
          <a:custGeom>
            <a:avLst/>
            <a:gdLst/>
            <a:ahLst/>
            <a:cxnLst/>
            <a:rect l="l" t="t" r="r" b="b"/>
            <a:pathLst>
              <a:path w="117139" h="33124" extrusionOk="0">
                <a:moveTo>
                  <a:pt x="36354" y="0"/>
                </a:moveTo>
                <a:cubicBezTo>
                  <a:pt x="36029" y="0"/>
                  <a:pt x="35703" y="10"/>
                  <a:pt x="35379" y="69"/>
                </a:cubicBezTo>
                <a:cubicBezTo>
                  <a:pt x="35329" y="82"/>
                  <a:pt x="35279" y="82"/>
                  <a:pt x="35229" y="82"/>
                </a:cubicBezTo>
                <a:cubicBezTo>
                  <a:pt x="34822" y="86"/>
                  <a:pt x="34435" y="156"/>
                  <a:pt x="34044" y="240"/>
                </a:cubicBezTo>
                <a:cubicBezTo>
                  <a:pt x="32754" y="522"/>
                  <a:pt x="31523" y="963"/>
                  <a:pt x="30387" y="1654"/>
                </a:cubicBezTo>
                <a:cubicBezTo>
                  <a:pt x="29360" y="2286"/>
                  <a:pt x="28436" y="3043"/>
                  <a:pt x="27642" y="3950"/>
                </a:cubicBezTo>
                <a:cubicBezTo>
                  <a:pt x="26727" y="4994"/>
                  <a:pt x="26024" y="6180"/>
                  <a:pt x="25537" y="7486"/>
                </a:cubicBezTo>
                <a:cubicBezTo>
                  <a:pt x="25096" y="8659"/>
                  <a:pt x="24830" y="9869"/>
                  <a:pt x="24830" y="11134"/>
                </a:cubicBezTo>
                <a:cubicBezTo>
                  <a:pt x="24826" y="12032"/>
                  <a:pt x="24826" y="12927"/>
                  <a:pt x="24826" y="13829"/>
                </a:cubicBezTo>
                <a:cubicBezTo>
                  <a:pt x="24817" y="14358"/>
                  <a:pt x="24847" y="14890"/>
                  <a:pt x="24755" y="15418"/>
                </a:cubicBezTo>
                <a:cubicBezTo>
                  <a:pt x="24751" y="15452"/>
                  <a:pt x="24751" y="15485"/>
                  <a:pt x="24751" y="15518"/>
                </a:cubicBezTo>
                <a:cubicBezTo>
                  <a:pt x="24747" y="15834"/>
                  <a:pt x="24701" y="16146"/>
                  <a:pt x="24651" y="16458"/>
                </a:cubicBezTo>
                <a:cubicBezTo>
                  <a:pt x="24539" y="17203"/>
                  <a:pt x="24347" y="17927"/>
                  <a:pt x="24085" y="18626"/>
                </a:cubicBezTo>
                <a:cubicBezTo>
                  <a:pt x="23507" y="20177"/>
                  <a:pt x="22625" y="21529"/>
                  <a:pt x="21481" y="22719"/>
                </a:cubicBezTo>
                <a:cubicBezTo>
                  <a:pt x="21415" y="22794"/>
                  <a:pt x="21336" y="22856"/>
                  <a:pt x="21261" y="22923"/>
                </a:cubicBezTo>
                <a:lnTo>
                  <a:pt x="20965" y="23189"/>
                </a:lnTo>
                <a:cubicBezTo>
                  <a:pt x="19967" y="24116"/>
                  <a:pt x="18807" y="24794"/>
                  <a:pt x="17554" y="25310"/>
                </a:cubicBezTo>
                <a:cubicBezTo>
                  <a:pt x="16831" y="25606"/>
                  <a:pt x="16074" y="25809"/>
                  <a:pt x="15304" y="25955"/>
                </a:cubicBezTo>
                <a:cubicBezTo>
                  <a:pt x="14992" y="26009"/>
                  <a:pt x="14676" y="26017"/>
                  <a:pt x="14364" y="26067"/>
                </a:cubicBezTo>
                <a:cubicBezTo>
                  <a:pt x="14098" y="26113"/>
                  <a:pt x="13831" y="26126"/>
                  <a:pt x="13565" y="26126"/>
                </a:cubicBezTo>
                <a:cubicBezTo>
                  <a:pt x="13399" y="26127"/>
                  <a:pt x="13234" y="26127"/>
                  <a:pt x="13068" y="26127"/>
                </a:cubicBezTo>
                <a:cubicBezTo>
                  <a:pt x="12773" y="26127"/>
                  <a:pt x="12478" y="26126"/>
                  <a:pt x="12183" y="26126"/>
                </a:cubicBezTo>
                <a:cubicBezTo>
                  <a:pt x="11913" y="26126"/>
                  <a:pt x="11644" y="26127"/>
                  <a:pt x="11373" y="26130"/>
                </a:cubicBezTo>
                <a:cubicBezTo>
                  <a:pt x="11357" y="26130"/>
                  <a:pt x="11341" y="26130"/>
                  <a:pt x="11326" y="26130"/>
                </a:cubicBezTo>
                <a:cubicBezTo>
                  <a:pt x="10842" y="26130"/>
                  <a:pt x="10359" y="26069"/>
                  <a:pt x="9884" y="25997"/>
                </a:cubicBezTo>
                <a:cubicBezTo>
                  <a:pt x="8066" y="25705"/>
                  <a:pt x="6402" y="25023"/>
                  <a:pt x="4905" y="23946"/>
                </a:cubicBezTo>
                <a:cubicBezTo>
                  <a:pt x="4539" y="23688"/>
                  <a:pt x="4206" y="23384"/>
                  <a:pt x="3865" y="23093"/>
                </a:cubicBezTo>
                <a:cubicBezTo>
                  <a:pt x="3415" y="22715"/>
                  <a:pt x="3037" y="22270"/>
                  <a:pt x="2667" y="21824"/>
                </a:cubicBezTo>
                <a:cubicBezTo>
                  <a:pt x="2159" y="21205"/>
                  <a:pt x="1731" y="20535"/>
                  <a:pt x="1373" y="19819"/>
                </a:cubicBezTo>
                <a:cubicBezTo>
                  <a:pt x="703" y="18476"/>
                  <a:pt x="283" y="17074"/>
                  <a:pt x="183" y="15577"/>
                </a:cubicBezTo>
                <a:cubicBezTo>
                  <a:pt x="183" y="15527"/>
                  <a:pt x="171" y="15477"/>
                  <a:pt x="163" y="15431"/>
                </a:cubicBezTo>
                <a:cubicBezTo>
                  <a:pt x="146" y="15339"/>
                  <a:pt x="84" y="15289"/>
                  <a:pt x="0" y="15256"/>
                </a:cubicBezTo>
                <a:lnTo>
                  <a:pt x="0" y="22240"/>
                </a:lnTo>
                <a:cubicBezTo>
                  <a:pt x="125" y="22286"/>
                  <a:pt x="179" y="22386"/>
                  <a:pt x="183" y="22511"/>
                </a:cubicBezTo>
                <a:cubicBezTo>
                  <a:pt x="192" y="22844"/>
                  <a:pt x="242" y="23172"/>
                  <a:pt x="291" y="23501"/>
                </a:cubicBezTo>
                <a:cubicBezTo>
                  <a:pt x="408" y="24220"/>
                  <a:pt x="595" y="24928"/>
                  <a:pt x="853" y="25614"/>
                </a:cubicBezTo>
                <a:cubicBezTo>
                  <a:pt x="1202" y="26537"/>
                  <a:pt x="1648" y="27403"/>
                  <a:pt x="2222" y="28210"/>
                </a:cubicBezTo>
                <a:cubicBezTo>
                  <a:pt x="2642" y="28809"/>
                  <a:pt x="3091" y="29387"/>
                  <a:pt x="3632" y="29886"/>
                </a:cubicBezTo>
                <a:cubicBezTo>
                  <a:pt x="4073" y="30285"/>
                  <a:pt x="4530" y="30668"/>
                  <a:pt x="5017" y="31017"/>
                </a:cubicBezTo>
                <a:cubicBezTo>
                  <a:pt x="5549" y="31392"/>
                  <a:pt x="6111" y="31708"/>
                  <a:pt x="6693" y="31999"/>
                </a:cubicBezTo>
                <a:cubicBezTo>
                  <a:pt x="6972" y="32141"/>
                  <a:pt x="7276" y="32245"/>
                  <a:pt x="7567" y="32365"/>
                </a:cubicBezTo>
                <a:cubicBezTo>
                  <a:pt x="8216" y="32631"/>
                  <a:pt x="8886" y="32810"/>
                  <a:pt x="9580" y="32923"/>
                </a:cubicBezTo>
                <a:cubicBezTo>
                  <a:pt x="9859" y="32964"/>
                  <a:pt x="10142" y="32993"/>
                  <a:pt x="10416" y="33047"/>
                </a:cubicBezTo>
                <a:cubicBezTo>
                  <a:pt x="10628" y="33081"/>
                  <a:pt x="10841" y="33101"/>
                  <a:pt x="11061" y="33101"/>
                </a:cubicBezTo>
                <a:lnTo>
                  <a:pt x="13906" y="33101"/>
                </a:lnTo>
                <a:cubicBezTo>
                  <a:pt x="14039" y="33101"/>
                  <a:pt x="14177" y="33101"/>
                  <a:pt x="14306" y="33081"/>
                </a:cubicBezTo>
                <a:cubicBezTo>
                  <a:pt x="14655" y="33035"/>
                  <a:pt x="14996" y="32973"/>
                  <a:pt x="15341" y="32927"/>
                </a:cubicBezTo>
                <a:cubicBezTo>
                  <a:pt x="16444" y="32769"/>
                  <a:pt x="17463" y="32382"/>
                  <a:pt x="18453" y="31903"/>
                </a:cubicBezTo>
                <a:cubicBezTo>
                  <a:pt x="18919" y="31679"/>
                  <a:pt x="19364" y="31417"/>
                  <a:pt x="19784" y="31117"/>
                </a:cubicBezTo>
                <a:cubicBezTo>
                  <a:pt x="20030" y="30938"/>
                  <a:pt x="20275" y="30768"/>
                  <a:pt x="20504" y="30576"/>
                </a:cubicBezTo>
                <a:cubicBezTo>
                  <a:pt x="20824" y="30310"/>
                  <a:pt x="21148" y="30052"/>
                  <a:pt x="21440" y="29753"/>
                </a:cubicBezTo>
                <a:cubicBezTo>
                  <a:pt x="21760" y="29420"/>
                  <a:pt x="22064" y="29067"/>
                  <a:pt x="22355" y="28705"/>
                </a:cubicBezTo>
                <a:cubicBezTo>
                  <a:pt x="22875" y="28056"/>
                  <a:pt x="23312" y="27349"/>
                  <a:pt x="23669" y="26591"/>
                </a:cubicBezTo>
                <a:cubicBezTo>
                  <a:pt x="24289" y="25289"/>
                  <a:pt x="24688" y="23925"/>
                  <a:pt x="24755" y="22473"/>
                </a:cubicBezTo>
                <a:cubicBezTo>
                  <a:pt x="24763" y="22390"/>
                  <a:pt x="24767" y="22307"/>
                  <a:pt x="24784" y="22224"/>
                </a:cubicBezTo>
                <a:cubicBezTo>
                  <a:pt x="24838" y="21962"/>
                  <a:pt x="24838" y="21695"/>
                  <a:pt x="24838" y="21429"/>
                </a:cubicBezTo>
                <a:cubicBezTo>
                  <a:pt x="24838" y="20352"/>
                  <a:pt x="24847" y="19270"/>
                  <a:pt x="24838" y="18189"/>
                </a:cubicBezTo>
                <a:cubicBezTo>
                  <a:pt x="24834" y="17690"/>
                  <a:pt x="24859" y="17199"/>
                  <a:pt x="24951" y="16704"/>
                </a:cubicBezTo>
                <a:cubicBezTo>
                  <a:pt x="25075" y="16017"/>
                  <a:pt x="25221" y="15331"/>
                  <a:pt x="25458" y="14674"/>
                </a:cubicBezTo>
                <a:cubicBezTo>
                  <a:pt x="25878" y="13530"/>
                  <a:pt x="26452" y="12465"/>
                  <a:pt x="27197" y="11492"/>
                </a:cubicBezTo>
                <a:cubicBezTo>
                  <a:pt x="27396" y="11230"/>
                  <a:pt x="27604" y="10968"/>
                  <a:pt x="27833" y="10730"/>
                </a:cubicBezTo>
                <a:cubicBezTo>
                  <a:pt x="28237" y="10306"/>
                  <a:pt x="28653" y="9903"/>
                  <a:pt x="29110" y="9537"/>
                </a:cubicBezTo>
                <a:cubicBezTo>
                  <a:pt x="29776" y="9008"/>
                  <a:pt x="30487" y="8547"/>
                  <a:pt x="31253" y="8176"/>
                </a:cubicBezTo>
                <a:cubicBezTo>
                  <a:pt x="32151" y="7740"/>
                  <a:pt x="33091" y="7407"/>
                  <a:pt x="34081" y="7228"/>
                </a:cubicBezTo>
                <a:cubicBezTo>
                  <a:pt x="34260" y="7199"/>
                  <a:pt x="34439" y="7174"/>
                  <a:pt x="34622" y="7141"/>
                </a:cubicBezTo>
                <a:cubicBezTo>
                  <a:pt x="35175" y="7049"/>
                  <a:pt x="35745" y="7020"/>
                  <a:pt x="36307" y="6991"/>
                </a:cubicBezTo>
                <a:cubicBezTo>
                  <a:pt x="36549" y="6976"/>
                  <a:pt x="36792" y="6970"/>
                  <a:pt x="37035" y="6970"/>
                </a:cubicBezTo>
                <a:cubicBezTo>
                  <a:pt x="37340" y="6970"/>
                  <a:pt x="37645" y="6979"/>
                  <a:pt x="37950" y="6991"/>
                </a:cubicBezTo>
                <a:cubicBezTo>
                  <a:pt x="38449" y="7007"/>
                  <a:pt x="38940" y="7082"/>
                  <a:pt x="39439" y="7095"/>
                </a:cubicBezTo>
                <a:cubicBezTo>
                  <a:pt x="39472" y="7095"/>
                  <a:pt x="39510" y="7103"/>
                  <a:pt x="39539" y="7111"/>
                </a:cubicBezTo>
                <a:cubicBezTo>
                  <a:pt x="40050" y="7182"/>
                  <a:pt x="40554" y="7303"/>
                  <a:pt x="41053" y="7428"/>
                </a:cubicBezTo>
                <a:cubicBezTo>
                  <a:pt x="42060" y="7681"/>
                  <a:pt x="42996" y="8118"/>
                  <a:pt x="43890" y="8634"/>
                </a:cubicBezTo>
                <a:cubicBezTo>
                  <a:pt x="44672" y="9087"/>
                  <a:pt x="45362" y="9657"/>
                  <a:pt x="46028" y="10260"/>
                </a:cubicBezTo>
                <a:cubicBezTo>
                  <a:pt x="46090" y="10319"/>
                  <a:pt x="46149" y="10377"/>
                  <a:pt x="46207" y="10439"/>
                </a:cubicBezTo>
                <a:cubicBezTo>
                  <a:pt x="46444" y="10714"/>
                  <a:pt x="46694" y="10980"/>
                  <a:pt x="46922" y="11263"/>
                </a:cubicBezTo>
                <a:cubicBezTo>
                  <a:pt x="47417" y="11866"/>
                  <a:pt x="47833" y="12527"/>
                  <a:pt x="48212" y="13214"/>
                </a:cubicBezTo>
                <a:cubicBezTo>
                  <a:pt x="48312" y="13393"/>
                  <a:pt x="48395" y="13572"/>
                  <a:pt x="48474" y="13755"/>
                </a:cubicBezTo>
                <a:cubicBezTo>
                  <a:pt x="48582" y="14017"/>
                  <a:pt x="48686" y="14279"/>
                  <a:pt x="48790" y="14541"/>
                </a:cubicBezTo>
                <a:cubicBezTo>
                  <a:pt x="48961" y="14973"/>
                  <a:pt x="49081" y="15423"/>
                  <a:pt x="49185" y="15876"/>
                </a:cubicBezTo>
                <a:cubicBezTo>
                  <a:pt x="49289" y="16329"/>
                  <a:pt x="49360" y="16787"/>
                  <a:pt x="49418" y="17249"/>
                </a:cubicBezTo>
                <a:cubicBezTo>
                  <a:pt x="49464" y="17644"/>
                  <a:pt x="49485" y="18039"/>
                  <a:pt x="49485" y="18438"/>
                </a:cubicBezTo>
                <a:cubicBezTo>
                  <a:pt x="49485" y="19391"/>
                  <a:pt x="49481" y="20339"/>
                  <a:pt x="49485" y="21284"/>
                </a:cubicBezTo>
                <a:cubicBezTo>
                  <a:pt x="49493" y="21816"/>
                  <a:pt x="49464" y="22349"/>
                  <a:pt x="49576" y="22877"/>
                </a:cubicBezTo>
                <a:cubicBezTo>
                  <a:pt x="49580" y="22906"/>
                  <a:pt x="49580" y="22943"/>
                  <a:pt x="49580" y="22973"/>
                </a:cubicBezTo>
                <a:cubicBezTo>
                  <a:pt x="49605" y="23355"/>
                  <a:pt x="49680" y="23730"/>
                  <a:pt x="49763" y="24104"/>
                </a:cubicBezTo>
                <a:cubicBezTo>
                  <a:pt x="50038" y="25364"/>
                  <a:pt x="50521" y="26546"/>
                  <a:pt x="51203" y="27644"/>
                </a:cubicBezTo>
                <a:cubicBezTo>
                  <a:pt x="51598" y="28276"/>
                  <a:pt x="52039" y="28879"/>
                  <a:pt x="52555" y="29428"/>
                </a:cubicBezTo>
                <a:cubicBezTo>
                  <a:pt x="52937" y="29836"/>
                  <a:pt x="53345" y="30231"/>
                  <a:pt x="53790" y="30581"/>
                </a:cubicBezTo>
                <a:cubicBezTo>
                  <a:pt x="54289" y="30972"/>
                  <a:pt x="54809" y="31334"/>
                  <a:pt x="55362" y="31641"/>
                </a:cubicBezTo>
                <a:cubicBezTo>
                  <a:pt x="56469" y="32265"/>
                  <a:pt x="57654" y="32694"/>
                  <a:pt x="58907" y="32927"/>
                </a:cubicBezTo>
                <a:cubicBezTo>
                  <a:pt x="59185" y="32977"/>
                  <a:pt x="59468" y="32989"/>
                  <a:pt x="59747" y="33039"/>
                </a:cubicBezTo>
                <a:cubicBezTo>
                  <a:pt x="60042" y="33097"/>
                  <a:pt x="60338" y="33110"/>
                  <a:pt x="60641" y="33110"/>
                </a:cubicBezTo>
                <a:cubicBezTo>
                  <a:pt x="61160" y="33110"/>
                  <a:pt x="61682" y="33106"/>
                  <a:pt x="62203" y="33106"/>
                </a:cubicBezTo>
                <a:cubicBezTo>
                  <a:pt x="62464" y="33106"/>
                  <a:pt x="62724" y="33107"/>
                  <a:pt x="62983" y="33110"/>
                </a:cubicBezTo>
                <a:cubicBezTo>
                  <a:pt x="62996" y="33110"/>
                  <a:pt x="63009" y="33110"/>
                  <a:pt x="63022" y="33110"/>
                </a:cubicBezTo>
                <a:cubicBezTo>
                  <a:pt x="63545" y="33110"/>
                  <a:pt x="64057" y="33029"/>
                  <a:pt x="64572" y="32952"/>
                </a:cubicBezTo>
                <a:cubicBezTo>
                  <a:pt x="65267" y="32852"/>
                  <a:pt x="65932" y="32652"/>
                  <a:pt x="66594" y="32415"/>
                </a:cubicBezTo>
                <a:cubicBezTo>
                  <a:pt x="67384" y="32136"/>
                  <a:pt x="68120" y="31762"/>
                  <a:pt x="68828" y="31321"/>
                </a:cubicBezTo>
                <a:cubicBezTo>
                  <a:pt x="69568" y="30864"/>
                  <a:pt x="70221" y="30302"/>
                  <a:pt x="70837" y="29686"/>
                </a:cubicBezTo>
                <a:cubicBezTo>
                  <a:pt x="71465" y="29058"/>
                  <a:pt x="72006" y="28372"/>
                  <a:pt x="72467" y="27619"/>
                </a:cubicBezTo>
                <a:cubicBezTo>
                  <a:pt x="72667" y="27290"/>
                  <a:pt x="72871" y="26962"/>
                  <a:pt x="73025" y="26612"/>
                </a:cubicBezTo>
                <a:cubicBezTo>
                  <a:pt x="73399" y="25797"/>
                  <a:pt x="73715" y="24957"/>
                  <a:pt x="73898" y="24071"/>
                </a:cubicBezTo>
                <a:cubicBezTo>
                  <a:pt x="74044" y="23355"/>
                  <a:pt x="74152" y="22636"/>
                  <a:pt x="74144" y="21899"/>
                </a:cubicBezTo>
                <a:cubicBezTo>
                  <a:pt x="74127" y="20968"/>
                  <a:pt x="74144" y="20036"/>
                  <a:pt x="74144" y="19104"/>
                </a:cubicBezTo>
                <a:cubicBezTo>
                  <a:pt x="74144" y="18605"/>
                  <a:pt x="74110" y="18106"/>
                  <a:pt x="74214" y="17615"/>
                </a:cubicBezTo>
                <a:cubicBezTo>
                  <a:pt x="74223" y="17582"/>
                  <a:pt x="74223" y="17544"/>
                  <a:pt x="74223" y="17515"/>
                </a:cubicBezTo>
                <a:cubicBezTo>
                  <a:pt x="74223" y="17211"/>
                  <a:pt x="74269" y="16920"/>
                  <a:pt x="74318" y="16625"/>
                </a:cubicBezTo>
                <a:cubicBezTo>
                  <a:pt x="74435" y="15934"/>
                  <a:pt x="74597" y="15252"/>
                  <a:pt x="74838" y="14599"/>
                </a:cubicBezTo>
                <a:cubicBezTo>
                  <a:pt x="75408" y="13052"/>
                  <a:pt x="76244" y="11666"/>
                  <a:pt x="77426" y="10502"/>
                </a:cubicBezTo>
                <a:lnTo>
                  <a:pt x="77742" y="10181"/>
                </a:lnTo>
                <a:cubicBezTo>
                  <a:pt x="78154" y="9774"/>
                  <a:pt x="78603" y="9403"/>
                  <a:pt x="79090" y="9079"/>
                </a:cubicBezTo>
                <a:cubicBezTo>
                  <a:pt x="79410" y="8871"/>
                  <a:pt x="79734" y="8671"/>
                  <a:pt x="80059" y="8472"/>
                </a:cubicBezTo>
                <a:cubicBezTo>
                  <a:pt x="80720" y="8077"/>
                  <a:pt x="81432" y="7802"/>
                  <a:pt x="82160" y="7561"/>
                </a:cubicBezTo>
                <a:cubicBezTo>
                  <a:pt x="82763" y="7365"/>
                  <a:pt x="83378" y="7228"/>
                  <a:pt x="84007" y="7141"/>
                </a:cubicBezTo>
                <a:cubicBezTo>
                  <a:pt x="84601" y="7062"/>
                  <a:pt x="85192" y="7020"/>
                  <a:pt x="85791" y="6991"/>
                </a:cubicBezTo>
                <a:cubicBezTo>
                  <a:pt x="85919" y="6983"/>
                  <a:pt x="86047" y="6980"/>
                  <a:pt x="86175" y="6980"/>
                </a:cubicBezTo>
                <a:cubicBezTo>
                  <a:pt x="86380" y="6980"/>
                  <a:pt x="86585" y="6987"/>
                  <a:pt x="86789" y="6987"/>
                </a:cubicBezTo>
                <a:cubicBezTo>
                  <a:pt x="86902" y="6987"/>
                  <a:pt x="87016" y="6985"/>
                  <a:pt x="87129" y="6985"/>
                </a:cubicBezTo>
                <a:cubicBezTo>
                  <a:pt x="87412" y="6985"/>
                  <a:pt x="87697" y="6994"/>
                  <a:pt x="87979" y="7053"/>
                </a:cubicBezTo>
                <a:cubicBezTo>
                  <a:pt x="88033" y="7062"/>
                  <a:pt x="88079" y="7062"/>
                  <a:pt x="88129" y="7062"/>
                </a:cubicBezTo>
                <a:cubicBezTo>
                  <a:pt x="88141" y="7061"/>
                  <a:pt x="88154" y="7061"/>
                  <a:pt x="88166" y="7061"/>
                </a:cubicBezTo>
                <a:cubicBezTo>
                  <a:pt x="88523" y="7061"/>
                  <a:pt x="88869" y="7118"/>
                  <a:pt x="89223" y="7174"/>
                </a:cubicBezTo>
                <a:cubicBezTo>
                  <a:pt x="89863" y="7270"/>
                  <a:pt x="90492" y="7432"/>
                  <a:pt x="91103" y="7644"/>
                </a:cubicBezTo>
                <a:cubicBezTo>
                  <a:pt x="91860" y="7906"/>
                  <a:pt x="92588" y="8235"/>
                  <a:pt x="93266" y="8659"/>
                </a:cubicBezTo>
                <a:cubicBezTo>
                  <a:pt x="93869" y="9037"/>
                  <a:pt x="94464" y="9441"/>
                  <a:pt x="94988" y="9928"/>
                </a:cubicBezTo>
                <a:cubicBezTo>
                  <a:pt x="95471" y="10381"/>
                  <a:pt x="95941" y="10855"/>
                  <a:pt x="96357" y="11375"/>
                </a:cubicBezTo>
                <a:cubicBezTo>
                  <a:pt x="97027" y="12211"/>
                  <a:pt x="97551" y="13131"/>
                  <a:pt x="97975" y="14112"/>
                </a:cubicBezTo>
                <a:cubicBezTo>
                  <a:pt x="98229" y="14715"/>
                  <a:pt x="98403" y="15335"/>
                  <a:pt x="98549" y="15972"/>
                </a:cubicBezTo>
                <a:cubicBezTo>
                  <a:pt x="98670" y="16471"/>
                  <a:pt x="98769" y="16974"/>
                  <a:pt x="98778" y="17494"/>
                </a:cubicBezTo>
                <a:cubicBezTo>
                  <a:pt x="98786" y="17577"/>
                  <a:pt x="98790" y="17661"/>
                  <a:pt x="98807" y="17744"/>
                </a:cubicBezTo>
                <a:cubicBezTo>
                  <a:pt x="98869" y="18018"/>
                  <a:pt x="98861" y="18305"/>
                  <a:pt x="98861" y="18584"/>
                </a:cubicBezTo>
                <a:lnTo>
                  <a:pt x="98861" y="19932"/>
                </a:lnTo>
                <a:cubicBezTo>
                  <a:pt x="98869" y="20726"/>
                  <a:pt x="98869" y="21529"/>
                  <a:pt x="98873" y="22324"/>
                </a:cubicBezTo>
                <a:cubicBezTo>
                  <a:pt x="98878" y="22527"/>
                  <a:pt x="98882" y="22723"/>
                  <a:pt x="98911" y="22923"/>
                </a:cubicBezTo>
                <a:cubicBezTo>
                  <a:pt x="98957" y="23251"/>
                  <a:pt x="99015" y="23576"/>
                  <a:pt x="99081" y="23904"/>
                </a:cubicBezTo>
                <a:cubicBezTo>
                  <a:pt x="99244" y="24674"/>
                  <a:pt x="99464" y="25418"/>
                  <a:pt x="99772" y="26142"/>
                </a:cubicBezTo>
                <a:cubicBezTo>
                  <a:pt x="99972" y="26604"/>
                  <a:pt x="100205" y="27041"/>
                  <a:pt x="100454" y="27473"/>
                </a:cubicBezTo>
                <a:cubicBezTo>
                  <a:pt x="100804" y="28081"/>
                  <a:pt x="101203" y="28651"/>
                  <a:pt x="101677" y="29166"/>
                </a:cubicBezTo>
                <a:cubicBezTo>
                  <a:pt x="102168" y="29707"/>
                  <a:pt x="102680" y="30227"/>
                  <a:pt x="103262" y="30680"/>
                </a:cubicBezTo>
                <a:cubicBezTo>
                  <a:pt x="103674" y="30997"/>
                  <a:pt x="104094" y="31300"/>
                  <a:pt x="104539" y="31550"/>
                </a:cubicBezTo>
                <a:cubicBezTo>
                  <a:pt x="105300" y="31974"/>
                  <a:pt x="106074" y="32349"/>
                  <a:pt x="106910" y="32594"/>
                </a:cubicBezTo>
                <a:cubicBezTo>
                  <a:pt x="107243" y="32694"/>
                  <a:pt x="107576" y="32798"/>
                  <a:pt x="107921" y="32864"/>
                </a:cubicBezTo>
                <a:cubicBezTo>
                  <a:pt x="108312" y="32943"/>
                  <a:pt x="108707" y="32997"/>
                  <a:pt x="109102" y="33052"/>
                </a:cubicBezTo>
                <a:cubicBezTo>
                  <a:pt x="109448" y="33097"/>
                  <a:pt x="109797" y="33118"/>
                  <a:pt x="110146" y="33118"/>
                </a:cubicBezTo>
                <a:cubicBezTo>
                  <a:pt x="110543" y="33118"/>
                  <a:pt x="110943" y="33115"/>
                  <a:pt x="111343" y="33115"/>
                </a:cubicBezTo>
                <a:cubicBezTo>
                  <a:pt x="111643" y="33115"/>
                  <a:pt x="111943" y="33117"/>
                  <a:pt x="112243" y="33122"/>
                </a:cubicBezTo>
                <a:cubicBezTo>
                  <a:pt x="112286" y="33123"/>
                  <a:pt x="112330" y="33124"/>
                  <a:pt x="112373" y="33124"/>
                </a:cubicBezTo>
                <a:cubicBezTo>
                  <a:pt x="112862" y="33124"/>
                  <a:pt x="113350" y="33061"/>
                  <a:pt x="113828" y="32985"/>
                </a:cubicBezTo>
                <a:cubicBezTo>
                  <a:pt x="114984" y="32802"/>
                  <a:pt x="116095" y="32453"/>
                  <a:pt x="117139" y="31924"/>
                </a:cubicBezTo>
                <a:cubicBezTo>
                  <a:pt x="117139" y="29595"/>
                  <a:pt x="117139" y="27270"/>
                  <a:pt x="117126" y="24919"/>
                </a:cubicBezTo>
                <a:cubicBezTo>
                  <a:pt x="117081" y="24940"/>
                  <a:pt x="117039" y="24961"/>
                  <a:pt x="116993" y="24982"/>
                </a:cubicBezTo>
                <a:cubicBezTo>
                  <a:pt x="116253" y="25339"/>
                  <a:pt x="115492" y="25614"/>
                  <a:pt x="114693" y="25797"/>
                </a:cubicBezTo>
                <a:cubicBezTo>
                  <a:pt x="113835" y="25990"/>
                  <a:pt x="112962" y="26115"/>
                  <a:pt x="112078" y="26115"/>
                </a:cubicBezTo>
                <a:cubicBezTo>
                  <a:pt x="112011" y="26115"/>
                  <a:pt x="111944" y="26115"/>
                  <a:pt x="111877" y="26113"/>
                </a:cubicBezTo>
                <a:cubicBezTo>
                  <a:pt x="111773" y="26112"/>
                  <a:pt x="111668" y="26111"/>
                  <a:pt x="111564" y="26111"/>
                </a:cubicBezTo>
                <a:cubicBezTo>
                  <a:pt x="111354" y="26111"/>
                  <a:pt x="111143" y="26113"/>
                  <a:pt x="110933" y="26113"/>
                </a:cubicBezTo>
                <a:cubicBezTo>
                  <a:pt x="110799" y="26113"/>
                  <a:pt x="110665" y="26114"/>
                  <a:pt x="110531" y="26114"/>
                </a:cubicBezTo>
                <a:cubicBezTo>
                  <a:pt x="110018" y="26114"/>
                  <a:pt x="109501" y="26106"/>
                  <a:pt x="108990" y="26030"/>
                </a:cubicBezTo>
                <a:cubicBezTo>
                  <a:pt x="108628" y="25980"/>
                  <a:pt x="108270" y="25934"/>
                  <a:pt x="107908" y="25855"/>
                </a:cubicBezTo>
                <a:cubicBezTo>
                  <a:pt x="106931" y="25647"/>
                  <a:pt x="105995" y="25302"/>
                  <a:pt x="105101" y="24853"/>
                </a:cubicBezTo>
                <a:cubicBezTo>
                  <a:pt x="103749" y="24171"/>
                  <a:pt x="102588" y="23235"/>
                  <a:pt x="101602" y="22091"/>
                </a:cubicBezTo>
                <a:cubicBezTo>
                  <a:pt x="100878" y="21259"/>
                  <a:pt x="100296" y="20327"/>
                  <a:pt x="99851" y="19320"/>
                </a:cubicBezTo>
                <a:cubicBezTo>
                  <a:pt x="99215" y="17889"/>
                  <a:pt x="98861" y="16396"/>
                  <a:pt x="98861" y="14828"/>
                </a:cubicBezTo>
                <a:cubicBezTo>
                  <a:pt x="98861" y="13730"/>
                  <a:pt x="98861" y="12631"/>
                  <a:pt x="98857" y="11533"/>
                </a:cubicBezTo>
                <a:cubicBezTo>
                  <a:pt x="98853" y="11338"/>
                  <a:pt x="98849" y="11134"/>
                  <a:pt x="98832" y="10938"/>
                </a:cubicBezTo>
                <a:cubicBezTo>
                  <a:pt x="98819" y="10722"/>
                  <a:pt x="98794" y="10506"/>
                  <a:pt x="98774" y="10294"/>
                </a:cubicBezTo>
                <a:cubicBezTo>
                  <a:pt x="98765" y="10173"/>
                  <a:pt x="98753" y="10057"/>
                  <a:pt x="98736" y="9944"/>
                </a:cubicBezTo>
                <a:cubicBezTo>
                  <a:pt x="98653" y="9387"/>
                  <a:pt x="98528" y="8838"/>
                  <a:pt x="98378" y="8289"/>
                </a:cubicBezTo>
                <a:cubicBezTo>
                  <a:pt x="98233" y="7777"/>
                  <a:pt x="98050" y="7278"/>
                  <a:pt x="97829" y="6791"/>
                </a:cubicBezTo>
                <a:cubicBezTo>
                  <a:pt x="97447" y="5959"/>
                  <a:pt x="96981" y="5181"/>
                  <a:pt x="96415" y="4453"/>
                </a:cubicBezTo>
                <a:cubicBezTo>
                  <a:pt x="95908" y="3809"/>
                  <a:pt x="95338" y="3226"/>
                  <a:pt x="94718" y="2702"/>
                </a:cubicBezTo>
                <a:cubicBezTo>
                  <a:pt x="93774" y="1899"/>
                  <a:pt x="92717" y="1275"/>
                  <a:pt x="91561" y="822"/>
                </a:cubicBezTo>
                <a:cubicBezTo>
                  <a:pt x="90521" y="418"/>
                  <a:pt x="89447" y="144"/>
                  <a:pt x="88324" y="82"/>
                </a:cubicBezTo>
                <a:cubicBezTo>
                  <a:pt x="88254" y="73"/>
                  <a:pt x="88187" y="69"/>
                  <a:pt x="88125" y="61"/>
                </a:cubicBezTo>
                <a:cubicBezTo>
                  <a:pt x="87864" y="6"/>
                  <a:pt x="87603" y="2"/>
                  <a:pt x="87337" y="2"/>
                </a:cubicBezTo>
                <a:cubicBezTo>
                  <a:pt x="87302" y="2"/>
                  <a:pt x="87266" y="2"/>
                  <a:pt x="87230" y="2"/>
                </a:cubicBezTo>
                <a:lnTo>
                  <a:pt x="86082" y="2"/>
                </a:lnTo>
                <a:cubicBezTo>
                  <a:pt x="86030" y="3"/>
                  <a:pt x="85977" y="3"/>
                  <a:pt x="85924" y="3"/>
                </a:cubicBezTo>
                <a:cubicBezTo>
                  <a:pt x="85862" y="3"/>
                  <a:pt x="85799" y="3"/>
                  <a:pt x="85737" y="3"/>
                </a:cubicBezTo>
                <a:cubicBezTo>
                  <a:pt x="85418" y="3"/>
                  <a:pt x="85100" y="8"/>
                  <a:pt x="84789" y="69"/>
                </a:cubicBezTo>
                <a:cubicBezTo>
                  <a:pt x="84734" y="82"/>
                  <a:pt x="84689" y="82"/>
                  <a:pt x="84635" y="82"/>
                </a:cubicBezTo>
                <a:cubicBezTo>
                  <a:pt x="84052" y="102"/>
                  <a:pt x="83482" y="215"/>
                  <a:pt x="82917" y="352"/>
                </a:cubicBezTo>
                <a:cubicBezTo>
                  <a:pt x="81760" y="631"/>
                  <a:pt x="80679" y="1088"/>
                  <a:pt x="79660" y="1708"/>
                </a:cubicBezTo>
                <a:cubicBezTo>
                  <a:pt x="78570" y="2369"/>
                  <a:pt x="77634" y="3210"/>
                  <a:pt x="76810" y="4179"/>
                </a:cubicBezTo>
                <a:cubicBezTo>
                  <a:pt x="75978" y="5161"/>
                  <a:pt x="75338" y="6267"/>
                  <a:pt x="74892" y="7478"/>
                </a:cubicBezTo>
                <a:cubicBezTo>
                  <a:pt x="74535" y="8468"/>
                  <a:pt x="74277" y="9483"/>
                  <a:pt x="74223" y="10535"/>
                </a:cubicBezTo>
                <a:cubicBezTo>
                  <a:pt x="74214" y="10606"/>
                  <a:pt x="74210" y="10672"/>
                  <a:pt x="74202" y="10735"/>
                </a:cubicBezTo>
                <a:cubicBezTo>
                  <a:pt x="74144" y="11030"/>
                  <a:pt x="74144" y="11325"/>
                  <a:pt x="74144" y="11629"/>
                </a:cubicBezTo>
                <a:cubicBezTo>
                  <a:pt x="74144" y="12756"/>
                  <a:pt x="74140" y="13892"/>
                  <a:pt x="74144" y="15019"/>
                </a:cubicBezTo>
                <a:cubicBezTo>
                  <a:pt x="74148" y="15539"/>
                  <a:pt x="74081" y="16047"/>
                  <a:pt x="73998" y="16558"/>
                </a:cubicBezTo>
                <a:cubicBezTo>
                  <a:pt x="73857" y="17394"/>
                  <a:pt x="73628" y="18210"/>
                  <a:pt x="73295" y="18996"/>
                </a:cubicBezTo>
                <a:cubicBezTo>
                  <a:pt x="73083" y="19499"/>
                  <a:pt x="72842" y="19994"/>
                  <a:pt x="72563" y="20468"/>
                </a:cubicBezTo>
                <a:cubicBezTo>
                  <a:pt x="72193" y="21080"/>
                  <a:pt x="71789" y="21671"/>
                  <a:pt x="71303" y="22199"/>
                </a:cubicBezTo>
                <a:cubicBezTo>
                  <a:pt x="70708" y="22848"/>
                  <a:pt x="70071" y="23463"/>
                  <a:pt x="69348" y="23971"/>
                </a:cubicBezTo>
                <a:cubicBezTo>
                  <a:pt x="68653" y="24462"/>
                  <a:pt x="67912" y="24878"/>
                  <a:pt x="67135" y="25210"/>
                </a:cubicBezTo>
                <a:cubicBezTo>
                  <a:pt x="66244" y="25589"/>
                  <a:pt x="65321" y="25859"/>
                  <a:pt x="64356" y="25988"/>
                </a:cubicBezTo>
                <a:cubicBezTo>
                  <a:pt x="63876" y="26059"/>
                  <a:pt x="63392" y="26126"/>
                  <a:pt x="62901" y="26126"/>
                </a:cubicBezTo>
                <a:cubicBezTo>
                  <a:pt x="62873" y="26126"/>
                  <a:pt x="62845" y="26126"/>
                  <a:pt x="62817" y="26126"/>
                </a:cubicBezTo>
                <a:cubicBezTo>
                  <a:pt x="62519" y="26119"/>
                  <a:pt x="62221" y="26116"/>
                  <a:pt x="61922" y="26116"/>
                </a:cubicBezTo>
                <a:cubicBezTo>
                  <a:pt x="61623" y="26116"/>
                  <a:pt x="61323" y="26119"/>
                  <a:pt x="61024" y="26126"/>
                </a:cubicBezTo>
                <a:cubicBezTo>
                  <a:pt x="60992" y="26126"/>
                  <a:pt x="60959" y="26126"/>
                  <a:pt x="60927" y="26126"/>
                </a:cubicBezTo>
                <a:cubicBezTo>
                  <a:pt x="60228" y="26126"/>
                  <a:pt x="59532" y="26041"/>
                  <a:pt x="58844" y="25918"/>
                </a:cubicBezTo>
                <a:cubicBezTo>
                  <a:pt x="57779" y="25722"/>
                  <a:pt x="56756" y="25377"/>
                  <a:pt x="55787" y="24882"/>
                </a:cubicBezTo>
                <a:cubicBezTo>
                  <a:pt x="54714" y="24333"/>
                  <a:pt x="53744" y="23634"/>
                  <a:pt x="52887" y="22785"/>
                </a:cubicBezTo>
                <a:cubicBezTo>
                  <a:pt x="52600" y="22507"/>
                  <a:pt x="52334" y="22211"/>
                  <a:pt x="52085" y="21899"/>
                </a:cubicBezTo>
                <a:cubicBezTo>
                  <a:pt x="51357" y="20997"/>
                  <a:pt x="50766" y="20027"/>
                  <a:pt x="50329" y="18954"/>
                </a:cubicBezTo>
                <a:cubicBezTo>
                  <a:pt x="49984" y="18101"/>
                  <a:pt x="49734" y="17224"/>
                  <a:pt x="49610" y="16313"/>
                </a:cubicBezTo>
                <a:cubicBezTo>
                  <a:pt x="49543" y="15805"/>
                  <a:pt x="49476" y="15294"/>
                  <a:pt x="49481" y="14774"/>
                </a:cubicBezTo>
                <a:cubicBezTo>
                  <a:pt x="49485" y="13655"/>
                  <a:pt x="49472" y="12544"/>
                  <a:pt x="49481" y="11429"/>
                </a:cubicBezTo>
                <a:cubicBezTo>
                  <a:pt x="49485" y="10880"/>
                  <a:pt x="49431" y="10335"/>
                  <a:pt x="49352" y="9794"/>
                </a:cubicBezTo>
                <a:cubicBezTo>
                  <a:pt x="49214" y="8871"/>
                  <a:pt x="48965" y="7977"/>
                  <a:pt x="48607" y="7111"/>
                </a:cubicBezTo>
                <a:cubicBezTo>
                  <a:pt x="48328" y="6429"/>
                  <a:pt x="47983" y="5785"/>
                  <a:pt x="47580" y="5177"/>
                </a:cubicBezTo>
                <a:cubicBezTo>
                  <a:pt x="47288" y="4732"/>
                  <a:pt x="46956" y="4316"/>
                  <a:pt x="46610" y="3913"/>
                </a:cubicBezTo>
                <a:cubicBezTo>
                  <a:pt x="46144" y="3359"/>
                  <a:pt x="45612" y="2889"/>
                  <a:pt x="45050" y="2444"/>
                </a:cubicBezTo>
                <a:cubicBezTo>
                  <a:pt x="44343" y="1883"/>
                  <a:pt x="43570" y="1433"/>
                  <a:pt x="42754" y="1051"/>
                </a:cubicBezTo>
                <a:cubicBezTo>
                  <a:pt x="42010" y="710"/>
                  <a:pt x="41240" y="448"/>
                  <a:pt x="40437" y="281"/>
                </a:cubicBezTo>
                <a:cubicBezTo>
                  <a:pt x="39951" y="186"/>
                  <a:pt x="39460" y="115"/>
                  <a:pt x="38961" y="65"/>
                </a:cubicBezTo>
                <a:cubicBezTo>
                  <a:pt x="38449" y="11"/>
                  <a:pt x="37933" y="2"/>
                  <a:pt x="37417" y="2"/>
                </a:cubicBezTo>
                <a:lnTo>
                  <a:pt x="36818" y="2"/>
                </a:lnTo>
                <a:cubicBezTo>
                  <a:pt x="36664" y="2"/>
                  <a:pt x="36509" y="0"/>
                  <a:pt x="363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8"/>
          <p:cNvSpPr/>
          <p:nvPr/>
        </p:nvSpPr>
        <p:spPr>
          <a:xfrm>
            <a:off x="431" y="3620618"/>
            <a:ext cx="2401982" cy="670718"/>
          </a:xfrm>
          <a:custGeom>
            <a:avLst/>
            <a:gdLst/>
            <a:ahLst/>
            <a:cxnLst/>
            <a:rect l="l" t="t" r="r" b="b"/>
            <a:pathLst>
              <a:path w="117127" h="32706" extrusionOk="0">
                <a:moveTo>
                  <a:pt x="37479" y="1"/>
                </a:moveTo>
                <a:cubicBezTo>
                  <a:pt x="37012" y="1"/>
                  <a:pt x="36545" y="3"/>
                  <a:pt x="36082" y="3"/>
                </a:cubicBezTo>
                <a:cubicBezTo>
                  <a:pt x="36067" y="3"/>
                  <a:pt x="36051" y="3"/>
                  <a:pt x="36036" y="3"/>
                </a:cubicBezTo>
                <a:cubicBezTo>
                  <a:pt x="35166" y="3"/>
                  <a:pt x="34308" y="119"/>
                  <a:pt x="33469" y="344"/>
                </a:cubicBezTo>
                <a:cubicBezTo>
                  <a:pt x="30279" y="1205"/>
                  <a:pt x="27854" y="3068"/>
                  <a:pt x="26232" y="5955"/>
                </a:cubicBezTo>
                <a:cubicBezTo>
                  <a:pt x="25304" y="7611"/>
                  <a:pt x="24834" y="9399"/>
                  <a:pt x="24817" y="11296"/>
                </a:cubicBezTo>
                <a:cubicBezTo>
                  <a:pt x="24813" y="12249"/>
                  <a:pt x="24813" y="13193"/>
                  <a:pt x="24817" y="14142"/>
                </a:cubicBezTo>
                <a:cubicBezTo>
                  <a:pt x="24817" y="14641"/>
                  <a:pt x="24805" y="15132"/>
                  <a:pt x="24763" y="15631"/>
                </a:cubicBezTo>
                <a:cubicBezTo>
                  <a:pt x="24701" y="16334"/>
                  <a:pt x="24576" y="17016"/>
                  <a:pt x="24389" y="17690"/>
                </a:cubicBezTo>
                <a:cubicBezTo>
                  <a:pt x="23390" y="21280"/>
                  <a:pt x="20695" y="24137"/>
                  <a:pt x="17288" y="25385"/>
                </a:cubicBezTo>
                <a:cubicBezTo>
                  <a:pt x="16219" y="25776"/>
                  <a:pt x="15121" y="26026"/>
                  <a:pt x="13981" y="26067"/>
                </a:cubicBezTo>
                <a:cubicBezTo>
                  <a:pt x="13490" y="26086"/>
                  <a:pt x="12999" y="26094"/>
                  <a:pt x="12507" y="26094"/>
                </a:cubicBezTo>
                <a:cubicBezTo>
                  <a:pt x="11985" y="26094"/>
                  <a:pt x="11463" y="26085"/>
                  <a:pt x="10940" y="26067"/>
                </a:cubicBezTo>
                <a:cubicBezTo>
                  <a:pt x="10320" y="26047"/>
                  <a:pt x="9713" y="25959"/>
                  <a:pt x="9114" y="25818"/>
                </a:cubicBezTo>
                <a:cubicBezTo>
                  <a:pt x="6281" y="25156"/>
                  <a:pt x="3998" y="23655"/>
                  <a:pt x="2288" y="21300"/>
                </a:cubicBezTo>
                <a:cubicBezTo>
                  <a:pt x="1223" y="19832"/>
                  <a:pt x="553" y="18201"/>
                  <a:pt x="275" y="16413"/>
                </a:cubicBezTo>
                <a:cubicBezTo>
                  <a:pt x="233" y="16117"/>
                  <a:pt x="204" y="15818"/>
                  <a:pt x="171" y="15523"/>
                </a:cubicBezTo>
                <a:cubicBezTo>
                  <a:pt x="158" y="15381"/>
                  <a:pt x="108" y="15265"/>
                  <a:pt x="0" y="15173"/>
                </a:cubicBezTo>
                <a:lnTo>
                  <a:pt x="0" y="15173"/>
                </a:lnTo>
                <a:cubicBezTo>
                  <a:pt x="0" y="17436"/>
                  <a:pt x="0" y="19699"/>
                  <a:pt x="4" y="21949"/>
                </a:cubicBezTo>
                <a:cubicBezTo>
                  <a:pt x="71" y="21966"/>
                  <a:pt x="133" y="21991"/>
                  <a:pt x="150" y="22066"/>
                </a:cubicBezTo>
                <a:cubicBezTo>
                  <a:pt x="171" y="22141"/>
                  <a:pt x="187" y="22224"/>
                  <a:pt x="191" y="22307"/>
                </a:cubicBezTo>
                <a:cubicBezTo>
                  <a:pt x="250" y="22989"/>
                  <a:pt x="383" y="23655"/>
                  <a:pt x="566" y="24316"/>
                </a:cubicBezTo>
                <a:cubicBezTo>
                  <a:pt x="1431" y="27415"/>
                  <a:pt x="3648" y="30057"/>
                  <a:pt x="6506" y="31475"/>
                </a:cubicBezTo>
                <a:cubicBezTo>
                  <a:pt x="8128" y="32286"/>
                  <a:pt x="9846" y="32665"/>
                  <a:pt x="11652" y="32694"/>
                </a:cubicBezTo>
                <a:cubicBezTo>
                  <a:pt x="11951" y="32698"/>
                  <a:pt x="12252" y="32702"/>
                  <a:pt x="12553" y="32702"/>
                </a:cubicBezTo>
                <a:cubicBezTo>
                  <a:pt x="12801" y="32702"/>
                  <a:pt x="13049" y="32700"/>
                  <a:pt x="13295" y="32694"/>
                </a:cubicBezTo>
                <a:cubicBezTo>
                  <a:pt x="13773" y="32681"/>
                  <a:pt x="14256" y="32656"/>
                  <a:pt x="14734" y="32598"/>
                </a:cubicBezTo>
                <a:cubicBezTo>
                  <a:pt x="15662" y="32490"/>
                  <a:pt x="16560" y="32265"/>
                  <a:pt x="17434" y="31924"/>
                </a:cubicBezTo>
                <a:cubicBezTo>
                  <a:pt x="19871" y="30968"/>
                  <a:pt x="21776" y="29370"/>
                  <a:pt x="23145" y="27145"/>
                </a:cubicBezTo>
                <a:cubicBezTo>
                  <a:pt x="24260" y="25331"/>
                  <a:pt x="24788" y="23343"/>
                  <a:pt x="24817" y="21221"/>
                </a:cubicBezTo>
                <a:cubicBezTo>
                  <a:pt x="24834" y="20177"/>
                  <a:pt x="24821" y="19125"/>
                  <a:pt x="24821" y="18081"/>
                </a:cubicBezTo>
                <a:cubicBezTo>
                  <a:pt x="24821" y="17553"/>
                  <a:pt x="24850" y="17020"/>
                  <a:pt x="24921" y="16492"/>
                </a:cubicBezTo>
                <a:cubicBezTo>
                  <a:pt x="25108" y="15161"/>
                  <a:pt x="25520" y="13900"/>
                  <a:pt x="26144" y="12715"/>
                </a:cubicBezTo>
                <a:cubicBezTo>
                  <a:pt x="26710" y="11633"/>
                  <a:pt x="27442" y="10672"/>
                  <a:pt x="28324" y="9820"/>
                </a:cubicBezTo>
                <a:cubicBezTo>
                  <a:pt x="29489" y="8692"/>
                  <a:pt x="30828" y="7848"/>
                  <a:pt x="32346" y="7290"/>
                </a:cubicBezTo>
                <a:cubicBezTo>
                  <a:pt x="33596" y="6836"/>
                  <a:pt x="34878" y="6591"/>
                  <a:pt x="36203" y="6591"/>
                </a:cubicBezTo>
                <a:cubicBezTo>
                  <a:pt x="36236" y="6591"/>
                  <a:pt x="36269" y="6591"/>
                  <a:pt x="36302" y="6592"/>
                </a:cubicBezTo>
                <a:cubicBezTo>
                  <a:pt x="36610" y="6594"/>
                  <a:pt x="36919" y="6595"/>
                  <a:pt x="37227" y="6595"/>
                </a:cubicBezTo>
                <a:cubicBezTo>
                  <a:pt x="37536" y="6595"/>
                  <a:pt x="37843" y="6594"/>
                  <a:pt x="38149" y="6592"/>
                </a:cubicBezTo>
                <a:cubicBezTo>
                  <a:pt x="38192" y="6591"/>
                  <a:pt x="38234" y="6591"/>
                  <a:pt x="38276" y="6591"/>
                </a:cubicBezTo>
                <a:cubicBezTo>
                  <a:pt x="38986" y="6591"/>
                  <a:pt x="39684" y="6688"/>
                  <a:pt x="40375" y="6833"/>
                </a:cubicBezTo>
                <a:cubicBezTo>
                  <a:pt x="43827" y="7569"/>
                  <a:pt x="46760" y="9861"/>
                  <a:pt x="48311" y="13031"/>
                </a:cubicBezTo>
                <a:cubicBezTo>
                  <a:pt x="49085" y="14612"/>
                  <a:pt x="49476" y="16284"/>
                  <a:pt x="49480" y="18039"/>
                </a:cubicBezTo>
                <a:cubicBezTo>
                  <a:pt x="49480" y="19137"/>
                  <a:pt x="49485" y="20236"/>
                  <a:pt x="49480" y="21330"/>
                </a:cubicBezTo>
                <a:cubicBezTo>
                  <a:pt x="49480" y="22078"/>
                  <a:pt x="49568" y="22823"/>
                  <a:pt x="49726" y="23555"/>
                </a:cubicBezTo>
                <a:cubicBezTo>
                  <a:pt x="50188" y="25739"/>
                  <a:pt x="51211" y="27632"/>
                  <a:pt x="52767" y="29233"/>
                </a:cubicBezTo>
                <a:cubicBezTo>
                  <a:pt x="53811" y="30310"/>
                  <a:pt x="55029" y="31138"/>
                  <a:pt x="56402" y="31733"/>
                </a:cubicBezTo>
                <a:cubicBezTo>
                  <a:pt x="57430" y="32182"/>
                  <a:pt x="58503" y="32473"/>
                  <a:pt x="59614" y="32602"/>
                </a:cubicBezTo>
                <a:cubicBezTo>
                  <a:pt x="60086" y="32658"/>
                  <a:pt x="60562" y="32698"/>
                  <a:pt x="61038" y="32698"/>
                </a:cubicBezTo>
                <a:cubicBezTo>
                  <a:pt x="61061" y="32698"/>
                  <a:pt x="61084" y="32698"/>
                  <a:pt x="61107" y="32698"/>
                </a:cubicBezTo>
                <a:cubicBezTo>
                  <a:pt x="61420" y="32698"/>
                  <a:pt x="61730" y="32700"/>
                  <a:pt x="62040" y="32700"/>
                </a:cubicBezTo>
                <a:cubicBezTo>
                  <a:pt x="62194" y="32700"/>
                  <a:pt x="62349" y="32699"/>
                  <a:pt x="62505" y="32698"/>
                </a:cubicBezTo>
                <a:cubicBezTo>
                  <a:pt x="63141" y="32694"/>
                  <a:pt x="63769" y="32644"/>
                  <a:pt x="64393" y="32552"/>
                </a:cubicBezTo>
                <a:cubicBezTo>
                  <a:pt x="66660" y="32207"/>
                  <a:pt x="68649" y="31263"/>
                  <a:pt x="70354" y="29741"/>
                </a:cubicBezTo>
                <a:cubicBezTo>
                  <a:pt x="71843" y="28405"/>
                  <a:pt x="72908" y="26779"/>
                  <a:pt x="73557" y="24882"/>
                </a:cubicBezTo>
                <a:cubicBezTo>
                  <a:pt x="73931" y="23792"/>
                  <a:pt x="74144" y="22669"/>
                  <a:pt x="74148" y="21508"/>
                </a:cubicBezTo>
                <a:cubicBezTo>
                  <a:pt x="74152" y="20676"/>
                  <a:pt x="74152" y="19845"/>
                  <a:pt x="74152" y="19013"/>
                </a:cubicBezTo>
                <a:cubicBezTo>
                  <a:pt x="74152" y="18384"/>
                  <a:pt x="74148" y="17748"/>
                  <a:pt x="74206" y="17120"/>
                </a:cubicBezTo>
                <a:cubicBezTo>
                  <a:pt x="74243" y="16721"/>
                  <a:pt x="74285" y="16325"/>
                  <a:pt x="74360" y="15934"/>
                </a:cubicBezTo>
                <a:cubicBezTo>
                  <a:pt x="74871" y="13372"/>
                  <a:pt x="76094" y="11213"/>
                  <a:pt x="78050" y="9470"/>
                </a:cubicBezTo>
                <a:cubicBezTo>
                  <a:pt x="79052" y="8580"/>
                  <a:pt x="80179" y="7885"/>
                  <a:pt x="81427" y="7390"/>
                </a:cubicBezTo>
                <a:cubicBezTo>
                  <a:pt x="82775" y="6862"/>
                  <a:pt x="84169" y="6592"/>
                  <a:pt x="85612" y="6592"/>
                </a:cubicBezTo>
                <a:cubicBezTo>
                  <a:pt x="86011" y="6592"/>
                  <a:pt x="86411" y="6593"/>
                  <a:pt x="86810" y="6593"/>
                </a:cubicBezTo>
                <a:cubicBezTo>
                  <a:pt x="87010" y="6593"/>
                  <a:pt x="87209" y="6593"/>
                  <a:pt x="87409" y="6592"/>
                </a:cubicBezTo>
                <a:cubicBezTo>
                  <a:pt x="87443" y="6591"/>
                  <a:pt x="87478" y="6591"/>
                  <a:pt x="87512" y="6591"/>
                </a:cubicBezTo>
                <a:cubicBezTo>
                  <a:pt x="88160" y="6591"/>
                  <a:pt x="88803" y="6664"/>
                  <a:pt x="89439" y="6783"/>
                </a:cubicBezTo>
                <a:cubicBezTo>
                  <a:pt x="92030" y="7278"/>
                  <a:pt x="94198" y="8513"/>
                  <a:pt x="95949" y="10481"/>
                </a:cubicBezTo>
                <a:cubicBezTo>
                  <a:pt x="97280" y="11983"/>
                  <a:pt x="98149" y="13713"/>
                  <a:pt x="98578" y="15672"/>
                </a:cubicBezTo>
                <a:cubicBezTo>
                  <a:pt x="98761" y="16521"/>
                  <a:pt x="98832" y="17386"/>
                  <a:pt x="98840" y="18247"/>
                </a:cubicBezTo>
                <a:cubicBezTo>
                  <a:pt x="98852" y="19208"/>
                  <a:pt x="98840" y="20177"/>
                  <a:pt x="98844" y="21138"/>
                </a:cubicBezTo>
                <a:cubicBezTo>
                  <a:pt x="98852" y="21704"/>
                  <a:pt x="98865" y="22265"/>
                  <a:pt x="98948" y="22827"/>
                </a:cubicBezTo>
                <a:cubicBezTo>
                  <a:pt x="99239" y="24815"/>
                  <a:pt x="99996" y="26600"/>
                  <a:pt x="101211" y="28189"/>
                </a:cubicBezTo>
                <a:cubicBezTo>
                  <a:pt x="102330" y="29653"/>
                  <a:pt x="103732" y="30780"/>
                  <a:pt x="105396" y="31575"/>
                </a:cubicBezTo>
                <a:cubicBezTo>
                  <a:pt x="106951" y="32324"/>
                  <a:pt x="108599" y="32665"/>
                  <a:pt x="110317" y="32698"/>
                </a:cubicBezTo>
                <a:cubicBezTo>
                  <a:pt x="110636" y="32703"/>
                  <a:pt x="110956" y="32706"/>
                  <a:pt x="111275" y="32706"/>
                </a:cubicBezTo>
                <a:cubicBezTo>
                  <a:pt x="111538" y="32706"/>
                  <a:pt x="111801" y="32704"/>
                  <a:pt x="112064" y="32698"/>
                </a:cubicBezTo>
                <a:cubicBezTo>
                  <a:pt x="112779" y="32681"/>
                  <a:pt x="113495" y="32619"/>
                  <a:pt x="114194" y="32486"/>
                </a:cubicBezTo>
                <a:cubicBezTo>
                  <a:pt x="115080" y="32311"/>
                  <a:pt x="115932" y="32041"/>
                  <a:pt x="116752" y="31675"/>
                </a:cubicBezTo>
                <a:cubicBezTo>
                  <a:pt x="116870" y="31622"/>
                  <a:pt x="116983" y="31542"/>
                  <a:pt x="117116" y="31542"/>
                </a:cubicBezTo>
                <a:cubicBezTo>
                  <a:pt x="117120" y="31542"/>
                  <a:pt x="117123" y="31542"/>
                  <a:pt x="117126" y="31542"/>
                </a:cubicBezTo>
                <a:lnTo>
                  <a:pt x="117126" y="24961"/>
                </a:lnTo>
                <a:cubicBezTo>
                  <a:pt x="117109" y="24957"/>
                  <a:pt x="117093" y="24955"/>
                  <a:pt x="117077" y="24955"/>
                </a:cubicBezTo>
                <a:cubicBezTo>
                  <a:pt x="117027" y="24955"/>
                  <a:pt x="116982" y="24973"/>
                  <a:pt x="116935" y="24998"/>
                </a:cubicBezTo>
                <a:cubicBezTo>
                  <a:pt x="116531" y="25190"/>
                  <a:pt x="116115" y="25360"/>
                  <a:pt x="115687" y="25502"/>
                </a:cubicBezTo>
                <a:cubicBezTo>
                  <a:pt x="114705" y="25830"/>
                  <a:pt x="113694" y="26038"/>
                  <a:pt x="112663" y="26072"/>
                </a:cubicBezTo>
                <a:cubicBezTo>
                  <a:pt x="112182" y="26088"/>
                  <a:pt x="111701" y="26095"/>
                  <a:pt x="111219" y="26095"/>
                </a:cubicBezTo>
                <a:cubicBezTo>
                  <a:pt x="110703" y="26095"/>
                  <a:pt x="110188" y="26087"/>
                  <a:pt x="109672" y="26072"/>
                </a:cubicBezTo>
                <a:cubicBezTo>
                  <a:pt x="109052" y="26051"/>
                  <a:pt x="108445" y="25963"/>
                  <a:pt x="107846" y="25830"/>
                </a:cubicBezTo>
                <a:cubicBezTo>
                  <a:pt x="104073" y="24978"/>
                  <a:pt x="101352" y="22473"/>
                  <a:pt x="99963" y="19570"/>
                </a:cubicBezTo>
                <a:cubicBezTo>
                  <a:pt x="99256" y="18097"/>
                  <a:pt x="98873" y="16542"/>
                  <a:pt x="98844" y="14903"/>
                </a:cubicBezTo>
                <a:cubicBezTo>
                  <a:pt x="98840" y="14707"/>
                  <a:pt x="98840" y="14503"/>
                  <a:pt x="98840" y="14308"/>
                </a:cubicBezTo>
                <a:cubicBezTo>
                  <a:pt x="98840" y="13376"/>
                  <a:pt x="98844" y="12444"/>
                  <a:pt x="98840" y="11513"/>
                </a:cubicBezTo>
                <a:cubicBezTo>
                  <a:pt x="98832" y="10631"/>
                  <a:pt x="98736" y="9757"/>
                  <a:pt x="98540" y="8892"/>
                </a:cubicBezTo>
                <a:cubicBezTo>
                  <a:pt x="97671" y="5169"/>
                  <a:pt x="94992" y="2099"/>
                  <a:pt x="91415" y="739"/>
                </a:cubicBezTo>
                <a:cubicBezTo>
                  <a:pt x="90163" y="261"/>
                  <a:pt x="88869" y="7"/>
                  <a:pt x="87521" y="3"/>
                </a:cubicBezTo>
                <a:lnTo>
                  <a:pt x="85425" y="3"/>
                </a:lnTo>
                <a:cubicBezTo>
                  <a:pt x="84505" y="3"/>
                  <a:pt x="83603" y="136"/>
                  <a:pt x="82717" y="377"/>
                </a:cubicBezTo>
                <a:cubicBezTo>
                  <a:pt x="79830" y="1163"/>
                  <a:pt x="77579" y="2815"/>
                  <a:pt x="75957" y="5323"/>
                </a:cubicBezTo>
                <a:cubicBezTo>
                  <a:pt x="74930" y="6916"/>
                  <a:pt x="74347" y="8671"/>
                  <a:pt x="74202" y="10564"/>
                </a:cubicBezTo>
                <a:cubicBezTo>
                  <a:pt x="74168" y="10993"/>
                  <a:pt x="74152" y="11425"/>
                  <a:pt x="74152" y="11858"/>
                </a:cubicBezTo>
                <a:cubicBezTo>
                  <a:pt x="74152" y="12894"/>
                  <a:pt x="74152" y="13921"/>
                  <a:pt x="74148" y="14953"/>
                </a:cubicBezTo>
                <a:cubicBezTo>
                  <a:pt x="74144" y="15668"/>
                  <a:pt x="74048" y="16379"/>
                  <a:pt x="73894" y="17078"/>
                </a:cubicBezTo>
                <a:cubicBezTo>
                  <a:pt x="72995" y="21109"/>
                  <a:pt x="70117" y="24129"/>
                  <a:pt x="66581" y="25414"/>
                </a:cubicBezTo>
                <a:cubicBezTo>
                  <a:pt x="65516" y="25797"/>
                  <a:pt x="64414" y="26038"/>
                  <a:pt x="63274" y="26072"/>
                </a:cubicBezTo>
                <a:cubicBezTo>
                  <a:pt x="62783" y="26088"/>
                  <a:pt x="62293" y="26097"/>
                  <a:pt x="61804" y="26097"/>
                </a:cubicBezTo>
                <a:cubicBezTo>
                  <a:pt x="61314" y="26097"/>
                  <a:pt x="60824" y="26088"/>
                  <a:pt x="60333" y="26072"/>
                </a:cubicBezTo>
                <a:cubicBezTo>
                  <a:pt x="59630" y="26047"/>
                  <a:pt x="58944" y="25934"/>
                  <a:pt x="58262" y="25772"/>
                </a:cubicBezTo>
                <a:cubicBezTo>
                  <a:pt x="54713" y="24928"/>
                  <a:pt x="51635" y="22320"/>
                  <a:pt x="50254" y="18759"/>
                </a:cubicBezTo>
                <a:cubicBezTo>
                  <a:pt x="49751" y="17457"/>
                  <a:pt x="49485" y="16109"/>
                  <a:pt x="49480" y="14716"/>
                </a:cubicBezTo>
                <a:cubicBezTo>
                  <a:pt x="49476" y="13622"/>
                  <a:pt x="49476" y="12523"/>
                  <a:pt x="49476" y="11425"/>
                </a:cubicBezTo>
                <a:cubicBezTo>
                  <a:pt x="49476" y="10356"/>
                  <a:pt x="49318" y="9304"/>
                  <a:pt x="49019" y="8280"/>
                </a:cubicBezTo>
                <a:cubicBezTo>
                  <a:pt x="48070" y="5044"/>
                  <a:pt x="45782" y="2411"/>
                  <a:pt x="42717" y="1018"/>
                </a:cubicBezTo>
                <a:cubicBezTo>
                  <a:pt x="41277" y="360"/>
                  <a:pt x="39763" y="11"/>
                  <a:pt x="38178" y="3"/>
                </a:cubicBezTo>
                <a:cubicBezTo>
                  <a:pt x="37945" y="1"/>
                  <a:pt x="37712" y="1"/>
                  <a:pt x="374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8"/>
          <p:cNvSpPr/>
          <p:nvPr/>
        </p:nvSpPr>
        <p:spPr>
          <a:xfrm>
            <a:off x="0" y="4687966"/>
            <a:ext cx="2402064" cy="670513"/>
          </a:xfrm>
          <a:custGeom>
            <a:avLst/>
            <a:gdLst/>
            <a:ahLst/>
            <a:cxnLst/>
            <a:rect l="l" t="t" r="r" b="b"/>
            <a:pathLst>
              <a:path w="117131" h="32696" extrusionOk="0">
                <a:moveTo>
                  <a:pt x="86766" y="1"/>
                </a:moveTo>
                <a:cubicBezTo>
                  <a:pt x="86281" y="1"/>
                  <a:pt x="85795" y="5"/>
                  <a:pt x="85313" y="7"/>
                </a:cubicBezTo>
                <a:cubicBezTo>
                  <a:pt x="84393" y="11"/>
                  <a:pt x="83491" y="169"/>
                  <a:pt x="82609" y="406"/>
                </a:cubicBezTo>
                <a:cubicBezTo>
                  <a:pt x="79061" y="1376"/>
                  <a:pt x="76082" y="4088"/>
                  <a:pt x="74826" y="7669"/>
                </a:cubicBezTo>
                <a:cubicBezTo>
                  <a:pt x="74393" y="8909"/>
                  <a:pt x="74185" y="10182"/>
                  <a:pt x="74169" y="11488"/>
                </a:cubicBezTo>
                <a:cubicBezTo>
                  <a:pt x="74165" y="12004"/>
                  <a:pt x="74169" y="12515"/>
                  <a:pt x="74169" y="13031"/>
                </a:cubicBezTo>
                <a:cubicBezTo>
                  <a:pt x="74165" y="13697"/>
                  <a:pt x="74165" y="14362"/>
                  <a:pt x="74160" y="15028"/>
                </a:cubicBezTo>
                <a:cubicBezTo>
                  <a:pt x="74152" y="15731"/>
                  <a:pt x="74056" y="16421"/>
                  <a:pt x="73902" y="17104"/>
                </a:cubicBezTo>
                <a:cubicBezTo>
                  <a:pt x="73046" y="20935"/>
                  <a:pt x="70304" y="24054"/>
                  <a:pt x="66619" y="25402"/>
                </a:cubicBezTo>
                <a:cubicBezTo>
                  <a:pt x="65500" y="25814"/>
                  <a:pt x="64352" y="26059"/>
                  <a:pt x="63162" y="26080"/>
                </a:cubicBezTo>
                <a:cubicBezTo>
                  <a:pt x="62869" y="26083"/>
                  <a:pt x="62576" y="26084"/>
                  <a:pt x="62282" y="26084"/>
                </a:cubicBezTo>
                <a:cubicBezTo>
                  <a:pt x="61695" y="26084"/>
                  <a:pt x="61106" y="26080"/>
                  <a:pt x="60521" y="26080"/>
                </a:cubicBezTo>
                <a:cubicBezTo>
                  <a:pt x="59855" y="26072"/>
                  <a:pt x="59194" y="25980"/>
                  <a:pt x="58545" y="25835"/>
                </a:cubicBezTo>
                <a:cubicBezTo>
                  <a:pt x="54439" y="24924"/>
                  <a:pt x="51540" y="22033"/>
                  <a:pt x="50279" y="18772"/>
                </a:cubicBezTo>
                <a:cubicBezTo>
                  <a:pt x="49776" y="17474"/>
                  <a:pt x="49506" y="16126"/>
                  <a:pt x="49501" y="14733"/>
                </a:cubicBezTo>
                <a:cubicBezTo>
                  <a:pt x="49497" y="13634"/>
                  <a:pt x="49497" y="12540"/>
                  <a:pt x="49501" y="11442"/>
                </a:cubicBezTo>
                <a:cubicBezTo>
                  <a:pt x="49501" y="10689"/>
                  <a:pt x="49422" y="9945"/>
                  <a:pt x="49273" y="9213"/>
                </a:cubicBezTo>
                <a:cubicBezTo>
                  <a:pt x="48457" y="5232"/>
                  <a:pt x="45683" y="2124"/>
                  <a:pt x="42105" y="752"/>
                </a:cubicBezTo>
                <a:cubicBezTo>
                  <a:pt x="40887" y="282"/>
                  <a:pt x="39622" y="20"/>
                  <a:pt x="38312" y="7"/>
                </a:cubicBezTo>
                <a:cubicBezTo>
                  <a:pt x="38057" y="6"/>
                  <a:pt x="37801" y="5"/>
                  <a:pt x="37546" y="5"/>
                </a:cubicBezTo>
                <a:cubicBezTo>
                  <a:pt x="37036" y="5"/>
                  <a:pt x="36527" y="7"/>
                  <a:pt x="36020" y="7"/>
                </a:cubicBezTo>
                <a:cubicBezTo>
                  <a:pt x="36005" y="7"/>
                  <a:pt x="35991" y="7"/>
                  <a:pt x="35977" y="7"/>
                </a:cubicBezTo>
                <a:cubicBezTo>
                  <a:pt x="35119" y="7"/>
                  <a:pt x="34280" y="131"/>
                  <a:pt x="33453" y="357"/>
                </a:cubicBezTo>
                <a:cubicBezTo>
                  <a:pt x="30134" y="1267"/>
                  <a:pt x="27663" y="3248"/>
                  <a:pt x="26065" y="6301"/>
                </a:cubicBezTo>
                <a:cubicBezTo>
                  <a:pt x="25462" y="7445"/>
                  <a:pt x="25100" y="8663"/>
                  <a:pt x="24926" y="9945"/>
                </a:cubicBezTo>
                <a:cubicBezTo>
                  <a:pt x="24859" y="10452"/>
                  <a:pt x="24834" y="10968"/>
                  <a:pt x="24834" y="11484"/>
                </a:cubicBezTo>
                <a:lnTo>
                  <a:pt x="24834" y="14525"/>
                </a:lnTo>
                <a:cubicBezTo>
                  <a:pt x="24830" y="15257"/>
                  <a:pt x="24772" y="15989"/>
                  <a:pt x="24630" y="16708"/>
                </a:cubicBezTo>
                <a:cubicBezTo>
                  <a:pt x="24110" y="19387"/>
                  <a:pt x="22821" y="21621"/>
                  <a:pt x="20737" y="23381"/>
                </a:cubicBezTo>
                <a:cubicBezTo>
                  <a:pt x="18698" y="25094"/>
                  <a:pt x="16332" y="26010"/>
                  <a:pt x="13661" y="26072"/>
                </a:cubicBezTo>
                <a:cubicBezTo>
                  <a:pt x="13354" y="26079"/>
                  <a:pt x="13047" y="26082"/>
                  <a:pt x="12740" y="26082"/>
                </a:cubicBezTo>
                <a:cubicBezTo>
                  <a:pt x="12182" y="26082"/>
                  <a:pt x="11624" y="26073"/>
                  <a:pt x="11065" y="26068"/>
                </a:cubicBezTo>
                <a:cubicBezTo>
                  <a:pt x="10267" y="26055"/>
                  <a:pt x="9476" y="25922"/>
                  <a:pt x="8707" y="25714"/>
                </a:cubicBezTo>
                <a:cubicBezTo>
                  <a:pt x="6531" y="25132"/>
                  <a:pt x="4676" y="24013"/>
                  <a:pt x="3158" y="22349"/>
                </a:cubicBezTo>
                <a:cubicBezTo>
                  <a:pt x="1618" y="20660"/>
                  <a:pt x="658" y="18680"/>
                  <a:pt x="296" y="16417"/>
                </a:cubicBezTo>
                <a:cubicBezTo>
                  <a:pt x="250" y="16126"/>
                  <a:pt x="225" y="15827"/>
                  <a:pt x="192" y="15527"/>
                </a:cubicBezTo>
                <a:cubicBezTo>
                  <a:pt x="179" y="15394"/>
                  <a:pt x="138" y="15273"/>
                  <a:pt x="21" y="15186"/>
                </a:cubicBezTo>
                <a:cubicBezTo>
                  <a:pt x="21" y="17449"/>
                  <a:pt x="21" y="19708"/>
                  <a:pt x="0" y="21937"/>
                </a:cubicBezTo>
                <a:cubicBezTo>
                  <a:pt x="67" y="21954"/>
                  <a:pt x="129" y="21979"/>
                  <a:pt x="146" y="22054"/>
                </a:cubicBezTo>
                <a:cubicBezTo>
                  <a:pt x="167" y="22133"/>
                  <a:pt x="183" y="22216"/>
                  <a:pt x="188" y="22299"/>
                </a:cubicBezTo>
                <a:cubicBezTo>
                  <a:pt x="262" y="23181"/>
                  <a:pt x="454" y="24038"/>
                  <a:pt x="741" y="24878"/>
                </a:cubicBezTo>
                <a:cubicBezTo>
                  <a:pt x="1947" y="28418"/>
                  <a:pt x="4884" y="31276"/>
                  <a:pt x="8694" y="32287"/>
                </a:cubicBezTo>
                <a:cubicBezTo>
                  <a:pt x="9335" y="32457"/>
                  <a:pt x="9988" y="32574"/>
                  <a:pt x="10653" y="32624"/>
                </a:cubicBezTo>
                <a:cubicBezTo>
                  <a:pt x="11245" y="32669"/>
                  <a:pt x="11832" y="32683"/>
                  <a:pt x="12420" y="32683"/>
                </a:cubicBezTo>
                <a:cubicBezTo>
                  <a:pt x="12646" y="32683"/>
                  <a:pt x="12873" y="32681"/>
                  <a:pt x="13099" y="32678"/>
                </a:cubicBezTo>
                <a:cubicBezTo>
                  <a:pt x="13727" y="32665"/>
                  <a:pt x="14356" y="32636"/>
                  <a:pt x="14988" y="32540"/>
                </a:cubicBezTo>
                <a:cubicBezTo>
                  <a:pt x="16506" y="32320"/>
                  <a:pt x="17921" y="31821"/>
                  <a:pt x="19231" y="31022"/>
                </a:cubicBezTo>
                <a:cubicBezTo>
                  <a:pt x="21111" y="29882"/>
                  <a:pt x="22559" y="28335"/>
                  <a:pt x="23561" y="26380"/>
                </a:cubicBezTo>
                <a:cubicBezTo>
                  <a:pt x="24397" y="24753"/>
                  <a:pt x="24792" y="23015"/>
                  <a:pt x="24817" y="21197"/>
                </a:cubicBezTo>
                <a:cubicBezTo>
                  <a:pt x="24834" y="20119"/>
                  <a:pt x="24830" y="19038"/>
                  <a:pt x="24826" y="17956"/>
                </a:cubicBezTo>
                <a:cubicBezTo>
                  <a:pt x="24817" y="17224"/>
                  <a:pt x="24896" y="16496"/>
                  <a:pt x="25042" y="15777"/>
                </a:cubicBezTo>
                <a:cubicBezTo>
                  <a:pt x="25450" y="13759"/>
                  <a:pt x="26344" y="11983"/>
                  <a:pt x="27704" y="10444"/>
                </a:cubicBezTo>
                <a:cubicBezTo>
                  <a:pt x="28823" y="9179"/>
                  <a:pt x="30154" y="8206"/>
                  <a:pt x="31702" y="7532"/>
                </a:cubicBezTo>
                <a:cubicBezTo>
                  <a:pt x="33075" y="6929"/>
                  <a:pt x="34510" y="6604"/>
                  <a:pt x="36007" y="6579"/>
                </a:cubicBezTo>
                <a:cubicBezTo>
                  <a:pt x="36302" y="6573"/>
                  <a:pt x="36595" y="6571"/>
                  <a:pt x="36887" y="6571"/>
                </a:cubicBezTo>
                <a:cubicBezTo>
                  <a:pt x="37326" y="6571"/>
                  <a:pt x="37764" y="6575"/>
                  <a:pt x="38203" y="6575"/>
                </a:cubicBezTo>
                <a:cubicBezTo>
                  <a:pt x="38852" y="6575"/>
                  <a:pt x="39497" y="6646"/>
                  <a:pt x="40134" y="6771"/>
                </a:cubicBezTo>
                <a:cubicBezTo>
                  <a:pt x="43008" y="7345"/>
                  <a:pt x="45354" y="8788"/>
                  <a:pt x="47130" y="11114"/>
                </a:cubicBezTo>
                <a:cubicBezTo>
                  <a:pt x="48686" y="13148"/>
                  <a:pt x="49460" y="15460"/>
                  <a:pt x="49476" y="18023"/>
                </a:cubicBezTo>
                <a:cubicBezTo>
                  <a:pt x="49481" y="19059"/>
                  <a:pt x="49481" y="20090"/>
                  <a:pt x="49476" y="21118"/>
                </a:cubicBezTo>
                <a:cubicBezTo>
                  <a:pt x="49476" y="21837"/>
                  <a:pt x="49543" y="22545"/>
                  <a:pt x="49668" y="23252"/>
                </a:cubicBezTo>
                <a:cubicBezTo>
                  <a:pt x="49888" y="24470"/>
                  <a:pt x="50304" y="25619"/>
                  <a:pt x="50899" y="26708"/>
                </a:cubicBezTo>
                <a:cubicBezTo>
                  <a:pt x="51556" y="27894"/>
                  <a:pt x="52392" y="28938"/>
                  <a:pt x="53424" y="29832"/>
                </a:cubicBezTo>
                <a:cubicBezTo>
                  <a:pt x="54714" y="30955"/>
                  <a:pt x="56174" y="31750"/>
                  <a:pt x="57813" y="32224"/>
                </a:cubicBezTo>
                <a:cubicBezTo>
                  <a:pt x="58902" y="32540"/>
                  <a:pt x="60026" y="32673"/>
                  <a:pt x="61161" y="32682"/>
                </a:cubicBezTo>
                <a:cubicBezTo>
                  <a:pt x="61382" y="32684"/>
                  <a:pt x="61603" y="32686"/>
                  <a:pt x="61824" y="32686"/>
                </a:cubicBezTo>
                <a:cubicBezTo>
                  <a:pt x="62366" y="32686"/>
                  <a:pt x="62910" y="32676"/>
                  <a:pt x="63453" y="32640"/>
                </a:cubicBezTo>
                <a:cubicBezTo>
                  <a:pt x="63869" y="32615"/>
                  <a:pt x="64285" y="32565"/>
                  <a:pt x="64689" y="32495"/>
                </a:cubicBezTo>
                <a:cubicBezTo>
                  <a:pt x="66868" y="32095"/>
                  <a:pt x="68786" y="31151"/>
                  <a:pt x="70425" y="29662"/>
                </a:cubicBezTo>
                <a:cubicBezTo>
                  <a:pt x="71864" y="28351"/>
                  <a:pt x="72904" y="26758"/>
                  <a:pt x="73541" y="24920"/>
                </a:cubicBezTo>
                <a:cubicBezTo>
                  <a:pt x="73923" y="23813"/>
                  <a:pt x="74144" y="22673"/>
                  <a:pt x="74148" y="21496"/>
                </a:cubicBezTo>
                <a:cubicBezTo>
                  <a:pt x="74152" y="20589"/>
                  <a:pt x="74152" y="19670"/>
                  <a:pt x="74152" y="18755"/>
                </a:cubicBezTo>
                <a:cubicBezTo>
                  <a:pt x="74152" y="18243"/>
                  <a:pt x="74165" y="17728"/>
                  <a:pt x="74202" y="17212"/>
                </a:cubicBezTo>
                <a:cubicBezTo>
                  <a:pt x="74264" y="16313"/>
                  <a:pt x="74435" y="15436"/>
                  <a:pt x="74709" y="14574"/>
                </a:cubicBezTo>
                <a:cubicBezTo>
                  <a:pt x="75367" y="12540"/>
                  <a:pt x="76502" y="10806"/>
                  <a:pt x="78120" y="9396"/>
                </a:cubicBezTo>
                <a:cubicBezTo>
                  <a:pt x="79302" y="8368"/>
                  <a:pt x="80641" y="7615"/>
                  <a:pt x="82130" y="7133"/>
                </a:cubicBezTo>
                <a:cubicBezTo>
                  <a:pt x="83195" y="6783"/>
                  <a:pt x="84289" y="6588"/>
                  <a:pt x="85413" y="6584"/>
                </a:cubicBezTo>
                <a:cubicBezTo>
                  <a:pt x="85571" y="6583"/>
                  <a:pt x="85729" y="6582"/>
                  <a:pt x="85887" y="6582"/>
                </a:cubicBezTo>
                <a:cubicBezTo>
                  <a:pt x="86319" y="6582"/>
                  <a:pt x="86752" y="6585"/>
                  <a:pt x="87184" y="6585"/>
                </a:cubicBezTo>
                <a:cubicBezTo>
                  <a:pt x="87342" y="6585"/>
                  <a:pt x="87501" y="6585"/>
                  <a:pt x="87659" y="6584"/>
                </a:cubicBezTo>
                <a:cubicBezTo>
                  <a:pt x="87675" y="6583"/>
                  <a:pt x="87692" y="6583"/>
                  <a:pt x="87708" y="6583"/>
                </a:cubicBezTo>
                <a:cubicBezTo>
                  <a:pt x="88211" y="6583"/>
                  <a:pt x="88702" y="6644"/>
                  <a:pt x="89198" y="6725"/>
                </a:cubicBezTo>
                <a:cubicBezTo>
                  <a:pt x="90321" y="6908"/>
                  <a:pt x="91394" y="7249"/>
                  <a:pt x="92413" y="7757"/>
                </a:cubicBezTo>
                <a:cubicBezTo>
                  <a:pt x="93928" y="8505"/>
                  <a:pt x="95217" y="9529"/>
                  <a:pt x="96278" y="10843"/>
                </a:cubicBezTo>
                <a:cubicBezTo>
                  <a:pt x="97297" y="12104"/>
                  <a:pt x="98021" y="13510"/>
                  <a:pt x="98441" y="15078"/>
                </a:cubicBezTo>
                <a:cubicBezTo>
                  <a:pt x="98715" y="16089"/>
                  <a:pt x="98836" y="17129"/>
                  <a:pt x="98849" y="18181"/>
                </a:cubicBezTo>
                <a:cubicBezTo>
                  <a:pt x="98857" y="19300"/>
                  <a:pt x="98853" y="20411"/>
                  <a:pt x="98857" y="21525"/>
                </a:cubicBezTo>
                <a:cubicBezTo>
                  <a:pt x="98861" y="22648"/>
                  <a:pt x="99065" y="23738"/>
                  <a:pt x="99423" y="24799"/>
                </a:cubicBezTo>
                <a:cubicBezTo>
                  <a:pt x="100113" y="26850"/>
                  <a:pt x="101278" y="28580"/>
                  <a:pt x="102938" y="29974"/>
                </a:cubicBezTo>
                <a:cubicBezTo>
                  <a:pt x="104219" y="31051"/>
                  <a:pt x="105662" y="31804"/>
                  <a:pt x="107272" y="32262"/>
                </a:cubicBezTo>
                <a:cubicBezTo>
                  <a:pt x="108299" y="32557"/>
                  <a:pt x="109356" y="32665"/>
                  <a:pt x="110421" y="32686"/>
                </a:cubicBezTo>
                <a:cubicBezTo>
                  <a:pt x="110707" y="32692"/>
                  <a:pt x="110993" y="32696"/>
                  <a:pt x="111278" y="32696"/>
                </a:cubicBezTo>
                <a:cubicBezTo>
                  <a:pt x="111773" y="32696"/>
                  <a:pt x="112267" y="32684"/>
                  <a:pt x="112763" y="32653"/>
                </a:cubicBezTo>
                <a:cubicBezTo>
                  <a:pt x="113395" y="32603"/>
                  <a:pt x="114015" y="32515"/>
                  <a:pt x="114635" y="32374"/>
                </a:cubicBezTo>
                <a:cubicBezTo>
                  <a:pt x="115367" y="32208"/>
                  <a:pt x="116074" y="31970"/>
                  <a:pt x="116756" y="31658"/>
                </a:cubicBezTo>
                <a:cubicBezTo>
                  <a:pt x="116865" y="31608"/>
                  <a:pt x="116973" y="31532"/>
                  <a:pt x="117102" y="31532"/>
                </a:cubicBezTo>
                <a:cubicBezTo>
                  <a:pt x="117111" y="31532"/>
                  <a:pt x="117121" y="31533"/>
                  <a:pt x="117131" y="31534"/>
                </a:cubicBezTo>
                <a:lnTo>
                  <a:pt x="117131" y="24853"/>
                </a:lnTo>
                <a:cubicBezTo>
                  <a:pt x="116998" y="24924"/>
                  <a:pt x="116873" y="25007"/>
                  <a:pt x="116740" y="25069"/>
                </a:cubicBezTo>
                <a:cubicBezTo>
                  <a:pt x="116478" y="25186"/>
                  <a:pt x="116220" y="25294"/>
                  <a:pt x="115953" y="25394"/>
                </a:cubicBezTo>
                <a:cubicBezTo>
                  <a:pt x="114855" y="25793"/>
                  <a:pt x="113724" y="26043"/>
                  <a:pt x="112547" y="26064"/>
                </a:cubicBezTo>
                <a:cubicBezTo>
                  <a:pt x="112155" y="26071"/>
                  <a:pt x="111762" y="26073"/>
                  <a:pt x="111368" y="26073"/>
                </a:cubicBezTo>
                <a:cubicBezTo>
                  <a:pt x="110831" y="26073"/>
                  <a:pt x="110293" y="26068"/>
                  <a:pt x="109755" y="26064"/>
                </a:cubicBezTo>
                <a:cubicBezTo>
                  <a:pt x="108940" y="26051"/>
                  <a:pt x="108133" y="25914"/>
                  <a:pt x="107347" y="25693"/>
                </a:cubicBezTo>
                <a:cubicBezTo>
                  <a:pt x="104161" y="24799"/>
                  <a:pt x="101764" y="22890"/>
                  <a:pt x="100184" y="19990"/>
                </a:cubicBezTo>
                <a:cubicBezTo>
                  <a:pt x="99335" y="18431"/>
                  <a:pt x="98894" y="16754"/>
                  <a:pt x="98853" y="14978"/>
                </a:cubicBezTo>
                <a:cubicBezTo>
                  <a:pt x="98849" y="14749"/>
                  <a:pt x="98849" y="14516"/>
                  <a:pt x="98849" y="14279"/>
                </a:cubicBezTo>
                <a:cubicBezTo>
                  <a:pt x="98849" y="13347"/>
                  <a:pt x="98857" y="12420"/>
                  <a:pt x="98849" y="11488"/>
                </a:cubicBezTo>
                <a:cubicBezTo>
                  <a:pt x="98836" y="10431"/>
                  <a:pt x="98703" y="9396"/>
                  <a:pt x="98416" y="8385"/>
                </a:cubicBezTo>
                <a:cubicBezTo>
                  <a:pt x="97422" y="4870"/>
                  <a:pt x="94818" y="2020"/>
                  <a:pt x="91398" y="731"/>
                </a:cubicBezTo>
                <a:cubicBezTo>
                  <a:pt x="90209" y="282"/>
                  <a:pt x="88977" y="24"/>
                  <a:pt x="87705" y="7"/>
                </a:cubicBezTo>
                <a:cubicBezTo>
                  <a:pt x="87393" y="2"/>
                  <a:pt x="87080" y="1"/>
                  <a:pt x="86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8"/>
          <p:cNvSpPr/>
          <p:nvPr/>
        </p:nvSpPr>
        <p:spPr>
          <a:xfrm>
            <a:off x="2032628" y="4513875"/>
            <a:ext cx="2401900" cy="708965"/>
          </a:xfrm>
          <a:custGeom>
            <a:avLst/>
            <a:gdLst/>
            <a:ahLst/>
            <a:cxnLst/>
            <a:rect l="l" t="t" r="r" b="b"/>
            <a:pathLst>
              <a:path w="117123" h="34571" extrusionOk="0">
                <a:moveTo>
                  <a:pt x="87607" y="1"/>
                </a:moveTo>
                <a:cubicBezTo>
                  <a:pt x="87568" y="1"/>
                  <a:pt x="87528" y="1"/>
                  <a:pt x="87488" y="2"/>
                </a:cubicBezTo>
                <a:cubicBezTo>
                  <a:pt x="87167" y="7"/>
                  <a:pt x="86846" y="9"/>
                  <a:pt x="86525" y="9"/>
                </a:cubicBezTo>
                <a:cubicBezTo>
                  <a:pt x="86097" y="9"/>
                  <a:pt x="85670" y="6"/>
                  <a:pt x="85242" y="6"/>
                </a:cubicBezTo>
                <a:cubicBezTo>
                  <a:pt x="84963" y="6"/>
                  <a:pt x="84680" y="14"/>
                  <a:pt x="84401" y="73"/>
                </a:cubicBezTo>
                <a:cubicBezTo>
                  <a:pt x="84127" y="131"/>
                  <a:pt x="83844" y="152"/>
                  <a:pt x="83565" y="197"/>
                </a:cubicBezTo>
                <a:cubicBezTo>
                  <a:pt x="83387" y="231"/>
                  <a:pt x="83203" y="260"/>
                  <a:pt x="83029" y="301"/>
                </a:cubicBezTo>
                <a:cubicBezTo>
                  <a:pt x="82234" y="489"/>
                  <a:pt x="81465" y="759"/>
                  <a:pt x="80724" y="1108"/>
                </a:cubicBezTo>
                <a:cubicBezTo>
                  <a:pt x="80142" y="1383"/>
                  <a:pt x="79572" y="1695"/>
                  <a:pt x="79056" y="2094"/>
                </a:cubicBezTo>
                <a:cubicBezTo>
                  <a:pt x="78994" y="2148"/>
                  <a:pt x="78919" y="2194"/>
                  <a:pt x="78852" y="2240"/>
                </a:cubicBezTo>
                <a:cubicBezTo>
                  <a:pt x="78802" y="2277"/>
                  <a:pt x="78744" y="2315"/>
                  <a:pt x="78690" y="2356"/>
                </a:cubicBezTo>
                <a:cubicBezTo>
                  <a:pt x="78203" y="2756"/>
                  <a:pt x="77692" y="3134"/>
                  <a:pt x="77276" y="3613"/>
                </a:cubicBezTo>
                <a:cubicBezTo>
                  <a:pt x="76951" y="3987"/>
                  <a:pt x="76627" y="4370"/>
                  <a:pt x="76336" y="4773"/>
                </a:cubicBezTo>
                <a:cubicBezTo>
                  <a:pt x="75899" y="5368"/>
                  <a:pt x="75545" y="6000"/>
                  <a:pt x="75229" y="6662"/>
                </a:cubicBezTo>
                <a:cubicBezTo>
                  <a:pt x="74871" y="7415"/>
                  <a:pt x="74618" y="8205"/>
                  <a:pt x="74422" y="9016"/>
                </a:cubicBezTo>
                <a:cubicBezTo>
                  <a:pt x="74318" y="9453"/>
                  <a:pt x="74235" y="9890"/>
                  <a:pt x="74218" y="10343"/>
                </a:cubicBezTo>
                <a:cubicBezTo>
                  <a:pt x="74214" y="10410"/>
                  <a:pt x="74214" y="10476"/>
                  <a:pt x="74198" y="10539"/>
                </a:cubicBezTo>
                <a:cubicBezTo>
                  <a:pt x="74114" y="10884"/>
                  <a:pt x="74127" y="11233"/>
                  <a:pt x="74127" y="11578"/>
                </a:cubicBezTo>
                <a:cubicBezTo>
                  <a:pt x="74127" y="12697"/>
                  <a:pt x="74114" y="13812"/>
                  <a:pt x="74131" y="14923"/>
                </a:cubicBezTo>
                <a:cubicBezTo>
                  <a:pt x="74135" y="15459"/>
                  <a:pt x="74065" y="15984"/>
                  <a:pt x="73985" y="16508"/>
                </a:cubicBezTo>
                <a:cubicBezTo>
                  <a:pt x="73790" y="17839"/>
                  <a:pt x="73320" y="19083"/>
                  <a:pt x="72671" y="20251"/>
                </a:cubicBezTo>
                <a:cubicBezTo>
                  <a:pt x="72334" y="20863"/>
                  <a:pt x="71943" y="21445"/>
                  <a:pt x="71485" y="21974"/>
                </a:cubicBezTo>
                <a:cubicBezTo>
                  <a:pt x="71244" y="22248"/>
                  <a:pt x="71011" y="22531"/>
                  <a:pt x="70753" y="22785"/>
                </a:cubicBezTo>
                <a:cubicBezTo>
                  <a:pt x="70134" y="23388"/>
                  <a:pt x="69464" y="23933"/>
                  <a:pt x="68723" y="24386"/>
                </a:cubicBezTo>
                <a:cubicBezTo>
                  <a:pt x="68357" y="24611"/>
                  <a:pt x="67966" y="24798"/>
                  <a:pt x="67579" y="24994"/>
                </a:cubicBezTo>
                <a:cubicBezTo>
                  <a:pt x="67093" y="25251"/>
                  <a:pt x="66573" y="25426"/>
                  <a:pt x="66053" y="25597"/>
                </a:cubicBezTo>
                <a:cubicBezTo>
                  <a:pt x="65595" y="25755"/>
                  <a:pt x="65121" y="25859"/>
                  <a:pt x="64647" y="25938"/>
                </a:cubicBezTo>
                <a:cubicBezTo>
                  <a:pt x="64310" y="25994"/>
                  <a:pt x="63970" y="26057"/>
                  <a:pt x="63624" y="26057"/>
                </a:cubicBezTo>
                <a:cubicBezTo>
                  <a:pt x="63585" y="26057"/>
                  <a:pt x="63546" y="26056"/>
                  <a:pt x="63507" y="26054"/>
                </a:cubicBezTo>
                <a:cubicBezTo>
                  <a:pt x="63491" y="26053"/>
                  <a:pt x="63476" y="26053"/>
                  <a:pt x="63460" y="26053"/>
                </a:cubicBezTo>
                <a:cubicBezTo>
                  <a:pt x="63409" y="26053"/>
                  <a:pt x="63359" y="26058"/>
                  <a:pt x="63312" y="26071"/>
                </a:cubicBezTo>
                <a:cubicBezTo>
                  <a:pt x="63049" y="26131"/>
                  <a:pt x="62787" y="26138"/>
                  <a:pt x="62523" y="26138"/>
                </a:cubicBezTo>
                <a:cubicBezTo>
                  <a:pt x="62439" y="26138"/>
                  <a:pt x="62355" y="26138"/>
                  <a:pt x="62272" y="26138"/>
                </a:cubicBezTo>
                <a:lnTo>
                  <a:pt x="61124" y="26138"/>
                </a:lnTo>
                <a:cubicBezTo>
                  <a:pt x="60874" y="26138"/>
                  <a:pt x="60624" y="26138"/>
                  <a:pt x="60379" y="26083"/>
                </a:cubicBezTo>
                <a:cubicBezTo>
                  <a:pt x="60296" y="26067"/>
                  <a:pt x="60213" y="26054"/>
                  <a:pt x="60129" y="26054"/>
                </a:cubicBezTo>
                <a:cubicBezTo>
                  <a:pt x="60109" y="26055"/>
                  <a:pt x="60089" y="26055"/>
                  <a:pt x="60068" y="26055"/>
                </a:cubicBezTo>
                <a:cubicBezTo>
                  <a:pt x="59570" y="26055"/>
                  <a:pt x="59086" y="25959"/>
                  <a:pt x="58599" y="25859"/>
                </a:cubicBezTo>
                <a:cubicBezTo>
                  <a:pt x="57817" y="25697"/>
                  <a:pt x="57055" y="25451"/>
                  <a:pt x="56327" y="25127"/>
                </a:cubicBezTo>
                <a:cubicBezTo>
                  <a:pt x="55479" y="24740"/>
                  <a:pt x="54676" y="24278"/>
                  <a:pt x="53940" y="23696"/>
                </a:cubicBezTo>
                <a:cubicBezTo>
                  <a:pt x="53769" y="23567"/>
                  <a:pt x="53607" y="23421"/>
                  <a:pt x="53449" y="23280"/>
                </a:cubicBezTo>
                <a:cubicBezTo>
                  <a:pt x="53378" y="23226"/>
                  <a:pt x="53328" y="23159"/>
                  <a:pt x="53266" y="23109"/>
                </a:cubicBezTo>
                <a:cubicBezTo>
                  <a:pt x="52954" y="22860"/>
                  <a:pt x="52692" y="22556"/>
                  <a:pt x="52421" y="22265"/>
                </a:cubicBezTo>
                <a:cubicBezTo>
                  <a:pt x="51810" y="21599"/>
                  <a:pt x="51311" y="20863"/>
                  <a:pt x="50882" y="20064"/>
                </a:cubicBezTo>
                <a:cubicBezTo>
                  <a:pt x="50836" y="19977"/>
                  <a:pt x="50795" y="19890"/>
                  <a:pt x="50749" y="19802"/>
                </a:cubicBezTo>
                <a:cubicBezTo>
                  <a:pt x="50287" y="18941"/>
                  <a:pt x="49984" y="18026"/>
                  <a:pt x="49772" y="17086"/>
                </a:cubicBezTo>
                <a:cubicBezTo>
                  <a:pt x="49684" y="16695"/>
                  <a:pt x="49605" y="16308"/>
                  <a:pt x="49584" y="15905"/>
                </a:cubicBezTo>
                <a:cubicBezTo>
                  <a:pt x="49580" y="15855"/>
                  <a:pt x="49580" y="15801"/>
                  <a:pt x="49568" y="15755"/>
                </a:cubicBezTo>
                <a:cubicBezTo>
                  <a:pt x="49476" y="15364"/>
                  <a:pt x="49489" y="14964"/>
                  <a:pt x="49489" y="14565"/>
                </a:cubicBezTo>
                <a:cubicBezTo>
                  <a:pt x="49485" y="13467"/>
                  <a:pt x="49480" y="12369"/>
                  <a:pt x="49489" y="11275"/>
                </a:cubicBezTo>
                <a:cubicBezTo>
                  <a:pt x="49501" y="10518"/>
                  <a:pt x="49385" y="9786"/>
                  <a:pt x="49231" y="9053"/>
                </a:cubicBezTo>
                <a:cubicBezTo>
                  <a:pt x="48998" y="7959"/>
                  <a:pt x="48603" y="6920"/>
                  <a:pt x="48062" y="5938"/>
                </a:cubicBezTo>
                <a:cubicBezTo>
                  <a:pt x="47721" y="5331"/>
                  <a:pt x="47326" y="4756"/>
                  <a:pt x="46881" y="4216"/>
                </a:cubicBezTo>
                <a:cubicBezTo>
                  <a:pt x="46606" y="3883"/>
                  <a:pt x="46302" y="3571"/>
                  <a:pt x="46007" y="3259"/>
                </a:cubicBezTo>
                <a:cubicBezTo>
                  <a:pt x="45699" y="2935"/>
                  <a:pt x="45354" y="2648"/>
                  <a:pt x="44992" y="2377"/>
                </a:cubicBezTo>
                <a:cubicBezTo>
                  <a:pt x="43536" y="1279"/>
                  <a:pt x="41922" y="534"/>
                  <a:pt x="40121" y="202"/>
                </a:cubicBezTo>
                <a:cubicBezTo>
                  <a:pt x="39496" y="85"/>
                  <a:pt x="38871" y="5"/>
                  <a:pt x="38232" y="5"/>
                </a:cubicBezTo>
                <a:cubicBezTo>
                  <a:pt x="38186" y="5"/>
                  <a:pt x="38141" y="5"/>
                  <a:pt x="38095" y="6"/>
                </a:cubicBezTo>
                <a:cubicBezTo>
                  <a:pt x="37801" y="13"/>
                  <a:pt x="37507" y="15"/>
                  <a:pt x="37215" y="15"/>
                </a:cubicBezTo>
                <a:cubicBezTo>
                  <a:pt x="36776" y="15"/>
                  <a:pt x="36338" y="10"/>
                  <a:pt x="35899" y="10"/>
                </a:cubicBezTo>
                <a:cubicBezTo>
                  <a:pt x="35649" y="10"/>
                  <a:pt x="35404" y="31"/>
                  <a:pt x="35154" y="73"/>
                </a:cubicBezTo>
                <a:cubicBezTo>
                  <a:pt x="34830" y="131"/>
                  <a:pt x="34497" y="152"/>
                  <a:pt x="34168" y="214"/>
                </a:cubicBezTo>
                <a:cubicBezTo>
                  <a:pt x="33170" y="410"/>
                  <a:pt x="32209" y="722"/>
                  <a:pt x="31294" y="1175"/>
                </a:cubicBezTo>
                <a:cubicBezTo>
                  <a:pt x="30724" y="1458"/>
                  <a:pt x="30175" y="1761"/>
                  <a:pt x="29659" y="2132"/>
                </a:cubicBezTo>
                <a:cubicBezTo>
                  <a:pt x="29285" y="2402"/>
                  <a:pt x="28915" y="2689"/>
                  <a:pt x="28582" y="3018"/>
                </a:cubicBezTo>
                <a:cubicBezTo>
                  <a:pt x="28407" y="3192"/>
                  <a:pt x="28237" y="3371"/>
                  <a:pt x="28053" y="3542"/>
                </a:cubicBezTo>
                <a:cubicBezTo>
                  <a:pt x="27592" y="3974"/>
                  <a:pt x="27188" y="4465"/>
                  <a:pt x="26843" y="4994"/>
                </a:cubicBezTo>
                <a:cubicBezTo>
                  <a:pt x="26327" y="5771"/>
                  <a:pt x="25857" y="6574"/>
                  <a:pt x="25553" y="7460"/>
                </a:cubicBezTo>
                <a:cubicBezTo>
                  <a:pt x="25333" y="8093"/>
                  <a:pt x="25117" y="8721"/>
                  <a:pt x="25013" y="9382"/>
                </a:cubicBezTo>
                <a:cubicBezTo>
                  <a:pt x="24934" y="9902"/>
                  <a:pt x="24846" y="10426"/>
                  <a:pt x="24850" y="10963"/>
                </a:cubicBezTo>
                <a:cubicBezTo>
                  <a:pt x="24859" y="12078"/>
                  <a:pt x="24850" y="13192"/>
                  <a:pt x="24850" y="14303"/>
                </a:cubicBezTo>
                <a:cubicBezTo>
                  <a:pt x="24850" y="14553"/>
                  <a:pt x="24850" y="14802"/>
                  <a:pt x="24796" y="15048"/>
                </a:cubicBezTo>
                <a:cubicBezTo>
                  <a:pt x="24776" y="15143"/>
                  <a:pt x="24767" y="15247"/>
                  <a:pt x="24767" y="15343"/>
                </a:cubicBezTo>
                <a:cubicBezTo>
                  <a:pt x="24746" y="16591"/>
                  <a:pt x="24418" y="17768"/>
                  <a:pt x="23981" y="18929"/>
                </a:cubicBezTo>
                <a:cubicBezTo>
                  <a:pt x="23628" y="19869"/>
                  <a:pt x="23099" y="20709"/>
                  <a:pt x="22513" y="21520"/>
                </a:cubicBezTo>
                <a:cubicBezTo>
                  <a:pt x="22255" y="21882"/>
                  <a:pt x="21976" y="22236"/>
                  <a:pt x="21643" y="22539"/>
                </a:cubicBezTo>
                <a:cubicBezTo>
                  <a:pt x="21469" y="22702"/>
                  <a:pt x="21315" y="22868"/>
                  <a:pt x="21148" y="23034"/>
                </a:cubicBezTo>
                <a:cubicBezTo>
                  <a:pt x="20803" y="23380"/>
                  <a:pt x="20429" y="23679"/>
                  <a:pt x="20029" y="23949"/>
                </a:cubicBezTo>
                <a:cubicBezTo>
                  <a:pt x="19630" y="24220"/>
                  <a:pt x="19222" y="24482"/>
                  <a:pt x="18806" y="24723"/>
                </a:cubicBezTo>
                <a:cubicBezTo>
                  <a:pt x="18561" y="24869"/>
                  <a:pt x="18307" y="24989"/>
                  <a:pt x="18049" y="25106"/>
                </a:cubicBezTo>
                <a:cubicBezTo>
                  <a:pt x="17301" y="25430"/>
                  <a:pt x="16531" y="25692"/>
                  <a:pt x="15728" y="25863"/>
                </a:cubicBezTo>
                <a:cubicBezTo>
                  <a:pt x="15264" y="25965"/>
                  <a:pt x="14803" y="26063"/>
                  <a:pt x="14327" y="26063"/>
                </a:cubicBezTo>
                <a:cubicBezTo>
                  <a:pt x="14317" y="26063"/>
                  <a:pt x="14307" y="26063"/>
                  <a:pt x="14297" y="26063"/>
                </a:cubicBezTo>
                <a:cubicBezTo>
                  <a:pt x="14202" y="26063"/>
                  <a:pt x="14098" y="26067"/>
                  <a:pt x="14002" y="26088"/>
                </a:cubicBezTo>
                <a:cubicBezTo>
                  <a:pt x="13739" y="26147"/>
                  <a:pt x="13477" y="26150"/>
                  <a:pt x="13208" y="26150"/>
                </a:cubicBezTo>
                <a:cubicBezTo>
                  <a:pt x="13175" y="26150"/>
                  <a:pt x="13141" y="26150"/>
                  <a:pt x="13107" y="26150"/>
                </a:cubicBezTo>
                <a:lnTo>
                  <a:pt x="11860" y="26150"/>
                </a:lnTo>
                <a:cubicBezTo>
                  <a:pt x="11789" y="26151"/>
                  <a:pt x="11719" y="26152"/>
                  <a:pt x="11648" y="26152"/>
                </a:cubicBezTo>
                <a:cubicBezTo>
                  <a:pt x="11421" y="26152"/>
                  <a:pt x="11194" y="26142"/>
                  <a:pt x="10965" y="26088"/>
                </a:cubicBezTo>
                <a:cubicBezTo>
                  <a:pt x="10915" y="26075"/>
                  <a:pt x="10861" y="26071"/>
                  <a:pt x="10815" y="26071"/>
                </a:cubicBezTo>
                <a:cubicBezTo>
                  <a:pt x="10781" y="26073"/>
                  <a:pt x="10746" y="26074"/>
                  <a:pt x="10711" y="26074"/>
                </a:cubicBezTo>
                <a:cubicBezTo>
                  <a:pt x="10344" y="26074"/>
                  <a:pt x="9987" y="25981"/>
                  <a:pt x="9626" y="25950"/>
                </a:cubicBezTo>
                <a:cubicBezTo>
                  <a:pt x="9580" y="25946"/>
                  <a:pt x="9526" y="25942"/>
                  <a:pt x="9480" y="25930"/>
                </a:cubicBezTo>
                <a:cubicBezTo>
                  <a:pt x="8403" y="25697"/>
                  <a:pt x="7359" y="25376"/>
                  <a:pt x="6381" y="24856"/>
                </a:cubicBezTo>
                <a:cubicBezTo>
                  <a:pt x="5703" y="24494"/>
                  <a:pt x="5067" y="24078"/>
                  <a:pt x="4464" y="23608"/>
                </a:cubicBezTo>
                <a:cubicBezTo>
                  <a:pt x="3935" y="23192"/>
                  <a:pt x="3478" y="22714"/>
                  <a:pt x="3016" y="22236"/>
                </a:cubicBezTo>
                <a:cubicBezTo>
                  <a:pt x="2808" y="22019"/>
                  <a:pt x="2621" y="21786"/>
                  <a:pt x="2450" y="21541"/>
                </a:cubicBezTo>
                <a:cubicBezTo>
                  <a:pt x="2013" y="20930"/>
                  <a:pt x="1593" y="20310"/>
                  <a:pt x="1281" y="19628"/>
                </a:cubicBezTo>
                <a:cubicBezTo>
                  <a:pt x="807" y="18617"/>
                  <a:pt x="458" y="17564"/>
                  <a:pt x="291" y="16454"/>
                </a:cubicBezTo>
                <a:cubicBezTo>
                  <a:pt x="246" y="16125"/>
                  <a:pt x="191" y="15796"/>
                  <a:pt x="187" y="15464"/>
                </a:cubicBezTo>
                <a:cubicBezTo>
                  <a:pt x="183" y="15339"/>
                  <a:pt x="121" y="15247"/>
                  <a:pt x="0" y="15193"/>
                </a:cubicBezTo>
                <a:lnTo>
                  <a:pt x="0" y="23675"/>
                </a:lnTo>
                <a:cubicBezTo>
                  <a:pt x="117" y="23762"/>
                  <a:pt x="162" y="23883"/>
                  <a:pt x="187" y="24012"/>
                </a:cubicBezTo>
                <a:cubicBezTo>
                  <a:pt x="216" y="24307"/>
                  <a:pt x="246" y="24607"/>
                  <a:pt x="291" y="24902"/>
                </a:cubicBezTo>
                <a:cubicBezTo>
                  <a:pt x="649" y="27169"/>
                  <a:pt x="1610" y="29145"/>
                  <a:pt x="3149" y="30834"/>
                </a:cubicBezTo>
                <a:cubicBezTo>
                  <a:pt x="4663" y="32498"/>
                  <a:pt x="6527" y="33617"/>
                  <a:pt x="8698" y="34199"/>
                </a:cubicBezTo>
                <a:cubicBezTo>
                  <a:pt x="9472" y="34403"/>
                  <a:pt x="10258" y="34540"/>
                  <a:pt x="11061" y="34553"/>
                </a:cubicBezTo>
                <a:cubicBezTo>
                  <a:pt x="11619" y="34558"/>
                  <a:pt x="12178" y="34567"/>
                  <a:pt x="12735" y="34567"/>
                </a:cubicBezTo>
                <a:cubicBezTo>
                  <a:pt x="13041" y="34567"/>
                  <a:pt x="13347" y="34564"/>
                  <a:pt x="13652" y="34557"/>
                </a:cubicBezTo>
                <a:cubicBezTo>
                  <a:pt x="16327" y="34494"/>
                  <a:pt x="18694" y="33583"/>
                  <a:pt x="20732" y="31865"/>
                </a:cubicBezTo>
                <a:cubicBezTo>
                  <a:pt x="22816" y="30106"/>
                  <a:pt x="24106" y="27864"/>
                  <a:pt x="24626" y="25193"/>
                </a:cubicBezTo>
                <a:cubicBezTo>
                  <a:pt x="24767" y="24469"/>
                  <a:pt x="24830" y="23741"/>
                  <a:pt x="24830" y="23009"/>
                </a:cubicBezTo>
                <a:cubicBezTo>
                  <a:pt x="24830" y="21994"/>
                  <a:pt x="24821" y="20979"/>
                  <a:pt x="24830" y="19969"/>
                </a:cubicBezTo>
                <a:cubicBezTo>
                  <a:pt x="24830" y="19453"/>
                  <a:pt x="24855" y="18941"/>
                  <a:pt x="24921" y="18430"/>
                </a:cubicBezTo>
                <a:cubicBezTo>
                  <a:pt x="25100" y="17148"/>
                  <a:pt x="25462" y="15925"/>
                  <a:pt x="26061" y="14781"/>
                </a:cubicBezTo>
                <a:cubicBezTo>
                  <a:pt x="27662" y="11732"/>
                  <a:pt x="30125" y="9744"/>
                  <a:pt x="33449" y="8841"/>
                </a:cubicBezTo>
                <a:cubicBezTo>
                  <a:pt x="34285" y="8617"/>
                  <a:pt x="35146" y="8492"/>
                  <a:pt x="36011" y="8492"/>
                </a:cubicBezTo>
                <a:cubicBezTo>
                  <a:pt x="36521" y="8492"/>
                  <a:pt x="37032" y="8490"/>
                  <a:pt x="37542" y="8490"/>
                </a:cubicBezTo>
                <a:cubicBezTo>
                  <a:pt x="37797" y="8490"/>
                  <a:pt x="38052" y="8491"/>
                  <a:pt x="38307" y="8492"/>
                </a:cubicBezTo>
                <a:cubicBezTo>
                  <a:pt x="39618" y="8500"/>
                  <a:pt x="40878" y="8766"/>
                  <a:pt x="42101" y="9237"/>
                </a:cubicBezTo>
                <a:cubicBezTo>
                  <a:pt x="45678" y="10609"/>
                  <a:pt x="48457" y="13712"/>
                  <a:pt x="49268" y="17693"/>
                </a:cubicBezTo>
                <a:cubicBezTo>
                  <a:pt x="49418" y="18434"/>
                  <a:pt x="49501" y="19170"/>
                  <a:pt x="49497" y="19927"/>
                </a:cubicBezTo>
                <a:cubicBezTo>
                  <a:pt x="49489" y="21021"/>
                  <a:pt x="49489" y="22119"/>
                  <a:pt x="49497" y="23217"/>
                </a:cubicBezTo>
                <a:cubicBezTo>
                  <a:pt x="49501" y="24611"/>
                  <a:pt x="49772" y="25959"/>
                  <a:pt x="50275" y="27256"/>
                </a:cubicBezTo>
                <a:cubicBezTo>
                  <a:pt x="51539" y="30518"/>
                  <a:pt x="54435" y="33409"/>
                  <a:pt x="58536" y="34320"/>
                </a:cubicBezTo>
                <a:cubicBezTo>
                  <a:pt x="59189" y="34465"/>
                  <a:pt x="59846" y="34561"/>
                  <a:pt x="60512" y="34561"/>
                </a:cubicBezTo>
                <a:cubicBezTo>
                  <a:pt x="61021" y="34566"/>
                  <a:pt x="61530" y="34571"/>
                  <a:pt x="62039" y="34571"/>
                </a:cubicBezTo>
                <a:cubicBezTo>
                  <a:pt x="62411" y="34571"/>
                  <a:pt x="62783" y="34568"/>
                  <a:pt x="63153" y="34561"/>
                </a:cubicBezTo>
                <a:cubicBezTo>
                  <a:pt x="64347" y="34540"/>
                  <a:pt x="65495" y="34291"/>
                  <a:pt x="66614" y="33887"/>
                </a:cubicBezTo>
                <a:cubicBezTo>
                  <a:pt x="70296" y="32539"/>
                  <a:pt x="73041" y="29420"/>
                  <a:pt x="73898" y="25588"/>
                </a:cubicBezTo>
                <a:cubicBezTo>
                  <a:pt x="74048" y="24906"/>
                  <a:pt x="74148" y="24216"/>
                  <a:pt x="74152" y="23513"/>
                </a:cubicBezTo>
                <a:cubicBezTo>
                  <a:pt x="74156" y="22847"/>
                  <a:pt x="74164" y="22182"/>
                  <a:pt x="74164" y="21516"/>
                </a:cubicBezTo>
                <a:cubicBezTo>
                  <a:pt x="74164" y="21000"/>
                  <a:pt x="74156" y="20489"/>
                  <a:pt x="74164" y="19973"/>
                </a:cubicBezTo>
                <a:cubicBezTo>
                  <a:pt x="74177" y="18662"/>
                  <a:pt x="74381" y="17394"/>
                  <a:pt x="74817" y="16154"/>
                </a:cubicBezTo>
                <a:cubicBezTo>
                  <a:pt x="76078" y="12573"/>
                  <a:pt x="79056" y="9860"/>
                  <a:pt x="82600" y="8891"/>
                </a:cubicBezTo>
                <a:cubicBezTo>
                  <a:pt x="83486" y="8654"/>
                  <a:pt x="84385" y="8496"/>
                  <a:pt x="85304" y="8492"/>
                </a:cubicBezTo>
                <a:cubicBezTo>
                  <a:pt x="85789" y="8489"/>
                  <a:pt x="86275" y="8485"/>
                  <a:pt x="86759" y="8485"/>
                </a:cubicBezTo>
                <a:cubicBezTo>
                  <a:pt x="87072" y="8485"/>
                  <a:pt x="87384" y="8487"/>
                  <a:pt x="87696" y="8492"/>
                </a:cubicBezTo>
                <a:cubicBezTo>
                  <a:pt x="88973" y="8509"/>
                  <a:pt x="90204" y="8766"/>
                  <a:pt x="91394" y="9216"/>
                </a:cubicBezTo>
                <a:cubicBezTo>
                  <a:pt x="94818" y="10497"/>
                  <a:pt x="97417" y="13346"/>
                  <a:pt x="98407" y="16870"/>
                </a:cubicBezTo>
                <a:cubicBezTo>
                  <a:pt x="98694" y="17889"/>
                  <a:pt x="98832" y="18920"/>
                  <a:pt x="98840" y="19973"/>
                </a:cubicBezTo>
                <a:cubicBezTo>
                  <a:pt x="98844" y="20905"/>
                  <a:pt x="98840" y="21832"/>
                  <a:pt x="98840" y="22764"/>
                </a:cubicBezTo>
                <a:cubicBezTo>
                  <a:pt x="98840" y="22993"/>
                  <a:pt x="98840" y="23226"/>
                  <a:pt x="98844" y="23463"/>
                </a:cubicBezTo>
                <a:cubicBezTo>
                  <a:pt x="98886" y="25239"/>
                  <a:pt x="99331" y="26920"/>
                  <a:pt x="100175" y="28475"/>
                </a:cubicBezTo>
                <a:cubicBezTo>
                  <a:pt x="101764" y="31375"/>
                  <a:pt x="104156" y="33284"/>
                  <a:pt x="107343" y="34178"/>
                </a:cubicBezTo>
                <a:cubicBezTo>
                  <a:pt x="108129" y="34395"/>
                  <a:pt x="108936" y="34536"/>
                  <a:pt x="109751" y="34548"/>
                </a:cubicBezTo>
                <a:cubicBezTo>
                  <a:pt x="110260" y="34553"/>
                  <a:pt x="110770" y="34556"/>
                  <a:pt x="111281" y="34556"/>
                </a:cubicBezTo>
                <a:cubicBezTo>
                  <a:pt x="111701" y="34556"/>
                  <a:pt x="112122" y="34554"/>
                  <a:pt x="112542" y="34548"/>
                </a:cubicBezTo>
                <a:cubicBezTo>
                  <a:pt x="113711" y="34528"/>
                  <a:pt x="114847" y="34278"/>
                  <a:pt x="115949" y="33875"/>
                </a:cubicBezTo>
                <a:cubicBezTo>
                  <a:pt x="116211" y="33779"/>
                  <a:pt x="116473" y="33667"/>
                  <a:pt x="116731" y="33554"/>
                </a:cubicBezTo>
                <a:cubicBezTo>
                  <a:pt x="116868" y="33492"/>
                  <a:pt x="116993" y="33409"/>
                  <a:pt x="117122" y="33334"/>
                </a:cubicBezTo>
                <a:lnTo>
                  <a:pt x="117122" y="24952"/>
                </a:lnTo>
                <a:cubicBezTo>
                  <a:pt x="117014" y="24994"/>
                  <a:pt x="116897" y="25027"/>
                  <a:pt x="116793" y="25073"/>
                </a:cubicBezTo>
                <a:cubicBezTo>
                  <a:pt x="115837" y="25509"/>
                  <a:pt x="114847" y="25817"/>
                  <a:pt x="113798" y="25971"/>
                </a:cubicBezTo>
                <a:cubicBezTo>
                  <a:pt x="113520" y="26013"/>
                  <a:pt x="113245" y="26054"/>
                  <a:pt x="112958" y="26054"/>
                </a:cubicBezTo>
                <a:cubicBezTo>
                  <a:pt x="112858" y="26054"/>
                  <a:pt x="112754" y="26063"/>
                  <a:pt x="112663" y="26083"/>
                </a:cubicBezTo>
                <a:cubicBezTo>
                  <a:pt x="112367" y="26146"/>
                  <a:pt x="112068" y="26146"/>
                  <a:pt x="111768" y="26146"/>
                </a:cubicBezTo>
                <a:lnTo>
                  <a:pt x="110570" y="26146"/>
                </a:lnTo>
                <a:cubicBezTo>
                  <a:pt x="110292" y="26146"/>
                  <a:pt x="110009" y="26146"/>
                  <a:pt x="109730" y="26083"/>
                </a:cubicBezTo>
                <a:cubicBezTo>
                  <a:pt x="109647" y="26063"/>
                  <a:pt x="109564" y="26063"/>
                  <a:pt x="109481" y="26054"/>
                </a:cubicBezTo>
                <a:cubicBezTo>
                  <a:pt x="108545" y="26025"/>
                  <a:pt x="107638" y="25826"/>
                  <a:pt x="106752" y="25534"/>
                </a:cubicBezTo>
                <a:cubicBezTo>
                  <a:pt x="105720" y="25197"/>
                  <a:pt x="104755" y="24719"/>
                  <a:pt x="103852" y="24112"/>
                </a:cubicBezTo>
                <a:cubicBezTo>
                  <a:pt x="103120" y="23617"/>
                  <a:pt x="102451" y="23047"/>
                  <a:pt x="101864" y="22385"/>
                </a:cubicBezTo>
                <a:cubicBezTo>
                  <a:pt x="101531" y="22011"/>
                  <a:pt x="101207" y="21637"/>
                  <a:pt x="100932" y="21217"/>
                </a:cubicBezTo>
                <a:cubicBezTo>
                  <a:pt x="100604" y="20709"/>
                  <a:pt x="100288" y="20206"/>
                  <a:pt x="100017" y="19669"/>
                </a:cubicBezTo>
                <a:cubicBezTo>
                  <a:pt x="99626" y="18895"/>
                  <a:pt x="99360" y="18076"/>
                  <a:pt x="99144" y="17236"/>
                </a:cubicBezTo>
                <a:cubicBezTo>
                  <a:pt x="99048" y="16882"/>
                  <a:pt x="98969" y="16524"/>
                  <a:pt x="98961" y="16154"/>
                </a:cubicBezTo>
                <a:cubicBezTo>
                  <a:pt x="98961" y="16133"/>
                  <a:pt x="98961" y="16121"/>
                  <a:pt x="98956" y="16104"/>
                </a:cubicBezTo>
                <a:cubicBezTo>
                  <a:pt x="98836" y="15593"/>
                  <a:pt x="98861" y="15081"/>
                  <a:pt x="98861" y="14565"/>
                </a:cubicBezTo>
                <a:lnTo>
                  <a:pt x="98861" y="11425"/>
                </a:lnTo>
                <a:cubicBezTo>
                  <a:pt x="98861" y="11192"/>
                  <a:pt x="98861" y="10954"/>
                  <a:pt x="98811" y="10726"/>
                </a:cubicBezTo>
                <a:cubicBezTo>
                  <a:pt x="98790" y="10651"/>
                  <a:pt x="98778" y="10568"/>
                  <a:pt x="98778" y="10484"/>
                </a:cubicBezTo>
                <a:cubicBezTo>
                  <a:pt x="98753" y="9594"/>
                  <a:pt x="98528" y="8746"/>
                  <a:pt x="98266" y="7905"/>
                </a:cubicBezTo>
                <a:cubicBezTo>
                  <a:pt x="97954" y="6932"/>
                  <a:pt x="97484" y="6034"/>
                  <a:pt x="96943" y="5172"/>
                </a:cubicBezTo>
                <a:cubicBezTo>
                  <a:pt x="96694" y="4786"/>
                  <a:pt x="96411" y="4411"/>
                  <a:pt x="96095" y="4066"/>
                </a:cubicBezTo>
                <a:cubicBezTo>
                  <a:pt x="95874" y="3821"/>
                  <a:pt x="95691" y="3542"/>
                  <a:pt x="95433" y="3321"/>
                </a:cubicBezTo>
                <a:lnTo>
                  <a:pt x="95059" y="2997"/>
                </a:lnTo>
                <a:cubicBezTo>
                  <a:pt x="94971" y="2918"/>
                  <a:pt x="94880" y="2851"/>
                  <a:pt x="94797" y="2768"/>
                </a:cubicBezTo>
                <a:cubicBezTo>
                  <a:pt x="94610" y="2581"/>
                  <a:pt x="94389" y="2427"/>
                  <a:pt x="94177" y="2269"/>
                </a:cubicBezTo>
                <a:cubicBezTo>
                  <a:pt x="93723" y="1924"/>
                  <a:pt x="93241" y="1633"/>
                  <a:pt x="92746" y="1358"/>
                </a:cubicBezTo>
                <a:cubicBezTo>
                  <a:pt x="92530" y="1233"/>
                  <a:pt x="92305" y="1129"/>
                  <a:pt x="92076" y="1025"/>
                </a:cubicBezTo>
                <a:cubicBezTo>
                  <a:pt x="91877" y="938"/>
                  <a:pt x="91669" y="867"/>
                  <a:pt x="91473" y="780"/>
                </a:cubicBezTo>
                <a:cubicBezTo>
                  <a:pt x="90982" y="563"/>
                  <a:pt x="90471" y="439"/>
                  <a:pt x="89955" y="301"/>
                </a:cubicBezTo>
                <a:cubicBezTo>
                  <a:pt x="89668" y="231"/>
                  <a:pt x="89372" y="177"/>
                  <a:pt x="89077" y="135"/>
                </a:cubicBezTo>
                <a:cubicBezTo>
                  <a:pt x="88588" y="70"/>
                  <a:pt x="88103" y="1"/>
                  <a:pt x="8760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8"/>
          <p:cNvSpPr/>
          <p:nvPr/>
        </p:nvSpPr>
        <p:spPr>
          <a:xfrm>
            <a:off x="2032525" y="4178604"/>
            <a:ext cx="2402249" cy="709785"/>
          </a:xfrm>
          <a:custGeom>
            <a:avLst/>
            <a:gdLst/>
            <a:ahLst/>
            <a:cxnLst/>
            <a:rect l="l" t="t" r="r" b="b"/>
            <a:pathLst>
              <a:path w="117140" h="34611" extrusionOk="0">
                <a:moveTo>
                  <a:pt x="37033" y="0"/>
                </a:moveTo>
                <a:cubicBezTo>
                  <a:pt x="36789" y="0"/>
                  <a:pt x="36545" y="6"/>
                  <a:pt x="36303" y="21"/>
                </a:cubicBezTo>
                <a:cubicBezTo>
                  <a:pt x="35742" y="50"/>
                  <a:pt x="35176" y="75"/>
                  <a:pt x="34618" y="170"/>
                </a:cubicBezTo>
                <a:cubicBezTo>
                  <a:pt x="34435" y="200"/>
                  <a:pt x="34261" y="229"/>
                  <a:pt x="34078" y="258"/>
                </a:cubicBezTo>
                <a:cubicBezTo>
                  <a:pt x="33092" y="437"/>
                  <a:pt x="32148" y="769"/>
                  <a:pt x="31249" y="1206"/>
                </a:cubicBezTo>
                <a:cubicBezTo>
                  <a:pt x="30484" y="1572"/>
                  <a:pt x="29772" y="2038"/>
                  <a:pt x="29107" y="2566"/>
                </a:cubicBezTo>
                <a:cubicBezTo>
                  <a:pt x="28649" y="2932"/>
                  <a:pt x="28233" y="3336"/>
                  <a:pt x="27834" y="3756"/>
                </a:cubicBezTo>
                <a:cubicBezTo>
                  <a:pt x="27605" y="4001"/>
                  <a:pt x="27397" y="4255"/>
                  <a:pt x="27193" y="4521"/>
                </a:cubicBezTo>
                <a:cubicBezTo>
                  <a:pt x="26449" y="5495"/>
                  <a:pt x="25879" y="6560"/>
                  <a:pt x="25459" y="7704"/>
                </a:cubicBezTo>
                <a:cubicBezTo>
                  <a:pt x="25217" y="8361"/>
                  <a:pt x="25072" y="9047"/>
                  <a:pt x="24947" y="9734"/>
                </a:cubicBezTo>
                <a:cubicBezTo>
                  <a:pt x="24860" y="10224"/>
                  <a:pt x="24839" y="10719"/>
                  <a:pt x="24839" y="11219"/>
                </a:cubicBezTo>
                <a:cubicBezTo>
                  <a:pt x="24843" y="12296"/>
                  <a:pt x="24839" y="13378"/>
                  <a:pt x="24839" y="14459"/>
                </a:cubicBezTo>
                <a:cubicBezTo>
                  <a:pt x="24839" y="14725"/>
                  <a:pt x="24839" y="14987"/>
                  <a:pt x="24781" y="15254"/>
                </a:cubicBezTo>
                <a:cubicBezTo>
                  <a:pt x="24760" y="15337"/>
                  <a:pt x="24760" y="15420"/>
                  <a:pt x="24756" y="15503"/>
                </a:cubicBezTo>
                <a:cubicBezTo>
                  <a:pt x="24689" y="16955"/>
                  <a:pt x="24294" y="18315"/>
                  <a:pt x="23670" y="19621"/>
                </a:cubicBezTo>
                <a:cubicBezTo>
                  <a:pt x="23304" y="20374"/>
                  <a:pt x="22871" y="21081"/>
                  <a:pt x="22351" y="21734"/>
                </a:cubicBezTo>
                <a:cubicBezTo>
                  <a:pt x="22068" y="22096"/>
                  <a:pt x="21765" y="22450"/>
                  <a:pt x="21436" y="22783"/>
                </a:cubicBezTo>
                <a:cubicBezTo>
                  <a:pt x="21145" y="23078"/>
                  <a:pt x="20825" y="23340"/>
                  <a:pt x="20500" y="23606"/>
                </a:cubicBezTo>
                <a:cubicBezTo>
                  <a:pt x="20271" y="23798"/>
                  <a:pt x="20030" y="23968"/>
                  <a:pt x="19785" y="24147"/>
                </a:cubicBezTo>
                <a:cubicBezTo>
                  <a:pt x="19369" y="24451"/>
                  <a:pt x="18915" y="24709"/>
                  <a:pt x="18454" y="24929"/>
                </a:cubicBezTo>
                <a:cubicBezTo>
                  <a:pt x="17459" y="25407"/>
                  <a:pt x="16436" y="25798"/>
                  <a:pt x="15338" y="25957"/>
                </a:cubicBezTo>
                <a:cubicBezTo>
                  <a:pt x="14989" y="26002"/>
                  <a:pt x="14647" y="26065"/>
                  <a:pt x="14302" y="26110"/>
                </a:cubicBezTo>
                <a:cubicBezTo>
                  <a:pt x="14169" y="26127"/>
                  <a:pt x="14040" y="26131"/>
                  <a:pt x="13903" y="26131"/>
                </a:cubicBezTo>
                <a:lnTo>
                  <a:pt x="11062" y="26131"/>
                </a:lnTo>
                <a:cubicBezTo>
                  <a:pt x="10841" y="26131"/>
                  <a:pt x="10629" y="26115"/>
                  <a:pt x="10417" y="26073"/>
                </a:cubicBezTo>
                <a:cubicBezTo>
                  <a:pt x="10138" y="26023"/>
                  <a:pt x="9860" y="25990"/>
                  <a:pt x="9577" y="25948"/>
                </a:cubicBezTo>
                <a:cubicBezTo>
                  <a:pt x="8886" y="25840"/>
                  <a:pt x="8216" y="25657"/>
                  <a:pt x="7568" y="25395"/>
                </a:cubicBezTo>
                <a:cubicBezTo>
                  <a:pt x="7272" y="25274"/>
                  <a:pt x="6973" y="25170"/>
                  <a:pt x="6690" y="25029"/>
                </a:cubicBezTo>
                <a:cubicBezTo>
                  <a:pt x="6107" y="24742"/>
                  <a:pt x="5546" y="24422"/>
                  <a:pt x="5018" y="24047"/>
                </a:cubicBezTo>
                <a:cubicBezTo>
                  <a:pt x="4523" y="23702"/>
                  <a:pt x="4065" y="23319"/>
                  <a:pt x="3628" y="22912"/>
                </a:cubicBezTo>
                <a:cubicBezTo>
                  <a:pt x="3096" y="22412"/>
                  <a:pt x="2647" y="21838"/>
                  <a:pt x="2218" y="21239"/>
                </a:cubicBezTo>
                <a:cubicBezTo>
                  <a:pt x="1644" y="20437"/>
                  <a:pt x="1199" y="19563"/>
                  <a:pt x="854" y="18644"/>
                </a:cubicBezTo>
                <a:cubicBezTo>
                  <a:pt x="592" y="17957"/>
                  <a:pt x="404" y="17254"/>
                  <a:pt x="292" y="16526"/>
                </a:cubicBezTo>
                <a:cubicBezTo>
                  <a:pt x="238" y="16202"/>
                  <a:pt x="188" y="15873"/>
                  <a:pt x="180" y="15541"/>
                </a:cubicBezTo>
                <a:cubicBezTo>
                  <a:pt x="180" y="15416"/>
                  <a:pt x="126" y="15316"/>
                  <a:pt x="1" y="15270"/>
                </a:cubicBezTo>
                <a:lnTo>
                  <a:pt x="1" y="23652"/>
                </a:lnTo>
                <a:cubicBezTo>
                  <a:pt x="117" y="23702"/>
                  <a:pt x="188" y="23793"/>
                  <a:pt x="188" y="23922"/>
                </a:cubicBezTo>
                <a:cubicBezTo>
                  <a:pt x="188" y="24255"/>
                  <a:pt x="242" y="24584"/>
                  <a:pt x="292" y="24908"/>
                </a:cubicBezTo>
                <a:cubicBezTo>
                  <a:pt x="459" y="26019"/>
                  <a:pt x="812" y="27071"/>
                  <a:pt x="1278" y="28086"/>
                </a:cubicBezTo>
                <a:cubicBezTo>
                  <a:pt x="1594" y="28769"/>
                  <a:pt x="2018" y="29392"/>
                  <a:pt x="2447" y="30000"/>
                </a:cubicBezTo>
                <a:cubicBezTo>
                  <a:pt x="2622" y="30241"/>
                  <a:pt x="2809" y="30478"/>
                  <a:pt x="3017" y="30690"/>
                </a:cubicBezTo>
                <a:cubicBezTo>
                  <a:pt x="3479" y="31169"/>
                  <a:pt x="3936" y="31647"/>
                  <a:pt x="4460" y="32063"/>
                </a:cubicBezTo>
                <a:cubicBezTo>
                  <a:pt x="5063" y="32537"/>
                  <a:pt x="5704" y="32953"/>
                  <a:pt x="6378" y="33311"/>
                </a:cubicBezTo>
                <a:cubicBezTo>
                  <a:pt x="7360" y="33827"/>
                  <a:pt x="8404" y="34155"/>
                  <a:pt x="9481" y="34388"/>
                </a:cubicBezTo>
                <a:cubicBezTo>
                  <a:pt x="9527" y="34401"/>
                  <a:pt x="9573" y="34405"/>
                  <a:pt x="9627" y="34409"/>
                </a:cubicBezTo>
                <a:cubicBezTo>
                  <a:pt x="9991" y="34440"/>
                  <a:pt x="10349" y="34532"/>
                  <a:pt x="10713" y="34532"/>
                </a:cubicBezTo>
                <a:cubicBezTo>
                  <a:pt x="10747" y="34532"/>
                  <a:pt x="10782" y="34532"/>
                  <a:pt x="10816" y="34530"/>
                </a:cubicBezTo>
                <a:cubicBezTo>
                  <a:pt x="10825" y="34529"/>
                  <a:pt x="10834" y="34529"/>
                  <a:pt x="10843" y="34529"/>
                </a:cubicBezTo>
                <a:cubicBezTo>
                  <a:pt x="10885" y="34529"/>
                  <a:pt x="10928" y="34536"/>
                  <a:pt x="10966" y="34546"/>
                </a:cubicBezTo>
                <a:cubicBezTo>
                  <a:pt x="11229" y="34606"/>
                  <a:pt x="11491" y="34609"/>
                  <a:pt x="11759" y="34609"/>
                </a:cubicBezTo>
                <a:cubicBezTo>
                  <a:pt x="11793" y="34609"/>
                  <a:pt x="11827" y="34609"/>
                  <a:pt x="11860" y="34609"/>
                </a:cubicBezTo>
                <a:lnTo>
                  <a:pt x="13108" y="34609"/>
                </a:lnTo>
                <a:cubicBezTo>
                  <a:pt x="13169" y="34610"/>
                  <a:pt x="13229" y="34610"/>
                  <a:pt x="13290" y="34610"/>
                </a:cubicBezTo>
                <a:cubicBezTo>
                  <a:pt x="13530" y="34610"/>
                  <a:pt x="13766" y="34600"/>
                  <a:pt x="14003" y="34546"/>
                </a:cubicBezTo>
                <a:cubicBezTo>
                  <a:pt x="14094" y="34517"/>
                  <a:pt x="14198" y="34517"/>
                  <a:pt x="14298" y="34517"/>
                </a:cubicBezTo>
                <a:cubicBezTo>
                  <a:pt x="14789" y="34517"/>
                  <a:pt x="15255" y="34422"/>
                  <a:pt x="15729" y="34322"/>
                </a:cubicBezTo>
                <a:cubicBezTo>
                  <a:pt x="16532" y="34151"/>
                  <a:pt x="17301" y="33889"/>
                  <a:pt x="18046" y="33561"/>
                </a:cubicBezTo>
                <a:cubicBezTo>
                  <a:pt x="18308" y="33448"/>
                  <a:pt x="18562" y="33328"/>
                  <a:pt x="18807" y="33182"/>
                </a:cubicBezTo>
                <a:cubicBezTo>
                  <a:pt x="19223" y="32937"/>
                  <a:pt x="19627" y="32679"/>
                  <a:pt x="20030" y="32408"/>
                </a:cubicBezTo>
                <a:cubicBezTo>
                  <a:pt x="20429" y="32138"/>
                  <a:pt x="20804" y="31834"/>
                  <a:pt x="21149" y="31493"/>
                </a:cubicBezTo>
                <a:cubicBezTo>
                  <a:pt x="21307" y="31327"/>
                  <a:pt x="21469" y="31156"/>
                  <a:pt x="21640" y="30998"/>
                </a:cubicBezTo>
                <a:cubicBezTo>
                  <a:pt x="21973" y="30690"/>
                  <a:pt x="22256" y="30345"/>
                  <a:pt x="22514" y="29979"/>
                </a:cubicBezTo>
                <a:cubicBezTo>
                  <a:pt x="23096" y="29172"/>
                  <a:pt x="23628" y="28328"/>
                  <a:pt x="23982" y="27383"/>
                </a:cubicBezTo>
                <a:cubicBezTo>
                  <a:pt x="24419" y="26231"/>
                  <a:pt x="24747" y="25050"/>
                  <a:pt x="24768" y="23802"/>
                </a:cubicBezTo>
                <a:cubicBezTo>
                  <a:pt x="24768" y="23702"/>
                  <a:pt x="24776" y="23606"/>
                  <a:pt x="24797" y="23506"/>
                </a:cubicBezTo>
                <a:cubicBezTo>
                  <a:pt x="24851" y="23261"/>
                  <a:pt x="24851" y="23011"/>
                  <a:pt x="24851" y="22762"/>
                </a:cubicBezTo>
                <a:cubicBezTo>
                  <a:pt x="24851" y="21643"/>
                  <a:pt x="24860" y="20532"/>
                  <a:pt x="24851" y="19417"/>
                </a:cubicBezTo>
                <a:cubicBezTo>
                  <a:pt x="24843" y="18885"/>
                  <a:pt x="24926" y="18365"/>
                  <a:pt x="25009" y="17837"/>
                </a:cubicBezTo>
                <a:cubicBezTo>
                  <a:pt x="25113" y="17180"/>
                  <a:pt x="25334" y="16547"/>
                  <a:pt x="25550" y="15919"/>
                </a:cubicBezTo>
                <a:cubicBezTo>
                  <a:pt x="25858" y="15029"/>
                  <a:pt x="26328" y="14226"/>
                  <a:pt x="26840" y="13448"/>
                </a:cubicBezTo>
                <a:cubicBezTo>
                  <a:pt x="27189" y="12924"/>
                  <a:pt x="27584" y="12429"/>
                  <a:pt x="28054" y="12001"/>
                </a:cubicBezTo>
                <a:cubicBezTo>
                  <a:pt x="28233" y="11834"/>
                  <a:pt x="28408" y="11651"/>
                  <a:pt x="28583" y="11472"/>
                </a:cubicBezTo>
                <a:cubicBezTo>
                  <a:pt x="28911" y="11148"/>
                  <a:pt x="29281" y="10861"/>
                  <a:pt x="29660" y="10591"/>
                </a:cubicBezTo>
                <a:cubicBezTo>
                  <a:pt x="30176" y="10220"/>
                  <a:pt x="30725" y="9912"/>
                  <a:pt x="31291" y="9634"/>
                </a:cubicBezTo>
                <a:cubicBezTo>
                  <a:pt x="32206" y="9180"/>
                  <a:pt x="33167" y="8868"/>
                  <a:pt x="34169" y="8673"/>
                </a:cubicBezTo>
                <a:cubicBezTo>
                  <a:pt x="34494" y="8602"/>
                  <a:pt x="34826" y="8581"/>
                  <a:pt x="35155" y="8531"/>
                </a:cubicBezTo>
                <a:cubicBezTo>
                  <a:pt x="35405" y="8490"/>
                  <a:pt x="35650" y="8469"/>
                  <a:pt x="35900" y="8469"/>
                </a:cubicBezTo>
                <a:cubicBezTo>
                  <a:pt x="36266" y="8469"/>
                  <a:pt x="36631" y="8470"/>
                  <a:pt x="36996" y="8470"/>
                </a:cubicBezTo>
                <a:cubicBezTo>
                  <a:pt x="37361" y="8470"/>
                  <a:pt x="37726" y="8469"/>
                  <a:pt x="38092" y="8465"/>
                </a:cubicBezTo>
                <a:cubicBezTo>
                  <a:pt x="38137" y="8464"/>
                  <a:pt x="38183" y="8464"/>
                  <a:pt x="38228" y="8464"/>
                </a:cubicBezTo>
                <a:cubicBezTo>
                  <a:pt x="38868" y="8464"/>
                  <a:pt x="39497" y="8544"/>
                  <a:pt x="40122" y="8660"/>
                </a:cubicBezTo>
                <a:cubicBezTo>
                  <a:pt x="41915" y="8993"/>
                  <a:pt x="43537" y="9738"/>
                  <a:pt x="44993" y="10836"/>
                </a:cubicBezTo>
                <a:cubicBezTo>
                  <a:pt x="45351" y="11106"/>
                  <a:pt x="45696" y="11389"/>
                  <a:pt x="46008" y="11718"/>
                </a:cubicBezTo>
                <a:cubicBezTo>
                  <a:pt x="46303" y="12030"/>
                  <a:pt x="46607" y="12342"/>
                  <a:pt x="46881" y="12675"/>
                </a:cubicBezTo>
                <a:cubicBezTo>
                  <a:pt x="47326" y="13211"/>
                  <a:pt x="47722" y="13781"/>
                  <a:pt x="48063" y="14397"/>
                </a:cubicBezTo>
                <a:cubicBezTo>
                  <a:pt x="48603" y="15374"/>
                  <a:pt x="48999" y="16414"/>
                  <a:pt x="49232" y="17512"/>
                </a:cubicBezTo>
                <a:cubicBezTo>
                  <a:pt x="49386" y="18244"/>
                  <a:pt x="49502" y="18977"/>
                  <a:pt x="49490" y="19729"/>
                </a:cubicBezTo>
                <a:cubicBezTo>
                  <a:pt x="49481" y="20828"/>
                  <a:pt x="49490" y="21926"/>
                  <a:pt x="49490" y="23024"/>
                </a:cubicBezTo>
                <a:cubicBezTo>
                  <a:pt x="49490" y="23423"/>
                  <a:pt x="49469" y="23823"/>
                  <a:pt x="49569" y="24214"/>
                </a:cubicBezTo>
                <a:cubicBezTo>
                  <a:pt x="49585" y="24264"/>
                  <a:pt x="49581" y="24313"/>
                  <a:pt x="49585" y="24363"/>
                </a:cubicBezTo>
                <a:cubicBezTo>
                  <a:pt x="49606" y="24763"/>
                  <a:pt x="49681" y="25154"/>
                  <a:pt x="49772" y="25545"/>
                </a:cubicBezTo>
                <a:cubicBezTo>
                  <a:pt x="49985" y="26489"/>
                  <a:pt x="50284" y="27404"/>
                  <a:pt x="50750" y="28257"/>
                </a:cubicBezTo>
                <a:cubicBezTo>
                  <a:pt x="50796" y="28348"/>
                  <a:pt x="50837" y="28436"/>
                  <a:pt x="50883" y="28523"/>
                </a:cubicBezTo>
                <a:cubicBezTo>
                  <a:pt x="51303" y="29318"/>
                  <a:pt x="51811" y="30058"/>
                  <a:pt x="52422" y="30724"/>
                </a:cubicBezTo>
                <a:cubicBezTo>
                  <a:pt x="52693" y="31019"/>
                  <a:pt x="52955" y="31314"/>
                  <a:pt x="53267" y="31564"/>
                </a:cubicBezTo>
                <a:cubicBezTo>
                  <a:pt x="53333" y="31618"/>
                  <a:pt x="53383" y="31684"/>
                  <a:pt x="53445" y="31739"/>
                </a:cubicBezTo>
                <a:cubicBezTo>
                  <a:pt x="53608" y="31876"/>
                  <a:pt x="53770" y="32017"/>
                  <a:pt x="53940" y="32155"/>
                </a:cubicBezTo>
                <a:cubicBezTo>
                  <a:pt x="54673" y="32729"/>
                  <a:pt x="55475" y="33199"/>
                  <a:pt x="56328" y="33581"/>
                </a:cubicBezTo>
                <a:cubicBezTo>
                  <a:pt x="57056" y="33910"/>
                  <a:pt x="57813" y="34155"/>
                  <a:pt x="58599" y="34318"/>
                </a:cubicBezTo>
                <a:cubicBezTo>
                  <a:pt x="59092" y="34419"/>
                  <a:pt x="59589" y="34513"/>
                  <a:pt x="60097" y="34513"/>
                </a:cubicBezTo>
                <a:cubicBezTo>
                  <a:pt x="60108" y="34513"/>
                  <a:pt x="60119" y="34513"/>
                  <a:pt x="60130" y="34513"/>
                </a:cubicBezTo>
                <a:cubicBezTo>
                  <a:pt x="60213" y="34513"/>
                  <a:pt x="60301" y="34517"/>
                  <a:pt x="60380" y="34538"/>
                </a:cubicBezTo>
                <a:cubicBezTo>
                  <a:pt x="60625" y="34596"/>
                  <a:pt x="60875" y="34596"/>
                  <a:pt x="61120" y="34596"/>
                </a:cubicBezTo>
                <a:lnTo>
                  <a:pt x="62272" y="34596"/>
                </a:lnTo>
                <a:cubicBezTo>
                  <a:pt x="62371" y="34596"/>
                  <a:pt x="62470" y="34598"/>
                  <a:pt x="62569" y="34598"/>
                </a:cubicBezTo>
                <a:cubicBezTo>
                  <a:pt x="62817" y="34598"/>
                  <a:pt x="63066" y="34589"/>
                  <a:pt x="63312" y="34530"/>
                </a:cubicBezTo>
                <a:cubicBezTo>
                  <a:pt x="63360" y="34517"/>
                  <a:pt x="63410" y="34512"/>
                  <a:pt x="63461" y="34512"/>
                </a:cubicBezTo>
                <a:cubicBezTo>
                  <a:pt x="63476" y="34512"/>
                  <a:pt x="63492" y="34512"/>
                  <a:pt x="63508" y="34513"/>
                </a:cubicBezTo>
                <a:cubicBezTo>
                  <a:pt x="63545" y="34515"/>
                  <a:pt x="63582" y="34515"/>
                  <a:pt x="63619" y="34515"/>
                </a:cubicBezTo>
                <a:cubicBezTo>
                  <a:pt x="63968" y="34515"/>
                  <a:pt x="64309" y="34449"/>
                  <a:pt x="64648" y="34392"/>
                </a:cubicBezTo>
                <a:cubicBezTo>
                  <a:pt x="65122" y="34309"/>
                  <a:pt x="65592" y="34205"/>
                  <a:pt x="66049" y="34056"/>
                </a:cubicBezTo>
                <a:cubicBezTo>
                  <a:pt x="66578" y="33885"/>
                  <a:pt x="67089" y="33706"/>
                  <a:pt x="67580" y="33452"/>
                </a:cubicBezTo>
                <a:cubicBezTo>
                  <a:pt x="67967" y="33249"/>
                  <a:pt x="68354" y="33070"/>
                  <a:pt x="68724" y="32845"/>
                </a:cubicBezTo>
                <a:cubicBezTo>
                  <a:pt x="69465" y="32392"/>
                  <a:pt x="70134" y="31847"/>
                  <a:pt x="70754" y="31244"/>
                </a:cubicBezTo>
                <a:cubicBezTo>
                  <a:pt x="71012" y="30990"/>
                  <a:pt x="71245" y="30707"/>
                  <a:pt x="71486" y="30432"/>
                </a:cubicBezTo>
                <a:cubicBezTo>
                  <a:pt x="71944" y="29900"/>
                  <a:pt x="72331" y="29318"/>
                  <a:pt x="72672" y="28710"/>
                </a:cubicBezTo>
                <a:cubicBezTo>
                  <a:pt x="73321" y="27541"/>
                  <a:pt x="73787" y="26298"/>
                  <a:pt x="73986" y="24967"/>
                </a:cubicBezTo>
                <a:cubicBezTo>
                  <a:pt x="74065" y="24442"/>
                  <a:pt x="74136" y="23918"/>
                  <a:pt x="74132" y="23382"/>
                </a:cubicBezTo>
                <a:cubicBezTo>
                  <a:pt x="74115" y="22263"/>
                  <a:pt x="74128" y="21152"/>
                  <a:pt x="74128" y="20037"/>
                </a:cubicBezTo>
                <a:cubicBezTo>
                  <a:pt x="74128" y="19688"/>
                  <a:pt x="74115" y="19343"/>
                  <a:pt x="74198" y="18997"/>
                </a:cubicBezTo>
                <a:cubicBezTo>
                  <a:pt x="74215" y="18935"/>
                  <a:pt x="74219" y="18868"/>
                  <a:pt x="74219" y="18802"/>
                </a:cubicBezTo>
                <a:cubicBezTo>
                  <a:pt x="74236" y="18353"/>
                  <a:pt x="74319" y="17912"/>
                  <a:pt x="74423" y="17475"/>
                </a:cubicBezTo>
                <a:cubicBezTo>
                  <a:pt x="74610" y="16664"/>
                  <a:pt x="74864" y="15873"/>
                  <a:pt x="75230" y="15120"/>
                </a:cubicBezTo>
                <a:cubicBezTo>
                  <a:pt x="75550" y="14459"/>
                  <a:pt x="75904" y="13823"/>
                  <a:pt x="76337" y="13232"/>
                </a:cubicBezTo>
                <a:cubicBezTo>
                  <a:pt x="76628" y="12824"/>
                  <a:pt x="76952" y="12446"/>
                  <a:pt x="77277" y="12071"/>
                </a:cubicBezTo>
                <a:cubicBezTo>
                  <a:pt x="77693" y="11593"/>
                  <a:pt x="78204" y="11210"/>
                  <a:pt x="78691" y="10815"/>
                </a:cubicBezTo>
                <a:cubicBezTo>
                  <a:pt x="78737" y="10774"/>
                  <a:pt x="78799" y="10736"/>
                  <a:pt x="78853" y="10699"/>
                </a:cubicBezTo>
                <a:cubicBezTo>
                  <a:pt x="78920" y="10649"/>
                  <a:pt x="78990" y="10607"/>
                  <a:pt x="79057" y="10553"/>
                </a:cubicBezTo>
                <a:cubicBezTo>
                  <a:pt x="79569" y="10154"/>
                  <a:pt x="80139" y="9842"/>
                  <a:pt x="80725" y="9567"/>
                </a:cubicBezTo>
                <a:cubicBezTo>
                  <a:pt x="81466" y="9218"/>
                  <a:pt x="82231" y="8947"/>
                  <a:pt x="83030" y="8760"/>
                </a:cubicBezTo>
                <a:cubicBezTo>
                  <a:pt x="83204" y="8719"/>
                  <a:pt x="83383" y="8685"/>
                  <a:pt x="83562" y="8656"/>
                </a:cubicBezTo>
                <a:cubicBezTo>
                  <a:pt x="83845" y="8615"/>
                  <a:pt x="84124" y="8590"/>
                  <a:pt x="84402" y="8531"/>
                </a:cubicBezTo>
                <a:cubicBezTo>
                  <a:pt x="84681" y="8473"/>
                  <a:pt x="84964" y="8465"/>
                  <a:pt x="85243" y="8465"/>
                </a:cubicBezTo>
                <a:cubicBezTo>
                  <a:pt x="85617" y="8465"/>
                  <a:pt x="85991" y="8467"/>
                  <a:pt x="86366" y="8467"/>
                </a:cubicBezTo>
                <a:cubicBezTo>
                  <a:pt x="86740" y="8467"/>
                  <a:pt x="87114" y="8465"/>
                  <a:pt x="87489" y="8457"/>
                </a:cubicBezTo>
                <a:cubicBezTo>
                  <a:pt x="87515" y="8456"/>
                  <a:pt x="87541" y="8456"/>
                  <a:pt x="87568" y="8456"/>
                </a:cubicBezTo>
                <a:cubicBezTo>
                  <a:pt x="88077" y="8456"/>
                  <a:pt x="88575" y="8531"/>
                  <a:pt x="89074" y="8594"/>
                </a:cubicBezTo>
                <a:cubicBezTo>
                  <a:pt x="89373" y="8631"/>
                  <a:pt x="89664" y="8685"/>
                  <a:pt x="89956" y="8760"/>
                </a:cubicBezTo>
                <a:cubicBezTo>
                  <a:pt x="90471" y="8893"/>
                  <a:pt x="90983" y="9018"/>
                  <a:pt x="91474" y="9239"/>
                </a:cubicBezTo>
                <a:cubicBezTo>
                  <a:pt x="91669" y="9326"/>
                  <a:pt x="91877" y="9393"/>
                  <a:pt x="92077" y="9484"/>
                </a:cubicBezTo>
                <a:cubicBezTo>
                  <a:pt x="92306" y="9588"/>
                  <a:pt x="92526" y="9696"/>
                  <a:pt x="92747" y="9817"/>
                </a:cubicBezTo>
                <a:cubicBezTo>
                  <a:pt x="93242" y="10091"/>
                  <a:pt x="93724" y="10383"/>
                  <a:pt x="94178" y="10724"/>
                </a:cubicBezTo>
                <a:cubicBezTo>
                  <a:pt x="94390" y="10882"/>
                  <a:pt x="94610" y="11036"/>
                  <a:pt x="94798" y="11223"/>
                </a:cubicBezTo>
                <a:cubicBezTo>
                  <a:pt x="94881" y="11310"/>
                  <a:pt x="94972" y="11377"/>
                  <a:pt x="95060" y="11452"/>
                </a:cubicBezTo>
                <a:lnTo>
                  <a:pt x="95434" y="11780"/>
                </a:lnTo>
                <a:cubicBezTo>
                  <a:pt x="95692" y="12001"/>
                  <a:pt x="95871" y="12279"/>
                  <a:pt x="96095" y="12525"/>
                </a:cubicBezTo>
                <a:cubicBezTo>
                  <a:pt x="96412" y="12866"/>
                  <a:pt x="96699" y="13240"/>
                  <a:pt x="96944" y="13631"/>
                </a:cubicBezTo>
                <a:cubicBezTo>
                  <a:pt x="97485" y="14488"/>
                  <a:pt x="97959" y="15391"/>
                  <a:pt x="98263" y="16360"/>
                </a:cubicBezTo>
                <a:cubicBezTo>
                  <a:pt x="98529" y="17204"/>
                  <a:pt x="98753" y="18053"/>
                  <a:pt x="98778" y="18939"/>
                </a:cubicBezTo>
                <a:cubicBezTo>
                  <a:pt x="98778" y="19018"/>
                  <a:pt x="98791" y="19105"/>
                  <a:pt x="98812" y="19185"/>
                </a:cubicBezTo>
                <a:cubicBezTo>
                  <a:pt x="98862" y="19417"/>
                  <a:pt x="98862" y="19646"/>
                  <a:pt x="98862" y="19883"/>
                </a:cubicBezTo>
                <a:cubicBezTo>
                  <a:pt x="98862" y="20927"/>
                  <a:pt x="98857" y="21980"/>
                  <a:pt x="98862" y="23024"/>
                </a:cubicBezTo>
                <a:cubicBezTo>
                  <a:pt x="98866" y="23536"/>
                  <a:pt x="98837" y="24051"/>
                  <a:pt x="98957" y="24563"/>
                </a:cubicBezTo>
                <a:cubicBezTo>
                  <a:pt x="98961" y="24584"/>
                  <a:pt x="98961" y="24596"/>
                  <a:pt x="98961" y="24613"/>
                </a:cubicBezTo>
                <a:cubicBezTo>
                  <a:pt x="98970" y="24983"/>
                  <a:pt x="99049" y="25341"/>
                  <a:pt x="99144" y="25694"/>
                </a:cubicBezTo>
                <a:cubicBezTo>
                  <a:pt x="99365" y="26526"/>
                  <a:pt x="99627" y="27350"/>
                  <a:pt x="100018" y="28128"/>
                </a:cubicBezTo>
                <a:cubicBezTo>
                  <a:pt x="100288" y="28669"/>
                  <a:pt x="100605" y="29168"/>
                  <a:pt x="100933" y="29671"/>
                </a:cubicBezTo>
                <a:cubicBezTo>
                  <a:pt x="101208" y="30095"/>
                  <a:pt x="101536" y="30474"/>
                  <a:pt x="101861" y="30844"/>
                </a:cubicBezTo>
                <a:cubicBezTo>
                  <a:pt x="102443" y="31510"/>
                  <a:pt x="103121" y="32076"/>
                  <a:pt x="103853" y="32571"/>
                </a:cubicBezTo>
                <a:cubicBezTo>
                  <a:pt x="104752" y="33178"/>
                  <a:pt x="105717" y="33656"/>
                  <a:pt x="106749" y="33993"/>
                </a:cubicBezTo>
                <a:cubicBezTo>
                  <a:pt x="107639" y="34284"/>
                  <a:pt x="108546" y="34484"/>
                  <a:pt x="109481" y="34513"/>
                </a:cubicBezTo>
                <a:cubicBezTo>
                  <a:pt x="109565" y="34517"/>
                  <a:pt x="109652" y="34517"/>
                  <a:pt x="109731" y="34538"/>
                </a:cubicBezTo>
                <a:cubicBezTo>
                  <a:pt x="110006" y="34605"/>
                  <a:pt x="110293" y="34605"/>
                  <a:pt x="110571" y="34605"/>
                </a:cubicBezTo>
                <a:lnTo>
                  <a:pt x="111769" y="34605"/>
                </a:lnTo>
                <a:cubicBezTo>
                  <a:pt x="111828" y="34605"/>
                  <a:pt x="111886" y="34606"/>
                  <a:pt x="111944" y="34606"/>
                </a:cubicBezTo>
                <a:cubicBezTo>
                  <a:pt x="112184" y="34606"/>
                  <a:pt x="112423" y="34595"/>
                  <a:pt x="112664" y="34538"/>
                </a:cubicBezTo>
                <a:cubicBezTo>
                  <a:pt x="112755" y="34513"/>
                  <a:pt x="112859" y="34513"/>
                  <a:pt x="112959" y="34513"/>
                </a:cubicBezTo>
                <a:cubicBezTo>
                  <a:pt x="113246" y="34513"/>
                  <a:pt x="113521" y="34472"/>
                  <a:pt x="113799" y="34430"/>
                </a:cubicBezTo>
                <a:cubicBezTo>
                  <a:pt x="114839" y="34276"/>
                  <a:pt x="115838" y="33968"/>
                  <a:pt x="116794" y="33531"/>
                </a:cubicBezTo>
                <a:cubicBezTo>
                  <a:pt x="116898" y="33486"/>
                  <a:pt x="117015" y="33448"/>
                  <a:pt x="117123" y="33411"/>
                </a:cubicBezTo>
                <a:cubicBezTo>
                  <a:pt x="117123" y="30582"/>
                  <a:pt x="117123" y="27754"/>
                  <a:pt x="117140" y="24950"/>
                </a:cubicBezTo>
                <a:lnTo>
                  <a:pt x="117140" y="24950"/>
                </a:lnTo>
                <a:cubicBezTo>
                  <a:pt x="116087" y="25482"/>
                  <a:pt x="114981" y="25832"/>
                  <a:pt x="113824" y="26011"/>
                </a:cubicBezTo>
                <a:cubicBezTo>
                  <a:pt x="113345" y="26087"/>
                  <a:pt x="112858" y="26153"/>
                  <a:pt x="112364" y="26153"/>
                </a:cubicBezTo>
                <a:cubicBezTo>
                  <a:pt x="112323" y="26153"/>
                  <a:pt x="112281" y="26153"/>
                  <a:pt x="112239" y="26152"/>
                </a:cubicBezTo>
                <a:cubicBezTo>
                  <a:pt x="111962" y="26145"/>
                  <a:pt x="111682" y="26143"/>
                  <a:pt x="111403" y="26143"/>
                </a:cubicBezTo>
                <a:cubicBezTo>
                  <a:pt x="110983" y="26143"/>
                  <a:pt x="110562" y="26148"/>
                  <a:pt x="110143" y="26148"/>
                </a:cubicBezTo>
                <a:cubicBezTo>
                  <a:pt x="109789" y="26148"/>
                  <a:pt x="109448" y="26127"/>
                  <a:pt x="109099" y="26081"/>
                </a:cubicBezTo>
                <a:cubicBezTo>
                  <a:pt x="108704" y="26023"/>
                  <a:pt x="108308" y="25965"/>
                  <a:pt x="107917" y="25894"/>
                </a:cubicBezTo>
                <a:cubicBezTo>
                  <a:pt x="107576" y="25823"/>
                  <a:pt x="107244" y="25719"/>
                  <a:pt x="106911" y="25624"/>
                </a:cubicBezTo>
                <a:cubicBezTo>
                  <a:pt x="106075" y="25374"/>
                  <a:pt x="105293" y="25004"/>
                  <a:pt x="104540" y="24576"/>
                </a:cubicBezTo>
                <a:cubicBezTo>
                  <a:pt x="104086" y="24322"/>
                  <a:pt x="103670" y="24026"/>
                  <a:pt x="103263" y="23710"/>
                </a:cubicBezTo>
                <a:cubicBezTo>
                  <a:pt x="102680" y="23257"/>
                  <a:pt x="102169" y="22737"/>
                  <a:pt x="101674" y="22196"/>
                </a:cubicBezTo>
                <a:cubicBezTo>
                  <a:pt x="101204" y="21680"/>
                  <a:pt x="100800" y="21110"/>
                  <a:pt x="100455" y="20499"/>
                </a:cubicBezTo>
                <a:cubicBezTo>
                  <a:pt x="100205" y="20071"/>
                  <a:pt x="99968" y="19634"/>
                  <a:pt x="99773" y="19172"/>
                </a:cubicBezTo>
                <a:cubicBezTo>
                  <a:pt x="99465" y="18448"/>
                  <a:pt x="99236" y="17699"/>
                  <a:pt x="99078" y="16934"/>
                </a:cubicBezTo>
                <a:cubicBezTo>
                  <a:pt x="99011" y="16605"/>
                  <a:pt x="98953" y="16277"/>
                  <a:pt x="98907" y="15952"/>
                </a:cubicBezTo>
                <a:cubicBezTo>
                  <a:pt x="98878" y="15753"/>
                  <a:pt x="98870" y="15549"/>
                  <a:pt x="98870" y="15353"/>
                </a:cubicBezTo>
                <a:cubicBezTo>
                  <a:pt x="98866" y="14559"/>
                  <a:pt x="98862" y="13756"/>
                  <a:pt x="98862" y="12962"/>
                </a:cubicBezTo>
                <a:lnTo>
                  <a:pt x="98862" y="11614"/>
                </a:lnTo>
                <a:cubicBezTo>
                  <a:pt x="98862" y="11335"/>
                  <a:pt x="98866" y="11052"/>
                  <a:pt x="98803" y="10774"/>
                </a:cubicBezTo>
                <a:cubicBezTo>
                  <a:pt x="98783" y="10690"/>
                  <a:pt x="98778" y="10607"/>
                  <a:pt x="98778" y="10524"/>
                </a:cubicBezTo>
                <a:cubicBezTo>
                  <a:pt x="98766" y="10008"/>
                  <a:pt x="98662" y="9505"/>
                  <a:pt x="98550" y="8997"/>
                </a:cubicBezTo>
                <a:cubicBezTo>
                  <a:pt x="98404" y="8365"/>
                  <a:pt x="98229" y="7741"/>
                  <a:pt x="97971" y="7142"/>
                </a:cubicBezTo>
                <a:cubicBezTo>
                  <a:pt x="97551" y="6160"/>
                  <a:pt x="97027" y="5241"/>
                  <a:pt x="96357" y="4401"/>
                </a:cubicBezTo>
                <a:cubicBezTo>
                  <a:pt x="95941" y="3881"/>
                  <a:pt x="95471" y="3411"/>
                  <a:pt x="94989" y="2957"/>
                </a:cubicBezTo>
                <a:cubicBezTo>
                  <a:pt x="94469" y="2467"/>
                  <a:pt x="93870" y="2067"/>
                  <a:pt x="93267" y="1689"/>
                </a:cubicBezTo>
                <a:cubicBezTo>
                  <a:pt x="92585" y="1260"/>
                  <a:pt x="91857" y="940"/>
                  <a:pt x="91104" y="674"/>
                </a:cubicBezTo>
                <a:cubicBezTo>
                  <a:pt x="90492" y="462"/>
                  <a:pt x="89868" y="299"/>
                  <a:pt x="89223" y="200"/>
                </a:cubicBezTo>
                <a:cubicBezTo>
                  <a:pt x="88870" y="147"/>
                  <a:pt x="88524" y="91"/>
                  <a:pt x="88167" y="91"/>
                </a:cubicBezTo>
                <a:cubicBezTo>
                  <a:pt x="88155" y="91"/>
                  <a:pt x="88142" y="91"/>
                  <a:pt x="88129" y="91"/>
                </a:cubicBezTo>
                <a:cubicBezTo>
                  <a:pt x="88080" y="91"/>
                  <a:pt x="88025" y="91"/>
                  <a:pt x="87980" y="83"/>
                </a:cubicBezTo>
                <a:cubicBezTo>
                  <a:pt x="87711" y="20"/>
                  <a:pt x="87438" y="10"/>
                  <a:pt x="87164" y="10"/>
                </a:cubicBezTo>
                <a:cubicBezTo>
                  <a:pt x="87040" y="10"/>
                  <a:pt x="86915" y="12"/>
                  <a:pt x="86790" y="12"/>
                </a:cubicBezTo>
                <a:cubicBezTo>
                  <a:pt x="86609" y="12"/>
                  <a:pt x="86427" y="9"/>
                  <a:pt x="86245" y="9"/>
                </a:cubicBezTo>
                <a:cubicBezTo>
                  <a:pt x="86094" y="9"/>
                  <a:pt x="85943" y="11"/>
                  <a:pt x="85792" y="21"/>
                </a:cubicBezTo>
                <a:cubicBezTo>
                  <a:pt x="85197" y="50"/>
                  <a:pt x="84598" y="87"/>
                  <a:pt x="84007" y="170"/>
                </a:cubicBezTo>
                <a:cubicBezTo>
                  <a:pt x="83379" y="258"/>
                  <a:pt x="82763" y="395"/>
                  <a:pt x="82160" y="591"/>
                </a:cubicBezTo>
                <a:cubicBezTo>
                  <a:pt x="81428" y="823"/>
                  <a:pt x="80721" y="1106"/>
                  <a:pt x="80060" y="1502"/>
                </a:cubicBezTo>
                <a:cubicBezTo>
                  <a:pt x="79731" y="1693"/>
                  <a:pt x="79402" y="1897"/>
                  <a:pt x="79086" y="2109"/>
                </a:cubicBezTo>
                <a:cubicBezTo>
                  <a:pt x="78604" y="2433"/>
                  <a:pt x="78150" y="2799"/>
                  <a:pt x="77738" y="3211"/>
                </a:cubicBezTo>
                <a:lnTo>
                  <a:pt x="77422" y="3527"/>
                </a:lnTo>
                <a:cubicBezTo>
                  <a:pt x="76249" y="4692"/>
                  <a:pt x="75409" y="6077"/>
                  <a:pt x="74839" y="7625"/>
                </a:cubicBezTo>
                <a:cubicBezTo>
                  <a:pt x="74602" y="8286"/>
                  <a:pt x="74431" y="8964"/>
                  <a:pt x="74319" y="9655"/>
                </a:cubicBezTo>
                <a:cubicBezTo>
                  <a:pt x="74265" y="9950"/>
                  <a:pt x="74219" y="10241"/>
                  <a:pt x="74219" y="10545"/>
                </a:cubicBezTo>
                <a:cubicBezTo>
                  <a:pt x="74219" y="10574"/>
                  <a:pt x="74219" y="10611"/>
                  <a:pt x="74215" y="10640"/>
                </a:cubicBezTo>
                <a:cubicBezTo>
                  <a:pt x="74115" y="11135"/>
                  <a:pt x="74140" y="11635"/>
                  <a:pt x="74140" y="12134"/>
                </a:cubicBezTo>
                <a:cubicBezTo>
                  <a:pt x="74136" y="13066"/>
                  <a:pt x="74128" y="13997"/>
                  <a:pt x="74140" y="14925"/>
                </a:cubicBezTo>
                <a:cubicBezTo>
                  <a:pt x="74157" y="15665"/>
                  <a:pt x="74045" y="16381"/>
                  <a:pt x="73899" y="17100"/>
                </a:cubicBezTo>
                <a:cubicBezTo>
                  <a:pt x="73716" y="17982"/>
                  <a:pt x="73400" y="18827"/>
                  <a:pt x="73025" y="19642"/>
                </a:cubicBezTo>
                <a:cubicBezTo>
                  <a:pt x="72867" y="19991"/>
                  <a:pt x="72664" y="20320"/>
                  <a:pt x="72468" y="20645"/>
                </a:cubicBezTo>
                <a:cubicBezTo>
                  <a:pt x="72006" y="21402"/>
                  <a:pt x="71465" y="22088"/>
                  <a:pt x="70833" y="22716"/>
                </a:cubicBezTo>
                <a:cubicBezTo>
                  <a:pt x="70222" y="23332"/>
                  <a:pt x="69564" y="23893"/>
                  <a:pt x="68828" y="24347"/>
                </a:cubicBezTo>
                <a:cubicBezTo>
                  <a:pt x="68121" y="24792"/>
                  <a:pt x="67376" y="25166"/>
                  <a:pt x="66590" y="25445"/>
                </a:cubicBezTo>
                <a:cubicBezTo>
                  <a:pt x="65933" y="25678"/>
                  <a:pt x="65259" y="25882"/>
                  <a:pt x="64569" y="25982"/>
                </a:cubicBezTo>
                <a:cubicBezTo>
                  <a:pt x="64067" y="26049"/>
                  <a:pt x="63565" y="26136"/>
                  <a:pt x="63053" y="26136"/>
                </a:cubicBezTo>
                <a:cubicBezTo>
                  <a:pt x="63030" y="26136"/>
                  <a:pt x="63007" y="26136"/>
                  <a:pt x="62984" y="26135"/>
                </a:cubicBezTo>
                <a:cubicBezTo>
                  <a:pt x="62723" y="26134"/>
                  <a:pt x="62462" y="26134"/>
                  <a:pt x="62202" y="26134"/>
                </a:cubicBezTo>
                <a:cubicBezTo>
                  <a:pt x="61680" y="26134"/>
                  <a:pt x="61159" y="26135"/>
                  <a:pt x="60638" y="26135"/>
                </a:cubicBezTo>
                <a:cubicBezTo>
                  <a:pt x="60338" y="26135"/>
                  <a:pt x="60039" y="26127"/>
                  <a:pt x="59743" y="26069"/>
                </a:cubicBezTo>
                <a:cubicBezTo>
                  <a:pt x="59469" y="26019"/>
                  <a:pt x="59186" y="26006"/>
                  <a:pt x="58907" y="25957"/>
                </a:cubicBezTo>
                <a:cubicBezTo>
                  <a:pt x="57655" y="25715"/>
                  <a:pt x="56474" y="25295"/>
                  <a:pt x="55359" y="24671"/>
                </a:cubicBezTo>
                <a:cubicBezTo>
                  <a:pt x="54810" y="24359"/>
                  <a:pt x="54290" y="24001"/>
                  <a:pt x="53791" y="23610"/>
                </a:cubicBezTo>
                <a:cubicBezTo>
                  <a:pt x="53341" y="23261"/>
                  <a:pt x="52942" y="22866"/>
                  <a:pt x="52551" y="22454"/>
                </a:cubicBezTo>
                <a:cubicBezTo>
                  <a:pt x="52039" y="21909"/>
                  <a:pt x="51594" y="21310"/>
                  <a:pt x="51199" y="20674"/>
                </a:cubicBezTo>
                <a:cubicBezTo>
                  <a:pt x="50521" y="19576"/>
                  <a:pt x="50034" y="18394"/>
                  <a:pt x="49760" y="17130"/>
                </a:cubicBezTo>
                <a:cubicBezTo>
                  <a:pt x="49677" y="16764"/>
                  <a:pt x="49598" y="16389"/>
                  <a:pt x="49577" y="16002"/>
                </a:cubicBezTo>
                <a:cubicBezTo>
                  <a:pt x="49577" y="15973"/>
                  <a:pt x="49577" y="15936"/>
                  <a:pt x="49573" y="15902"/>
                </a:cubicBezTo>
                <a:cubicBezTo>
                  <a:pt x="49460" y="15378"/>
                  <a:pt x="49490" y="14842"/>
                  <a:pt x="49485" y="14313"/>
                </a:cubicBezTo>
                <a:cubicBezTo>
                  <a:pt x="49481" y="13365"/>
                  <a:pt x="49485" y="12417"/>
                  <a:pt x="49485" y="11468"/>
                </a:cubicBezTo>
                <a:cubicBezTo>
                  <a:pt x="49485" y="11073"/>
                  <a:pt x="49465" y="10678"/>
                  <a:pt x="49419" y="10279"/>
                </a:cubicBezTo>
                <a:cubicBezTo>
                  <a:pt x="49361" y="9817"/>
                  <a:pt x="49282" y="9359"/>
                  <a:pt x="49182" y="8906"/>
                </a:cubicBezTo>
                <a:cubicBezTo>
                  <a:pt x="49086" y="8452"/>
                  <a:pt x="48965" y="7999"/>
                  <a:pt x="48787" y="7571"/>
                </a:cubicBezTo>
                <a:cubicBezTo>
                  <a:pt x="48683" y="7308"/>
                  <a:pt x="48579" y="7042"/>
                  <a:pt x="48470" y="6784"/>
                </a:cubicBezTo>
                <a:cubicBezTo>
                  <a:pt x="48387" y="6601"/>
                  <a:pt x="48304" y="6418"/>
                  <a:pt x="48212" y="6244"/>
                </a:cubicBezTo>
                <a:cubicBezTo>
                  <a:pt x="47838" y="5561"/>
                  <a:pt x="47414" y="4900"/>
                  <a:pt x="46923" y="4293"/>
                </a:cubicBezTo>
                <a:cubicBezTo>
                  <a:pt x="46694" y="4014"/>
                  <a:pt x="46445" y="3744"/>
                  <a:pt x="46203" y="3465"/>
                </a:cubicBezTo>
                <a:cubicBezTo>
                  <a:pt x="46145" y="3402"/>
                  <a:pt x="46091" y="3348"/>
                  <a:pt x="46029" y="3290"/>
                </a:cubicBezTo>
                <a:cubicBezTo>
                  <a:pt x="45363" y="2687"/>
                  <a:pt x="44668" y="2113"/>
                  <a:pt x="43890" y="1664"/>
                </a:cubicBezTo>
                <a:cubicBezTo>
                  <a:pt x="42992" y="1144"/>
                  <a:pt x="42060" y="711"/>
                  <a:pt x="41049" y="457"/>
                </a:cubicBezTo>
                <a:cubicBezTo>
                  <a:pt x="40546" y="333"/>
                  <a:pt x="40047" y="216"/>
                  <a:pt x="39539" y="137"/>
                </a:cubicBezTo>
                <a:cubicBezTo>
                  <a:pt x="39506" y="133"/>
                  <a:pt x="39469" y="125"/>
                  <a:pt x="39440" y="125"/>
                </a:cubicBezTo>
                <a:cubicBezTo>
                  <a:pt x="38940" y="112"/>
                  <a:pt x="38445" y="41"/>
                  <a:pt x="37946" y="21"/>
                </a:cubicBezTo>
                <a:cubicBezTo>
                  <a:pt x="37643" y="9"/>
                  <a:pt x="37338" y="0"/>
                  <a:pt x="3703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8"/>
          <p:cNvSpPr/>
          <p:nvPr/>
        </p:nvSpPr>
        <p:spPr>
          <a:xfrm>
            <a:off x="2032710" y="3251589"/>
            <a:ext cx="2401715" cy="708678"/>
          </a:xfrm>
          <a:custGeom>
            <a:avLst/>
            <a:gdLst/>
            <a:ahLst/>
            <a:cxnLst/>
            <a:rect l="l" t="t" r="r" b="b"/>
            <a:pathLst>
              <a:path w="117114" h="34557" extrusionOk="0">
                <a:moveTo>
                  <a:pt x="35502" y="1"/>
                </a:moveTo>
                <a:cubicBezTo>
                  <a:pt x="35064" y="1"/>
                  <a:pt x="34633" y="62"/>
                  <a:pt x="34210" y="147"/>
                </a:cubicBezTo>
                <a:cubicBezTo>
                  <a:pt x="33428" y="309"/>
                  <a:pt x="32654" y="504"/>
                  <a:pt x="31922" y="829"/>
                </a:cubicBezTo>
                <a:cubicBezTo>
                  <a:pt x="31140" y="1170"/>
                  <a:pt x="30387" y="1549"/>
                  <a:pt x="29697" y="2048"/>
                </a:cubicBezTo>
                <a:cubicBezTo>
                  <a:pt x="29173" y="2430"/>
                  <a:pt x="28665" y="2834"/>
                  <a:pt x="28203" y="3287"/>
                </a:cubicBezTo>
                <a:cubicBezTo>
                  <a:pt x="27725" y="3753"/>
                  <a:pt x="27313" y="4273"/>
                  <a:pt x="26926" y="4814"/>
                </a:cubicBezTo>
                <a:cubicBezTo>
                  <a:pt x="26315" y="5654"/>
                  <a:pt x="25849" y="6573"/>
                  <a:pt x="25483" y="7539"/>
                </a:cubicBezTo>
                <a:cubicBezTo>
                  <a:pt x="25225" y="8225"/>
                  <a:pt x="25075" y="8945"/>
                  <a:pt x="24938" y="9660"/>
                </a:cubicBezTo>
                <a:cubicBezTo>
                  <a:pt x="24851" y="10138"/>
                  <a:pt x="24834" y="10617"/>
                  <a:pt x="24834" y="11103"/>
                </a:cubicBezTo>
                <a:lnTo>
                  <a:pt x="24834" y="14394"/>
                </a:lnTo>
                <a:cubicBezTo>
                  <a:pt x="24834" y="14693"/>
                  <a:pt x="24838" y="14993"/>
                  <a:pt x="24772" y="15288"/>
                </a:cubicBezTo>
                <a:cubicBezTo>
                  <a:pt x="24755" y="15351"/>
                  <a:pt x="24755" y="15417"/>
                  <a:pt x="24751" y="15484"/>
                </a:cubicBezTo>
                <a:cubicBezTo>
                  <a:pt x="24672" y="16919"/>
                  <a:pt x="24277" y="18262"/>
                  <a:pt x="23661" y="19552"/>
                </a:cubicBezTo>
                <a:cubicBezTo>
                  <a:pt x="23295" y="20305"/>
                  <a:pt x="22858" y="21008"/>
                  <a:pt x="22342" y="21661"/>
                </a:cubicBezTo>
                <a:cubicBezTo>
                  <a:pt x="21997" y="22110"/>
                  <a:pt x="21635" y="22547"/>
                  <a:pt x="21215" y="22925"/>
                </a:cubicBezTo>
                <a:cubicBezTo>
                  <a:pt x="20608" y="23466"/>
                  <a:pt x="19971" y="23978"/>
                  <a:pt x="19272" y="24398"/>
                </a:cubicBezTo>
                <a:cubicBezTo>
                  <a:pt x="18511" y="24855"/>
                  <a:pt x="17717" y="25226"/>
                  <a:pt x="16872" y="25496"/>
                </a:cubicBezTo>
                <a:cubicBezTo>
                  <a:pt x="16194" y="25712"/>
                  <a:pt x="15500" y="25862"/>
                  <a:pt x="14788" y="25966"/>
                </a:cubicBezTo>
                <a:cubicBezTo>
                  <a:pt x="14343" y="26029"/>
                  <a:pt x="13894" y="26049"/>
                  <a:pt x="13449" y="26049"/>
                </a:cubicBezTo>
                <a:lnTo>
                  <a:pt x="11306" y="26049"/>
                </a:lnTo>
                <a:cubicBezTo>
                  <a:pt x="10940" y="26049"/>
                  <a:pt x="10579" y="26029"/>
                  <a:pt x="10212" y="25979"/>
                </a:cubicBezTo>
                <a:cubicBezTo>
                  <a:pt x="9684" y="25904"/>
                  <a:pt x="9164" y="25808"/>
                  <a:pt x="8648" y="25671"/>
                </a:cubicBezTo>
                <a:cubicBezTo>
                  <a:pt x="7263" y="25313"/>
                  <a:pt x="6003" y="24689"/>
                  <a:pt x="4846" y="23853"/>
                </a:cubicBezTo>
                <a:cubicBezTo>
                  <a:pt x="4389" y="23520"/>
                  <a:pt x="3969" y="23146"/>
                  <a:pt x="3557" y="22755"/>
                </a:cubicBezTo>
                <a:cubicBezTo>
                  <a:pt x="3099" y="22318"/>
                  <a:pt x="2717" y="21819"/>
                  <a:pt x="2330" y="21316"/>
                </a:cubicBezTo>
                <a:cubicBezTo>
                  <a:pt x="1893" y="20742"/>
                  <a:pt x="1564" y="20109"/>
                  <a:pt x="1244" y="19469"/>
                </a:cubicBezTo>
                <a:cubicBezTo>
                  <a:pt x="895" y="18782"/>
                  <a:pt x="645" y="18059"/>
                  <a:pt x="470" y="17314"/>
                </a:cubicBezTo>
                <a:cubicBezTo>
                  <a:pt x="329" y="16740"/>
                  <a:pt x="208" y="16149"/>
                  <a:pt x="192" y="15546"/>
                </a:cubicBezTo>
                <a:cubicBezTo>
                  <a:pt x="187" y="15496"/>
                  <a:pt x="187" y="15442"/>
                  <a:pt x="179" y="15396"/>
                </a:cubicBezTo>
                <a:cubicBezTo>
                  <a:pt x="163" y="15292"/>
                  <a:pt x="104" y="15213"/>
                  <a:pt x="0" y="15180"/>
                </a:cubicBezTo>
                <a:lnTo>
                  <a:pt x="0" y="23562"/>
                </a:lnTo>
                <a:cubicBezTo>
                  <a:pt x="121" y="23612"/>
                  <a:pt x="187" y="23707"/>
                  <a:pt x="187" y="23832"/>
                </a:cubicBezTo>
                <a:cubicBezTo>
                  <a:pt x="192" y="24165"/>
                  <a:pt x="246" y="24489"/>
                  <a:pt x="291" y="24818"/>
                </a:cubicBezTo>
                <a:cubicBezTo>
                  <a:pt x="458" y="25945"/>
                  <a:pt x="807" y="27019"/>
                  <a:pt x="1294" y="28042"/>
                </a:cubicBezTo>
                <a:cubicBezTo>
                  <a:pt x="1581" y="28645"/>
                  <a:pt x="1951" y="29202"/>
                  <a:pt x="2326" y="29747"/>
                </a:cubicBezTo>
                <a:cubicBezTo>
                  <a:pt x="2592" y="30134"/>
                  <a:pt x="2875" y="30500"/>
                  <a:pt x="3216" y="30825"/>
                </a:cubicBezTo>
                <a:cubicBezTo>
                  <a:pt x="3465" y="31070"/>
                  <a:pt x="3707" y="31320"/>
                  <a:pt x="3956" y="31561"/>
                </a:cubicBezTo>
                <a:cubicBezTo>
                  <a:pt x="4052" y="31657"/>
                  <a:pt x="4143" y="31748"/>
                  <a:pt x="4247" y="31831"/>
                </a:cubicBezTo>
                <a:cubicBezTo>
                  <a:pt x="4984" y="32410"/>
                  <a:pt x="5741" y="32942"/>
                  <a:pt x="6589" y="33346"/>
                </a:cubicBezTo>
                <a:cubicBezTo>
                  <a:pt x="7147" y="33612"/>
                  <a:pt x="7708" y="33857"/>
                  <a:pt x="8303" y="34015"/>
                </a:cubicBezTo>
                <a:cubicBezTo>
                  <a:pt x="9073" y="34219"/>
                  <a:pt x="9842" y="34431"/>
                  <a:pt x="10649" y="34444"/>
                </a:cubicBezTo>
                <a:cubicBezTo>
                  <a:pt x="10749" y="34444"/>
                  <a:pt x="10849" y="34469"/>
                  <a:pt x="10945" y="34481"/>
                </a:cubicBezTo>
                <a:cubicBezTo>
                  <a:pt x="11144" y="34494"/>
                  <a:pt x="11340" y="34523"/>
                  <a:pt x="11539" y="34527"/>
                </a:cubicBezTo>
                <a:cubicBezTo>
                  <a:pt x="11706" y="34528"/>
                  <a:pt x="11872" y="34529"/>
                  <a:pt x="12039" y="34529"/>
                </a:cubicBezTo>
                <a:cubicBezTo>
                  <a:pt x="12371" y="34529"/>
                  <a:pt x="12704" y="34527"/>
                  <a:pt x="13037" y="34527"/>
                </a:cubicBezTo>
                <a:cubicBezTo>
                  <a:pt x="13133" y="34527"/>
                  <a:pt x="13231" y="34528"/>
                  <a:pt x="13328" y="34528"/>
                </a:cubicBezTo>
                <a:cubicBezTo>
                  <a:pt x="13595" y="34528"/>
                  <a:pt x="13864" y="34519"/>
                  <a:pt x="14127" y="34452"/>
                </a:cubicBezTo>
                <a:cubicBezTo>
                  <a:pt x="14189" y="34440"/>
                  <a:pt x="14260" y="34440"/>
                  <a:pt x="14326" y="34440"/>
                </a:cubicBezTo>
                <a:cubicBezTo>
                  <a:pt x="14355" y="34440"/>
                  <a:pt x="14383" y="34441"/>
                  <a:pt x="14411" y="34441"/>
                </a:cubicBezTo>
                <a:cubicBezTo>
                  <a:pt x="14766" y="34441"/>
                  <a:pt x="15119" y="34371"/>
                  <a:pt x="15458" y="34298"/>
                </a:cubicBezTo>
                <a:cubicBezTo>
                  <a:pt x="16257" y="34132"/>
                  <a:pt x="17047" y="33928"/>
                  <a:pt x="17796" y="33595"/>
                </a:cubicBezTo>
                <a:cubicBezTo>
                  <a:pt x="18482" y="33296"/>
                  <a:pt x="19148" y="32946"/>
                  <a:pt x="19759" y="32518"/>
                </a:cubicBezTo>
                <a:cubicBezTo>
                  <a:pt x="20317" y="32131"/>
                  <a:pt x="20861" y="31715"/>
                  <a:pt x="21323" y="31207"/>
                </a:cubicBezTo>
                <a:cubicBezTo>
                  <a:pt x="21440" y="31083"/>
                  <a:pt x="21560" y="30970"/>
                  <a:pt x="21677" y="30854"/>
                </a:cubicBezTo>
                <a:cubicBezTo>
                  <a:pt x="21955" y="30592"/>
                  <a:pt x="22205" y="30305"/>
                  <a:pt x="22425" y="29993"/>
                </a:cubicBezTo>
                <a:cubicBezTo>
                  <a:pt x="23025" y="29148"/>
                  <a:pt x="23586" y="28287"/>
                  <a:pt x="23952" y="27314"/>
                </a:cubicBezTo>
                <a:cubicBezTo>
                  <a:pt x="24227" y="26582"/>
                  <a:pt x="24476" y="25841"/>
                  <a:pt x="24601" y="25068"/>
                </a:cubicBezTo>
                <a:cubicBezTo>
                  <a:pt x="24672" y="24648"/>
                  <a:pt x="24763" y="24219"/>
                  <a:pt x="24742" y="23782"/>
                </a:cubicBezTo>
                <a:cubicBezTo>
                  <a:pt x="24734" y="23670"/>
                  <a:pt x="24747" y="23549"/>
                  <a:pt x="24772" y="23437"/>
                </a:cubicBezTo>
                <a:cubicBezTo>
                  <a:pt x="24826" y="23192"/>
                  <a:pt x="24830" y="22942"/>
                  <a:pt x="24830" y="22692"/>
                </a:cubicBezTo>
                <a:lnTo>
                  <a:pt x="24830" y="19552"/>
                </a:lnTo>
                <a:cubicBezTo>
                  <a:pt x="24830" y="19119"/>
                  <a:pt x="24851" y="18695"/>
                  <a:pt x="24913" y="18262"/>
                </a:cubicBezTo>
                <a:cubicBezTo>
                  <a:pt x="24980" y="17784"/>
                  <a:pt x="25075" y="17310"/>
                  <a:pt x="25204" y="16848"/>
                </a:cubicBezTo>
                <a:cubicBezTo>
                  <a:pt x="25491" y="15833"/>
                  <a:pt x="25874" y="14868"/>
                  <a:pt x="26440" y="13974"/>
                </a:cubicBezTo>
                <a:cubicBezTo>
                  <a:pt x="26914" y="13229"/>
                  <a:pt x="27426" y="12509"/>
                  <a:pt x="28062" y="11898"/>
                </a:cubicBezTo>
                <a:cubicBezTo>
                  <a:pt x="28266" y="11707"/>
                  <a:pt x="28465" y="11503"/>
                  <a:pt x="28665" y="11303"/>
                </a:cubicBezTo>
                <a:cubicBezTo>
                  <a:pt x="28748" y="11220"/>
                  <a:pt x="28832" y="11137"/>
                  <a:pt x="28927" y="11070"/>
                </a:cubicBezTo>
                <a:cubicBezTo>
                  <a:pt x="29414" y="10700"/>
                  <a:pt x="29901" y="10326"/>
                  <a:pt x="30433" y="10014"/>
                </a:cubicBezTo>
                <a:cubicBezTo>
                  <a:pt x="31315" y="9502"/>
                  <a:pt x="32238" y="9090"/>
                  <a:pt x="33220" y="8824"/>
                </a:cubicBezTo>
                <a:cubicBezTo>
                  <a:pt x="33590" y="8720"/>
                  <a:pt x="33960" y="8637"/>
                  <a:pt x="34339" y="8574"/>
                </a:cubicBezTo>
                <a:cubicBezTo>
                  <a:pt x="34634" y="8529"/>
                  <a:pt x="34938" y="8516"/>
                  <a:pt x="35229" y="8462"/>
                </a:cubicBezTo>
                <a:cubicBezTo>
                  <a:pt x="35475" y="8408"/>
                  <a:pt x="35724" y="8400"/>
                  <a:pt x="35974" y="8400"/>
                </a:cubicBezTo>
                <a:lnTo>
                  <a:pt x="38366" y="8400"/>
                </a:lnTo>
                <a:cubicBezTo>
                  <a:pt x="38432" y="8400"/>
                  <a:pt x="38500" y="8396"/>
                  <a:pt x="38567" y="8396"/>
                </a:cubicBezTo>
                <a:cubicBezTo>
                  <a:pt x="38634" y="8396"/>
                  <a:pt x="38701" y="8400"/>
                  <a:pt x="38765" y="8412"/>
                </a:cubicBezTo>
                <a:cubicBezTo>
                  <a:pt x="39156" y="8495"/>
                  <a:pt x="39555" y="8508"/>
                  <a:pt x="39951" y="8574"/>
                </a:cubicBezTo>
                <a:cubicBezTo>
                  <a:pt x="40724" y="8703"/>
                  <a:pt x="41469" y="8928"/>
                  <a:pt x="42201" y="9202"/>
                </a:cubicBezTo>
                <a:cubicBezTo>
                  <a:pt x="42862" y="9448"/>
                  <a:pt x="43470" y="9785"/>
                  <a:pt x="44069" y="10151"/>
                </a:cubicBezTo>
                <a:cubicBezTo>
                  <a:pt x="44639" y="10500"/>
                  <a:pt x="45171" y="10900"/>
                  <a:pt x="45666" y="11341"/>
                </a:cubicBezTo>
                <a:cubicBezTo>
                  <a:pt x="46124" y="11752"/>
                  <a:pt x="46552" y="12189"/>
                  <a:pt x="46935" y="12676"/>
                </a:cubicBezTo>
                <a:cubicBezTo>
                  <a:pt x="47322" y="13175"/>
                  <a:pt x="47684" y="13695"/>
                  <a:pt x="47995" y="14244"/>
                </a:cubicBezTo>
                <a:cubicBezTo>
                  <a:pt x="48624" y="15351"/>
                  <a:pt x="49048" y="16536"/>
                  <a:pt x="49289" y="17788"/>
                </a:cubicBezTo>
                <a:cubicBezTo>
                  <a:pt x="49339" y="18063"/>
                  <a:pt x="49352" y="18350"/>
                  <a:pt x="49401" y="18624"/>
                </a:cubicBezTo>
                <a:cubicBezTo>
                  <a:pt x="49472" y="18969"/>
                  <a:pt x="49476" y="19319"/>
                  <a:pt x="49476" y="19664"/>
                </a:cubicBezTo>
                <a:lnTo>
                  <a:pt x="49476" y="22905"/>
                </a:lnTo>
                <a:cubicBezTo>
                  <a:pt x="49476" y="23321"/>
                  <a:pt x="49456" y="23737"/>
                  <a:pt x="49555" y="24148"/>
                </a:cubicBezTo>
                <a:cubicBezTo>
                  <a:pt x="49564" y="24198"/>
                  <a:pt x="49564" y="24248"/>
                  <a:pt x="49564" y="24298"/>
                </a:cubicBezTo>
                <a:cubicBezTo>
                  <a:pt x="49576" y="24839"/>
                  <a:pt x="49693" y="25359"/>
                  <a:pt x="49834" y="25870"/>
                </a:cubicBezTo>
                <a:cubicBezTo>
                  <a:pt x="50000" y="26494"/>
                  <a:pt x="50213" y="27106"/>
                  <a:pt x="50475" y="27705"/>
                </a:cubicBezTo>
                <a:cubicBezTo>
                  <a:pt x="50637" y="28075"/>
                  <a:pt x="50832" y="28416"/>
                  <a:pt x="51024" y="28766"/>
                </a:cubicBezTo>
                <a:cubicBezTo>
                  <a:pt x="51390" y="29419"/>
                  <a:pt x="51822" y="30034"/>
                  <a:pt x="52334" y="30579"/>
                </a:cubicBezTo>
                <a:cubicBezTo>
                  <a:pt x="52542" y="30800"/>
                  <a:pt x="52700" y="31058"/>
                  <a:pt x="52929" y="31257"/>
                </a:cubicBezTo>
                <a:cubicBezTo>
                  <a:pt x="53158" y="31449"/>
                  <a:pt x="53382" y="31644"/>
                  <a:pt x="53603" y="31844"/>
                </a:cubicBezTo>
                <a:cubicBezTo>
                  <a:pt x="53665" y="31902"/>
                  <a:pt x="53728" y="31952"/>
                  <a:pt x="53798" y="32006"/>
                </a:cubicBezTo>
                <a:cubicBezTo>
                  <a:pt x="54713" y="32717"/>
                  <a:pt x="55695" y="33287"/>
                  <a:pt x="56773" y="33716"/>
                </a:cubicBezTo>
                <a:cubicBezTo>
                  <a:pt x="57813" y="34132"/>
                  <a:pt x="58886" y="34398"/>
                  <a:pt x="60009" y="34452"/>
                </a:cubicBezTo>
                <a:cubicBezTo>
                  <a:pt x="60080" y="34460"/>
                  <a:pt x="60146" y="34460"/>
                  <a:pt x="60209" y="34473"/>
                </a:cubicBezTo>
                <a:cubicBezTo>
                  <a:pt x="60463" y="34538"/>
                  <a:pt x="60723" y="34544"/>
                  <a:pt x="60984" y="34544"/>
                </a:cubicBezTo>
                <a:cubicBezTo>
                  <a:pt x="61039" y="34544"/>
                  <a:pt x="61094" y="34544"/>
                  <a:pt x="61149" y="34544"/>
                </a:cubicBezTo>
                <a:lnTo>
                  <a:pt x="62596" y="34544"/>
                </a:lnTo>
                <a:cubicBezTo>
                  <a:pt x="62875" y="34544"/>
                  <a:pt x="63158" y="34544"/>
                  <a:pt x="63436" y="34481"/>
                </a:cubicBezTo>
                <a:cubicBezTo>
                  <a:pt x="63532" y="34460"/>
                  <a:pt x="63636" y="34452"/>
                  <a:pt x="63732" y="34452"/>
                </a:cubicBezTo>
                <a:cubicBezTo>
                  <a:pt x="63756" y="34453"/>
                  <a:pt x="63781" y="34453"/>
                  <a:pt x="63805" y="34453"/>
                </a:cubicBezTo>
                <a:cubicBezTo>
                  <a:pt x="64186" y="34453"/>
                  <a:pt x="64554" y="34365"/>
                  <a:pt x="64917" y="34298"/>
                </a:cubicBezTo>
                <a:cubicBezTo>
                  <a:pt x="65575" y="34169"/>
                  <a:pt x="66207" y="33969"/>
                  <a:pt x="66827" y="33724"/>
                </a:cubicBezTo>
                <a:cubicBezTo>
                  <a:pt x="67288" y="33545"/>
                  <a:pt x="67763" y="33379"/>
                  <a:pt x="68179" y="33092"/>
                </a:cubicBezTo>
                <a:cubicBezTo>
                  <a:pt x="68245" y="33046"/>
                  <a:pt x="68324" y="33013"/>
                  <a:pt x="68399" y="32971"/>
                </a:cubicBezTo>
                <a:cubicBezTo>
                  <a:pt x="69156" y="32551"/>
                  <a:pt x="69838" y="32027"/>
                  <a:pt x="70479" y="31436"/>
                </a:cubicBezTo>
                <a:cubicBezTo>
                  <a:pt x="70837" y="31112"/>
                  <a:pt x="71165" y="30762"/>
                  <a:pt x="71465" y="30384"/>
                </a:cubicBezTo>
                <a:cubicBezTo>
                  <a:pt x="71652" y="30143"/>
                  <a:pt x="71843" y="29918"/>
                  <a:pt x="72010" y="29668"/>
                </a:cubicBezTo>
                <a:cubicBezTo>
                  <a:pt x="72168" y="29435"/>
                  <a:pt x="72330" y="29202"/>
                  <a:pt x="72480" y="28961"/>
                </a:cubicBezTo>
                <a:cubicBezTo>
                  <a:pt x="72800" y="28454"/>
                  <a:pt x="73066" y="27917"/>
                  <a:pt x="73291" y="27360"/>
                </a:cubicBezTo>
                <a:cubicBezTo>
                  <a:pt x="73474" y="26898"/>
                  <a:pt x="73611" y="26415"/>
                  <a:pt x="73765" y="25941"/>
                </a:cubicBezTo>
                <a:cubicBezTo>
                  <a:pt x="73819" y="25750"/>
                  <a:pt x="73861" y="25558"/>
                  <a:pt x="73898" y="25359"/>
                </a:cubicBezTo>
                <a:cubicBezTo>
                  <a:pt x="73952" y="25080"/>
                  <a:pt x="73977" y="24797"/>
                  <a:pt x="74036" y="24523"/>
                </a:cubicBezTo>
                <a:cubicBezTo>
                  <a:pt x="74102" y="24211"/>
                  <a:pt x="74110" y="23899"/>
                  <a:pt x="74110" y="23583"/>
                </a:cubicBezTo>
                <a:cubicBezTo>
                  <a:pt x="74119" y="22401"/>
                  <a:pt x="74119" y="21220"/>
                  <a:pt x="74119" y="20039"/>
                </a:cubicBezTo>
                <a:cubicBezTo>
                  <a:pt x="74119" y="19706"/>
                  <a:pt x="74106" y="19373"/>
                  <a:pt x="74185" y="19044"/>
                </a:cubicBezTo>
                <a:cubicBezTo>
                  <a:pt x="74206" y="18965"/>
                  <a:pt x="74206" y="18882"/>
                  <a:pt x="74206" y="18799"/>
                </a:cubicBezTo>
                <a:cubicBezTo>
                  <a:pt x="74194" y="18412"/>
                  <a:pt x="74277" y="18038"/>
                  <a:pt x="74352" y="17663"/>
                </a:cubicBezTo>
                <a:cubicBezTo>
                  <a:pt x="74605" y="16378"/>
                  <a:pt x="75088" y="15180"/>
                  <a:pt x="75745" y="14049"/>
                </a:cubicBezTo>
                <a:cubicBezTo>
                  <a:pt x="76224" y="13229"/>
                  <a:pt x="76831" y="12497"/>
                  <a:pt x="77471" y="11798"/>
                </a:cubicBezTo>
                <a:cubicBezTo>
                  <a:pt x="77617" y="11644"/>
                  <a:pt x="77792" y="11507"/>
                  <a:pt x="77954" y="11365"/>
                </a:cubicBezTo>
                <a:cubicBezTo>
                  <a:pt x="78016" y="11311"/>
                  <a:pt x="78083" y="11262"/>
                  <a:pt x="78145" y="11207"/>
                </a:cubicBezTo>
                <a:cubicBezTo>
                  <a:pt x="78486" y="10883"/>
                  <a:pt x="78865" y="10608"/>
                  <a:pt x="79248" y="10355"/>
                </a:cubicBezTo>
                <a:cubicBezTo>
                  <a:pt x="79942" y="9897"/>
                  <a:pt x="80670" y="9494"/>
                  <a:pt x="81452" y="9202"/>
                </a:cubicBezTo>
                <a:cubicBezTo>
                  <a:pt x="81689" y="9119"/>
                  <a:pt x="81918" y="9015"/>
                  <a:pt x="82155" y="8949"/>
                </a:cubicBezTo>
                <a:cubicBezTo>
                  <a:pt x="82887" y="8737"/>
                  <a:pt x="83628" y="8537"/>
                  <a:pt x="84397" y="8491"/>
                </a:cubicBezTo>
                <a:cubicBezTo>
                  <a:pt x="84443" y="8487"/>
                  <a:pt x="84497" y="8474"/>
                  <a:pt x="84543" y="8466"/>
                </a:cubicBezTo>
                <a:cubicBezTo>
                  <a:pt x="84768" y="8408"/>
                  <a:pt x="85001" y="8408"/>
                  <a:pt x="85234" y="8408"/>
                </a:cubicBezTo>
                <a:cubicBezTo>
                  <a:pt x="85664" y="8408"/>
                  <a:pt x="86094" y="8414"/>
                  <a:pt x="86524" y="8414"/>
                </a:cubicBezTo>
                <a:cubicBezTo>
                  <a:pt x="86793" y="8414"/>
                  <a:pt x="87061" y="8412"/>
                  <a:pt x="87330" y="8404"/>
                </a:cubicBezTo>
                <a:cubicBezTo>
                  <a:pt x="87392" y="8402"/>
                  <a:pt x="87454" y="8401"/>
                  <a:pt x="87516" y="8401"/>
                </a:cubicBezTo>
                <a:cubicBezTo>
                  <a:pt x="88019" y="8401"/>
                  <a:pt x="88519" y="8459"/>
                  <a:pt x="89015" y="8533"/>
                </a:cubicBezTo>
                <a:cubicBezTo>
                  <a:pt x="89917" y="8666"/>
                  <a:pt x="90808" y="8890"/>
                  <a:pt x="91652" y="9257"/>
                </a:cubicBezTo>
                <a:cubicBezTo>
                  <a:pt x="91806" y="9323"/>
                  <a:pt x="91952" y="9402"/>
                  <a:pt x="92110" y="9456"/>
                </a:cubicBezTo>
                <a:cubicBezTo>
                  <a:pt x="92734" y="9702"/>
                  <a:pt x="93287" y="10072"/>
                  <a:pt x="93840" y="10442"/>
                </a:cubicBezTo>
                <a:cubicBezTo>
                  <a:pt x="94239" y="10704"/>
                  <a:pt x="94630" y="10991"/>
                  <a:pt x="94967" y="11341"/>
                </a:cubicBezTo>
                <a:cubicBezTo>
                  <a:pt x="95005" y="11378"/>
                  <a:pt x="95042" y="11407"/>
                  <a:pt x="95084" y="11440"/>
                </a:cubicBezTo>
                <a:cubicBezTo>
                  <a:pt x="95367" y="11640"/>
                  <a:pt x="95616" y="11885"/>
                  <a:pt x="95820" y="12172"/>
                </a:cubicBezTo>
                <a:cubicBezTo>
                  <a:pt x="95874" y="12239"/>
                  <a:pt x="95928" y="12297"/>
                  <a:pt x="95987" y="12360"/>
                </a:cubicBezTo>
                <a:cubicBezTo>
                  <a:pt x="96498" y="12892"/>
                  <a:pt x="96906" y="13499"/>
                  <a:pt x="97272" y="14132"/>
                </a:cubicBezTo>
                <a:cubicBezTo>
                  <a:pt x="97734" y="14943"/>
                  <a:pt x="98129" y="15787"/>
                  <a:pt x="98374" y="16690"/>
                </a:cubicBezTo>
                <a:cubicBezTo>
                  <a:pt x="98561" y="17397"/>
                  <a:pt x="98744" y="18104"/>
                  <a:pt x="98765" y="18845"/>
                </a:cubicBezTo>
                <a:cubicBezTo>
                  <a:pt x="98765" y="18928"/>
                  <a:pt x="98769" y="19015"/>
                  <a:pt x="98790" y="19094"/>
                </a:cubicBezTo>
                <a:cubicBezTo>
                  <a:pt x="98853" y="19356"/>
                  <a:pt x="98853" y="19623"/>
                  <a:pt x="98853" y="19889"/>
                </a:cubicBezTo>
                <a:lnTo>
                  <a:pt x="98853" y="22984"/>
                </a:lnTo>
                <a:cubicBezTo>
                  <a:pt x="98853" y="23549"/>
                  <a:pt x="98861" y="24111"/>
                  <a:pt x="98944" y="24672"/>
                </a:cubicBezTo>
                <a:cubicBezTo>
                  <a:pt x="99048" y="25367"/>
                  <a:pt x="99215" y="26041"/>
                  <a:pt x="99435" y="26707"/>
                </a:cubicBezTo>
                <a:cubicBezTo>
                  <a:pt x="99622" y="27276"/>
                  <a:pt x="99868" y="27817"/>
                  <a:pt x="100142" y="28354"/>
                </a:cubicBezTo>
                <a:cubicBezTo>
                  <a:pt x="100454" y="28961"/>
                  <a:pt x="100845" y="29519"/>
                  <a:pt x="101240" y="30076"/>
                </a:cubicBezTo>
                <a:cubicBezTo>
                  <a:pt x="101411" y="30317"/>
                  <a:pt x="101606" y="30546"/>
                  <a:pt x="101810" y="30766"/>
                </a:cubicBezTo>
                <a:cubicBezTo>
                  <a:pt x="102347" y="31353"/>
                  <a:pt x="102950" y="31877"/>
                  <a:pt x="103595" y="32351"/>
                </a:cubicBezTo>
                <a:cubicBezTo>
                  <a:pt x="104119" y="32742"/>
                  <a:pt x="104676" y="33071"/>
                  <a:pt x="105259" y="33354"/>
                </a:cubicBezTo>
                <a:cubicBezTo>
                  <a:pt x="105762" y="33603"/>
                  <a:pt x="106294" y="33811"/>
                  <a:pt x="106835" y="33978"/>
                </a:cubicBezTo>
                <a:cubicBezTo>
                  <a:pt x="107646" y="34236"/>
                  <a:pt x="108462" y="34444"/>
                  <a:pt x="109319" y="34469"/>
                </a:cubicBezTo>
                <a:cubicBezTo>
                  <a:pt x="109402" y="34473"/>
                  <a:pt x="109493" y="34477"/>
                  <a:pt x="109568" y="34498"/>
                </a:cubicBezTo>
                <a:cubicBezTo>
                  <a:pt x="109805" y="34552"/>
                  <a:pt x="110034" y="34556"/>
                  <a:pt x="110267" y="34556"/>
                </a:cubicBezTo>
                <a:lnTo>
                  <a:pt x="111810" y="34556"/>
                </a:lnTo>
                <a:cubicBezTo>
                  <a:pt x="111867" y="34556"/>
                  <a:pt x="111924" y="34556"/>
                  <a:pt x="111981" y="34556"/>
                </a:cubicBezTo>
                <a:cubicBezTo>
                  <a:pt x="112237" y="34556"/>
                  <a:pt x="112495" y="34551"/>
                  <a:pt x="112750" y="34489"/>
                </a:cubicBezTo>
                <a:cubicBezTo>
                  <a:pt x="112846" y="34464"/>
                  <a:pt x="112950" y="34464"/>
                  <a:pt x="113046" y="34464"/>
                </a:cubicBezTo>
                <a:cubicBezTo>
                  <a:pt x="113065" y="34465"/>
                  <a:pt x="113085" y="34465"/>
                  <a:pt x="113105" y="34465"/>
                </a:cubicBezTo>
                <a:cubicBezTo>
                  <a:pt x="113408" y="34465"/>
                  <a:pt x="113697" y="34407"/>
                  <a:pt x="113990" y="34360"/>
                </a:cubicBezTo>
                <a:cubicBezTo>
                  <a:pt x="114959" y="34194"/>
                  <a:pt x="115891" y="33890"/>
                  <a:pt x="116785" y="33483"/>
                </a:cubicBezTo>
                <a:cubicBezTo>
                  <a:pt x="116889" y="33433"/>
                  <a:pt x="117006" y="33404"/>
                  <a:pt x="117114" y="33362"/>
                </a:cubicBezTo>
                <a:cubicBezTo>
                  <a:pt x="117114" y="30534"/>
                  <a:pt x="117114" y="27705"/>
                  <a:pt x="117110" y="24860"/>
                </a:cubicBezTo>
                <a:cubicBezTo>
                  <a:pt x="116174" y="25342"/>
                  <a:pt x="115180" y="25667"/>
                  <a:pt x="114144" y="25858"/>
                </a:cubicBezTo>
                <a:cubicBezTo>
                  <a:pt x="113765" y="25925"/>
                  <a:pt x="113391" y="25983"/>
                  <a:pt x="113012" y="26037"/>
                </a:cubicBezTo>
                <a:cubicBezTo>
                  <a:pt x="112867" y="26054"/>
                  <a:pt x="112713" y="26054"/>
                  <a:pt x="112563" y="26054"/>
                </a:cubicBezTo>
                <a:lnTo>
                  <a:pt x="109772" y="26054"/>
                </a:lnTo>
                <a:cubicBezTo>
                  <a:pt x="109539" y="26054"/>
                  <a:pt x="109302" y="26041"/>
                  <a:pt x="109073" y="25999"/>
                </a:cubicBezTo>
                <a:cubicBezTo>
                  <a:pt x="108799" y="25945"/>
                  <a:pt x="108520" y="25908"/>
                  <a:pt x="108237" y="25866"/>
                </a:cubicBezTo>
                <a:cubicBezTo>
                  <a:pt x="107397" y="25737"/>
                  <a:pt x="106594" y="25471"/>
                  <a:pt x="105808" y="25147"/>
                </a:cubicBezTo>
                <a:cubicBezTo>
                  <a:pt x="104822" y="24735"/>
                  <a:pt x="103928" y="24165"/>
                  <a:pt x="103079" y="23512"/>
                </a:cubicBezTo>
                <a:cubicBezTo>
                  <a:pt x="102971" y="23429"/>
                  <a:pt x="102871" y="23341"/>
                  <a:pt x="102779" y="23246"/>
                </a:cubicBezTo>
                <a:cubicBezTo>
                  <a:pt x="102413" y="22888"/>
                  <a:pt x="102043" y="22526"/>
                  <a:pt x="101685" y="22156"/>
                </a:cubicBezTo>
                <a:cubicBezTo>
                  <a:pt x="101515" y="21981"/>
                  <a:pt x="101357" y="21781"/>
                  <a:pt x="101207" y="21582"/>
                </a:cubicBezTo>
                <a:cubicBezTo>
                  <a:pt x="100791" y="21045"/>
                  <a:pt x="100421" y="20471"/>
                  <a:pt x="100105" y="19868"/>
                </a:cubicBezTo>
                <a:cubicBezTo>
                  <a:pt x="99747" y="19190"/>
                  <a:pt x="99472" y="18479"/>
                  <a:pt x="99264" y="17742"/>
                </a:cubicBezTo>
                <a:cubicBezTo>
                  <a:pt x="99086" y="17118"/>
                  <a:pt x="98965" y="16482"/>
                  <a:pt x="98878" y="15837"/>
                </a:cubicBezTo>
                <a:cubicBezTo>
                  <a:pt x="98848" y="15608"/>
                  <a:pt x="98848" y="15375"/>
                  <a:pt x="98848" y="15143"/>
                </a:cubicBezTo>
                <a:cubicBezTo>
                  <a:pt x="98840" y="14044"/>
                  <a:pt x="98840" y="12946"/>
                  <a:pt x="98840" y="11852"/>
                </a:cubicBezTo>
                <a:cubicBezTo>
                  <a:pt x="98840" y="11669"/>
                  <a:pt x="98848" y="11486"/>
                  <a:pt x="98840" y="11303"/>
                </a:cubicBezTo>
                <a:cubicBezTo>
                  <a:pt x="98836" y="11141"/>
                  <a:pt x="98819" y="10979"/>
                  <a:pt x="98807" y="10812"/>
                </a:cubicBezTo>
                <a:cubicBezTo>
                  <a:pt x="98794" y="10692"/>
                  <a:pt x="98769" y="10575"/>
                  <a:pt x="98765" y="10463"/>
                </a:cubicBezTo>
                <a:cubicBezTo>
                  <a:pt x="98703" y="9423"/>
                  <a:pt x="98453" y="8429"/>
                  <a:pt x="98100" y="7455"/>
                </a:cubicBezTo>
                <a:cubicBezTo>
                  <a:pt x="97729" y="6428"/>
                  <a:pt x="97189" y="5496"/>
                  <a:pt x="96552" y="4618"/>
                </a:cubicBezTo>
                <a:cubicBezTo>
                  <a:pt x="96315" y="4277"/>
                  <a:pt x="96053" y="3957"/>
                  <a:pt x="95758" y="3662"/>
                </a:cubicBezTo>
                <a:cubicBezTo>
                  <a:pt x="95645" y="3545"/>
                  <a:pt x="95525" y="3429"/>
                  <a:pt x="95408" y="3308"/>
                </a:cubicBezTo>
                <a:cubicBezTo>
                  <a:pt x="94797" y="2668"/>
                  <a:pt x="94090" y="2143"/>
                  <a:pt x="93341" y="1673"/>
                </a:cubicBezTo>
                <a:cubicBezTo>
                  <a:pt x="92318" y="1029"/>
                  <a:pt x="91203" y="592"/>
                  <a:pt x="90038" y="296"/>
                </a:cubicBezTo>
                <a:cubicBezTo>
                  <a:pt x="89585" y="176"/>
                  <a:pt x="89123" y="122"/>
                  <a:pt x="88665" y="43"/>
                </a:cubicBezTo>
                <a:cubicBezTo>
                  <a:pt x="88556" y="24"/>
                  <a:pt x="88445" y="22"/>
                  <a:pt x="88333" y="22"/>
                </a:cubicBezTo>
                <a:cubicBezTo>
                  <a:pt x="88295" y="22"/>
                  <a:pt x="88258" y="22"/>
                  <a:pt x="88220" y="22"/>
                </a:cubicBezTo>
                <a:cubicBezTo>
                  <a:pt x="87151" y="18"/>
                  <a:pt x="86091" y="22"/>
                  <a:pt x="85026" y="9"/>
                </a:cubicBezTo>
                <a:cubicBezTo>
                  <a:pt x="85010" y="9"/>
                  <a:pt x="84995" y="9"/>
                  <a:pt x="84980" y="9"/>
                </a:cubicBezTo>
                <a:cubicBezTo>
                  <a:pt x="84513" y="9"/>
                  <a:pt x="84050" y="70"/>
                  <a:pt x="83590" y="151"/>
                </a:cubicBezTo>
                <a:cubicBezTo>
                  <a:pt x="82721" y="309"/>
                  <a:pt x="81885" y="583"/>
                  <a:pt x="81070" y="920"/>
                </a:cubicBezTo>
                <a:cubicBezTo>
                  <a:pt x="80246" y="1257"/>
                  <a:pt x="79506" y="1723"/>
                  <a:pt x="78786" y="2235"/>
                </a:cubicBezTo>
                <a:cubicBezTo>
                  <a:pt x="78432" y="2484"/>
                  <a:pt x="78095" y="2755"/>
                  <a:pt x="77792" y="3067"/>
                </a:cubicBezTo>
                <a:cubicBezTo>
                  <a:pt x="77413" y="3458"/>
                  <a:pt x="77018" y="3836"/>
                  <a:pt x="76677" y="4269"/>
                </a:cubicBezTo>
                <a:cubicBezTo>
                  <a:pt x="76373" y="4648"/>
                  <a:pt x="76107" y="5055"/>
                  <a:pt x="75845" y="5455"/>
                </a:cubicBezTo>
                <a:cubicBezTo>
                  <a:pt x="75358" y="6199"/>
                  <a:pt x="75017" y="7010"/>
                  <a:pt x="74726" y="7842"/>
                </a:cubicBezTo>
                <a:cubicBezTo>
                  <a:pt x="74539" y="8387"/>
                  <a:pt x="74410" y="8953"/>
                  <a:pt x="74310" y="9531"/>
                </a:cubicBezTo>
                <a:cubicBezTo>
                  <a:pt x="74256" y="9860"/>
                  <a:pt x="74206" y="10188"/>
                  <a:pt x="74206" y="10521"/>
                </a:cubicBezTo>
                <a:cubicBezTo>
                  <a:pt x="74090" y="11112"/>
                  <a:pt x="74131" y="11711"/>
                  <a:pt x="74127" y="12310"/>
                </a:cubicBezTo>
                <a:cubicBezTo>
                  <a:pt x="74123" y="13175"/>
                  <a:pt x="74110" y="14040"/>
                  <a:pt x="74127" y="14901"/>
                </a:cubicBezTo>
                <a:cubicBezTo>
                  <a:pt x="74140" y="15642"/>
                  <a:pt x="74019" y="16357"/>
                  <a:pt x="73869" y="17077"/>
                </a:cubicBezTo>
                <a:cubicBezTo>
                  <a:pt x="73686" y="17938"/>
                  <a:pt x="73391" y="18770"/>
                  <a:pt x="73008" y="19564"/>
                </a:cubicBezTo>
                <a:cubicBezTo>
                  <a:pt x="72850" y="19910"/>
                  <a:pt x="72650" y="20238"/>
                  <a:pt x="72455" y="20567"/>
                </a:cubicBezTo>
                <a:cubicBezTo>
                  <a:pt x="72276" y="20846"/>
                  <a:pt x="72089" y="21120"/>
                  <a:pt x="71897" y="21390"/>
                </a:cubicBezTo>
                <a:cubicBezTo>
                  <a:pt x="71656" y="21732"/>
                  <a:pt x="71394" y="22052"/>
                  <a:pt x="71095" y="22343"/>
                </a:cubicBezTo>
                <a:cubicBezTo>
                  <a:pt x="70882" y="22551"/>
                  <a:pt x="70670" y="22763"/>
                  <a:pt x="70462" y="22979"/>
                </a:cubicBezTo>
                <a:cubicBezTo>
                  <a:pt x="69847" y="23603"/>
                  <a:pt x="69131" y="24073"/>
                  <a:pt x="68387" y="24523"/>
                </a:cubicBezTo>
                <a:cubicBezTo>
                  <a:pt x="67800" y="24876"/>
                  <a:pt x="67176" y="25151"/>
                  <a:pt x="66536" y="25384"/>
                </a:cubicBezTo>
                <a:cubicBezTo>
                  <a:pt x="65970" y="25588"/>
                  <a:pt x="65396" y="25758"/>
                  <a:pt x="64805" y="25854"/>
                </a:cubicBezTo>
                <a:cubicBezTo>
                  <a:pt x="64447" y="25912"/>
                  <a:pt x="64085" y="25974"/>
                  <a:pt x="63724" y="26020"/>
                </a:cubicBezTo>
                <a:cubicBezTo>
                  <a:pt x="63557" y="26045"/>
                  <a:pt x="63391" y="26049"/>
                  <a:pt x="63224" y="26049"/>
                </a:cubicBezTo>
                <a:lnTo>
                  <a:pt x="60379" y="26049"/>
                </a:lnTo>
                <a:cubicBezTo>
                  <a:pt x="60113" y="26049"/>
                  <a:pt x="59855" y="26008"/>
                  <a:pt x="59589" y="25979"/>
                </a:cubicBezTo>
                <a:cubicBezTo>
                  <a:pt x="59210" y="25933"/>
                  <a:pt x="58836" y="25858"/>
                  <a:pt x="58461" y="25787"/>
                </a:cubicBezTo>
                <a:cubicBezTo>
                  <a:pt x="58149" y="25729"/>
                  <a:pt x="57846" y="25633"/>
                  <a:pt x="57546" y="25542"/>
                </a:cubicBezTo>
                <a:cubicBezTo>
                  <a:pt x="56843" y="25330"/>
                  <a:pt x="56174" y="25043"/>
                  <a:pt x="55529" y="24693"/>
                </a:cubicBezTo>
                <a:cubicBezTo>
                  <a:pt x="54913" y="24360"/>
                  <a:pt x="54339" y="23978"/>
                  <a:pt x="53786" y="23541"/>
                </a:cubicBezTo>
                <a:cubicBezTo>
                  <a:pt x="53303" y="23154"/>
                  <a:pt x="52867" y="22722"/>
                  <a:pt x="52446" y="22276"/>
                </a:cubicBezTo>
                <a:cubicBezTo>
                  <a:pt x="52238" y="22056"/>
                  <a:pt x="52051" y="21827"/>
                  <a:pt x="51868" y="21590"/>
                </a:cubicBezTo>
                <a:cubicBezTo>
                  <a:pt x="50949" y="20367"/>
                  <a:pt x="50263" y="19032"/>
                  <a:pt x="49872" y="17551"/>
                </a:cubicBezTo>
                <a:cubicBezTo>
                  <a:pt x="49722" y="16989"/>
                  <a:pt x="49630" y="16415"/>
                  <a:pt x="49555" y="15837"/>
                </a:cubicBezTo>
                <a:cubicBezTo>
                  <a:pt x="49481" y="15288"/>
                  <a:pt x="49481" y="14743"/>
                  <a:pt x="49476" y="14194"/>
                </a:cubicBezTo>
                <a:cubicBezTo>
                  <a:pt x="49472" y="13246"/>
                  <a:pt x="49476" y="12297"/>
                  <a:pt x="49476" y="11353"/>
                </a:cubicBezTo>
                <a:cubicBezTo>
                  <a:pt x="49476" y="10966"/>
                  <a:pt x="49456" y="10588"/>
                  <a:pt x="49410" y="10209"/>
                </a:cubicBezTo>
                <a:cubicBezTo>
                  <a:pt x="49352" y="9776"/>
                  <a:pt x="49285" y="9348"/>
                  <a:pt x="49194" y="8928"/>
                </a:cubicBezTo>
                <a:cubicBezTo>
                  <a:pt x="49056" y="8258"/>
                  <a:pt x="48840" y="7613"/>
                  <a:pt x="48578" y="6985"/>
                </a:cubicBezTo>
                <a:cubicBezTo>
                  <a:pt x="48170" y="6029"/>
                  <a:pt x="47642" y="5147"/>
                  <a:pt x="47005" y="4331"/>
                </a:cubicBezTo>
                <a:cubicBezTo>
                  <a:pt x="46901" y="4202"/>
                  <a:pt x="46797" y="4073"/>
                  <a:pt x="46685" y="3953"/>
                </a:cubicBezTo>
                <a:cubicBezTo>
                  <a:pt x="46298" y="3558"/>
                  <a:pt x="45920" y="3163"/>
                  <a:pt x="45520" y="2788"/>
                </a:cubicBezTo>
                <a:cubicBezTo>
                  <a:pt x="45096" y="2389"/>
                  <a:pt x="44630" y="2044"/>
                  <a:pt x="44131" y="1736"/>
                </a:cubicBezTo>
                <a:cubicBezTo>
                  <a:pt x="43753" y="1503"/>
                  <a:pt x="43362" y="1278"/>
                  <a:pt x="42954" y="1087"/>
                </a:cubicBezTo>
                <a:cubicBezTo>
                  <a:pt x="41947" y="604"/>
                  <a:pt x="40886" y="280"/>
                  <a:pt x="39780" y="101"/>
                </a:cubicBezTo>
                <a:cubicBezTo>
                  <a:pt x="39331" y="26"/>
                  <a:pt x="38886" y="1"/>
                  <a:pt x="38436" y="1"/>
                </a:cubicBezTo>
                <a:cubicBezTo>
                  <a:pt x="37796" y="1"/>
                  <a:pt x="37151" y="3"/>
                  <a:pt x="36508" y="3"/>
                </a:cubicBezTo>
                <a:cubicBezTo>
                  <a:pt x="36187" y="3"/>
                  <a:pt x="35866" y="3"/>
                  <a:pt x="35545" y="1"/>
                </a:cubicBezTo>
                <a:cubicBezTo>
                  <a:pt x="35531" y="1"/>
                  <a:pt x="35517" y="1"/>
                  <a:pt x="355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8"/>
          <p:cNvSpPr/>
          <p:nvPr/>
        </p:nvSpPr>
        <p:spPr>
          <a:xfrm>
            <a:off x="2032874" y="3108000"/>
            <a:ext cx="2402064" cy="678901"/>
          </a:xfrm>
          <a:custGeom>
            <a:avLst/>
            <a:gdLst/>
            <a:ahLst/>
            <a:cxnLst/>
            <a:rect l="l" t="t" r="r" b="b"/>
            <a:pathLst>
              <a:path w="117131" h="33105" extrusionOk="0">
                <a:moveTo>
                  <a:pt x="36591" y="1"/>
                </a:moveTo>
                <a:cubicBezTo>
                  <a:pt x="35882" y="1"/>
                  <a:pt x="35178" y="70"/>
                  <a:pt x="34477" y="172"/>
                </a:cubicBezTo>
                <a:cubicBezTo>
                  <a:pt x="32958" y="401"/>
                  <a:pt x="31552" y="933"/>
                  <a:pt x="30250" y="1740"/>
                </a:cubicBezTo>
                <a:cubicBezTo>
                  <a:pt x="29019" y="2497"/>
                  <a:pt x="27967" y="3454"/>
                  <a:pt x="27101" y="4614"/>
                </a:cubicBezTo>
                <a:cubicBezTo>
                  <a:pt x="26382" y="5567"/>
                  <a:pt x="25833" y="6607"/>
                  <a:pt x="25437" y="7722"/>
                </a:cubicBezTo>
                <a:cubicBezTo>
                  <a:pt x="25042" y="8841"/>
                  <a:pt x="24818" y="10001"/>
                  <a:pt x="24818" y="11191"/>
                </a:cubicBezTo>
                <a:lnTo>
                  <a:pt x="24818" y="14036"/>
                </a:lnTo>
                <a:cubicBezTo>
                  <a:pt x="24814" y="14515"/>
                  <a:pt x="24834" y="14997"/>
                  <a:pt x="24751" y="15476"/>
                </a:cubicBezTo>
                <a:cubicBezTo>
                  <a:pt x="24734" y="15571"/>
                  <a:pt x="24739" y="15675"/>
                  <a:pt x="24734" y="15771"/>
                </a:cubicBezTo>
                <a:cubicBezTo>
                  <a:pt x="24722" y="15887"/>
                  <a:pt x="24722" y="16008"/>
                  <a:pt x="24701" y="16120"/>
                </a:cubicBezTo>
                <a:cubicBezTo>
                  <a:pt x="24610" y="16678"/>
                  <a:pt x="24506" y="17235"/>
                  <a:pt x="24356" y="17780"/>
                </a:cubicBezTo>
                <a:cubicBezTo>
                  <a:pt x="24086" y="18737"/>
                  <a:pt x="23690" y="19627"/>
                  <a:pt x="23195" y="20480"/>
                </a:cubicBezTo>
                <a:cubicBezTo>
                  <a:pt x="22734" y="21291"/>
                  <a:pt x="22143" y="22010"/>
                  <a:pt x="21507" y="22693"/>
                </a:cubicBezTo>
                <a:cubicBezTo>
                  <a:pt x="21403" y="22801"/>
                  <a:pt x="21299" y="22905"/>
                  <a:pt x="21182" y="23005"/>
                </a:cubicBezTo>
                <a:cubicBezTo>
                  <a:pt x="20745" y="23383"/>
                  <a:pt x="20304" y="23766"/>
                  <a:pt x="19822" y="24090"/>
                </a:cubicBezTo>
                <a:cubicBezTo>
                  <a:pt x="19310" y="24436"/>
                  <a:pt x="18790" y="24764"/>
                  <a:pt x="18229" y="25018"/>
                </a:cubicBezTo>
                <a:cubicBezTo>
                  <a:pt x="17397" y="25401"/>
                  <a:pt x="16540" y="25704"/>
                  <a:pt x="15633" y="25879"/>
                </a:cubicBezTo>
                <a:cubicBezTo>
                  <a:pt x="14908" y="26019"/>
                  <a:pt x="14184" y="26121"/>
                  <a:pt x="13444" y="26121"/>
                </a:cubicBezTo>
                <a:cubicBezTo>
                  <a:pt x="13415" y="26121"/>
                  <a:pt x="13386" y="26121"/>
                  <a:pt x="13358" y="26120"/>
                </a:cubicBezTo>
                <a:cubicBezTo>
                  <a:pt x="13208" y="26119"/>
                  <a:pt x="13058" y="26118"/>
                  <a:pt x="12908" y="26118"/>
                </a:cubicBezTo>
                <a:cubicBezTo>
                  <a:pt x="12609" y="26118"/>
                  <a:pt x="12309" y="26120"/>
                  <a:pt x="12010" y="26120"/>
                </a:cubicBezTo>
                <a:cubicBezTo>
                  <a:pt x="11427" y="26116"/>
                  <a:pt x="10849" y="26116"/>
                  <a:pt x="10267" y="26037"/>
                </a:cubicBezTo>
                <a:cubicBezTo>
                  <a:pt x="9768" y="25971"/>
                  <a:pt x="9281" y="25891"/>
                  <a:pt x="8798" y="25767"/>
                </a:cubicBezTo>
                <a:cubicBezTo>
                  <a:pt x="7763" y="25500"/>
                  <a:pt x="6781" y="25109"/>
                  <a:pt x="5853" y="24565"/>
                </a:cubicBezTo>
                <a:cubicBezTo>
                  <a:pt x="5063" y="24099"/>
                  <a:pt x="4339" y="23541"/>
                  <a:pt x="3665" y="22921"/>
                </a:cubicBezTo>
                <a:cubicBezTo>
                  <a:pt x="3420" y="22693"/>
                  <a:pt x="3212" y="22435"/>
                  <a:pt x="2987" y="22189"/>
                </a:cubicBezTo>
                <a:cubicBezTo>
                  <a:pt x="2151" y="21270"/>
                  <a:pt x="1519" y="20218"/>
                  <a:pt x="1032" y="19078"/>
                </a:cubicBezTo>
                <a:cubicBezTo>
                  <a:pt x="550" y="17955"/>
                  <a:pt x="250" y="16786"/>
                  <a:pt x="179" y="15559"/>
                </a:cubicBezTo>
                <a:cubicBezTo>
                  <a:pt x="179" y="15513"/>
                  <a:pt x="171" y="15459"/>
                  <a:pt x="159" y="15413"/>
                </a:cubicBezTo>
                <a:cubicBezTo>
                  <a:pt x="138" y="15326"/>
                  <a:pt x="84" y="15272"/>
                  <a:pt x="1" y="15243"/>
                </a:cubicBezTo>
                <a:lnTo>
                  <a:pt x="1" y="22227"/>
                </a:lnTo>
                <a:cubicBezTo>
                  <a:pt x="105" y="22260"/>
                  <a:pt x="159" y="22339"/>
                  <a:pt x="175" y="22443"/>
                </a:cubicBezTo>
                <a:cubicBezTo>
                  <a:pt x="188" y="22497"/>
                  <a:pt x="192" y="22543"/>
                  <a:pt x="192" y="22593"/>
                </a:cubicBezTo>
                <a:cubicBezTo>
                  <a:pt x="209" y="23192"/>
                  <a:pt x="325" y="23778"/>
                  <a:pt x="466" y="24361"/>
                </a:cubicBezTo>
                <a:cubicBezTo>
                  <a:pt x="650" y="25105"/>
                  <a:pt x="899" y="25829"/>
                  <a:pt x="1240" y="26515"/>
                </a:cubicBezTo>
                <a:cubicBezTo>
                  <a:pt x="1565" y="27160"/>
                  <a:pt x="1893" y="27788"/>
                  <a:pt x="2330" y="28362"/>
                </a:cubicBezTo>
                <a:cubicBezTo>
                  <a:pt x="2713" y="28866"/>
                  <a:pt x="3100" y="29365"/>
                  <a:pt x="3557" y="29802"/>
                </a:cubicBezTo>
                <a:cubicBezTo>
                  <a:pt x="3961" y="30193"/>
                  <a:pt x="4389" y="30567"/>
                  <a:pt x="4847" y="30900"/>
                </a:cubicBezTo>
                <a:cubicBezTo>
                  <a:pt x="5999" y="31740"/>
                  <a:pt x="7264" y="32360"/>
                  <a:pt x="8645" y="32718"/>
                </a:cubicBezTo>
                <a:cubicBezTo>
                  <a:pt x="9160" y="32847"/>
                  <a:pt x="9680" y="32951"/>
                  <a:pt x="10213" y="33025"/>
                </a:cubicBezTo>
                <a:cubicBezTo>
                  <a:pt x="10575" y="33071"/>
                  <a:pt x="10941" y="33096"/>
                  <a:pt x="11303" y="33096"/>
                </a:cubicBezTo>
                <a:lnTo>
                  <a:pt x="13445" y="33096"/>
                </a:lnTo>
                <a:cubicBezTo>
                  <a:pt x="13894" y="33096"/>
                  <a:pt x="14339" y="33075"/>
                  <a:pt x="14789" y="33013"/>
                </a:cubicBezTo>
                <a:cubicBezTo>
                  <a:pt x="15496" y="32909"/>
                  <a:pt x="16190" y="32759"/>
                  <a:pt x="16873" y="32543"/>
                </a:cubicBezTo>
                <a:cubicBezTo>
                  <a:pt x="17713" y="32277"/>
                  <a:pt x="18511" y="31902"/>
                  <a:pt x="19269" y="31445"/>
                </a:cubicBezTo>
                <a:cubicBezTo>
                  <a:pt x="19972" y="31025"/>
                  <a:pt x="20604" y="30513"/>
                  <a:pt x="21215" y="29972"/>
                </a:cubicBezTo>
                <a:cubicBezTo>
                  <a:pt x="21635" y="29594"/>
                  <a:pt x="21993" y="29153"/>
                  <a:pt x="22343" y="28708"/>
                </a:cubicBezTo>
                <a:cubicBezTo>
                  <a:pt x="22858" y="28055"/>
                  <a:pt x="23295" y="27352"/>
                  <a:pt x="23657" y="26599"/>
                </a:cubicBezTo>
                <a:cubicBezTo>
                  <a:pt x="24277" y="25309"/>
                  <a:pt x="24672" y="23961"/>
                  <a:pt x="24751" y="22530"/>
                </a:cubicBezTo>
                <a:cubicBezTo>
                  <a:pt x="24755" y="22464"/>
                  <a:pt x="24755" y="22397"/>
                  <a:pt x="24772" y="22335"/>
                </a:cubicBezTo>
                <a:cubicBezTo>
                  <a:pt x="24838" y="22040"/>
                  <a:pt x="24834" y="21740"/>
                  <a:pt x="24834" y="21441"/>
                </a:cubicBezTo>
                <a:lnTo>
                  <a:pt x="24834" y="18150"/>
                </a:lnTo>
                <a:cubicBezTo>
                  <a:pt x="24834" y="17664"/>
                  <a:pt x="24847" y="17185"/>
                  <a:pt x="24938" y="16707"/>
                </a:cubicBezTo>
                <a:cubicBezTo>
                  <a:pt x="25071" y="15991"/>
                  <a:pt x="25221" y="15272"/>
                  <a:pt x="25483" y="14585"/>
                </a:cubicBezTo>
                <a:cubicBezTo>
                  <a:pt x="25845" y="13620"/>
                  <a:pt x="26315" y="12705"/>
                  <a:pt x="26923" y="11861"/>
                </a:cubicBezTo>
                <a:cubicBezTo>
                  <a:pt x="27314" y="11320"/>
                  <a:pt x="27725" y="10800"/>
                  <a:pt x="28204" y="10334"/>
                </a:cubicBezTo>
                <a:cubicBezTo>
                  <a:pt x="28665" y="9881"/>
                  <a:pt x="29165" y="9477"/>
                  <a:pt x="29693" y="9095"/>
                </a:cubicBezTo>
                <a:cubicBezTo>
                  <a:pt x="30392" y="8604"/>
                  <a:pt x="31145" y="8217"/>
                  <a:pt x="31918" y="7876"/>
                </a:cubicBezTo>
                <a:cubicBezTo>
                  <a:pt x="32655" y="7551"/>
                  <a:pt x="33428" y="7356"/>
                  <a:pt x="34206" y="7194"/>
                </a:cubicBezTo>
                <a:cubicBezTo>
                  <a:pt x="34629" y="7109"/>
                  <a:pt x="35064" y="7048"/>
                  <a:pt x="35503" y="7048"/>
                </a:cubicBezTo>
                <a:cubicBezTo>
                  <a:pt x="35517" y="7048"/>
                  <a:pt x="35531" y="7048"/>
                  <a:pt x="35546" y="7048"/>
                </a:cubicBezTo>
                <a:cubicBezTo>
                  <a:pt x="35866" y="7051"/>
                  <a:pt x="36187" y="7052"/>
                  <a:pt x="36508" y="7052"/>
                </a:cubicBezTo>
                <a:cubicBezTo>
                  <a:pt x="37150" y="7052"/>
                  <a:pt x="37793" y="7048"/>
                  <a:pt x="38437" y="7048"/>
                </a:cubicBezTo>
                <a:cubicBezTo>
                  <a:pt x="38886" y="7048"/>
                  <a:pt x="39331" y="7073"/>
                  <a:pt x="39776" y="7148"/>
                </a:cubicBezTo>
                <a:cubicBezTo>
                  <a:pt x="40878" y="7335"/>
                  <a:pt x="41939" y="7651"/>
                  <a:pt x="42954" y="8134"/>
                </a:cubicBezTo>
                <a:cubicBezTo>
                  <a:pt x="43358" y="8325"/>
                  <a:pt x="43745" y="8550"/>
                  <a:pt x="44127" y="8783"/>
                </a:cubicBezTo>
                <a:cubicBezTo>
                  <a:pt x="44622" y="9090"/>
                  <a:pt x="45092" y="9436"/>
                  <a:pt x="45517" y="9835"/>
                </a:cubicBezTo>
                <a:cubicBezTo>
                  <a:pt x="45916" y="10209"/>
                  <a:pt x="46299" y="10609"/>
                  <a:pt x="46681" y="11000"/>
                </a:cubicBezTo>
                <a:cubicBezTo>
                  <a:pt x="46802" y="11112"/>
                  <a:pt x="46902" y="11249"/>
                  <a:pt x="47006" y="11378"/>
                </a:cubicBezTo>
                <a:cubicBezTo>
                  <a:pt x="47638" y="12194"/>
                  <a:pt x="48171" y="13075"/>
                  <a:pt x="48574" y="14032"/>
                </a:cubicBezTo>
                <a:cubicBezTo>
                  <a:pt x="48840" y="14660"/>
                  <a:pt x="49052" y="15305"/>
                  <a:pt x="49194" y="15975"/>
                </a:cubicBezTo>
                <a:cubicBezTo>
                  <a:pt x="49281" y="16403"/>
                  <a:pt x="49348" y="16823"/>
                  <a:pt x="49406" y="17256"/>
                </a:cubicBezTo>
                <a:cubicBezTo>
                  <a:pt x="49452" y="17639"/>
                  <a:pt x="49473" y="18017"/>
                  <a:pt x="49473" y="18400"/>
                </a:cubicBezTo>
                <a:cubicBezTo>
                  <a:pt x="49473" y="19348"/>
                  <a:pt x="49468" y="20297"/>
                  <a:pt x="49473" y="21241"/>
                </a:cubicBezTo>
                <a:cubicBezTo>
                  <a:pt x="49473" y="21794"/>
                  <a:pt x="49481" y="22339"/>
                  <a:pt x="49552" y="22884"/>
                </a:cubicBezTo>
                <a:cubicBezTo>
                  <a:pt x="49631" y="23462"/>
                  <a:pt x="49722" y="24036"/>
                  <a:pt x="49868" y="24598"/>
                </a:cubicBezTo>
                <a:cubicBezTo>
                  <a:pt x="50259" y="26079"/>
                  <a:pt x="50945" y="27414"/>
                  <a:pt x="51864" y="28637"/>
                </a:cubicBezTo>
                <a:cubicBezTo>
                  <a:pt x="52047" y="28874"/>
                  <a:pt x="52239" y="29103"/>
                  <a:pt x="52443" y="29323"/>
                </a:cubicBezTo>
                <a:cubicBezTo>
                  <a:pt x="52863" y="29768"/>
                  <a:pt x="53299" y="30201"/>
                  <a:pt x="53786" y="30588"/>
                </a:cubicBezTo>
                <a:cubicBezTo>
                  <a:pt x="54331" y="31025"/>
                  <a:pt x="54909" y="31407"/>
                  <a:pt x="55525" y="31740"/>
                </a:cubicBezTo>
                <a:cubicBezTo>
                  <a:pt x="56170" y="32089"/>
                  <a:pt x="56844" y="32377"/>
                  <a:pt x="57542" y="32589"/>
                </a:cubicBezTo>
                <a:cubicBezTo>
                  <a:pt x="57846" y="32676"/>
                  <a:pt x="58146" y="32772"/>
                  <a:pt x="58458" y="32834"/>
                </a:cubicBezTo>
                <a:cubicBezTo>
                  <a:pt x="58832" y="32905"/>
                  <a:pt x="59206" y="32980"/>
                  <a:pt x="59589" y="33025"/>
                </a:cubicBezTo>
                <a:cubicBezTo>
                  <a:pt x="59847" y="33055"/>
                  <a:pt x="60113" y="33096"/>
                  <a:pt x="60379" y="33096"/>
                </a:cubicBezTo>
                <a:lnTo>
                  <a:pt x="63221" y="33096"/>
                </a:lnTo>
                <a:cubicBezTo>
                  <a:pt x="63387" y="33092"/>
                  <a:pt x="63553" y="33088"/>
                  <a:pt x="63720" y="33067"/>
                </a:cubicBezTo>
                <a:cubicBezTo>
                  <a:pt x="64082" y="33013"/>
                  <a:pt x="64443" y="32959"/>
                  <a:pt x="64801" y="32901"/>
                </a:cubicBezTo>
                <a:cubicBezTo>
                  <a:pt x="65400" y="32805"/>
                  <a:pt x="65974" y="32634"/>
                  <a:pt x="66536" y="32431"/>
                </a:cubicBezTo>
                <a:cubicBezTo>
                  <a:pt x="67172" y="32198"/>
                  <a:pt x="67796" y="31923"/>
                  <a:pt x="68387" y="31570"/>
                </a:cubicBezTo>
                <a:cubicBezTo>
                  <a:pt x="69127" y="31120"/>
                  <a:pt x="69847" y="30650"/>
                  <a:pt x="70458" y="30026"/>
                </a:cubicBezTo>
                <a:cubicBezTo>
                  <a:pt x="70666" y="29810"/>
                  <a:pt x="70883" y="29598"/>
                  <a:pt x="71095" y="29390"/>
                </a:cubicBezTo>
                <a:cubicBezTo>
                  <a:pt x="71394" y="29099"/>
                  <a:pt x="71656" y="28778"/>
                  <a:pt x="71894" y="28437"/>
                </a:cubicBezTo>
                <a:cubicBezTo>
                  <a:pt x="72089" y="28167"/>
                  <a:pt x="72280" y="27896"/>
                  <a:pt x="72451" y="27614"/>
                </a:cubicBezTo>
                <a:cubicBezTo>
                  <a:pt x="72651" y="27289"/>
                  <a:pt x="72846" y="26956"/>
                  <a:pt x="73008" y="26615"/>
                </a:cubicBezTo>
                <a:cubicBezTo>
                  <a:pt x="73387" y="25817"/>
                  <a:pt x="73682" y="24993"/>
                  <a:pt x="73865" y="24124"/>
                </a:cubicBezTo>
                <a:cubicBezTo>
                  <a:pt x="74015" y="23404"/>
                  <a:pt x="74136" y="22688"/>
                  <a:pt x="74127" y="21948"/>
                </a:cubicBezTo>
                <a:cubicBezTo>
                  <a:pt x="74111" y="21087"/>
                  <a:pt x="74119" y="20218"/>
                  <a:pt x="74127" y="19357"/>
                </a:cubicBezTo>
                <a:cubicBezTo>
                  <a:pt x="74132" y="18758"/>
                  <a:pt x="74090" y="18159"/>
                  <a:pt x="74202" y="17568"/>
                </a:cubicBezTo>
                <a:cubicBezTo>
                  <a:pt x="74198" y="17235"/>
                  <a:pt x="74252" y="16906"/>
                  <a:pt x="74306" y="16578"/>
                </a:cubicBezTo>
                <a:cubicBezTo>
                  <a:pt x="74402" y="16008"/>
                  <a:pt x="74531" y="15438"/>
                  <a:pt x="74722" y="14889"/>
                </a:cubicBezTo>
                <a:cubicBezTo>
                  <a:pt x="75009" y="14057"/>
                  <a:pt x="75355" y="13246"/>
                  <a:pt x="75841" y="12501"/>
                </a:cubicBezTo>
                <a:cubicBezTo>
                  <a:pt x="76107" y="12098"/>
                  <a:pt x="76374" y="11694"/>
                  <a:pt x="76673" y="11316"/>
                </a:cubicBezTo>
                <a:cubicBezTo>
                  <a:pt x="77010" y="10883"/>
                  <a:pt x="77405" y="10505"/>
                  <a:pt x="77792" y="10114"/>
                </a:cubicBezTo>
                <a:cubicBezTo>
                  <a:pt x="78100" y="9810"/>
                  <a:pt x="78437" y="9531"/>
                  <a:pt x="78786" y="9282"/>
                </a:cubicBezTo>
                <a:cubicBezTo>
                  <a:pt x="79502" y="8774"/>
                  <a:pt x="80246" y="8312"/>
                  <a:pt x="81066" y="7967"/>
                </a:cubicBezTo>
                <a:cubicBezTo>
                  <a:pt x="81885" y="7626"/>
                  <a:pt x="82721" y="7356"/>
                  <a:pt x="83591" y="7198"/>
                </a:cubicBezTo>
                <a:cubicBezTo>
                  <a:pt x="84046" y="7117"/>
                  <a:pt x="84509" y="7056"/>
                  <a:pt x="84980" y="7056"/>
                </a:cubicBezTo>
                <a:cubicBezTo>
                  <a:pt x="84995" y="7056"/>
                  <a:pt x="85011" y="7056"/>
                  <a:pt x="85026" y="7056"/>
                </a:cubicBezTo>
                <a:cubicBezTo>
                  <a:pt x="86091" y="7069"/>
                  <a:pt x="87152" y="7065"/>
                  <a:pt x="88216" y="7069"/>
                </a:cubicBezTo>
                <a:cubicBezTo>
                  <a:pt x="88254" y="7069"/>
                  <a:pt x="88292" y="7068"/>
                  <a:pt x="88329" y="7068"/>
                </a:cubicBezTo>
                <a:cubicBezTo>
                  <a:pt x="88443" y="7068"/>
                  <a:pt x="88557" y="7071"/>
                  <a:pt x="88666" y="7090"/>
                </a:cubicBezTo>
                <a:cubicBezTo>
                  <a:pt x="89123" y="7169"/>
                  <a:pt x="89585" y="7231"/>
                  <a:pt x="90038" y="7343"/>
                </a:cubicBezTo>
                <a:cubicBezTo>
                  <a:pt x="91207" y="7647"/>
                  <a:pt x="92314" y="8075"/>
                  <a:pt x="93337" y="8720"/>
                </a:cubicBezTo>
                <a:cubicBezTo>
                  <a:pt x="94086" y="9190"/>
                  <a:pt x="94793" y="9714"/>
                  <a:pt x="95409" y="10355"/>
                </a:cubicBezTo>
                <a:cubicBezTo>
                  <a:pt x="95521" y="10476"/>
                  <a:pt x="95637" y="10588"/>
                  <a:pt x="95758" y="10708"/>
                </a:cubicBezTo>
                <a:cubicBezTo>
                  <a:pt x="96053" y="11004"/>
                  <a:pt x="96307" y="11328"/>
                  <a:pt x="96553" y="11665"/>
                </a:cubicBezTo>
                <a:cubicBezTo>
                  <a:pt x="97185" y="12543"/>
                  <a:pt x="97726" y="13479"/>
                  <a:pt x="98096" y="14502"/>
                </a:cubicBezTo>
                <a:cubicBezTo>
                  <a:pt x="98449" y="15476"/>
                  <a:pt x="98699" y="16470"/>
                  <a:pt x="98761" y="17510"/>
                </a:cubicBezTo>
                <a:cubicBezTo>
                  <a:pt x="98774" y="17630"/>
                  <a:pt x="98795" y="17743"/>
                  <a:pt x="98803" y="17859"/>
                </a:cubicBezTo>
                <a:cubicBezTo>
                  <a:pt x="98820" y="18017"/>
                  <a:pt x="98836" y="18184"/>
                  <a:pt x="98840" y="18350"/>
                </a:cubicBezTo>
                <a:cubicBezTo>
                  <a:pt x="98845" y="18533"/>
                  <a:pt x="98840" y="18716"/>
                  <a:pt x="98840" y="18899"/>
                </a:cubicBezTo>
                <a:cubicBezTo>
                  <a:pt x="98840" y="19993"/>
                  <a:pt x="98840" y="21091"/>
                  <a:pt x="98845" y="22189"/>
                </a:cubicBezTo>
                <a:cubicBezTo>
                  <a:pt x="98845" y="22422"/>
                  <a:pt x="98845" y="22655"/>
                  <a:pt x="98878" y="22884"/>
                </a:cubicBezTo>
                <a:cubicBezTo>
                  <a:pt x="98965" y="23525"/>
                  <a:pt x="99086" y="24165"/>
                  <a:pt x="99261" y="24789"/>
                </a:cubicBezTo>
                <a:cubicBezTo>
                  <a:pt x="99469" y="25525"/>
                  <a:pt x="99743" y="26241"/>
                  <a:pt x="100105" y="26915"/>
                </a:cubicBezTo>
                <a:cubicBezTo>
                  <a:pt x="100421" y="27518"/>
                  <a:pt x="100791" y="28092"/>
                  <a:pt x="101207" y="28633"/>
                </a:cubicBezTo>
                <a:cubicBezTo>
                  <a:pt x="101357" y="28828"/>
                  <a:pt x="101511" y="29028"/>
                  <a:pt x="101686" y="29203"/>
                </a:cubicBezTo>
                <a:cubicBezTo>
                  <a:pt x="102039" y="29573"/>
                  <a:pt x="102405" y="29931"/>
                  <a:pt x="102776" y="30297"/>
                </a:cubicBezTo>
                <a:cubicBezTo>
                  <a:pt x="102875" y="30388"/>
                  <a:pt x="102975" y="30476"/>
                  <a:pt x="103079" y="30559"/>
                </a:cubicBezTo>
                <a:cubicBezTo>
                  <a:pt x="103924" y="31212"/>
                  <a:pt x="104818" y="31778"/>
                  <a:pt x="105808" y="32193"/>
                </a:cubicBezTo>
                <a:cubicBezTo>
                  <a:pt x="106594" y="32522"/>
                  <a:pt x="107393" y="32784"/>
                  <a:pt x="108237" y="32917"/>
                </a:cubicBezTo>
                <a:cubicBezTo>
                  <a:pt x="108516" y="32963"/>
                  <a:pt x="108795" y="32992"/>
                  <a:pt x="109073" y="33046"/>
                </a:cubicBezTo>
                <a:cubicBezTo>
                  <a:pt x="109306" y="33088"/>
                  <a:pt x="109535" y="33104"/>
                  <a:pt x="109768" y="33104"/>
                </a:cubicBezTo>
                <a:lnTo>
                  <a:pt x="112559" y="33104"/>
                </a:lnTo>
                <a:cubicBezTo>
                  <a:pt x="112713" y="33104"/>
                  <a:pt x="112863" y="33104"/>
                  <a:pt x="113009" y="33084"/>
                </a:cubicBezTo>
                <a:cubicBezTo>
                  <a:pt x="113387" y="33030"/>
                  <a:pt x="113770" y="32971"/>
                  <a:pt x="114140" y="32905"/>
                </a:cubicBezTo>
                <a:cubicBezTo>
                  <a:pt x="115176" y="32718"/>
                  <a:pt x="116170" y="32389"/>
                  <a:pt x="117106" y="31906"/>
                </a:cubicBezTo>
                <a:cubicBezTo>
                  <a:pt x="117106" y="29577"/>
                  <a:pt x="117106" y="27252"/>
                  <a:pt x="117131" y="24956"/>
                </a:cubicBezTo>
                <a:lnTo>
                  <a:pt x="117131" y="24956"/>
                </a:lnTo>
                <a:cubicBezTo>
                  <a:pt x="116919" y="25055"/>
                  <a:pt x="116711" y="25151"/>
                  <a:pt x="116499" y="25247"/>
                </a:cubicBezTo>
                <a:cubicBezTo>
                  <a:pt x="115617" y="25617"/>
                  <a:pt x="114710" y="25879"/>
                  <a:pt x="113766" y="26016"/>
                </a:cubicBezTo>
                <a:cubicBezTo>
                  <a:pt x="113286" y="26083"/>
                  <a:pt x="112802" y="26150"/>
                  <a:pt x="112311" y="26150"/>
                </a:cubicBezTo>
                <a:cubicBezTo>
                  <a:pt x="112283" y="26150"/>
                  <a:pt x="112255" y="26150"/>
                  <a:pt x="112227" y="26149"/>
                </a:cubicBezTo>
                <a:cubicBezTo>
                  <a:pt x="111871" y="26145"/>
                  <a:pt x="111514" y="26143"/>
                  <a:pt x="111157" y="26143"/>
                </a:cubicBezTo>
                <a:cubicBezTo>
                  <a:pt x="110800" y="26143"/>
                  <a:pt x="110442" y="26145"/>
                  <a:pt x="110084" y="26149"/>
                </a:cubicBezTo>
                <a:cubicBezTo>
                  <a:pt x="110053" y="26150"/>
                  <a:pt x="110022" y="26150"/>
                  <a:pt x="109991" y="26150"/>
                </a:cubicBezTo>
                <a:cubicBezTo>
                  <a:pt x="109503" y="26150"/>
                  <a:pt x="109022" y="26090"/>
                  <a:pt x="108549" y="26012"/>
                </a:cubicBezTo>
                <a:cubicBezTo>
                  <a:pt x="107360" y="25817"/>
                  <a:pt x="106224" y="25455"/>
                  <a:pt x="105147" y="24910"/>
                </a:cubicBezTo>
                <a:cubicBezTo>
                  <a:pt x="103670" y="24153"/>
                  <a:pt x="102422" y="23134"/>
                  <a:pt x="101382" y="21852"/>
                </a:cubicBezTo>
                <a:cubicBezTo>
                  <a:pt x="100492" y="20754"/>
                  <a:pt x="99822" y="19535"/>
                  <a:pt x="99398" y="18192"/>
                </a:cubicBezTo>
                <a:cubicBezTo>
                  <a:pt x="99061" y="17139"/>
                  <a:pt x="98861" y="16062"/>
                  <a:pt x="98861" y="14956"/>
                </a:cubicBezTo>
                <a:cubicBezTo>
                  <a:pt x="98861" y="13891"/>
                  <a:pt x="98845" y="12830"/>
                  <a:pt x="98861" y="11765"/>
                </a:cubicBezTo>
                <a:cubicBezTo>
                  <a:pt x="98870" y="11195"/>
                  <a:pt x="98803" y="10634"/>
                  <a:pt x="98745" y="10072"/>
                </a:cubicBezTo>
                <a:cubicBezTo>
                  <a:pt x="98670" y="9332"/>
                  <a:pt x="98487" y="8604"/>
                  <a:pt x="98246" y="7888"/>
                </a:cubicBezTo>
                <a:cubicBezTo>
                  <a:pt x="97842" y="6682"/>
                  <a:pt x="97247" y="5575"/>
                  <a:pt x="96474" y="4560"/>
                </a:cubicBezTo>
                <a:cubicBezTo>
                  <a:pt x="95949" y="3870"/>
                  <a:pt x="95342" y="3250"/>
                  <a:pt x="94681" y="2697"/>
                </a:cubicBezTo>
                <a:cubicBezTo>
                  <a:pt x="93745" y="1906"/>
                  <a:pt x="92705" y="1291"/>
                  <a:pt x="91561" y="850"/>
                </a:cubicBezTo>
                <a:cubicBezTo>
                  <a:pt x="90484" y="434"/>
                  <a:pt x="89381" y="147"/>
                  <a:pt x="88221" y="97"/>
                </a:cubicBezTo>
                <a:cubicBezTo>
                  <a:pt x="88137" y="89"/>
                  <a:pt x="88054" y="85"/>
                  <a:pt x="87971" y="68"/>
                </a:cubicBezTo>
                <a:cubicBezTo>
                  <a:pt x="87730" y="22"/>
                  <a:pt x="87480" y="22"/>
                  <a:pt x="87231" y="22"/>
                </a:cubicBezTo>
                <a:lnTo>
                  <a:pt x="86482" y="22"/>
                </a:lnTo>
                <a:cubicBezTo>
                  <a:pt x="86431" y="23"/>
                  <a:pt x="86380" y="23"/>
                  <a:pt x="86329" y="23"/>
                </a:cubicBezTo>
                <a:cubicBezTo>
                  <a:pt x="86204" y="23"/>
                  <a:pt x="86078" y="22"/>
                  <a:pt x="85953" y="22"/>
                </a:cubicBezTo>
                <a:cubicBezTo>
                  <a:pt x="85580" y="22"/>
                  <a:pt x="85209" y="29"/>
                  <a:pt x="84839" y="89"/>
                </a:cubicBezTo>
                <a:cubicBezTo>
                  <a:pt x="84722" y="105"/>
                  <a:pt x="84602" y="101"/>
                  <a:pt x="84489" y="105"/>
                </a:cubicBezTo>
                <a:cubicBezTo>
                  <a:pt x="84389" y="109"/>
                  <a:pt x="84290" y="109"/>
                  <a:pt x="84194" y="126"/>
                </a:cubicBezTo>
                <a:cubicBezTo>
                  <a:pt x="83287" y="263"/>
                  <a:pt x="82397" y="476"/>
                  <a:pt x="81540" y="804"/>
                </a:cubicBezTo>
                <a:cubicBezTo>
                  <a:pt x="80330" y="1266"/>
                  <a:pt x="79227" y="1906"/>
                  <a:pt x="78250" y="2747"/>
                </a:cubicBezTo>
                <a:cubicBezTo>
                  <a:pt x="77272" y="3583"/>
                  <a:pt x="76436" y="4540"/>
                  <a:pt x="75775" y="5659"/>
                </a:cubicBezTo>
                <a:cubicBezTo>
                  <a:pt x="75043" y="6902"/>
                  <a:pt x="74556" y="8238"/>
                  <a:pt x="74319" y="9664"/>
                </a:cubicBezTo>
                <a:cubicBezTo>
                  <a:pt x="74265" y="9989"/>
                  <a:pt x="74256" y="10322"/>
                  <a:pt x="74211" y="10650"/>
                </a:cubicBezTo>
                <a:cubicBezTo>
                  <a:pt x="74148" y="11099"/>
                  <a:pt x="74148" y="11545"/>
                  <a:pt x="74148" y="11994"/>
                </a:cubicBezTo>
                <a:lnTo>
                  <a:pt x="74148" y="13188"/>
                </a:lnTo>
                <a:cubicBezTo>
                  <a:pt x="74148" y="13853"/>
                  <a:pt x="74148" y="14519"/>
                  <a:pt x="74140" y="15184"/>
                </a:cubicBezTo>
                <a:cubicBezTo>
                  <a:pt x="74140" y="15417"/>
                  <a:pt x="74140" y="15654"/>
                  <a:pt x="74111" y="15883"/>
                </a:cubicBezTo>
                <a:cubicBezTo>
                  <a:pt x="74023" y="16540"/>
                  <a:pt x="73899" y="17198"/>
                  <a:pt x="73716" y="17838"/>
                </a:cubicBezTo>
                <a:cubicBezTo>
                  <a:pt x="73516" y="18525"/>
                  <a:pt x="73258" y="19194"/>
                  <a:pt x="72929" y="19827"/>
                </a:cubicBezTo>
                <a:cubicBezTo>
                  <a:pt x="72530" y="20592"/>
                  <a:pt x="72068" y="21324"/>
                  <a:pt x="71507" y="21986"/>
                </a:cubicBezTo>
                <a:cubicBezTo>
                  <a:pt x="71041" y="22530"/>
                  <a:pt x="70538" y="23042"/>
                  <a:pt x="69988" y="23500"/>
                </a:cubicBezTo>
                <a:cubicBezTo>
                  <a:pt x="69514" y="23895"/>
                  <a:pt x="69011" y="24253"/>
                  <a:pt x="68474" y="24556"/>
                </a:cubicBezTo>
                <a:cubicBezTo>
                  <a:pt x="67954" y="24847"/>
                  <a:pt x="67422" y="25126"/>
                  <a:pt x="66860" y="25338"/>
                </a:cubicBezTo>
                <a:cubicBezTo>
                  <a:pt x="66270" y="25563"/>
                  <a:pt x="65666" y="25750"/>
                  <a:pt x="65047" y="25879"/>
                </a:cubicBezTo>
                <a:cubicBezTo>
                  <a:pt x="64427" y="26012"/>
                  <a:pt x="63803" y="26108"/>
                  <a:pt x="63171" y="26120"/>
                </a:cubicBezTo>
                <a:cubicBezTo>
                  <a:pt x="62866" y="26123"/>
                  <a:pt x="62560" y="26124"/>
                  <a:pt x="62255" y="26124"/>
                </a:cubicBezTo>
                <a:cubicBezTo>
                  <a:pt x="61645" y="26124"/>
                  <a:pt x="61035" y="26120"/>
                  <a:pt x="60425" y="26120"/>
                </a:cubicBezTo>
                <a:cubicBezTo>
                  <a:pt x="60288" y="26120"/>
                  <a:pt x="60155" y="26116"/>
                  <a:pt x="60026" y="26099"/>
                </a:cubicBezTo>
                <a:cubicBezTo>
                  <a:pt x="59660" y="26045"/>
                  <a:pt x="59298" y="25995"/>
                  <a:pt x="58936" y="25937"/>
                </a:cubicBezTo>
                <a:cubicBezTo>
                  <a:pt x="57967" y="25783"/>
                  <a:pt x="57035" y="25476"/>
                  <a:pt x="56141" y="25060"/>
                </a:cubicBezTo>
                <a:cubicBezTo>
                  <a:pt x="54859" y="24461"/>
                  <a:pt x="53728" y="23662"/>
                  <a:pt x="52738" y="22651"/>
                </a:cubicBezTo>
                <a:cubicBezTo>
                  <a:pt x="52497" y="22401"/>
                  <a:pt x="52268" y="22135"/>
                  <a:pt x="52047" y="21865"/>
                </a:cubicBezTo>
                <a:cubicBezTo>
                  <a:pt x="51344" y="20991"/>
                  <a:pt x="50770" y="20047"/>
                  <a:pt x="50342" y="19007"/>
                </a:cubicBezTo>
                <a:cubicBezTo>
                  <a:pt x="49984" y="18138"/>
                  <a:pt x="49730" y="17243"/>
                  <a:pt x="49606" y="16320"/>
                </a:cubicBezTo>
                <a:cubicBezTo>
                  <a:pt x="49535" y="15808"/>
                  <a:pt x="49468" y="15301"/>
                  <a:pt x="49473" y="14781"/>
                </a:cubicBezTo>
                <a:cubicBezTo>
                  <a:pt x="49485" y="13703"/>
                  <a:pt x="49473" y="12622"/>
                  <a:pt x="49473" y="11540"/>
                </a:cubicBezTo>
                <a:cubicBezTo>
                  <a:pt x="49468" y="11104"/>
                  <a:pt x="49452" y="10675"/>
                  <a:pt x="49402" y="10247"/>
                </a:cubicBezTo>
                <a:cubicBezTo>
                  <a:pt x="49319" y="9581"/>
                  <a:pt x="49194" y="8928"/>
                  <a:pt x="49011" y="8292"/>
                </a:cubicBezTo>
                <a:cubicBezTo>
                  <a:pt x="48586" y="6778"/>
                  <a:pt x="47842" y="5434"/>
                  <a:pt x="46860" y="4219"/>
                </a:cubicBezTo>
                <a:cubicBezTo>
                  <a:pt x="46744" y="4074"/>
                  <a:pt x="46611" y="3953"/>
                  <a:pt x="46494" y="3807"/>
                </a:cubicBezTo>
                <a:cubicBezTo>
                  <a:pt x="46099" y="3308"/>
                  <a:pt x="45604" y="2909"/>
                  <a:pt x="45117" y="2514"/>
                </a:cubicBezTo>
                <a:cubicBezTo>
                  <a:pt x="44219" y="1790"/>
                  <a:pt x="43220" y="1224"/>
                  <a:pt x="42143" y="808"/>
                </a:cubicBezTo>
                <a:cubicBezTo>
                  <a:pt x="41082" y="397"/>
                  <a:pt x="39988" y="122"/>
                  <a:pt x="38844" y="76"/>
                </a:cubicBezTo>
                <a:cubicBezTo>
                  <a:pt x="38778" y="76"/>
                  <a:pt x="38711" y="68"/>
                  <a:pt x="38649" y="60"/>
                </a:cubicBezTo>
                <a:cubicBezTo>
                  <a:pt x="38359" y="5"/>
                  <a:pt x="38066" y="1"/>
                  <a:pt x="37772" y="1"/>
                </a:cubicBezTo>
                <a:cubicBezTo>
                  <a:pt x="37733" y="1"/>
                  <a:pt x="37694" y="1"/>
                  <a:pt x="37655" y="1"/>
                </a:cubicBezTo>
                <a:cubicBezTo>
                  <a:pt x="37447" y="1"/>
                  <a:pt x="37237" y="3"/>
                  <a:pt x="37026" y="3"/>
                </a:cubicBezTo>
                <a:cubicBezTo>
                  <a:pt x="36921" y="3"/>
                  <a:pt x="36816" y="3"/>
                  <a:pt x="36710" y="1"/>
                </a:cubicBezTo>
                <a:cubicBezTo>
                  <a:pt x="36670" y="1"/>
                  <a:pt x="36630" y="1"/>
                  <a:pt x="365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8"/>
          <p:cNvSpPr/>
          <p:nvPr/>
        </p:nvSpPr>
        <p:spPr>
          <a:xfrm>
            <a:off x="2032197" y="4035233"/>
            <a:ext cx="2402228" cy="679290"/>
          </a:xfrm>
          <a:custGeom>
            <a:avLst/>
            <a:gdLst/>
            <a:ahLst/>
            <a:cxnLst/>
            <a:rect l="l" t="t" r="r" b="b"/>
            <a:pathLst>
              <a:path w="117139" h="33124" extrusionOk="0">
                <a:moveTo>
                  <a:pt x="36354" y="0"/>
                </a:moveTo>
                <a:cubicBezTo>
                  <a:pt x="36029" y="0"/>
                  <a:pt x="35703" y="10"/>
                  <a:pt x="35379" y="69"/>
                </a:cubicBezTo>
                <a:cubicBezTo>
                  <a:pt x="35329" y="82"/>
                  <a:pt x="35279" y="82"/>
                  <a:pt x="35229" y="82"/>
                </a:cubicBezTo>
                <a:cubicBezTo>
                  <a:pt x="34822" y="86"/>
                  <a:pt x="34435" y="156"/>
                  <a:pt x="34044" y="240"/>
                </a:cubicBezTo>
                <a:cubicBezTo>
                  <a:pt x="32754" y="522"/>
                  <a:pt x="31523" y="963"/>
                  <a:pt x="30387" y="1654"/>
                </a:cubicBezTo>
                <a:cubicBezTo>
                  <a:pt x="29360" y="2286"/>
                  <a:pt x="28436" y="3043"/>
                  <a:pt x="27642" y="3950"/>
                </a:cubicBezTo>
                <a:cubicBezTo>
                  <a:pt x="26727" y="4994"/>
                  <a:pt x="26024" y="6180"/>
                  <a:pt x="25537" y="7486"/>
                </a:cubicBezTo>
                <a:cubicBezTo>
                  <a:pt x="25096" y="8659"/>
                  <a:pt x="24830" y="9869"/>
                  <a:pt x="24830" y="11134"/>
                </a:cubicBezTo>
                <a:cubicBezTo>
                  <a:pt x="24826" y="12032"/>
                  <a:pt x="24826" y="12927"/>
                  <a:pt x="24826" y="13829"/>
                </a:cubicBezTo>
                <a:cubicBezTo>
                  <a:pt x="24817" y="14358"/>
                  <a:pt x="24847" y="14890"/>
                  <a:pt x="24755" y="15418"/>
                </a:cubicBezTo>
                <a:cubicBezTo>
                  <a:pt x="24751" y="15452"/>
                  <a:pt x="24751" y="15485"/>
                  <a:pt x="24751" y="15518"/>
                </a:cubicBezTo>
                <a:cubicBezTo>
                  <a:pt x="24747" y="15834"/>
                  <a:pt x="24701" y="16146"/>
                  <a:pt x="24651" y="16458"/>
                </a:cubicBezTo>
                <a:cubicBezTo>
                  <a:pt x="24539" y="17203"/>
                  <a:pt x="24347" y="17927"/>
                  <a:pt x="24085" y="18626"/>
                </a:cubicBezTo>
                <a:cubicBezTo>
                  <a:pt x="23507" y="20177"/>
                  <a:pt x="22625" y="21529"/>
                  <a:pt x="21481" y="22719"/>
                </a:cubicBezTo>
                <a:cubicBezTo>
                  <a:pt x="21415" y="22794"/>
                  <a:pt x="21336" y="22856"/>
                  <a:pt x="21261" y="22923"/>
                </a:cubicBezTo>
                <a:lnTo>
                  <a:pt x="20965" y="23189"/>
                </a:lnTo>
                <a:cubicBezTo>
                  <a:pt x="19967" y="24116"/>
                  <a:pt x="18807" y="24794"/>
                  <a:pt x="17554" y="25310"/>
                </a:cubicBezTo>
                <a:cubicBezTo>
                  <a:pt x="16831" y="25606"/>
                  <a:pt x="16074" y="25809"/>
                  <a:pt x="15304" y="25955"/>
                </a:cubicBezTo>
                <a:cubicBezTo>
                  <a:pt x="14992" y="26009"/>
                  <a:pt x="14676" y="26017"/>
                  <a:pt x="14364" y="26067"/>
                </a:cubicBezTo>
                <a:cubicBezTo>
                  <a:pt x="14098" y="26113"/>
                  <a:pt x="13831" y="26126"/>
                  <a:pt x="13565" y="26126"/>
                </a:cubicBezTo>
                <a:cubicBezTo>
                  <a:pt x="13399" y="26127"/>
                  <a:pt x="13234" y="26127"/>
                  <a:pt x="13068" y="26127"/>
                </a:cubicBezTo>
                <a:cubicBezTo>
                  <a:pt x="12773" y="26127"/>
                  <a:pt x="12478" y="26126"/>
                  <a:pt x="12183" y="26126"/>
                </a:cubicBezTo>
                <a:cubicBezTo>
                  <a:pt x="11913" y="26126"/>
                  <a:pt x="11644" y="26127"/>
                  <a:pt x="11373" y="26130"/>
                </a:cubicBezTo>
                <a:cubicBezTo>
                  <a:pt x="11357" y="26130"/>
                  <a:pt x="11341" y="26130"/>
                  <a:pt x="11326" y="26130"/>
                </a:cubicBezTo>
                <a:cubicBezTo>
                  <a:pt x="10842" y="26130"/>
                  <a:pt x="10359" y="26069"/>
                  <a:pt x="9884" y="25997"/>
                </a:cubicBezTo>
                <a:cubicBezTo>
                  <a:pt x="8066" y="25705"/>
                  <a:pt x="6402" y="25023"/>
                  <a:pt x="4905" y="23946"/>
                </a:cubicBezTo>
                <a:cubicBezTo>
                  <a:pt x="4539" y="23688"/>
                  <a:pt x="4206" y="23384"/>
                  <a:pt x="3865" y="23093"/>
                </a:cubicBezTo>
                <a:cubicBezTo>
                  <a:pt x="3415" y="22715"/>
                  <a:pt x="3037" y="22270"/>
                  <a:pt x="2667" y="21824"/>
                </a:cubicBezTo>
                <a:cubicBezTo>
                  <a:pt x="2159" y="21205"/>
                  <a:pt x="1731" y="20535"/>
                  <a:pt x="1373" y="19819"/>
                </a:cubicBezTo>
                <a:cubicBezTo>
                  <a:pt x="703" y="18476"/>
                  <a:pt x="283" y="17074"/>
                  <a:pt x="183" y="15577"/>
                </a:cubicBezTo>
                <a:cubicBezTo>
                  <a:pt x="183" y="15527"/>
                  <a:pt x="171" y="15477"/>
                  <a:pt x="163" y="15431"/>
                </a:cubicBezTo>
                <a:cubicBezTo>
                  <a:pt x="146" y="15339"/>
                  <a:pt x="84" y="15289"/>
                  <a:pt x="0" y="15256"/>
                </a:cubicBezTo>
                <a:lnTo>
                  <a:pt x="0" y="22240"/>
                </a:lnTo>
                <a:cubicBezTo>
                  <a:pt x="125" y="22286"/>
                  <a:pt x="179" y="22386"/>
                  <a:pt x="183" y="22511"/>
                </a:cubicBezTo>
                <a:cubicBezTo>
                  <a:pt x="192" y="22844"/>
                  <a:pt x="242" y="23172"/>
                  <a:pt x="291" y="23501"/>
                </a:cubicBezTo>
                <a:cubicBezTo>
                  <a:pt x="408" y="24220"/>
                  <a:pt x="595" y="24928"/>
                  <a:pt x="853" y="25614"/>
                </a:cubicBezTo>
                <a:cubicBezTo>
                  <a:pt x="1202" y="26537"/>
                  <a:pt x="1648" y="27403"/>
                  <a:pt x="2222" y="28210"/>
                </a:cubicBezTo>
                <a:cubicBezTo>
                  <a:pt x="2642" y="28809"/>
                  <a:pt x="3091" y="29387"/>
                  <a:pt x="3632" y="29886"/>
                </a:cubicBezTo>
                <a:cubicBezTo>
                  <a:pt x="4073" y="30285"/>
                  <a:pt x="4530" y="30668"/>
                  <a:pt x="5017" y="31017"/>
                </a:cubicBezTo>
                <a:cubicBezTo>
                  <a:pt x="5549" y="31392"/>
                  <a:pt x="6111" y="31708"/>
                  <a:pt x="6693" y="31999"/>
                </a:cubicBezTo>
                <a:cubicBezTo>
                  <a:pt x="6972" y="32141"/>
                  <a:pt x="7276" y="32245"/>
                  <a:pt x="7567" y="32365"/>
                </a:cubicBezTo>
                <a:cubicBezTo>
                  <a:pt x="8216" y="32631"/>
                  <a:pt x="8886" y="32810"/>
                  <a:pt x="9580" y="32923"/>
                </a:cubicBezTo>
                <a:cubicBezTo>
                  <a:pt x="9859" y="32964"/>
                  <a:pt x="10142" y="32993"/>
                  <a:pt x="10416" y="33047"/>
                </a:cubicBezTo>
                <a:cubicBezTo>
                  <a:pt x="10628" y="33081"/>
                  <a:pt x="10841" y="33101"/>
                  <a:pt x="11061" y="33101"/>
                </a:cubicBezTo>
                <a:lnTo>
                  <a:pt x="13906" y="33101"/>
                </a:lnTo>
                <a:cubicBezTo>
                  <a:pt x="14039" y="33101"/>
                  <a:pt x="14177" y="33101"/>
                  <a:pt x="14306" y="33081"/>
                </a:cubicBezTo>
                <a:cubicBezTo>
                  <a:pt x="14655" y="33035"/>
                  <a:pt x="14996" y="32973"/>
                  <a:pt x="15341" y="32927"/>
                </a:cubicBezTo>
                <a:cubicBezTo>
                  <a:pt x="16444" y="32769"/>
                  <a:pt x="17463" y="32382"/>
                  <a:pt x="18453" y="31903"/>
                </a:cubicBezTo>
                <a:cubicBezTo>
                  <a:pt x="18919" y="31679"/>
                  <a:pt x="19364" y="31417"/>
                  <a:pt x="19784" y="31117"/>
                </a:cubicBezTo>
                <a:cubicBezTo>
                  <a:pt x="20030" y="30938"/>
                  <a:pt x="20275" y="30768"/>
                  <a:pt x="20504" y="30576"/>
                </a:cubicBezTo>
                <a:cubicBezTo>
                  <a:pt x="20824" y="30310"/>
                  <a:pt x="21148" y="30052"/>
                  <a:pt x="21440" y="29753"/>
                </a:cubicBezTo>
                <a:cubicBezTo>
                  <a:pt x="21760" y="29420"/>
                  <a:pt x="22064" y="29067"/>
                  <a:pt x="22355" y="28705"/>
                </a:cubicBezTo>
                <a:cubicBezTo>
                  <a:pt x="22875" y="28056"/>
                  <a:pt x="23312" y="27349"/>
                  <a:pt x="23669" y="26591"/>
                </a:cubicBezTo>
                <a:cubicBezTo>
                  <a:pt x="24289" y="25289"/>
                  <a:pt x="24688" y="23925"/>
                  <a:pt x="24755" y="22473"/>
                </a:cubicBezTo>
                <a:cubicBezTo>
                  <a:pt x="24763" y="22390"/>
                  <a:pt x="24767" y="22307"/>
                  <a:pt x="24784" y="22224"/>
                </a:cubicBezTo>
                <a:cubicBezTo>
                  <a:pt x="24838" y="21962"/>
                  <a:pt x="24838" y="21695"/>
                  <a:pt x="24838" y="21429"/>
                </a:cubicBezTo>
                <a:cubicBezTo>
                  <a:pt x="24838" y="20352"/>
                  <a:pt x="24847" y="19270"/>
                  <a:pt x="24838" y="18189"/>
                </a:cubicBezTo>
                <a:cubicBezTo>
                  <a:pt x="24834" y="17690"/>
                  <a:pt x="24859" y="17199"/>
                  <a:pt x="24951" y="16704"/>
                </a:cubicBezTo>
                <a:cubicBezTo>
                  <a:pt x="25075" y="16017"/>
                  <a:pt x="25221" y="15331"/>
                  <a:pt x="25458" y="14674"/>
                </a:cubicBezTo>
                <a:cubicBezTo>
                  <a:pt x="25878" y="13530"/>
                  <a:pt x="26452" y="12465"/>
                  <a:pt x="27197" y="11492"/>
                </a:cubicBezTo>
                <a:cubicBezTo>
                  <a:pt x="27396" y="11230"/>
                  <a:pt x="27604" y="10968"/>
                  <a:pt x="27833" y="10730"/>
                </a:cubicBezTo>
                <a:cubicBezTo>
                  <a:pt x="28237" y="10306"/>
                  <a:pt x="28653" y="9903"/>
                  <a:pt x="29110" y="9537"/>
                </a:cubicBezTo>
                <a:cubicBezTo>
                  <a:pt x="29776" y="9008"/>
                  <a:pt x="30487" y="8547"/>
                  <a:pt x="31253" y="8176"/>
                </a:cubicBezTo>
                <a:cubicBezTo>
                  <a:pt x="32151" y="7740"/>
                  <a:pt x="33091" y="7407"/>
                  <a:pt x="34081" y="7228"/>
                </a:cubicBezTo>
                <a:cubicBezTo>
                  <a:pt x="34260" y="7199"/>
                  <a:pt x="34439" y="7174"/>
                  <a:pt x="34622" y="7141"/>
                </a:cubicBezTo>
                <a:cubicBezTo>
                  <a:pt x="35175" y="7049"/>
                  <a:pt x="35745" y="7020"/>
                  <a:pt x="36307" y="6991"/>
                </a:cubicBezTo>
                <a:cubicBezTo>
                  <a:pt x="36549" y="6976"/>
                  <a:pt x="36792" y="6970"/>
                  <a:pt x="37035" y="6970"/>
                </a:cubicBezTo>
                <a:cubicBezTo>
                  <a:pt x="37340" y="6970"/>
                  <a:pt x="37645" y="6979"/>
                  <a:pt x="37950" y="6991"/>
                </a:cubicBezTo>
                <a:cubicBezTo>
                  <a:pt x="38449" y="7007"/>
                  <a:pt x="38940" y="7082"/>
                  <a:pt x="39439" y="7095"/>
                </a:cubicBezTo>
                <a:cubicBezTo>
                  <a:pt x="39472" y="7095"/>
                  <a:pt x="39510" y="7103"/>
                  <a:pt x="39539" y="7111"/>
                </a:cubicBezTo>
                <a:cubicBezTo>
                  <a:pt x="40050" y="7182"/>
                  <a:pt x="40554" y="7303"/>
                  <a:pt x="41053" y="7428"/>
                </a:cubicBezTo>
                <a:cubicBezTo>
                  <a:pt x="42060" y="7681"/>
                  <a:pt x="42996" y="8118"/>
                  <a:pt x="43890" y="8634"/>
                </a:cubicBezTo>
                <a:cubicBezTo>
                  <a:pt x="44672" y="9087"/>
                  <a:pt x="45362" y="9657"/>
                  <a:pt x="46028" y="10260"/>
                </a:cubicBezTo>
                <a:cubicBezTo>
                  <a:pt x="46090" y="10319"/>
                  <a:pt x="46149" y="10377"/>
                  <a:pt x="46207" y="10439"/>
                </a:cubicBezTo>
                <a:cubicBezTo>
                  <a:pt x="46444" y="10714"/>
                  <a:pt x="46694" y="10980"/>
                  <a:pt x="46922" y="11263"/>
                </a:cubicBezTo>
                <a:cubicBezTo>
                  <a:pt x="47417" y="11866"/>
                  <a:pt x="47833" y="12527"/>
                  <a:pt x="48212" y="13214"/>
                </a:cubicBezTo>
                <a:cubicBezTo>
                  <a:pt x="48312" y="13393"/>
                  <a:pt x="48395" y="13572"/>
                  <a:pt x="48474" y="13755"/>
                </a:cubicBezTo>
                <a:cubicBezTo>
                  <a:pt x="48582" y="14017"/>
                  <a:pt x="48686" y="14279"/>
                  <a:pt x="48790" y="14541"/>
                </a:cubicBezTo>
                <a:cubicBezTo>
                  <a:pt x="48961" y="14973"/>
                  <a:pt x="49081" y="15423"/>
                  <a:pt x="49185" y="15876"/>
                </a:cubicBezTo>
                <a:cubicBezTo>
                  <a:pt x="49289" y="16329"/>
                  <a:pt x="49360" y="16787"/>
                  <a:pt x="49418" y="17249"/>
                </a:cubicBezTo>
                <a:cubicBezTo>
                  <a:pt x="49464" y="17644"/>
                  <a:pt x="49485" y="18039"/>
                  <a:pt x="49485" y="18438"/>
                </a:cubicBezTo>
                <a:cubicBezTo>
                  <a:pt x="49485" y="19391"/>
                  <a:pt x="49481" y="20339"/>
                  <a:pt x="49485" y="21284"/>
                </a:cubicBezTo>
                <a:cubicBezTo>
                  <a:pt x="49493" y="21816"/>
                  <a:pt x="49464" y="22349"/>
                  <a:pt x="49576" y="22877"/>
                </a:cubicBezTo>
                <a:cubicBezTo>
                  <a:pt x="49580" y="22906"/>
                  <a:pt x="49580" y="22943"/>
                  <a:pt x="49580" y="22973"/>
                </a:cubicBezTo>
                <a:cubicBezTo>
                  <a:pt x="49605" y="23355"/>
                  <a:pt x="49680" y="23730"/>
                  <a:pt x="49763" y="24104"/>
                </a:cubicBezTo>
                <a:cubicBezTo>
                  <a:pt x="50038" y="25364"/>
                  <a:pt x="50521" y="26546"/>
                  <a:pt x="51203" y="27644"/>
                </a:cubicBezTo>
                <a:cubicBezTo>
                  <a:pt x="51598" y="28276"/>
                  <a:pt x="52039" y="28879"/>
                  <a:pt x="52555" y="29428"/>
                </a:cubicBezTo>
                <a:cubicBezTo>
                  <a:pt x="52937" y="29836"/>
                  <a:pt x="53345" y="30231"/>
                  <a:pt x="53790" y="30581"/>
                </a:cubicBezTo>
                <a:cubicBezTo>
                  <a:pt x="54289" y="30972"/>
                  <a:pt x="54809" y="31334"/>
                  <a:pt x="55362" y="31641"/>
                </a:cubicBezTo>
                <a:cubicBezTo>
                  <a:pt x="56469" y="32265"/>
                  <a:pt x="57654" y="32694"/>
                  <a:pt x="58907" y="32927"/>
                </a:cubicBezTo>
                <a:cubicBezTo>
                  <a:pt x="59185" y="32977"/>
                  <a:pt x="59468" y="32989"/>
                  <a:pt x="59747" y="33039"/>
                </a:cubicBezTo>
                <a:cubicBezTo>
                  <a:pt x="60042" y="33097"/>
                  <a:pt x="60338" y="33110"/>
                  <a:pt x="60641" y="33110"/>
                </a:cubicBezTo>
                <a:cubicBezTo>
                  <a:pt x="61160" y="33110"/>
                  <a:pt x="61682" y="33106"/>
                  <a:pt x="62203" y="33106"/>
                </a:cubicBezTo>
                <a:cubicBezTo>
                  <a:pt x="62464" y="33106"/>
                  <a:pt x="62724" y="33107"/>
                  <a:pt x="62983" y="33110"/>
                </a:cubicBezTo>
                <a:cubicBezTo>
                  <a:pt x="62996" y="33110"/>
                  <a:pt x="63009" y="33110"/>
                  <a:pt x="63022" y="33110"/>
                </a:cubicBezTo>
                <a:cubicBezTo>
                  <a:pt x="63545" y="33110"/>
                  <a:pt x="64057" y="33029"/>
                  <a:pt x="64572" y="32952"/>
                </a:cubicBezTo>
                <a:cubicBezTo>
                  <a:pt x="65267" y="32852"/>
                  <a:pt x="65932" y="32652"/>
                  <a:pt x="66594" y="32415"/>
                </a:cubicBezTo>
                <a:cubicBezTo>
                  <a:pt x="67384" y="32136"/>
                  <a:pt x="68120" y="31762"/>
                  <a:pt x="68828" y="31321"/>
                </a:cubicBezTo>
                <a:cubicBezTo>
                  <a:pt x="69568" y="30864"/>
                  <a:pt x="70221" y="30302"/>
                  <a:pt x="70837" y="29686"/>
                </a:cubicBezTo>
                <a:cubicBezTo>
                  <a:pt x="71465" y="29058"/>
                  <a:pt x="72006" y="28372"/>
                  <a:pt x="72467" y="27619"/>
                </a:cubicBezTo>
                <a:cubicBezTo>
                  <a:pt x="72667" y="27290"/>
                  <a:pt x="72871" y="26962"/>
                  <a:pt x="73025" y="26612"/>
                </a:cubicBezTo>
                <a:cubicBezTo>
                  <a:pt x="73399" y="25797"/>
                  <a:pt x="73715" y="24957"/>
                  <a:pt x="73898" y="24071"/>
                </a:cubicBezTo>
                <a:cubicBezTo>
                  <a:pt x="74044" y="23355"/>
                  <a:pt x="74152" y="22636"/>
                  <a:pt x="74144" y="21899"/>
                </a:cubicBezTo>
                <a:cubicBezTo>
                  <a:pt x="74127" y="20968"/>
                  <a:pt x="74144" y="20036"/>
                  <a:pt x="74144" y="19104"/>
                </a:cubicBezTo>
                <a:cubicBezTo>
                  <a:pt x="74144" y="18605"/>
                  <a:pt x="74110" y="18106"/>
                  <a:pt x="74214" y="17615"/>
                </a:cubicBezTo>
                <a:cubicBezTo>
                  <a:pt x="74223" y="17582"/>
                  <a:pt x="74223" y="17544"/>
                  <a:pt x="74223" y="17515"/>
                </a:cubicBezTo>
                <a:cubicBezTo>
                  <a:pt x="74223" y="17211"/>
                  <a:pt x="74269" y="16920"/>
                  <a:pt x="74318" y="16625"/>
                </a:cubicBezTo>
                <a:cubicBezTo>
                  <a:pt x="74435" y="15934"/>
                  <a:pt x="74597" y="15252"/>
                  <a:pt x="74838" y="14599"/>
                </a:cubicBezTo>
                <a:cubicBezTo>
                  <a:pt x="75408" y="13052"/>
                  <a:pt x="76244" y="11666"/>
                  <a:pt x="77426" y="10502"/>
                </a:cubicBezTo>
                <a:lnTo>
                  <a:pt x="77742" y="10181"/>
                </a:lnTo>
                <a:cubicBezTo>
                  <a:pt x="78154" y="9774"/>
                  <a:pt x="78603" y="9403"/>
                  <a:pt x="79090" y="9079"/>
                </a:cubicBezTo>
                <a:cubicBezTo>
                  <a:pt x="79410" y="8871"/>
                  <a:pt x="79734" y="8671"/>
                  <a:pt x="80059" y="8472"/>
                </a:cubicBezTo>
                <a:cubicBezTo>
                  <a:pt x="80720" y="8077"/>
                  <a:pt x="81432" y="7802"/>
                  <a:pt x="82160" y="7561"/>
                </a:cubicBezTo>
                <a:cubicBezTo>
                  <a:pt x="82763" y="7365"/>
                  <a:pt x="83378" y="7228"/>
                  <a:pt x="84007" y="7141"/>
                </a:cubicBezTo>
                <a:cubicBezTo>
                  <a:pt x="84601" y="7062"/>
                  <a:pt x="85192" y="7020"/>
                  <a:pt x="85791" y="6991"/>
                </a:cubicBezTo>
                <a:cubicBezTo>
                  <a:pt x="85919" y="6983"/>
                  <a:pt x="86047" y="6980"/>
                  <a:pt x="86175" y="6980"/>
                </a:cubicBezTo>
                <a:cubicBezTo>
                  <a:pt x="86380" y="6980"/>
                  <a:pt x="86585" y="6987"/>
                  <a:pt x="86789" y="6987"/>
                </a:cubicBezTo>
                <a:cubicBezTo>
                  <a:pt x="86902" y="6987"/>
                  <a:pt x="87016" y="6985"/>
                  <a:pt x="87129" y="6985"/>
                </a:cubicBezTo>
                <a:cubicBezTo>
                  <a:pt x="87412" y="6985"/>
                  <a:pt x="87697" y="6994"/>
                  <a:pt x="87979" y="7053"/>
                </a:cubicBezTo>
                <a:cubicBezTo>
                  <a:pt x="88033" y="7062"/>
                  <a:pt x="88079" y="7062"/>
                  <a:pt x="88129" y="7062"/>
                </a:cubicBezTo>
                <a:cubicBezTo>
                  <a:pt x="88141" y="7061"/>
                  <a:pt x="88154" y="7061"/>
                  <a:pt x="88166" y="7061"/>
                </a:cubicBezTo>
                <a:cubicBezTo>
                  <a:pt x="88523" y="7061"/>
                  <a:pt x="88869" y="7118"/>
                  <a:pt x="89223" y="7174"/>
                </a:cubicBezTo>
                <a:cubicBezTo>
                  <a:pt x="89863" y="7270"/>
                  <a:pt x="90492" y="7432"/>
                  <a:pt x="91103" y="7644"/>
                </a:cubicBezTo>
                <a:cubicBezTo>
                  <a:pt x="91860" y="7906"/>
                  <a:pt x="92588" y="8235"/>
                  <a:pt x="93266" y="8659"/>
                </a:cubicBezTo>
                <a:cubicBezTo>
                  <a:pt x="93869" y="9037"/>
                  <a:pt x="94464" y="9441"/>
                  <a:pt x="94988" y="9928"/>
                </a:cubicBezTo>
                <a:cubicBezTo>
                  <a:pt x="95471" y="10381"/>
                  <a:pt x="95941" y="10855"/>
                  <a:pt x="96357" y="11375"/>
                </a:cubicBezTo>
                <a:cubicBezTo>
                  <a:pt x="97027" y="12211"/>
                  <a:pt x="97551" y="13131"/>
                  <a:pt x="97975" y="14112"/>
                </a:cubicBezTo>
                <a:cubicBezTo>
                  <a:pt x="98229" y="14715"/>
                  <a:pt x="98403" y="15335"/>
                  <a:pt x="98549" y="15972"/>
                </a:cubicBezTo>
                <a:cubicBezTo>
                  <a:pt x="98670" y="16471"/>
                  <a:pt x="98769" y="16974"/>
                  <a:pt x="98778" y="17494"/>
                </a:cubicBezTo>
                <a:cubicBezTo>
                  <a:pt x="98786" y="17577"/>
                  <a:pt x="98790" y="17661"/>
                  <a:pt x="98807" y="17744"/>
                </a:cubicBezTo>
                <a:cubicBezTo>
                  <a:pt x="98869" y="18018"/>
                  <a:pt x="98861" y="18305"/>
                  <a:pt x="98861" y="18584"/>
                </a:cubicBezTo>
                <a:lnTo>
                  <a:pt x="98861" y="19932"/>
                </a:lnTo>
                <a:cubicBezTo>
                  <a:pt x="98869" y="20726"/>
                  <a:pt x="98869" y="21529"/>
                  <a:pt x="98873" y="22324"/>
                </a:cubicBezTo>
                <a:cubicBezTo>
                  <a:pt x="98878" y="22527"/>
                  <a:pt x="98882" y="22723"/>
                  <a:pt x="98911" y="22923"/>
                </a:cubicBezTo>
                <a:cubicBezTo>
                  <a:pt x="98957" y="23251"/>
                  <a:pt x="99015" y="23576"/>
                  <a:pt x="99081" y="23904"/>
                </a:cubicBezTo>
                <a:cubicBezTo>
                  <a:pt x="99244" y="24674"/>
                  <a:pt x="99464" y="25418"/>
                  <a:pt x="99772" y="26142"/>
                </a:cubicBezTo>
                <a:cubicBezTo>
                  <a:pt x="99972" y="26604"/>
                  <a:pt x="100205" y="27041"/>
                  <a:pt x="100454" y="27473"/>
                </a:cubicBezTo>
                <a:cubicBezTo>
                  <a:pt x="100804" y="28081"/>
                  <a:pt x="101203" y="28651"/>
                  <a:pt x="101677" y="29166"/>
                </a:cubicBezTo>
                <a:cubicBezTo>
                  <a:pt x="102168" y="29707"/>
                  <a:pt x="102680" y="30227"/>
                  <a:pt x="103262" y="30680"/>
                </a:cubicBezTo>
                <a:cubicBezTo>
                  <a:pt x="103674" y="30997"/>
                  <a:pt x="104094" y="31300"/>
                  <a:pt x="104539" y="31550"/>
                </a:cubicBezTo>
                <a:cubicBezTo>
                  <a:pt x="105300" y="31974"/>
                  <a:pt x="106074" y="32349"/>
                  <a:pt x="106910" y="32594"/>
                </a:cubicBezTo>
                <a:cubicBezTo>
                  <a:pt x="107243" y="32694"/>
                  <a:pt x="107576" y="32798"/>
                  <a:pt x="107921" y="32864"/>
                </a:cubicBezTo>
                <a:cubicBezTo>
                  <a:pt x="108312" y="32943"/>
                  <a:pt x="108707" y="32997"/>
                  <a:pt x="109102" y="33052"/>
                </a:cubicBezTo>
                <a:cubicBezTo>
                  <a:pt x="109448" y="33097"/>
                  <a:pt x="109797" y="33118"/>
                  <a:pt x="110146" y="33118"/>
                </a:cubicBezTo>
                <a:cubicBezTo>
                  <a:pt x="110543" y="33118"/>
                  <a:pt x="110943" y="33115"/>
                  <a:pt x="111343" y="33115"/>
                </a:cubicBezTo>
                <a:cubicBezTo>
                  <a:pt x="111643" y="33115"/>
                  <a:pt x="111943" y="33117"/>
                  <a:pt x="112243" y="33122"/>
                </a:cubicBezTo>
                <a:cubicBezTo>
                  <a:pt x="112286" y="33123"/>
                  <a:pt x="112330" y="33124"/>
                  <a:pt x="112373" y="33124"/>
                </a:cubicBezTo>
                <a:cubicBezTo>
                  <a:pt x="112862" y="33124"/>
                  <a:pt x="113350" y="33061"/>
                  <a:pt x="113828" y="32985"/>
                </a:cubicBezTo>
                <a:cubicBezTo>
                  <a:pt x="114984" y="32802"/>
                  <a:pt x="116095" y="32453"/>
                  <a:pt x="117139" y="31924"/>
                </a:cubicBezTo>
                <a:cubicBezTo>
                  <a:pt x="117139" y="29595"/>
                  <a:pt x="117139" y="27270"/>
                  <a:pt x="117126" y="24919"/>
                </a:cubicBezTo>
                <a:cubicBezTo>
                  <a:pt x="117081" y="24940"/>
                  <a:pt x="117039" y="24961"/>
                  <a:pt x="116993" y="24982"/>
                </a:cubicBezTo>
                <a:cubicBezTo>
                  <a:pt x="116253" y="25339"/>
                  <a:pt x="115492" y="25614"/>
                  <a:pt x="114693" y="25797"/>
                </a:cubicBezTo>
                <a:cubicBezTo>
                  <a:pt x="113835" y="25990"/>
                  <a:pt x="112962" y="26115"/>
                  <a:pt x="112078" y="26115"/>
                </a:cubicBezTo>
                <a:cubicBezTo>
                  <a:pt x="112011" y="26115"/>
                  <a:pt x="111944" y="26115"/>
                  <a:pt x="111877" y="26113"/>
                </a:cubicBezTo>
                <a:cubicBezTo>
                  <a:pt x="111773" y="26112"/>
                  <a:pt x="111668" y="26111"/>
                  <a:pt x="111564" y="26111"/>
                </a:cubicBezTo>
                <a:cubicBezTo>
                  <a:pt x="111354" y="26111"/>
                  <a:pt x="111143" y="26113"/>
                  <a:pt x="110933" y="26113"/>
                </a:cubicBezTo>
                <a:cubicBezTo>
                  <a:pt x="110799" y="26113"/>
                  <a:pt x="110665" y="26114"/>
                  <a:pt x="110531" y="26114"/>
                </a:cubicBezTo>
                <a:cubicBezTo>
                  <a:pt x="110018" y="26114"/>
                  <a:pt x="109501" y="26106"/>
                  <a:pt x="108990" y="26030"/>
                </a:cubicBezTo>
                <a:cubicBezTo>
                  <a:pt x="108628" y="25980"/>
                  <a:pt x="108270" y="25934"/>
                  <a:pt x="107908" y="25855"/>
                </a:cubicBezTo>
                <a:cubicBezTo>
                  <a:pt x="106931" y="25647"/>
                  <a:pt x="105995" y="25302"/>
                  <a:pt x="105101" y="24853"/>
                </a:cubicBezTo>
                <a:cubicBezTo>
                  <a:pt x="103749" y="24171"/>
                  <a:pt x="102588" y="23235"/>
                  <a:pt x="101602" y="22091"/>
                </a:cubicBezTo>
                <a:cubicBezTo>
                  <a:pt x="100878" y="21259"/>
                  <a:pt x="100296" y="20327"/>
                  <a:pt x="99851" y="19320"/>
                </a:cubicBezTo>
                <a:cubicBezTo>
                  <a:pt x="99215" y="17889"/>
                  <a:pt x="98861" y="16396"/>
                  <a:pt x="98861" y="14828"/>
                </a:cubicBezTo>
                <a:cubicBezTo>
                  <a:pt x="98861" y="13730"/>
                  <a:pt x="98861" y="12631"/>
                  <a:pt x="98857" y="11533"/>
                </a:cubicBezTo>
                <a:cubicBezTo>
                  <a:pt x="98853" y="11338"/>
                  <a:pt x="98849" y="11134"/>
                  <a:pt x="98832" y="10938"/>
                </a:cubicBezTo>
                <a:cubicBezTo>
                  <a:pt x="98819" y="10722"/>
                  <a:pt x="98794" y="10506"/>
                  <a:pt x="98774" y="10294"/>
                </a:cubicBezTo>
                <a:cubicBezTo>
                  <a:pt x="98765" y="10173"/>
                  <a:pt x="98753" y="10057"/>
                  <a:pt x="98736" y="9944"/>
                </a:cubicBezTo>
                <a:cubicBezTo>
                  <a:pt x="98653" y="9387"/>
                  <a:pt x="98528" y="8838"/>
                  <a:pt x="98378" y="8289"/>
                </a:cubicBezTo>
                <a:cubicBezTo>
                  <a:pt x="98233" y="7777"/>
                  <a:pt x="98050" y="7278"/>
                  <a:pt x="97829" y="6791"/>
                </a:cubicBezTo>
                <a:cubicBezTo>
                  <a:pt x="97447" y="5959"/>
                  <a:pt x="96981" y="5181"/>
                  <a:pt x="96415" y="4453"/>
                </a:cubicBezTo>
                <a:cubicBezTo>
                  <a:pt x="95908" y="3809"/>
                  <a:pt x="95338" y="3226"/>
                  <a:pt x="94718" y="2702"/>
                </a:cubicBezTo>
                <a:cubicBezTo>
                  <a:pt x="93774" y="1899"/>
                  <a:pt x="92717" y="1275"/>
                  <a:pt x="91561" y="822"/>
                </a:cubicBezTo>
                <a:cubicBezTo>
                  <a:pt x="90521" y="418"/>
                  <a:pt x="89447" y="144"/>
                  <a:pt x="88324" y="82"/>
                </a:cubicBezTo>
                <a:cubicBezTo>
                  <a:pt x="88254" y="73"/>
                  <a:pt x="88187" y="69"/>
                  <a:pt x="88125" y="61"/>
                </a:cubicBezTo>
                <a:cubicBezTo>
                  <a:pt x="87864" y="6"/>
                  <a:pt x="87603" y="2"/>
                  <a:pt x="87337" y="2"/>
                </a:cubicBezTo>
                <a:cubicBezTo>
                  <a:pt x="87302" y="2"/>
                  <a:pt x="87266" y="2"/>
                  <a:pt x="87230" y="2"/>
                </a:cubicBezTo>
                <a:lnTo>
                  <a:pt x="86082" y="2"/>
                </a:lnTo>
                <a:cubicBezTo>
                  <a:pt x="86030" y="3"/>
                  <a:pt x="85977" y="3"/>
                  <a:pt x="85924" y="3"/>
                </a:cubicBezTo>
                <a:cubicBezTo>
                  <a:pt x="85862" y="3"/>
                  <a:pt x="85799" y="3"/>
                  <a:pt x="85737" y="3"/>
                </a:cubicBezTo>
                <a:cubicBezTo>
                  <a:pt x="85418" y="3"/>
                  <a:pt x="85100" y="8"/>
                  <a:pt x="84789" y="69"/>
                </a:cubicBezTo>
                <a:cubicBezTo>
                  <a:pt x="84734" y="82"/>
                  <a:pt x="84689" y="82"/>
                  <a:pt x="84635" y="82"/>
                </a:cubicBezTo>
                <a:cubicBezTo>
                  <a:pt x="84052" y="102"/>
                  <a:pt x="83482" y="215"/>
                  <a:pt x="82917" y="352"/>
                </a:cubicBezTo>
                <a:cubicBezTo>
                  <a:pt x="81760" y="631"/>
                  <a:pt x="80679" y="1088"/>
                  <a:pt x="79660" y="1708"/>
                </a:cubicBezTo>
                <a:cubicBezTo>
                  <a:pt x="78570" y="2369"/>
                  <a:pt x="77634" y="3210"/>
                  <a:pt x="76810" y="4179"/>
                </a:cubicBezTo>
                <a:cubicBezTo>
                  <a:pt x="75978" y="5161"/>
                  <a:pt x="75338" y="6267"/>
                  <a:pt x="74892" y="7478"/>
                </a:cubicBezTo>
                <a:cubicBezTo>
                  <a:pt x="74535" y="8468"/>
                  <a:pt x="74277" y="9483"/>
                  <a:pt x="74223" y="10535"/>
                </a:cubicBezTo>
                <a:cubicBezTo>
                  <a:pt x="74214" y="10606"/>
                  <a:pt x="74210" y="10672"/>
                  <a:pt x="74202" y="10735"/>
                </a:cubicBezTo>
                <a:cubicBezTo>
                  <a:pt x="74144" y="11030"/>
                  <a:pt x="74144" y="11325"/>
                  <a:pt x="74144" y="11629"/>
                </a:cubicBezTo>
                <a:cubicBezTo>
                  <a:pt x="74144" y="12756"/>
                  <a:pt x="74140" y="13892"/>
                  <a:pt x="74144" y="15019"/>
                </a:cubicBezTo>
                <a:cubicBezTo>
                  <a:pt x="74148" y="15539"/>
                  <a:pt x="74081" y="16047"/>
                  <a:pt x="73998" y="16558"/>
                </a:cubicBezTo>
                <a:cubicBezTo>
                  <a:pt x="73857" y="17394"/>
                  <a:pt x="73628" y="18210"/>
                  <a:pt x="73295" y="18996"/>
                </a:cubicBezTo>
                <a:cubicBezTo>
                  <a:pt x="73083" y="19499"/>
                  <a:pt x="72842" y="19994"/>
                  <a:pt x="72563" y="20468"/>
                </a:cubicBezTo>
                <a:cubicBezTo>
                  <a:pt x="72193" y="21080"/>
                  <a:pt x="71789" y="21671"/>
                  <a:pt x="71303" y="22199"/>
                </a:cubicBezTo>
                <a:cubicBezTo>
                  <a:pt x="70708" y="22848"/>
                  <a:pt x="70071" y="23463"/>
                  <a:pt x="69348" y="23971"/>
                </a:cubicBezTo>
                <a:cubicBezTo>
                  <a:pt x="68653" y="24462"/>
                  <a:pt x="67912" y="24878"/>
                  <a:pt x="67135" y="25210"/>
                </a:cubicBezTo>
                <a:cubicBezTo>
                  <a:pt x="66244" y="25589"/>
                  <a:pt x="65321" y="25859"/>
                  <a:pt x="64356" y="25988"/>
                </a:cubicBezTo>
                <a:cubicBezTo>
                  <a:pt x="63876" y="26059"/>
                  <a:pt x="63392" y="26126"/>
                  <a:pt x="62901" y="26126"/>
                </a:cubicBezTo>
                <a:cubicBezTo>
                  <a:pt x="62873" y="26126"/>
                  <a:pt x="62845" y="26126"/>
                  <a:pt x="62817" y="26126"/>
                </a:cubicBezTo>
                <a:cubicBezTo>
                  <a:pt x="62519" y="26119"/>
                  <a:pt x="62221" y="26116"/>
                  <a:pt x="61922" y="26116"/>
                </a:cubicBezTo>
                <a:cubicBezTo>
                  <a:pt x="61623" y="26116"/>
                  <a:pt x="61323" y="26119"/>
                  <a:pt x="61024" y="26126"/>
                </a:cubicBezTo>
                <a:cubicBezTo>
                  <a:pt x="60992" y="26126"/>
                  <a:pt x="60959" y="26126"/>
                  <a:pt x="60927" y="26126"/>
                </a:cubicBezTo>
                <a:cubicBezTo>
                  <a:pt x="60228" y="26126"/>
                  <a:pt x="59532" y="26041"/>
                  <a:pt x="58844" y="25918"/>
                </a:cubicBezTo>
                <a:cubicBezTo>
                  <a:pt x="57779" y="25722"/>
                  <a:pt x="56756" y="25377"/>
                  <a:pt x="55787" y="24882"/>
                </a:cubicBezTo>
                <a:cubicBezTo>
                  <a:pt x="54714" y="24333"/>
                  <a:pt x="53744" y="23634"/>
                  <a:pt x="52887" y="22785"/>
                </a:cubicBezTo>
                <a:cubicBezTo>
                  <a:pt x="52600" y="22507"/>
                  <a:pt x="52334" y="22211"/>
                  <a:pt x="52085" y="21899"/>
                </a:cubicBezTo>
                <a:cubicBezTo>
                  <a:pt x="51357" y="20997"/>
                  <a:pt x="50766" y="20027"/>
                  <a:pt x="50329" y="18954"/>
                </a:cubicBezTo>
                <a:cubicBezTo>
                  <a:pt x="49984" y="18101"/>
                  <a:pt x="49734" y="17224"/>
                  <a:pt x="49610" y="16313"/>
                </a:cubicBezTo>
                <a:cubicBezTo>
                  <a:pt x="49543" y="15805"/>
                  <a:pt x="49476" y="15294"/>
                  <a:pt x="49481" y="14774"/>
                </a:cubicBezTo>
                <a:cubicBezTo>
                  <a:pt x="49485" y="13655"/>
                  <a:pt x="49472" y="12544"/>
                  <a:pt x="49481" y="11429"/>
                </a:cubicBezTo>
                <a:cubicBezTo>
                  <a:pt x="49485" y="10880"/>
                  <a:pt x="49431" y="10335"/>
                  <a:pt x="49352" y="9794"/>
                </a:cubicBezTo>
                <a:cubicBezTo>
                  <a:pt x="49214" y="8871"/>
                  <a:pt x="48965" y="7977"/>
                  <a:pt x="48607" y="7111"/>
                </a:cubicBezTo>
                <a:cubicBezTo>
                  <a:pt x="48328" y="6429"/>
                  <a:pt x="47983" y="5785"/>
                  <a:pt x="47580" y="5177"/>
                </a:cubicBezTo>
                <a:cubicBezTo>
                  <a:pt x="47288" y="4732"/>
                  <a:pt x="46956" y="4316"/>
                  <a:pt x="46610" y="3913"/>
                </a:cubicBezTo>
                <a:cubicBezTo>
                  <a:pt x="46144" y="3359"/>
                  <a:pt x="45612" y="2889"/>
                  <a:pt x="45050" y="2444"/>
                </a:cubicBezTo>
                <a:cubicBezTo>
                  <a:pt x="44343" y="1883"/>
                  <a:pt x="43570" y="1433"/>
                  <a:pt x="42754" y="1051"/>
                </a:cubicBezTo>
                <a:cubicBezTo>
                  <a:pt x="42010" y="710"/>
                  <a:pt x="41240" y="448"/>
                  <a:pt x="40437" y="281"/>
                </a:cubicBezTo>
                <a:cubicBezTo>
                  <a:pt x="39951" y="186"/>
                  <a:pt x="39460" y="115"/>
                  <a:pt x="38961" y="65"/>
                </a:cubicBezTo>
                <a:cubicBezTo>
                  <a:pt x="38449" y="11"/>
                  <a:pt x="37933" y="2"/>
                  <a:pt x="37417" y="2"/>
                </a:cubicBezTo>
                <a:lnTo>
                  <a:pt x="36818" y="2"/>
                </a:lnTo>
                <a:cubicBezTo>
                  <a:pt x="36664" y="2"/>
                  <a:pt x="36509" y="0"/>
                  <a:pt x="3635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8"/>
          <p:cNvSpPr/>
          <p:nvPr/>
        </p:nvSpPr>
        <p:spPr>
          <a:xfrm>
            <a:off x="2032628" y="3620618"/>
            <a:ext cx="2401982" cy="670718"/>
          </a:xfrm>
          <a:custGeom>
            <a:avLst/>
            <a:gdLst/>
            <a:ahLst/>
            <a:cxnLst/>
            <a:rect l="l" t="t" r="r" b="b"/>
            <a:pathLst>
              <a:path w="117127" h="32706" extrusionOk="0">
                <a:moveTo>
                  <a:pt x="37479" y="1"/>
                </a:moveTo>
                <a:cubicBezTo>
                  <a:pt x="37012" y="1"/>
                  <a:pt x="36545" y="3"/>
                  <a:pt x="36082" y="3"/>
                </a:cubicBezTo>
                <a:cubicBezTo>
                  <a:pt x="36067" y="3"/>
                  <a:pt x="36051" y="3"/>
                  <a:pt x="36036" y="3"/>
                </a:cubicBezTo>
                <a:cubicBezTo>
                  <a:pt x="35166" y="3"/>
                  <a:pt x="34308" y="119"/>
                  <a:pt x="33469" y="344"/>
                </a:cubicBezTo>
                <a:cubicBezTo>
                  <a:pt x="30279" y="1205"/>
                  <a:pt x="27854" y="3068"/>
                  <a:pt x="26232" y="5955"/>
                </a:cubicBezTo>
                <a:cubicBezTo>
                  <a:pt x="25304" y="7611"/>
                  <a:pt x="24834" y="9399"/>
                  <a:pt x="24817" y="11296"/>
                </a:cubicBezTo>
                <a:cubicBezTo>
                  <a:pt x="24813" y="12249"/>
                  <a:pt x="24813" y="13193"/>
                  <a:pt x="24817" y="14142"/>
                </a:cubicBezTo>
                <a:cubicBezTo>
                  <a:pt x="24817" y="14641"/>
                  <a:pt x="24805" y="15132"/>
                  <a:pt x="24763" y="15631"/>
                </a:cubicBezTo>
                <a:cubicBezTo>
                  <a:pt x="24701" y="16334"/>
                  <a:pt x="24576" y="17016"/>
                  <a:pt x="24389" y="17690"/>
                </a:cubicBezTo>
                <a:cubicBezTo>
                  <a:pt x="23390" y="21280"/>
                  <a:pt x="20695" y="24137"/>
                  <a:pt x="17288" y="25385"/>
                </a:cubicBezTo>
                <a:cubicBezTo>
                  <a:pt x="16219" y="25776"/>
                  <a:pt x="15121" y="26026"/>
                  <a:pt x="13981" y="26067"/>
                </a:cubicBezTo>
                <a:cubicBezTo>
                  <a:pt x="13490" y="26086"/>
                  <a:pt x="12999" y="26094"/>
                  <a:pt x="12507" y="26094"/>
                </a:cubicBezTo>
                <a:cubicBezTo>
                  <a:pt x="11985" y="26094"/>
                  <a:pt x="11463" y="26085"/>
                  <a:pt x="10940" y="26067"/>
                </a:cubicBezTo>
                <a:cubicBezTo>
                  <a:pt x="10320" y="26047"/>
                  <a:pt x="9713" y="25959"/>
                  <a:pt x="9114" y="25818"/>
                </a:cubicBezTo>
                <a:cubicBezTo>
                  <a:pt x="6281" y="25156"/>
                  <a:pt x="3998" y="23655"/>
                  <a:pt x="2288" y="21300"/>
                </a:cubicBezTo>
                <a:cubicBezTo>
                  <a:pt x="1223" y="19832"/>
                  <a:pt x="553" y="18201"/>
                  <a:pt x="275" y="16413"/>
                </a:cubicBezTo>
                <a:cubicBezTo>
                  <a:pt x="233" y="16117"/>
                  <a:pt x="204" y="15818"/>
                  <a:pt x="171" y="15523"/>
                </a:cubicBezTo>
                <a:cubicBezTo>
                  <a:pt x="158" y="15381"/>
                  <a:pt x="108" y="15265"/>
                  <a:pt x="0" y="15173"/>
                </a:cubicBezTo>
                <a:lnTo>
                  <a:pt x="0" y="15173"/>
                </a:lnTo>
                <a:cubicBezTo>
                  <a:pt x="0" y="17436"/>
                  <a:pt x="0" y="19699"/>
                  <a:pt x="4" y="21949"/>
                </a:cubicBezTo>
                <a:cubicBezTo>
                  <a:pt x="71" y="21966"/>
                  <a:pt x="133" y="21991"/>
                  <a:pt x="150" y="22066"/>
                </a:cubicBezTo>
                <a:cubicBezTo>
                  <a:pt x="171" y="22141"/>
                  <a:pt x="187" y="22224"/>
                  <a:pt x="191" y="22307"/>
                </a:cubicBezTo>
                <a:cubicBezTo>
                  <a:pt x="250" y="22989"/>
                  <a:pt x="383" y="23655"/>
                  <a:pt x="566" y="24316"/>
                </a:cubicBezTo>
                <a:cubicBezTo>
                  <a:pt x="1431" y="27415"/>
                  <a:pt x="3648" y="30057"/>
                  <a:pt x="6506" y="31475"/>
                </a:cubicBezTo>
                <a:cubicBezTo>
                  <a:pt x="8128" y="32286"/>
                  <a:pt x="9846" y="32665"/>
                  <a:pt x="11652" y="32694"/>
                </a:cubicBezTo>
                <a:cubicBezTo>
                  <a:pt x="11951" y="32698"/>
                  <a:pt x="12252" y="32702"/>
                  <a:pt x="12553" y="32702"/>
                </a:cubicBezTo>
                <a:cubicBezTo>
                  <a:pt x="12801" y="32702"/>
                  <a:pt x="13049" y="32700"/>
                  <a:pt x="13295" y="32694"/>
                </a:cubicBezTo>
                <a:cubicBezTo>
                  <a:pt x="13773" y="32681"/>
                  <a:pt x="14256" y="32656"/>
                  <a:pt x="14734" y="32598"/>
                </a:cubicBezTo>
                <a:cubicBezTo>
                  <a:pt x="15662" y="32490"/>
                  <a:pt x="16560" y="32265"/>
                  <a:pt x="17434" y="31924"/>
                </a:cubicBezTo>
                <a:cubicBezTo>
                  <a:pt x="19871" y="30968"/>
                  <a:pt x="21776" y="29370"/>
                  <a:pt x="23145" y="27145"/>
                </a:cubicBezTo>
                <a:cubicBezTo>
                  <a:pt x="24260" y="25331"/>
                  <a:pt x="24788" y="23343"/>
                  <a:pt x="24817" y="21221"/>
                </a:cubicBezTo>
                <a:cubicBezTo>
                  <a:pt x="24834" y="20177"/>
                  <a:pt x="24821" y="19125"/>
                  <a:pt x="24821" y="18081"/>
                </a:cubicBezTo>
                <a:cubicBezTo>
                  <a:pt x="24821" y="17553"/>
                  <a:pt x="24850" y="17020"/>
                  <a:pt x="24921" y="16492"/>
                </a:cubicBezTo>
                <a:cubicBezTo>
                  <a:pt x="25108" y="15161"/>
                  <a:pt x="25520" y="13900"/>
                  <a:pt x="26144" y="12715"/>
                </a:cubicBezTo>
                <a:cubicBezTo>
                  <a:pt x="26710" y="11633"/>
                  <a:pt x="27442" y="10672"/>
                  <a:pt x="28324" y="9820"/>
                </a:cubicBezTo>
                <a:cubicBezTo>
                  <a:pt x="29489" y="8692"/>
                  <a:pt x="30828" y="7848"/>
                  <a:pt x="32346" y="7290"/>
                </a:cubicBezTo>
                <a:cubicBezTo>
                  <a:pt x="33596" y="6836"/>
                  <a:pt x="34878" y="6591"/>
                  <a:pt x="36203" y="6591"/>
                </a:cubicBezTo>
                <a:cubicBezTo>
                  <a:pt x="36236" y="6591"/>
                  <a:pt x="36269" y="6591"/>
                  <a:pt x="36302" y="6592"/>
                </a:cubicBezTo>
                <a:cubicBezTo>
                  <a:pt x="36610" y="6594"/>
                  <a:pt x="36919" y="6595"/>
                  <a:pt x="37227" y="6595"/>
                </a:cubicBezTo>
                <a:cubicBezTo>
                  <a:pt x="37536" y="6595"/>
                  <a:pt x="37843" y="6594"/>
                  <a:pt x="38149" y="6592"/>
                </a:cubicBezTo>
                <a:cubicBezTo>
                  <a:pt x="38192" y="6591"/>
                  <a:pt x="38234" y="6591"/>
                  <a:pt x="38276" y="6591"/>
                </a:cubicBezTo>
                <a:cubicBezTo>
                  <a:pt x="38986" y="6591"/>
                  <a:pt x="39684" y="6688"/>
                  <a:pt x="40375" y="6833"/>
                </a:cubicBezTo>
                <a:cubicBezTo>
                  <a:pt x="43827" y="7569"/>
                  <a:pt x="46760" y="9861"/>
                  <a:pt x="48311" y="13031"/>
                </a:cubicBezTo>
                <a:cubicBezTo>
                  <a:pt x="49085" y="14612"/>
                  <a:pt x="49476" y="16284"/>
                  <a:pt x="49480" y="18039"/>
                </a:cubicBezTo>
                <a:cubicBezTo>
                  <a:pt x="49480" y="19137"/>
                  <a:pt x="49485" y="20236"/>
                  <a:pt x="49480" y="21330"/>
                </a:cubicBezTo>
                <a:cubicBezTo>
                  <a:pt x="49480" y="22078"/>
                  <a:pt x="49568" y="22823"/>
                  <a:pt x="49726" y="23555"/>
                </a:cubicBezTo>
                <a:cubicBezTo>
                  <a:pt x="50188" y="25739"/>
                  <a:pt x="51211" y="27632"/>
                  <a:pt x="52767" y="29233"/>
                </a:cubicBezTo>
                <a:cubicBezTo>
                  <a:pt x="53811" y="30310"/>
                  <a:pt x="55029" y="31138"/>
                  <a:pt x="56402" y="31733"/>
                </a:cubicBezTo>
                <a:cubicBezTo>
                  <a:pt x="57430" y="32182"/>
                  <a:pt x="58503" y="32473"/>
                  <a:pt x="59614" y="32602"/>
                </a:cubicBezTo>
                <a:cubicBezTo>
                  <a:pt x="60086" y="32658"/>
                  <a:pt x="60562" y="32698"/>
                  <a:pt x="61038" y="32698"/>
                </a:cubicBezTo>
                <a:cubicBezTo>
                  <a:pt x="61061" y="32698"/>
                  <a:pt x="61084" y="32698"/>
                  <a:pt x="61107" y="32698"/>
                </a:cubicBezTo>
                <a:cubicBezTo>
                  <a:pt x="61420" y="32698"/>
                  <a:pt x="61730" y="32700"/>
                  <a:pt x="62040" y="32700"/>
                </a:cubicBezTo>
                <a:cubicBezTo>
                  <a:pt x="62194" y="32700"/>
                  <a:pt x="62349" y="32699"/>
                  <a:pt x="62505" y="32698"/>
                </a:cubicBezTo>
                <a:cubicBezTo>
                  <a:pt x="63141" y="32694"/>
                  <a:pt x="63769" y="32644"/>
                  <a:pt x="64393" y="32552"/>
                </a:cubicBezTo>
                <a:cubicBezTo>
                  <a:pt x="66660" y="32207"/>
                  <a:pt x="68649" y="31263"/>
                  <a:pt x="70354" y="29741"/>
                </a:cubicBezTo>
                <a:cubicBezTo>
                  <a:pt x="71843" y="28405"/>
                  <a:pt x="72908" y="26779"/>
                  <a:pt x="73557" y="24882"/>
                </a:cubicBezTo>
                <a:cubicBezTo>
                  <a:pt x="73931" y="23792"/>
                  <a:pt x="74144" y="22669"/>
                  <a:pt x="74148" y="21508"/>
                </a:cubicBezTo>
                <a:cubicBezTo>
                  <a:pt x="74152" y="20676"/>
                  <a:pt x="74152" y="19845"/>
                  <a:pt x="74152" y="19013"/>
                </a:cubicBezTo>
                <a:cubicBezTo>
                  <a:pt x="74152" y="18384"/>
                  <a:pt x="74148" y="17748"/>
                  <a:pt x="74206" y="17120"/>
                </a:cubicBezTo>
                <a:cubicBezTo>
                  <a:pt x="74243" y="16721"/>
                  <a:pt x="74285" y="16325"/>
                  <a:pt x="74360" y="15934"/>
                </a:cubicBezTo>
                <a:cubicBezTo>
                  <a:pt x="74871" y="13372"/>
                  <a:pt x="76094" y="11213"/>
                  <a:pt x="78050" y="9470"/>
                </a:cubicBezTo>
                <a:cubicBezTo>
                  <a:pt x="79052" y="8580"/>
                  <a:pt x="80179" y="7885"/>
                  <a:pt x="81427" y="7390"/>
                </a:cubicBezTo>
                <a:cubicBezTo>
                  <a:pt x="82775" y="6862"/>
                  <a:pt x="84169" y="6592"/>
                  <a:pt x="85612" y="6592"/>
                </a:cubicBezTo>
                <a:cubicBezTo>
                  <a:pt x="86011" y="6592"/>
                  <a:pt x="86411" y="6593"/>
                  <a:pt x="86810" y="6593"/>
                </a:cubicBezTo>
                <a:cubicBezTo>
                  <a:pt x="87010" y="6593"/>
                  <a:pt x="87209" y="6593"/>
                  <a:pt x="87409" y="6592"/>
                </a:cubicBezTo>
                <a:cubicBezTo>
                  <a:pt x="87443" y="6591"/>
                  <a:pt x="87478" y="6591"/>
                  <a:pt x="87512" y="6591"/>
                </a:cubicBezTo>
                <a:cubicBezTo>
                  <a:pt x="88160" y="6591"/>
                  <a:pt x="88803" y="6664"/>
                  <a:pt x="89439" y="6783"/>
                </a:cubicBezTo>
                <a:cubicBezTo>
                  <a:pt x="92030" y="7278"/>
                  <a:pt x="94198" y="8513"/>
                  <a:pt x="95949" y="10481"/>
                </a:cubicBezTo>
                <a:cubicBezTo>
                  <a:pt x="97280" y="11983"/>
                  <a:pt x="98149" y="13713"/>
                  <a:pt x="98578" y="15672"/>
                </a:cubicBezTo>
                <a:cubicBezTo>
                  <a:pt x="98761" y="16521"/>
                  <a:pt x="98832" y="17386"/>
                  <a:pt x="98840" y="18247"/>
                </a:cubicBezTo>
                <a:cubicBezTo>
                  <a:pt x="98852" y="19208"/>
                  <a:pt x="98840" y="20177"/>
                  <a:pt x="98844" y="21138"/>
                </a:cubicBezTo>
                <a:cubicBezTo>
                  <a:pt x="98852" y="21704"/>
                  <a:pt x="98865" y="22265"/>
                  <a:pt x="98948" y="22827"/>
                </a:cubicBezTo>
                <a:cubicBezTo>
                  <a:pt x="99239" y="24815"/>
                  <a:pt x="99996" y="26600"/>
                  <a:pt x="101211" y="28189"/>
                </a:cubicBezTo>
                <a:cubicBezTo>
                  <a:pt x="102330" y="29653"/>
                  <a:pt x="103732" y="30780"/>
                  <a:pt x="105396" y="31575"/>
                </a:cubicBezTo>
                <a:cubicBezTo>
                  <a:pt x="106951" y="32324"/>
                  <a:pt x="108599" y="32665"/>
                  <a:pt x="110317" y="32698"/>
                </a:cubicBezTo>
                <a:cubicBezTo>
                  <a:pt x="110636" y="32703"/>
                  <a:pt x="110956" y="32706"/>
                  <a:pt x="111275" y="32706"/>
                </a:cubicBezTo>
                <a:cubicBezTo>
                  <a:pt x="111538" y="32706"/>
                  <a:pt x="111801" y="32704"/>
                  <a:pt x="112064" y="32698"/>
                </a:cubicBezTo>
                <a:cubicBezTo>
                  <a:pt x="112779" y="32681"/>
                  <a:pt x="113495" y="32619"/>
                  <a:pt x="114194" y="32486"/>
                </a:cubicBezTo>
                <a:cubicBezTo>
                  <a:pt x="115080" y="32311"/>
                  <a:pt x="115932" y="32041"/>
                  <a:pt x="116752" y="31675"/>
                </a:cubicBezTo>
                <a:cubicBezTo>
                  <a:pt x="116870" y="31622"/>
                  <a:pt x="116983" y="31542"/>
                  <a:pt x="117116" y="31542"/>
                </a:cubicBezTo>
                <a:cubicBezTo>
                  <a:pt x="117120" y="31542"/>
                  <a:pt x="117123" y="31542"/>
                  <a:pt x="117126" y="31542"/>
                </a:cubicBezTo>
                <a:lnTo>
                  <a:pt x="117126" y="24961"/>
                </a:lnTo>
                <a:cubicBezTo>
                  <a:pt x="117109" y="24957"/>
                  <a:pt x="117093" y="24955"/>
                  <a:pt x="117077" y="24955"/>
                </a:cubicBezTo>
                <a:cubicBezTo>
                  <a:pt x="117027" y="24955"/>
                  <a:pt x="116982" y="24973"/>
                  <a:pt x="116935" y="24998"/>
                </a:cubicBezTo>
                <a:cubicBezTo>
                  <a:pt x="116531" y="25190"/>
                  <a:pt x="116115" y="25360"/>
                  <a:pt x="115687" y="25502"/>
                </a:cubicBezTo>
                <a:cubicBezTo>
                  <a:pt x="114705" y="25830"/>
                  <a:pt x="113694" y="26038"/>
                  <a:pt x="112663" y="26072"/>
                </a:cubicBezTo>
                <a:cubicBezTo>
                  <a:pt x="112182" y="26088"/>
                  <a:pt x="111701" y="26095"/>
                  <a:pt x="111219" y="26095"/>
                </a:cubicBezTo>
                <a:cubicBezTo>
                  <a:pt x="110703" y="26095"/>
                  <a:pt x="110188" y="26087"/>
                  <a:pt x="109672" y="26072"/>
                </a:cubicBezTo>
                <a:cubicBezTo>
                  <a:pt x="109052" y="26051"/>
                  <a:pt x="108445" y="25963"/>
                  <a:pt x="107846" y="25830"/>
                </a:cubicBezTo>
                <a:cubicBezTo>
                  <a:pt x="104073" y="24978"/>
                  <a:pt x="101352" y="22473"/>
                  <a:pt x="99963" y="19570"/>
                </a:cubicBezTo>
                <a:cubicBezTo>
                  <a:pt x="99256" y="18097"/>
                  <a:pt x="98873" y="16542"/>
                  <a:pt x="98844" y="14903"/>
                </a:cubicBezTo>
                <a:cubicBezTo>
                  <a:pt x="98840" y="14707"/>
                  <a:pt x="98840" y="14503"/>
                  <a:pt x="98840" y="14308"/>
                </a:cubicBezTo>
                <a:cubicBezTo>
                  <a:pt x="98840" y="13376"/>
                  <a:pt x="98844" y="12444"/>
                  <a:pt x="98840" y="11513"/>
                </a:cubicBezTo>
                <a:cubicBezTo>
                  <a:pt x="98832" y="10631"/>
                  <a:pt x="98736" y="9757"/>
                  <a:pt x="98540" y="8892"/>
                </a:cubicBezTo>
                <a:cubicBezTo>
                  <a:pt x="97671" y="5169"/>
                  <a:pt x="94992" y="2099"/>
                  <a:pt x="91415" y="739"/>
                </a:cubicBezTo>
                <a:cubicBezTo>
                  <a:pt x="90163" y="261"/>
                  <a:pt x="88869" y="7"/>
                  <a:pt x="87521" y="3"/>
                </a:cubicBezTo>
                <a:lnTo>
                  <a:pt x="85425" y="3"/>
                </a:lnTo>
                <a:cubicBezTo>
                  <a:pt x="84505" y="3"/>
                  <a:pt x="83603" y="136"/>
                  <a:pt x="82717" y="377"/>
                </a:cubicBezTo>
                <a:cubicBezTo>
                  <a:pt x="79830" y="1163"/>
                  <a:pt x="77579" y="2815"/>
                  <a:pt x="75957" y="5323"/>
                </a:cubicBezTo>
                <a:cubicBezTo>
                  <a:pt x="74930" y="6916"/>
                  <a:pt x="74347" y="8671"/>
                  <a:pt x="74202" y="10564"/>
                </a:cubicBezTo>
                <a:cubicBezTo>
                  <a:pt x="74168" y="10993"/>
                  <a:pt x="74152" y="11425"/>
                  <a:pt x="74152" y="11858"/>
                </a:cubicBezTo>
                <a:cubicBezTo>
                  <a:pt x="74152" y="12894"/>
                  <a:pt x="74152" y="13921"/>
                  <a:pt x="74148" y="14953"/>
                </a:cubicBezTo>
                <a:cubicBezTo>
                  <a:pt x="74144" y="15668"/>
                  <a:pt x="74048" y="16379"/>
                  <a:pt x="73894" y="17078"/>
                </a:cubicBezTo>
                <a:cubicBezTo>
                  <a:pt x="72995" y="21109"/>
                  <a:pt x="70117" y="24129"/>
                  <a:pt x="66581" y="25414"/>
                </a:cubicBezTo>
                <a:cubicBezTo>
                  <a:pt x="65516" y="25797"/>
                  <a:pt x="64414" y="26038"/>
                  <a:pt x="63274" y="26072"/>
                </a:cubicBezTo>
                <a:cubicBezTo>
                  <a:pt x="62783" y="26088"/>
                  <a:pt x="62293" y="26097"/>
                  <a:pt x="61804" y="26097"/>
                </a:cubicBezTo>
                <a:cubicBezTo>
                  <a:pt x="61314" y="26097"/>
                  <a:pt x="60824" y="26088"/>
                  <a:pt x="60333" y="26072"/>
                </a:cubicBezTo>
                <a:cubicBezTo>
                  <a:pt x="59630" y="26047"/>
                  <a:pt x="58944" y="25934"/>
                  <a:pt x="58262" y="25772"/>
                </a:cubicBezTo>
                <a:cubicBezTo>
                  <a:pt x="54713" y="24928"/>
                  <a:pt x="51635" y="22320"/>
                  <a:pt x="50254" y="18759"/>
                </a:cubicBezTo>
                <a:cubicBezTo>
                  <a:pt x="49751" y="17457"/>
                  <a:pt x="49485" y="16109"/>
                  <a:pt x="49480" y="14716"/>
                </a:cubicBezTo>
                <a:cubicBezTo>
                  <a:pt x="49476" y="13622"/>
                  <a:pt x="49476" y="12523"/>
                  <a:pt x="49476" y="11425"/>
                </a:cubicBezTo>
                <a:cubicBezTo>
                  <a:pt x="49476" y="10356"/>
                  <a:pt x="49318" y="9304"/>
                  <a:pt x="49019" y="8280"/>
                </a:cubicBezTo>
                <a:cubicBezTo>
                  <a:pt x="48070" y="5044"/>
                  <a:pt x="45782" y="2411"/>
                  <a:pt x="42717" y="1018"/>
                </a:cubicBezTo>
                <a:cubicBezTo>
                  <a:pt x="41277" y="360"/>
                  <a:pt x="39763" y="11"/>
                  <a:pt x="38178" y="3"/>
                </a:cubicBezTo>
                <a:cubicBezTo>
                  <a:pt x="37945" y="1"/>
                  <a:pt x="37712" y="1"/>
                  <a:pt x="3747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8"/>
          <p:cNvSpPr/>
          <p:nvPr/>
        </p:nvSpPr>
        <p:spPr>
          <a:xfrm>
            <a:off x="2032197" y="4687966"/>
            <a:ext cx="2402064" cy="670513"/>
          </a:xfrm>
          <a:custGeom>
            <a:avLst/>
            <a:gdLst/>
            <a:ahLst/>
            <a:cxnLst/>
            <a:rect l="l" t="t" r="r" b="b"/>
            <a:pathLst>
              <a:path w="117131" h="32696" extrusionOk="0">
                <a:moveTo>
                  <a:pt x="86766" y="1"/>
                </a:moveTo>
                <a:cubicBezTo>
                  <a:pt x="86281" y="1"/>
                  <a:pt x="85795" y="5"/>
                  <a:pt x="85313" y="7"/>
                </a:cubicBezTo>
                <a:cubicBezTo>
                  <a:pt x="84393" y="11"/>
                  <a:pt x="83491" y="169"/>
                  <a:pt x="82609" y="406"/>
                </a:cubicBezTo>
                <a:cubicBezTo>
                  <a:pt x="79061" y="1376"/>
                  <a:pt x="76082" y="4088"/>
                  <a:pt x="74826" y="7669"/>
                </a:cubicBezTo>
                <a:cubicBezTo>
                  <a:pt x="74393" y="8909"/>
                  <a:pt x="74185" y="10182"/>
                  <a:pt x="74169" y="11488"/>
                </a:cubicBezTo>
                <a:cubicBezTo>
                  <a:pt x="74165" y="12004"/>
                  <a:pt x="74169" y="12515"/>
                  <a:pt x="74169" y="13031"/>
                </a:cubicBezTo>
                <a:cubicBezTo>
                  <a:pt x="74165" y="13697"/>
                  <a:pt x="74165" y="14362"/>
                  <a:pt x="74160" y="15028"/>
                </a:cubicBezTo>
                <a:cubicBezTo>
                  <a:pt x="74152" y="15731"/>
                  <a:pt x="74056" y="16421"/>
                  <a:pt x="73902" y="17104"/>
                </a:cubicBezTo>
                <a:cubicBezTo>
                  <a:pt x="73046" y="20935"/>
                  <a:pt x="70304" y="24054"/>
                  <a:pt x="66619" y="25402"/>
                </a:cubicBezTo>
                <a:cubicBezTo>
                  <a:pt x="65500" y="25814"/>
                  <a:pt x="64352" y="26059"/>
                  <a:pt x="63162" y="26080"/>
                </a:cubicBezTo>
                <a:cubicBezTo>
                  <a:pt x="62869" y="26083"/>
                  <a:pt x="62576" y="26084"/>
                  <a:pt x="62282" y="26084"/>
                </a:cubicBezTo>
                <a:cubicBezTo>
                  <a:pt x="61695" y="26084"/>
                  <a:pt x="61106" y="26080"/>
                  <a:pt x="60521" y="26080"/>
                </a:cubicBezTo>
                <a:cubicBezTo>
                  <a:pt x="59855" y="26072"/>
                  <a:pt x="59194" y="25980"/>
                  <a:pt x="58545" y="25835"/>
                </a:cubicBezTo>
                <a:cubicBezTo>
                  <a:pt x="54439" y="24924"/>
                  <a:pt x="51540" y="22033"/>
                  <a:pt x="50279" y="18772"/>
                </a:cubicBezTo>
                <a:cubicBezTo>
                  <a:pt x="49776" y="17474"/>
                  <a:pt x="49506" y="16126"/>
                  <a:pt x="49501" y="14733"/>
                </a:cubicBezTo>
                <a:cubicBezTo>
                  <a:pt x="49497" y="13634"/>
                  <a:pt x="49497" y="12540"/>
                  <a:pt x="49501" y="11442"/>
                </a:cubicBezTo>
                <a:cubicBezTo>
                  <a:pt x="49501" y="10689"/>
                  <a:pt x="49422" y="9945"/>
                  <a:pt x="49273" y="9213"/>
                </a:cubicBezTo>
                <a:cubicBezTo>
                  <a:pt x="48457" y="5232"/>
                  <a:pt x="45683" y="2124"/>
                  <a:pt x="42105" y="752"/>
                </a:cubicBezTo>
                <a:cubicBezTo>
                  <a:pt x="40887" y="282"/>
                  <a:pt x="39622" y="20"/>
                  <a:pt x="38312" y="7"/>
                </a:cubicBezTo>
                <a:cubicBezTo>
                  <a:pt x="38057" y="6"/>
                  <a:pt x="37801" y="5"/>
                  <a:pt x="37546" y="5"/>
                </a:cubicBezTo>
                <a:cubicBezTo>
                  <a:pt x="37036" y="5"/>
                  <a:pt x="36527" y="7"/>
                  <a:pt x="36020" y="7"/>
                </a:cubicBezTo>
                <a:cubicBezTo>
                  <a:pt x="36005" y="7"/>
                  <a:pt x="35991" y="7"/>
                  <a:pt x="35977" y="7"/>
                </a:cubicBezTo>
                <a:cubicBezTo>
                  <a:pt x="35119" y="7"/>
                  <a:pt x="34280" y="131"/>
                  <a:pt x="33453" y="357"/>
                </a:cubicBezTo>
                <a:cubicBezTo>
                  <a:pt x="30134" y="1267"/>
                  <a:pt x="27663" y="3248"/>
                  <a:pt x="26065" y="6301"/>
                </a:cubicBezTo>
                <a:cubicBezTo>
                  <a:pt x="25462" y="7445"/>
                  <a:pt x="25100" y="8663"/>
                  <a:pt x="24926" y="9945"/>
                </a:cubicBezTo>
                <a:cubicBezTo>
                  <a:pt x="24859" y="10452"/>
                  <a:pt x="24834" y="10968"/>
                  <a:pt x="24834" y="11484"/>
                </a:cubicBezTo>
                <a:lnTo>
                  <a:pt x="24834" y="14525"/>
                </a:lnTo>
                <a:cubicBezTo>
                  <a:pt x="24830" y="15257"/>
                  <a:pt x="24772" y="15989"/>
                  <a:pt x="24630" y="16708"/>
                </a:cubicBezTo>
                <a:cubicBezTo>
                  <a:pt x="24110" y="19387"/>
                  <a:pt x="22821" y="21621"/>
                  <a:pt x="20737" y="23381"/>
                </a:cubicBezTo>
                <a:cubicBezTo>
                  <a:pt x="18698" y="25094"/>
                  <a:pt x="16332" y="26010"/>
                  <a:pt x="13661" y="26072"/>
                </a:cubicBezTo>
                <a:cubicBezTo>
                  <a:pt x="13354" y="26079"/>
                  <a:pt x="13047" y="26082"/>
                  <a:pt x="12740" y="26082"/>
                </a:cubicBezTo>
                <a:cubicBezTo>
                  <a:pt x="12182" y="26082"/>
                  <a:pt x="11624" y="26073"/>
                  <a:pt x="11065" y="26068"/>
                </a:cubicBezTo>
                <a:cubicBezTo>
                  <a:pt x="10267" y="26055"/>
                  <a:pt x="9476" y="25922"/>
                  <a:pt x="8707" y="25714"/>
                </a:cubicBezTo>
                <a:cubicBezTo>
                  <a:pt x="6531" y="25132"/>
                  <a:pt x="4676" y="24013"/>
                  <a:pt x="3158" y="22349"/>
                </a:cubicBezTo>
                <a:cubicBezTo>
                  <a:pt x="1618" y="20660"/>
                  <a:pt x="658" y="18680"/>
                  <a:pt x="296" y="16417"/>
                </a:cubicBezTo>
                <a:cubicBezTo>
                  <a:pt x="250" y="16126"/>
                  <a:pt x="225" y="15827"/>
                  <a:pt x="192" y="15527"/>
                </a:cubicBezTo>
                <a:cubicBezTo>
                  <a:pt x="179" y="15394"/>
                  <a:pt x="138" y="15273"/>
                  <a:pt x="21" y="15186"/>
                </a:cubicBezTo>
                <a:cubicBezTo>
                  <a:pt x="21" y="17449"/>
                  <a:pt x="21" y="19708"/>
                  <a:pt x="0" y="21937"/>
                </a:cubicBezTo>
                <a:cubicBezTo>
                  <a:pt x="67" y="21954"/>
                  <a:pt x="129" y="21979"/>
                  <a:pt x="146" y="22054"/>
                </a:cubicBezTo>
                <a:cubicBezTo>
                  <a:pt x="167" y="22133"/>
                  <a:pt x="183" y="22216"/>
                  <a:pt x="188" y="22299"/>
                </a:cubicBezTo>
                <a:cubicBezTo>
                  <a:pt x="262" y="23181"/>
                  <a:pt x="454" y="24038"/>
                  <a:pt x="741" y="24878"/>
                </a:cubicBezTo>
                <a:cubicBezTo>
                  <a:pt x="1947" y="28418"/>
                  <a:pt x="4884" y="31276"/>
                  <a:pt x="8694" y="32287"/>
                </a:cubicBezTo>
                <a:cubicBezTo>
                  <a:pt x="9335" y="32457"/>
                  <a:pt x="9988" y="32574"/>
                  <a:pt x="10653" y="32624"/>
                </a:cubicBezTo>
                <a:cubicBezTo>
                  <a:pt x="11245" y="32669"/>
                  <a:pt x="11832" y="32683"/>
                  <a:pt x="12420" y="32683"/>
                </a:cubicBezTo>
                <a:cubicBezTo>
                  <a:pt x="12646" y="32683"/>
                  <a:pt x="12873" y="32681"/>
                  <a:pt x="13099" y="32678"/>
                </a:cubicBezTo>
                <a:cubicBezTo>
                  <a:pt x="13727" y="32665"/>
                  <a:pt x="14356" y="32636"/>
                  <a:pt x="14988" y="32540"/>
                </a:cubicBezTo>
                <a:cubicBezTo>
                  <a:pt x="16506" y="32320"/>
                  <a:pt x="17921" y="31821"/>
                  <a:pt x="19231" y="31022"/>
                </a:cubicBezTo>
                <a:cubicBezTo>
                  <a:pt x="21111" y="29882"/>
                  <a:pt x="22559" y="28335"/>
                  <a:pt x="23561" y="26380"/>
                </a:cubicBezTo>
                <a:cubicBezTo>
                  <a:pt x="24397" y="24753"/>
                  <a:pt x="24792" y="23015"/>
                  <a:pt x="24817" y="21197"/>
                </a:cubicBezTo>
                <a:cubicBezTo>
                  <a:pt x="24834" y="20119"/>
                  <a:pt x="24830" y="19038"/>
                  <a:pt x="24826" y="17956"/>
                </a:cubicBezTo>
                <a:cubicBezTo>
                  <a:pt x="24817" y="17224"/>
                  <a:pt x="24896" y="16496"/>
                  <a:pt x="25042" y="15777"/>
                </a:cubicBezTo>
                <a:cubicBezTo>
                  <a:pt x="25450" y="13759"/>
                  <a:pt x="26344" y="11983"/>
                  <a:pt x="27704" y="10444"/>
                </a:cubicBezTo>
                <a:cubicBezTo>
                  <a:pt x="28823" y="9179"/>
                  <a:pt x="30154" y="8206"/>
                  <a:pt x="31702" y="7532"/>
                </a:cubicBezTo>
                <a:cubicBezTo>
                  <a:pt x="33075" y="6929"/>
                  <a:pt x="34510" y="6604"/>
                  <a:pt x="36007" y="6579"/>
                </a:cubicBezTo>
                <a:cubicBezTo>
                  <a:pt x="36302" y="6573"/>
                  <a:pt x="36595" y="6571"/>
                  <a:pt x="36887" y="6571"/>
                </a:cubicBezTo>
                <a:cubicBezTo>
                  <a:pt x="37326" y="6571"/>
                  <a:pt x="37764" y="6575"/>
                  <a:pt x="38203" y="6575"/>
                </a:cubicBezTo>
                <a:cubicBezTo>
                  <a:pt x="38852" y="6575"/>
                  <a:pt x="39497" y="6646"/>
                  <a:pt x="40134" y="6771"/>
                </a:cubicBezTo>
                <a:cubicBezTo>
                  <a:pt x="43008" y="7345"/>
                  <a:pt x="45354" y="8788"/>
                  <a:pt x="47130" y="11114"/>
                </a:cubicBezTo>
                <a:cubicBezTo>
                  <a:pt x="48686" y="13148"/>
                  <a:pt x="49460" y="15460"/>
                  <a:pt x="49476" y="18023"/>
                </a:cubicBezTo>
                <a:cubicBezTo>
                  <a:pt x="49481" y="19059"/>
                  <a:pt x="49481" y="20090"/>
                  <a:pt x="49476" y="21118"/>
                </a:cubicBezTo>
                <a:cubicBezTo>
                  <a:pt x="49476" y="21837"/>
                  <a:pt x="49543" y="22545"/>
                  <a:pt x="49668" y="23252"/>
                </a:cubicBezTo>
                <a:cubicBezTo>
                  <a:pt x="49888" y="24470"/>
                  <a:pt x="50304" y="25619"/>
                  <a:pt x="50899" y="26708"/>
                </a:cubicBezTo>
                <a:cubicBezTo>
                  <a:pt x="51556" y="27894"/>
                  <a:pt x="52392" y="28938"/>
                  <a:pt x="53424" y="29832"/>
                </a:cubicBezTo>
                <a:cubicBezTo>
                  <a:pt x="54714" y="30955"/>
                  <a:pt x="56174" y="31750"/>
                  <a:pt x="57813" y="32224"/>
                </a:cubicBezTo>
                <a:cubicBezTo>
                  <a:pt x="58902" y="32540"/>
                  <a:pt x="60026" y="32673"/>
                  <a:pt x="61161" y="32682"/>
                </a:cubicBezTo>
                <a:cubicBezTo>
                  <a:pt x="61382" y="32684"/>
                  <a:pt x="61603" y="32686"/>
                  <a:pt x="61824" y="32686"/>
                </a:cubicBezTo>
                <a:cubicBezTo>
                  <a:pt x="62366" y="32686"/>
                  <a:pt x="62910" y="32676"/>
                  <a:pt x="63453" y="32640"/>
                </a:cubicBezTo>
                <a:cubicBezTo>
                  <a:pt x="63869" y="32615"/>
                  <a:pt x="64285" y="32565"/>
                  <a:pt x="64689" y="32495"/>
                </a:cubicBezTo>
                <a:cubicBezTo>
                  <a:pt x="66868" y="32095"/>
                  <a:pt x="68786" y="31151"/>
                  <a:pt x="70425" y="29662"/>
                </a:cubicBezTo>
                <a:cubicBezTo>
                  <a:pt x="71864" y="28351"/>
                  <a:pt x="72904" y="26758"/>
                  <a:pt x="73541" y="24920"/>
                </a:cubicBezTo>
                <a:cubicBezTo>
                  <a:pt x="73923" y="23813"/>
                  <a:pt x="74144" y="22673"/>
                  <a:pt x="74148" y="21496"/>
                </a:cubicBezTo>
                <a:cubicBezTo>
                  <a:pt x="74152" y="20589"/>
                  <a:pt x="74152" y="19670"/>
                  <a:pt x="74152" y="18755"/>
                </a:cubicBezTo>
                <a:cubicBezTo>
                  <a:pt x="74152" y="18243"/>
                  <a:pt x="74165" y="17728"/>
                  <a:pt x="74202" y="17212"/>
                </a:cubicBezTo>
                <a:cubicBezTo>
                  <a:pt x="74264" y="16313"/>
                  <a:pt x="74435" y="15436"/>
                  <a:pt x="74709" y="14574"/>
                </a:cubicBezTo>
                <a:cubicBezTo>
                  <a:pt x="75367" y="12540"/>
                  <a:pt x="76502" y="10806"/>
                  <a:pt x="78120" y="9396"/>
                </a:cubicBezTo>
                <a:cubicBezTo>
                  <a:pt x="79302" y="8368"/>
                  <a:pt x="80641" y="7615"/>
                  <a:pt x="82130" y="7133"/>
                </a:cubicBezTo>
                <a:cubicBezTo>
                  <a:pt x="83195" y="6783"/>
                  <a:pt x="84289" y="6588"/>
                  <a:pt x="85413" y="6584"/>
                </a:cubicBezTo>
                <a:cubicBezTo>
                  <a:pt x="85571" y="6583"/>
                  <a:pt x="85729" y="6582"/>
                  <a:pt x="85887" y="6582"/>
                </a:cubicBezTo>
                <a:cubicBezTo>
                  <a:pt x="86319" y="6582"/>
                  <a:pt x="86752" y="6585"/>
                  <a:pt x="87184" y="6585"/>
                </a:cubicBezTo>
                <a:cubicBezTo>
                  <a:pt x="87342" y="6585"/>
                  <a:pt x="87501" y="6585"/>
                  <a:pt x="87659" y="6584"/>
                </a:cubicBezTo>
                <a:cubicBezTo>
                  <a:pt x="87675" y="6583"/>
                  <a:pt x="87692" y="6583"/>
                  <a:pt x="87708" y="6583"/>
                </a:cubicBezTo>
                <a:cubicBezTo>
                  <a:pt x="88211" y="6583"/>
                  <a:pt x="88702" y="6644"/>
                  <a:pt x="89198" y="6725"/>
                </a:cubicBezTo>
                <a:cubicBezTo>
                  <a:pt x="90321" y="6908"/>
                  <a:pt x="91394" y="7249"/>
                  <a:pt x="92413" y="7757"/>
                </a:cubicBezTo>
                <a:cubicBezTo>
                  <a:pt x="93928" y="8505"/>
                  <a:pt x="95217" y="9529"/>
                  <a:pt x="96278" y="10843"/>
                </a:cubicBezTo>
                <a:cubicBezTo>
                  <a:pt x="97297" y="12104"/>
                  <a:pt x="98021" y="13510"/>
                  <a:pt x="98441" y="15078"/>
                </a:cubicBezTo>
                <a:cubicBezTo>
                  <a:pt x="98715" y="16089"/>
                  <a:pt x="98836" y="17129"/>
                  <a:pt x="98849" y="18181"/>
                </a:cubicBezTo>
                <a:cubicBezTo>
                  <a:pt x="98857" y="19300"/>
                  <a:pt x="98853" y="20411"/>
                  <a:pt x="98857" y="21525"/>
                </a:cubicBezTo>
                <a:cubicBezTo>
                  <a:pt x="98861" y="22648"/>
                  <a:pt x="99065" y="23738"/>
                  <a:pt x="99423" y="24799"/>
                </a:cubicBezTo>
                <a:cubicBezTo>
                  <a:pt x="100113" y="26850"/>
                  <a:pt x="101278" y="28580"/>
                  <a:pt x="102938" y="29974"/>
                </a:cubicBezTo>
                <a:cubicBezTo>
                  <a:pt x="104219" y="31051"/>
                  <a:pt x="105662" y="31804"/>
                  <a:pt x="107272" y="32262"/>
                </a:cubicBezTo>
                <a:cubicBezTo>
                  <a:pt x="108299" y="32557"/>
                  <a:pt x="109356" y="32665"/>
                  <a:pt x="110421" y="32686"/>
                </a:cubicBezTo>
                <a:cubicBezTo>
                  <a:pt x="110707" y="32692"/>
                  <a:pt x="110993" y="32696"/>
                  <a:pt x="111278" y="32696"/>
                </a:cubicBezTo>
                <a:cubicBezTo>
                  <a:pt x="111773" y="32696"/>
                  <a:pt x="112267" y="32684"/>
                  <a:pt x="112763" y="32653"/>
                </a:cubicBezTo>
                <a:cubicBezTo>
                  <a:pt x="113395" y="32603"/>
                  <a:pt x="114015" y="32515"/>
                  <a:pt x="114635" y="32374"/>
                </a:cubicBezTo>
                <a:cubicBezTo>
                  <a:pt x="115367" y="32208"/>
                  <a:pt x="116074" y="31970"/>
                  <a:pt x="116756" y="31658"/>
                </a:cubicBezTo>
                <a:cubicBezTo>
                  <a:pt x="116865" y="31608"/>
                  <a:pt x="116973" y="31532"/>
                  <a:pt x="117102" y="31532"/>
                </a:cubicBezTo>
                <a:cubicBezTo>
                  <a:pt x="117111" y="31532"/>
                  <a:pt x="117121" y="31533"/>
                  <a:pt x="117131" y="31534"/>
                </a:cubicBezTo>
                <a:lnTo>
                  <a:pt x="117131" y="24853"/>
                </a:lnTo>
                <a:cubicBezTo>
                  <a:pt x="116998" y="24924"/>
                  <a:pt x="116873" y="25007"/>
                  <a:pt x="116740" y="25069"/>
                </a:cubicBezTo>
                <a:cubicBezTo>
                  <a:pt x="116478" y="25186"/>
                  <a:pt x="116220" y="25294"/>
                  <a:pt x="115953" y="25394"/>
                </a:cubicBezTo>
                <a:cubicBezTo>
                  <a:pt x="114855" y="25793"/>
                  <a:pt x="113724" y="26043"/>
                  <a:pt x="112547" y="26064"/>
                </a:cubicBezTo>
                <a:cubicBezTo>
                  <a:pt x="112155" y="26071"/>
                  <a:pt x="111762" y="26073"/>
                  <a:pt x="111368" y="26073"/>
                </a:cubicBezTo>
                <a:cubicBezTo>
                  <a:pt x="110831" y="26073"/>
                  <a:pt x="110293" y="26068"/>
                  <a:pt x="109755" y="26064"/>
                </a:cubicBezTo>
                <a:cubicBezTo>
                  <a:pt x="108940" y="26051"/>
                  <a:pt x="108133" y="25914"/>
                  <a:pt x="107347" y="25693"/>
                </a:cubicBezTo>
                <a:cubicBezTo>
                  <a:pt x="104161" y="24799"/>
                  <a:pt x="101764" y="22890"/>
                  <a:pt x="100184" y="19990"/>
                </a:cubicBezTo>
                <a:cubicBezTo>
                  <a:pt x="99335" y="18431"/>
                  <a:pt x="98894" y="16754"/>
                  <a:pt x="98853" y="14978"/>
                </a:cubicBezTo>
                <a:cubicBezTo>
                  <a:pt x="98849" y="14749"/>
                  <a:pt x="98849" y="14516"/>
                  <a:pt x="98849" y="14279"/>
                </a:cubicBezTo>
                <a:cubicBezTo>
                  <a:pt x="98849" y="13347"/>
                  <a:pt x="98857" y="12420"/>
                  <a:pt x="98849" y="11488"/>
                </a:cubicBezTo>
                <a:cubicBezTo>
                  <a:pt x="98836" y="10431"/>
                  <a:pt x="98703" y="9396"/>
                  <a:pt x="98416" y="8385"/>
                </a:cubicBezTo>
                <a:cubicBezTo>
                  <a:pt x="97422" y="4870"/>
                  <a:pt x="94818" y="2020"/>
                  <a:pt x="91398" y="731"/>
                </a:cubicBezTo>
                <a:cubicBezTo>
                  <a:pt x="90209" y="282"/>
                  <a:pt x="88977" y="24"/>
                  <a:pt x="87705" y="7"/>
                </a:cubicBezTo>
                <a:cubicBezTo>
                  <a:pt x="87393" y="2"/>
                  <a:pt x="87080" y="1"/>
                  <a:pt x="867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8"/>
          <p:cNvSpPr/>
          <p:nvPr/>
        </p:nvSpPr>
        <p:spPr>
          <a:xfrm>
            <a:off x="431" y="815343"/>
            <a:ext cx="2401982" cy="670718"/>
          </a:xfrm>
          <a:custGeom>
            <a:avLst/>
            <a:gdLst/>
            <a:ahLst/>
            <a:cxnLst/>
            <a:rect l="l" t="t" r="r" b="b"/>
            <a:pathLst>
              <a:path w="117127" h="32706" extrusionOk="0">
                <a:moveTo>
                  <a:pt x="37479" y="1"/>
                </a:moveTo>
                <a:cubicBezTo>
                  <a:pt x="37012" y="1"/>
                  <a:pt x="36545" y="3"/>
                  <a:pt x="36082" y="3"/>
                </a:cubicBezTo>
                <a:cubicBezTo>
                  <a:pt x="36067" y="3"/>
                  <a:pt x="36051" y="3"/>
                  <a:pt x="36036" y="3"/>
                </a:cubicBezTo>
                <a:cubicBezTo>
                  <a:pt x="35166" y="3"/>
                  <a:pt x="34308" y="119"/>
                  <a:pt x="33469" y="344"/>
                </a:cubicBezTo>
                <a:cubicBezTo>
                  <a:pt x="30279" y="1205"/>
                  <a:pt x="27854" y="3068"/>
                  <a:pt x="26232" y="5955"/>
                </a:cubicBezTo>
                <a:cubicBezTo>
                  <a:pt x="25304" y="7611"/>
                  <a:pt x="24834" y="9399"/>
                  <a:pt x="24817" y="11296"/>
                </a:cubicBezTo>
                <a:cubicBezTo>
                  <a:pt x="24813" y="12249"/>
                  <a:pt x="24813" y="13193"/>
                  <a:pt x="24817" y="14142"/>
                </a:cubicBezTo>
                <a:cubicBezTo>
                  <a:pt x="24817" y="14641"/>
                  <a:pt x="24805" y="15132"/>
                  <a:pt x="24763" y="15631"/>
                </a:cubicBezTo>
                <a:cubicBezTo>
                  <a:pt x="24701" y="16334"/>
                  <a:pt x="24576" y="17016"/>
                  <a:pt x="24389" y="17690"/>
                </a:cubicBezTo>
                <a:cubicBezTo>
                  <a:pt x="23390" y="21280"/>
                  <a:pt x="20695" y="24137"/>
                  <a:pt x="17288" y="25385"/>
                </a:cubicBezTo>
                <a:cubicBezTo>
                  <a:pt x="16219" y="25776"/>
                  <a:pt x="15121" y="26026"/>
                  <a:pt x="13981" y="26067"/>
                </a:cubicBezTo>
                <a:cubicBezTo>
                  <a:pt x="13490" y="26086"/>
                  <a:pt x="12999" y="26094"/>
                  <a:pt x="12507" y="26094"/>
                </a:cubicBezTo>
                <a:cubicBezTo>
                  <a:pt x="11985" y="26094"/>
                  <a:pt x="11463" y="26085"/>
                  <a:pt x="10940" y="26067"/>
                </a:cubicBezTo>
                <a:cubicBezTo>
                  <a:pt x="10320" y="26047"/>
                  <a:pt x="9713" y="25959"/>
                  <a:pt x="9114" y="25818"/>
                </a:cubicBezTo>
                <a:cubicBezTo>
                  <a:pt x="6281" y="25156"/>
                  <a:pt x="3998" y="23655"/>
                  <a:pt x="2288" y="21300"/>
                </a:cubicBezTo>
                <a:cubicBezTo>
                  <a:pt x="1223" y="19832"/>
                  <a:pt x="553" y="18201"/>
                  <a:pt x="275" y="16413"/>
                </a:cubicBezTo>
                <a:cubicBezTo>
                  <a:pt x="233" y="16117"/>
                  <a:pt x="204" y="15818"/>
                  <a:pt x="171" y="15523"/>
                </a:cubicBezTo>
                <a:cubicBezTo>
                  <a:pt x="158" y="15381"/>
                  <a:pt x="108" y="15265"/>
                  <a:pt x="0" y="15173"/>
                </a:cubicBezTo>
                <a:lnTo>
                  <a:pt x="0" y="15173"/>
                </a:lnTo>
                <a:cubicBezTo>
                  <a:pt x="0" y="17436"/>
                  <a:pt x="0" y="19699"/>
                  <a:pt x="4" y="21949"/>
                </a:cubicBezTo>
                <a:cubicBezTo>
                  <a:pt x="71" y="21966"/>
                  <a:pt x="133" y="21991"/>
                  <a:pt x="150" y="22066"/>
                </a:cubicBezTo>
                <a:cubicBezTo>
                  <a:pt x="171" y="22141"/>
                  <a:pt x="187" y="22224"/>
                  <a:pt x="191" y="22307"/>
                </a:cubicBezTo>
                <a:cubicBezTo>
                  <a:pt x="250" y="22989"/>
                  <a:pt x="383" y="23655"/>
                  <a:pt x="566" y="24316"/>
                </a:cubicBezTo>
                <a:cubicBezTo>
                  <a:pt x="1431" y="27415"/>
                  <a:pt x="3648" y="30057"/>
                  <a:pt x="6506" y="31475"/>
                </a:cubicBezTo>
                <a:cubicBezTo>
                  <a:pt x="8128" y="32286"/>
                  <a:pt x="9846" y="32665"/>
                  <a:pt x="11652" y="32694"/>
                </a:cubicBezTo>
                <a:cubicBezTo>
                  <a:pt x="11951" y="32698"/>
                  <a:pt x="12252" y="32702"/>
                  <a:pt x="12553" y="32702"/>
                </a:cubicBezTo>
                <a:cubicBezTo>
                  <a:pt x="12801" y="32702"/>
                  <a:pt x="13049" y="32700"/>
                  <a:pt x="13295" y="32694"/>
                </a:cubicBezTo>
                <a:cubicBezTo>
                  <a:pt x="13773" y="32681"/>
                  <a:pt x="14256" y="32656"/>
                  <a:pt x="14734" y="32598"/>
                </a:cubicBezTo>
                <a:cubicBezTo>
                  <a:pt x="15662" y="32490"/>
                  <a:pt x="16560" y="32265"/>
                  <a:pt x="17434" y="31924"/>
                </a:cubicBezTo>
                <a:cubicBezTo>
                  <a:pt x="19871" y="30968"/>
                  <a:pt x="21776" y="29370"/>
                  <a:pt x="23145" y="27145"/>
                </a:cubicBezTo>
                <a:cubicBezTo>
                  <a:pt x="24260" y="25331"/>
                  <a:pt x="24788" y="23343"/>
                  <a:pt x="24817" y="21221"/>
                </a:cubicBezTo>
                <a:cubicBezTo>
                  <a:pt x="24834" y="20177"/>
                  <a:pt x="24821" y="19125"/>
                  <a:pt x="24821" y="18081"/>
                </a:cubicBezTo>
                <a:cubicBezTo>
                  <a:pt x="24821" y="17553"/>
                  <a:pt x="24850" y="17020"/>
                  <a:pt x="24921" y="16492"/>
                </a:cubicBezTo>
                <a:cubicBezTo>
                  <a:pt x="25108" y="15161"/>
                  <a:pt x="25520" y="13900"/>
                  <a:pt x="26144" y="12715"/>
                </a:cubicBezTo>
                <a:cubicBezTo>
                  <a:pt x="26710" y="11633"/>
                  <a:pt x="27442" y="10672"/>
                  <a:pt x="28324" y="9820"/>
                </a:cubicBezTo>
                <a:cubicBezTo>
                  <a:pt x="29489" y="8692"/>
                  <a:pt x="30828" y="7848"/>
                  <a:pt x="32346" y="7290"/>
                </a:cubicBezTo>
                <a:cubicBezTo>
                  <a:pt x="33596" y="6836"/>
                  <a:pt x="34878" y="6591"/>
                  <a:pt x="36203" y="6591"/>
                </a:cubicBezTo>
                <a:cubicBezTo>
                  <a:pt x="36236" y="6591"/>
                  <a:pt x="36269" y="6591"/>
                  <a:pt x="36302" y="6592"/>
                </a:cubicBezTo>
                <a:cubicBezTo>
                  <a:pt x="36610" y="6594"/>
                  <a:pt x="36919" y="6595"/>
                  <a:pt x="37227" y="6595"/>
                </a:cubicBezTo>
                <a:cubicBezTo>
                  <a:pt x="37536" y="6595"/>
                  <a:pt x="37843" y="6594"/>
                  <a:pt x="38149" y="6592"/>
                </a:cubicBezTo>
                <a:cubicBezTo>
                  <a:pt x="38192" y="6591"/>
                  <a:pt x="38234" y="6591"/>
                  <a:pt x="38276" y="6591"/>
                </a:cubicBezTo>
                <a:cubicBezTo>
                  <a:pt x="38986" y="6591"/>
                  <a:pt x="39684" y="6688"/>
                  <a:pt x="40375" y="6833"/>
                </a:cubicBezTo>
                <a:cubicBezTo>
                  <a:pt x="43827" y="7569"/>
                  <a:pt x="46760" y="9861"/>
                  <a:pt x="48311" y="13031"/>
                </a:cubicBezTo>
                <a:cubicBezTo>
                  <a:pt x="49085" y="14612"/>
                  <a:pt x="49476" y="16284"/>
                  <a:pt x="49480" y="18039"/>
                </a:cubicBezTo>
                <a:cubicBezTo>
                  <a:pt x="49480" y="19137"/>
                  <a:pt x="49485" y="20236"/>
                  <a:pt x="49480" y="21330"/>
                </a:cubicBezTo>
                <a:cubicBezTo>
                  <a:pt x="49480" y="22078"/>
                  <a:pt x="49568" y="22823"/>
                  <a:pt x="49726" y="23555"/>
                </a:cubicBezTo>
                <a:cubicBezTo>
                  <a:pt x="50188" y="25739"/>
                  <a:pt x="51211" y="27632"/>
                  <a:pt x="52767" y="29233"/>
                </a:cubicBezTo>
                <a:cubicBezTo>
                  <a:pt x="53811" y="30310"/>
                  <a:pt x="55029" y="31138"/>
                  <a:pt x="56402" y="31733"/>
                </a:cubicBezTo>
                <a:cubicBezTo>
                  <a:pt x="57430" y="32182"/>
                  <a:pt x="58503" y="32473"/>
                  <a:pt x="59614" y="32602"/>
                </a:cubicBezTo>
                <a:cubicBezTo>
                  <a:pt x="60086" y="32658"/>
                  <a:pt x="60562" y="32698"/>
                  <a:pt x="61038" y="32698"/>
                </a:cubicBezTo>
                <a:cubicBezTo>
                  <a:pt x="61061" y="32698"/>
                  <a:pt x="61084" y="32698"/>
                  <a:pt x="61107" y="32698"/>
                </a:cubicBezTo>
                <a:cubicBezTo>
                  <a:pt x="61420" y="32698"/>
                  <a:pt x="61730" y="32700"/>
                  <a:pt x="62040" y="32700"/>
                </a:cubicBezTo>
                <a:cubicBezTo>
                  <a:pt x="62194" y="32700"/>
                  <a:pt x="62349" y="32699"/>
                  <a:pt x="62505" y="32698"/>
                </a:cubicBezTo>
                <a:cubicBezTo>
                  <a:pt x="63141" y="32694"/>
                  <a:pt x="63769" y="32644"/>
                  <a:pt x="64393" y="32552"/>
                </a:cubicBezTo>
                <a:cubicBezTo>
                  <a:pt x="66660" y="32207"/>
                  <a:pt x="68649" y="31263"/>
                  <a:pt x="70354" y="29741"/>
                </a:cubicBezTo>
                <a:cubicBezTo>
                  <a:pt x="71843" y="28405"/>
                  <a:pt x="72908" y="26779"/>
                  <a:pt x="73557" y="24882"/>
                </a:cubicBezTo>
                <a:cubicBezTo>
                  <a:pt x="73931" y="23792"/>
                  <a:pt x="74144" y="22669"/>
                  <a:pt x="74148" y="21508"/>
                </a:cubicBezTo>
                <a:cubicBezTo>
                  <a:pt x="74152" y="20676"/>
                  <a:pt x="74152" y="19845"/>
                  <a:pt x="74152" y="19013"/>
                </a:cubicBezTo>
                <a:cubicBezTo>
                  <a:pt x="74152" y="18384"/>
                  <a:pt x="74148" y="17748"/>
                  <a:pt x="74206" y="17120"/>
                </a:cubicBezTo>
                <a:cubicBezTo>
                  <a:pt x="74243" y="16721"/>
                  <a:pt x="74285" y="16325"/>
                  <a:pt x="74360" y="15934"/>
                </a:cubicBezTo>
                <a:cubicBezTo>
                  <a:pt x="74871" y="13372"/>
                  <a:pt x="76094" y="11213"/>
                  <a:pt x="78050" y="9470"/>
                </a:cubicBezTo>
                <a:cubicBezTo>
                  <a:pt x="79052" y="8580"/>
                  <a:pt x="80179" y="7885"/>
                  <a:pt x="81427" y="7390"/>
                </a:cubicBezTo>
                <a:cubicBezTo>
                  <a:pt x="82775" y="6862"/>
                  <a:pt x="84169" y="6592"/>
                  <a:pt x="85612" y="6592"/>
                </a:cubicBezTo>
                <a:cubicBezTo>
                  <a:pt x="86011" y="6592"/>
                  <a:pt x="86411" y="6593"/>
                  <a:pt x="86810" y="6593"/>
                </a:cubicBezTo>
                <a:cubicBezTo>
                  <a:pt x="87010" y="6593"/>
                  <a:pt x="87209" y="6593"/>
                  <a:pt x="87409" y="6592"/>
                </a:cubicBezTo>
                <a:cubicBezTo>
                  <a:pt x="87443" y="6591"/>
                  <a:pt x="87478" y="6591"/>
                  <a:pt x="87512" y="6591"/>
                </a:cubicBezTo>
                <a:cubicBezTo>
                  <a:pt x="88160" y="6591"/>
                  <a:pt x="88803" y="6664"/>
                  <a:pt x="89439" y="6783"/>
                </a:cubicBezTo>
                <a:cubicBezTo>
                  <a:pt x="92030" y="7278"/>
                  <a:pt x="94198" y="8513"/>
                  <a:pt x="95949" y="10481"/>
                </a:cubicBezTo>
                <a:cubicBezTo>
                  <a:pt x="97280" y="11983"/>
                  <a:pt x="98149" y="13713"/>
                  <a:pt x="98578" y="15672"/>
                </a:cubicBezTo>
                <a:cubicBezTo>
                  <a:pt x="98761" y="16521"/>
                  <a:pt x="98832" y="17386"/>
                  <a:pt x="98840" y="18247"/>
                </a:cubicBezTo>
                <a:cubicBezTo>
                  <a:pt x="98852" y="19208"/>
                  <a:pt x="98840" y="20177"/>
                  <a:pt x="98844" y="21138"/>
                </a:cubicBezTo>
                <a:cubicBezTo>
                  <a:pt x="98852" y="21704"/>
                  <a:pt x="98865" y="22265"/>
                  <a:pt x="98948" y="22827"/>
                </a:cubicBezTo>
                <a:cubicBezTo>
                  <a:pt x="99239" y="24815"/>
                  <a:pt x="99996" y="26600"/>
                  <a:pt x="101211" y="28189"/>
                </a:cubicBezTo>
                <a:cubicBezTo>
                  <a:pt x="102330" y="29653"/>
                  <a:pt x="103732" y="30780"/>
                  <a:pt x="105396" y="31575"/>
                </a:cubicBezTo>
                <a:cubicBezTo>
                  <a:pt x="106951" y="32324"/>
                  <a:pt x="108599" y="32665"/>
                  <a:pt x="110317" y="32698"/>
                </a:cubicBezTo>
                <a:cubicBezTo>
                  <a:pt x="110636" y="32703"/>
                  <a:pt x="110956" y="32706"/>
                  <a:pt x="111275" y="32706"/>
                </a:cubicBezTo>
                <a:cubicBezTo>
                  <a:pt x="111538" y="32706"/>
                  <a:pt x="111801" y="32704"/>
                  <a:pt x="112064" y="32698"/>
                </a:cubicBezTo>
                <a:cubicBezTo>
                  <a:pt x="112779" y="32681"/>
                  <a:pt x="113495" y="32619"/>
                  <a:pt x="114194" y="32486"/>
                </a:cubicBezTo>
                <a:cubicBezTo>
                  <a:pt x="115080" y="32311"/>
                  <a:pt x="115932" y="32041"/>
                  <a:pt x="116752" y="31675"/>
                </a:cubicBezTo>
                <a:cubicBezTo>
                  <a:pt x="116870" y="31622"/>
                  <a:pt x="116983" y="31542"/>
                  <a:pt x="117116" y="31542"/>
                </a:cubicBezTo>
                <a:cubicBezTo>
                  <a:pt x="117120" y="31542"/>
                  <a:pt x="117123" y="31542"/>
                  <a:pt x="117126" y="31542"/>
                </a:cubicBezTo>
                <a:lnTo>
                  <a:pt x="117126" y="24961"/>
                </a:lnTo>
                <a:cubicBezTo>
                  <a:pt x="117109" y="24957"/>
                  <a:pt x="117093" y="24955"/>
                  <a:pt x="117077" y="24955"/>
                </a:cubicBezTo>
                <a:cubicBezTo>
                  <a:pt x="117027" y="24955"/>
                  <a:pt x="116982" y="24973"/>
                  <a:pt x="116935" y="24998"/>
                </a:cubicBezTo>
                <a:cubicBezTo>
                  <a:pt x="116531" y="25190"/>
                  <a:pt x="116115" y="25360"/>
                  <a:pt x="115687" y="25502"/>
                </a:cubicBezTo>
                <a:cubicBezTo>
                  <a:pt x="114705" y="25830"/>
                  <a:pt x="113694" y="26038"/>
                  <a:pt x="112663" y="26072"/>
                </a:cubicBezTo>
                <a:cubicBezTo>
                  <a:pt x="112182" y="26088"/>
                  <a:pt x="111701" y="26095"/>
                  <a:pt x="111219" y="26095"/>
                </a:cubicBezTo>
                <a:cubicBezTo>
                  <a:pt x="110703" y="26095"/>
                  <a:pt x="110188" y="26087"/>
                  <a:pt x="109672" y="26072"/>
                </a:cubicBezTo>
                <a:cubicBezTo>
                  <a:pt x="109052" y="26051"/>
                  <a:pt x="108445" y="25963"/>
                  <a:pt x="107846" y="25830"/>
                </a:cubicBezTo>
                <a:cubicBezTo>
                  <a:pt x="104073" y="24978"/>
                  <a:pt x="101352" y="22473"/>
                  <a:pt x="99963" y="19570"/>
                </a:cubicBezTo>
                <a:cubicBezTo>
                  <a:pt x="99256" y="18097"/>
                  <a:pt x="98873" y="16542"/>
                  <a:pt x="98844" y="14903"/>
                </a:cubicBezTo>
                <a:cubicBezTo>
                  <a:pt x="98840" y="14707"/>
                  <a:pt x="98840" y="14503"/>
                  <a:pt x="98840" y="14308"/>
                </a:cubicBezTo>
                <a:cubicBezTo>
                  <a:pt x="98840" y="13376"/>
                  <a:pt x="98844" y="12444"/>
                  <a:pt x="98840" y="11513"/>
                </a:cubicBezTo>
                <a:cubicBezTo>
                  <a:pt x="98832" y="10631"/>
                  <a:pt x="98736" y="9757"/>
                  <a:pt x="98540" y="8892"/>
                </a:cubicBezTo>
                <a:cubicBezTo>
                  <a:pt x="97671" y="5169"/>
                  <a:pt x="94992" y="2099"/>
                  <a:pt x="91415" y="739"/>
                </a:cubicBezTo>
                <a:cubicBezTo>
                  <a:pt x="90163" y="261"/>
                  <a:pt x="88869" y="7"/>
                  <a:pt x="87521" y="3"/>
                </a:cubicBezTo>
                <a:lnTo>
                  <a:pt x="85425" y="3"/>
                </a:lnTo>
                <a:cubicBezTo>
                  <a:pt x="84505" y="3"/>
                  <a:pt x="83603" y="136"/>
                  <a:pt x="82717" y="377"/>
                </a:cubicBezTo>
                <a:cubicBezTo>
                  <a:pt x="79830" y="1163"/>
                  <a:pt x="77579" y="2815"/>
                  <a:pt x="75957" y="5323"/>
                </a:cubicBezTo>
                <a:cubicBezTo>
                  <a:pt x="74930" y="6916"/>
                  <a:pt x="74347" y="8671"/>
                  <a:pt x="74202" y="10564"/>
                </a:cubicBezTo>
                <a:cubicBezTo>
                  <a:pt x="74168" y="10993"/>
                  <a:pt x="74152" y="11425"/>
                  <a:pt x="74152" y="11858"/>
                </a:cubicBezTo>
                <a:cubicBezTo>
                  <a:pt x="74152" y="12894"/>
                  <a:pt x="74152" y="13921"/>
                  <a:pt x="74148" y="14953"/>
                </a:cubicBezTo>
                <a:cubicBezTo>
                  <a:pt x="74144" y="15668"/>
                  <a:pt x="74048" y="16379"/>
                  <a:pt x="73894" y="17078"/>
                </a:cubicBezTo>
                <a:cubicBezTo>
                  <a:pt x="72995" y="21109"/>
                  <a:pt x="70117" y="24129"/>
                  <a:pt x="66581" y="25414"/>
                </a:cubicBezTo>
                <a:cubicBezTo>
                  <a:pt x="65516" y="25797"/>
                  <a:pt x="64414" y="26038"/>
                  <a:pt x="63274" y="26072"/>
                </a:cubicBezTo>
                <a:cubicBezTo>
                  <a:pt x="62783" y="26088"/>
                  <a:pt x="62293" y="26097"/>
                  <a:pt x="61804" y="26097"/>
                </a:cubicBezTo>
                <a:cubicBezTo>
                  <a:pt x="61314" y="26097"/>
                  <a:pt x="60824" y="26088"/>
                  <a:pt x="60333" y="26072"/>
                </a:cubicBezTo>
                <a:cubicBezTo>
                  <a:pt x="59630" y="26047"/>
                  <a:pt x="58944" y="25934"/>
                  <a:pt x="58262" y="25772"/>
                </a:cubicBezTo>
                <a:cubicBezTo>
                  <a:pt x="54713" y="24928"/>
                  <a:pt x="51635" y="22320"/>
                  <a:pt x="50254" y="18759"/>
                </a:cubicBezTo>
                <a:cubicBezTo>
                  <a:pt x="49751" y="17457"/>
                  <a:pt x="49485" y="16109"/>
                  <a:pt x="49480" y="14716"/>
                </a:cubicBezTo>
                <a:cubicBezTo>
                  <a:pt x="49476" y="13622"/>
                  <a:pt x="49476" y="12523"/>
                  <a:pt x="49476" y="11425"/>
                </a:cubicBezTo>
                <a:cubicBezTo>
                  <a:pt x="49476" y="10356"/>
                  <a:pt x="49318" y="9304"/>
                  <a:pt x="49019" y="8280"/>
                </a:cubicBezTo>
                <a:cubicBezTo>
                  <a:pt x="48070" y="5044"/>
                  <a:pt x="45782" y="2411"/>
                  <a:pt x="42717" y="1018"/>
                </a:cubicBezTo>
                <a:cubicBezTo>
                  <a:pt x="41277" y="360"/>
                  <a:pt x="39763" y="11"/>
                  <a:pt x="38178" y="3"/>
                </a:cubicBezTo>
                <a:cubicBezTo>
                  <a:pt x="37945" y="1"/>
                  <a:pt x="37712" y="1"/>
                  <a:pt x="374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8"/>
          <p:cNvSpPr/>
          <p:nvPr/>
        </p:nvSpPr>
        <p:spPr>
          <a:xfrm>
            <a:off x="2032628" y="815343"/>
            <a:ext cx="2401982" cy="670718"/>
          </a:xfrm>
          <a:custGeom>
            <a:avLst/>
            <a:gdLst/>
            <a:ahLst/>
            <a:cxnLst/>
            <a:rect l="l" t="t" r="r" b="b"/>
            <a:pathLst>
              <a:path w="117127" h="32706" extrusionOk="0">
                <a:moveTo>
                  <a:pt x="37479" y="1"/>
                </a:moveTo>
                <a:cubicBezTo>
                  <a:pt x="37012" y="1"/>
                  <a:pt x="36545" y="3"/>
                  <a:pt x="36082" y="3"/>
                </a:cubicBezTo>
                <a:cubicBezTo>
                  <a:pt x="36067" y="3"/>
                  <a:pt x="36051" y="3"/>
                  <a:pt x="36036" y="3"/>
                </a:cubicBezTo>
                <a:cubicBezTo>
                  <a:pt x="35166" y="3"/>
                  <a:pt x="34308" y="119"/>
                  <a:pt x="33469" y="344"/>
                </a:cubicBezTo>
                <a:cubicBezTo>
                  <a:pt x="30279" y="1205"/>
                  <a:pt x="27854" y="3068"/>
                  <a:pt x="26232" y="5955"/>
                </a:cubicBezTo>
                <a:cubicBezTo>
                  <a:pt x="25304" y="7611"/>
                  <a:pt x="24834" y="9399"/>
                  <a:pt x="24817" y="11296"/>
                </a:cubicBezTo>
                <a:cubicBezTo>
                  <a:pt x="24813" y="12249"/>
                  <a:pt x="24813" y="13193"/>
                  <a:pt x="24817" y="14142"/>
                </a:cubicBezTo>
                <a:cubicBezTo>
                  <a:pt x="24817" y="14641"/>
                  <a:pt x="24805" y="15132"/>
                  <a:pt x="24763" y="15631"/>
                </a:cubicBezTo>
                <a:cubicBezTo>
                  <a:pt x="24701" y="16334"/>
                  <a:pt x="24576" y="17016"/>
                  <a:pt x="24389" y="17690"/>
                </a:cubicBezTo>
                <a:cubicBezTo>
                  <a:pt x="23390" y="21280"/>
                  <a:pt x="20695" y="24137"/>
                  <a:pt x="17288" y="25385"/>
                </a:cubicBezTo>
                <a:cubicBezTo>
                  <a:pt x="16219" y="25776"/>
                  <a:pt x="15121" y="26026"/>
                  <a:pt x="13981" y="26067"/>
                </a:cubicBezTo>
                <a:cubicBezTo>
                  <a:pt x="13490" y="26086"/>
                  <a:pt x="12999" y="26094"/>
                  <a:pt x="12507" y="26094"/>
                </a:cubicBezTo>
                <a:cubicBezTo>
                  <a:pt x="11985" y="26094"/>
                  <a:pt x="11463" y="26085"/>
                  <a:pt x="10940" y="26067"/>
                </a:cubicBezTo>
                <a:cubicBezTo>
                  <a:pt x="10320" y="26047"/>
                  <a:pt x="9713" y="25959"/>
                  <a:pt x="9114" y="25818"/>
                </a:cubicBezTo>
                <a:cubicBezTo>
                  <a:pt x="6281" y="25156"/>
                  <a:pt x="3998" y="23655"/>
                  <a:pt x="2288" y="21300"/>
                </a:cubicBezTo>
                <a:cubicBezTo>
                  <a:pt x="1223" y="19832"/>
                  <a:pt x="553" y="18201"/>
                  <a:pt x="275" y="16413"/>
                </a:cubicBezTo>
                <a:cubicBezTo>
                  <a:pt x="233" y="16117"/>
                  <a:pt x="204" y="15818"/>
                  <a:pt x="171" y="15523"/>
                </a:cubicBezTo>
                <a:cubicBezTo>
                  <a:pt x="158" y="15381"/>
                  <a:pt x="108" y="15265"/>
                  <a:pt x="0" y="15173"/>
                </a:cubicBezTo>
                <a:lnTo>
                  <a:pt x="0" y="15173"/>
                </a:lnTo>
                <a:cubicBezTo>
                  <a:pt x="0" y="17436"/>
                  <a:pt x="0" y="19699"/>
                  <a:pt x="4" y="21949"/>
                </a:cubicBezTo>
                <a:cubicBezTo>
                  <a:pt x="71" y="21966"/>
                  <a:pt x="133" y="21991"/>
                  <a:pt x="150" y="22066"/>
                </a:cubicBezTo>
                <a:cubicBezTo>
                  <a:pt x="171" y="22141"/>
                  <a:pt x="187" y="22224"/>
                  <a:pt x="191" y="22307"/>
                </a:cubicBezTo>
                <a:cubicBezTo>
                  <a:pt x="250" y="22989"/>
                  <a:pt x="383" y="23655"/>
                  <a:pt x="566" y="24316"/>
                </a:cubicBezTo>
                <a:cubicBezTo>
                  <a:pt x="1431" y="27415"/>
                  <a:pt x="3648" y="30057"/>
                  <a:pt x="6506" y="31475"/>
                </a:cubicBezTo>
                <a:cubicBezTo>
                  <a:pt x="8128" y="32286"/>
                  <a:pt x="9846" y="32665"/>
                  <a:pt x="11652" y="32694"/>
                </a:cubicBezTo>
                <a:cubicBezTo>
                  <a:pt x="11951" y="32698"/>
                  <a:pt x="12252" y="32702"/>
                  <a:pt x="12553" y="32702"/>
                </a:cubicBezTo>
                <a:cubicBezTo>
                  <a:pt x="12801" y="32702"/>
                  <a:pt x="13049" y="32700"/>
                  <a:pt x="13295" y="32694"/>
                </a:cubicBezTo>
                <a:cubicBezTo>
                  <a:pt x="13773" y="32681"/>
                  <a:pt x="14256" y="32656"/>
                  <a:pt x="14734" y="32598"/>
                </a:cubicBezTo>
                <a:cubicBezTo>
                  <a:pt x="15662" y="32490"/>
                  <a:pt x="16560" y="32265"/>
                  <a:pt x="17434" y="31924"/>
                </a:cubicBezTo>
                <a:cubicBezTo>
                  <a:pt x="19871" y="30968"/>
                  <a:pt x="21776" y="29370"/>
                  <a:pt x="23145" y="27145"/>
                </a:cubicBezTo>
                <a:cubicBezTo>
                  <a:pt x="24260" y="25331"/>
                  <a:pt x="24788" y="23343"/>
                  <a:pt x="24817" y="21221"/>
                </a:cubicBezTo>
                <a:cubicBezTo>
                  <a:pt x="24834" y="20177"/>
                  <a:pt x="24821" y="19125"/>
                  <a:pt x="24821" y="18081"/>
                </a:cubicBezTo>
                <a:cubicBezTo>
                  <a:pt x="24821" y="17553"/>
                  <a:pt x="24850" y="17020"/>
                  <a:pt x="24921" y="16492"/>
                </a:cubicBezTo>
                <a:cubicBezTo>
                  <a:pt x="25108" y="15161"/>
                  <a:pt x="25520" y="13900"/>
                  <a:pt x="26144" y="12715"/>
                </a:cubicBezTo>
                <a:cubicBezTo>
                  <a:pt x="26710" y="11633"/>
                  <a:pt x="27442" y="10672"/>
                  <a:pt x="28324" y="9820"/>
                </a:cubicBezTo>
                <a:cubicBezTo>
                  <a:pt x="29489" y="8692"/>
                  <a:pt x="30828" y="7848"/>
                  <a:pt x="32346" y="7290"/>
                </a:cubicBezTo>
                <a:cubicBezTo>
                  <a:pt x="33596" y="6836"/>
                  <a:pt x="34878" y="6591"/>
                  <a:pt x="36203" y="6591"/>
                </a:cubicBezTo>
                <a:cubicBezTo>
                  <a:pt x="36236" y="6591"/>
                  <a:pt x="36269" y="6591"/>
                  <a:pt x="36302" y="6592"/>
                </a:cubicBezTo>
                <a:cubicBezTo>
                  <a:pt x="36610" y="6594"/>
                  <a:pt x="36919" y="6595"/>
                  <a:pt x="37227" y="6595"/>
                </a:cubicBezTo>
                <a:cubicBezTo>
                  <a:pt x="37536" y="6595"/>
                  <a:pt x="37843" y="6594"/>
                  <a:pt x="38149" y="6592"/>
                </a:cubicBezTo>
                <a:cubicBezTo>
                  <a:pt x="38192" y="6591"/>
                  <a:pt x="38234" y="6591"/>
                  <a:pt x="38276" y="6591"/>
                </a:cubicBezTo>
                <a:cubicBezTo>
                  <a:pt x="38986" y="6591"/>
                  <a:pt x="39684" y="6688"/>
                  <a:pt x="40375" y="6833"/>
                </a:cubicBezTo>
                <a:cubicBezTo>
                  <a:pt x="43827" y="7569"/>
                  <a:pt x="46760" y="9861"/>
                  <a:pt x="48311" y="13031"/>
                </a:cubicBezTo>
                <a:cubicBezTo>
                  <a:pt x="49085" y="14612"/>
                  <a:pt x="49476" y="16284"/>
                  <a:pt x="49480" y="18039"/>
                </a:cubicBezTo>
                <a:cubicBezTo>
                  <a:pt x="49480" y="19137"/>
                  <a:pt x="49485" y="20236"/>
                  <a:pt x="49480" y="21330"/>
                </a:cubicBezTo>
                <a:cubicBezTo>
                  <a:pt x="49480" y="22078"/>
                  <a:pt x="49568" y="22823"/>
                  <a:pt x="49726" y="23555"/>
                </a:cubicBezTo>
                <a:cubicBezTo>
                  <a:pt x="50188" y="25739"/>
                  <a:pt x="51211" y="27632"/>
                  <a:pt x="52767" y="29233"/>
                </a:cubicBezTo>
                <a:cubicBezTo>
                  <a:pt x="53811" y="30310"/>
                  <a:pt x="55029" y="31138"/>
                  <a:pt x="56402" y="31733"/>
                </a:cubicBezTo>
                <a:cubicBezTo>
                  <a:pt x="57430" y="32182"/>
                  <a:pt x="58503" y="32473"/>
                  <a:pt x="59614" y="32602"/>
                </a:cubicBezTo>
                <a:cubicBezTo>
                  <a:pt x="60086" y="32658"/>
                  <a:pt x="60562" y="32698"/>
                  <a:pt x="61038" y="32698"/>
                </a:cubicBezTo>
                <a:cubicBezTo>
                  <a:pt x="61061" y="32698"/>
                  <a:pt x="61084" y="32698"/>
                  <a:pt x="61107" y="32698"/>
                </a:cubicBezTo>
                <a:cubicBezTo>
                  <a:pt x="61420" y="32698"/>
                  <a:pt x="61730" y="32700"/>
                  <a:pt x="62040" y="32700"/>
                </a:cubicBezTo>
                <a:cubicBezTo>
                  <a:pt x="62194" y="32700"/>
                  <a:pt x="62349" y="32699"/>
                  <a:pt x="62505" y="32698"/>
                </a:cubicBezTo>
                <a:cubicBezTo>
                  <a:pt x="63141" y="32694"/>
                  <a:pt x="63769" y="32644"/>
                  <a:pt x="64393" y="32552"/>
                </a:cubicBezTo>
                <a:cubicBezTo>
                  <a:pt x="66660" y="32207"/>
                  <a:pt x="68649" y="31263"/>
                  <a:pt x="70354" y="29741"/>
                </a:cubicBezTo>
                <a:cubicBezTo>
                  <a:pt x="71843" y="28405"/>
                  <a:pt x="72908" y="26779"/>
                  <a:pt x="73557" y="24882"/>
                </a:cubicBezTo>
                <a:cubicBezTo>
                  <a:pt x="73931" y="23792"/>
                  <a:pt x="74144" y="22669"/>
                  <a:pt x="74148" y="21508"/>
                </a:cubicBezTo>
                <a:cubicBezTo>
                  <a:pt x="74152" y="20676"/>
                  <a:pt x="74152" y="19845"/>
                  <a:pt x="74152" y="19013"/>
                </a:cubicBezTo>
                <a:cubicBezTo>
                  <a:pt x="74152" y="18384"/>
                  <a:pt x="74148" y="17748"/>
                  <a:pt x="74206" y="17120"/>
                </a:cubicBezTo>
                <a:cubicBezTo>
                  <a:pt x="74243" y="16721"/>
                  <a:pt x="74285" y="16325"/>
                  <a:pt x="74360" y="15934"/>
                </a:cubicBezTo>
                <a:cubicBezTo>
                  <a:pt x="74871" y="13372"/>
                  <a:pt x="76094" y="11213"/>
                  <a:pt x="78050" y="9470"/>
                </a:cubicBezTo>
                <a:cubicBezTo>
                  <a:pt x="79052" y="8580"/>
                  <a:pt x="80179" y="7885"/>
                  <a:pt x="81427" y="7390"/>
                </a:cubicBezTo>
                <a:cubicBezTo>
                  <a:pt x="82775" y="6862"/>
                  <a:pt x="84169" y="6592"/>
                  <a:pt x="85612" y="6592"/>
                </a:cubicBezTo>
                <a:cubicBezTo>
                  <a:pt x="86011" y="6592"/>
                  <a:pt x="86411" y="6593"/>
                  <a:pt x="86810" y="6593"/>
                </a:cubicBezTo>
                <a:cubicBezTo>
                  <a:pt x="87010" y="6593"/>
                  <a:pt x="87209" y="6593"/>
                  <a:pt x="87409" y="6592"/>
                </a:cubicBezTo>
                <a:cubicBezTo>
                  <a:pt x="87443" y="6591"/>
                  <a:pt x="87478" y="6591"/>
                  <a:pt x="87512" y="6591"/>
                </a:cubicBezTo>
                <a:cubicBezTo>
                  <a:pt x="88160" y="6591"/>
                  <a:pt x="88803" y="6664"/>
                  <a:pt x="89439" y="6783"/>
                </a:cubicBezTo>
                <a:cubicBezTo>
                  <a:pt x="92030" y="7278"/>
                  <a:pt x="94198" y="8513"/>
                  <a:pt x="95949" y="10481"/>
                </a:cubicBezTo>
                <a:cubicBezTo>
                  <a:pt x="97280" y="11983"/>
                  <a:pt x="98149" y="13713"/>
                  <a:pt x="98578" y="15672"/>
                </a:cubicBezTo>
                <a:cubicBezTo>
                  <a:pt x="98761" y="16521"/>
                  <a:pt x="98832" y="17386"/>
                  <a:pt x="98840" y="18247"/>
                </a:cubicBezTo>
                <a:cubicBezTo>
                  <a:pt x="98852" y="19208"/>
                  <a:pt x="98840" y="20177"/>
                  <a:pt x="98844" y="21138"/>
                </a:cubicBezTo>
                <a:cubicBezTo>
                  <a:pt x="98852" y="21704"/>
                  <a:pt x="98865" y="22265"/>
                  <a:pt x="98948" y="22827"/>
                </a:cubicBezTo>
                <a:cubicBezTo>
                  <a:pt x="99239" y="24815"/>
                  <a:pt x="99996" y="26600"/>
                  <a:pt x="101211" y="28189"/>
                </a:cubicBezTo>
                <a:cubicBezTo>
                  <a:pt x="102330" y="29653"/>
                  <a:pt x="103732" y="30780"/>
                  <a:pt x="105396" y="31575"/>
                </a:cubicBezTo>
                <a:cubicBezTo>
                  <a:pt x="106951" y="32324"/>
                  <a:pt x="108599" y="32665"/>
                  <a:pt x="110317" y="32698"/>
                </a:cubicBezTo>
                <a:cubicBezTo>
                  <a:pt x="110636" y="32703"/>
                  <a:pt x="110956" y="32706"/>
                  <a:pt x="111275" y="32706"/>
                </a:cubicBezTo>
                <a:cubicBezTo>
                  <a:pt x="111538" y="32706"/>
                  <a:pt x="111801" y="32704"/>
                  <a:pt x="112064" y="32698"/>
                </a:cubicBezTo>
                <a:cubicBezTo>
                  <a:pt x="112779" y="32681"/>
                  <a:pt x="113495" y="32619"/>
                  <a:pt x="114194" y="32486"/>
                </a:cubicBezTo>
                <a:cubicBezTo>
                  <a:pt x="115080" y="32311"/>
                  <a:pt x="115932" y="32041"/>
                  <a:pt x="116752" y="31675"/>
                </a:cubicBezTo>
                <a:cubicBezTo>
                  <a:pt x="116870" y="31622"/>
                  <a:pt x="116983" y="31542"/>
                  <a:pt x="117116" y="31542"/>
                </a:cubicBezTo>
                <a:cubicBezTo>
                  <a:pt x="117120" y="31542"/>
                  <a:pt x="117123" y="31542"/>
                  <a:pt x="117126" y="31542"/>
                </a:cubicBezTo>
                <a:lnTo>
                  <a:pt x="117126" y="24961"/>
                </a:lnTo>
                <a:cubicBezTo>
                  <a:pt x="117109" y="24957"/>
                  <a:pt x="117093" y="24955"/>
                  <a:pt x="117077" y="24955"/>
                </a:cubicBezTo>
                <a:cubicBezTo>
                  <a:pt x="117027" y="24955"/>
                  <a:pt x="116982" y="24973"/>
                  <a:pt x="116935" y="24998"/>
                </a:cubicBezTo>
                <a:cubicBezTo>
                  <a:pt x="116531" y="25190"/>
                  <a:pt x="116115" y="25360"/>
                  <a:pt x="115687" y="25502"/>
                </a:cubicBezTo>
                <a:cubicBezTo>
                  <a:pt x="114705" y="25830"/>
                  <a:pt x="113694" y="26038"/>
                  <a:pt x="112663" y="26072"/>
                </a:cubicBezTo>
                <a:cubicBezTo>
                  <a:pt x="112182" y="26088"/>
                  <a:pt x="111701" y="26095"/>
                  <a:pt x="111219" y="26095"/>
                </a:cubicBezTo>
                <a:cubicBezTo>
                  <a:pt x="110703" y="26095"/>
                  <a:pt x="110188" y="26087"/>
                  <a:pt x="109672" y="26072"/>
                </a:cubicBezTo>
                <a:cubicBezTo>
                  <a:pt x="109052" y="26051"/>
                  <a:pt x="108445" y="25963"/>
                  <a:pt x="107846" y="25830"/>
                </a:cubicBezTo>
                <a:cubicBezTo>
                  <a:pt x="104073" y="24978"/>
                  <a:pt x="101352" y="22473"/>
                  <a:pt x="99963" y="19570"/>
                </a:cubicBezTo>
                <a:cubicBezTo>
                  <a:pt x="99256" y="18097"/>
                  <a:pt x="98873" y="16542"/>
                  <a:pt x="98844" y="14903"/>
                </a:cubicBezTo>
                <a:cubicBezTo>
                  <a:pt x="98840" y="14707"/>
                  <a:pt x="98840" y="14503"/>
                  <a:pt x="98840" y="14308"/>
                </a:cubicBezTo>
                <a:cubicBezTo>
                  <a:pt x="98840" y="13376"/>
                  <a:pt x="98844" y="12444"/>
                  <a:pt x="98840" y="11513"/>
                </a:cubicBezTo>
                <a:cubicBezTo>
                  <a:pt x="98832" y="10631"/>
                  <a:pt x="98736" y="9757"/>
                  <a:pt x="98540" y="8892"/>
                </a:cubicBezTo>
                <a:cubicBezTo>
                  <a:pt x="97671" y="5169"/>
                  <a:pt x="94992" y="2099"/>
                  <a:pt x="91415" y="739"/>
                </a:cubicBezTo>
                <a:cubicBezTo>
                  <a:pt x="90163" y="261"/>
                  <a:pt x="88869" y="7"/>
                  <a:pt x="87521" y="3"/>
                </a:cubicBezTo>
                <a:lnTo>
                  <a:pt x="85425" y="3"/>
                </a:lnTo>
                <a:cubicBezTo>
                  <a:pt x="84505" y="3"/>
                  <a:pt x="83603" y="136"/>
                  <a:pt x="82717" y="377"/>
                </a:cubicBezTo>
                <a:cubicBezTo>
                  <a:pt x="79830" y="1163"/>
                  <a:pt x="77579" y="2815"/>
                  <a:pt x="75957" y="5323"/>
                </a:cubicBezTo>
                <a:cubicBezTo>
                  <a:pt x="74930" y="6916"/>
                  <a:pt x="74347" y="8671"/>
                  <a:pt x="74202" y="10564"/>
                </a:cubicBezTo>
                <a:cubicBezTo>
                  <a:pt x="74168" y="10993"/>
                  <a:pt x="74152" y="11425"/>
                  <a:pt x="74152" y="11858"/>
                </a:cubicBezTo>
                <a:cubicBezTo>
                  <a:pt x="74152" y="12894"/>
                  <a:pt x="74152" y="13921"/>
                  <a:pt x="74148" y="14953"/>
                </a:cubicBezTo>
                <a:cubicBezTo>
                  <a:pt x="74144" y="15668"/>
                  <a:pt x="74048" y="16379"/>
                  <a:pt x="73894" y="17078"/>
                </a:cubicBezTo>
                <a:cubicBezTo>
                  <a:pt x="72995" y="21109"/>
                  <a:pt x="70117" y="24129"/>
                  <a:pt x="66581" y="25414"/>
                </a:cubicBezTo>
                <a:cubicBezTo>
                  <a:pt x="65516" y="25797"/>
                  <a:pt x="64414" y="26038"/>
                  <a:pt x="63274" y="26072"/>
                </a:cubicBezTo>
                <a:cubicBezTo>
                  <a:pt x="62783" y="26088"/>
                  <a:pt x="62293" y="26097"/>
                  <a:pt x="61804" y="26097"/>
                </a:cubicBezTo>
                <a:cubicBezTo>
                  <a:pt x="61314" y="26097"/>
                  <a:pt x="60824" y="26088"/>
                  <a:pt x="60333" y="26072"/>
                </a:cubicBezTo>
                <a:cubicBezTo>
                  <a:pt x="59630" y="26047"/>
                  <a:pt x="58944" y="25934"/>
                  <a:pt x="58262" y="25772"/>
                </a:cubicBezTo>
                <a:cubicBezTo>
                  <a:pt x="54713" y="24928"/>
                  <a:pt x="51635" y="22320"/>
                  <a:pt x="50254" y="18759"/>
                </a:cubicBezTo>
                <a:cubicBezTo>
                  <a:pt x="49751" y="17457"/>
                  <a:pt x="49485" y="16109"/>
                  <a:pt x="49480" y="14716"/>
                </a:cubicBezTo>
                <a:cubicBezTo>
                  <a:pt x="49476" y="13622"/>
                  <a:pt x="49476" y="12523"/>
                  <a:pt x="49476" y="11425"/>
                </a:cubicBezTo>
                <a:cubicBezTo>
                  <a:pt x="49476" y="10356"/>
                  <a:pt x="49318" y="9304"/>
                  <a:pt x="49019" y="8280"/>
                </a:cubicBezTo>
                <a:cubicBezTo>
                  <a:pt x="48070" y="5044"/>
                  <a:pt x="45782" y="2411"/>
                  <a:pt x="42717" y="1018"/>
                </a:cubicBezTo>
                <a:cubicBezTo>
                  <a:pt x="41277" y="360"/>
                  <a:pt x="39763" y="11"/>
                  <a:pt x="38178" y="3"/>
                </a:cubicBezTo>
                <a:cubicBezTo>
                  <a:pt x="37945" y="1"/>
                  <a:pt x="37712" y="1"/>
                  <a:pt x="374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8"/>
          <p:cNvSpPr/>
          <p:nvPr/>
        </p:nvSpPr>
        <p:spPr>
          <a:xfrm>
            <a:off x="6" y="1793237"/>
            <a:ext cx="2401900" cy="708965"/>
          </a:xfrm>
          <a:custGeom>
            <a:avLst/>
            <a:gdLst/>
            <a:ahLst/>
            <a:cxnLst/>
            <a:rect l="l" t="t" r="r" b="b"/>
            <a:pathLst>
              <a:path w="117123" h="34571" extrusionOk="0">
                <a:moveTo>
                  <a:pt x="87607" y="1"/>
                </a:moveTo>
                <a:cubicBezTo>
                  <a:pt x="87568" y="1"/>
                  <a:pt x="87528" y="1"/>
                  <a:pt x="87488" y="2"/>
                </a:cubicBezTo>
                <a:cubicBezTo>
                  <a:pt x="87167" y="7"/>
                  <a:pt x="86846" y="9"/>
                  <a:pt x="86525" y="9"/>
                </a:cubicBezTo>
                <a:cubicBezTo>
                  <a:pt x="86097" y="9"/>
                  <a:pt x="85670" y="6"/>
                  <a:pt x="85242" y="6"/>
                </a:cubicBezTo>
                <a:cubicBezTo>
                  <a:pt x="84963" y="6"/>
                  <a:pt x="84680" y="14"/>
                  <a:pt x="84401" y="73"/>
                </a:cubicBezTo>
                <a:cubicBezTo>
                  <a:pt x="84127" y="131"/>
                  <a:pt x="83844" y="152"/>
                  <a:pt x="83565" y="197"/>
                </a:cubicBezTo>
                <a:cubicBezTo>
                  <a:pt x="83387" y="231"/>
                  <a:pt x="83203" y="260"/>
                  <a:pt x="83029" y="301"/>
                </a:cubicBezTo>
                <a:cubicBezTo>
                  <a:pt x="82234" y="489"/>
                  <a:pt x="81465" y="759"/>
                  <a:pt x="80724" y="1108"/>
                </a:cubicBezTo>
                <a:cubicBezTo>
                  <a:pt x="80142" y="1383"/>
                  <a:pt x="79572" y="1695"/>
                  <a:pt x="79056" y="2094"/>
                </a:cubicBezTo>
                <a:cubicBezTo>
                  <a:pt x="78994" y="2148"/>
                  <a:pt x="78919" y="2194"/>
                  <a:pt x="78852" y="2240"/>
                </a:cubicBezTo>
                <a:cubicBezTo>
                  <a:pt x="78802" y="2277"/>
                  <a:pt x="78744" y="2315"/>
                  <a:pt x="78690" y="2356"/>
                </a:cubicBezTo>
                <a:cubicBezTo>
                  <a:pt x="78203" y="2756"/>
                  <a:pt x="77692" y="3134"/>
                  <a:pt x="77276" y="3613"/>
                </a:cubicBezTo>
                <a:cubicBezTo>
                  <a:pt x="76951" y="3987"/>
                  <a:pt x="76627" y="4370"/>
                  <a:pt x="76336" y="4773"/>
                </a:cubicBezTo>
                <a:cubicBezTo>
                  <a:pt x="75899" y="5368"/>
                  <a:pt x="75545" y="6000"/>
                  <a:pt x="75229" y="6662"/>
                </a:cubicBezTo>
                <a:cubicBezTo>
                  <a:pt x="74871" y="7415"/>
                  <a:pt x="74618" y="8205"/>
                  <a:pt x="74422" y="9016"/>
                </a:cubicBezTo>
                <a:cubicBezTo>
                  <a:pt x="74318" y="9453"/>
                  <a:pt x="74235" y="9890"/>
                  <a:pt x="74218" y="10343"/>
                </a:cubicBezTo>
                <a:cubicBezTo>
                  <a:pt x="74214" y="10410"/>
                  <a:pt x="74214" y="10476"/>
                  <a:pt x="74198" y="10539"/>
                </a:cubicBezTo>
                <a:cubicBezTo>
                  <a:pt x="74114" y="10884"/>
                  <a:pt x="74127" y="11233"/>
                  <a:pt x="74127" y="11578"/>
                </a:cubicBezTo>
                <a:cubicBezTo>
                  <a:pt x="74127" y="12697"/>
                  <a:pt x="74114" y="13812"/>
                  <a:pt x="74131" y="14923"/>
                </a:cubicBezTo>
                <a:cubicBezTo>
                  <a:pt x="74135" y="15459"/>
                  <a:pt x="74065" y="15984"/>
                  <a:pt x="73985" y="16508"/>
                </a:cubicBezTo>
                <a:cubicBezTo>
                  <a:pt x="73790" y="17839"/>
                  <a:pt x="73320" y="19083"/>
                  <a:pt x="72671" y="20251"/>
                </a:cubicBezTo>
                <a:cubicBezTo>
                  <a:pt x="72334" y="20863"/>
                  <a:pt x="71943" y="21445"/>
                  <a:pt x="71485" y="21974"/>
                </a:cubicBezTo>
                <a:cubicBezTo>
                  <a:pt x="71244" y="22248"/>
                  <a:pt x="71011" y="22531"/>
                  <a:pt x="70753" y="22785"/>
                </a:cubicBezTo>
                <a:cubicBezTo>
                  <a:pt x="70134" y="23388"/>
                  <a:pt x="69464" y="23933"/>
                  <a:pt x="68723" y="24386"/>
                </a:cubicBezTo>
                <a:cubicBezTo>
                  <a:pt x="68357" y="24611"/>
                  <a:pt x="67966" y="24798"/>
                  <a:pt x="67579" y="24994"/>
                </a:cubicBezTo>
                <a:cubicBezTo>
                  <a:pt x="67093" y="25251"/>
                  <a:pt x="66573" y="25426"/>
                  <a:pt x="66053" y="25597"/>
                </a:cubicBezTo>
                <a:cubicBezTo>
                  <a:pt x="65595" y="25755"/>
                  <a:pt x="65121" y="25859"/>
                  <a:pt x="64647" y="25938"/>
                </a:cubicBezTo>
                <a:cubicBezTo>
                  <a:pt x="64310" y="25994"/>
                  <a:pt x="63970" y="26057"/>
                  <a:pt x="63624" y="26057"/>
                </a:cubicBezTo>
                <a:cubicBezTo>
                  <a:pt x="63585" y="26057"/>
                  <a:pt x="63546" y="26056"/>
                  <a:pt x="63507" y="26054"/>
                </a:cubicBezTo>
                <a:cubicBezTo>
                  <a:pt x="63491" y="26053"/>
                  <a:pt x="63476" y="26053"/>
                  <a:pt x="63460" y="26053"/>
                </a:cubicBezTo>
                <a:cubicBezTo>
                  <a:pt x="63409" y="26053"/>
                  <a:pt x="63359" y="26058"/>
                  <a:pt x="63312" y="26071"/>
                </a:cubicBezTo>
                <a:cubicBezTo>
                  <a:pt x="63049" y="26131"/>
                  <a:pt x="62787" y="26138"/>
                  <a:pt x="62523" y="26138"/>
                </a:cubicBezTo>
                <a:cubicBezTo>
                  <a:pt x="62439" y="26138"/>
                  <a:pt x="62355" y="26138"/>
                  <a:pt x="62272" y="26138"/>
                </a:cubicBezTo>
                <a:lnTo>
                  <a:pt x="61124" y="26138"/>
                </a:lnTo>
                <a:cubicBezTo>
                  <a:pt x="60874" y="26138"/>
                  <a:pt x="60624" y="26138"/>
                  <a:pt x="60379" y="26083"/>
                </a:cubicBezTo>
                <a:cubicBezTo>
                  <a:pt x="60296" y="26067"/>
                  <a:pt x="60213" y="26054"/>
                  <a:pt x="60129" y="26054"/>
                </a:cubicBezTo>
                <a:cubicBezTo>
                  <a:pt x="60109" y="26055"/>
                  <a:pt x="60089" y="26055"/>
                  <a:pt x="60068" y="26055"/>
                </a:cubicBezTo>
                <a:cubicBezTo>
                  <a:pt x="59570" y="26055"/>
                  <a:pt x="59086" y="25959"/>
                  <a:pt x="58599" y="25859"/>
                </a:cubicBezTo>
                <a:cubicBezTo>
                  <a:pt x="57817" y="25697"/>
                  <a:pt x="57055" y="25451"/>
                  <a:pt x="56327" y="25127"/>
                </a:cubicBezTo>
                <a:cubicBezTo>
                  <a:pt x="55479" y="24740"/>
                  <a:pt x="54676" y="24278"/>
                  <a:pt x="53940" y="23696"/>
                </a:cubicBezTo>
                <a:cubicBezTo>
                  <a:pt x="53769" y="23567"/>
                  <a:pt x="53607" y="23421"/>
                  <a:pt x="53449" y="23280"/>
                </a:cubicBezTo>
                <a:cubicBezTo>
                  <a:pt x="53378" y="23226"/>
                  <a:pt x="53328" y="23159"/>
                  <a:pt x="53266" y="23109"/>
                </a:cubicBezTo>
                <a:cubicBezTo>
                  <a:pt x="52954" y="22860"/>
                  <a:pt x="52692" y="22556"/>
                  <a:pt x="52421" y="22265"/>
                </a:cubicBezTo>
                <a:cubicBezTo>
                  <a:pt x="51810" y="21599"/>
                  <a:pt x="51311" y="20863"/>
                  <a:pt x="50882" y="20064"/>
                </a:cubicBezTo>
                <a:cubicBezTo>
                  <a:pt x="50836" y="19977"/>
                  <a:pt x="50795" y="19890"/>
                  <a:pt x="50749" y="19802"/>
                </a:cubicBezTo>
                <a:cubicBezTo>
                  <a:pt x="50287" y="18941"/>
                  <a:pt x="49984" y="18026"/>
                  <a:pt x="49772" y="17086"/>
                </a:cubicBezTo>
                <a:cubicBezTo>
                  <a:pt x="49684" y="16695"/>
                  <a:pt x="49605" y="16308"/>
                  <a:pt x="49584" y="15905"/>
                </a:cubicBezTo>
                <a:cubicBezTo>
                  <a:pt x="49580" y="15855"/>
                  <a:pt x="49580" y="15801"/>
                  <a:pt x="49568" y="15755"/>
                </a:cubicBezTo>
                <a:cubicBezTo>
                  <a:pt x="49476" y="15364"/>
                  <a:pt x="49489" y="14964"/>
                  <a:pt x="49489" y="14565"/>
                </a:cubicBezTo>
                <a:cubicBezTo>
                  <a:pt x="49485" y="13467"/>
                  <a:pt x="49480" y="12369"/>
                  <a:pt x="49489" y="11275"/>
                </a:cubicBezTo>
                <a:cubicBezTo>
                  <a:pt x="49501" y="10518"/>
                  <a:pt x="49385" y="9786"/>
                  <a:pt x="49231" y="9053"/>
                </a:cubicBezTo>
                <a:cubicBezTo>
                  <a:pt x="48998" y="7959"/>
                  <a:pt x="48603" y="6920"/>
                  <a:pt x="48062" y="5938"/>
                </a:cubicBezTo>
                <a:cubicBezTo>
                  <a:pt x="47721" y="5331"/>
                  <a:pt x="47326" y="4756"/>
                  <a:pt x="46881" y="4216"/>
                </a:cubicBezTo>
                <a:cubicBezTo>
                  <a:pt x="46606" y="3883"/>
                  <a:pt x="46302" y="3571"/>
                  <a:pt x="46007" y="3259"/>
                </a:cubicBezTo>
                <a:cubicBezTo>
                  <a:pt x="45699" y="2935"/>
                  <a:pt x="45354" y="2648"/>
                  <a:pt x="44992" y="2377"/>
                </a:cubicBezTo>
                <a:cubicBezTo>
                  <a:pt x="43536" y="1279"/>
                  <a:pt x="41922" y="534"/>
                  <a:pt x="40121" y="202"/>
                </a:cubicBezTo>
                <a:cubicBezTo>
                  <a:pt x="39496" y="85"/>
                  <a:pt x="38871" y="5"/>
                  <a:pt x="38232" y="5"/>
                </a:cubicBezTo>
                <a:cubicBezTo>
                  <a:pt x="38186" y="5"/>
                  <a:pt x="38141" y="5"/>
                  <a:pt x="38095" y="6"/>
                </a:cubicBezTo>
                <a:cubicBezTo>
                  <a:pt x="37801" y="13"/>
                  <a:pt x="37507" y="15"/>
                  <a:pt x="37215" y="15"/>
                </a:cubicBezTo>
                <a:cubicBezTo>
                  <a:pt x="36776" y="15"/>
                  <a:pt x="36338" y="10"/>
                  <a:pt x="35899" y="10"/>
                </a:cubicBezTo>
                <a:cubicBezTo>
                  <a:pt x="35649" y="10"/>
                  <a:pt x="35404" y="31"/>
                  <a:pt x="35154" y="73"/>
                </a:cubicBezTo>
                <a:cubicBezTo>
                  <a:pt x="34830" y="131"/>
                  <a:pt x="34497" y="152"/>
                  <a:pt x="34168" y="214"/>
                </a:cubicBezTo>
                <a:cubicBezTo>
                  <a:pt x="33170" y="410"/>
                  <a:pt x="32209" y="722"/>
                  <a:pt x="31294" y="1175"/>
                </a:cubicBezTo>
                <a:cubicBezTo>
                  <a:pt x="30724" y="1458"/>
                  <a:pt x="30175" y="1761"/>
                  <a:pt x="29659" y="2132"/>
                </a:cubicBezTo>
                <a:cubicBezTo>
                  <a:pt x="29285" y="2402"/>
                  <a:pt x="28915" y="2689"/>
                  <a:pt x="28582" y="3018"/>
                </a:cubicBezTo>
                <a:cubicBezTo>
                  <a:pt x="28407" y="3192"/>
                  <a:pt x="28237" y="3371"/>
                  <a:pt x="28053" y="3542"/>
                </a:cubicBezTo>
                <a:cubicBezTo>
                  <a:pt x="27592" y="3974"/>
                  <a:pt x="27188" y="4465"/>
                  <a:pt x="26843" y="4994"/>
                </a:cubicBezTo>
                <a:cubicBezTo>
                  <a:pt x="26327" y="5771"/>
                  <a:pt x="25857" y="6574"/>
                  <a:pt x="25553" y="7460"/>
                </a:cubicBezTo>
                <a:cubicBezTo>
                  <a:pt x="25333" y="8093"/>
                  <a:pt x="25117" y="8721"/>
                  <a:pt x="25013" y="9382"/>
                </a:cubicBezTo>
                <a:cubicBezTo>
                  <a:pt x="24934" y="9902"/>
                  <a:pt x="24846" y="10426"/>
                  <a:pt x="24850" y="10963"/>
                </a:cubicBezTo>
                <a:cubicBezTo>
                  <a:pt x="24859" y="12078"/>
                  <a:pt x="24850" y="13192"/>
                  <a:pt x="24850" y="14303"/>
                </a:cubicBezTo>
                <a:cubicBezTo>
                  <a:pt x="24850" y="14553"/>
                  <a:pt x="24850" y="14802"/>
                  <a:pt x="24796" y="15048"/>
                </a:cubicBezTo>
                <a:cubicBezTo>
                  <a:pt x="24776" y="15143"/>
                  <a:pt x="24767" y="15247"/>
                  <a:pt x="24767" y="15343"/>
                </a:cubicBezTo>
                <a:cubicBezTo>
                  <a:pt x="24746" y="16591"/>
                  <a:pt x="24418" y="17768"/>
                  <a:pt x="23981" y="18929"/>
                </a:cubicBezTo>
                <a:cubicBezTo>
                  <a:pt x="23628" y="19869"/>
                  <a:pt x="23099" y="20709"/>
                  <a:pt x="22513" y="21520"/>
                </a:cubicBezTo>
                <a:cubicBezTo>
                  <a:pt x="22255" y="21882"/>
                  <a:pt x="21976" y="22236"/>
                  <a:pt x="21643" y="22539"/>
                </a:cubicBezTo>
                <a:cubicBezTo>
                  <a:pt x="21469" y="22702"/>
                  <a:pt x="21315" y="22868"/>
                  <a:pt x="21148" y="23034"/>
                </a:cubicBezTo>
                <a:cubicBezTo>
                  <a:pt x="20803" y="23380"/>
                  <a:pt x="20429" y="23679"/>
                  <a:pt x="20029" y="23949"/>
                </a:cubicBezTo>
                <a:cubicBezTo>
                  <a:pt x="19630" y="24220"/>
                  <a:pt x="19222" y="24482"/>
                  <a:pt x="18806" y="24723"/>
                </a:cubicBezTo>
                <a:cubicBezTo>
                  <a:pt x="18561" y="24869"/>
                  <a:pt x="18307" y="24989"/>
                  <a:pt x="18049" y="25106"/>
                </a:cubicBezTo>
                <a:cubicBezTo>
                  <a:pt x="17301" y="25430"/>
                  <a:pt x="16531" y="25692"/>
                  <a:pt x="15728" y="25863"/>
                </a:cubicBezTo>
                <a:cubicBezTo>
                  <a:pt x="15264" y="25965"/>
                  <a:pt x="14803" y="26063"/>
                  <a:pt x="14327" y="26063"/>
                </a:cubicBezTo>
                <a:cubicBezTo>
                  <a:pt x="14317" y="26063"/>
                  <a:pt x="14307" y="26063"/>
                  <a:pt x="14297" y="26063"/>
                </a:cubicBezTo>
                <a:cubicBezTo>
                  <a:pt x="14202" y="26063"/>
                  <a:pt x="14098" y="26067"/>
                  <a:pt x="14002" y="26088"/>
                </a:cubicBezTo>
                <a:cubicBezTo>
                  <a:pt x="13739" y="26147"/>
                  <a:pt x="13477" y="26150"/>
                  <a:pt x="13208" y="26150"/>
                </a:cubicBezTo>
                <a:cubicBezTo>
                  <a:pt x="13175" y="26150"/>
                  <a:pt x="13141" y="26150"/>
                  <a:pt x="13107" y="26150"/>
                </a:cubicBezTo>
                <a:lnTo>
                  <a:pt x="11860" y="26150"/>
                </a:lnTo>
                <a:cubicBezTo>
                  <a:pt x="11789" y="26151"/>
                  <a:pt x="11719" y="26152"/>
                  <a:pt x="11648" y="26152"/>
                </a:cubicBezTo>
                <a:cubicBezTo>
                  <a:pt x="11421" y="26152"/>
                  <a:pt x="11194" y="26142"/>
                  <a:pt x="10965" y="26088"/>
                </a:cubicBezTo>
                <a:cubicBezTo>
                  <a:pt x="10915" y="26075"/>
                  <a:pt x="10861" y="26071"/>
                  <a:pt x="10815" y="26071"/>
                </a:cubicBezTo>
                <a:cubicBezTo>
                  <a:pt x="10781" y="26073"/>
                  <a:pt x="10746" y="26074"/>
                  <a:pt x="10711" y="26074"/>
                </a:cubicBezTo>
                <a:cubicBezTo>
                  <a:pt x="10344" y="26074"/>
                  <a:pt x="9987" y="25981"/>
                  <a:pt x="9626" y="25950"/>
                </a:cubicBezTo>
                <a:cubicBezTo>
                  <a:pt x="9580" y="25946"/>
                  <a:pt x="9526" y="25942"/>
                  <a:pt x="9480" y="25930"/>
                </a:cubicBezTo>
                <a:cubicBezTo>
                  <a:pt x="8403" y="25697"/>
                  <a:pt x="7359" y="25376"/>
                  <a:pt x="6381" y="24856"/>
                </a:cubicBezTo>
                <a:cubicBezTo>
                  <a:pt x="5703" y="24494"/>
                  <a:pt x="5067" y="24078"/>
                  <a:pt x="4464" y="23608"/>
                </a:cubicBezTo>
                <a:cubicBezTo>
                  <a:pt x="3935" y="23192"/>
                  <a:pt x="3478" y="22714"/>
                  <a:pt x="3016" y="22236"/>
                </a:cubicBezTo>
                <a:cubicBezTo>
                  <a:pt x="2808" y="22019"/>
                  <a:pt x="2621" y="21786"/>
                  <a:pt x="2450" y="21541"/>
                </a:cubicBezTo>
                <a:cubicBezTo>
                  <a:pt x="2013" y="20930"/>
                  <a:pt x="1593" y="20310"/>
                  <a:pt x="1281" y="19628"/>
                </a:cubicBezTo>
                <a:cubicBezTo>
                  <a:pt x="807" y="18617"/>
                  <a:pt x="458" y="17564"/>
                  <a:pt x="291" y="16454"/>
                </a:cubicBezTo>
                <a:cubicBezTo>
                  <a:pt x="246" y="16125"/>
                  <a:pt x="191" y="15796"/>
                  <a:pt x="187" y="15464"/>
                </a:cubicBezTo>
                <a:cubicBezTo>
                  <a:pt x="183" y="15339"/>
                  <a:pt x="121" y="15247"/>
                  <a:pt x="0" y="15193"/>
                </a:cubicBezTo>
                <a:lnTo>
                  <a:pt x="0" y="23675"/>
                </a:lnTo>
                <a:cubicBezTo>
                  <a:pt x="117" y="23762"/>
                  <a:pt x="162" y="23883"/>
                  <a:pt x="187" y="24012"/>
                </a:cubicBezTo>
                <a:cubicBezTo>
                  <a:pt x="216" y="24307"/>
                  <a:pt x="246" y="24607"/>
                  <a:pt x="291" y="24902"/>
                </a:cubicBezTo>
                <a:cubicBezTo>
                  <a:pt x="649" y="27169"/>
                  <a:pt x="1610" y="29145"/>
                  <a:pt x="3149" y="30834"/>
                </a:cubicBezTo>
                <a:cubicBezTo>
                  <a:pt x="4663" y="32498"/>
                  <a:pt x="6527" y="33617"/>
                  <a:pt x="8698" y="34199"/>
                </a:cubicBezTo>
                <a:cubicBezTo>
                  <a:pt x="9472" y="34403"/>
                  <a:pt x="10258" y="34540"/>
                  <a:pt x="11061" y="34553"/>
                </a:cubicBezTo>
                <a:cubicBezTo>
                  <a:pt x="11619" y="34558"/>
                  <a:pt x="12178" y="34567"/>
                  <a:pt x="12735" y="34567"/>
                </a:cubicBezTo>
                <a:cubicBezTo>
                  <a:pt x="13041" y="34567"/>
                  <a:pt x="13347" y="34564"/>
                  <a:pt x="13652" y="34557"/>
                </a:cubicBezTo>
                <a:cubicBezTo>
                  <a:pt x="16327" y="34494"/>
                  <a:pt x="18694" y="33583"/>
                  <a:pt x="20732" y="31865"/>
                </a:cubicBezTo>
                <a:cubicBezTo>
                  <a:pt x="22816" y="30106"/>
                  <a:pt x="24106" y="27864"/>
                  <a:pt x="24626" y="25193"/>
                </a:cubicBezTo>
                <a:cubicBezTo>
                  <a:pt x="24767" y="24469"/>
                  <a:pt x="24830" y="23741"/>
                  <a:pt x="24830" y="23009"/>
                </a:cubicBezTo>
                <a:cubicBezTo>
                  <a:pt x="24830" y="21994"/>
                  <a:pt x="24821" y="20979"/>
                  <a:pt x="24830" y="19969"/>
                </a:cubicBezTo>
                <a:cubicBezTo>
                  <a:pt x="24830" y="19453"/>
                  <a:pt x="24855" y="18941"/>
                  <a:pt x="24921" y="18430"/>
                </a:cubicBezTo>
                <a:cubicBezTo>
                  <a:pt x="25100" y="17148"/>
                  <a:pt x="25462" y="15925"/>
                  <a:pt x="26061" y="14781"/>
                </a:cubicBezTo>
                <a:cubicBezTo>
                  <a:pt x="27662" y="11732"/>
                  <a:pt x="30125" y="9744"/>
                  <a:pt x="33449" y="8841"/>
                </a:cubicBezTo>
                <a:cubicBezTo>
                  <a:pt x="34285" y="8617"/>
                  <a:pt x="35146" y="8492"/>
                  <a:pt x="36011" y="8492"/>
                </a:cubicBezTo>
                <a:cubicBezTo>
                  <a:pt x="36521" y="8492"/>
                  <a:pt x="37032" y="8490"/>
                  <a:pt x="37542" y="8490"/>
                </a:cubicBezTo>
                <a:cubicBezTo>
                  <a:pt x="37797" y="8490"/>
                  <a:pt x="38052" y="8491"/>
                  <a:pt x="38307" y="8492"/>
                </a:cubicBezTo>
                <a:cubicBezTo>
                  <a:pt x="39618" y="8500"/>
                  <a:pt x="40878" y="8766"/>
                  <a:pt x="42101" y="9237"/>
                </a:cubicBezTo>
                <a:cubicBezTo>
                  <a:pt x="45678" y="10609"/>
                  <a:pt x="48457" y="13712"/>
                  <a:pt x="49268" y="17693"/>
                </a:cubicBezTo>
                <a:cubicBezTo>
                  <a:pt x="49418" y="18434"/>
                  <a:pt x="49501" y="19170"/>
                  <a:pt x="49497" y="19927"/>
                </a:cubicBezTo>
                <a:cubicBezTo>
                  <a:pt x="49489" y="21021"/>
                  <a:pt x="49489" y="22119"/>
                  <a:pt x="49497" y="23217"/>
                </a:cubicBezTo>
                <a:cubicBezTo>
                  <a:pt x="49501" y="24611"/>
                  <a:pt x="49772" y="25959"/>
                  <a:pt x="50275" y="27256"/>
                </a:cubicBezTo>
                <a:cubicBezTo>
                  <a:pt x="51539" y="30518"/>
                  <a:pt x="54435" y="33409"/>
                  <a:pt x="58536" y="34320"/>
                </a:cubicBezTo>
                <a:cubicBezTo>
                  <a:pt x="59189" y="34465"/>
                  <a:pt x="59846" y="34561"/>
                  <a:pt x="60512" y="34561"/>
                </a:cubicBezTo>
                <a:cubicBezTo>
                  <a:pt x="61021" y="34566"/>
                  <a:pt x="61530" y="34571"/>
                  <a:pt x="62039" y="34571"/>
                </a:cubicBezTo>
                <a:cubicBezTo>
                  <a:pt x="62411" y="34571"/>
                  <a:pt x="62783" y="34568"/>
                  <a:pt x="63153" y="34561"/>
                </a:cubicBezTo>
                <a:cubicBezTo>
                  <a:pt x="64347" y="34540"/>
                  <a:pt x="65495" y="34291"/>
                  <a:pt x="66614" y="33887"/>
                </a:cubicBezTo>
                <a:cubicBezTo>
                  <a:pt x="70296" y="32539"/>
                  <a:pt x="73041" y="29420"/>
                  <a:pt x="73898" y="25588"/>
                </a:cubicBezTo>
                <a:cubicBezTo>
                  <a:pt x="74048" y="24906"/>
                  <a:pt x="74148" y="24216"/>
                  <a:pt x="74152" y="23513"/>
                </a:cubicBezTo>
                <a:cubicBezTo>
                  <a:pt x="74156" y="22847"/>
                  <a:pt x="74164" y="22182"/>
                  <a:pt x="74164" y="21516"/>
                </a:cubicBezTo>
                <a:cubicBezTo>
                  <a:pt x="74164" y="21000"/>
                  <a:pt x="74156" y="20489"/>
                  <a:pt x="74164" y="19973"/>
                </a:cubicBezTo>
                <a:cubicBezTo>
                  <a:pt x="74177" y="18662"/>
                  <a:pt x="74381" y="17394"/>
                  <a:pt x="74817" y="16154"/>
                </a:cubicBezTo>
                <a:cubicBezTo>
                  <a:pt x="76078" y="12573"/>
                  <a:pt x="79056" y="9860"/>
                  <a:pt x="82600" y="8891"/>
                </a:cubicBezTo>
                <a:cubicBezTo>
                  <a:pt x="83486" y="8654"/>
                  <a:pt x="84385" y="8496"/>
                  <a:pt x="85304" y="8492"/>
                </a:cubicBezTo>
                <a:cubicBezTo>
                  <a:pt x="85789" y="8489"/>
                  <a:pt x="86275" y="8485"/>
                  <a:pt x="86759" y="8485"/>
                </a:cubicBezTo>
                <a:cubicBezTo>
                  <a:pt x="87072" y="8485"/>
                  <a:pt x="87384" y="8487"/>
                  <a:pt x="87696" y="8492"/>
                </a:cubicBezTo>
                <a:cubicBezTo>
                  <a:pt x="88973" y="8509"/>
                  <a:pt x="90204" y="8766"/>
                  <a:pt x="91394" y="9216"/>
                </a:cubicBezTo>
                <a:cubicBezTo>
                  <a:pt x="94818" y="10497"/>
                  <a:pt x="97417" y="13346"/>
                  <a:pt x="98407" y="16870"/>
                </a:cubicBezTo>
                <a:cubicBezTo>
                  <a:pt x="98694" y="17889"/>
                  <a:pt x="98832" y="18920"/>
                  <a:pt x="98840" y="19973"/>
                </a:cubicBezTo>
                <a:cubicBezTo>
                  <a:pt x="98844" y="20905"/>
                  <a:pt x="98840" y="21832"/>
                  <a:pt x="98840" y="22764"/>
                </a:cubicBezTo>
                <a:cubicBezTo>
                  <a:pt x="98840" y="22993"/>
                  <a:pt x="98840" y="23226"/>
                  <a:pt x="98844" y="23463"/>
                </a:cubicBezTo>
                <a:cubicBezTo>
                  <a:pt x="98886" y="25239"/>
                  <a:pt x="99331" y="26920"/>
                  <a:pt x="100175" y="28475"/>
                </a:cubicBezTo>
                <a:cubicBezTo>
                  <a:pt x="101764" y="31375"/>
                  <a:pt x="104156" y="33284"/>
                  <a:pt x="107343" y="34178"/>
                </a:cubicBezTo>
                <a:cubicBezTo>
                  <a:pt x="108129" y="34395"/>
                  <a:pt x="108936" y="34536"/>
                  <a:pt x="109751" y="34548"/>
                </a:cubicBezTo>
                <a:cubicBezTo>
                  <a:pt x="110260" y="34553"/>
                  <a:pt x="110770" y="34556"/>
                  <a:pt x="111281" y="34556"/>
                </a:cubicBezTo>
                <a:cubicBezTo>
                  <a:pt x="111701" y="34556"/>
                  <a:pt x="112122" y="34554"/>
                  <a:pt x="112542" y="34548"/>
                </a:cubicBezTo>
                <a:cubicBezTo>
                  <a:pt x="113711" y="34528"/>
                  <a:pt x="114847" y="34278"/>
                  <a:pt x="115949" y="33875"/>
                </a:cubicBezTo>
                <a:cubicBezTo>
                  <a:pt x="116211" y="33779"/>
                  <a:pt x="116473" y="33667"/>
                  <a:pt x="116731" y="33554"/>
                </a:cubicBezTo>
                <a:cubicBezTo>
                  <a:pt x="116868" y="33492"/>
                  <a:pt x="116993" y="33409"/>
                  <a:pt x="117122" y="33334"/>
                </a:cubicBezTo>
                <a:lnTo>
                  <a:pt x="117122" y="24952"/>
                </a:lnTo>
                <a:cubicBezTo>
                  <a:pt x="117014" y="24994"/>
                  <a:pt x="116897" y="25027"/>
                  <a:pt x="116793" y="25073"/>
                </a:cubicBezTo>
                <a:cubicBezTo>
                  <a:pt x="115837" y="25509"/>
                  <a:pt x="114847" y="25817"/>
                  <a:pt x="113798" y="25971"/>
                </a:cubicBezTo>
                <a:cubicBezTo>
                  <a:pt x="113520" y="26013"/>
                  <a:pt x="113245" y="26054"/>
                  <a:pt x="112958" y="26054"/>
                </a:cubicBezTo>
                <a:cubicBezTo>
                  <a:pt x="112858" y="26054"/>
                  <a:pt x="112754" y="26063"/>
                  <a:pt x="112663" y="26083"/>
                </a:cubicBezTo>
                <a:cubicBezTo>
                  <a:pt x="112367" y="26146"/>
                  <a:pt x="112068" y="26146"/>
                  <a:pt x="111768" y="26146"/>
                </a:cubicBezTo>
                <a:lnTo>
                  <a:pt x="110570" y="26146"/>
                </a:lnTo>
                <a:cubicBezTo>
                  <a:pt x="110292" y="26146"/>
                  <a:pt x="110009" y="26146"/>
                  <a:pt x="109730" y="26083"/>
                </a:cubicBezTo>
                <a:cubicBezTo>
                  <a:pt x="109647" y="26063"/>
                  <a:pt x="109564" y="26063"/>
                  <a:pt x="109481" y="26054"/>
                </a:cubicBezTo>
                <a:cubicBezTo>
                  <a:pt x="108545" y="26025"/>
                  <a:pt x="107638" y="25826"/>
                  <a:pt x="106752" y="25534"/>
                </a:cubicBezTo>
                <a:cubicBezTo>
                  <a:pt x="105720" y="25197"/>
                  <a:pt x="104755" y="24719"/>
                  <a:pt x="103852" y="24112"/>
                </a:cubicBezTo>
                <a:cubicBezTo>
                  <a:pt x="103120" y="23617"/>
                  <a:pt x="102451" y="23047"/>
                  <a:pt x="101864" y="22385"/>
                </a:cubicBezTo>
                <a:cubicBezTo>
                  <a:pt x="101531" y="22011"/>
                  <a:pt x="101207" y="21637"/>
                  <a:pt x="100932" y="21217"/>
                </a:cubicBezTo>
                <a:cubicBezTo>
                  <a:pt x="100604" y="20709"/>
                  <a:pt x="100288" y="20206"/>
                  <a:pt x="100017" y="19669"/>
                </a:cubicBezTo>
                <a:cubicBezTo>
                  <a:pt x="99626" y="18895"/>
                  <a:pt x="99360" y="18076"/>
                  <a:pt x="99144" y="17236"/>
                </a:cubicBezTo>
                <a:cubicBezTo>
                  <a:pt x="99048" y="16882"/>
                  <a:pt x="98969" y="16524"/>
                  <a:pt x="98961" y="16154"/>
                </a:cubicBezTo>
                <a:cubicBezTo>
                  <a:pt x="98961" y="16133"/>
                  <a:pt x="98961" y="16121"/>
                  <a:pt x="98956" y="16104"/>
                </a:cubicBezTo>
                <a:cubicBezTo>
                  <a:pt x="98836" y="15593"/>
                  <a:pt x="98861" y="15081"/>
                  <a:pt x="98861" y="14565"/>
                </a:cubicBezTo>
                <a:lnTo>
                  <a:pt x="98861" y="11425"/>
                </a:lnTo>
                <a:cubicBezTo>
                  <a:pt x="98861" y="11192"/>
                  <a:pt x="98861" y="10954"/>
                  <a:pt x="98811" y="10726"/>
                </a:cubicBezTo>
                <a:cubicBezTo>
                  <a:pt x="98790" y="10651"/>
                  <a:pt x="98778" y="10568"/>
                  <a:pt x="98778" y="10484"/>
                </a:cubicBezTo>
                <a:cubicBezTo>
                  <a:pt x="98753" y="9594"/>
                  <a:pt x="98528" y="8746"/>
                  <a:pt x="98266" y="7905"/>
                </a:cubicBezTo>
                <a:cubicBezTo>
                  <a:pt x="97954" y="6932"/>
                  <a:pt x="97484" y="6034"/>
                  <a:pt x="96943" y="5172"/>
                </a:cubicBezTo>
                <a:cubicBezTo>
                  <a:pt x="96694" y="4786"/>
                  <a:pt x="96411" y="4411"/>
                  <a:pt x="96095" y="4066"/>
                </a:cubicBezTo>
                <a:cubicBezTo>
                  <a:pt x="95874" y="3821"/>
                  <a:pt x="95691" y="3542"/>
                  <a:pt x="95433" y="3321"/>
                </a:cubicBezTo>
                <a:lnTo>
                  <a:pt x="95059" y="2997"/>
                </a:lnTo>
                <a:cubicBezTo>
                  <a:pt x="94971" y="2918"/>
                  <a:pt x="94880" y="2851"/>
                  <a:pt x="94797" y="2768"/>
                </a:cubicBezTo>
                <a:cubicBezTo>
                  <a:pt x="94610" y="2581"/>
                  <a:pt x="94389" y="2427"/>
                  <a:pt x="94177" y="2269"/>
                </a:cubicBezTo>
                <a:cubicBezTo>
                  <a:pt x="93723" y="1924"/>
                  <a:pt x="93241" y="1633"/>
                  <a:pt x="92746" y="1358"/>
                </a:cubicBezTo>
                <a:cubicBezTo>
                  <a:pt x="92530" y="1233"/>
                  <a:pt x="92305" y="1129"/>
                  <a:pt x="92076" y="1025"/>
                </a:cubicBezTo>
                <a:cubicBezTo>
                  <a:pt x="91877" y="938"/>
                  <a:pt x="91669" y="867"/>
                  <a:pt x="91473" y="780"/>
                </a:cubicBezTo>
                <a:cubicBezTo>
                  <a:pt x="90982" y="563"/>
                  <a:pt x="90471" y="439"/>
                  <a:pt x="89955" y="301"/>
                </a:cubicBezTo>
                <a:cubicBezTo>
                  <a:pt x="89668" y="231"/>
                  <a:pt x="89372" y="177"/>
                  <a:pt x="89077" y="135"/>
                </a:cubicBezTo>
                <a:cubicBezTo>
                  <a:pt x="88588" y="70"/>
                  <a:pt x="88103" y="1"/>
                  <a:pt x="876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8"/>
          <p:cNvSpPr/>
          <p:nvPr/>
        </p:nvSpPr>
        <p:spPr>
          <a:xfrm>
            <a:off x="2032203" y="1793237"/>
            <a:ext cx="2401900" cy="708965"/>
          </a:xfrm>
          <a:custGeom>
            <a:avLst/>
            <a:gdLst/>
            <a:ahLst/>
            <a:cxnLst/>
            <a:rect l="l" t="t" r="r" b="b"/>
            <a:pathLst>
              <a:path w="117123" h="34571" extrusionOk="0">
                <a:moveTo>
                  <a:pt x="87607" y="1"/>
                </a:moveTo>
                <a:cubicBezTo>
                  <a:pt x="87568" y="1"/>
                  <a:pt x="87528" y="1"/>
                  <a:pt x="87488" y="2"/>
                </a:cubicBezTo>
                <a:cubicBezTo>
                  <a:pt x="87167" y="7"/>
                  <a:pt x="86846" y="9"/>
                  <a:pt x="86525" y="9"/>
                </a:cubicBezTo>
                <a:cubicBezTo>
                  <a:pt x="86097" y="9"/>
                  <a:pt x="85670" y="6"/>
                  <a:pt x="85242" y="6"/>
                </a:cubicBezTo>
                <a:cubicBezTo>
                  <a:pt x="84963" y="6"/>
                  <a:pt x="84680" y="14"/>
                  <a:pt x="84401" y="73"/>
                </a:cubicBezTo>
                <a:cubicBezTo>
                  <a:pt x="84127" y="131"/>
                  <a:pt x="83844" y="152"/>
                  <a:pt x="83565" y="197"/>
                </a:cubicBezTo>
                <a:cubicBezTo>
                  <a:pt x="83387" y="231"/>
                  <a:pt x="83203" y="260"/>
                  <a:pt x="83029" y="301"/>
                </a:cubicBezTo>
                <a:cubicBezTo>
                  <a:pt x="82234" y="489"/>
                  <a:pt x="81465" y="759"/>
                  <a:pt x="80724" y="1108"/>
                </a:cubicBezTo>
                <a:cubicBezTo>
                  <a:pt x="80142" y="1383"/>
                  <a:pt x="79572" y="1695"/>
                  <a:pt x="79056" y="2094"/>
                </a:cubicBezTo>
                <a:cubicBezTo>
                  <a:pt x="78994" y="2148"/>
                  <a:pt x="78919" y="2194"/>
                  <a:pt x="78852" y="2240"/>
                </a:cubicBezTo>
                <a:cubicBezTo>
                  <a:pt x="78802" y="2277"/>
                  <a:pt x="78744" y="2315"/>
                  <a:pt x="78690" y="2356"/>
                </a:cubicBezTo>
                <a:cubicBezTo>
                  <a:pt x="78203" y="2756"/>
                  <a:pt x="77692" y="3134"/>
                  <a:pt x="77276" y="3613"/>
                </a:cubicBezTo>
                <a:cubicBezTo>
                  <a:pt x="76951" y="3987"/>
                  <a:pt x="76627" y="4370"/>
                  <a:pt x="76336" y="4773"/>
                </a:cubicBezTo>
                <a:cubicBezTo>
                  <a:pt x="75899" y="5368"/>
                  <a:pt x="75545" y="6000"/>
                  <a:pt x="75229" y="6662"/>
                </a:cubicBezTo>
                <a:cubicBezTo>
                  <a:pt x="74871" y="7415"/>
                  <a:pt x="74618" y="8205"/>
                  <a:pt x="74422" y="9016"/>
                </a:cubicBezTo>
                <a:cubicBezTo>
                  <a:pt x="74318" y="9453"/>
                  <a:pt x="74235" y="9890"/>
                  <a:pt x="74218" y="10343"/>
                </a:cubicBezTo>
                <a:cubicBezTo>
                  <a:pt x="74214" y="10410"/>
                  <a:pt x="74214" y="10476"/>
                  <a:pt x="74198" y="10539"/>
                </a:cubicBezTo>
                <a:cubicBezTo>
                  <a:pt x="74114" y="10884"/>
                  <a:pt x="74127" y="11233"/>
                  <a:pt x="74127" y="11578"/>
                </a:cubicBezTo>
                <a:cubicBezTo>
                  <a:pt x="74127" y="12697"/>
                  <a:pt x="74114" y="13812"/>
                  <a:pt x="74131" y="14923"/>
                </a:cubicBezTo>
                <a:cubicBezTo>
                  <a:pt x="74135" y="15459"/>
                  <a:pt x="74065" y="15984"/>
                  <a:pt x="73985" y="16508"/>
                </a:cubicBezTo>
                <a:cubicBezTo>
                  <a:pt x="73790" y="17839"/>
                  <a:pt x="73320" y="19083"/>
                  <a:pt x="72671" y="20251"/>
                </a:cubicBezTo>
                <a:cubicBezTo>
                  <a:pt x="72334" y="20863"/>
                  <a:pt x="71943" y="21445"/>
                  <a:pt x="71485" y="21974"/>
                </a:cubicBezTo>
                <a:cubicBezTo>
                  <a:pt x="71244" y="22248"/>
                  <a:pt x="71011" y="22531"/>
                  <a:pt x="70753" y="22785"/>
                </a:cubicBezTo>
                <a:cubicBezTo>
                  <a:pt x="70134" y="23388"/>
                  <a:pt x="69464" y="23933"/>
                  <a:pt x="68723" y="24386"/>
                </a:cubicBezTo>
                <a:cubicBezTo>
                  <a:pt x="68357" y="24611"/>
                  <a:pt x="67966" y="24798"/>
                  <a:pt x="67579" y="24994"/>
                </a:cubicBezTo>
                <a:cubicBezTo>
                  <a:pt x="67093" y="25251"/>
                  <a:pt x="66573" y="25426"/>
                  <a:pt x="66053" y="25597"/>
                </a:cubicBezTo>
                <a:cubicBezTo>
                  <a:pt x="65595" y="25755"/>
                  <a:pt x="65121" y="25859"/>
                  <a:pt x="64647" y="25938"/>
                </a:cubicBezTo>
                <a:cubicBezTo>
                  <a:pt x="64310" y="25994"/>
                  <a:pt x="63970" y="26057"/>
                  <a:pt x="63624" y="26057"/>
                </a:cubicBezTo>
                <a:cubicBezTo>
                  <a:pt x="63585" y="26057"/>
                  <a:pt x="63546" y="26056"/>
                  <a:pt x="63507" y="26054"/>
                </a:cubicBezTo>
                <a:cubicBezTo>
                  <a:pt x="63491" y="26053"/>
                  <a:pt x="63476" y="26053"/>
                  <a:pt x="63460" y="26053"/>
                </a:cubicBezTo>
                <a:cubicBezTo>
                  <a:pt x="63409" y="26053"/>
                  <a:pt x="63359" y="26058"/>
                  <a:pt x="63312" y="26071"/>
                </a:cubicBezTo>
                <a:cubicBezTo>
                  <a:pt x="63049" y="26131"/>
                  <a:pt x="62787" y="26138"/>
                  <a:pt x="62523" y="26138"/>
                </a:cubicBezTo>
                <a:cubicBezTo>
                  <a:pt x="62439" y="26138"/>
                  <a:pt x="62355" y="26138"/>
                  <a:pt x="62272" y="26138"/>
                </a:cubicBezTo>
                <a:lnTo>
                  <a:pt x="61124" y="26138"/>
                </a:lnTo>
                <a:cubicBezTo>
                  <a:pt x="60874" y="26138"/>
                  <a:pt x="60624" y="26138"/>
                  <a:pt x="60379" y="26083"/>
                </a:cubicBezTo>
                <a:cubicBezTo>
                  <a:pt x="60296" y="26067"/>
                  <a:pt x="60213" y="26054"/>
                  <a:pt x="60129" y="26054"/>
                </a:cubicBezTo>
                <a:cubicBezTo>
                  <a:pt x="60109" y="26055"/>
                  <a:pt x="60089" y="26055"/>
                  <a:pt x="60068" y="26055"/>
                </a:cubicBezTo>
                <a:cubicBezTo>
                  <a:pt x="59570" y="26055"/>
                  <a:pt x="59086" y="25959"/>
                  <a:pt x="58599" y="25859"/>
                </a:cubicBezTo>
                <a:cubicBezTo>
                  <a:pt x="57817" y="25697"/>
                  <a:pt x="57055" y="25451"/>
                  <a:pt x="56327" y="25127"/>
                </a:cubicBezTo>
                <a:cubicBezTo>
                  <a:pt x="55479" y="24740"/>
                  <a:pt x="54676" y="24278"/>
                  <a:pt x="53940" y="23696"/>
                </a:cubicBezTo>
                <a:cubicBezTo>
                  <a:pt x="53769" y="23567"/>
                  <a:pt x="53607" y="23421"/>
                  <a:pt x="53449" y="23280"/>
                </a:cubicBezTo>
                <a:cubicBezTo>
                  <a:pt x="53378" y="23226"/>
                  <a:pt x="53328" y="23159"/>
                  <a:pt x="53266" y="23109"/>
                </a:cubicBezTo>
                <a:cubicBezTo>
                  <a:pt x="52954" y="22860"/>
                  <a:pt x="52692" y="22556"/>
                  <a:pt x="52421" y="22265"/>
                </a:cubicBezTo>
                <a:cubicBezTo>
                  <a:pt x="51810" y="21599"/>
                  <a:pt x="51311" y="20863"/>
                  <a:pt x="50882" y="20064"/>
                </a:cubicBezTo>
                <a:cubicBezTo>
                  <a:pt x="50836" y="19977"/>
                  <a:pt x="50795" y="19890"/>
                  <a:pt x="50749" y="19802"/>
                </a:cubicBezTo>
                <a:cubicBezTo>
                  <a:pt x="50287" y="18941"/>
                  <a:pt x="49984" y="18026"/>
                  <a:pt x="49772" y="17086"/>
                </a:cubicBezTo>
                <a:cubicBezTo>
                  <a:pt x="49684" y="16695"/>
                  <a:pt x="49605" y="16308"/>
                  <a:pt x="49584" y="15905"/>
                </a:cubicBezTo>
                <a:cubicBezTo>
                  <a:pt x="49580" y="15855"/>
                  <a:pt x="49580" y="15801"/>
                  <a:pt x="49568" y="15755"/>
                </a:cubicBezTo>
                <a:cubicBezTo>
                  <a:pt x="49476" y="15364"/>
                  <a:pt x="49489" y="14964"/>
                  <a:pt x="49489" y="14565"/>
                </a:cubicBezTo>
                <a:cubicBezTo>
                  <a:pt x="49485" y="13467"/>
                  <a:pt x="49480" y="12369"/>
                  <a:pt x="49489" y="11275"/>
                </a:cubicBezTo>
                <a:cubicBezTo>
                  <a:pt x="49501" y="10518"/>
                  <a:pt x="49385" y="9786"/>
                  <a:pt x="49231" y="9053"/>
                </a:cubicBezTo>
                <a:cubicBezTo>
                  <a:pt x="48998" y="7959"/>
                  <a:pt x="48603" y="6920"/>
                  <a:pt x="48062" y="5938"/>
                </a:cubicBezTo>
                <a:cubicBezTo>
                  <a:pt x="47721" y="5331"/>
                  <a:pt x="47326" y="4756"/>
                  <a:pt x="46881" y="4216"/>
                </a:cubicBezTo>
                <a:cubicBezTo>
                  <a:pt x="46606" y="3883"/>
                  <a:pt x="46302" y="3571"/>
                  <a:pt x="46007" y="3259"/>
                </a:cubicBezTo>
                <a:cubicBezTo>
                  <a:pt x="45699" y="2935"/>
                  <a:pt x="45354" y="2648"/>
                  <a:pt x="44992" y="2377"/>
                </a:cubicBezTo>
                <a:cubicBezTo>
                  <a:pt x="43536" y="1279"/>
                  <a:pt x="41922" y="534"/>
                  <a:pt x="40121" y="202"/>
                </a:cubicBezTo>
                <a:cubicBezTo>
                  <a:pt x="39496" y="85"/>
                  <a:pt x="38871" y="5"/>
                  <a:pt x="38232" y="5"/>
                </a:cubicBezTo>
                <a:cubicBezTo>
                  <a:pt x="38186" y="5"/>
                  <a:pt x="38141" y="5"/>
                  <a:pt x="38095" y="6"/>
                </a:cubicBezTo>
                <a:cubicBezTo>
                  <a:pt x="37801" y="13"/>
                  <a:pt x="37507" y="15"/>
                  <a:pt x="37215" y="15"/>
                </a:cubicBezTo>
                <a:cubicBezTo>
                  <a:pt x="36776" y="15"/>
                  <a:pt x="36338" y="10"/>
                  <a:pt x="35899" y="10"/>
                </a:cubicBezTo>
                <a:cubicBezTo>
                  <a:pt x="35649" y="10"/>
                  <a:pt x="35404" y="31"/>
                  <a:pt x="35154" y="73"/>
                </a:cubicBezTo>
                <a:cubicBezTo>
                  <a:pt x="34830" y="131"/>
                  <a:pt x="34497" y="152"/>
                  <a:pt x="34168" y="214"/>
                </a:cubicBezTo>
                <a:cubicBezTo>
                  <a:pt x="33170" y="410"/>
                  <a:pt x="32209" y="722"/>
                  <a:pt x="31294" y="1175"/>
                </a:cubicBezTo>
                <a:cubicBezTo>
                  <a:pt x="30724" y="1458"/>
                  <a:pt x="30175" y="1761"/>
                  <a:pt x="29659" y="2132"/>
                </a:cubicBezTo>
                <a:cubicBezTo>
                  <a:pt x="29285" y="2402"/>
                  <a:pt x="28915" y="2689"/>
                  <a:pt x="28582" y="3018"/>
                </a:cubicBezTo>
                <a:cubicBezTo>
                  <a:pt x="28407" y="3192"/>
                  <a:pt x="28237" y="3371"/>
                  <a:pt x="28053" y="3542"/>
                </a:cubicBezTo>
                <a:cubicBezTo>
                  <a:pt x="27592" y="3974"/>
                  <a:pt x="27188" y="4465"/>
                  <a:pt x="26843" y="4994"/>
                </a:cubicBezTo>
                <a:cubicBezTo>
                  <a:pt x="26327" y="5771"/>
                  <a:pt x="25857" y="6574"/>
                  <a:pt x="25553" y="7460"/>
                </a:cubicBezTo>
                <a:cubicBezTo>
                  <a:pt x="25333" y="8093"/>
                  <a:pt x="25117" y="8721"/>
                  <a:pt x="25013" y="9382"/>
                </a:cubicBezTo>
                <a:cubicBezTo>
                  <a:pt x="24934" y="9902"/>
                  <a:pt x="24846" y="10426"/>
                  <a:pt x="24850" y="10963"/>
                </a:cubicBezTo>
                <a:cubicBezTo>
                  <a:pt x="24859" y="12078"/>
                  <a:pt x="24850" y="13192"/>
                  <a:pt x="24850" y="14303"/>
                </a:cubicBezTo>
                <a:cubicBezTo>
                  <a:pt x="24850" y="14553"/>
                  <a:pt x="24850" y="14802"/>
                  <a:pt x="24796" y="15048"/>
                </a:cubicBezTo>
                <a:cubicBezTo>
                  <a:pt x="24776" y="15143"/>
                  <a:pt x="24767" y="15247"/>
                  <a:pt x="24767" y="15343"/>
                </a:cubicBezTo>
                <a:cubicBezTo>
                  <a:pt x="24746" y="16591"/>
                  <a:pt x="24418" y="17768"/>
                  <a:pt x="23981" y="18929"/>
                </a:cubicBezTo>
                <a:cubicBezTo>
                  <a:pt x="23628" y="19869"/>
                  <a:pt x="23099" y="20709"/>
                  <a:pt x="22513" y="21520"/>
                </a:cubicBezTo>
                <a:cubicBezTo>
                  <a:pt x="22255" y="21882"/>
                  <a:pt x="21976" y="22236"/>
                  <a:pt x="21643" y="22539"/>
                </a:cubicBezTo>
                <a:cubicBezTo>
                  <a:pt x="21469" y="22702"/>
                  <a:pt x="21315" y="22868"/>
                  <a:pt x="21148" y="23034"/>
                </a:cubicBezTo>
                <a:cubicBezTo>
                  <a:pt x="20803" y="23380"/>
                  <a:pt x="20429" y="23679"/>
                  <a:pt x="20029" y="23949"/>
                </a:cubicBezTo>
                <a:cubicBezTo>
                  <a:pt x="19630" y="24220"/>
                  <a:pt x="19222" y="24482"/>
                  <a:pt x="18806" y="24723"/>
                </a:cubicBezTo>
                <a:cubicBezTo>
                  <a:pt x="18561" y="24869"/>
                  <a:pt x="18307" y="24989"/>
                  <a:pt x="18049" y="25106"/>
                </a:cubicBezTo>
                <a:cubicBezTo>
                  <a:pt x="17301" y="25430"/>
                  <a:pt x="16531" y="25692"/>
                  <a:pt x="15728" y="25863"/>
                </a:cubicBezTo>
                <a:cubicBezTo>
                  <a:pt x="15264" y="25965"/>
                  <a:pt x="14803" y="26063"/>
                  <a:pt x="14327" y="26063"/>
                </a:cubicBezTo>
                <a:cubicBezTo>
                  <a:pt x="14317" y="26063"/>
                  <a:pt x="14307" y="26063"/>
                  <a:pt x="14297" y="26063"/>
                </a:cubicBezTo>
                <a:cubicBezTo>
                  <a:pt x="14202" y="26063"/>
                  <a:pt x="14098" y="26067"/>
                  <a:pt x="14002" y="26088"/>
                </a:cubicBezTo>
                <a:cubicBezTo>
                  <a:pt x="13739" y="26147"/>
                  <a:pt x="13477" y="26150"/>
                  <a:pt x="13208" y="26150"/>
                </a:cubicBezTo>
                <a:cubicBezTo>
                  <a:pt x="13175" y="26150"/>
                  <a:pt x="13141" y="26150"/>
                  <a:pt x="13107" y="26150"/>
                </a:cubicBezTo>
                <a:lnTo>
                  <a:pt x="11860" y="26150"/>
                </a:lnTo>
                <a:cubicBezTo>
                  <a:pt x="11789" y="26151"/>
                  <a:pt x="11719" y="26152"/>
                  <a:pt x="11648" y="26152"/>
                </a:cubicBezTo>
                <a:cubicBezTo>
                  <a:pt x="11421" y="26152"/>
                  <a:pt x="11194" y="26142"/>
                  <a:pt x="10965" y="26088"/>
                </a:cubicBezTo>
                <a:cubicBezTo>
                  <a:pt x="10915" y="26075"/>
                  <a:pt x="10861" y="26071"/>
                  <a:pt x="10815" y="26071"/>
                </a:cubicBezTo>
                <a:cubicBezTo>
                  <a:pt x="10781" y="26073"/>
                  <a:pt x="10746" y="26074"/>
                  <a:pt x="10711" y="26074"/>
                </a:cubicBezTo>
                <a:cubicBezTo>
                  <a:pt x="10344" y="26074"/>
                  <a:pt x="9987" y="25981"/>
                  <a:pt x="9626" y="25950"/>
                </a:cubicBezTo>
                <a:cubicBezTo>
                  <a:pt x="9580" y="25946"/>
                  <a:pt x="9526" y="25942"/>
                  <a:pt x="9480" y="25930"/>
                </a:cubicBezTo>
                <a:cubicBezTo>
                  <a:pt x="8403" y="25697"/>
                  <a:pt x="7359" y="25376"/>
                  <a:pt x="6381" y="24856"/>
                </a:cubicBezTo>
                <a:cubicBezTo>
                  <a:pt x="5703" y="24494"/>
                  <a:pt x="5067" y="24078"/>
                  <a:pt x="4464" y="23608"/>
                </a:cubicBezTo>
                <a:cubicBezTo>
                  <a:pt x="3935" y="23192"/>
                  <a:pt x="3478" y="22714"/>
                  <a:pt x="3016" y="22236"/>
                </a:cubicBezTo>
                <a:cubicBezTo>
                  <a:pt x="2808" y="22019"/>
                  <a:pt x="2621" y="21786"/>
                  <a:pt x="2450" y="21541"/>
                </a:cubicBezTo>
                <a:cubicBezTo>
                  <a:pt x="2013" y="20930"/>
                  <a:pt x="1593" y="20310"/>
                  <a:pt x="1281" y="19628"/>
                </a:cubicBezTo>
                <a:cubicBezTo>
                  <a:pt x="807" y="18617"/>
                  <a:pt x="458" y="17564"/>
                  <a:pt x="291" y="16454"/>
                </a:cubicBezTo>
                <a:cubicBezTo>
                  <a:pt x="246" y="16125"/>
                  <a:pt x="191" y="15796"/>
                  <a:pt x="187" y="15464"/>
                </a:cubicBezTo>
                <a:cubicBezTo>
                  <a:pt x="183" y="15339"/>
                  <a:pt x="121" y="15247"/>
                  <a:pt x="0" y="15193"/>
                </a:cubicBezTo>
                <a:lnTo>
                  <a:pt x="0" y="23675"/>
                </a:lnTo>
                <a:cubicBezTo>
                  <a:pt x="117" y="23762"/>
                  <a:pt x="162" y="23883"/>
                  <a:pt x="187" y="24012"/>
                </a:cubicBezTo>
                <a:cubicBezTo>
                  <a:pt x="216" y="24307"/>
                  <a:pt x="246" y="24607"/>
                  <a:pt x="291" y="24902"/>
                </a:cubicBezTo>
                <a:cubicBezTo>
                  <a:pt x="649" y="27169"/>
                  <a:pt x="1610" y="29145"/>
                  <a:pt x="3149" y="30834"/>
                </a:cubicBezTo>
                <a:cubicBezTo>
                  <a:pt x="4663" y="32498"/>
                  <a:pt x="6527" y="33617"/>
                  <a:pt x="8698" y="34199"/>
                </a:cubicBezTo>
                <a:cubicBezTo>
                  <a:pt x="9472" y="34403"/>
                  <a:pt x="10258" y="34540"/>
                  <a:pt x="11061" y="34553"/>
                </a:cubicBezTo>
                <a:cubicBezTo>
                  <a:pt x="11619" y="34558"/>
                  <a:pt x="12178" y="34567"/>
                  <a:pt x="12735" y="34567"/>
                </a:cubicBezTo>
                <a:cubicBezTo>
                  <a:pt x="13041" y="34567"/>
                  <a:pt x="13347" y="34564"/>
                  <a:pt x="13652" y="34557"/>
                </a:cubicBezTo>
                <a:cubicBezTo>
                  <a:pt x="16327" y="34494"/>
                  <a:pt x="18694" y="33583"/>
                  <a:pt x="20732" y="31865"/>
                </a:cubicBezTo>
                <a:cubicBezTo>
                  <a:pt x="22816" y="30106"/>
                  <a:pt x="24106" y="27864"/>
                  <a:pt x="24626" y="25193"/>
                </a:cubicBezTo>
                <a:cubicBezTo>
                  <a:pt x="24767" y="24469"/>
                  <a:pt x="24830" y="23741"/>
                  <a:pt x="24830" y="23009"/>
                </a:cubicBezTo>
                <a:cubicBezTo>
                  <a:pt x="24830" y="21994"/>
                  <a:pt x="24821" y="20979"/>
                  <a:pt x="24830" y="19969"/>
                </a:cubicBezTo>
                <a:cubicBezTo>
                  <a:pt x="24830" y="19453"/>
                  <a:pt x="24855" y="18941"/>
                  <a:pt x="24921" y="18430"/>
                </a:cubicBezTo>
                <a:cubicBezTo>
                  <a:pt x="25100" y="17148"/>
                  <a:pt x="25462" y="15925"/>
                  <a:pt x="26061" y="14781"/>
                </a:cubicBezTo>
                <a:cubicBezTo>
                  <a:pt x="27662" y="11732"/>
                  <a:pt x="30125" y="9744"/>
                  <a:pt x="33449" y="8841"/>
                </a:cubicBezTo>
                <a:cubicBezTo>
                  <a:pt x="34285" y="8617"/>
                  <a:pt x="35146" y="8492"/>
                  <a:pt x="36011" y="8492"/>
                </a:cubicBezTo>
                <a:cubicBezTo>
                  <a:pt x="36521" y="8492"/>
                  <a:pt x="37032" y="8490"/>
                  <a:pt x="37542" y="8490"/>
                </a:cubicBezTo>
                <a:cubicBezTo>
                  <a:pt x="37797" y="8490"/>
                  <a:pt x="38052" y="8491"/>
                  <a:pt x="38307" y="8492"/>
                </a:cubicBezTo>
                <a:cubicBezTo>
                  <a:pt x="39618" y="8500"/>
                  <a:pt x="40878" y="8766"/>
                  <a:pt x="42101" y="9237"/>
                </a:cubicBezTo>
                <a:cubicBezTo>
                  <a:pt x="45678" y="10609"/>
                  <a:pt x="48457" y="13712"/>
                  <a:pt x="49268" y="17693"/>
                </a:cubicBezTo>
                <a:cubicBezTo>
                  <a:pt x="49418" y="18434"/>
                  <a:pt x="49501" y="19170"/>
                  <a:pt x="49497" y="19927"/>
                </a:cubicBezTo>
                <a:cubicBezTo>
                  <a:pt x="49489" y="21021"/>
                  <a:pt x="49489" y="22119"/>
                  <a:pt x="49497" y="23217"/>
                </a:cubicBezTo>
                <a:cubicBezTo>
                  <a:pt x="49501" y="24611"/>
                  <a:pt x="49772" y="25959"/>
                  <a:pt x="50275" y="27256"/>
                </a:cubicBezTo>
                <a:cubicBezTo>
                  <a:pt x="51539" y="30518"/>
                  <a:pt x="54435" y="33409"/>
                  <a:pt x="58536" y="34320"/>
                </a:cubicBezTo>
                <a:cubicBezTo>
                  <a:pt x="59189" y="34465"/>
                  <a:pt x="59846" y="34561"/>
                  <a:pt x="60512" y="34561"/>
                </a:cubicBezTo>
                <a:cubicBezTo>
                  <a:pt x="61021" y="34566"/>
                  <a:pt x="61530" y="34571"/>
                  <a:pt x="62039" y="34571"/>
                </a:cubicBezTo>
                <a:cubicBezTo>
                  <a:pt x="62411" y="34571"/>
                  <a:pt x="62783" y="34568"/>
                  <a:pt x="63153" y="34561"/>
                </a:cubicBezTo>
                <a:cubicBezTo>
                  <a:pt x="64347" y="34540"/>
                  <a:pt x="65495" y="34291"/>
                  <a:pt x="66614" y="33887"/>
                </a:cubicBezTo>
                <a:cubicBezTo>
                  <a:pt x="70296" y="32539"/>
                  <a:pt x="73041" y="29420"/>
                  <a:pt x="73898" y="25588"/>
                </a:cubicBezTo>
                <a:cubicBezTo>
                  <a:pt x="74048" y="24906"/>
                  <a:pt x="74148" y="24216"/>
                  <a:pt x="74152" y="23513"/>
                </a:cubicBezTo>
                <a:cubicBezTo>
                  <a:pt x="74156" y="22847"/>
                  <a:pt x="74164" y="22182"/>
                  <a:pt x="74164" y="21516"/>
                </a:cubicBezTo>
                <a:cubicBezTo>
                  <a:pt x="74164" y="21000"/>
                  <a:pt x="74156" y="20489"/>
                  <a:pt x="74164" y="19973"/>
                </a:cubicBezTo>
                <a:cubicBezTo>
                  <a:pt x="74177" y="18662"/>
                  <a:pt x="74381" y="17394"/>
                  <a:pt x="74817" y="16154"/>
                </a:cubicBezTo>
                <a:cubicBezTo>
                  <a:pt x="76078" y="12573"/>
                  <a:pt x="79056" y="9860"/>
                  <a:pt x="82600" y="8891"/>
                </a:cubicBezTo>
                <a:cubicBezTo>
                  <a:pt x="83486" y="8654"/>
                  <a:pt x="84385" y="8496"/>
                  <a:pt x="85304" y="8492"/>
                </a:cubicBezTo>
                <a:cubicBezTo>
                  <a:pt x="85789" y="8489"/>
                  <a:pt x="86275" y="8485"/>
                  <a:pt x="86759" y="8485"/>
                </a:cubicBezTo>
                <a:cubicBezTo>
                  <a:pt x="87072" y="8485"/>
                  <a:pt x="87384" y="8487"/>
                  <a:pt x="87696" y="8492"/>
                </a:cubicBezTo>
                <a:cubicBezTo>
                  <a:pt x="88973" y="8509"/>
                  <a:pt x="90204" y="8766"/>
                  <a:pt x="91394" y="9216"/>
                </a:cubicBezTo>
                <a:cubicBezTo>
                  <a:pt x="94818" y="10497"/>
                  <a:pt x="97417" y="13346"/>
                  <a:pt x="98407" y="16870"/>
                </a:cubicBezTo>
                <a:cubicBezTo>
                  <a:pt x="98694" y="17889"/>
                  <a:pt x="98832" y="18920"/>
                  <a:pt x="98840" y="19973"/>
                </a:cubicBezTo>
                <a:cubicBezTo>
                  <a:pt x="98844" y="20905"/>
                  <a:pt x="98840" y="21832"/>
                  <a:pt x="98840" y="22764"/>
                </a:cubicBezTo>
                <a:cubicBezTo>
                  <a:pt x="98840" y="22993"/>
                  <a:pt x="98840" y="23226"/>
                  <a:pt x="98844" y="23463"/>
                </a:cubicBezTo>
                <a:cubicBezTo>
                  <a:pt x="98886" y="25239"/>
                  <a:pt x="99331" y="26920"/>
                  <a:pt x="100175" y="28475"/>
                </a:cubicBezTo>
                <a:cubicBezTo>
                  <a:pt x="101764" y="31375"/>
                  <a:pt x="104156" y="33284"/>
                  <a:pt x="107343" y="34178"/>
                </a:cubicBezTo>
                <a:cubicBezTo>
                  <a:pt x="108129" y="34395"/>
                  <a:pt x="108936" y="34536"/>
                  <a:pt x="109751" y="34548"/>
                </a:cubicBezTo>
                <a:cubicBezTo>
                  <a:pt x="110260" y="34553"/>
                  <a:pt x="110770" y="34556"/>
                  <a:pt x="111281" y="34556"/>
                </a:cubicBezTo>
                <a:cubicBezTo>
                  <a:pt x="111701" y="34556"/>
                  <a:pt x="112122" y="34554"/>
                  <a:pt x="112542" y="34548"/>
                </a:cubicBezTo>
                <a:cubicBezTo>
                  <a:pt x="113711" y="34528"/>
                  <a:pt x="114847" y="34278"/>
                  <a:pt x="115949" y="33875"/>
                </a:cubicBezTo>
                <a:cubicBezTo>
                  <a:pt x="116211" y="33779"/>
                  <a:pt x="116473" y="33667"/>
                  <a:pt x="116731" y="33554"/>
                </a:cubicBezTo>
                <a:cubicBezTo>
                  <a:pt x="116868" y="33492"/>
                  <a:pt x="116993" y="33409"/>
                  <a:pt x="117122" y="33334"/>
                </a:cubicBezTo>
                <a:lnTo>
                  <a:pt x="117122" y="24952"/>
                </a:lnTo>
                <a:cubicBezTo>
                  <a:pt x="117014" y="24994"/>
                  <a:pt x="116897" y="25027"/>
                  <a:pt x="116793" y="25073"/>
                </a:cubicBezTo>
                <a:cubicBezTo>
                  <a:pt x="115837" y="25509"/>
                  <a:pt x="114847" y="25817"/>
                  <a:pt x="113798" y="25971"/>
                </a:cubicBezTo>
                <a:cubicBezTo>
                  <a:pt x="113520" y="26013"/>
                  <a:pt x="113245" y="26054"/>
                  <a:pt x="112958" y="26054"/>
                </a:cubicBezTo>
                <a:cubicBezTo>
                  <a:pt x="112858" y="26054"/>
                  <a:pt x="112754" y="26063"/>
                  <a:pt x="112663" y="26083"/>
                </a:cubicBezTo>
                <a:cubicBezTo>
                  <a:pt x="112367" y="26146"/>
                  <a:pt x="112068" y="26146"/>
                  <a:pt x="111768" y="26146"/>
                </a:cubicBezTo>
                <a:lnTo>
                  <a:pt x="110570" y="26146"/>
                </a:lnTo>
                <a:cubicBezTo>
                  <a:pt x="110292" y="26146"/>
                  <a:pt x="110009" y="26146"/>
                  <a:pt x="109730" y="26083"/>
                </a:cubicBezTo>
                <a:cubicBezTo>
                  <a:pt x="109647" y="26063"/>
                  <a:pt x="109564" y="26063"/>
                  <a:pt x="109481" y="26054"/>
                </a:cubicBezTo>
                <a:cubicBezTo>
                  <a:pt x="108545" y="26025"/>
                  <a:pt x="107638" y="25826"/>
                  <a:pt x="106752" y="25534"/>
                </a:cubicBezTo>
                <a:cubicBezTo>
                  <a:pt x="105720" y="25197"/>
                  <a:pt x="104755" y="24719"/>
                  <a:pt x="103852" y="24112"/>
                </a:cubicBezTo>
                <a:cubicBezTo>
                  <a:pt x="103120" y="23617"/>
                  <a:pt x="102451" y="23047"/>
                  <a:pt x="101864" y="22385"/>
                </a:cubicBezTo>
                <a:cubicBezTo>
                  <a:pt x="101531" y="22011"/>
                  <a:pt x="101207" y="21637"/>
                  <a:pt x="100932" y="21217"/>
                </a:cubicBezTo>
                <a:cubicBezTo>
                  <a:pt x="100604" y="20709"/>
                  <a:pt x="100288" y="20206"/>
                  <a:pt x="100017" y="19669"/>
                </a:cubicBezTo>
                <a:cubicBezTo>
                  <a:pt x="99626" y="18895"/>
                  <a:pt x="99360" y="18076"/>
                  <a:pt x="99144" y="17236"/>
                </a:cubicBezTo>
                <a:cubicBezTo>
                  <a:pt x="99048" y="16882"/>
                  <a:pt x="98969" y="16524"/>
                  <a:pt x="98961" y="16154"/>
                </a:cubicBezTo>
                <a:cubicBezTo>
                  <a:pt x="98961" y="16133"/>
                  <a:pt x="98961" y="16121"/>
                  <a:pt x="98956" y="16104"/>
                </a:cubicBezTo>
                <a:cubicBezTo>
                  <a:pt x="98836" y="15593"/>
                  <a:pt x="98861" y="15081"/>
                  <a:pt x="98861" y="14565"/>
                </a:cubicBezTo>
                <a:lnTo>
                  <a:pt x="98861" y="11425"/>
                </a:lnTo>
                <a:cubicBezTo>
                  <a:pt x="98861" y="11192"/>
                  <a:pt x="98861" y="10954"/>
                  <a:pt x="98811" y="10726"/>
                </a:cubicBezTo>
                <a:cubicBezTo>
                  <a:pt x="98790" y="10651"/>
                  <a:pt x="98778" y="10568"/>
                  <a:pt x="98778" y="10484"/>
                </a:cubicBezTo>
                <a:cubicBezTo>
                  <a:pt x="98753" y="9594"/>
                  <a:pt x="98528" y="8746"/>
                  <a:pt x="98266" y="7905"/>
                </a:cubicBezTo>
                <a:cubicBezTo>
                  <a:pt x="97954" y="6932"/>
                  <a:pt x="97484" y="6034"/>
                  <a:pt x="96943" y="5172"/>
                </a:cubicBezTo>
                <a:cubicBezTo>
                  <a:pt x="96694" y="4786"/>
                  <a:pt x="96411" y="4411"/>
                  <a:pt x="96095" y="4066"/>
                </a:cubicBezTo>
                <a:cubicBezTo>
                  <a:pt x="95874" y="3821"/>
                  <a:pt x="95691" y="3542"/>
                  <a:pt x="95433" y="3321"/>
                </a:cubicBezTo>
                <a:lnTo>
                  <a:pt x="95059" y="2997"/>
                </a:lnTo>
                <a:cubicBezTo>
                  <a:pt x="94971" y="2918"/>
                  <a:pt x="94880" y="2851"/>
                  <a:pt x="94797" y="2768"/>
                </a:cubicBezTo>
                <a:cubicBezTo>
                  <a:pt x="94610" y="2581"/>
                  <a:pt x="94389" y="2427"/>
                  <a:pt x="94177" y="2269"/>
                </a:cubicBezTo>
                <a:cubicBezTo>
                  <a:pt x="93723" y="1924"/>
                  <a:pt x="93241" y="1633"/>
                  <a:pt x="92746" y="1358"/>
                </a:cubicBezTo>
                <a:cubicBezTo>
                  <a:pt x="92530" y="1233"/>
                  <a:pt x="92305" y="1129"/>
                  <a:pt x="92076" y="1025"/>
                </a:cubicBezTo>
                <a:cubicBezTo>
                  <a:pt x="91877" y="938"/>
                  <a:pt x="91669" y="867"/>
                  <a:pt x="91473" y="780"/>
                </a:cubicBezTo>
                <a:cubicBezTo>
                  <a:pt x="90982" y="563"/>
                  <a:pt x="90471" y="439"/>
                  <a:pt x="89955" y="301"/>
                </a:cubicBezTo>
                <a:cubicBezTo>
                  <a:pt x="89668" y="231"/>
                  <a:pt x="89372" y="177"/>
                  <a:pt x="89077" y="135"/>
                </a:cubicBezTo>
                <a:cubicBezTo>
                  <a:pt x="88588" y="70"/>
                  <a:pt x="88103" y="1"/>
                  <a:pt x="8760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8"/>
          <p:cNvSpPr/>
          <p:nvPr/>
        </p:nvSpPr>
        <p:spPr>
          <a:xfrm>
            <a:off x="0" y="2759218"/>
            <a:ext cx="2402064" cy="670534"/>
          </a:xfrm>
          <a:custGeom>
            <a:avLst/>
            <a:gdLst/>
            <a:ahLst/>
            <a:cxnLst/>
            <a:rect l="l" t="t" r="r" b="b"/>
            <a:pathLst>
              <a:path w="117131" h="32697" extrusionOk="0">
                <a:moveTo>
                  <a:pt x="86625" y="0"/>
                </a:moveTo>
                <a:cubicBezTo>
                  <a:pt x="86187" y="0"/>
                  <a:pt x="85749" y="4"/>
                  <a:pt x="85313" y="8"/>
                </a:cubicBezTo>
                <a:cubicBezTo>
                  <a:pt x="84393" y="12"/>
                  <a:pt x="83491" y="166"/>
                  <a:pt x="82609" y="407"/>
                </a:cubicBezTo>
                <a:cubicBezTo>
                  <a:pt x="79061" y="1372"/>
                  <a:pt x="76082" y="4089"/>
                  <a:pt x="74826" y="7670"/>
                </a:cubicBezTo>
                <a:cubicBezTo>
                  <a:pt x="74393" y="8906"/>
                  <a:pt x="74185" y="10183"/>
                  <a:pt x="74169" y="11485"/>
                </a:cubicBezTo>
                <a:cubicBezTo>
                  <a:pt x="74165" y="12001"/>
                  <a:pt x="74169" y="12516"/>
                  <a:pt x="74169" y="13032"/>
                </a:cubicBezTo>
                <a:cubicBezTo>
                  <a:pt x="74165" y="13698"/>
                  <a:pt x="74165" y="14363"/>
                  <a:pt x="74160" y="15029"/>
                </a:cubicBezTo>
                <a:cubicBezTo>
                  <a:pt x="74152" y="15728"/>
                  <a:pt x="74056" y="16422"/>
                  <a:pt x="73902" y="17100"/>
                </a:cubicBezTo>
                <a:cubicBezTo>
                  <a:pt x="73046" y="20936"/>
                  <a:pt x="70304" y="24055"/>
                  <a:pt x="66619" y="25399"/>
                </a:cubicBezTo>
                <a:cubicBezTo>
                  <a:pt x="65500" y="25811"/>
                  <a:pt x="64352" y="26056"/>
                  <a:pt x="63162" y="26077"/>
                </a:cubicBezTo>
                <a:cubicBezTo>
                  <a:pt x="62869" y="26080"/>
                  <a:pt x="62576" y="26081"/>
                  <a:pt x="62282" y="26081"/>
                </a:cubicBezTo>
                <a:cubicBezTo>
                  <a:pt x="61695" y="26081"/>
                  <a:pt x="61106" y="26077"/>
                  <a:pt x="60521" y="26077"/>
                </a:cubicBezTo>
                <a:cubicBezTo>
                  <a:pt x="59855" y="26073"/>
                  <a:pt x="59194" y="25977"/>
                  <a:pt x="58545" y="25832"/>
                </a:cubicBezTo>
                <a:cubicBezTo>
                  <a:pt x="54439" y="24925"/>
                  <a:pt x="51540" y="22030"/>
                  <a:pt x="50279" y="18773"/>
                </a:cubicBezTo>
                <a:cubicBezTo>
                  <a:pt x="49776" y="17471"/>
                  <a:pt x="49506" y="16127"/>
                  <a:pt x="49501" y="14734"/>
                </a:cubicBezTo>
                <a:cubicBezTo>
                  <a:pt x="49497" y="13635"/>
                  <a:pt x="49497" y="12537"/>
                  <a:pt x="49501" y="11439"/>
                </a:cubicBezTo>
                <a:cubicBezTo>
                  <a:pt x="49501" y="10686"/>
                  <a:pt x="49422" y="9942"/>
                  <a:pt x="49273" y="9209"/>
                </a:cubicBezTo>
                <a:cubicBezTo>
                  <a:pt x="48457" y="5233"/>
                  <a:pt x="45683" y="2121"/>
                  <a:pt x="42105" y="749"/>
                </a:cubicBezTo>
                <a:cubicBezTo>
                  <a:pt x="40887" y="283"/>
                  <a:pt x="39622" y="16"/>
                  <a:pt x="38312" y="4"/>
                </a:cubicBezTo>
                <a:cubicBezTo>
                  <a:pt x="38057" y="3"/>
                  <a:pt x="37801" y="2"/>
                  <a:pt x="37546" y="2"/>
                </a:cubicBezTo>
                <a:cubicBezTo>
                  <a:pt x="37036" y="2"/>
                  <a:pt x="36527" y="4"/>
                  <a:pt x="36020" y="4"/>
                </a:cubicBezTo>
                <a:cubicBezTo>
                  <a:pt x="36005" y="4"/>
                  <a:pt x="35991" y="4"/>
                  <a:pt x="35977" y="4"/>
                </a:cubicBezTo>
                <a:cubicBezTo>
                  <a:pt x="35119" y="4"/>
                  <a:pt x="34280" y="128"/>
                  <a:pt x="33453" y="353"/>
                </a:cubicBezTo>
                <a:cubicBezTo>
                  <a:pt x="30134" y="1264"/>
                  <a:pt x="27663" y="3244"/>
                  <a:pt x="26065" y="6298"/>
                </a:cubicBezTo>
                <a:cubicBezTo>
                  <a:pt x="25462" y="7442"/>
                  <a:pt x="25100" y="8664"/>
                  <a:pt x="24926" y="9942"/>
                </a:cubicBezTo>
                <a:cubicBezTo>
                  <a:pt x="24859" y="10453"/>
                  <a:pt x="24834" y="10965"/>
                  <a:pt x="24834" y="11481"/>
                </a:cubicBezTo>
                <a:lnTo>
                  <a:pt x="24834" y="14521"/>
                </a:lnTo>
                <a:cubicBezTo>
                  <a:pt x="24830" y="15258"/>
                  <a:pt x="24772" y="15990"/>
                  <a:pt x="24630" y="16705"/>
                </a:cubicBezTo>
                <a:cubicBezTo>
                  <a:pt x="24110" y="19384"/>
                  <a:pt x="22821" y="21622"/>
                  <a:pt x="20737" y="23377"/>
                </a:cubicBezTo>
                <a:cubicBezTo>
                  <a:pt x="18698" y="25095"/>
                  <a:pt x="16332" y="26011"/>
                  <a:pt x="13661" y="26073"/>
                </a:cubicBezTo>
                <a:cubicBezTo>
                  <a:pt x="13354" y="26080"/>
                  <a:pt x="13047" y="26083"/>
                  <a:pt x="12740" y="26083"/>
                </a:cubicBezTo>
                <a:cubicBezTo>
                  <a:pt x="12182" y="26083"/>
                  <a:pt x="11624" y="26074"/>
                  <a:pt x="11065" y="26069"/>
                </a:cubicBezTo>
                <a:cubicBezTo>
                  <a:pt x="10267" y="26056"/>
                  <a:pt x="9476" y="25919"/>
                  <a:pt x="8707" y="25711"/>
                </a:cubicBezTo>
                <a:cubicBezTo>
                  <a:pt x="6531" y="25133"/>
                  <a:pt x="4676" y="24014"/>
                  <a:pt x="3158" y="22350"/>
                </a:cubicBezTo>
                <a:cubicBezTo>
                  <a:pt x="1618" y="20661"/>
                  <a:pt x="658" y="18677"/>
                  <a:pt x="296" y="16418"/>
                </a:cubicBezTo>
                <a:cubicBezTo>
                  <a:pt x="250" y="16127"/>
                  <a:pt x="225" y="15823"/>
                  <a:pt x="192" y="15528"/>
                </a:cubicBezTo>
                <a:cubicBezTo>
                  <a:pt x="179" y="15391"/>
                  <a:pt x="138" y="15274"/>
                  <a:pt x="21" y="15183"/>
                </a:cubicBezTo>
                <a:cubicBezTo>
                  <a:pt x="21" y="17446"/>
                  <a:pt x="21" y="19709"/>
                  <a:pt x="0" y="21938"/>
                </a:cubicBezTo>
                <a:cubicBezTo>
                  <a:pt x="67" y="21955"/>
                  <a:pt x="129" y="21980"/>
                  <a:pt x="146" y="22050"/>
                </a:cubicBezTo>
                <a:cubicBezTo>
                  <a:pt x="167" y="22130"/>
                  <a:pt x="183" y="22213"/>
                  <a:pt x="188" y="22296"/>
                </a:cubicBezTo>
                <a:cubicBezTo>
                  <a:pt x="262" y="23182"/>
                  <a:pt x="454" y="24039"/>
                  <a:pt x="741" y="24875"/>
                </a:cubicBezTo>
                <a:cubicBezTo>
                  <a:pt x="1947" y="28415"/>
                  <a:pt x="4884" y="31277"/>
                  <a:pt x="8694" y="32283"/>
                </a:cubicBezTo>
                <a:cubicBezTo>
                  <a:pt x="9335" y="32458"/>
                  <a:pt x="9988" y="32570"/>
                  <a:pt x="10653" y="32625"/>
                </a:cubicBezTo>
                <a:cubicBezTo>
                  <a:pt x="11217" y="32667"/>
                  <a:pt x="11777" y="32683"/>
                  <a:pt x="12336" y="32683"/>
                </a:cubicBezTo>
                <a:cubicBezTo>
                  <a:pt x="12591" y="32683"/>
                  <a:pt x="12845" y="32680"/>
                  <a:pt x="13099" y="32674"/>
                </a:cubicBezTo>
                <a:cubicBezTo>
                  <a:pt x="13727" y="32666"/>
                  <a:pt x="14356" y="32633"/>
                  <a:pt x="14988" y="32541"/>
                </a:cubicBezTo>
                <a:cubicBezTo>
                  <a:pt x="16506" y="32317"/>
                  <a:pt x="17921" y="31818"/>
                  <a:pt x="19231" y="31023"/>
                </a:cubicBezTo>
                <a:cubicBezTo>
                  <a:pt x="21111" y="29883"/>
                  <a:pt x="22559" y="28332"/>
                  <a:pt x="23561" y="26377"/>
                </a:cubicBezTo>
                <a:cubicBezTo>
                  <a:pt x="24397" y="24750"/>
                  <a:pt x="24792" y="23016"/>
                  <a:pt x="24817" y="21194"/>
                </a:cubicBezTo>
                <a:cubicBezTo>
                  <a:pt x="24834" y="20116"/>
                  <a:pt x="24830" y="19035"/>
                  <a:pt x="24826" y="17953"/>
                </a:cubicBezTo>
                <a:cubicBezTo>
                  <a:pt x="24817" y="17221"/>
                  <a:pt x="24896" y="16493"/>
                  <a:pt x="25042" y="15778"/>
                </a:cubicBezTo>
                <a:cubicBezTo>
                  <a:pt x="25450" y="13760"/>
                  <a:pt x="26344" y="11980"/>
                  <a:pt x="27704" y="10441"/>
                </a:cubicBezTo>
                <a:cubicBezTo>
                  <a:pt x="28823" y="9176"/>
                  <a:pt x="30154" y="8207"/>
                  <a:pt x="31702" y="7529"/>
                </a:cubicBezTo>
                <a:cubicBezTo>
                  <a:pt x="33075" y="6926"/>
                  <a:pt x="34510" y="6605"/>
                  <a:pt x="36007" y="6576"/>
                </a:cubicBezTo>
                <a:cubicBezTo>
                  <a:pt x="36323" y="6571"/>
                  <a:pt x="36637" y="6569"/>
                  <a:pt x="36950" y="6569"/>
                </a:cubicBezTo>
                <a:cubicBezTo>
                  <a:pt x="37368" y="6569"/>
                  <a:pt x="37785" y="6572"/>
                  <a:pt x="38203" y="6572"/>
                </a:cubicBezTo>
                <a:cubicBezTo>
                  <a:pt x="38852" y="6572"/>
                  <a:pt x="39497" y="6647"/>
                  <a:pt x="40134" y="6772"/>
                </a:cubicBezTo>
                <a:cubicBezTo>
                  <a:pt x="43008" y="7342"/>
                  <a:pt x="45354" y="8789"/>
                  <a:pt x="47130" y="11110"/>
                </a:cubicBezTo>
                <a:cubicBezTo>
                  <a:pt x="48686" y="13145"/>
                  <a:pt x="49460" y="15457"/>
                  <a:pt x="49476" y="18024"/>
                </a:cubicBezTo>
                <a:cubicBezTo>
                  <a:pt x="49481" y="19055"/>
                  <a:pt x="49481" y="20087"/>
                  <a:pt x="49476" y="21115"/>
                </a:cubicBezTo>
                <a:cubicBezTo>
                  <a:pt x="49476" y="21834"/>
                  <a:pt x="49543" y="22541"/>
                  <a:pt x="49668" y="23248"/>
                </a:cubicBezTo>
                <a:cubicBezTo>
                  <a:pt x="49888" y="24471"/>
                  <a:pt x="50304" y="25620"/>
                  <a:pt x="50899" y="26705"/>
                </a:cubicBezTo>
                <a:cubicBezTo>
                  <a:pt x="51556" y="27891"/>
                  <a:pt x="52392" y="28935"/>
                  <a:pt x="53424" y="29829"/>
                </a:cubicBezTo>
                <a:cubicBezTo>
                  <a:pt x="54714" y="30952"/>
                  <a:pt x="56174" y="31751"/>
                  <a:pt x="57813" y="32221"/>
                </a:cubicBezTo>
                <a:cubicBezTo>
                  <a:pt x="58902" y="32541"/>
                  <a:pt x="60026" y="32670"/>
                  <a:pt x="61161" y="32679"/>
                </a:cubicBezTo>
                <a:cubicBezTo>
                  <a:pt x="61408" y="32683"/>
                  <a:pt x="61656" y="32685"/>
                  <a:pt x="61903" y="32685"/>
                </a:cubicBezTo>
                <a:cubicBezTo>
                  <a:pt x="62419" y="32685"/>
                  <a:pt x="62936" y="32674"/>
                  <a:pt x="63453" y="32637"/>
                </a:cubicBezTo>
                <a:cubicBezTo>
                  <a:pt x="63869" y="32612"/>
                  <a:pt x="64285" y="32566"/>
                  <a:pt x="64689" y="32491"/>
                </a:cubicBezTo>
                <a:cubicBezTo>
                  <a:pt x="66868" y="32092"/>
                  <a:pt x="68786" y="31152"/>
                  <a:pt x="70425" y="29659"/>
                </a:cubicBezTo>
                <a:cubicBezTo>
                  <a:pt x="71864" y="28348"/>
                  <a:pt x="72904" y="26759"/>
                  <a:pt x="73541" y="24917"/>
                </a:cubicBezTo>
                <a:cubicBezTo>
                  <a:pt x="73923" y="23810"/>
                  <a:pt x="74144" y="22670"/>
                  <a:pt x="74148" y="21497"/>
                </a:cubicBezTo>
                <a:cubicBezTo>
                  <a:pt x="74152" y="20586"/>
                  <a:pt x="74152" y="19671"/>
                  <a:pt x="74152" y="18756"/>
                </a:cubicBezTo>
                <a:cubicBezTo>
                  <a:pt x="74152" y="18240"/>
                  <a:pt x="74165" y="17724"/>
                  <a:pt x="74202" y="17213"/>
                </a:cubicBezTo>
                <a:cubicBezTo>
                  <a:pt x="74264" y="16314"/>
                  <a:pt x="74435" y="15432"/>
                  <a:pt x="74709" y="14575"/>
                </a:cubicBezTo>
                <a:cubicBezTo>
                  <a:pt x="75367" y="12537"/>
                  <a:pt x="76502" y="10807"/>
                  <a:pt x="78120" y="9397"/>
                </a:cubicBezTo>
                <a:cubicBezTo>
                  <a:pt x="79302" y="8369"/>
                  <a:pt x="80641" y="7612"/>
                  <a:pt x="82130" y="7130"/>
                </a:cubicBezTo>
                <a:cubicBezTo>
                  <a:pt x="83195" y="6780"/>
                  <a:pt x="84289" y="6589"/>
                  <a:pt x="85413" y="6585"/>
                </a:cubicBezTo>
                <a:cubicBezTo>
                  <a:pt x="85571" y="6584"/>
                  <a:pt x="85729" y="6583"/>
                  <a:pt x="85887" y="6583"/>
                </a:cubicBezTo>
                <a:cubicBezTo>
                  <a:pt x="86319" y="6583"/>
                  <a:pt x="86752" y="6586"/>
                  <a:pt x="87184" y="6586"/>
                </a:cubicBezTo>
                <a:cubicBezTo>
                  <a:pt x="87342" y="6586"/>
                  <a:pt x="87501" y="6586"/>
                  <a:pt x="87659" y="6585"/>
                </a:cubicBezTo>
                <a:cubicBezTo>
                  <a:pt x="87690" y="6584"/>
                  <a:pt x="87721" y="6584"/>
                  <a:pt x="87752" y="6584"/>
                </a:cubicBezTo>
                <a:cubicBezTo>
                  <a:pt x="88240" y="6584"/>
                  <a:pt x="88717" y="6644"/>
                  <a:pt x="89198" y="6722"/>
                </a:cubicBezTo>
                <a:cubicBezTo>
                  <a:pt x="90321" y="6905"/>
                  <a:pt x="91394" y="7250"/>
                  <a:pt x="92413" y="7754"/>
                </a:cubicBezTo>
                <a:cubicBezTo>
                  <a:pt x="93928" y="8502"/>
                  <a:pt x="95217" y="9526"/>
                  <a:pt x="96278" y="10844"/>
                </a:cubicBezTo>
                <a:cubicBezTo>
                  <a:pt x="97297" y="12100"/>
                  <a:pt x="98021" y="13511"/>
                  <a:pt x="98441" y="15075"/>
                </a:cubicBezTo>
                <a:cubicBezTo>
                  <a:pt x="98715" y="16090"/>
                  <a:pt x="98836" y="17130"/>
                  <a:pt x="98849" y="18178"/>
                </a:cubicBezTo>
                <a:cubicBezTo>
                  <a:pt x="98857" y="19297"/>
                  <a:pt x="98853" y="20412"/>
                  <a:pt x="98857" y="21522"/>
                </a:cubicBezTo>
                <a:cubicBezTo>
                  <a:pt x="98861" y="22645"/>
                  <a:pt x="99065" y="23739"/>
                  <a:pt x="99423" y="24800"/>
                </a:cubicBezTo>
                <a:cubicBezTo>
                  <a:pt x="100113" y="26847"/>
                  <a:pt x="101278" y="28577"/>
                  <a:pt x="102938" y="29971"/>
                </a:cubicBezTo>
                <a:cubicBezTo>
                  <a:pt x="104219" y="31048"/>
                  <a:pt x="105662" y="31801"/>
                  <a:pt x="107272" y="32258"/>
                </a:cubicBezTo>
                <a:cubicBezTo>
                  <a:pt x="108299" y="32558"/>
                  <a:pt x="109356" y="32666"/>
                  <a:pt x="110421" y="32687"/>
                </a:cubicBezTo>
                <a:cubicBezTo>
                  <a:pt x="110700" y="32693"/>
                  <a:pt x="110978" y="32697"/>
                  <a:pt x="111257" y="32697"/>
                </a:cubicBezTo>
                <a:cubicBezTo>
                  <a:pt x="111759" y="32697"/>
                  <a:pt x="112260" y="32684"/>
                  <a:pt x="112763" y="32649"/>
                </a:cubicBezTo>
                <a:cubicBezTo>
                  <a:pt x="113395" y="32604"/>
                  <a:pt x="114015" y="32516"/>
                  <a:pt x="114635" y="32375"/>
                </a:cubicBezTo>
                <a:cubicBezTo>
                  <a:pt x="115367" y="32209"/>
                  <a:pt x="116074" y="31967"/>
                  <a:pt x="116756" y="31655"/>
                </a:cubicBezTo>
                <a:cubicBezTo>
                  <a:pt x="116867" y="31608"/>
                  <a:pt x="116978" y="31530"/>
                  <a:pt x="117111" y="31530"/>
                </a:cubicBezTo>
                <a:cubicBezTo>
                  <a:pt x="117117" y="31530"/>
                  <a:pt x="117124" y="31530"/>
                  <a:pt x="117131" y="31531"/>
                </a:cubicBezTo>
                <a:lnTo>
                  <a:pt x="117131" y="24850"/>
                </a:lnTo>
                <a:cubicBezTo>
                  <a:pt x="116998" y="24921"/>
                  <a:pt x="116873" y="25004"/>
                  <a:pt x="116740" y="25066"/>
                </a:cubicBezTo>
                <a:cubicBezTo>
                  <a:pt x="116478" y="25183"/>
                  <a:pt x="116220" y="25291"/>
                  <a:pt x="115953" y="25391"/>
                </a:cubicBezTo>
                <a:cubicBezTo>
                  <a:pt x="114855" y="25790"/>
                  <a:pt x="113724" y="26040"/>
                  <a:pt x="112547" y="26060"/>
                </a:cubicBezTo>
                <a:cubicBezTo>
                  <a:pt x="112115" y="26068"/>
                  <a:pt x="111683" y="26071"/>
                  <a:pt x="111251" y="26071"/>
                </a:cubicBezTo>
                <a:cubicBezTo>
                  <a:pt x="110753" y="26071"/>
                  <a:pt x="110254" y="26067"/>
                  <a:pt x="109755" y="26060"/>
                </a:cubicBezTo>
                <a:cubicBezTo>
                  <a:pt x="108940" y="26052"/>
                  <a:pt x="108133" y="25911"/>
                  <a:pt x="107347" y="25690"/>
                </a:cubicBezTo>
                <a:cubicBezTo>
                  <a:pt x="104161" y="24796"/>
                  <a:pt x="101764" y="22891"/>
                  <a:pt x="100184" y="19987"/>
                </a:cubicBezTo>
                <a:cubicBezTo>
                  <a:pt x="99335" y="18427"/>
                  <a:pt x="98894" y="16755"/>
                  <a:pt x="98853" y="14975"/>
                </a:cubicBezTo>
                <a:cubicBezTo>
                  <a:pt x="98849" y="14746"/>
                  <a:pt x="98849" y="14513"/>
                  <a:pt x="98849" y="14280"/>
                </a:cubicBezTo>
                <a:cubicBezTo>
                  <a:pt x="98849" y="13348"/>
                  <a:pt x="98857" y="12417"/>
                  <a:pt x="98849" y="11485"/>
                </a:cubicBezTo>
                <a:cubicBezTo>
                  <a:pt x="98836" y="10432"/>
                  <a:pt x="98703" y="9397"/>
                  <a:pt x="98416" y="8382"/>
                </a:cubicBezTo>
                <a:cubicBezTo>
                  <a:pt x="97422" y="4867"/>
                  <a:pt x="94818" y="2017"/>
                  <a:pt x="91398" y="728"/>
                </a:cubicBezTo>
                <a:cubicBezTo>
                  <a:pt x="90209" y="283"/>
                  <a:pt x="88977" y="21"/>
                  <a:pt x="87705" y="8"/>
                </a:cubicBezTo>
                <a:cubicBezTo>
                  <a:pt x="87346" y="2"/>
                  <a:pt x="86986" y="0"/>
                  <a:pt x="866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8"/>
          <p:cNvSpPr/>
          <p:nvPr/>
        </p:nvSpPr>
        <p:spPr>
          <a:xfrm>
            <a:off x="2032197" y="2759218"/>
            <a:ext cx="2402064" cy="670534"/>
          </a:xfrm>
          <a:custGeom>
            <a:avLst/>
            <a:gdLst/>
            <a:ahLst/>
            <a:cxnLst/>
            <a:rect l="l" t="t" r="r" b="b"/>
            <a:pathLst>
              <a:path w="117131" h="32697" extrusionOk="0">
                <a:moveTo>
                  <a:pt x="86625" y="0"/>
                </a:moveTo>
                <a:cubicBezTo>
                  <a:pt x="86187" y="0"/>
                  <a:pt x="85749" y="4"/>
                  <a:pt x="85313" y="8"/>
                </a:cubicBezTo>
                <a:cubicBezTo>
                  <a:pt x="84393" y="12"/>
                  <a:pt x="83491" y="166"/>
                  <a:pt x="82609" y="407"/>
                </a:cubicBezTo>
                <a:cubicBezTo>
                  <a:pt x="79061" y="1372"/>
                  <a:pt x="76082" y="4089"/>
                  <a:pt x="74826" y="7670"/>
                </a:cubicBezTo>
                <a:cubicBezTo>
                  <a:pt x="74393" y="8906"/>
                  <a:pt x="74185" y="10183"/>
                  <a:pt x="74169" y="11485"/>
                </a:cubicBezTo>
                <a:cubicBezTo>
                  <a:pt x="74165" y="12001"/>
                  <a:pt x="74169" y="12516"/>
                  <a:pt x="74169" y="13032"/>
                </a:cubicBezTo>
                <a:cubicBezTo>
                  <a:pt x="74165" y="13698"/>
                  <a:pt x="74165" y="14363"/>
                  <a:pt x="74160" y="15029"/>
                </a:cubicBezTo>
                <a:cubicBezTo>
                  <a:pt x="74152" y="15728"/>
                  <a:pt x="74056" y="16422"/>
                  <a:pt x="73902" y="17100"/>
                </a:cubicBezTo>
                <a:cubicBezTo>
                  <a:pt x="73046" y="20936"/>
                  <a:pt x="70304" y="24055"/>
                  <a:pt x="66619" y="25399"/>
                </a:cubicBezTo>
                <a:cubicBezTo>
                  <a:pt x="65500" y="25811"/>
                  <a:pt x="64352" y="26056"/>
                  <a:pt x="63162" y="26077"/>
                </a:cubicBezTo>
                <a:cubicBezTo>
                  <a:pt x="62869" y="26080"/>
                  <a:pt x="62576" y="26081"/>
                  <a:pt x="62282" y="26081"/>
                </a:cubicBezTo>
                <a:cubicBezTo>
                  <a:pt x="61695" y="26081"/>
                  <a:pt x="61106" y="26077"/>
                  <a:pt x="60521" y="26077"/>
                </a:cubicBezTo>
                <a:cubicBezTo>
                  <a:pt x="59855" y="26073"/>
                  <a:pt x="59194" y="25977"/>
                  <a:pt x="58545" y="25832"/>
                </a:cubicBezTo>
                <a:cubicBezTo>
                  <a:pt x="54439" y="24925"/>
                  <a:pt x="51540" y="22030"/>
                  <a:pt x="50279" y="18773"/>
                </a:cubicBezTo>
                <a:cubicBezTo>
                  <a:pt x="49776" y="17471"/>
                  <a:pt x="49506" y="16127"/>
                  <a:pt x="49501" y="14734"/>
                </a:cubicBezTo>
                <a:cubicBezTo>
                  <a:pt x="49497" y="13635"/>
                  <a:pt x="49497" y="12537"/>
                  <a:pt x="49501" y="11439"/>
                </a:cubicBezTo>
                <a:cubicBezTo>
                  <a:pt x="49501" y="10686"/>
                  <a:pt x="49422" y="9942"/>
                  <a:pt x="49273" y="9209"/>
                </a:cubicBezTo>
                <a:cubicBezTo>
                  <a:pt x="48457" y="5233"/>
                  <a:pt x="45683" y="2121"/>
                  <a:pt x="42105" y="749"/>
                </a:cubicBezTo>
                <a:cubicBezTo>
                  <a:pt x="40887" y="283"/>
                  <a:pt x="39622" y="16"/>
                  <a:pt x="38312" y="4"/>
                </a:cubicBezTo>
                <a:cubicBezTo>
                  <a:pt x="38057" y="3"/>
                  <a:pt x="37801" y="2"/>
                  <a:pt x="37546" y="2"/>
                </a:cubicBezTo>
                <a:cubicBezTo>
                  <a:pt x="37036" y="2"/>
                  <a:pt x="36527" y="4"/>
                  <a:pt x="36020" y="4"/>
                </a:cubicBezTo>
                <a:cubicBezTo>
                  <a:pt x="36005" y="4"/>
                  <a:pt x="35991" y="4"/>
                  <a:pt x="35977" y="4"/>
                </a:cubicBezTo>
                <a:cubicBezTo>
                  <a:pt x="35119" y="4"/>
                  <a:pt x="34280" y="128"/>
                  <a:pt x="33453" y="353"/>
                </a:cubicBezTo>
                <a:cubicBezTo>
                  <a:pt x="30134" y="1264"/>
                  <a:pt x="27663" y="3244"/>
                  <a:pt x="26065" y="6298"/>
                </a:cubicBezTo>
                <a:cubicBezTo>
                  <a:pt x="25462" y="7442"/>
                  <a:pt x="25100" y="8664"/>
                  <a:pt x="24926" y="9942"/>
                </a:cubicBezTo>
                <a:cubicBezTo>
                  <a:pt x="24859" y="10453"/>
                  <a:pt x="24834" y="10965"/>
                  <a:pt x="24834" y="11481"/>
                </a:cubicBezTo>
                <a:lnTo>
                  <a:pt x="24834" y="14521"/>
                </a:lnTo>
                <a:cubicBezTo>
                  <a:pt x="24830" y="15258"/>
                  <a:pt x="24772" y="15990"/>
                  <a:pt x="24630" y="16705"/>
                </a:cubicBezTo>
                <a:cubicBezTo>
                  <a:pt x="24110" y="19384"/>
                  <a:pt x="22821" y="21622"/>
                  <a:pt x="20737" y="23377"/>
                </a:cubicBezTo>
                <a:cubicBezTo>
                  <a:pt x="18698" y="25095"/>
                  <a:pt x="16332" y="26011"/>
                  <a:pt x="13661" y="26073"/>
                </a:cubicBezTo>
                <a:cubicBezTo>
                  <a:pt x="13354" y="26080"/>
                  <a:pt x="13047" y="26083"/>
                  <a:pt x="12740" y="26083"/>
                </a:cubicBezTo>
                <a:cubicBezTo>
                  <a:pt x="12182" y="26083"/>
                  <a:pt x="11624" y="26074"/>
                  <a:pt x="11065" y="26069"/>
                </a:cubicBezTo>
                <a:cubicBezTo>
                  <a:pt x="10267" y="26056"/>
                  <a:pt x="9476" y="25919"/>
                  <a:pt x="8707" y="25711"/>
                </a:cubicBezTo>
                <a:cubicBezTo>
                  <a:pt x="6531" y="25133"/>
                  <a:pt x="4676" y="24014"/>
                  <a:pt x="3158" y="22350"/>
                </a:cubicBezTo>
                <a:cubicBezTo>
                  <a:pt x="1618" y="20661"/>
                  <a:pt x="658" y="18677"/>
                  <a:pt x="296" y="16418"/>
                </a:cubicBezTo>
                <a:cubicBezTo>
                  <a:pt x="250" y="16127"/>
                  <a:pt x="225" y="15823"/>
                  <a:pt x="192" y="15528"/>
                </a:cubicBezTo>
                <a:cubicBezTo>
                  <a:pt x="179" y="15391"/>
                  <a:pt x="138" y="15274"/>
                  <a:pt x="21" y="15183"/>
                </a:cubicBezTo>
                <a:cubicBezTo>
                  <a:pt x="21" y="17446"/>
                  <a:pt x="21" y="19709"/>
                  <a:pt x="0" y="21938"/>
                </a:cubicBezTo>
                <a:cubicBezTo>
                  <a:pt x="67" y="21955"/>
                  <a:pt x="129" y="21980"/>
                  <a:pt x="146" y="22050"/>
                </a:cubicBezTo>
                <a:cubicBezTo>
                  <a:pt x="167" y="22130"/>
                  <a:pt x="183" y="22213"/>
                  <a:pt x="188" y="22296"/>
                </a:cubicBezTo>
                <a:cubicBezTo>
                  <a:pt x="262" y="23182"/>
                  <a:pt x="454" y="24039"/>
                  <a:pt x="741" y="24875"/>
                </a:cubicBezTo>
                <a:cubicBezTo>
                  <a:pt x="1947" y="28415"/>
                  <a:pt x="4884" y="31277"/>
                  <a:pt x="8694" y="32283"/>
                </a:cubicBezTo>
                <a:cubicBezTo>
                  <a:pt x="9335" y="32458"/>
                  <a:pt x="9988" y="32570"/>
                  <a:pt x="10653" y="32625"/>
                </a:cubicBezTo>
                <a:cubicBezTo>
                  <a:pt x="11217" y="32667"/>
                  <a:pt x="11777" y="32683"/>
                  <a:pt x="12336" y="32683"/>
                </a:cubicBezTo>
                <a:cubicBezTo>
                  <a:pt x="12591" y="32683"/>
                  <a:pt x="12845" y="32680"/>
                  <a:pt x="13099" y="32674"/>
                </a:cubicBezTo>
                <a:cubicBezTo>
                  <a:pt x="13727" y="32666"/>
                  <a:pt x="14356" y="32633"/>
                  <a:pt x="14988" y="32541"/>
                </a:cubicBezTo>
                <a:cubicBezTo>
                  <a:pt x="16506" y="32317"/>
                  <a:pt x="17921" y="31818"/>
                  <a:pt x="19231" y="31023"/>
                </a:cubicBezTo>
                <a:cubicBezTo>
                  <a:pt x="21111" y="29883"/>
                  <a:pt x="22559" y="28332"/>
                  <a:pt x="23561" y="26377"/>
                </a:cubicBezTo>
                <a:cubicBezTo>
                  <a:pt x="24397" y="24750"/>
                  <a:pt x="24792" y="23016"/>
                  <a:pt x="24817" y="21194"/>
                </a:cubicBezTo>
                <a:cubicBezTo>
                  <a:pt x="24834" y="20116"/>
                  <a:pt x="24830" y="19035"/>
                  <a:pt x="24826" y="17953"/>
                </a:cubicBezTo>
                <a:cubicBezTo>
                  <a:pt x="24817" y="17221"/>
                  <a:pt x="24896" y="16493"/>
                  <a:pt x="25042" y="15778"/>
                </a:cubicBezTo>
                <a:cubicBezTo>
                  <a:pt x="25450" y="13760"/>
                  <a:pt x="26344" y="11980"/>
                  <a:pt x="27704" y="10441"/>
                </a:cubicBezTo>
                <a:cubicBezTo>
                  <a:pt x="28823" y="9176"/>
                  <a:pt x="30154" y="8207"/>
                  <a:pt x="31702" y="7529"/>
                </a:cubicBezTo>
                <a:cubicBezTo>
                  <a:pt x="33075" y="6926"/>
                  <a:pt x="34510" y="6605"/>
                  <a:pt x="36007" y="6576"/>
                </a:cubicBezTo>
                <a:cubicBezTo>
                  <a:pt x="36323" y="6571"/>
                  <a:pt x="36637" y="6569"/>
                  <a:pt x="36950" y="6569"/>
                </a:cubicBezTo>
                <a:cubicBezTo>
                  <a:pt x="37368" y="6569"/>
                  <a:pt x="37785" y="6572"/>
                  <a:pt x="38203" y="6572"/>
                </a:cubicBezTo>
                <a:cubicBezTo>
                  <a:pt x="38852" y="6572"/>
                  <a:pt x="39497" y="6647"/>
                  <a:pt x="40134" y="6772"/>
                </a:cubicBezTo>
                <a:cubicBezTo>
                  <a:pt x="43008" y="7342"/>
                  <a:pt x="45354" y="8789"/>
                  <a:pt x="47130" y="11110"/>
                </a:cubicBezTo>
                <a:cubicBezTo>
                  <a:pt x="48686" y="13145"/>
                  <a:pt x="49460" y="15457"/>
                  <a:pt x="49476" y="18024"/>
                </a:cubicBezTo>
                <a:cubicBezTo>
                  <a:pt x="49481" y="19055"/>
                  <a:pt x="49481" y="20087"/>
                  <a:pt x="49476" y="21115"/>
                </a:cubicBezTo>
                <a:cubicBezTo>
                  <a:pt x="49476" y="21834"/>
                  <a:pt x="49543" y="22541"/>
                  <a:pt x="49668" y="23248"/>
                </a:cubicBezTo>
                <a:cubicBezTo>
                  <a:pt x="49888" y="24471"/>
                  <a:pt x="50304" y="25620"/>
                  <a:pt x="50899" y="26705"/>
                </a:cubicBezTo>
                <a:cubicBezTo>
                  <a:pt x="51556" y="27891"/>
                  <a:pt x="52392" y="28935"/>
                  <a:pt x="53424" y="29829"/>
                </a:cubicBezTo>
                <a:cubicBezTo>
                  <a:pt x="54714" y="30952"/>
                  <a:pt x="56174" y="31751"/>
                  <a:pt x="57813" y="32221"/>
                </a:cubicBezTo>
                <a:cubicBezTo>
                  <a:pt x="58902" y="32541"/>
                  <a:pt x="60026" y="32670"/>
                  <a:pt x="61161" y="32679"/>
                </a:cubicBezTo>
                <a:cubicBezTo>
                  <a:pt x="61408" y="32683"/>
                  <a:pt x="61656" y="32685"/>
                  <a:pt x="61903" y="32685"/>
                </a:cubicBezTo>
                <a:cubicBezTo>
                  <a:pt x="62419" y="32685"/>
                  <a:pt x="62936" y="32674"/>
                  <a:pt x="63453" y="32637"/>
                </a:cubicBezTo>
                <a:cubicBezTo>
                  <a:pt x="63869" y="32612"/>
                  <a:pt x="64285" y="32566"/>
                  <a:pt x="64689" y="32491"/>
                </a:cubicBezTo>
                <a:cubicBezTo>
                  <a:pt x="66868" y="32092"/>
                  <a:pt x="68786" y="31152"/>
                  <a:pt x="70425" y="29659"/>
                </a:cubicBezTo>
                <a:cubicBezTo>
                  <a:pt x="71864" y="28348"/>
                  <a:pt x="72904" y="26759"/>
                  <a:pt x="73541" y="24917"/>
                </a:cubicBezTo>
                <a:cubicBezTo>
                  <a:pt x="73923" y="23810"/>
                  <a:pt x="74144" y="22670"/>
                  <a:pt x="74148" y="21497"/>
                </a:cubicBezTo>
                <a:cubicBezTo>
                  <a:pt x="74152" y="20586"/>
                  <a:pt x="74152" y="19671"/>
                  <a:pt x="74152" y="18756"/>
                </a:cubicBezTo>
                <a:cubicBezTo>
                  <a:pt x="74152" y="18240"/>
                  <a:pt x="74165" y="17724"/>
                  <a:pt x="74202" y="17213"/>
                </a:cubicBezTo>
                <a:cubicBezTo>
                  <a:pt x="74264" y="16314"/>
                  <a:pt x="74435" y="15432"/>
                  <a:pt x="74709" y="14575"/>
                </a:cubicBezTo>
                <a:cubicBezTo>
                  <a:pt x="75367" y="12537"/>
                  <a:pt x="76502" y="10807"/>
                  <a:pt x="78120" y="9397"/>
                </a:cubicBezTo>
                <a:cubicBezTo>
                  <a:pt x="79302" y="8369"/>
                  <a:pt x="80641" y="7612"/>
                  <a:pt x="82130" y="7130"/>
                </a:cubicBezTo>
                <a:cubicBezTo>
                  <a:pt x="83195" y="6780"/>
                  <a:pt x="84289" y="6589"/>
                  <a:pt x="85413" y="6585"/>
                </a:cubicBezTo>
                <a:cubicBezTo>
                  <a:pt x="85571" y="6584"/>
                  <a:pt x="85729" y="6583"/>
                  <a:pt x="85887" y="6583"/>
                </a:cubicBezTo>
                <a:cubicBezTo>
                  <a:pt x="86319" y="6583"/>
                  <a:pt x="86752" y="6586"/>
                  <a:pt x="87184" y="6586"/>
                </a:cubicBezTo>
                <a:cubicBezTo>
                  <a:pt x="87342" y="6586"/>
                  <a:pt x="87501" y="6586"/>
                  <a:pt x="87659" y="6585"/>
                </a:cubicBezTo>
                <a:cubicBezTo>
                  <a:pt x="87690" y="6584"/>
                  <a:pt x="87721" y="6584"/>
                  <a:pt x="87752" y="6584"/>
                </a:cubicBezTo>
                <a:cubicBezTo>
                  <a:pt x="88240" y="6584"/>
                  <a:pt x="88717" y="6644"/>
                  <a:pt x="89198" y="6722"/>
                </a:cubicBezTo>
                <a:cubicBezTo>
                  <a:pt x="90321" y="6905"/>
                  <a:pt x="91394" y="7250"/>
                  <a:pt x="92413" y="7754"/>
                </a:cubicBezTo>
                <a:cubicBezTo>
                  <a:pt x="93928" y="8502"/>
                  <a:pt x="95217" y="9526"/>
                  <a:pt x="96278" y="10844"/>
                </a:cubicBezTo>
                <a:cubicBezTo>
                  <a:pt x="97297" y="12100"/>
                  <a:pt x="98021" y="13511"/>
                  <a:pt x="98441" y="15075"/>
                </a:cubicBezTo>
                <a:cubicBezTo>
                  <a:pt x="98715" y="16090"/>
                  <a:pt x="98836" y="17130"/>
                  <a:pt x="98849" y="18178"/>
                </a:cubicBezTo>
                <a:cubicBezTo>
                  <a:pt x="98857" y="19297"/>
                  <a:pt x="98853" y="20412"/>
                  <a:pt x="98857" y="21522"/>
                </a:cubicBezTo>
                <a:cubicBezTo>
                  <a:pt x="98861" y="22645"/>
                  <a:pt x="99065" y="23739"/>
                  <a:pt x="99423" y="24800"/>
                </a:cubicBezTo>
                <a:cubicBezTo>
                  <a:pt x="100113" y="26847"/>
                  <a:pt x="101278" y="28577"/>
                  <a:pt x="102938" y="29971"/>
                </a:cubicBezTo>
                <a:cubicBezTo>
                  <a:pt x="104219" y="31048"/>
                  <a:pt x="105662" y="31801"/>
                  <a:pt x="107272" y="32258"/>
                </a:cubicBezTo>
                <a:cubicBezTo>
                  <a:pt x="108299" y="32558"/>
                  <a:pt x="109356" y="32666"/>
                  <a:pt x="110421" y="32687"/>
                </a:cubicBezTo>
                <a:cubicBezTo>
                  <a:pt x="110700" y="32693"/>
                  <a:pt x="110978" y="32697"/>
                  <a:pt x="111257" y="32697"/>
                </a:cubicBezTo>
                <a:cubicBezTo>
                  <a:pt x="111759" y="32697"/>
                  <a:pt x="112260" y="32684"/>
                  <a:pt x="112763" y="32649"/>
                </a:cubicBezTo>
                <a:cubicBezTo>
                  <a:pt x="113395" y="32604"/>
                  <a:pt x="114015" y="32516"/>
                  <a:pt x="114635" y="32375"/>
                </a:cubicBezTo>
                <a:cubicBezTo>
                  <a:pt x="115367" y="32209"/>
                  <a:pt x="116074" y="31967"/>
                  <a:pt x="116756" y="31655"/>
                </a:cubicBezTo>
                <a:cubicBezTo>
                  <a:pt x="116867" y="31608"/>
                  <a:pt x="116978" y="31530"/>
                  <a:pt x="117111" y="31530"/>
                </a:cubicBezTo>
                <a:cubicBezTo>
                  <a:pt x="117117" y="31530"/>
                  <a:pt x="117124" y="31530"/>
                  <a:pt x="117131" y="31531"/>
                </a:cubicBezTo>
                <a:lnTo>
                  <a:pt x="117131" y="24850"/>
                </a:lnTo>
                <a:cubicBezTo>
                  <a:pt x="116998" y="24921"/>
                  <a:pt x="116873" y="25004"/>
                  <a:pt x="116740" y="25066"/>
                </a:cubicBezTo>
                <a:cubicBezTo>
                  <a:pt x="116478" y="25183"/>
                  <a:pt x="116220" y="25291"/>
                  <a:pt x="115953" y="25391"/>
                </a:cubicBezTo>
                <a:cubicBezTo>
                  <a:pt x="114855" y="25790"/>
                  <a:pt x="113724" y="26040"/>
                  <a:pt x="112547" y="26060"/>
                </a:cubicBezTo>
                <a:cubicBezTo>
                  <a:pt x="112115" y="26068"/>
                  <a:pt x="111683" y="26071"/>
                  <a:pt x="111251" y="26071"/>
                </a:cubicBezTo>
                <a:cubicBezTo>
                  <a:pt x="110753" y="26071"/>
                  <a:pt x="110254" y="26067"/>
                  <a:pt x="109755" y="26060"/>
                </a:cubicBezTo>
                <a:cubicBezTo>
                  <a:pt x="108940" y="26052"/>
                  <a:pt x="108133" y="25911"/>
                  <a:pt x="107347" y="25690"/>
                </a:cubicBezTo>
                <a:cubicBezTo>
                  <a:pt x="104161" y="24796"/>
                  <a:pt x="101764" y="22891"/>
                  <a:pt x="100184" y="19987"/>
                </a:cubicBezTo>
                <a:cubicBezTo>
                  <a:pt x="99335" y="18427"/>
                  <a:pt x="98894" y="16755"/>
                  <a:pt x="98853" y="14975"/>
                </a:cubicBezTo>
                <a:cubicBezTo>
                  <a:pt x="98849" y="14746"/>
                  <a:pt x="98849" y="14513"/>
                  <a:pt x="98849" y="14280"/>
                </a:cubicBezTo>
                <a:cubicBezTo>
                  <a:pt x="98849" y="13348"/>
                  <a:pt x="98857" y="12417"/>
                  <a:pt x="98849" y="11485"/>
                </a:cubicBezTo>
                <a:cubicBezTo>
                  <a:pt x="98836" y="10432"/>
                  <a:pt x="98703" y="9397"/>
                  <a:pt x="98416" y="8382"/>
                </a:cubicBezTo>
                <a:cubicBezTo>
                  <a:pt x="97422" y="4867"/>
                  <a:pt x="94818" y="2017"/>
                  <a:pt x="91398" y="728"/>
                </a:cubicBezTo>
                <a:cubicBezTo>
                  <a:pt x="90209" y="283"/>
                  <a:pt x="88977" y="21"/>
                  <a:pt x="87705" y="8"/>
                </a:cubicBezTo>
                <a:cubicBezTo>
                  <a:pt x="87346" y="2"/>
                  <a:pt x="86986" y="0"/>
                  <a:pt x="8662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8"/>
          <p:cNvSpPr/>
          <p:nvPr/>
        </p:nvSpPr>
        <p:spPr>
          <a:xfrm>
            <a:off x="681" y="3753843"/>
            <a:ext cx="2401982" cy="670718"/>
          </a:xfrm>
          <a:custGeom>
            <a:avLst/>
            <a:gdLst/>
            <a:ahLst/>
            <a:cxnLst/>
            <a:rect l="l" t="t" r="r" b="b"/>
            <a:pathLst>
              <a:path w="117127" h="32706" extrusionOk="0">
                <a:moveTo>
                  <a:pt x="37479" y="1"/>
                </a:moveTo>
                <a:cubicBezTo>
                  <a:pt x="37012" y="1"/>
                  <a:pt x="36545" y="3"/>
                  <a:pt x="36082" y="3"/>
                </a:cubicBezTo>
                <a:cubicBezTo>
                  <a:pt x="36067" y="3"/>
                  <a:pt x="36051" y="3"/>
                  <a:pt x="36036" y="3"/>
                </a:cubicBezTo>
                <a:cubicBezTo>
                  <a:pt x="35166" y="3"/>
                  <a:pt x="34308" y="119"/>
                  <a:pt x="33469" y="344"/>
                </a:cubicBezTo>
                <a:cubicBezTo>
                  <a:pt x="30279" y="1205"/>
                  <a:pt x="27854" y="3068"/>
                  <a:pt x="26232" y="5955"/>
                </a:cubicBezTo>
                <a:cubicBezTo>
                  <a:pt x="25304" y="7611"/>
                  <a:pt x="24834" y="9399"/>
                  <a:pt x="24817" y="11296"/>
                </a:cubicBezTo>
                <a:cubicBezTo>
                  <a:pt x="24813" y="12249"/>
                  <a:pt x="24813" y="13193"/>
                  <a:pt x="24817" y="14142"/>
                </a:cubicBezTo>
                <a:cubicBezTo>
                  <a:pt x="24817" y="14641"/>
                  <a:pt x="24805" y="15132"/>
                  <a:pt x="24763" y="15631"/>
                </a:cubicBezTo>
                <a:cubicBezTo>
                  <a:pt x="24701" y="16334"/>
                  <a:pt x="24576" y="17016"/>
                  <a:pt x="24389" y="17690"/>
                </a:cubicBezTo>
                <a:cubicBezTo>
                  <a:pt x="23390" y="21280"/>
                  <a:pt x="20695" y="24137"/>
                  <a:pt x="17288" y="25385"/>
                </a:cubicBezTo>
                <a:cubicBezTo>
                  <a:pt x="16219" y="25776"/>
                  <a:pt x="15121" y="26026"/>
                  <a:pt x="13981" y="26067"/>
                </a:cubicBezTo>
                <a:cubicBezTo>
                  <a:pt x="13490" y="26086"/>
                  <a:pt x="12999" y="26094"/>
                  <a:pt x="12507" y="26094"/>
                </a:cubicBezTo>
                <a:cubicBezTo>
                  <a:pt x="11985" y="26094"/>
                  <a:pt x="11463" y="26085"/>
                  <a:pt x="10940" y="26067"/>
                </a:cubicBezTo>
                <a:cubicBezTo>
                  <a:pt x="10320" y="26047"/>
                  <a:pt x="9713" y="25959"/>
                  <a:pt x="9114" y="25818"/>
                </a:cubicBezTo>
                <a:cubicBezTo>
                  <a:pt x="6281" y="25156"/>
                  <a:pt x="3998" y="23655"/>
                  <a:pt x="2288" y="21300"/>
                </a:cubicBezTo>
                <a:cubicBezTo>
                  <a:pt x="1223" y="19832"/>
                  <a:pt x="553" y="18201"/>
                  <a:pt x="275" y="16413"/>
                </a:cubicBezTo>
                <a:cubicBezTo>
                  <a:pt x="233" y="16117"/>
                  <a:pt x="204" y="15818"/>
                  <a:pt x="171" y="15523"/>
                </a:cubicBezTo>
                <a:cubicBezTo>
                  <a:pt x="158" y="15381"/>
                  <a:pt x="108" y="15265"/>
                  <a:pt x="0" y="15173"/>
                </a:cubicBezTo>
                <a:lnTo>
                  <a:pt x="0" y="15173"/>
                </a:lnTo>
                <a:cubicBezTo>
                  <a:pt x="0" y="17436"/>
                  <a:pt x="0" y="19699"/>
                  <a:pt x="4" y="21949"/>
                </a:cubicBezTo>
                <a:cubicBezTo>
                  <a:pt x="71" y="21966"/>
                  <a:pt x="133" y="21991"/>
                  <a:pt x="150" y="22066"/>
                </a:cubicBezTo>
                <a:cubicBezTo>
                  <a:pt x="171" y="22141"/>
                  <a:pt x="187" y="22224"/>
                  <a:pt x="191" y="22307"/>
                </a:cubicBezTo>
                <a:cubicBezTo>
                  <a:pt x="250" y="22989"/>
                  <a:pt x="383" y="23655"/>
                  <a:pt x="566" y="24316"/>
                </a:cubicBezTo>
                <a:cubicBezTo>
                  <a:pt x="1431" y="27415"/>
                  <a:pt x="3648" y="30057"/>
                  <a:pt x="6506" y="31475"/>
                </a:cubicBezTo>
                <a:cubicBezTo>
                  <a:pt x="8128" y="32286"/>
                  <a:pt x="9846" y="32665"/>
                  <a:pt x="11652" y="32694"/>
                </a:cubicBezTo>
                <a:cubicBezTo>
                  <a:pt x="11951" y="32698"/>
                  <a:pt x="12252" y="32702"/>
                  <a:pt x="12553" y="32702"/>
                </a:cubicBezTo>
                <a:cubicBezTo>
                  <a:pt x="12801" y="32702"/>
                  <a:pt x="13049" y="32700"/>
                  <a:pt x="13295" y="32694"/>
                </a:cubicBezTo>
                <a:cubicBezTo>
                  <a:pt x="13773" y="32681"/>
                  <a:pt x="14256" y="32656"/>
                  <a:pt x="14734" y="32598"/>
                </a:cubicBezTo>
                <a:cubicBezTo>
                  <a:pt x="15662" y="32490"/>
                  <a:pt x="16560" y="32265"/>
                  <a:pt x="17434" y="31924"/>
                </a:cubicBezTo>
                <a:cubicBezTo>
                  <a:pt x="19871" y="30968"/>
                  <a:pt x="21776" y="29370"/>
                  <a:pt x="23145" y="27145"/>
                </a:cubicBezTo>
                <a:cubicBezTo>
                  <a:pt x="24260" y="25331"/>
                  <a:pt x="24788" y="23343"/>
                  <a:pt x="24817" y="21221"/>
                </a:cubicBezTo>
                <a:cubicBezTo>
                  <a:pt x="24834" y="20177"/>
                  <a:pt x="24821" y="19125"/>
                  <a:pt x="24821" y="18081"/>
                </a:cubicBezTo>
                <a:cubicBezTo>
                  <a:pt x="24821" y="17553"/>
                  <a:pt x="24850" y="17020"/>
                  <a:pt x="24921" y="16492"/>
                </a:cubicBezTo>
                <a:cubicBezTo>
                  <a:pt x="25108" y="15161"/>
                  <a:pt x="25520" y="13900"/>
                  <a:pt x="26144" y="12715"/>
                </a:cubicBezTo>
                <a:cubicBezTo>
                  <a:pt x="26710" y="11633"/>
                  <a:pt x="27442" y="10672"/>
                  <a:pt x="28324" y="9820"/>
                </a:cubicBezTo>
                <a:cubicBezTo>
                  <a:pt x="29489" y="8692"/>
                  <a:pt x="30828" y="7848"/>
                  <a:pt x="32346" y="7290"/>
                </a:cubicBezTo>
                <a:cubicBezTo>
                  <a:pt x="33596" y="6836"/>
                  <a:pt x="34878" y="6591"/>
                  <a:pt x="36203" y="6591"/>
                </a:cubicBezTo>
                <a:cubicBezTo>
                  <a:pt x="36236" y="6591"/>
                  <a:pt x="36269" y="6591"/>
                  <a:pt x="36302" y="6592"/>
                </a:cubicBezTo>
                <a:cubicBezTo>
                  <a:pt x="36610" y="6594"/>
                  <a:pt x="36919" y="6595"/>
                  <a:pt x="37227" y="6595"/>
                </a:cubicBezTo>
                <a:cubicBezTo>
                  <a:pt x="37536" y="6595"/>
                  <a:pt x="37843" y="6594"/>
                  <a:pt x="38149" y="6592"/>
                </a:cubicBezTo>
                <a:cubicBezTo>
                  <a:pt x="38192" y="6591"/>
                  <a:pt x="38234" y="6591"/>
                  <a:pt x="38276" y="6591"/>
                </a:cubicBezTo>
                <a:cubicBezTo>
                  <a:pt x="38986" y="6591"/>
                  <a:pt x="39684" y="6688"/>
                  <a:pt x="40375" y="6833"/>
                </a:cubicBezTo>
                <a:cubicBezTo>
                  <a:pt x="43827" y="7569"/>
                  <a:pt x="46760" y="9861"/>
                  <a:pt x="48311" y="13031"/>
                </a:cubicBezTo>
                <a:cubicBezTo>
                  <a:pt x="49085" y="14612"/>
                  <a:pt x="49476" y="16284"/>
                  <a:pt x="49480" y="18039"/>
                </a:cubicBezTo>
                <a:cubicBezTo>
                  <a:pt x="49480" y="19137"/>
                  <a:pt x="49485" y="20236"/>
                  <a:pt x="49480" y="21330"/>
                </a:cubicBezTo>
                <a:cubicBezTo>
                  <a:pt x="49480" y="22078"/>
                  <a:pt x="49568" y="22823"/>
                  <a:pt x="49726" y="23555"/>
                </a:cubicBezTo>
                <a:cubicBezTo>
                  <a:pt x="50188" y="25739"/>
                  <a:pt x="51211" y="27632"/>
                  <a:pt x="52767" y="29233"/>
                </a:cubicBezTo>
                <a:cubicBezTo>
                  <a:pt x="53811" y="30310"/>
                  <a:pt x="55029" y="31138"/>
                  <a:pt x="56402" y="31733"/>
                </a:cubicBezTo>
                <a:cubicBezTo>
                  <a:pt x="57430" y="32182"/>
                  <a:pt x="58503" y="32473"/>
                  <a:pt x="59614" y="32602"/>
                </a:cubicBezTo>
                <a:cubicBezTo>
                  <a:pt x="60086" y="32658"/>
                  <a:pt x="60562" y="32698"/>
                  <a:pt x="61038" y="32698"/>
                </a:cubicBezTo>
                <a:cubicBezTo>
                  <a:pt x="61061" y="32698"/>
                  <a:pt x="61084" y="32698"/>
                  <a:pt x="61107" y="32698"/>
                </a:cubicBezTo>
                <a:cubicBezTo>
                  <a:pt x="61420" y="32698"/>
                  <a:pt x="61730" y="32700"/>
                  <a:pt x="62040" y="32700"/>
                </a:cubicBezTo>
                <a:cubicBezTo>
                  <a:pt x="62194" y="32700"/>
                  <a:pt x="62349" y="32699"/>
                  <a:pt x="62505" y="32698"/>
                </a:cubicBezTo>
                <a:cubicBezTo>
                  <a:pt x="63141" y="32694"/>
                  <a:pt x="63769" y="32644"/>
                  <a:pt x="64393" y="32552"/>
                </a:cubicBezTo>
                <a:cubicBezTo>
                  <a:pt x="66660" y="32207"/>
                  <a:pt x="68649" y="31263"/>
                  <a:pt x="70354" y="29741"/>
                </a:cubicBezTo>
                <a:cubicBezTo>
                  <a:pt x="71843" y="28405"/>
                  <a:pt x="72908" y="26779"/>
                  <a:pt x="73557" y="24882"/>
                </a:cubicBezTo>
                <a:cubicBezTo>
                  <a:pt x="73931" y="23792"/>
                  <a:pt x="74144" y="22669"/>
                  <a:pt x="74148" y="21508"/>
                </a:cubicBezTo>
                <a:cubicBezTo>
                  <a:pt x="74152" y="20676"/>
                  <a:pt x="74152" y="19845"/>
                  <a:pt x="74152" y="19013"/>
                </a:cubicBezTo>
                <a:cubicBezTo>
                  <a:pt x="74152" y="18384"/>
                  <a:pt x="74148" y="17748"/>
                  <a:pt x="74206" y="17120"/>
                </a:cubicBezTo>
                <a:cubicBezTo>
                  <a:pt x="74243" y="16721"/>
                  <a:pt x="74285" y="16325"/>
                  <a:pt x="74360" y="15934"/>
                </a:cubicBezTo>
                <a:cubicBezTo>
                  <a:pt x="74871" y="13372"/>
                  <a:pt x="76094" y="11213"/>
                  <a:pt x="78050" y="9470"/>
                </a:cubicBezTo>
                <a:cubicBezTo>
                  <a:pt x="79052" y="8580"/>
                  <a:pt x="80179" y="7885"/>
                  <a:pt x="81427" y="7390"/>
                </a:cubicBezTo>
                <a:cubicBezTo>
                  <a:pt x="82775" y="6862"/>
                  <a:pt x="84169" y="6592"/>
                  <a:pt x="85612" y="6592"/>
                </a:cubicBezTo>
                <a:cubicBezTo>
                  <a:pt x="86011" y="6592"/>
                  <a:pt x="86411" y="6593"/>
                  <a:pt x="86810" y="6593"/>
                </a:cubicBezTo>
                <a:cubicBezTo>
                  <a:pt x="87010" y="6593"/>
                  <a:pt x="87209" y="6593"/>
                  <a:pt x="87409" y="6592"/>
                </a:cubicBezTo>
                <a:cubicBezTo>
                  <a:pt x="87443" y="6591"/>
                  <a:pt x="87478" y="6591"/>
                  <a:pt x="87512" y="6591"/>
                </a:cubicBezTo>
                <a:cubicBezTo>
                  <a:pt x="88160" y="6591"/>
                  <a:pt x="88803" y="6664"/>
                  <a:pt x="89439" y="6783"/>
                </a:cubicBezTo>
                <a:cubicBezTo>
                  <a:pt x="92030" y="7278"/>
                  <a:pt x="94198" y="8513"/>
                  <a:pt x="95949" y="10481"/>
                </a:cubicBezTo>
                <a:cubicBezTo>
                  <a:pt x="97280" y="11983"/>
                  <a:pt x="98149" y="13713"/>
                  <a:pt x="98578" y="15672"/>
                </a:cubicBezTo>
                <a:cubicBezTo>
                  <a:pt x="98761" y="16521"/>
                  <a:pt x="98832" y="17386"/>
                  <a:pt x="98840" y="18247"/>
                </a:cubicBezTo>
                <a:cubicBezTo>
                  <a:pt x="98852" y="19208"/>
                  <a:pt x="98840" y="20177"/>
                  <a:pt x="98844" y="21138"/>
                </a:cubicBezTo>
                <a:cubicBezTo>
                  <a:pt x="98852" y="21704"/>
                  <a:pt x="98865" y="22265"/>
                  <a:pt x="98948" y="22827"/>
                </a:cubicBezTo>
                <a:cubicBezTo>
                  <a:pt x="99239" y="24815"/>
                  <a:pt x="99996" y="26600"/>
                  <a:pt x="101211" y="28189"/>
                </a:cubicBezTo>
                <a:cubicBezTo>
                  <a:pt x="102330" y="29653"/>
                  <a:pt x="103732" y="30780"/>
                  <a:pt x="105396" y="31575"/>
                </a:cubicBezTo>
                <a:cubicBezTo>
                  <a:pt x="106951" y="32324"/>
                  <a:pt x="108599" y="32665"/>
                  <a:pt x="110317" y="32698"/>
                </a:cubicBezTo>
                <a:cubicBezTo>
                  <a:pt x="110636" y="32703"/>
                  <a:pt x="110956" y="32706"/>
                  <a:pt x="111275" y="32706"/>
                </a:cubicBezTo>
                <a:cubicBezTo>
                  <a:pt x="111538" y="32706"/>
                  <a:pt x="111801" y="32704"/>
                  <a:pt x="112064" y="32698"/>
                </a:cubicBezTo>
                <a:cubicBezTo>
                  <a:pt x="112779" y="32681"/>
                  <a:pt x="113495" y="32619"/>
                  <a:pt x="114194" y="32486"/>
                </a:cubicBezTo>
                <a:cubicBezTo>
                  <a:pt x="115080" y="32311"/>
                  <a:pt x="115932" y="32041"/>
                  <a:pt x="116752" y="31675"/>
                </a:cubicBezTo>
                <a:cubicBezTo>
                  <a:pt x="116870" y="31622"/>
                  <a:pt x="116983" y="31542"/>
                  <a:pt x="117116" y="31542"/>
                </a:cubicBezTo>
                <a:cubicBezTo>
                  <a:pt x="117120" y="31542"/>
                  <a:pt x="117123" y="31542"/>
                  <a:pt x="117126" y="31542"/>
                </a:cubicBezTo>
                <a:lnTo>
                  <a:pt x="117126" y="24961"/>
                </a:lnTo>
                <a:cubicBezTo>
                  <a:pt x="117109" y="24957"/>
                  <a:pt x="117093" y="24955"/>
                  <a:pt x="117077" y="24955"/>
                </a:cubicBezTo>
                <a:cubicBezTo>
                  <a:pt x="117027" y="24955"/>
                  <a:pt x="116982" y="24973"/>
                  <a:pt x="116935" y="24998"/>
                </a:cubicBezTo>
                <a:cubicBezTo>
                  <a:pt x="116531" y="25190"/>
                  <a:pt x="116115" y="25360"/>
                  <a:pt x="115687" y="25502"/>
                </a:cubicBezTo>
                <a:cubicBezTo>
                  <a:pt x="114705" y="25830"/>
                  <a:pt x="113694" y="26038"/>
                  <a:pt x="112663" y="26072"/>
                </a:cubicBezTo>
                <a:cubicBezTo>
                  <a:pt x="112182" y="26088"/>
                  <a:pt x="111701" y="26095"/>
                  <a:pt x="111219" y="26095"/>
                </a:cubicBezTo>
                <a:cubicBezTo>
                  <a:pt x="110703" y="26095"/>
                  <a:pt x="110188" y="26087"/>
                  <a:pt x="109672" y="26072"/>
                </a:cubicBezTo>
                <a:cubicBezTo>
                  <a:pt x="109052" y="26051"/>
                  <a:pt x="108445" y="25963"/>
                  <a:pt x="107846" y="25830"/>
                </a:cubicBezTo>
                <a:cubicBezTo>
                  <a:pt x="104073" y="24978"/>
                  <a:pt x="101352" y="22473"/>
                  <a:pt x="99963" y="19570"/>
                </a:cubicBezTo>
                <a:cubicBezTo>
                  <a:pt x="99256" y="18097"/>
                  <a:pt x="98873" y="16542"/>
                  <a:pt x="98844" y="14903"/>
                </a:cubicBezTo>
                <a:cubicBezTo>
                  <a:pt x="98840" y="14707"/>
                  <a:pt x="98840" y="14503"/>
                  <a:pt x="98840" y="14308"/>
                </a:cubicBezTo>
                <a:cubicBezTo>
                  <a:pt x="98840" y="13376"/>
                  <a:pt x="98844" y="12444"/>
                  <a:pt x="98840" y="11513"/>
                </a:cubicBezTo>
                <a:cubicBezTo>
                  <a:pt x="98832" y="10631"/>
                  <a:pt x="98736" y="9757"/>
                  <a:pt x="98540" y="8892"/>
                </a:cubicBezTo>
                <a:cubicBezTo>
                  <a:pt x="97671" y="5169"/>
                  <a:pt x="94992" y="2099"/>
                  <a:pt x="91415" y="739"/>
                </a:cubicBezTo>
                <a:cubicBezTo>
                  <a:pt x="90163" y="261"/>
                  <a:pt x="88869" y="7"/>
                  <a:pt x="87521" y="3"/>
                </a:cubicBezTo>
                <a:lnTo>
                  <a:pt x="85425" y="3"/>
                </a:lnTo>
                <a:cubicBezTo>
                  <a:pt x="84505" y="3"/>
                  <a:pt x="83603" y="136"/>
                  <a:pt x="82717" y="377"/>
                </a:cubicBezTo>
                <a:cubicBezTo>
                  <a:pt x="79830" y="1163"/>
                  <a:pt x="77579" y="2815"/>
                  <a:pt x="75957" y="5323"/>
                </a:cubicBezTo>
                <a:cubicBezTo>
                  <a:pt x="74930" y="6916"/>
                  <a:pt x="74347" y="8671"/>
                  <a:pt x="74202" y="10564"/>
                </a:cubicBezTo>
                <a:cubicBezTo>
                  <a:pt x="74168" y="10993"/>
                  <a:pt x="74152" y="11425"/>
                  <a:pt x="74152" y="11858"/>
                </a:cubicBezTo>
                <a:cubicBezTo>
                  <a:pt x="74152" y="12894"/>
                  <a:pt x="74152" y="13921"/>
                  <a:pt x="74148" y="14953"/>
                </a:cubicBezTo>
                <a:cubicBezTo>
                  <a:pt x="74144" y="15668"/>
                  <a:pt x="74048" y="16379"/>
                  <a:pt x="73894" y="17078"/>
                </a:cubicBezTo>
                <a:cubicBezTo>
                  <a:pt x="72995" y="21109"/>
                  <a:pt x="70117" y="24129"/>
                  <a:pt x="66581" y="25414"/>
                </a:cubicBezTo>
                <a:cubicBezTo>
                  <a:pt x="65516" y="25797"/>
                  <a:pt x="64414" y="26038"/>
                  <a:pt x="63274" y="26072"/>
                </a:cubicBezTo>
                <a:cubicBezTo>
                  <a:pt x="62783" y="26088"/>
                  <a:pt x="62293" y="26097"/>
                  <a:pt x="61804" y="26097"/>
                </a:cubicBezTo>
                <a:cubicBezTo>
                  <a:pt x="61314" y="26097"/>
                  <a:pt x="60824" y="26088"/>
                  <a:pt x="60333" y="26072"/>
                </a:cubicBezTo>
                <a:cubicBezTo>
                  <a:pt x="59630" y="26047"/>
                  <a:pt x="58944" y="25934"/>
                  <a:pt x="58262" y="25772"/>
                </a:cubicBezTo>
                <a:cubicBezTo>
                  <a:pt x="54713" y="24928"/>
                  <a:pt x="51635" y="22320"/>
                  <a:pt x="50254" y="18759"/>
                </a:cubicBezTo>
                <a:cubicBezTo>
                  <a:pt x="49751" y="17457"/>
                  <a:pt x="49485" y="16109"/>
                  <a:pt x="49480" y="14716"/>
                </a:cubicBezTo>
                <a:cubicBezTo>
                  <a:pt x="49476" y="13622"/>
                  <a:pt x="49476" y="12523"/>
                  <a:pt x="49476" y="11425"/>
                </a:cubicBezTo>
                <a:cubicBezTo>
                  <a:pt x="49476" y="10356"/>
                  <a:pt x="49318" y="9304"/>
                  <a:pt x="49019" y="8280"/>
                </a:cubicBezTo>
                <a:cubicBezTo>
                  <a:pt x="48070" y="5044"/>
                  <a:pt x="45782" y="2411"/>
                  <a:pt x="42717" y="1018"/>
                </a:cubicBezTo>
                <a:cubicBezTo>
                  <a:pt x="41277" y="360"/>
                  <a:pt x="39763" y="11"/>
                  <a:pt x="38178" y="3"/>
                </a:cubicBezTo>
                <a:cubicBezTo>
                  <a:pt x="37945" y="1"/>
                  <a:pt x="37712" y="1"/>
                  <a:pt x="374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8"/>
          <p:cNvSpPr/>
          <p:nvPr/>
        </p:nvSpPr>
        <p:spPr>
          <a:xfrm>
            <a:off x="2032878" y="3753843"/>
            <a:ext cx="2401982" cy="670718"/>
          </a:xfrm>
          <a:custGeom>
            <a:avLst/>
            <a:gdLst/>
            <a:ahLst/>
            <a:cxnLst/>
            <a:rect l="l" t="t" r="r" b="b"/>
            <a:pathLst>
              <a:path w="117127" h="32706" extrusionOk="0">
                <a:moveTo>
                  <a:pt x="37479" y="1"/>
                </a:moveTo>
                <a:cubicBezTo>
                  <a:pt x="37012" y="1"/>
                  <a:pt x="36545" y="3"/>
                  <a:pt x="36082" y="3"/>
                </a:cubicBezTo>
                <a:cubicBezTo>
                  <a:pt x="36067" y="3"/>
                  <a:pt x="36051" y="3"/>
                  <a:pt x="36036" y="3"/>
                </a:cubicBezTo>
                <a:cubicBezTo>
                  <a:pt x="35166" y="3"/>
                  <a:pt x="34308" y="119"/>
                  <a:pt x="33469" y="344"/>
                </a:cubicBezTo>
                <a:cubicBezTo>
                  <a:pt x="30279" y="1205"/>
                  <a:pt x="27854" y="3068"/>
                  <a:pt x="26232" y="5955"/>
                </a:cubicBezTo>
                <a:cubicBezTo>
                  <a:pt x="25304" y="7611"/>
                  <a:pt x="24834" y="9399"/>
                  <a:pt x="24817" y="11296"/>
                </a:cubicBezTo>
                <a:cubicBezTo>
                  <a:pt x="24813" y="12249"/>
                  <a:pt x="24813" y="13193"/>
                  <a:pt x="24817" y="14142"/>
                </a:cubicBezTo>
                <a:cubicBezTo>
                  <a:pt x="24817" y="14641"/>
                  <a:pt x="24805" y="15132"/>
                  <a:pt x="24763" y="15631"/>
                </a:cubicBezTo>
                <a:cubicBezTo>
                  <a:pt x="24701" y="16334"/>
                  <a:pt x="24576" y="17016"/>
                  <a:pt x="24389" y="17690"/>
                </a:cubicBezTo>
                <a:cubicBezTo>
                  <a:pt x="23390" y="21280"/>
                  <a:pt x="20695" y="24137"/>
                  <a:pt x="17288" y="25385"/>
                </a:cubicBezTo>
                <a:cubicBezTo>
                  <a:pt x="16219" y="25776"/>
                  <a:pt x="15121" y="26026"/>
                  <a:pt x="13981" y="26067"/>
                </a:cubicBezTo>
                <a:cubicBezTo>
                  <a:pt x="13490" y="26086"/>
                  <a:pt x="12999" y="26094"/>
                  <a:pt x="12507" y="26094"/>
                </a:cubicBezTo>
                <a:cubicBezTo>
                  <a:pt x="11985" y="26094"/>
                  <a:pt x="11463" y="26085"/>
                  <a:pt x="10940" y="26067"/>
                </a:cubicBezTo>
                <a:cubicBezTo>
                  <a:pt x="10320" y="26047"/>
                  <a:pt x="9713" y="25959"/>
                  <a:pt x="9114" y="25818"/>
                </a:cubicBezTo>
                <a:cubicBezTo>
                  <a:pt x="6281" y="25156"/>
                  <a:pt x="3998" y="23655"/>
                  <a:pt x="2288" y="21300"/>
                </a:cubicBezTo>
                <a:cubicBezTo>
                  <a:pt x="1223" y="19832"/>
                  <a:pt x="553" y="18201"/>
                  <a:pt x="275" y="16413"/>
                </a:cubicBezTo>
                <a:cubicBezTo>
                  <a:pt x="233" y="16117"/>
                  <a:pt x="204" y="15818"/>
                  <a:pt x="171" y="15523"/>
                </a:cubicBezTo>
                <a:cubicBezTo>
                  <a:pt x="158" y="15381"/>
                  <a:pt x="108" y="15265"/>
                  <a:pt x="0" y="15173"/>
                </a:cubicBezTo>
                <a:lnTo>
                  <a:pt x="0" y="15173"/>
                </a:lnTo>
                <a:cubicBezTo>
                  <a:pt x="0" y="17436"/>
                  <a:pt x="0" y="19699"/>
                  <a:pt x="4" y="21949"/>
                </a:cubicBezTo>
                <a:cubicBezTo>
                  <a:pt x="71" y="21966"/>
                  <a:pt x="133" y="21991"/>
                  <a:pt x="150" y="22066"/>
                </a:cubicBezTo>
                <a:cubicBezTo>
                  <a:pt x="171" y="22141"/>
                  <a:pt x="187" y="22224"/>
                  <a:pt x="191" y="22307"/>
                </a:cubicBezTo>
                <a:cubicBezTo>
                  <a:pt x="250" y="22989"/>
                  <a:pt x="383" y="23655"/>
                  <a:pt x="566" y="24316"/>
                </a:cubicBezTo>
                <a:cubicBezTo>
                  <a:pt x="1431" y="27415"/>
                  <a:pt x="3648" y="30057"/>
                  <a:pt x="6506" y="31475"/>
                </a:cubicBezTo>
                <a:cubicBezTo>
                  <a:pt x="8128" y="32286"/>
                  <a:pt x="9846" y="32665"/>
                  <a:pt x="11652" y="32694"/>
                </a:cubicBezTo>
                <a:cubicBezTo>
                  <a:pt x="11951" y="32698"/>
                  <a:pt x="12252" y="32702"/>
                  <a:pt x="12553" y="32702"/>
                </a:cubicBezTo>
                <a:cubicBezTo>
                  <a:pt x="12801" y="32702"/>
                  <a:pt x="13049" y="32700"/>
                  <a:pt x="13295" y="32694"/>
                </a:cubicBezTo>
                <a:cubicBezTo>
                  <a:pt x="13773" y="32681"/>
                  <a:pt x="14256" y="32656"/>
                  <a:pt x="14734" y="32598"/>
                </a:cubicBezTo>
                <a:cubicBezTo>
                  <a:pt x="15662" y="32490"/>
                  <a:pt x="16560" y="32265"/>
                  <a:pt x="17434" y="31924"/>
                </a:cubicBezTo>
                <a:cubicBezTo>
                  <a:pt x="19871" y="30968"/>
                  <a:pt x="21776" y="29370"/>
                  <a:pt x="23145" y="27145"/>
                </a:cubicBezTo>
                <a:cubicBezTo>
                  <a:pt x="24260" y="25331"/>
                  <a:pt x="24788" y="23343"/>
                  <a:pt x="24817" y="21221"/>
                </a:cubicBezTo>
                <a:cubicBezTo>
                  <a:pt x="24834" y="20177"/>
                  <a:pt x="24821" y="19125"/>
                  <a:pt x="24821" y="18081"/>
                </a:cubicBezTo>
                <a:cubicBezTo>
                  <a:pt x="24821" y="17553"/>
                  <a:pt x="24850" y="17020"/>
                  <a:pt x="24921" y="16492"/>
                </a:cubicBezTo>
                <a:cubicBezTo>
                  <a:pt x="25108" y="15161"/>
                  <a:pt x="25520" y="13900"/>
                  <a:pt x="26144" y="12715"/>
                </a:cubicBezTo>
                <a:cubicBezTo>
                  <a:pt x="26710" y="11633"/>
                  <a:pt x="27442" y="10672"/>
                  <a:pt x="28324" y="9820"/>
                </a:cubicBezTo>
                <a:cubicBezTo>
                  <a:pt x="29489" y="8692"/>
                  <a:pt x="30828" y="7848"/>
                  <a:pt x="32346" y="7290"/>
                </a:cubicBezTo>
                <a:cubicBezTo>
                  <a:pt x="33596" y="6836"/>
                  <a:pt x="34878" y="6591"/>
                  <a:pt x="36203" y="6591"/>
                </a:cubicBezTo>
                <a:cubicBezTo>
                  <a:pt x="36236" y="6591"/>
                  <a:pt x="36269" y="6591"/>
                  <a:pt x="36302" y="6592"/>
                </a:cubicBezTo>
                <a:cubicBezTo>
                  <a:pt x="36610" y="6594"/>
                  <a:pt x="36919" y="6595"/>
                  <a:pt x="37227" y="6595"/>
                </a:cubicBezTo>
                <a:cubicBezTo>
                  <a:pt x="37536" y="6595"/>
                  <a:pt x="37843" y="6594"/>
                  <a:pt x="38149" y="6592"/>
                </a:cubicBezTo>
                <a:cubicBezTo>
                  <a:pt x="38192" y="6591"/>
                  <a:pt x="38234" y="6591"/>
                  <a:pt x="38276" y="6591"/>
                </a:cubicBezTo>
                <a:cubicBezTo>
                  <a:pt x="38986" y="6591"/>
                  <a:pt x="39684" y="6688"/>
                  <a:pt x="40375" y="6833"/>
                </a:cubicBezTo>
                <a:cubicBezTo>
                  <a:pt x="43827" y="7569"/>
                  <a:pt x="46760" y="9861"/>
                  <a:pt x="48311" y="13031"/>
                </a:cubicBezTo>
                <a:cubicBezTo>
                  <a:pt x="49085" y="14612"/>
                  <a:pt x="49476" y="16284"/>
                  <a:pt x="49480" y="18039"/>
                </a:cubicBezTo>
                <a:cubicBezTo>
                  <a:pt x="49480" y="19137"/>
                  <a:pt x="49485" y="20236"/>
                  <a:pt x="49480" y="21330"/>
                </a:cubicBezTo>
                <a:cubicBezTo>
                  <a:pt x="49480" y="22078"/>
                  <a:pt x="49568" y="22823"/>
                  <a:pt x="49726" y="23555"/>
                </a:cubicBezTo>
                <a:cubicBezTo>
                  <a:pt x="50188" y="25739"/>
                  <a:pt x="51211" y="27632"/>
                  <a:pt x="52767" y="29233"/>
                </a:cubicBezTo>
                <a:cubicBezTo>
                  <a:pt x="53811" y="30310"/>
                  <a:pt x="55029" y="31138"/>
                  <a:pt x="56402" y="31733"/>
                </a:cubicBezTo>
                <a:cubicBezTo>
                  <a:pt x="57430" y="32182"/>
                  <a:pt x="58503" y="32473"/>
                  <a:pt x="59614" y="32602"/>
                </a:cubicBezTo>
                <a:cubicBezTo>
                  <a:pt x="60086" y="32658"/>
                  <a:pt x="60562" y="32698"/>
                  <a:pt x="61038" y="32698"/>
                </a:cubicBezTo>
                <a:cubicBezTo>
                  <a:pt x="61061" y="32698"/>
                  <a:pt x="61084" y="32698"/>
                  <a:pt x="61107" y="32698"/>
                </a:cubicBezTo>
                <a:cubicBezTo>
                  <a:pt x="61420" y="32698"/>
                  <a:pt x="61730" y="32700"/>
                  <a:pt x="62040" y="32700"/>
                </a:cubicBezTo>
                <a:cubicBezTo>
                  <a:pt x="62194" y="32700"/>
                  <a:pt x="62349" y="32699"/>
                  <a:pt x="62505" y="32698"/>
                </a:cubicBezTo>
                <a:cubicBezTo>
                  <a:pt x="63141" y="32694"/>
                  <a:pt x="63769" y="32644"/>
                  <a:pt x="64393" y="32552"/>
                </a:cubicBezTo>
                <a:cubicBezTo>
                  <a:pt x="66660" y="32207"/>
                  <a:pt x="68649" y="31263"/>
                  <a:pt x="70354" y="29741"/>
                </a:cubicBezTo>
                <a:cubicBezTo>
                  <a:pt x="71843" y="28405"/>
                  <a:pt x="72908" y="26779"/>
                  <a:pt x="73557" y="24882"/>
                </a:cubicBezTo>
                <a:cubicBezTo>
                  <a:pt x="73931" y="23792"/>
                  <a:pt x="74144" y="22669"/>
                  <a:pt x="74148" y="21508"/>
                </a:cubicBezTo>
                <a:cubicBezTo>
                  <a:pt x="74152" y="20676"/>
                  <a:pt x="74152" y="19845"/>
                  <a:pt x="74152" y="19013"/>
                </a:cubicBezTo>
                <a:cubicBezTo>
                  <a:pt x="74152" y="18384"/>
                  <a:pt x="74148" y="17748"/>
                  <a:pt x="74206" y="17120"/>
                </a:cubicBezTo>
                <a:cubicBezTo>
                  <a:pt x="74243" y="16721"/>
                  <a:pt x="74285" y="16325"/>
                  <a:pt x="74360" y="15934"/>
                </a:cubicBezTo>
                <a:cubicBezTo>
                  <a:pt x="74871" y="13372"/>
                  <a:pt x="76094" y="11213"/>
                  <a:pt x="78050" y="9470"/>
                </a:cubicBezTo>
                <a:cubicBezTo>
                  <a:pt x="79052" y="8580"/>
                  <a:pt x="80179" y="7885"/>
                  <a:pt x="81427" y="7390"/>
                </a:cubicBezTo>
                <a:cubicBezTo>
                  <a:pt x="82775" y="6862"/>
                  <a:pt x="84169" y="6592"/>
                  <a:pt x="85612" y="6592"/>
                </a:cubicBezTo>
                <a:cubicBezTo>
                  <a:pt x="86011" y="6592"/>
                  <a:pt x="86411" y="6593"/>
                  <a:pt x="86810" y="6593"/>
                </a:cubicBezTo>
                <a:cubicBezTo>
                  <a:pt x="87010" y="6593"/>
                  <a:pt x="87209" y="6593"/>
                  <a:pt x="87409" y="6592"/>
                </a:cubicBezTo>
                <a:cubicBezTo>
                  <a:pt x="87443" y="6591"/>
                  <a:pt x="87478" y="6591"/>
                  <a:pt x="87512" y="6591"/>
                </a:cubicBezTo>
                <a:cubicBezTo>
                  <a:pt x="88160" y="6591"/>
                  <a:pt x="88803" y="6664"/>
                  <a:pt x="89439" y="6783"/>
                </a:cubicBezTo>
                <a:cubicBezTo>
                  <a:pt x="92030" y="7278"/>
                  <a:pt x="94198" y="8513"/>
                  <a:pt x="95949" y="10481"/>
                </a:cubicBezTo>
                <a:cubicBezTo>
                  <a:pt x="97280" y="11983"/>
                  <a:pt x="98149" y="13713"/>
                  <a:pt x="98578" y="15672"/>
                </a:cubicBezTo>
                <a:cubicBezTo>
                  <a:pt x="98761" y="16521"/>
                  <a:pt x="98832" y="17386"/>
                  <a:pt x="98840" y="18247"/>
                </a:cubicBezTo>
                <a:cubicBezTo>
                  <a:pt x="98852" y="19208"/>
                  <a:pt x="98840" y="20177"/>
                  <a:pt x="98844" y="21138"/>
                </a:cubicBezTo>
                <a:cubicBezTo>
                  <a:pt x="98852" y="21704"/>
                  <a:pt x="98865" y="22265"/>
                  <a:pt x="98948" y="22827"/>
                </a:cubicBezTo>
                <a:cubicBezTo>
                  <a:pt x="99239" y="24815"/>
                  <a:pt x="99996" y="26600"/>
                  <a:pt x="101211" y="28189"/>
                </a:cubicBezTo>
                <a:cubicBezTo>
                  <a:pt x="102330" y="29653"/>
                  <a:pt x="103732" y="30780"/>
                  <a:pt x="105396" y="31575"/>
                </a:cubicBezTo>
                <a:cubicBezTo>
                  <a:pt x="106951" y="32324"/>
                  <a:pt x="108599" y="32665"/>
                  <a:pt x="110317" y="32698"/>
                </a:cubicBezTo>
                <a:cubicBezTo>
                  <a:pt x="110636" y="32703"/>
                  <a:pt x="110956" y="32706"/>
                  <a:pt x="111275" y="32706"/>
                </a:cubicBezTo>
                <a:cubicBezTo>
                  <a:pt x="111538" y="32706"/>
                  <a:pt x="111801" y="32704"/>
                  <a:pt x="112064" y="32698"/>
                </a:cubicBezTo>
                <a:cubicBezTo>
                  <a:pt x="112779" y="32681"/>
                  <a:pt x="113495" y="32619"/>
                  <a:pt x="114194" y="32486"/>
                </a:cubicBezTo>
                <a:cubicBezTo>
                  <a:pt x="115080" y="32311"/>
                  <a:pt x="115932" y="32041"/>
                  <a:pt x="116752" y="31675"/>
                </a:cubicBezTo>
                <a:cubicBezTo>
                  <a:pt x="116870" y="31622"/>
                  <a:pt x="116983" y="31542"/>
                  <a:pt x="117116" y="31542"/>
                </a:cubicBezTo>
                <a:cubicBezTo>
                  <a:pt x="117120" y="31542"/>
                  <a:pt x="117123" y="31542"/>
                  <a:pt x="117126" y="31542"/>
                </a:cubicBezTo>
                <a:lnTo>
                  <a:pt x="117126" y="24961"/>
                </a:lnTo>
                <a:cubicBezTo>
                  <a:pt x="117109" y="24957"/>
                  <a:pt x="117093" y="24955"/>
                  <a:pt x="117077" y="24955"/>
                </a:cubicBezTo>
                <a:cubicBezTo>
                  <a:pt x="117027" y="24955"/>
                  <a:pt x="116982" y="24973"/>
                  <a:pt x="116935" y="24998"/>
                </a:cubicBezTo>
                <a:cubicBezTo>
                  <a:pt x="116531" y="25190"/>
                  <a:pt x="116115" y="25360"/>
                  <a:pt x="115687" y="25502"/>
                </a:cubicBezTo>
                <a:cubicBezTo>
                  <a:pt x="114705" y="25830"/>
                  <a:pt x="113694" y="26038"/>
                  <a:pt x="112663" y="26072"/>
                </a:cubicBezTo>
                <a:cubicBezTo>
                  <a:pt x="112182" y="26088"/>
                  <a:pt x="111701" y="26095"/>
                  <a:pt x="111219" y="26095"/>
                </a:cubicBezTo>
                <a:cubicBezTo>
                  <a:pt x="110703" y="26095"/>
                  <a:pt x="110188" y="26087"/>
                  <a:pt x="109672" y="26072"/>
                </a:cubicBezTo>
                <a:cubicBezTo>
                  <a:pt x="109052" y="26051"/>
                  <a:pt x="108445" y="25963"/>
                  <a:pt x="107846" y="25830"/>
                </a:cubicBezTo>
                <a:cubicBezTo>
                  <a:pt x="104073" y="24978"/>
                  <a:pt x="101352" y="22473"/>
                  <a:pt x="99963" y="19570"/>
                </a:cubicBezTo>
                <a:cubicBezTo>
                  <a:pt x="99256" y="18097"/>
                  <a:pt x="98873" y="16542"/>
                  <a:pt x="98844" y="14903"/>
                </a:cubicBezTo>
                <a:cubicBezTo>
                  <a:pt x="98840" y="14707"/>
                  <a:pt x="98840" y="14503"/>
                  <a:pt x="98840" y="14308"/>
                </a:cubicBezTo>
                <a:cubicBezTo>
                  <a:pt x="98840" y="13376"/>
                  <a:pt x="98844" y="12444"/>
                  <a:pt x="98840" y="11513"/>
                </a:cubicBezTo>
                <a:cubicBezTo>
                  <a:pt x="98832" y="10631"/>
                  <a:pt x="98736" y="9757"/>
                  <a:pt x="98540" y="8892"/>
                </a:cubicBezTo>
                <a:cubicBezTo>
                  <a:pt x="97671" y="5169"/>
                  <a:pt x="94992" y="2099"/>
                  <a:pt x="91415" y="739"/>
                </a:cubicBezTo>
                <a:cubicBezTo>
                  <a:pt x="90163" y="261"/>
                  <a:pt x="88869" y="7"/>
                  <a:pt x="87521" y="3"/>
                </a:cubicBezTo>
                <a:lnTo>
                  <a:pt x="85425" y="3"/>
                </a:lnTo>
                <a:cubicBezTo>
                  <a:pt x="84505" y="3"/>
                  <a:pt x="83603" y="136"/>
                  <a:pt x="82717" y="377"/>
                </a:cubicBezTo>
                <a:cubicBezTo>
                  <a:pt x="79830" y="1163"/>
                  <a:pt x="77579" y="2815"/>
                  <a:pt x="75957" y="5323"/>
                </a:cubicBezTo>
                <a:cubicBezTo>
                  <a:pt x="74930" y="6916"/>
                  <a:pt x="74347" y="8671"/>
                  <a:pt x="74202" y="10564"/>
                </a:cubicBezTo>
                <a:cubicBezTo>
                  <a:pt x="74168" y="10993"/>
                  <a:pt x="74152" y="11425"/>
                  <a:pt x="74152" y="11858"/>
                </a:cubicBezTo>
                <a:cubicBezTo>
                  <a:pt x="74152" y="12894"/>
                  <a:pt x="74152" y="13921"/>
                  <a:pt x="74148" y="14953"/>
                </a:cubicBezTo>
                <a:cubicBezTo>
                  <a:pt x="74144" y="15668"/>
                  <a:pt x="74048" y="16379"/>
                  <a:pt x="73894" y="17078"/>
                </a:cubicBezTo>
                <a:cubicBezTo>
                  <a:pt x="72995" y="21109"/>
                  <a:pt x="70117" y="24129"/>
                  <a:pt x="66581" y="25414"/>
                </a:cubicBezTo>
                <a:cubicBezTo>
                  <a:pt x="65516" y="25797"/>
                  <a:pt x="64414" y="26038"/>
                  <a:pt x="63274" y="26072"/>
                </a:cubicBezTo>
                <a:cubicBezTo>
                  <a:pt x="62783" y="26088"/>
                  <a:pt x="62293" y="26097"/>
                  <a:pt x="61804" y="26097"/>
                </a:cubicBezTo>
                <a:cubicBezTo>
                  <a:pt x="61314" y="26097"/>
                  <a:pt x="60824" y="26088"/>
                  <a:pt x="60333" y="26072"/>
                </a:cubicBezTo>
                <a:cubicBezTo>
                  <a:pt x="59630" y="26047"/>
                  <a:pt x="58944" y="25934"/>
                  <a:pt x="58262" y="25772"/>
                </a:cubicBezTo>
                <a:cubicBezTo>
                  <a:pt x="54713" y="24928"/>
                  <a:pt x="51635" y="22320"/>
                  <a:pt x="50254" y="18759"/>
                </a:cubicBezTo>
                <a:cubicBezTo>
                  <a:pt x="49751" y="17457"/>
                  <a:pt x="49485" y="16109"/>
                  <a:pt x="49480" y="14716"/>
                </a:cubicBezTo>
                <a:cubicBezTo>
                  <a:pt x="49476" y="13622"/>
                  <a:pt x="49476" y="12523"/>
                  <a:pt x="49476" y="11425"/>
                </a:cubicBezTo>
                <a:cubicBezTo>
                  <a:pt x="49476" y="10356"/>
                  <a:pt x="49318" y="9304"/>
                  <a:pt x="49019" y="8280"/>
                </a:cubicBezTo>
                <a:cubicBezTo>
                  <a:pt x="48070" y="5044"/>
                  <a:pt x="45782" y="2411"/>
                  <a:pt x="42717" y="1018"/>
                </a:cubicBezTo>
                <a:cubicBezTo>
                  <a:pt x="41277" y="360"/>
                  <a:pt x="39763" y="11"/>
                  <a:pt x="38178" y="3"/>
                </a:cubicBezTo>
                <a:cubicBezTo>
                  <a:pt x="37945" y="1"/>
                  <a:pt x="37712" y="1"/>
                  <a:pt x="3747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8"/>
          <p:cNvSpPr/>
          <p:nvPr/>
        </p:nvSpPr>
        <p:spPr>
          <a:xfrm>
            <a:off x="513" y="-265636"/>
            <a:ext cx="2401715" cy="708678"/>
          </a:xfrm>
          <a:custGeom>
            <a:avLst/>
            <a:gdLst/>
            <a:ahLst/>
            <a:cxnLst/>
            <a:rect l="l" t="t" r="r" b="b"/>
            <a:pathLst>
              <a:path w="117114" h="34557" extrusionOk="0">
                <a:moveTo>
                  <a:pt x="35502" y="1"/>
                </a:moveTo>
                <a:cubicBezTo>
                  <a:pt x="35064" y="1"/>
                  <a:pt x="34633" y="62"/>
                  <a:pt x="34210" y="147"/>
                </a:cubicBezTo>
                <a:cubicBezTo>
                  <a:pt x="33428" y="309"/>
                  <a:pt x="32654" y="504"/>
                  <a:pt x="31922" y="829"/>
                </a:cubicBezTo>
                <a:cubicBezTo>
                  <a:pt x="31140" y="1170"/>
                  <a:pt x="30387" y="1549"/>
                  <a:pt x="29697" y="2048"/>
                </a:cubicBezTo>
                <a:cubicBezTo>
                  <a:pt x="29173" y="2430"/>
                  <a:pt x="28665" y="2834"/>
                  <a:pt x="28203" y="3287"/>
                </a:cubicBezTo>
                <a:cubicBezTo>
                  <a:pt x="27725" y="3753"/>
                  <a:pt x="27313" y="4273"/>
                  <a:pt x="26926" y="4814"/>
                </a:cubicBezTo>
                <a:cubicBezTo>
                  <a:pt x="26315" y="5654"/>
                  <a:pt x="25849" y="6573"/>
                  <a:pt x="25483" y="7539"/>
                </a:cubicBezTo>
                <a:cubicBezTo>
                  <a:pt x="25225" y="8225"/>
                  <a:pt x="25075" y="8945"/>
                  <a:pt x="24938" y="9660"/>
                </a:cubicBezTo>
                <a:cubicBezTo>
                  <a:pt x="24851" y="10138"/>
                  <a:pt x="24834" y="10617"/>
                  <a:pt x="24834" y="11103"/>
                </a:cubicBezTo>
                <a:lnTo>
                  <a:pt x="24834" y="14394"/>
                </a:lnTo>
                <a:cubicBezTo>
                  <a:pt x="24834" y="14693"/>
                  <a:pt x="24838" y="14993"/>
                  <a:pt x="24772" y="15288"/>
                </a:cubicBezTo>
                <a:cubicBezTo>
                  <a:pt x="24755" y="15351"/>
                  <a:pt x="24755" y="15417"/>
                  <a:pt x="24751" y="15484"/>
                </a:cubicBezTo>
                <a:cubicBezTo>
                  <a:pt x="24672" y="16919"/>
                  <a:pt x="24277" y="18262"/>
                  <a:pt x="23661" y="19552"/>
                </a:cubicBezTo>
                <a:cubicBezTo>
                  <a:pt x="23295" y="20305"/>
                  <a:pt x="22858" y="21008"/>
                  <a:pt x="22342" y="21661"/>
                </a:cubicBezTo>
                <a:cubicBezTo>
                  <a:pt x="21997" y="22110"/>
                  <a:pt x="21635" y="22547"/>
                  <a:pt x="21215" y="22925"/>
                </a:cubicBezTo>
                <a:cubicBezTo>
                  <a:pt x="20608" y="23466"/>
                  <a:pt x="19971" y="23978"/>
                  <a:pt x="19272" y="24398"/>
                </a:cubicBezTo>
                <a:cubicBezTo>
                  <a:pt x="18511" y="24855"/>
                  <a:pt x="17717" y="25226"/>
                  <a:pt x="16872" y="25496"/>
                </a:cubicBezTo>
                <a:cubicBezTo>
                  <a:pt x="16194" y="25712"/>
                  <a:pt x="15500" y="25862"/>
                  <a:pt x="14788" y="25966"/>
                </a:cubicBezTo>
                <a:cubicBezTo>
                  <a:pt x="14343" y="26029"/>
                  <a:pt x="13894" y="26049"/>
                  <a:pt x="13449" y="26049"/>
                </a:cubicBezTo>
                <a:lnTo>
                  <a:pt x="11306" y="26049"/>
                </a:lnTo>
                <a:cubicBezTo>
                  <a:pt x="10940" y="26049"/>
                  <a:pt x="10579" y="26029"/>
                  <a:pt x="10212" y="25979"/>
                </a:cubicBezTo>
                <a:cubicBezTo>
                  <a:pt x="9684" y="25904"/>
                  <a:pt x="9164" y="25808"/>
                  <a:pt x="8648" y="25671"/>
                </a:cubicBezTo>
                <a:cubicBezTo>
                  <a:pt x="7263" y="25313"/>
                  <a:pt x="6003" y="24689"/>
                  <a:pt x="4846" y="23853"/>
                </a:cubicBezTo>
                <a:cubicBezTo>
                  <a:pt x="4389" y="23520"/>
                  <a:pt x="3969" y="23146"/>
                  <a:pt x="3557" y="22755"/>
                </a:cubicBezTo>
                <a:cubicBezTo>
                  <a:pt x="3099" y="22318"/>
                  <a:pt x="2717" y="21819"/>
                  <a:pt x="2330" y="21316"/>
                </a:cubicBezTo>
                <a:cubicBezTo>
                  <a:pt x="1893" y="20742"/>
                  <a:pt x="1564" y="20109"/>
                  <a:pt x="1244" y="19469"/>
                </a:cubicBezTo>
                <a:cubicBezTo>
                  <a:pt x="895" y="18782"/>
                  <a:pt x="645" y="18059"/>
                  <a:pt x="470" y="17314"/>
                </a:cubicBezTo>
                <a:cubicBezTo>
                  <a:pt x="329" y="16740"/>
                  <a:pt x="208" y="16149"/>
                  <a:pt x="192" y="15546"/>
                </a:cubicBezTo>
                <a:cubicBezTo>
                  <a:pt x="187" y="15496"/>
                  <a:pt x="187" y="15442"/>
                  <a:pt x="179" y="15396"/>
                </a:cubicBezTo>
                <a:cubicBezTo>
                  <a:pt x="163" y="15292"/>
                  <a:pt x="104" y="15213"/>
                  <a:pt x="0" y="15180"/>
                </a:cubicBezTo>
                <a:lnTo>
                  <a:pt x="0" y="23562"/>
                </a:lnTo>
                <a:cubicBezTo>
                  <a:pt x="121" y="23612"/>
                  <a:pt x="187" y="23707"/>
                  <a:pt x="187" y="23832"/>
                </a:cubicBezTo>
                <a:cubicBezTo>
                  <a:pt x="192" y="24165"/>
                  <a:pt x="246" y="24489"/>
                  <a:pt x="291" y="24818"/>
                </a:cubicBezTo>
                <a:cubicBezTo>
                  <a:pt x="458" y="25945"/>
                  <a:pt x="807" y="27019"/>
                  <a:pt x="1294" y="28042"/>
                </a:cubicBezTo>
                <a:cubicBezTo>
                  <a:pt x="1581" y="28645"/>
                  <a:pt x="1951" y="29202"/>
                  <a:pt x="2326" y="29747"/>
                </a:cubicBezTo>
                <a:cubicBezTo>
                  <a:pt x="2592" y="30134"/>
                  <a:pt x="2875" y="30500"/>
                  <a:pt x="3216" y="30825"/>
                </a:cubicBezTo>
                <a:cubicBezTo>
                  <a:pt x="3465" y="31070"/>
                  <a:pt x="3707" y="31320"/>
                  <a:pt x="3956" y="31561"/>
                </a:cubicBezTo>
                <a:cubicBezTo>
                  <a:pt x="4052" y="31657"/>
                  <a:pt x="4143" y="31748"/>
                  <a:pt x="4247" y="31831"/>
                </a:cubicBezTo>
                <a:cubicBezTo>
                  <a:pt x="4984" y="32410"/>
                  <a:pt x="5741" y="32942"/>
                  <a:pt x="6589" y="33346"/>
                </a:cubicBezTo>
                <a:cubicBezTo>
                  <a:pt x="7147" y="33612"/>
                  <a:pt x="7708" y="33857"/>
                  <a:pt x="8303" y="34015"/>
                </a:cubicBezTo>
                <a:cubicBezTo>
                  <a:pt x="9073" y="34219"/>
                  <a:pt x="9842" y="34431"/>
                  <a:pt x="10649" y="34444"/>
                </a:cubicBezTo>
                <a:cubicBezTo>
                  <a:pt x="10749" y="34444"/>
                  <a:pt x="10849" y="34469"/>
                  <a:pt x="10945" y="34481"/>
                </a:cubicBezTo>
                <a:cubicBezTo>
                  <a:pt x="11144" y="34494"/>
                  <a:pt x="11340" y="34523"/>
                  <a:pt x="11539" y="34527"/>
                </a:cubicBezTo>
                <a:cubicBezTo>
                  <a:pt x="11706" y="34528"/>
                  <a:pt x="11872" y="34529"/>
                  <a:pt x="12039" y="34529"/>
                </a:cubicBezTo>
                <a:cubicBezTo>
                  <a:pt x="12371" y="34529"/>
                  <a:pt x="12704" y="34527"/>
                  <a:pt x="13037" y="34527"/>
                </a:cubicBezTo>
                <a:cubicBezTo>
                  <a:pt x="13133" y="34527"/>
                  <a:pt x="13231" y="34528"/>
                  <a:pt x="13328" y="34528"/>
                </a:cubicBezTo>
                <a:cubicBezTo>
                  <a:pt x="13595" y="34528"/>
                  <a:pt x="13864" y="34519"/>
                  <a:pt x="14127" y="34452"/>
                </a:cubicBezTo>
                <a:cubicBezTo>
                  <a:pt x="14189" y="34440"/>
                  <a:pt x="14260" y="34440"/>
                  <a:pt x="14326" y="34440"/>
                </a:cubicBezTo>
                <a:cubicBezTo>
                  <a:pt x="14355" y="34440"/>
                  <a:pt x="14383" y="34441"/>
                  <a:pt x="14411" y="34441"/>
                </a:cubicBezTo>
                <a:cubicBezTo>
                  <a:pt x="14766" y="34441"/>
                  <a:pt x="15119" y="34371"/>
                  <a:pt x="15458" y="34298"/>
                </a:cubicBezTo>
                <a:cubicBezTo>
                  <a:pt x="16257" y="34132"/>
                  <a:pt x="17047" y="33928"/>
                  <a:pt x="17796" y="33595"/>
                </a:cubicBezTo>
                <a:cubicBezTo>
                  <a:pt x="18482" y="33296"/>
                  <a:pt x="19148" y="32946"/>
                  <a:pt x="19759" y="32518"/>
                </a:cubicBezTo>
                <a:cubicBezTo>
                  <a:pt x="20317" y="32131"/>
                  <a:pt x="20861" y="31715"/>
                  <a:pt x="21323" y="31207"/>
                </a:cubicBezTo>
                <a:cubicBezTo>
                  <a:pt x="21440" y="31083"/>
                  <a:pt x="21560" y="30970"/>
                  <a:pt x="21677" y="30854"/>
                </a:cubicBezTo>
                <a:cubicBezTo>
                  <a:pt x="21955" y="30592"/>
                  <a:pt x="22205" y="30305"/>
                  <a:pt x="22425" y="29993"/>
                </a:cubicBezTo>
                <a:cubicBezTo>
                  <a:pt x="23025" y="29148"/>
                  <a:pt x="23586" y="28287"/>
                  <a:pt x="23952" y="27314"/>
                </a:cubicBezTo>
                <a:cubicBezTo>
                  <a:pt x="24227" y="26582"/>
                  <a:pt x="24476" y="25841"/>
                  <a:pt x="24601" y="25068"/>
                </a:cubicBezTo>
                <a:cubicBezTo>
                  <a:pt x="24672" y="24648"/>
                  <a:pt x="24763" y="24219"/>
                  <a:pt x="24742" y="23782"/>
                </a:cubicBezTo>
                <a:cubicBezTo>
                  <a:pt x="24734" y="23670"/>
                  <a:pt x="24747" y="23549"/>
                  <a:pt x="24772" y="23437"/>
                </a:cubicBezTo>
                <a:cubicBezTo>
                  <a:pt x="24826" y="23192"/>
                  <a:pt x="24830" y="22942"/>
                  <a:pt x="24830" y="22692"/>
                </a:cubicBezTo>
                <a:lnTo>
                  <a:pt x="24830" y="19552"/>
                </a:lnTo>
                <a:cubicBezTo>
                  <a:pt x="24830" y="19119"/>
                  <a:pt x="24851" y="18695"/>
                  <a:pt x="24913" y="18262"/>
                </a:cubicBezTo>
                <a:cubicBezTo>
                  <a:pt x="24980" y="17784"/>
                  <a:pt x="25075" y="17310"/>
                  <a:pt x="25204" y="16848"/>
                </a:cubicBezTo>
                <a:cubicBezTo>
                  <a:pt x="25491" y="15833"/>
                  <a:pt x="25874" y="14868"/>
                  <a:pt x="26440" y="13974"/>
                </a:cubicBezTo>
                <a:cubicBezTo>
                  <a:pt x="26914" y="13229"/>
                  <a:pt x="27426" y="12509"/>
                  <a:pt x="28062" y="11898"/>
                </a:cubicBezTo>
                <a:cubicBezTo>
                  <a:pt x="28266" y="11707"/>
                  <a:pt x="28465" y="11503"/>
                  <a:pt x="28665" y="11303"/>
                </a:cubicBezTo>
                <a:cubicBezTo>
                  <a:pt x="28748" y="11220"/>
                  <a:pt x="28832" y="11137"/>
                  <a:pt x="28927" y="11070"/>
                </a:cubicBezTo>
                <a:cubicBezTo>
                  <a:pt x="29414" y="10700"/>
                  <a:pt x="29901" y="10326"/>
                  <a:pt x="30433" y="10014"/>
                </a:cubicBezTo>
                <a:cubicBezTo>
                  <a:pt x="31315" y="9502"/>
                  <a:pt x="32238" y="9090"/>
                  <a:pt x="33220" y="8824"/>
                </a:cubicBezTo>
                <a:cubicBezTo>
                  <a:pt x="33590" y="8720"/>
                  <a:pt x="33960" y="8637"/>
                  <a:pt x="34339" y="8574"/>
                </a:cubicBezTo>
                <a:cubicBezTo>
                  <a:pt x="34634" y="8529"/>
                  <a:pt x="34938" y="8516"/>
                  <a:pt x="35229" y="8462"/>
                </a:cubicBezTo>
                <a:cubicBezTo>
                  <a:pt x="35475" y="8408"/>
                  <a:pt x="35724" y="8400"/>
                  <a:pt x="35974" y="8400"/>
                </a:cubicBezTo>
                <a:lnTo>
                  <a:pt x="38366" y="8400"/>
                </a:lnTo>
                <a:cubicBezTo>
                  <a:pt x="38432" y="8400"/>
                  <a:pt x="38500" y="8396"/>
                  <a:pt x="38567" y="8396"/>
                </a:cubicBezTo>
                <a:cubicBezTo>
                  <a:pt x="38634" y="8396"/>
                  <a:pt x="38701" y="8400"/>
                  <a:pt x="38765" y="8412"/>
                </a:cubicBezTo>
                <a:cubicBezTo>
                  <a:pt x="39156" y="8495"/>
                  <a:pt x="39555" y="8508"/>
                  <a:pt x="39951" y="8574"/>
                </a:cubicBezTo>
                <a:cubicBezTo>
                  <a:pt x="40724" y="8703"/>
                  <a:pt x="41469" y="8928"/>
                  <a:pt x="42201" y="9202"/>
                </a:cubicBezTo>
                <a:cubicBezTo>
                  <a:pt x="42862" y="9448"/>
                  <a:pt x="43470" y="9785"/>
                  <a:pt x="44069" y="10151"/>
                </a:cubicBezTo>
                <a:cubicBezTo>
                  <a:pt x="44639" y="10500"/>
                  <a:pt x="45171" y="10900"/>
                  <a:pt x="45666" y="11341"/>
                </a:cubicBezTo>
                <a:cubicBezTo>
                  <a:pt x="46124" y="11752"/>
                  <a:pt x="46552" y="12189"/>
                  <a:pt x="46935" y="12676"/>
                </a:cubicBezTo>
                <a:cubicBezTo>
                  <a:pt x="47322" y="13175"/>
                  <a:pt x="47684" y="13695"/>
                  <a:pt x="47995" y="14244"/>
                </a:cubicBezTo>
                <a:cubicBezTo>
                  <a:pt x="48624" y="15351"/>
                  <a:pt x="49048" y="16536"/>
                  <a:pt x="49289" y="17788"/>
                </a:cubicBezTo>
                <a:cubicBezTo>
                  <a:pt x="49339" y="18063"/>
                  <a:pt x="49352" y="18350"/>
                  <a:pt x="49401" y="18624"/>
                </a:cubicBezTo>
                <a:cubicBezTo>
                  <a:pt x="49472" y="18969"/>
                  <a:pt x="49476" y="19319"/>
                  <a:pt x="49476" y="19664"/>
                </a:cubicBezTo>
                <a:lnTo>
                  <a:pt x="49476" y="22905"/>
                </a:lnTo>
                <a:cubicBezTo>
                  <a:pt x="49476" y="23321"/>
                  <a:pt x="49456" y="23737"/>
                  <a:pt x="49555" y="24148"/>
                </a:cubicBezTo>
                <a:cubicBezTo>
                  <a:pt x="49564" y="24198"/>
                  <a:pt x="49564" y="24248"/>
                  <a:pt x="49564" y="24298"/>
                </a:cubicBezTo>
                <a:cubicBezTo>
                  <a:pt x="49576" y="24839"/>
                  <a:pt x="49693" y="25359"/>
                  <a:pt x="49834" y="25870"/>
                </a:cubicBezTo>
                <a:cubicBezTo>
                  <a:pt x="50000" y="26494"/>
                  <a:pt x="50213" y="27106"/>
                  <a:pt x="50475" y="27705"/>
                </a:cubicBezTo>
                <a:cubicBezTo>
                  <a:pt x="50637" y="28075"/>
                  <a:pt x="50832" y="28416"/>
                  <a:pt x="51024" y="28766"/>
                </a:cubicBezTo>
                <a:cubicBezTo>
                  <a:pt x="51390" y="29419"/>
                  <a:pt x="51822" y="30034"/>
                  <a:pt x="52334" y="30579"/>
                </a:cubicBezTo>
                <a:cubicBezTo>
                  <a:pt x="52542" y="30800"/>
                  <a:pt x="52700" y="31058"/>
                  <a:pt x="52929" y="31257"/>
                </a:cubicBezTo>
                <a:cubicBezTo>
                  <a:pt x="53158" y="31449"/>
                  <a:pt x="53382" y="31644"/>
                  <a:pt x="53603" y="31844"/>
                </a:cubicBezTo>
                <a:cubicBezTo>
                  <a:pt x="53665" y="31902"/>
                  <a:pt x="53728" y="31952"/>
                  <a:pt x="53798" y="32006"/>
                </a:cubicBezTo>
                <a:cubicBezTo>
                  <a:pt x="54713" y="32717"/>
                  <a:pt x="55695" y="33287"/>
                  <a:pt x="56773" y="33716"/>
                </a:cubicBezTo>
                <a:cubicBezTo>
                  <a:pt x="57813" y="34132"/>
                  <a:pt x="58886" y="34398"/>
                  <a:pt x="60009" y="34452"/>
                </a:cubicBezTo>
                <a:cubicBezTo>
                  <a:pt x="60080" y="34460"/>
                  <a:pt x="60146" y="34460"/>
                  <a:pt x="60209" y="34473"/>
                </a:cubicBezTo>
                <a:cubicBezTo>
                  <a:pt x="60463" y="34538"/>
                  <a:pt x="60723" y="34544"/>
                  <a:pt x="60984" y="34544"/>
                </a:cubicBezTo>
                <a:cubicBezTo>
                  <a:pt x="61039" y="34544"/>
                  <a:pt x="61094" y="34544"/>
                  <a:pt x="61149" y="34544"/>
                </a:cubicBezTo>
                <a:lnTo>
                  <a:pt x="62596" y="34544"/>
                </a:lnTo>
                <a:cubicBezTo>
                  <a:pt x="62875" y="34544"/>
                  <a:pt x="63158" y="34544"/>
                  <a:pt x="63436" y="34481"/>
                </a:cubicBezTo>
                <a:cubicBezTo>
                  <a:pt x="63532" y="34460"/>
                  <a:pt x="63636" y="34452"/>
                  <a:pt x="63732" y="34452"/>
                </a:cubicBezTo>
                <a:cubicBezTo>
                  <a:pt x="63756" y="34453"/>
                  <a:pt x="63781" y="34453"/>
                  <a:pt x="63805" y="34453"/>
                </a:cubicBezTo>
                <a:cubicBezTo>
                  <a:pt x="64186" y="34453"/>
                  <a:pt x="64554" y="34365"/>
                  <a:pt x="64917" y="34298"/>
                </a:cubicBezTo>
                <a:cubicBezTo>
                  <a:pt x="65575" y="34169"/>
                  <a:pt x="66207" y="33969"/>
                  <a:pt x="66827" y="33724"/>
                </a:cubicBezTo>
                <a:cubicBezTo>
                  <a:pt x="67288" y="33545"/>
                  <a:pt x="67763" y="33379"/>
                  <a:pt x="68179" y="33092"/>
                </a:cubicBezTo>
                <a:cubicBezTo>
                  <a:pt x="68245" y="33046"/>
                  <a:pt x="68324" y="33013"/>
                  <a:pt x="68399" y="32971"/>
                </a:cubicBezTo>
                <a:cubicBezTo>
                  <a:pt x="69156" y="32551"/>
                  <a:pt x="69838" y="32027"/>
                  <a:pt x="70479" y="31436"/>
                </a:cubicBezTo>
                <a:cubicBezTo>
                  <a:pt x="70837" y="31112"/>
                  <a:pt x="71165" y="30762"/>
                  <a:pt x="71465" y="30384"/>
                </a:cubicBezTo>
                <a:cubicBezTo>
                  <a:pt x="71652" y="30143"/>
                  <a:pt x="71843" y="29918"/>
                  <a:pt x="72010" y="29668"/>
                </a:cubicBezTo>
                <a:cubicBezTo>
                  <a:pt x="72168" y="29435"/>
                  <a:pt x="72330" y="29202"/>
                  <a:pt x="72480" y="28961"/>
                </a:cubicBezTo>
                <a:cubicBezTo>
                  <a:pt x="72800" y="28454"/>
                  <a:pt x="73066" y="27917"/>
                  <a:pt x="73291" y="27360"/>
                </a:cubicBezTo>
                <a:cubicBezTo>
                  <a:pt x="73474" y="26898"/>
                  <a:pt x="73611" y="26415"/>
                  <a:pt x="73765" y="25941"/>
                </a:cubicBezTo>
                <a:cubicBezTo>
                  <a:pt x="73819" y="25750"/>
                  <a:pt x="73861" y="25558"/>
                  <a:pt x="73898" y="25359"/>
                </a:cubicBezTo>
                <a:cubicBezTo>
                  <a:pt x="73952" y="25080"/>
                  <a:pt x="73977" y="24797"/>
                  <a:pt x="74036" y="24523"/>
                </a:cubicBezTo>
                <a:cubicBezTo>
                  <a:pt x="74102" y="24211"/>
                  <a:pt x="74110" y="23899"/>
                  <a:pt x="74110" y="23583"/>
                </a:cubicBezTo>
                <a:cubicBezTo>
                  <a:pt x="74119" y="22401"/>
                  <a:pt x="74119" y="21220"/>
                  <a:pt x="74119" y="20039"/>
                </a:cubicBezTo>
                <a:cubicBezTo>
                  <a:pt x="74119" y="19706"/>
                  <a:pt x="74106" y="19373"/>
                  <a:pt x="74185" y="19044"/>
                </a:cubicBezTo>
                <a:cubicBezTo>
                  <a:pt x="74206" y="18965"/>
                  <a:pt x="74206" y="18882"/>
                  <a:pt x="74206" y="18799"/>
                </a:cubicBezTo>
                <a:cubicBezTo>
                  <a:pt x="74194" y="18412"/>
                  <a:pt x="74277" y="18038"/>
                  <a:pt x="74352" y="17663"/>
                </a:cubicBezTo>
                <a:cubicBezTo>
                  <a:pt x="74605" y="16378"/>
                  <a:pt x="75088" y="15180"/>
                  <a:pt x="75745" y="14049"/>
                </a:cubicBezTo>
                <a:cubicBezTo>
                  <a:pt x="76224" y="13229"/>
                  <a:pt x="76831" y="12497"/>
                  <a:pt x="77471" y="11798"/>
                </a:cubicBezTo>
                <a:cubicBezTo>
                  <a:pt x="77617" y="11644"/>
                  <a:pt x="77792" y="11507"/>
                  <a:pt x="77954" y="11365"/>
                </a:cubicBezTo>
                <a:cubicBezTo>
                  <a:pt x="78016" y="11311"/>
                  <a:pt x="78083" y="11262"/>
                  <a:pt x="78145" y="11207"/>
                </a:cubicBezTo>
                <a:cubicBezTo>
                  <a:pt x="78486" y="10883"/>
                  <a:pt x="78865" y="10608"/>
                  <a:pt x="79248" y="10355"/>
                </a:cubicBezTo>
                <a:cubicBezTo>
                  <a:pt x="79942" y="9897"/>
                  <a:pt x="80670" y="9494"/>
                  <a:pt x="81452" y="9202"/>
                </a:cubicBezTo>
                <a:cubicBezTo>
                  <a:pt x="81689" y="9119"/>
                  <a:pt x="81918" y="9015"/>
                  <a:pt x="82155" y="8949"/>
                </a:cubicBezTo>
                <a:cubicBezTo>
                  <a:pt x="82887" y="8737"/>
                  <a:pt x="83628" y="8537"/>
                  <a:pt x="84397" y="8491"/>
                </a:cubicBezTo>
                <a:cubicBezTo>
                  <a:pt x="84443" y="8487"/>
                  <a:pt x="84497" y="8474"/>
                  <a:pt x="84543" y="8466"/>
                </a:cubicBezTo>
                <a:cubicBezTo>
                  <a:pt x="84768" y="8408"/>
                  <a:pt x="85001" y="8408"/>
                  <a:pt x="85234" y="8408"/>
                </a:cubicBezTo>
                <a:cubicBezTo>
                  <a:pt x="85664" y="8408"/>
                  <a:pt x="86094" y="8414"/>
                  <a:pt x="86524" y="8414"/>
                </a:cubicBezTo>
                <a:cubicBezTo>
                  <a:pt x="86793" y="8414"/>
                  <a:pt x="87061" y="8412"/>
                  <a:pt x="87330" y="8404"/>
                </a:cubicBezTo>
                <a:cubicBezTo>
                  <a:pt x="87392" y="8402"/>
                  <a:pt x="87454" y="8401"/>
                  <a:pt x="87516" y="8401"/>
                </a:cubicBezTo>
                <a:cubicBezTo>
                  <a:pt x="88019" y="8401"/>
                  <a:pt x="88519" y="8459"/>
                  <a:pt x="89015" y="8533"/>
                </a:cubicBezTo>
                <a:cubicBezTo>
                  <a:pt x="89917" y="8666"/>
                  <a:pt x="90808" y="8890"/>
                  <a:pt x="91652" y="9257"/>
                </a:cubicBezTo>
                <a:cubicBezTo>
                  <a:pt x="91806" y="9323"/>
                  <a:pt x="91952" y="9402"/>
                  <a:pt x="92110" y="9456"/>
                </a:cubicBezTo>
                <a:cubicBezTo>
                  <a:pt x="92734" y="9702"/>
                  <a:pt x="93287" y="10072"/>
                  <a:pt x="93840" y="10442"/>
                </a:cubicBezTo>
                <a:cubicBezTo>
                  <a:pt x="94239" y="10704"/>
                  <a:pt x="94630" y="10991"/>
                  <a:pt x="94967" y="11341"/>
                </a:cubicBezTo>
                <a:cubicBezTo>
                  <a:pt x="95005" y="11378"/>
                  <a:pt x="95042" y="11407"/>
                  <a:pt x="95084" y="11440"/>
                </a:cubicBezTo>
                <a:cubicBezTo>
                  <a:pt x="95367" y="11640"/>
                  <a:pt x="95616" y="11885"/>
                  <a:pt x="95820" y="12172"/>
                </a:cubicBezTo>
                <a:cubicBezTo>
                  <a:pt x="95874" y="12239"/>
                  <a:pt x="95928" y="12297"/>
                  <a:pt x="95987" y="12360"/>
                </a:cubicBezTo>
                <a:cubicBezTo>
                  <a:pt x="96498" y="12892"/>
                  <a:pt x="96906" y="13499"/>
                  <a:pt x="97272" y="14132"/>
                </a:cubicBezTo>
                <a:cubicBezTo>
                  <a:pt x="97734" y="14943"/>
                  <a:pt x="98129" y="15787"/>
                  <a:pt x="98374" y="16690"/>
                </a:cubicBezTo>
                <a:cubicBezTo>
                  <a:pt x="98561" y="17397"/>
                  <a:pt x="98744" y="18104"/>
                  <a:pt x="98765" y="18845"/>
                </a:cubicBezTo>
                <a:cubicBezTo>
                  <a:pt x="98765" y="18928"/>
                  <a:pt x="98769" y="19015"/>
                  <a:pt x="98790" y="19094"/>
                </a:cubicBezTo>
                <a:cubicBezTo>
                  <a:pt x="98853" y="19356"/>
                  <a:pt x="98853" y="19623"/>
                  <a:pt x="98853" y="19889"/>
                </a:cubicBezTo>
                <a:lnTo>
                  <a:pt x="98853" y="22984"/>
                </a:lnTo>
                <a:cubicBezTo>
                  <a:pt x="98853" y="23549"/>
                  <a:pt x="98861" y="24111"/>
                  <a:pt x="98944" y="24672"/>
                </a:cubicBezTo>
                <a:cubicBezTo>
                  <a:pt x="99048" y="25367"/>
                  <a:pt x="99215" y="26041"/>
                  <a:pt x="99435" y="26707"/>
                </a:cubicBezTo>
                <a:cubicBezTo>
                  <a:pt x="99622" y="27276"/>
                  <a:pt x="99868" y="27817"/>
                  <a:pt x="100142" y="28354"/>
                </a:cubicBezTo>
                <a:cubicBezTo>
                  <a:pt x="100454" y="28961"/>
                  <a:pt x="100845" y="29519"/>
                  <a:pt x="101240" y="30076"/>
                </a:cubicBezTo>
                <a:cubicBezTo>
                  <a:pt x="101411" y="30317"/>
                  <a:pt x="101606" y="30546"/>
                  <a:pt x="101810" y="30766"/>
                </a:cubicBezTo>
                <a:cubicBezTo>
                  <a:pt x="102347" y="31353"/>
                  <a:pt x="102950" y="31877"/>
                  <a:pt x="103595" y="32351"/>
                </a:cubicBezTo>
                <a:cubicBezTo>
                  <a:pt x="104119" y="32742"/>
                  <a:pt x="104676" y="33071"/>
                  <a:pt x="105259" y="33354"/>
                </a:cubicBezTo>
                <a:cubicBezTo>
                  <a:pt x="105762" y="33603"/>
                  <a:pt x="106294" y="33811"/>
                  <a:pt x="106835" y="33978"/>
                </a:cubicBezTo>
                <a:cubicBezTo>
                  <a:pt x="107646" y="34236"/>
                  <a:pt x="108462" y="34444"/>
                  <a:pt x="109319" y="34469"/>
                </a:cubicBezTo>
                <a:cubicBezTo>
                  <a:pt x="109402" y="34473"/>
                  <a:pt x="109493" y="34477"/>
                  <a:pt x="109568" y="34498"/>
                </a:cubicBezTo>
                <a:cubicBezTo>
                  <a:pt x="109805" y="34552"/>
                  <a:pt x="110034" y="34556"/>
                  <a:pt x="110267" y="34556"/>
                </a:cubicBezTo>
                <a:lnTo>
                  <a:pt x="111810" y="34556"/>
                </a:lnTo>
                <a:cubicBezTo>
                  <a:pt x="111867" y="34556"/>
                  <a:pt x="111924" y="34556"/>
                  <a:pt x="111981" y="34556"/>
                </a:cubicBezTo>
                <a:cubicBezTo>
                  <a:pt x="112237" y="34556"/>
                  <a:pt x="112495" y="34551"/>
                  <a:pt x="112750" y="34489"/>
                </a:cubicBezTo>
                <a:cubicBezTo>
                  <a:pt x="112846" y="34464"/>
                  <a:pt x="112950" y="34464"/>
                  <a:pt x="113046" y="34464"/>
                </a:cubicBezTo>
                <a:cubicBezTo>
                  <a:pt x="113065" y="34465"/>
                  <a:pt x="113085" y="34465"/>
                  <a:pt x="113105" y="34465"/>
                </a:cubicBezTo>
                <a:cubicBezTo>
                  <a:pt x="113408" y="34465"/>
                  <a:pt x="113697" y="34407"/>
                  <a:pt x="113990" y="34360"/>
                </a:cubicBezTo>
                <a:cubicBezTo>
                  <a:pt x="114959" y="34194"/>
                  <a:pt x="115891" y="33890"/>
                  <a:pt x="116785" y="33483"/>
                </a:cubicBezTo>
                <a:cubicBezTo>
                  <a:pt x="116889" y="33433"/>
                  <a:pt x="117006" y="33404"/>
                  <a:pt x="117114" y="33362"/>
                </a:cubicBezTo>
                <a:cubicBezTo>
                  <a:pt x="117114" y="30534"/>
                  <a:pt x="117114" y="27705"/>
                  <a:pt x="117110" y="24860"/>
                </a:cubicBezTo>
                <a:cubicBezTo>
                  <a:pt x="116174" y="25342"/>
                  <a:pt x="115180" y="25667"/>
                  <a:pt x="114144" y="25858"/>
                </a:cubicBezTo>
                <a:cubicBezTo>
                  <a:pt x="113765" y="25925"/>
                  <a:pt x="113391" y="25983"/>
                  <a:pt x="113012" y="26037"/>
                </a:cubicBezTo>
                <a:cubicBezTo>
                  <a:pt x="112867" y="26054"/>
                  <a:pt x="112713" y="26054"/>
                  <a:pt x="112563" y="26054"/>
                </a:cubicBezTo>
                <a:lnTo>
                  <a:pt x="109772" y="26054"/>
                </a:lnTo>
                <a:cubicBezTo>
                  <a:pt x="109539" y="26054"/>
                  <a:pt x="109302" y="26041"/>
                  <a:pt x="109073" y="25999"/>
                </a:cubicBezTo>
                <a:cubicBezTo>
                  <a:pt x="108799" y="25945"/>
                  <a:pt x="108520" y="25908"/>
                  <a:pt x="108237" y="25866"/>
                </a:cubicBezTo>
                <a:cubicBezTo>
                  <a:pt x="107397" y="25737"/>
                  <a:pt x="106594" y="25471"/>
                  <a:pt x="105808" y="25147"/>
                </a:cubicBezTo>
                <a:cubicBezTo>
                  <a:pt x="104822" y="24735"/>
                  <a:pt x="103928" y="24165"/>
                  <a:pt x="103079" y="23512"/>
                </a:cubicBezTo>
                <a:cubicBezTo>
                  <a:pt x="102971" y="23429"/>
                  <a:pt x="102871" y="23341"/>
                  <a:pt x="102779" y="23246"/>
                </a:cubicBezTo>
                <a:cubicBezTo>
                  <a:pt x="102413" y="22888"/>
                  <a:pt x="102043" y="22526"/>
                  <a:pt x="101685" y="22156"/>
                </a:cubicBezTo>
                <a:cubicBezTo>
                  <a:pt x="101515" y="21981"/>
                  <a:pt x="101357" y="21781"/>
                  <a:pt x="101207" y="21582"/>
                </a:cubicBezTo>
                <a:cubicBezTo>
                  <a:pt x="100791" y="21045"/>
                  <a:pt x="100421" y="20471"/>
                  <a:pt x="100105" y="19868"/>
                </a:cubicBezTo>
                <a:cubicBezTo>
                  <a:pt x="99747" y="19190"/>
                  <a:pt x="99472" y="18479"/>
                  <a:pt x="99264" y="17742"/>
                </a:cubicBezTo>
                <a:cubicBezTo>
                  <a:pt x="99086" y="17118"/>
                  <a:pt x="98965" y="16482"/>
                  <a:pt x="98878" y="15837"/>
                </a:cubicBezTo>
                <a:cubicBezTo>
                  <a:pt x="98848" y="15608"/>
                  <a:pt x="98848" y="15375"/>
                  <a:pt x="98848" y="15143"/>
                </a:cubicBezTo>
                <a:cubicBezTo>
                  <a:pt x="98840" y="14044"/>
                  <a:pt x="98840" y="12946"/>
                  <a:pt x="98840" y="11852"/>
                </a:cubicBezTo>
                <a:cubicBezTo>
                  <a:pt x="98840" y="11669"/>
                  <a:pt x="98848" y="11486"/>
                  <a:pt x="98840" y="11303"/>
                </a:cubicBezTo>
                <a:cubicBezTo>
                  <a:pt x="98836" y="11141"/>
                  <a:pt x="98819" y="10979"/>
                  <a:pt x="98807" y="10812"/>
                </a:cubicBezTo>
                <a:cubicBezTo>
                  <a:pt x="98794" y="10692"/>
                  <a:pt x="98769" y="10575"/>
                  <a:pt x="98765" y="10463"/>
                </a:cubicBezTo>
                <a:cubicBezTo>
                  <a:pt x="98703" y="9423"/>
                  <a:pt x="98453" y="8429"/>
                  <a:pt x="98100" y="7455"/>
                </a:cubicBezTo>
                <a:cubicBezTo>
                  <a:pt x="97729" y="6428"/>
                  <a:pt x="97189" y="5496"/>
                  <a:pt x="96552" y="4618"/>
                </a:cubicBezTo>
                <a:cubicBezTo>
                  <a:pt x="96315" y="4277"/>
                  <a:pt x="96053" y="3957"/>
                  <a:pt x="95758" y="3662"/>
                </a:cubicBezTo>
                <a:cubicBezTo>
                  <a:pt x="95645" y="3545"/>
                  <a:pt x="95525" y="3429"/>
                  <a:pt x="95408" y="3308"/>
                </a:cubicBezTo>
                <a:cubicBezTo>
                  <a:pt x="94797" y="2668"/>
                  <a:pt x="94090" y="2143"/>
                  <a:pt x="93341" y="1673"/>
                </a:cubicBezTo>
                <a:cubicBezTo>
                  <a:pt x="92318" y="1029"/>
                  <a:pt x="91203" y="592"/>
                  <a:pt x="90038" y="296"/>
                </a:cubicBezTo>
                <a:cubicBezTo>
                  <a:pt x="89585" y="176"/>
                  <a:pt x="89123" y="122"/>
                  <a:pt x="88665" y="43"/>
                </a:cubicBezTo>
                <a:cubicBezTo>
                  <a:pt x="88556" y="24"/>
                  <a:pt x="88445" y="22"/>
                  <a:pt x="88333" y="22"/>
                </a:cubicBezTo>
                <a:cubicBezTo>
                  <a:pt x="88295" y="22"/>
                  <a:pt x="88258" y="22"/>
                  <a:pt x="88220" y="22"/>
                </a:cubicBezTo>
                <a:cubicBezTo>
                  <a:pt x="87151" y="18"/>
                  <a:pt x="86091" y="22"/>
                  <a:pt x="85026" y="9"/>
                </a:cubicBezTo>
                <a:cubicBezTo>
                  <a:pt x="85010" y="9"/>
                  <a:pt x="84995" y="9"/>
                  <a:pt x="84980" y="9"/>
                </a:cubicBezTo>
                <a:cubicBezTo>
                  <a:pt x="84513" y="9"/>
                  <a:pt x="84050" y="70"/>
                  <a:pt x="83590" y="151"/>
                </a:cubicBezTo>
                <a:cubicBezTo>
                  <a:pt x="82721" y="309"/>
                  <a:pt x="81885" y="583"/>
                  <a:pt x="81070" y="920"/>
                </a:cubicBezTo>
                <a:cubicBezTo>
                  <a:pt x="80246" y="1257"/>
                  <a:pt x="79506" y="1723"/>
                  <a:pt x="78786" y="2235"/>
                </a:cubicBezTo>
                <a:cubicBezTo>
                  <a:pt x="78432" y="2484"/>
                  <a:pt x="78095" y="2755"/>
                  <a:pt x="77792" y="3067"/>
                </a:cubicBezTo>
                <a:cubicBezTo>
                  <a:pt x="77413" y="3458"/>
                  <a:pt x="77018" y="3836"/>
                  <a:pt x="76677" y="4269"/>
                </a:cubicBezTo>
                <a:cubicBezTo>
                  <a:pt x="76373" y="4648"/>
                  <a:pt x="76107" y="5055"/>
                  <a:pt x="75845" y="5455"/>
                </a:cubicBezTo>
                <a:cubicBezTo>
                  <a:pt x="75358" y="6199"/>
                  <a:pt x="75017" y="7010"/>
                  <a:pt x="74726" y="7842"/>
                </a:cubicBezTo>
                <a:cubicBezTo>
                  <a:pt x="74539" y="8387"/>
                  <a:pt x="74410" y="8953"/>
                  <a:pt x="74310" y="9531"/>
                </a:cubicBezTo>
                <a:cubicBezTo>
                  <a:pt x="74256" y="9860"/>
                  <a:pt x="74206" y="10188"/>
                  <a:pt x="74206" y="10521"/>
                </a:cubicBezTo>
                <a:cubicBezTo>
                  <a:pt x="74090" y="11112"/>
                  <a:pt x="74131" y="11711"/>
                  <a:pt x="74127" y="12310"/>
                </a:cubicBezTo>
                <a:cubicBezTo>
                  <a:pt x="74123" y="13175"/>
                  <a:pt x="74110" y="14040"/>
                  <a:pt x="74127" y="14901"/>
                </a:cubicBezTo>
                <a:cubicBezTo>
                  <a:pt x="74140" y="15642"/>
                  <a:pt x="74019" y="16357"/>
                  <a:pt x="73869" y="17077"/>
                </a:cubicBezTo>
                <a:cubicBezTo>
                  <a:pt x="73686" y="17938"/>
                  <a:pt x="73391" y="18770"/>
                  <a:pt x="73008" y="19564"/>
                </a:cubicBezTo>
                <a:cubicBezTo>
                  <a:pt x="72850" y="19910"/>
                  <a:pt x="72650" y="20238"/>
                  <a:pt x="72455" y="20567"/>
                </a:cubicBezTo>
                <a:cubicBezTo>
                  <a:pt x="72276" y="20846"/>
                  <a:pt x="72089" y="21120"/>
                  <a:pt x="71897" y="21390"/>
                </a:cubicBezTo>
                <a:cubicBezTo>
                  <a:pt x="71656" y="21732"/>
                  <a:pt x="71394" y="22052"/>
                  <a:pt x="71095" y="22343"/>
                </a:cubicBezTo>
                <a:cubicBezTo>
                  <a:pt x="70882" y="22551"/>
                  <a:pt x="70670" y="22763"/>
                  <a:pt x="70462" y="22979"/>
                </a:cubicBezTo>
                <a:cubicBezTo>
                  <a:pt x="69847" y="23603"/>
                  <a:pt x="69131" y="24073"/>
                  <a:pt x="68387" y="24523"/>
                </a:cubicBezTo>
                <a:cubicBezTo>
                  <a:pt x="67800" y="24876"/>
                  <a:pt x="67176" y="25151"/>
                  <a:pt x="66536" y="25384"/>
                </a:cubicBezTo>
                <a:cubicBezTo>
                  <a:pt x="65970" y="25588"/>
                  <a:pt x="65396" y="25758"/>
                  <a:pt x="64805" y="25854"/>
                </a:cubicBezTo>
                <a:cubicBezTo>
                  <a:pt x="64447" y="25912"/>
                  <a:pt x="64085" y="25974"/>
                  <a:pt x="63724" y="26020"/>
                </a:cubicBezTo>
                <a:cubicBezTo>
                  <a:pt x="63557" y="26045"/>
                  <a:pt x="63391" y="26049"/>
                  <a:pt x="63224" y="26049"/>
                </a:cubicBezTo>
                <a:lnTo>
                  <a:pt x="60379" y="26049"/>
                </a:lnTo>
                <a:cubicBezTo>
                  <a:pt x="60113" y="26049"/>
                  <a:pt x="59855" y="26008"/>
                  <a:pt x="59589" y="25979"/>
                </a:cubicBezTo>
                <a:cubicBezTo>
                  <a:pt x="59210" y="25933"/>
                  <a:pt x="58836" y="25858"/>
                  <a:pt x="58461" y="25787"/>
                </a:cubicBezTo>
                <a:cubicBezTo>
                  <a:pt x="58149" y="25729"/>
                  <a:pt x="57846" y="25633"/>
                  <a:pt x="57546" y="25542"/>
                </a:cubicBezTo>
                <a:cubicBezTo>
                  <a:pt x="56843" y="25330"/>
                  <a:pt x="56174" y="25043"/>
                  <a:pt x="55529" y="24693"/>
                </a:cubicBezTo>
                <a:cubicBezTo>
                  <a:pt x="54913" y="24360"/>
                  <a:pt x="54339" y="23978"/>
                  <a:pt x="53786" y="23541"/>
                </a:cubicBezTo>
                <a:cubicBezTo>
                  <a:pt x="53303" y="23154"/>
                  <a:pt x="52867" y="22722"/>
                  <a:pt x="52446" y="22276"/>
                </a:cubicBezTo>
                <a:cubicBezTo>
                  <a:pt x="52238" y="22056"/>
                  <a:pt x="52051" y="21827"/>
                  <a:pt x="51868" y="21590"/>
                </a:cubicBezTo>
                <a:cubicBezTo>
                  <a:pt x="50949" y="20367"/>
                  <a:pt x="50263" y="19032"/>
                  <a:pt x="49872" y="17551"/>
                </a:cubicBezTo>
                <a:cubicBezTo>
                  <a:pt x="49722" y="16989"/>
                  <a:pt x="49630" y="16415"/>
                  <a:pt x="49555" y="15837"/>
                </a:cubicBezTo>
                <a:cubicBezTo>
                  <a:pt x="49481" y="15288"/>
                  <a:pt x="49481" y="14743"/>
                  <a:pt x="49476" y="14194"/>
                </a:cubicBezTo>
                <a:cubicBezTo>
                  <a:pt x="49472" y="13246"/>
                  <a:pt x="49476" y="12297"/>
                  <a:pt x="49476" y="11353"/>
                </a:cubicBezTo>
                <a:cubicBezTo>
                  <a:pt x="49476" y="10966"/>
                  <a:pt x="49456" y="10588"/>
                  <a:pt x="49410" y="10209"/>
                </a:cubicBezTo>
                <a:cubicBezTo>
                  <a:pt x="49352" y="9776"/>
                  <a:pt x="49285" y="9348"/>
                  <a:pt x="49194" y="8928"/>
                </a:cubicBezTo>
                <a:cubicBezTo>
                  <a:pt x="49056" y="8258"/>
                  <a:pt x="48840" y="7613"/>
                  <a:pt x="48578" y="6985"/>
                </a:cubicBezTo>
                <a:cubicBezTo>
                  <a:pt x="48170" y="6029"/>
                  <a:pt x="47642" y="5147"/>
                  <a:pt x="47005" y="4331"/>
                </a:cubicBezTo>
                <a:cubicBezTo>
                  <a:pt x="46901" y="4202"/>
                  <a:pt x="46797" y="4073"/>
                  <a:pt x="46685" y="3953"/>
                </a:cubicBezTo>
                <a:cubicBezTo>
                  <a:pt x="46298" y="3558"/>
                  <a:pt x="45920" y="3163"/>
                  <a:pt x="45520" y="2788"/>
                </a:cubicBezTo>
                <a:cubicBezTo>
                  <a:pt x="45096" y="2389"/>
                  <a:pt x="44630" y="2044"/>
                  <a:pt x="44131" y="1736"/>
                </a:cubicBezTo>
                <a:cubicBezTo>
                  <a:pt x="43753" y="1503"/>
                  <a:pt x="43362" y="1278"/>
                  <a:pt x="42954" y="1087"/>
                </a:cubicBezTo>
                <a:cubicBezTo>
                  <a:pt x="41947" y="604"/>
                  <a:pt x="40886" y="280"/>
                  <a:pt x="39780" y="101"/>
                </a:cubicBezTo>
                <a:cubicBezTo>
                  <a:pt x="39331" y="26"/>
                  <a:pt x="38886" y="1"/>
                  <a:pt x="38436" y="1"/>
                </a:cubicBezTo>
                <a:cubicBezTo>
                  <a:pt x="37796" y="1"/>
                  <a:pt x="37151" y="3"/>
                  <a:pt x="36508" y="3"/>
                </a:cubicBezTo>
                <a:cubicBezTo>
                  <a:pt x="36187" y="3"/>
                  <a:pt x="35866" y="3"/>
                  <a:pt x="35545" y="1"/>
                </a:cubicBezTo>
                <a:cubicBezTo>
                  <a:pt x="35531" y="1"/>
                  <a:pt x="35517" y="1"/>
                  <a:pt x="355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8"/>
          <p:cNvSpPr/>
          <p:nvPr/>
        </p:nvSpPr>
        <p:spPr>
          <a:xfrm>
            <a:off x="677" y="-409725"/>
            <a:ext cx="2402064" cy="678901"/>
          </a:xfrm>
          <a:custGeom>
            <a:avLst/>
            <a:gdLst/>
            <a:ahLst/>
            <a:cxnLst/>
            <a:rect l="l" t="t" r="r" b="b"/>
            <a:pathLst>
              <a:path w="117131" h="33105" extrusionOk="0">
                <a:moveTo>
                  <a:pt x="36591" y="1"/>
                </a:moveTo>
                <a:cubicBezTo>
                  <a:pt x="35882" y="1"/>
                  <a:pt x="35178" y="70"/>
                  <a:pt x="34477" y="172"/>
                </a:cubicBezTo>
                <a:cubicBezTo>
                  <a:pt x="32958" y="401"/>
                  <a:pt x="31552" y="933"/>
                  <a:pt x="30250" y="1740"/>
                </a:cubicBezTo>
                <a:cubicBezTo>
                  <a:pt x="29019" y="2497"/>
                  <a:pt x="27967" y="3454"/>
                  <a:pt x="27101" y="4614"/>
                </a:cubicBezTo>
                <a:cubicBezTo>
                  <a:pt x="26382" y="5567"/>
                  <a:pt x="25833" y="6607"/>
                  <a:pt x="25437" y="7722"/>
                </a:cubicBezTo>
                <a:cubicBezTo>
                  <a:pt x="25042" y="8841"/>
                  <a:pt x="24818" y="10001"/>
                  <a:pt x="24818" y="11191"/>
                </a:cubicBezTo>
                <a:lnTo>
                  <a:pt x="24818" y="14036"/>
                </a:lnTo>
                <a:cubicBezTo>
                  <a:pt x="24814" y="14515"/>
                  <a:pt x="24834" y="14997"/>
                  <a:pt x="24751" y="15476"/>
                </a:cubicBezTo>
                <a:cubicBezTo>
                  <a:pt x="24734" y="15571"/>
                  <a:pt x="24739" y="15675"/>
                  <a:pt x="24734" y="15771"/>
                </a:cubicBezTo>
                <a:cubicBezTo>
                  <a:pt x="24722" y="15887"/>
                  <a:pt x="24722" y="16008"/>
                  <a:pt x="24701" y="16120"/>
                </a:cubicBezTo>
                <a:cubicBezTo>
                  <a:pt x="24610" y="16678"/>
                  <a:pt x="24506" y="17235"/>
                  <a:pt x="24356" y="17780"/>
                </a:cubicBezTo>
                <a:cubicBezTo>
                  <a:pt x="24086" y="18737"/>
                  <a:pt x="23690" y="19627"/>
                  <a:pt x="23195" y="20480"/>
                </a:cubicBezTo>
                <a:cubicBezTo>
                  <a:pt x="22734" y="21291"/>
                  <a:pt x="22143" y="22010"/>
                  <a:pt x="21507" y="22693"/>
                </a:cubicBezTo>
                <a:cubicBezTo>
                  <a:pt x="21403" y="22801"/>
                  <a:pt x="21299" y="22905"/>
                  <a:pt x="21182" y="23005"/>
                </a:cubicBezTo>
                <a:cubicBezTo>
                  <a:pt x="20745" y="23383"/>
                  <a:pt x="20304" y="23766"/>
                  <a:pt x="19822" y="24090"/>
                </a:cubicBezTo>
                <a:cubicBezTo>
                  <a:pt x="19310" y="24436"/>
                  <a:pt x="18790" y="24764"/>
                  <a:pt x="18229" y="25018"/>
                </a:cubicBezTo>
                <a:cubicBezTo>
                  <a:pt x="17397" y="25401"/>
                  <a:pt x="16540" y="25704"/>
                  <a:pt x="15633" y="25879"/>
                </a:cubicBezTo>
                <a:cubicBezTo>
                  <a:pt x="14908" y="26019"/>
                  <a:pt x="14184" y="26121"/>
                  <a:pt x="13444" y="26121"/>
                </a:cubicBezTo>
                <a:cubicBezTo>
                  <a:pt x="13415" y="26121"/>
                  <a:pt x="13386" y="26121"/>
                  <a:pt x="13358" y="26120"/>
                </a:cubicBezTo>
                <a:cubicBezTo>
                  <a:pt x="13208" y="26119"/>
                  <a:pt x="13058" y="26118"/>
                  <a:pt x="12908" y="26118"/>
                </a:cubicBezTo>
                <a:cubicBezTo>
                  <a:pt x="12609" y="26118"/>
                  <a:pt x="12309" y="26120"/>
                  <a:pt x="12010" y="26120"/>
                </a:cubicBezTo>
                <a:cubicBezTo>
                  <a:pt x="11427" y="26116"/>
                  <a:pt x="10849" y="26116"/>
                  <a:pt x="10267" y="26037"/>
                </a:cubicBezTo>
                <a:cubicBezTo>
                  <a:pt x="9768" y="25971"/>
                  <a:pt x="9281" y="25891"/>
                  <a:pt x="8798" y="25767"/>
                </a:cubicBezTo>
                <a:cubicBezTo>
                  <a:pt x="7763" y="25500"/>
                  <a:pt x="6781" y="25109"/>
                  <a:pt x="5853" y="24565"/>
                </a:cubicBezTo>
                <a:cubicBezTo>
                  <a:pt x="5063" y="24099"/>
                  <a:pt x="4339" y="23541"/>
                  <a:pt x="3665" y="22921"/>
                </a:cubicBezTo>
                <a:cubicBezTo>
                  <a:pt x="3420" y="22693"/>
                  <a:pt x="3212" y="22435"/>
                  <a:pt x="2987" y="22189"/>
                </a:cubicBezTo>
                <a:cubicBezTo>
                  <a:pt x="2151" y="21270"/>
                  <a:pt x="1519" y="20218"/>
                  <a:pt x="1032" y="19078"/>
                </a:cubicBezTo>
                <a:cubicBezTo>
                  <a:pt x="550" y="17955"/>
                  <a:pt x="250" y="16786"/>
                  <a:pt x="179" y="15559"/>
                </a:cubicBezTo>
                <a:cubicBezTo>
                  <a:pt x="179" y="15513"/>
                  <a:pt x="171" y="15459"/>
                  <a:pt x="159" y="15413"/>
                </a:cubicBezTo>
                <a:cubicBezTo>
                  <a:pt x="138" y="15326"/>
                  <a:pt x="84" y="15272"/>
                  <a:pt x="1" y="15243"/>
                </a:cubicBezTo>
                <a:lnTo>
                  <a:pt x="1" y="22227"/>
                </a:lnTo>
                <a:cubicBezTo>
                  <a:pt x="105" y="22260"/>
                  <a:pt x="159" y="22339"/>
                  <a:pt x="175" y="22443"/>
                </a:cubicBezTo>
                <a:cubicBezTo>
                  <a:pt x="188" y="22497"/>
                  <a:pt x="192" y="22543"/>
                  <a:pt x="192" y="22593"/>
                </a:cubicBezTo>
                <a:cubicBezTo>
                  <a:pt x="209" y="23192"/>
                  <a:pt x="325" y="23778"/>
                  <a:pt x="466" y="24361"/>
                </a:cubicBezTo>
                <a:cubicBezTo>
                  <a:pt x="650" y="25105"/>
                  <a:pt x="899" y="25829"/>
                  <a:pt x="1240" y="26515"/>
                </a:cubicBezTo>
                <a:cubicBezTo>
                  <a:pt x="1565" y="27160"/>
                  <a:pt x="1893" y="27788"/>
                  <a:pt x="2330" y="28362"/>
                </a:cubicBezTo>
                <a:cubicBezTo>
                  <a:pt x="2713" y="28866"/>
                  <a:pt x="3100" y="29365"/>
                  <a:pt x="3557" y="29802"/>
                </a:cubicBezTo>
                <a:cubicBezTo>
                  <a:pt x="3961" y="30193"/>
                  <a:pt x="4389" y="30567"/>
                  <a:pt x="4847" y="30900"/>
                </a:cubicBezTo>
                <a:cubicBezTo>
                  <a:pt x="5999" y="31740"/>
                  <a:pt x="7264" y="32360"/>
                  <a:pt x="8645" y="32718"/>
                </a:cubicBezTo>
                <a:cubicBezTo>
                  <a:pt x="9160" y="32847"/>
                  <a:pt x="9680" y="32951"/>
                  <a:pt x="10213" y="33025"/>
                </a:cubicBezTo>
                <a:cubicBezTo>
                  <a:pt x="10575" y="33071"/>
                  <a:pt x="10941" y="33096"/>
                  <a:pt x="11303" y="33096"/>
                </a:cubicBezTo>
                <a:lnTo>
                  <a:pt x="13445" y="33096"/>
                </a:lnTo>
                <a:cubicBezTo>
                  <a:pt x="13894" y="33096"/>
                  <a:pt x="14339" y="33075"/>
                  <a:pt x="14789" y="33013"/>
                </a:cubicBezTo>
                <a:cubicBezTo>
                  <a:pt x="15496" y="32909"/>
                  <a:pt x="16190" y="32759"/>
                  <a:pt x="16873" y="32543"/>
                </a:cubicBezTo>
                <a:cubicBezTo>
                  <a:pt x="17713" y="32277"/>
                  <a:pt x="18511" y="31902"/>
                  <a:pt x="19269" y="31445"/>
                </a:cubicBezTo>
                <a:cubicBezTo>
                  <a:pt x="19972" y="31025"/>
                  <a:pt x="20604" y="30513"/>
                  <a:pt x="21215" y="29972"/>
                </a:cubicBezTo>
                <a:cubicBezTo>
                  <a:pt x="21635" y="29594"/>
                  <a:pt x="21993" y="29153"/>
                  <a:pt x="22343" y="28708"/>
                </a:cubicBezTo>
                <a:cubicBezTo>
                  <a:pt x="22858" y="28055"/>
                  <a:pt x="23295" y="27352"/>
                  <a:pt x="23657" y="26599"/>
                </a:cubicBezTo>
                <a:cubicBezTo>
                  <a:pt x="24277" y="25309"/>
                  <a:pt x="24672" y="23961"/>
                  <a:pt x="24751" y="22530"/>
                </a:cubicBezTo>
                <a:cubicBezTo>
                  <a:pt x="24755" y="22464"/>
                  <a:pt x="24755" y="22397"/>
                  <a:pt x="24772" y="22335"/>
                </a:cubicBezTo>
                <a:cubicBezTo>
                  <a:pt x="24838" y="22040"/>
                  <a:pt x="24834" y="21740"/>
                  <a:pt x="24834" y="21441"/>
                </a:cubicBezTo>
                <a:lnTo>
                  <a:pt x="24834" y="18150"/>
                </a:lnTo>
                <a:cubicBezTo>
                  <a:pt x="24834" y="17664"/>
                  <a:pt x="24847" y="17185"/>
                  <a:pt x="24938" y="16707"/>
                </a:cubicBezTo>
                <a:cubicBezTo>
                  <a:pt x="25071" y="15991"/>
                  <a:pt x="25221" y="15272"/>
                  <a:pt x="25483" y="14585"/>
                </a:cubicBezTo>
                <a:cubicBezTo>
                  <a:pt x="25845" y="13620"/>
                  <a:pt x="26315" y="12705"/>
                  <a:pt x="26923" y="11861"/>
                </a:cubicBezTo>
                <a:cubicBezTo>
                  <a:pt x="27314" y="11320"/>
                  <a:pt x="27725" y="10800"/>
                  <a:pt x="28204" y="10334"/>
                </a:cubicBezTo>
                <a:cubicBezTo>
                  <a:pt x="28665" y="9881"/>
                  <a:pt x="29165" y="9477"/>
                  <a:pt x="29693" y="9095"/>
                </a:cubicBezTo>
                <a:cubicBezTo>
                  <a:pt x="30392" y="8604"/>
                  <a:pt x="31145" y="8217"/>
                  <a:pt x="31918" y="7876"/>
                </a:cubicBezTo>
                <a:cubicBezTo>
                  <a:pt x="32655" y="7551"/>
                  <a:pt x="33428" y="7356"/>
                  <a:pt x="34206" y="7194"/>
                </a:cubicBezTo>
                <a:cubicBezTo>
                  <a:pt x="34629" y="7109"/>
                  <a:pt x="35064" y="7048"/>
                  <a:pt x="35503" y="7048"/>
                </a:cubicBezTo>
                <a:cubicBezTo>
                  <a:pt x="35517" y="7048"/>
                  <a:pt x="35531" y="7048"/>
                  <a:pt x="35546" y="7048"/>
                </a:cubicBezTo>
                <a:cubicBezTo>
                  <a:pt x="35866" y="7051"/>
                  <a:pt x="36187" y="7052"/>
                  <a:pt x="36508" y="7052"/>
                </a:cubicBezTo>
                <a:cubicBezTo>
                  <a:pt x="37150" y="7052"/>
                  <a:pt x="37793" y="7048"/>
                  <a:pt x="38437" y="7048"/>
                </a:cubicBezTo>
                <a:cubicBezTo>
                  <a:pt x="38886" y="7048"/>
                  <a:pt x="39331" y="7073"/>
                  <a:pt x="39776" y="7148"/>
                </a:cubicBezTo>
                <a:cubicBezTo>
                  <a:pt x="40878" y="7335"/>
                  <a:pt x="41939" y="7651"/>
                  <a:pt x="42954" y="8134"/>
                </a:cubicBezTo>
                <a:cubicBezTo>
                  <a:pt x="43358" y="8325"/>
                  <a:pt x="43745" y="8550"/>
                  <a:pt x="44127" y="8783"/>
                </a:cubicBezTo>
                <a:cubicBezTo>
                  <a:pt x="44622" y="9090"/>
                  <a:pt x="45092" y="9436"/>
                  <a:pt x="45517" y="9835"/>
                </a:cubicBezTo>
                <a:cubicBezTo>
                  <a:pt x="45916" y="10209"/>
                  <a:pt x="46299" y="10609"/>
                  <a:pt x="46681" y="11000"/>
                </a:cubicBezTo>
                <a:cubicBezTo>
                  <a:pt x="46802" y="11112"/>
                  <a:pt x="46902" y="11249"/>
                  <a:pt x="47006" y="11378"/>
                </a:cubicBezTo>
                <a:cubicBezTo>
                  <a:pt x="47638" y="12194"/>
                  <a:pt x="48171" y="13075"/>
                  <a:pt x="48574" y="14032"/>
                </a:cubicBezTo>
                <a:cubicBezTo>
                  <a:pt x="48840" y="14660"/>
                  <a:pt x="49052" y="15305"/>
                  <a:pt x="49194" y="15975"/>
                </a:cubicBezTo>
                <a:cubicBezTo>
                  <a:pt x="49281" y="16403"/>
                  <a:pt x="49348" y="16823"/>
                  <a:pt x="49406" y="17256"/>
                </a:cubicBezTo>
                <a:cubicBezTo>
                  <a:pt x="49452" y="17639"/>
                  <a:pt x="49473" y="18017"/>
                  <a:pt x="49473" y="18400"/>
                </a:cubicBezTo>
                <a:cubicBezTo>
                  <a:pt x="49473" y="19348"/>
                  <a:pt x="49468" y="20297"/>
                  <a:pt x="49473" y="21241"/>
                </a:cubicBezTo>
                <a:cubicBezTo>
                  <a:pt x="49473" y="21794"/>
                  <a:pt x="49481" y="22339"/>
                  <a:pt x="49552" y="22884"/>
                </a:cubicBezTo>
                <a:cubicBezTo>
                  <a:pt x="49631" y="23462"/>
                  <a:pt x="49722" y="24036"/>
                  <a:pt x="49868" y="24598"/>
                </a:cubicBezTo>
                <a:cubicBezTo>
                  <a:pt x="50259" y="26079"/>
                  <a:pt x="50945" y="27414"/>
                  <a:pt x="51864" y="28637"/>
                </a:cubicBezTo>
                <a:cubicBezTo>
                  <a:pt x="52047" y="28874"/>
                  <a:pt x="52239" y="29103"/>
                  <a:pt x="52443" y="29323"/>
                </a:cubicBezTo>
                <a:cubicBezTo>
                  <a:pt x="52863" y="29768"/>
                  <a:pt x="53299" y="30201"/>
                  <a:pt x="53786" y="30588"/>
                </a:cubicBezTo>
                <a:cubicBezTo>
                  <a:pt x="54331" y="31025"/>
                  <a:pt x="54909" y="31407"/>
                  <a:pt x="55525" y="31740"/>
                </a:cubicBezTo>
                <a:cubicBezTo>
                  <a:pt x="56170" y="32089"/>
                  <a:pt x="56844" y="32377"/>
                  <a:pt x="57542" y="32589"/>
                </a:cubicBezTo>
                <a:cubicBezTo>
                  <a:pt x="57846" y="32676"/>
                  <a:pt x="58146" y="32772"/>
                  <a:pt x="58458" y="32834"/>
                </a:cubicBezTo>
                <a:cubicBezTo>
                  <a:pt x="58832" y="32905"/>
                  <a:pt x="59206" y="32980"/>
                  <a:pt x="59589" y="33025"/>
                </a:cubicBezTo>
                <a:cubicBezTo>
                  <a:pt x="59847" y="33055"/>
                  <a:pt x="60113" y="33096"/>
                  <a:pt x="60379" y="33096"/>
                </a:cubicBezTo>
                <a:lnTo>
                  <a:pt x="63221" y="33096"/>
                </a:lnTo>
                <a:cubicBezTo>
                  <a:pt x="63387" y="33092"/>
                  <a:pt x="63553" y="33088"/>
                  <a:pt x="63720" y="33067"/>
                </a:cubicBezTo>
                <a:cubicBezTo>
                  <a:pt x="64082" y="33013"/>
                  <a:pt x="64443" y="32959"/>
                  <a:pt x="64801" y="32901"/>
                </a:cubicBezTo>
                <a:cubicBezTo>
                  <a:pt x="65400" y="32805"/>
                  <a:pt x="65974" y="32634"/>
                  <a:pt x="66536" y="32431"/>
                </a:cubicBezTo>
                <a:cubicBezTo>
                  <a:pt x="67172" y="32198"/>
                  <a:pt x="67796" y="31923"/>
                  <a:pt x="68387" y="31570"/>
                </a:cubicBezTo>
                <a:cubicBezTo>
                  <a:pt x="69127" y="31120"/>
                  <a:pt x="69847" y="30650"/>
                  <a:pt x="70458" y="30026"/>
                </a:cubicBezTo>
                <a:cubicBezTo>
                  <a:pt x="70666" y="29810"/>
                  <a:pt x="70883" y="29598"/>
                  <a:pt x="71095" y="29390"/>
                </a:cubicBezTo>
                <a:cubicBezTo>
                  <a:pt x="71394" y="29099"/>
                  <a:pt x="71656" y="28778"/>
                  <a:pt x="71894" y="28437"/>
                </a:cubicBezTo>
                <a:cubicBezTo>
                  <a:pt x="72089" y="28167"/>
                  <a:pt x="72280" y="27896"/>
                  <a:pt x="72451" y="27614"/>
                </a:cubicBezTo>
                <a:cubicBezTo>
                  <a:pt x="72651" y="27289"/>
                  <a:pt x="72846" y="26956"/>
                  <a:pt x="73008" y="26615"/>
                </a:cubicBezTo>
                <a:cubicBezTo>
                  <a:pt x="73387" y="25817"/>
                  <a:pt x="73682" y="24993"/>
                  <a:pt x="73865" y="24124"/>
                </a:cubicBezTo>
                <a:cubicBezTo>
                  <a:pt x="74015" y="23404"/>
                  <a:pt x="74136" y="22688"/>
                  <a:pt x="74127" y="21948"/>
                </a:cubicBezTo>
                <a:cubicBezTo>
                  <a:pt x="74111" y="21087"/>
                  <a:pt x="74119" y="20218"/>
                  <a:pt x="74127" y="19357"/>
                </a:cubicBezTo>
                <a:cubicBezTo>
                  <a:pt x="74132" y="18758"/>
                  <a:pt x="74090" y="18159"/>
                  <a:pt x="74202" y="17568"/>
                </a:cubicBezTo>
                <a:cubicBezTo>
                  <a:pt x="74198" y="17235"/>
                  <a:pt x="74252" y="16906"/>
                  <a:pt x="74306" y="16578"/>
                </a:cubicBezTo>
                <a:cubicBezTo>
                  <a:pt x="74402" y="16008"/>
                  <a:pt x="74531" y="15438"/>
                  <a:pt x="74722" y="14889"/>
                </a:cubicBezTo>
                <a:cubicBezTo>
                  <a:pt x="75009" y="14057"/>
                  <a:pt x="75355" y="13246"/>
                  <a:pt x="75841" y="12501"/>
                </a:cubicBezTo>
                <a:cubicBezTo>
                  <a:pt x="76107" y="12098"/>
                  <a:pt x="76374" y="11694"/>
                  <a:pt x="76673" y="11316"/>
                </a:cubicBezTo>
                <a:cubicBezTo>
                  <a:pt x="77010" y="10883"/>
                  <a:pt x="77405" y="10505"/>
                  <a:pt x="77792" y="10114"/>
                </a:cubicBezTo>
                <a:cubicBezTo>
                  <a:pt x="78100" y="9810"/>
                  <a:pt x="78437" y="9531"/>
                  <a:pt x="78786" y="9282"/>
                </a:cubicBezTo>
                <a:cubicBezTo>
                  <a:pt x="79502" y="8774"/>
                  <a:pt x="80246" y="8312"/>
                  <a:pt x="81066" y="7967"/>
                </a:cubicBezTo>
                <a:cubicBezTo>
                  <a:pt x="81885" y="7626"/>
                  <a:pt x="82721" y="7356"/>
                  <a:pt x="83591" y="7198"/>
                </a:cubicBezTo>
                <a:cubicBezTo>
                  <a:pt x="84046" y="7117"/>
                  <a:pt x="84509" y="7056"/>
                  <a:pt x="84980" y="7056"/>
                </a:cubicBezTo>
                <a:cubicBezTo>
                  <a:pt x="84995" y="7056"/>
                  <a:pt x="85011" y="7056"/>
                  <a:pt x="85026" y="7056"/>
                </a:cubicBezTo>
                <a:cubicBezTo>
                  <a:pt x="86091" y="7069"/>
                  <a:pt x="87152" y="7065"/>
                  <a:pt x="88216" y="7069"/>
                </a:cubicBezTo>
                <a:cubicBezTo>
                  <a:pt x="88254" y="7069"/>
                  <a:pt x="88292" y="7068"/>
                  <a:pt x="88329" y="7068"/>
                </a:cubicBezTo>
                <a:cubicBezTo>
                  <a:pt x="88443" y="7068"/>
                  <a:pt x="88557" y="7071"/>
                  <a:pt x="88666" y="7090"/>
                </a:cubicBezTo>
                <a:cubicBezTo>
                  <a:pt x="89123" y="7169"/>
                  <a:pt x="89585" y="7231"/>
                  <a:pt x="90038" y="7343"/>
                </a:cubicBezTo>
                <a:cubicBezTo>
                  <a:pt x="91207" y="7647"/>
                  <a:pt x="92314" y="8075"/>
                  <a:pt x="93337" y="8720"/>
                </a:cubicBezTo>
                <a:cubicBezTo>
                  <a:pt x="94086" y="9190"/>
                  <a:pt x="94793" y="9714"/>
                  <a:pt x="95409" y="10355"/>
                </a:cubicBezTo>
                <a:cubicBezTo>
                  <a:pt x="95521" y="10476"/>
                  <a:pt x="95637" y="10588"/>
                  <a:pt x="95758" y="10708"/>
                </a:cubicBezTo>
                <a:cubicBezTo>
                  <a:pt x="96053" y="11004"/>
                  <a:pt x="96307" y="11328"/>
                  <a:pt x="96553" y="11665"/>
                </a:cubicBezTo>
                <a:cubicBezTo>
                  <a:pt x="97185" y="12543"/>
                  <a:pt x="97726" y="13479"/>
                  <a:pt x="98096" y="14502"/>
                </a:cubicBezTo>
                <a:cubicBezTo>
                  <a:pt x="98449" y="15476"/>
                  <a:pt x="98699" y="16470"/>
                  <a:pt x="98761" y="17510"/>
                </a:cubicBezTo>
                <a:cubicBezTo>
                  <a:pt x="98774" y="17630"/>
                  <a:pt x="98795" y="17743"/>
                  <a:pt x="98803" y="17859"/>
                </a:cubicBezTo>
                <a:cubicBezTo>
                  <a:pt x="98820" y="18017"/>
                  <a:pt x="98836" y="18184"/>
                  <a:pt x="98840" y="18350"/>
                </a:cubicBezTo>
                <a:cubicBezTo>
                  <a:pt x="98845" y="18533"/>
                  <a:pt x="98840" y="18716"/>
                  <a:pt x="98840" y="18899"/>
                </a:cubicBezTo>
                <a:cubicBezTo>
                  <a:pt x="98840" y="19993"/>
                  <a:pt x="98840" y="21091"/>
                  <a:pt x="98845" y="22189"/>
                </a:cubicBezTo>
                <a:cubicBezTo>
                  <a:pt x="98845" y="22422"/>
                  <a:pt x="98845" y="22655"/>
                  <a:pt x="98878" y="22884"/>
                </a:cubicBezTo>
                <a:cubicBezTo>
                  <a:pt x="98965" y="23525"/>
                  <a:pt x="99086" y="24165"/>
                  <a:pt x="99261" y="24789"/>
                </a:cubicBezTo>
                <a:cubicBezTo>
                  <a:pt x="99469" y="25525"/>
                  <a:pt x="99743" y="26241"/>
                  <a:pt x="100105" y="26915"/>
                </a:cubicBezTo>
                <a:cubicBezTo>
                  <a:pt x="100421" y="27518"/>
                  <a:pt x="100791" y="28092"/>
                  <a:pt x="101207" y="28633"/>
                </a:cubicBezTo>
                <a:cubicBezTo>
                  <a:pt x="101357" y="28828"/>
                  <a:pt x="101511" y="29028"/>
                  <a:pt x="101686" y="29203"/>
                </a:cubicBezTo>
                <a:cubicBezTo>
                  <a:pt x="102039" y="29573"/>
                  <a:pt x="102405" y="29931"/>
                  <a:pt x="102776" y="30297"/>
                </a:cubicBezTo>
                <a:cubicBezTo>
                  <a:pt x="102875" y="30388"/>
                  <a:pt x="102975" y="30476"/>
                  <a:pt x="103079" y="30559"/>
                </a:cubicBezTo>
                <a:cubicBezTo>
                  <a:pt x="103924" y="31212"/>
                  <a:pt x="104818" y="31778"/>
                  <a:pt x="105808" y="32193"/>
                </a:cubicBezTo>
                <a:cubicBezTo>
                  <a:pt x="106594" y="32522"/>
                  <a:pt x="107393" y="32784"/>
                  <a:pt x="108237" y="32917"/>
                </a:cubicBezTo>
                <a:cubicBezTo>
                  <a:pt x="108516" y="32963"/>
                  <a:pt x="108795" y="32992"/>
                  <a:pt x="109073" y="33046"/>
                </a:cubicBezTo>
                <a:cubicBezTo>
                  <a:pt x="109306" y="33088"/>
                  <a:pt x="109535" y="33104"/>
                  <a:pt x="109768" y="33104"/>
                </a:cubicBezTo>
                <a:lnTo>
                  <a:pt x="112559" y="33104"/>
                </a:lnTo>
                <a:cubicBezTo>
                  <a:pt x="112713" y="33104"/>
                  <a:pt x="112863" y="33104"/>
                  <a:pt x="113009" y="33084"/>
                </a:cubicBezTo>
                <a:cubicBezTo>
                  <a:pt x="113387" y="33030"/>
                  <a:pt x="113770" y="32971"/>
                  <a:pt x="114140" y="32905"/>
                </a:cubicBezTo>
                <a:cubicBezTo>
                  <a:pt x="115176" y="32718"/>
                  <a:pt x="116170" y="32389"/>
                  <a:pt x="117106" y="31906"/>
                </a:cubicBezTo>
                <a:cubicBezTo>
                  <a:pt x="117106" y="29577"/>
                  <a:pt x="117106" y="27252"/>
                  <a:pt x="117131" y="24956"/>
                </a:cubicBezTo>
                <a:lnTo>
                  <a:pt x="117131" y="24956"/>
                </a:lnTo>
                <a:cubicBezTo>
                  <a:pt x="116919" y="25055"/>
                  <a:pt x="116711" y="25151"/>
                  <a:pt x="116499" y="25247"/>
                </a:cubicBezTo>
                <a:cubicBezTo>
                  <a:pt x="115617" y="25617"/>
                  <a:pt x="114710" y="25879"/>
                  <a:pt x="113766" y="26016"/>
                </a:cubicBezTo>
                <a:cubicBezTo>
                  <a:pt x="113286" y="26083"/>
                  <a:pt x="112802" y="26150"/>
                  <a:pt x="112311" y="26150"/>
                </a:cubicBezTo>
                <a:cubicBezTo>
                  <a:pt x="112283" y="26150"/>
                  <a:pt x="112255" y="26150"/>
                  <a:pt x="112227" y="26149"/>
                </a:cubicBezTo>
                <a:cubicBezTo>
                  <a:pt x="111871" y="26145"/>
                  <a:pt x="111514" y="26143"/>
                  <a:pt x="111157" y="26143"/>
                </a:cubicBezTo>
                <a:cubicBezTo>
                  <a:pt x="110800" y="26143"/>
                  <a:pt x="110442" y="26145"/>
                  <a:pt x="110084" y="26149"/>
                </a:cubicBezTo>
                <a:cubicBezTo>
                  <a:pt x="110053" y="26150"/>
                  <a:pt x="110022" y="26150"/>
                  <a:pt x="109991" y="26150"/>
                </a:cubicBezTo>
                <a:cubicBezTo>
                  <a:pt x="109503" y="26150"/>
                  <a:pt x="109022" y="26090"/>
                  <a:pt x="108549" y="26012"/>
                </a:cubicBezTo>
                <a:cubicBezTo>
                  <a:pt x="107360" y="25817"/>
                  <a:pt x="106224" y="25455"/>
                  <a:pt x="105147" y="24910"/>
                </a:cubicBezTo>
                <a:cubicBezTo>
                  <a:pt x="103670" y="24153"/>
                  <a:pt x="102422" y="23134"/>
                  <a:pt x="101382" y="21852"/>
                </a:cubicBezTo>
                <a:cubicBezTo>
                  <a:pt x="100492" y="20754"/>
                  <a:pt x="99822" y="19535"/>
                  <a:pt x="99398" y="18192"/>
                </a:cubicBezTo>
                <a:cubicBezTo>
                  <a:pt x="99061" y="17139"/>
                  <a:pt x="98861" y="16062"/>
                  <a:pt x="98861" y="14956"/>
                </a:cubicBezTo>
                <a:cubicBezTo>
                  <a:pt x="98861" y="13891"/>
                  <a:pt x="98845" y="12830"/>
                  <a:pt x="98861" y="11765"/>
                </a:cubicBezTo>
                <a:cubicBezTo>
                  <a:pt x="98870" y="11195"/>
                  <a:pt x="98803" y="10634"/>
                  <a:pt x="98745" y="10072"/>
                </a:cubicBezTo>
                <a:cubicBezTo>
                  <a:pt x="98670" y="9332"/>
                  <a:pt x="98487" y="8604"/>
                  <a:pt x="98246" y="7888"/>
                </a:cubicBezTo>
                <a:cubicBezTo>
                  <a:pt x="97842" y="6682"/>
                  <a:pt x="97247" y="5575"/>
                  <a:pt x="96474" y="4560"/>
                </a:cubicBezTo>
                <a:cubicBezTo>
                  <a:pt x="95949" y="3870"/>
                  <a:pt x="95342" y="3250"/>
                  <a:pt x="94681" y="2697"/>
                </a:cubicBezTo>
                <a:cubicBezTo>
                  <a:pt x="93745" y="1906"/>
                  <a:pt x="92705" y="1291"/>
                  <a:pt x="91561" y="850"/>
                </a:cubicBezTo>
                <a:cubicBezTo>
                  <a:pt x="90484" y="434"/>
                  <a:pt x="89381" y="147"/>
                  <a:pt x="88221" y="97"/>
                </a:cubicBezTo>
                <a:cubicBezTo>
                  <a:pt x="88137" y="89"/>
                  <a:pt x="88054" y="85"/>
                  <a:pt x="87971" y="68"/>
                </a:cubicBezTo>
                <a:cubicBezTo>
                  <a:pt x="87730" y="22"/>
                  <a:pt x="87480" y="22"/>
                  <a:pt x="87231" y="22"/>
                </a:cubicBezTo>
                <a:lnTo>
                  <a:pt x="86482" y="22"/>
                </a:lnTo>
                <a:cubicBezTo>
                  <a:pt x="86431" y="23"/>
                  <a:pt x="86380" y="23"/>
                  <a:pt x="86329" y="23"/>
                </a:cubicBezTo>
                <a:cubicBezTo>
                  <a:pt x="86204" y="23"/>
                  <a:pt x="86078" y="22"/>
                  <a:pt x="85953" y="22"/>
                </a:cubicBezTo>
                <a:cubicBezTo>
                  <a:pt x="85580" y="22"/>
                  <a:pt x="85209" y="29"/>
                  <a:pt x="84839" y="89"/>
                </a:cubicBezTo>
                <a:cubicBezTo>
                  <a:pt x="84722" y="105"/>
                  <a:pt x="84602" y="101"/>
                  <a:pt x="84489" y="105"/>
                </a:cubicBezTo>
                <a:cubicBezTo>
                  <a:pt x="84389" y="109"/>
                  <a:pt x="84290" y="109"/>
                  <a:pt x="84194" y="126"/>
                </a:cubicBezTo>
                <a:cubicBezTo>
                  <a:pt x="83287" y="263"/>
                  <a:pt x="82397" y="476"/>
                  <a:pt x="81540" y="804"/>
                </a:cubicBezTo>
                <a:cubicBezTo>
                  <a:pt x="80330" y="1266"/>
                  <a:pt x="79227" y="1906"/>
                  <a:pt x="78250" y="2747"/>
                </a:cubicBezTo>
                <a:cubicBezTo>
                  <a:pt x="77272" y="3583"/>
                  <a:pt x="76436" y="4540"/>
                  <a:pt x="75775" y="5659"/>
                </a:cubicBezTo>
                <a:cubicBezTo>
                  <a:pt x="75043" y="6902"/>
                  <a:pt x="74556" y="8238"/>
                  <a:pt x="74319" y="9664"/>
                </a:cubicBezTo>
                <a:cubicBezTo>
                  <a:pt x="74265" y="9989"/>
                  <a:pt x="74256" y="10322"/>
                  <a:pt x="74211" y="10650"/>
                </a:cubicBezTo>
                <a:cubicBezTo>
                  <a:pt x="74148" y="11099"/>
                  <a:pt x="74148" y="11545"/>
                  <a:pt x="74148" y="11994"/>
                </a:cubicBezTo>
                <a:lnTo>
                  <a:pt x="74148" y="13188"/>
                </a:lnTo>
                <a:cubicBezTo>
                  <a:pt x="74148" y="13853"/>
                  <a:pt x="74148" y="14519"/>
                  <a:pt x="74140" y="15184"/>
                </a:cubicBezTo>
                <a:cubicBezTo>
                  <a:pt x="74140" y="15417"/>
                  <a:pt x="74140" y="15654"/>
                  <a:pt x="74111" y="15883"/>
                </a:cubicBezTo>
                <a:cubicBezTo>
                  <a:pt x="74023" y="16540"/>
                  <a:pt x="73899" y="17198"/>
                  <a:pt x="73716" y="17838"/>
                </a:cubicBezTo>
                <a:cubicBezTo>
                  <a:pt x="73516" y="18525"/>
                  <a:pt x="73258" y="19194"/>
                  <a:pt x="72929" y="19827"/>
                </a:cubicBezTo>
                <a:cubicBezTo>
                  <a:pt x="72530" y="20592"/>
                  <a:pt x="72068" y="21324"/>
                  <a:pt x="71507" y="21986"/>
                </a:cubicBezTo>
                <a:cubicBezTo>
                  <a:pt x="71041" y="22530"/>
                  <a:pt x="70538" y="23042"/>
                  <a:pt x="69988" y="23500"/>
                </a:cubicBezTo>
                <a:cubicBezTo>
                  <a:pt x="69514" y="23895"/>
                  <a:pt x="69011" y="24253"/>
                  <a:pt x="68474" y="24556"/>
                </a:cubicBezTo>
                <a:cubicBezTo>
                  <a:pt x="67954" y="24847"/>
                  <a:pt x="67422" y="25126"/>
                  <a:pt x="66860" y="25338"/>
                </a:cubicBezTo>
                <a:cubicBezTo>
                  <a:pt x="66270" y="25563"/>
                  <a:pt x="65666" y="25750"/>
                  <a:pt x="65047" y="25879"/>
                </a:cubicBezTo>
                <a:cubicBezTo>
                  <a:pt x="64427" y="26012"/>
                  <a:pt x="63803" y="26108"/>
                  <a:pt x="63171" y="26120"/>
                </a:cubicBezTo>
                <a:cubicBezTo>
                  <a:pt x="62866" y="26123"/>
                  <a:pt x="62560" y="26124"/>
                  <a:pt x="62255" y="26124"/>
                </a:cubicBezTo>
                <a:cubicBezTo>
                  <a:pt x="61645" y="26124"/>
                  <a:pt x="61035" y="26120"/>
                  <a:pt x="60425" y="26120"/>
                </a:cubicBezTo>
                <a:cubicBezTo>
                  <a:pt x="60288" y="26120"/>
                  <a:pt x="60155" y="26116"/>
                  <a:pt x="60026" y="26099"/>
                </a:cubicBezTo>
                <a:cubicBezTo>
                  <a:pt x="59660" y="26045"/>
                  <a:pt x="59298" y="25995"/>
                  <a:pt x="58936" y="25937"/>
                </a:cubicBezTo>
                <a:cubicBezTo>
                  <a:pt x="57967" y="25783"/>
                  <a:pt x="57035" y="25476"/>
                  <a:pt x="56141" y="25060"/>
                </a:cubicBezTo>
                <a:cubicBezTo>
                  <a:pt x="54859" y="24461"/>
                  <a:pt x="53728" y="23662"/>
                  <a:pt x="52738" y="22651"/>
                </a:cubicBezTo>
                <a:cubicBezTo>
                  <a:pt x="52497" y="22401"/>
                  <a:pt x="52268" y="22135"/>
                  <a:pt x="52047" y="21865"/>
                </a:cubicBezTo>
                <a:cubicBezTo>
                  <a:pt x="51344" y="20991"/>
                  <a:pt x="50770" y="20047"/>
                  <a:pt x="50342" y="19007"/>
                </a:cubicBezTo>
                <a:cubicBezTo>
                  <a:pt x="49984" y="18138"/>
                  <a:pt x="49730" y="17243"/>
                  <a:pt x="49606" y="16320"/>
                </a:cubicBezTo>
                <a:cubicBezTo>
                  <a:pt x="49535" y="15808"/>
                  <a:pt x="49468" y="15301"/>
                  <a:pt x="49473" y="14781"/>
                </a:cubicBezTo>
                <a:cubicBezTo>
                  <a:pt x="49485" y="13703"/>
                  <a:pt x="49473" y="12622"/>
                  <a:pt x="49473" y="11540"/>
                </a:cubicBezTo>
                <a:cubicBezTo>
                  <a:pt x="49468" y="11104"/>
                  <a:pt x="49452" y="10675"/>
                  <a:pt x="49402" y="10247"/>
                </a:cubicBezTo>
                <a:cubicBezTo>
                  <a:pt x="49319" y="9581"/>
                  <a:pt x="49194" y="8928"/>
                  <a:pt x="49011" y="8292"/>
                </a:cubicBezTo>
                <a:cubicBezTo>
                  <a:pt x="48586" y="6778"/>
                  <a:pt x="47842" y="5434"/>
                  <a:pt x="46860" y="4219"/>
                </a:cubicBezTo>
                <a:cubicBezTo>
                  <a:pt x="46744" y="4074"/>
                  <a:pt x="46611" y="3953"/>
                  <a:pt x="46494" y="3807"/>
                </a:cubicBezTo>
                <a:cubicBezTo>
                  <a:pt x="46099" y="3308"/>
                  <a:pt x="45604" y="2909"/>
                  <a:pt x="45117" y="2514"/>
                </a:cubicBezTo>
                <a:cubicBezTo>
                  <a:pt x="44219" y="1790"/>
                  <a:pt x="43220" y="1224"/>
                  <a:pt x="42143" y="808"/>
                </a:cubicBezTo>
                <a:cubicBezTo>
                  <a:pt x="41082" y="397"/>
                  <a:pt x="39988" y="122"/>
                  <a:pt x="38844" y="76"/>
                </a:cubicBezTo>
                <a:cubicBezTo>
                  <a:pt x="38778" y="76"/>
                  <a:pt x="38711" y="68"/>
                  <a:pt x="38649" y="60"/>
                </a:cubicBezTo>
                <a:cubicBezTo>
                  <a:pt x="38359" y="5"/>
                  <a:pt x="38066" y="1"/>
                  <a:pt x="37772" y="1"/>
                </a:cubicBezTo>
                <a:cubicBezTo>
                  <a:pt x="37733" y="1"/>
                  <a:pt x="37694" y="1"/>
                  <a:pt x="37655" y="1"/>
                </a:cubicBezTo>
                <a:cubicBezTo>
                  <a:pt x="37447" y="1"/>
                  <a:pt x="37237" y="3"/>
                  <a:pt x="37026" y="3"/>
                </a:cubicBezTo>
                <a:cubicBezTo>
                  <a:pt x="36921" y="3"/>
                  <a:pt x="36816" y="3"/>
                  <a:pt x="36710" y="1"/>
                </a:cubicBezTo>
                <a:cubicBezTo>
                  <a:pt x="36670" y="1"/>
                  <a:pt x="36630" y="1"/>
                  <a:pt x="365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8"/>
          <p:cNvSpPr/>
          <p:nvPr/>
        </p:nvSpPr>
        <p:spPr>
          <a:xfrm>
            <a:off x="2032710" y="-265636"/>
            <a:ext cx="2401715" cy="708678"/>
          </a:xfrm>
          <a:custGeom>
            <a:avLst/>
            <a:gdLst/>
            <a:ahLst/>
            <a:cxnLst/>
            <a:rect l="l" t="t" r="r" b="b"/>
            <a:pathLst>
              <a:path w="117114" h="34557" extrusionOk="0">
                <a:moveTo>
                  <a:pt x="35502" y="1"/>
                </a:moveTo>
                <a:cubicBezTo>
                  <a:pt x="35064" y="1"/>
                  <a:pt x="34633" y="62"/>
                  <a:pt x="34210" y="147"/>
                </a:cubicBezTo>
                <a:cubicBezTo>
                  <a:pt x="33428" y="309"/>
                  <a:pt x="32654" y="504"/>
                  <a:pt x="31922" y="829"/>
                </a:cubicBezTo>
                <a:cubicBezTo>
                  <a:pt x="31140" y="1170"/>
                  <a:pt x="30387" y="1549"/>
                  <a:pt x="29697" y="2048"/>
                </a:cubicBezTo>
                <a:cubicBezTo>
                  <a:pt x="29173" y="2430"/>
                  <a:pt x="28665" y="2834"/>
                  <a:pt x="28203" y="3287"/>
                </a:cubicBezTo>
                <a:cubicBezTo>
                  <a:pt x="27725" y="3753"/>
                  <a:pt x="27313" y="4273"/>
                  <a:pt x="26926" y="4814"/>
                </a:cubicBezTo>
                <a:cubicBezTo>
                  <a:pt x="26315" y="5654"/>
                  <a:pt x="25849" y="6573"/>
                  <a:pt x="25483" y="7539"/>
                </a:cubicBezTo>
                <a:cubicBezTo>
                  <a:pt x="25225" y="8225"/>
                  <a:pt x="25075" y="8945"/>
                  <a:pt x="24938" y="9660"/>
                </a:cubicBezTo>
                <a:cubicBezTo>
                  <a:pt x="24851" y="10138"/>
                  <a:pt x="24834" y="10617"/>
                  <a:pt x="24834" y="11103"/>
                </a:cubicBezTo>
                <a:lnTo>
                  <a:pt x="24834" y="14394"/>
                </a:lnTo>
                <a:cubicBezTo>
                  <a:pt x="24834" y="14693"/>
                  <a:pt x="24838" y="14993"/>
                  <a:pt x="24772" y="15288"/>
                </a:cubicBezTo>
                <a:cubicBezTo>
                  <a:pt x="24755" y="15351"/>
                  <a:pt x="24755" y="15417"/>
                  <a:pt x="24751" y="15484"/>
                </a:cubicBezTo>
                <a:cubicBezTo>
                  <a:pt x="24672" y="16919"/>
                  <a:pt x="24277" y="18262"/>
                  <a:pt x="23661" y="19552"/>
                </a:cubicBezTo>
                <a:cubicBezTo>
                  <a:pt x="23295" y="20305"/>
                  <a:pt x="22858" y="21008"/>
                  <a:pt x="22342" y="21661"/>
                </a:cubicBezTo>
                <a:cubicBezTo>
                  <a:pt x="21997" y="22110"/>
                  <a:pt x="21635" y="22547"/>
                  <a:pt x="21215" y="22925"/>
                </a:cubicBezTo>
                <a:cubicBezTo>
                  <a:pt x="20608" y="23466"/>
                  <a:pt x="19971" y="23978"/>
                  <a:pt x="19272" y="24398"/>
                </a:cubicBezTo>
                <a:cubicBezTo>
                  <a:pt x="18511" y="24855"/>
                  <a:pt x="17717" y="25226"/>
                  <a:pt x="16872" y="25496"/>
                </a:cubicBezTo>
                <a:cubicBezTo>
                  <a:pt x="16194" y="25712"/>
                  <a:pt x="15500" y="25862"/>
                  <a:pt x="14788" y="25966"/>
                </a:cubicBezTo>
                <a:cubicBezTo>
                  <a:pt x="14343" y="26029"/>
                  <a:pt x="13894" y="26049"/>
                  <a:pt x="13449" y="26049"/>
                </a:cubicBezTo>
                <a:lnTo>
                  <a:pt x="11306" y="26049"/>
                </a:lnTo>
                <a:cubicBezTo>
                  <a:pt x="10940" y="26049"/>
                  <a:pt x="10579" y="26029"/>
                  <a:pt x="10212" y="25979"/>
                </a:cubicBezTo>
                <a:cubicBezTo>
                  <a:pt x="9684" y="25904"/>
                  <a:pt x="9164" y="25808"/>
                  <a:pt x="8648" y="25671"/>
                </a:cubicBezTo>
                <a:cubicBezTo>
                  <a:pt x="7263" y="25313"/>
                  <a:pt x="6003" y="24689"/>
                  <a:pt x="4846" y="23853"/>
                </a:cubicBezTo>
                <a:cubicBezTo>
                  <a:pt x="4389" y="23520"/>
                  <a:pt x="3969" y="23146"/>
                  <a:pt x="3557" y="22755"/>
                </a:cubicBezTo>
                <a:cubicBezTo>
                  <a:pt x="3099" y="22318"/>
                  <a:pt x="2717" y="21819"/>
                  <a:pt x="2330" y="21316"/>
                </a:cubicBezTo>
                <a:cubicBezTo>
                  <a:pt x="1893" y="20742"/>
                  <a:pt x="1564" y="20109"/>
                  <a:pt x="1244" y="19469"/>
                </a:cubicBezTo>
                <a:cubicBezTo>
                  <a:pt x="895" y="18782"/>
                  <a:pt x="645" y="18059"/>
                  <a:pt x="470" y="17314"/>
                </a:cubicBezTo>
                <a:cubicBezTo>
                  <a:pt x="329" y="16740"/>
                  <a:pt x="208" y="16149"/>
                  <a:pt x="192" y="15546"/>
                </a:cubicBezTo>
                <a:cubicBezTo>
                  <a:pt x="187" y="15496"/>
                  <a:pt x="187" y="15442"/>
                  <a:pt x="179" y="15396"/>
                </a:cubicBezTo>
                <a:cubicBezTo>
                  <a:pt x="163" y="15292"/>
                  <a:pt x="104" y="15213"/>
                  <a:pt x="0" y="15180"/>
                </a:cubicBezTo>
                <a:lnTo>
                  <a:pt x="0" y="23562"/>
                </a:lnTo>
                <a:cubicBezTo>
                  <a:pt x="121" y="23612"/>
                  <a:pt x="187" y="23707"/>
                  <a:pt x="187" y="23832"/>
                </a:cubicBezTo>
                <a:cubicBezTo>
                  <a:pt x="192" y="24165"/>
                  <a:pt x="246" y="24489"/>
                  <a:pt x="291" y="24818"/>
                </a:cubicBezTo>
                <a:cubicBezTo>
                  <a:pt x="458" y="25945"/>
                  <a:pt x="807" y="27019"/>
                  <a:pt x="1294" y="28042"/>
                </a:cubicBezTo>
                <a:cubicBezTo>
                  <a:pt x="1581" y="28645"/>
                  <a:pt x="1951" y="29202"/>
                  <a:pt x="2326" y="29747"/>
                </a:cubicBezTo>
                <a:cubicBezTo>
                  <a:pt x="2592" y="30134"/>
                  <a:pt x="2875" y="30500"/>
                  <a:pt x="3216" y="30825"/>
                </a:cubicBezTo>
                <a:cubicBezTo>
                  <a:pt x="3465" y="31070"/>
                  <a:pt x="3707" y="31320"/>
                  <a:pt x="3956" y="31561"/>
                </a:cubicBezTo>
                <a:cubicBezTo>
                  <a:pt x="4052" y="31657"/>
                  <a:pt x="4143" y="31748"/>
                  <a:pt x="4247" y="31831"/>
                </a:cubicBezTo>
                <a:cubicBezTo>
                  <a:pt x="4984" y="32410"/>
                  <a:pt x="5741" y="32942"/>
                  <a:pt x="6589" y="33346"/>
                </a:cubicBezTo>
                <a:cubicBezTo>
                  <a:pt x="7147" y="33612"/>
                  <a:pt x="7708" y="33857"/>
                  <a:pt x="8303" y="34015"/>
                </a:cubicBezTo>
                <a:cubicBezTo>
                  <a:pt x="9073" y="34219"/>
                  <a:pt x="9842" y="34431"/>
                  <a:pt x="10649" y="34444"/>
                </a:cubicBezTo>
                <a:cubicBezTo>
                  <a:pt x="10749" y="34444"/>
                  <a:pt x="10849" y="34469"/>
                  <a:pt x="10945" y="34481"/>
                </a:cubicBezTo>
                <a:cubicBezTo>
                  <a:pt x="11144" y="34494"/>
                  <a:pt x="11340" y="34523"/>
                  <a:pt x="11539" y="34527"/>
                </a:cubicBezTo>
                <a:cubicBezTo>
                  <a:pt x="11706" y="34528"/>
                  <a:pt x="11872" y="34529"/>
                  <a:pt x="12039" y="34529"/>
                </a:cubicBezTo>
                <a:cubicBezTo>
                  <a:pt x="12371" y="34529"/>
                  <a:pt x="12704" y="34527"/>
                  <a:pt x="13037" y="34527"/>
                </a:cubicBezTo>
                <a:cubicBezTo>
                  <a:pt x="13133" y="34527"/>
                  <a:pt x="13231" y="34528"/>
                  <a:pt x="13328" y="34528"/>
                </a:cubicBezTo>
                <a:cubicBezTo>
                  <a:pt x="13595" y="34528"/>
                  <a:pt x="13864" y="34519"/>
                  <a:pt x="14127" y="34452"/>
                </a:cubicBezTo>
                <a:cubicBezTo>
                  <a:pt x="14189" y="34440"/>
                  <a:pt x="14260" y="34440"/>
                  <a:pt x="14326" y="34440"/>
                </a:cubicBezTo>
                <a:cubicBezTo>
                  <a:pt x="14355" y="34440"/>
                  <a:pt x="14383" y="34441"/>
                  <a:pt x="14411" y="34441"/>
                </a:cubicBezTo>
                <a:cubicBezTo>
                  <a:pt x="14766" y="34441"/>
                  <a:pt x="15119" y="34371"/>
                  <a:pt x="15458" y="34298"/>
                </a:cubicBezTo>
                <a:cubicBezTo>
                  <a:pt x="16257" y="34132"/>
                  <a:pt x="17047" y="33928"/>
                  <a:pt x="17796" y="33595"/>
                </a:cubicBezTo>
                <a:cubicBezTo>
                  <a:pt x="18482" y="33296"/>
                  <a:pt x="19148" y="32946"/>
                  <a:pt x="19759" y="32518"/>
                </a:cubicBezTo>
                <a:cubicBezTo>
                  <a:pt x="20317" y="32131"/>
                  <a:pt x="20861" y="31715"/>
                  <a:pt x="21323" y="31207"/>
                </a:cubicBezTo>
                <a:cubicBezTo>
                  <a:pt x="21440" y="31083"/>
                  <a:pt x="21560" y="30970"/>
                  <a:pt x="21677" y="30854"/>
                </a:cubicBezTo>
                <a:cubicBezTo>
                  <a:pt x="21955" y="30592"/>
                  <a:pt x="22205" y="30305"/>
                  <a:pt x="22425" y="29993"/>
                </a:cubicBezTo>
                <a:cubicBezTo>
                  <a:pt x="23025" y="29148"/>
                  <a:pt x="23586" y="28287"/>
                  <a:pt x="23952" y="27314"/>
                </a:cubicBezTo>
                <a:cubicBezTo>
                  <a:pt x="24227" y="26582"/>
                  <a:pt x="24476" y="25841"/>
                  <a:pt x="24601" y="25068"/>
                </a:cubicBezTo>
                <a:cubicBezTo>
                  <a:pt x="24672" y="24648"/>
                  <a:pt x="24763" y="24219"/>
                  <a:pt x="24742" y="23782"/>
                </a:cubicBezTo>
                <a:cubicBezTo>
                  <a:pt x="24734" y="23670"/>
                  <a:pt x="24747" y="23549"/>
                  <a:pt x="24772" y="23437"/>
                </a:cubicBezTo>
                <a:cubicBezTo>
                  <a:pt x="24826" y="23192"/>
                  <a:pt x="24830" y="22942"/>
                  <a:pt x="24830" y="22692"/>
                </a:cubicBezTo>
                <a:lnTo>
                  <a:pt x="24830" y="19552"/>
                </a:lnTo>
                <a:cubicBezTo>
                  <a:pt x="24830" y="19119"/>
                  <a:pt x="24851" y="18695"/>
                  <a:pt x="24913" y="18262"/>
                </a:cubicBezTo>
                <a:cubicBezTo>
                  <a:pt x="24980" y="17784"/>
                  <a:pt x="25075" y="17310"/>
                  <a:pt x="25204" y="16848"/>
                </a:cubicBezTo>
                <a:cubicBezTo>
                  <a:pt x="25491" y="15833"/>
                  <a:pt x="25874" y="14868"/>
                  <a:pt x="26440" y="13974"/>
                </a:cubicBezTo>
                <a:cubicBezTo>
                  <a:pt x="26914" y="13229"/>
                  <a:pt x="27426" y="12509"/>
                  <a:pt x="28062" y="11898"/>
                </a:cubicBezTo>
                <a:cubicBezTo>
                  <a:pt x="28266" y="11707"/>
                  <a:pt x="28465" y="11503"/>
                  <a:pt x="28665" y="11303"/>
                </a:cubicBezTo>
                <a:cubicBezTo>
                  <a:pt x="28748" y="11220"/>
                  <a:pt x="28832" y="11137"/>
                  <a:pt x="28927" y="11070"/>
                </a:cubicBezTo>
                <a:cubicBezTo>
                  <a:pt x="29414" y="10700"/>
                  <a:pt x="29901" y="10326"/>
                  <a:pt x="30433" y="10014"/>
                </a:cubicBezTo>
                <a:cubicBezTo>
                  <a:pt x="31315" y="9502"/>
                  <a:pt x="32238" y="9090"/>
                  <a:pt x="33220" y="8824"/>
                </a:cubicBezTo>
                <a:cubicBezTo>
                  <a:pt x="33590" y="8720"/>
                  <a:pt x="33960" y="8637"/>
                  <a:pt x="34339" y="8574"/>
                </a:cubicBezTo>
                <a:cubicBezTo>
                  <a:pt x="34634" y="8529"/>
                  <a:pt x="34938" y="8516"/>
                  <a:pt x="35229" y="8462"/>
                </a:cubicBezTo>
                <a:cubicBezTo>
                  <a:pt x="35475" y="8408"/>
                  <a:pt x="35724" y="8400"/>
                  <a:pt x="35974" y="8400"/>
                </a:cubicBezTo>
                <a:lnTo>
                  <a:pt x="38366" y="8400"/>
                </a:lnTo>
                <a:cubicBezTo>
                  <a:pt x="38432" y="8400"/>
                  <a:pt x="38500" y="8396"/>
                  <a:pt x="38567" y="8396"/>
                </a:cubicBezTo>
                <a:cubicBezTo>
                  <a:pt x="38634" y="8396"/>
                  <a:pt x="38701" y="8400"/>
                  <a:pt x="38765" y="8412"/>
                </a:cubicBezTo>
                <a:cubicBezTo>
                  <a:pt x="39156" y="8495"/>
                  <a:pt x="39555" y="8508"/>
                  <a:pt x="39951" y="8574"/>
                </a:cubicBezTo>
                <a:cubicBezTo>
                  <a:pt x="40724" y="8703"/>
                  <a:pt x="41469" y="8928"/>
                  <a:pt x="42201" y="9202"/>
                </a:cubicBezTo>
                <a:cubicBezTo>
                  <a:pt x="42862" y="9448"/>
                  <a:pt x="43470" y="9785"/>
                  <a:pt x="44069" y="10151"/>
                </a:cubicBezTo>
                <a:cubicBezTo>
                  <a:pt x="44639" y="10500"/>
                  <a:pt x="45171" y="10900"/>
                  <a:pt x="45666" y="11341"/>
                </a:cubicBezTo>
                <a:cubicBezTo>
                  <a:pt x="46124" y="11752"/>
                  <a:pt x="46552" y="12189"/>
                  <a:pt x="46935" y="12676"/>
                </a:cubicBezTo>
                <a:cubicBezTo>
                  <a:pt x="47322" y="13175"/>
                  <a:pt x="47684" y="13695"/>
                  <a:pt x="47995" y="14244"/>
                </a:cubicBezTo>
                <a:cubicBezTo>
                  <a:pt x="48624" y="15351"/>
                  <a:pt x="49048" y="16536"/>
                  <a:pt x="49289" y="17788"/>
                </a:cubicBezTo>
                <a:cubicBezTo>
                  <a:pt x="49339" y="18063"/>
                  <a:pt x="49352" y="18350"/>
                  <a:pt x="49401" y="18624"/>
                </a:cubicBezTo>
                <a:cubicBezTo>
                  <a:pt x="49472" y="18969"/>
                  <a:pt x="49476" y="19319"/>
                  <a:pt x="49476" y="19664"/>
                </a:cubicBezTo>
                <a:lnTo>
                  <a:pt x="49476" y="22905"/>
                </a:lnTo>
                <a:cubicBezTo>
                  <a:pt x="49476" y="23321"/>
                  <a:pt x="49456" y="23737"/>
                  <a:pt x="49555" y="24148"/>
                </a:cubicBezTo>
                <a:cubicBezTo>
                  <a:pt x="49564" y="24198"/>
                  <a:pt x="49564" y="24248"/>
                  <a:pt x="49564" y="24298"/>
                </a:cubicBezTo>
                <a:cubicBezTo>
                  <a:pt x="49576" y="24839"/>
                  <a:pt x="49693" y="25359"/>
                  <a:pt x="49834" y="25870"/>
                </a:cubicBezTo>
                <a:cubicBezTo>
                  <a:pt x="50000" y="26494"/>
                  <a:pt x="50213" y="27106"/>
                  <a:pt x="50475" y="27705"/>
                </a:cubicBezTo>
                <a:cubicBezTo>
                  <a:pt x="50637" y="28075"/>
                  <a:pt x="50832" y="28416"/>
                  <a:pt x="51024" y="28766"/>
                </a:cubicBezTo>
                <a:cubicBezTo>
                  <a:pt x="51390" y="29419"/>
                  <a:pt x="51822" y="30034"/>
                  <a:pt x="52334" y="30579"/>
                </a:cubicBezTo>
                <a:cubicBezTo>
                  <a:pt x="52542" y="30800"/>
                  <a:pt x="52700" y="31058"/>
                  <a:pt x="52929" y="31257"/>
                </a:cubicBezTo>
                <a:cubicBezTo>
                  <a:pt x="53158" y="31449"/>
                  <a:pt x="53382" y="31644"/>
                  <a:pt x="53603" y="31844"/>
                </a:cubicBezTo>
                <a:cubicBezTo>
                  <a:pt x="53665" y="31902"/>
                  <a:pt x="53728" y="31952"/>
                  <a:pt x="53798" y="32006"/>
                </a:cubicBezTo>
                <a:cubicBezTo>
                  <a:pt x="54713" y="32717"/>
                  <a:pt x="55695" y="33287"/>
                  <a:pt x="56773" y="33716"/>
                </a:cubicBezTo>
                <a:cubicBezTo>
                  <a:pt x="57813" y="34132"/>
                  <a:pt x="58886" y="34398"/>
                  <a:pt x="60009" y="34452"/>
                </a:cubicBezTo>
                <a:cubicBezTo>
                  <a:pt x="60080" y="34460"/>
                  <a:pt x="60146" y="34460"/>
                  <a:pt x="60209" y="34473"/>
                </a:cubicBezTo>
                <a:cubicBezTo>
                  <a:pt x="60463" y="34538"/>
                  <a:pt x="60723" y="34544"/>
                  <a:pt x="60984" y="34544"/>
                </a:cubicBezTo>
                <a:cubicBezTo>
                  <a:pt x="61039" y="34544"/>
                  <a:pt x="61094" y="34544"/>
                  <a:pt x="61149" y="34544"/>
                </a:cubicBezTo>
                <a:lnTo>
                  <a:pt x="62596" y="34544"/>
                </a:lnTo>
                <a:cubicBezTo>
                  <a:pt x="62875" y="34544"/>
                  <a:pt x="63158" y="34544"/>
                  <a:pt x="63436" y="34481"/>
                </a:cubicBezTo>
                <a:cubicBezTo>
                  <a:pt x="63532" y="34460"/>
                  <a:pt x="63636" y="34452"/>
                  <a:pt x="63732" y="34452"/>
                </a:cubicBezTo>
                <a:cubicBezTo>
                  <a:pt x="63756" y="34453"/>
                  <a:pt x="63781" y="34453"/>
                  <a:pt x="63805" y="34453"/>
                </a:cubicBezTo>
                <a:cubicBezTo>
                  <a:pt x="64186" y="34453"/>
                  <a:pt x="64554" y="34365"/>
                  <a:pt x="64917" y="34298"/>
                </a:cubicBezTo>
                <a:cubicBezTo>
                  <a:pt x="65575" y="34169"/>
                  <a:pt x="66207" y="33969"/>
                  <a:pt x="66827" y="33724"/>
                </a:cubicBezTo>
                <a:cubicBezTo>
                  <a:pt x="67288" y="33545"/>
                  <a:pt x="67763" y="33379"/>
                  <a:pt x="68179" y="33092"/>
                </a:cubicBezTo>
                <a:cubicBezTo>
                  <a:pt x="68245" y="33046"/>
                  <a:pt x="68324" y="33013"/>
                  <a:pt x="68399" y="32971"/>
                </a:cubicBezTo>
                <a:cubicBezTo>
                  <a:pt x="69156" y="32551"/>
                  <a:pt x="69838" y="32027"/>
                  <a:pt x="70479" y="31436"/>
                </a:cubicBezTo>
                <a:cubicBezTo>
                  <a:pt x="70837" y="31112"/>
                  <a:pt x="71165" y="30762"/>
                  <a:pt x="71465" y="30384"/>
                </a:cubicBezTo>
                <a:cubicBezTo>
                  <a:pt x="71652" y="30143"/>
                  <a:pt x="71843" y="29918"/>
                  <a:pt x="72010" y="29668"/>
                </a:cubicBezTo>
                <a:cubicBezTo>
                  <a:pt x="72168" y="29435"/>
                  <a:pt x="72330" y="29202"/>
                  <a:pt x="72480" y="28961"/>
                </a:cubicBezTo>
                <a:cubicBezTo>
                  <a:pt x="72800" y="28454"/>
                  <a:pt x="73066" y="27917"/>
                  <a:pt x="73291" y="27360"/>
                </a:cubicBezTo>
                <a:cubicBezTo>
                  <a:pt x="73474" y="26898"/>
                  <a:pt x="73611" y="26415"/>
                  <a:pt x="73765" y="25941"/>
                </a:cubicBezTo>
                <a:cubicBezTo>
                  <a:pt x="73819" y="25750"/>
                  <a:pt x="73861" y="25558"/>
                  <a:pt x="73898" y="25359"/>
                </a:cubicBezTo>
                <a:cubicBezTo>
                  <a:pt x="73952" y="25080"/>
                  <a:pt x="73977" y="24797"/>
                  <a:pt x="74036" y="24523"/>
                </a:cubicBezTo>
                <a:cubicBezTo>
                  <a:pt x="74102" y="24211"/>
                  <a:pt x="74110" y="23899"/>
                  <a:pt x="74110" y="23583"/>
                </a:cubicBezTo>
                <a:cubicBezTo>
                  <a:pt x="74119" y="22401"/>
                  <a:pt x="74119" y="21220"/>
                  <a:pt x="74119" y="20039"/>
                </a:cubicBezTo>
                <a:cubicBezTo>
                  <a:pt x="74119" y="19706"/>
                  <a:pt x="74106" y="19373"/>
                  <a:pt x="74185" y="19044"/>
                </a:cubicBezTo>
                <a:cubicBezTo>
                  <a:pt x="74206" y="18965"/>
                  <a:pt x="74206" y="18882"/>
                  <a:pt x="74206" y="18799"/>
                </a:cubicBezTo>
                <a:cubicBezTo>
                  <a:pt x="74194" y="18412"/>
                  <a:pt x="74277" y="18038"/>
                  <a:pt x="74352" y="17663"/>
                </a:cubicBezTo>
                <a:cubicBezTo>
                  <a:pt x="74605" y="16378"/>
                  <a:pt x="75088" y="15180"/>
                  <a:pt x="75745" y="14049"/>
                </a:cubicBezTo>
                <a:cubicBezTo>
                  <a:pt x="76224" y="13229"/>
                  <a:pt x="76831" y="12497"/>
                  <a:pt x="77471" y="11798"/>
                </a:cubicBezTo>
                <a:cubicBezTo>
                  <a:pt x="77617" y="11644"/>
                  <a:pt x="77792" y="11507"/>
                  <a:pt x="77954" y="11365"/>
                </a:cubicBezTo>
                <a:cubicBezTo>
                  <a:pt x="78016" y="11311"/>
                  <a:pt x="78083" y="11262"/>
                  <a:pt x="78145" y="11207"/>
                </a:cubicBezTo>
                <a:cubicBezTo>
                  <a:pt x="78486" y="10883"/>
                  <a:pt x="78865" y="10608"/>
                  <a:pt x="79248" y="10355"/>
                </a:cubicBezTo>
                <a:cubicBezTo>
                  <a:pt x="79942" y="9897"/>
                  <a:pt x="80670" y="9494"/>
                  <a:pt x="81452" y="9202"/>
                </a:cubicBezTo>
                <a:cubicBezTo>
                  <a:pt x="81689" y="9119"/>
                  <a:pt x="81918" y="9015"/>
                  <a:pt x="82155" y="8949"/>
                </a:cubicBezTo>
                <a:cubicBezTo>
                  <a:pt x="82887" y="8737"/>
                  <a:pt x="83628" y="8537"/>
                  <a:pt x="84397" y="8491"/>
                </a:cubicBezTo>
                <a:cubicBezTo>
                  <a:pt x="84443" y="8487"/>
                  <a:pt x="84497" y="8474"/>
                  <a:pt x="84543" y="8466"/>
                </a:cubicBezTo>
                <a:cubicBezTo>
                  <a:pt x="84768" y="8408"/>
                  <a:pt x="85001" y="8408"/>
                  <a:pt x="85234" y="8408"/>
                </a:cubicBezTo>
                <a:cubicBezTo>
                  <a:pt x="85664" y="8408"/>
                  <a:pt x="86094" y="8414"/>
                  <a:pt x="86524" y="8414"/>
                </a:cubicBezTo>
                <a:cubicBezTo>
                  <a:pt x="86793" y="8414"/>
                  <a:pt x="87061" y="8412"/>
                  <a:pt x="87330" y="8404"/>
                </a:cubicBezTo>
                <a:cubicBezTo>
                  <a:pt x="87392" y="8402"/>
                  <a:pt x="87454" y="8401"/>
                  <a:pt x="87516" y="8401"/>
                </a:cubicBezTo>
                <a:cubicBezTo>
                  <a:pt x="88019" y="8401"/>
                  <a:pt x="88519" y="8459"/>
                  <a:pt x="89015" y="8533"/>
                </a:cubicBezTo>
                <a:cubicBezTo>
                  <a:pt x="89917" y="8666"/>
                  <a:pt x="90808" y="8890"/>
                  <a:pt x="91652" y="9257"/>
                </a:cubicBezTo>
                <a:cubicBezTo>
                  <a:pt x="91806" y="9323"/>
                  <a:pt x="91952" y="9402"/>
                  <a:pt x="92110" y="9456"/>
                </a:cubicBezTo>
                <a:cubicBezTo>
                  <a:pt x="92734" y="9702"/>
                  <a:pt x="93287" y="10072"/>
                  <a:pt x="93840" y="10442"/>
                </a:cubicBezTo>
                <a:cubicBezTo>
                  <a:pt x="94239" y="10704"/>
                  <a:pt x="94630" y="10991"/>
                  <a:pt x="94967" y="11341"/>
                </a:cubicBezTo>
                <a:cubicBezTo>
                  <a:pt x="95005" y="11378"/>
                  <a:pt x="95042" y="11407"/>
                  <a:pt x="95084" y="11440"/>
                </a:cubicBezTo>
                <a:cubicBezTo>
                  <a:pt x="95367" y="11640"/>
                  <a:pt x="95616" y="11885"/>
                  <a:pt x="95820" y="12172"/>
                </a:cubicBezTo>
                <a:cubicBezTo>
                  <a:pt x="95874" y="12239"/>
                  <a:pt x="95928" y="12297"/>
                  <a:pt x="95987" y="12360"/>
                </a:cubicBezTo>
                <a:cubicBezTo>
                  <a:pt x="96498" y="12892"/>
                  <a:pt x="96906" y="13499"/>
                  <a:pt x="97272" y="14132"/>
                </a:cubicBezTo>
                <a:cubicBezTo>
                  <a:pt x="97734" y="14943"/>
                  <a:pt x="98129" y="15787"/>
                  <a:pt x="98374" y="16690"/>
                </a:cubicBezTo>
                <a:cubicBezTo>
                  <a:pt x="98561" y="17397"/>
                  <a:pt x="98744" y="18104"/>
                  <a:pt x="98765" y="18845"/>
                </a:cubicBezTo>
                <a:cubicBezTo>
                  <a:pt x="98765" y="18928"/>
                  <a:pt x="98769" y="19015"/>
                  <a:pt x="98790" y="19094"/>
                </a:cubicBezTo>
                <a:cubicBezTo>
                  <a:pt x="98853" y="19356"/>
                  <a:pt x="98853" y="19623"/>
                  <a:pt x="98853" y="19889"/>
                </a:cubicBezTo>
                <a:lnTo>
                  <a:pt x="98853" y="22984"/>
                </a:lnTo>
                <a:cubicBezTo>
                  <a:pt x="98853" y="23549"/>
                  <a:pt x="98861" y="24111"/>
                  <a:pt x="98944" y="24672"/>
                </a:cubicBezTo>
                <a:cubicBezTo>
                  <a:pt x="99048" y="25367"/>
                  <a:pt x="99215" y="26041"/>
                  <a:pt x="99435" y="26707"/>
                </a:cubicBezTo>
                <a:cubicBezTo>
                  <a:pt x="99622" y="27276"/>
                  <a:pt x="99868" y="27817"/>
                  <a:pt x="100142" y="28354"/>
                </a:cubicBezTo>
                <a:cubicBezTo>
                  <a:pt x="100454" y="28961"/>
                  <a:pt x="100845" y="29519"/>
                  <a:pt x="101240" y="30076"/>
                </a:cubicBezTo>
                <a:cubicBezTo>
                  <a:pt x="101411" y="30317"/>
                  <a:pt x="101606" y="30546"/>
                  <a:pt x="101810" y="30766"/>
                </a:cubicBezTo>
                <a:cubicBezTo>
                  <a:pt x="102347" y="31353"/>
                  <a:pt x="102950" y="31877"/>
                  <a:pt x="103595" y="32351"/>
                </a:cubicBezTo>
                <a:cubicBezTo>
                  <a:pt x="104119" y="32742"/>
                  <a:pt x="104676" y="33071"/>
                  <a:pt x="105259" y="33354"/>
                </a:cubicBezTo>
                <a:cubicBezTo>
                  <a:pt x="105762" y="33603"/>
                  <a:pt x="106294" y="33811"/>
                  <a:pt x="106835" y="33978"/>
                </a:cubicBezTo>
                <a:cubicBezTo>
                  <a:pt x="107646" y="34236"/>
                  <a:pt x="108462" y="34444"/>
                  <a:pt x="109319" y="34469"/>
                </a:cubicBezTo>
                <a:cubicBezTo>
                  <a:pt x="109402" y="34473"/>
                  <a:pt x="109493" y="34477"/>
                  <a:pt x="109568" y="34498"/>
                </a:cubicBezTo>
                <a:cubicBezTo>
                  <a:pt x="109805" y="34552"/>
                  <a:pt x="110034" y="34556"/>
                  <a:pt x="110267" y="34556"/>
                </a:cubicBezTo>
                <a:lnTo>
                  <a:pt x="111810" y="34556"/>
                </a:lnTo>
                <a:cubicBezTo>
                  <a:pt x="111867" y="34556"/>
                  <a:pt x="111924" y="34556"/>
                  <a:pt x="111981" y="34556"/>
                </a:cubicBezTo>
                <a:cubicBezTo>
                  <a:pt x="112237" y="34556"/>
                  <a:pt x="112495" y="34551"/>
                  <a:pt x="112750" y="34489"/>
                </a:cubicBezTo>
                <a:cubicBezTo>
                  <a:pt x="112846" y="34464"/>
                  <a:pt x="112950" y="34464"/>
                  <a:pt x="113046" y="34464"/>
                </a:cubicBezTo>
                <a:cubicBezTo>
                  <a:pt x="113065" y="34465"/>
                  <a:pt x="113085" y="34465"/>
                  <a:pt x="113105" y="34465"/>
                </a:cubicBezTo>
                <a:cubicBezTo>
                  <a:pt x="113408" y="34465"/>
                  <a:pt x="113697" y="34407"/>
                  <a:pt x="113990" y="34360"/>
                </a:cubicBezTo>
                <a:cubicBezTo>
                  <a:pt x="114959" y="34194"/>
                  <a:pt x="115891" y="33890"/>
                  <a:pt x="116785" y="33483"/>
                </a:cubicBezTo>
                <a:cubicBezTo>
                  <a:pt x="116889" y="33433"/>
                  <a:pt x="117006" y="33404"/>
                  <a:pt x="117114" y="33362"/>
                </a:cubicBezTo>
                <a:cubicBezTo>
                  <a:pt x="117114" y="30534"/>
                  <a:pt x="117114" y="27705"/>
                  <a:pt x="117110" y="24860"/>
                </a:cubicBezTo>
                <a:cubicBezTo>
                  <a:pt x="116174" y="25342"/>
                  <a:pt x="115180" y="25667"/>
                  <a:pt x="114144" y="25858"/>
                </a:cubicBezTo>
                <a:cubicBezTo>
                  <a:pt x="113765" y="25925"/>
                  <a:pt x="113391" y="25983"/>
                  <a:pt x="113012" y="26037"/>
                </a:cubicBezTo>
                <a:cubicBezTo>
                  <a:pt x="112867" y="26054"/>
                  <a:pt x="112713" y="26054"/>
                  <a:pt x="112563" y="26054"/>
                </a:cubicBezTo>
                <a:lnTo>
                  <a:pt x="109772" y="26054"/>
                </a:lnTo>
                <a:cubicBezTo>
                  <a:pt x="109539" y="26054"/>
                  <a:pt x="109302" y="26041"/>
                  <a:pt x="109073" y="25999"/>
                </a:cubicBezTo>
                <a:cubicBezTo>
                  <a:pt x="108799" y="25945"/>
                  <a:pt x="108520" y="25908"/>
                  <a:pt x="108237" y="25866"/>
                </a:cubicBezTo>
                <a:cubicBezTo>
                  <a:pt x="107397" y="25737"/>
                  <a:pt x="106594" y="25471"/>
                  <a:pt x="105808" y="25147"/>
                </a:cubicBezTo>
                <a:cubicBezTo>
                  <a:pt x="104822" y="24735"/>
                  <a:pt x="103928" y="24165"/>
                  <a:pt x="103079" y="23512"/>
                </a:cubicBezTo>
                <a:cubicBezTo>
                  <a:pt x="102971" y="23429"/>
                  <a:pt x="102871" y="23341"/>
                  <a:pt x="102779" y="23246"/>
                </a:cubicBezTo>
                <a:cubicBezTo>
                  <a:pt x="102413" y="22888"/>
                  <a:pt x="102043" y="22526"/>
                  <a:pt x="101685" y="22156"/>
                </a:cubicBezTo>
                <a:cubicBezTo>
                  <a:pt x="101515" y="21981"/>
                  <a:pt x="101357" y="21781"/>
                  <a:pt x="101207" y="21582"/>
                </a:cubicBezTo>
                <a:cubicBezTo>
                  <a:pt x="100791" y="21045"/>
                  <a:pt x="100421" y="20471"/>
                  <a:pt x="100105" y="19868"/>
                </a:cubicBezTo>
                <a:cubicBezTo>
                  <a:pt x="99747" y="19190"/>
                  <a:pt x="99472" y="18479"/>
                  <a:pt x="99264" y="17742"/>
                </a:cubicBezTo>
                <a:cubicBezTo>
                  <a:pt x="99086" y="17118"/>
                  <a:pt x="98965" y="16482"/>
                  <a:pt x="98878" y="15837"/>
                </a:cubicBezTo>
                <a:cubicBezTo>
                  <a:pt x="98848" y="15608"/>
                  <a:pt x="98848" y="15375"/>
                  <a:pt x="98848" y="15143"/>
                </a:cubicBezTo>
                <a:cubicBezTo>
                  <a:pt x="98840" y="14044"/>
                  <a:pt x="98840" y="12946"/>
                  <a:pt x="98840" y="11852"/>
                </a:cubicBezTo>
                <a:cubicBezTo>
                  <a:pt x="98840" y="11669"/>
                  <a:pt x="98848" y="11486"/>
                  <a:pt x="98840" y="11303"/>
                </a:cubicBezTo>
                <a:cubicBezTo>
                  <a:pt x="98836" y="11141"/>
                  <a:pt x="98819" y="10979"/>
                  <a:pt x="98807" y="10812"/>
                </a:cubicBezTo>
                <a:cubicBezTo>
                  <a:pt x="98794" y="10692"/>
                  <a:pt x="98769" y="10575"/>
                  <a:pt x="98765" y="10463"/>
                </a:cubicBezTo>
                <a:cubicBezTo>
                  <a:pt x="98703" y="9423"/>
                  <a:pt x="98453" y="8429"/>
                  <a:pt x="98100" y="7455"/>
                </a:cubicBezTo>
                <a:cubicBezTo>
                  <a:pt x="97729" y="6428"/>
                  <a:pt x="97189" y="5496"/>
                  <a:pt x="96552" y="4618"/>
                </a:cubicBezTo>
                <a:cubicBezTo>
                  <a:pt x="96315" y="4277"/>
                  <a:pt x="96053" y="3957"/>
                  <a:pt x="95758" y="3662"/>
                </a:cubicBezTo>
                <a:cubicBezTo>
                  <a:pt x="95645" y="3545"/>
                  <a:pt x="95525" y="3429"/>
                  <a:pt x="95408" y="3308"/>
                </a:cubicBezTo>
                <a:cubicBezTo>
                  <a:pt x="94797" y="2668"/>
                  <a:pt x="94090" y="2143"/>
                  <a:pt x="93341" y="1673"/>
                </a:cubicBezTo>
                <a:cubicBezTo>
                  <a:pt x="92318" y="1029"/>
                  <a:pt x="91203" y="592"/>
                  <a:pt x="90038" y="296"/>
                </a:cubicBezTo>
                <a:cubicBezTo>
                  <a:pt x="89585" y="176"/>
                  <a:pt x="89123" y="122"/>
                  <a:pt x="88665" y="43"/>
                </a:cubicBezTo>
                <a:cubicBezTo>
                  <a:pt x="88556" y="24"/>
                  <a:pt x="88445" y="22"/>
                  <a:pt x="88333" y="22"/>
                </a:cubicBezTo>
                <a:cubicBezTo>
                  <a:pt x="88295" y="22"/>
                  <a:pt x="88258" y="22"/>
                  <a:pt x="88220" y="22"/>
                </a:cubicBezTo>
                <a:cubicBezTo>
                  <a:pt x="87151" y="18"/>
                  <a:pt x="86091" y="22"/>
                  <a:pt x="85026" y="9"/>
                </a:cubicBezTo>
                <a:cubicBezTo>
                  <a:pt x="85010" y="9"/>
                  <a:pt x="84995" y="9"/>
                  <a:pt x="84980" y="9"/>
                </a:cubicBezTo>
                <a:cubicBezTo>
                  <a:pt x="84513" y="9"/>
                  <a:pt x="84050" y="70"/>
                  <a:pt x="83590" y="151"/>
                </a:cubicBezTo>
                <a:cubicBezTo>
                  <a:pt x="82721" y="309"/>
                  <a:pt x="81885" y="583"/>
                  <a:pt x="81070" y="920"/>
                </a:cubicBezTo>
                <a:cubicBezTo>
                  <a:pt x="80246" y="1257"/>
                  <a:pt x="79506" y="1723"/>
                  <a:pt x="78786" y="2235"/>
                </a:cubicBezTo>
                <a:cubicBezTo>
                  <a:pt x="78432" y="2484"/>
                  <a:pt x="78095" y="2755"/>
                  <a:pt x="77792" y="3067"/>
                </a:cubicBezTo>
                <a:cubicBezTo>
                  <a:pt x="77413" y="3458"/>
                  <a:pt x="77018" y="3836"/>
                  <a:pt x="76677" y="4269"/>
                </a:cubicBezTo>
                <a:cubicBezTo>
                  <a:pt x="76373" y="4648"/>
                  <a:pt x="76107" y="5055"/>
                  <a:pt x="75845" y="5455"/>
                </a:cubicBezTo>
                <a:cubicBezTo>
                  <a:pt x="75358" y="6199"/>
                  <a:pt x="75017" y="7010"/>
                  <a:pt x="74726" y="7842"/>
                </a:cubicBezTo>
                <a:cubicBezTo>
                  <a:pt x="74539" y="8387"/>
                  <a:pt x="74410" y="8953"/>
                  <a:pt x="74310" y="9531"/>
                </a:cubicBezTo>
                <a:cubicBezTo>
                  <a:pt x="74256" y="9860"/>
                  <a:pt x="74206" y="10188"/>
                  <a:pt x="74206" y="10521"/>
                </a:cubicBezTo>
                <a:cubicBezTo>
                  <a:pt x="74090" y="11112"/>
                  <a:pt x="74131" y="11711"/>
                  <a:pt x="74127" y="12310"/>
                </a:cubicBezTo>
                <a:cubicBezTo>
                  <a:pt x="74123" y="13175"/>
                  <a:pt x="74110" y="14040"/>
                  <a:pt x="74127" y="14901"/>
                </a:cubicBezTo>
                <a:cubicBezTo>
                  <a:pt x="74140" y="15642"/>
                  <a:pt x="74019" y="16357"/>
                  <a:pt x="73869" y="17077"/>
                </a:cubicBezTo>
                <a:cubicBezTo>
                  <a:pt x="73686" y="17938"/>
                  <a:pt x="73391" y="18770"/>
                  <a:pt x="73008" y="19564"/>
                </a:cubicBezTo>
                <a:cubicBezTo>
                  <a:pt x="72850" y="19910"/>
                  <a:pt x="72650" y="20238"/>
                  <a:pt x="72455" y="20567"/>
                </a:cubicBezTo>
                <a:cubicBezTo>
                  <a:pt x="72276" y="20846"/>
                  <a:pt x="72089" y="21120"/>
                  <a:pt x="71897" y="21390"/>
                </a:cubicBezTo>
                <a:cubicBezTo>
                  <a:pt x="71656" y="21732"/>
                  <a:pt x="71394" y="22052"/>
                  <a:pt x="71095" y="22343"/>
                </a:cubicBezTo>
                <a:cubicBezTo>
                  <a:pt x="70882" y="22551"/>
                  <a:pt x="70670" y="22763"/>
                  <a:pt x="70462" y="22979"/>
                </a:cubicBezTo>
                <a:cubicBezTo>
                  <a:pt x="69847" y="23603"/>
                  <a:pt x="69131" y="24073"/>
                  <a:pt x="68387" y="24523"/>
                </a:cubicBezTo>
                <a:cubicBezTo>
                  <a:pt x="67800" y="24876"/>
                  <a:pt x="67176" y="25151"/>
                  <a:pt x="66536" y="25384"/>
                </a:cubicBezTo>
                <a:cubicBezTo>
                  <a:pt x="65970" y="25588"/>
                  <a:pt x="65396" y="25758"/>
                  <a:pt x="64805" y="25854"/>
                </a:cubicBezTo>
                <a:cubicBezTo>
                  <a:pt x="64447" y="25912"/>
                  <a:pt x="64085" y="25974"/>
                  <a:pt x="63724" y="26020"/>
                </a:cubicBezTo>
                <a:cubicBezTo>
                  <a:pt x="63557" y="26045"/>
                  <a:pt x="63391" y="26049"/>
                  <a:pt x="63224" y="26049"/>
                </a:cubicBezTo>
                <a:lnTo>
                  <a:pt x="60379" y="26049"/>
                </a:lnTo>
                <a:cubicBezTo>
                  <a:pt x="60113" y="26049"/>
                  <a:pt x="59855" y="26008"/>
                  <a:pt x="59589" y="25979"/>
                </a:cubicBezTo>
                <a:cubicBezTo>
                  <a:pt x="59210" y="25933"/>
                  <a:pt x="58836" y="25858"/>
                  <a:pt x="58461" y="25787"/>
                </a:cubicBezTo>
                <a:cubicBezTo>
                  <a:pt x="58149" y="25729"/>
                  <a:pt x="57846" y="25633"/>
                  <a:pt x="57546" y="25542"/>
                </a:cubicBezTo>
                <a:cubicBezTo>
                  <a:pt x="56843" y="25330"/>
                  <a:pt x="56174" y="25043"/>
                  <a:pt x="55529" y="24693"/>
                </a:cubicBezTo>
                <a:cubicBezTo>
                  <a:pt x="54913" y="24360"/>
                  <a:pt x="54339" y="23978"/>
                  <a:pt x="53786" y="23541"/>
                </a:cubicBezTo>
                <a:cubicBezTo>
                  <a:pt x="53303" y="23154"/>
                  <a:pt x="52867" y="22722"/>
                  <a:pt x="52446" y="22276"/>
                </a:cubicBezTo>
                <a:cubicBezTo>
                  <a:pt x="52238" y="22056"/>
                  <a:pt x="52051" y="21827"/>
                  <a:pt x="51868" y="21590"/>
                </a:cubicBezTo>
                <a:cubicBezTo>
                  <a:pt x="50949" y="20367"/>
                  <a:pt x="50263" y="19032"/>
                  <a:pt x="49872" y="17551"/>
                </a:cubicBezTo>
                <a:cubicBezTo>
                  <a:pt x="49722" y="16989"/>
                  <a:pt x="49630" y="16415"/>
                  <a:pt x="49555" y="15837"/>
                </a:cubicBezTo>
                <a:cubicBezTo>
                  <a:pt x="49481" y="15288"/>
                  <a:pt x="49481" y="14743"/>
                  <a:pt x="49476" y="14194"/>
                </a:cubicBezTo>
                <a:cubicBezTo>
                  <a:pt x="49472" y="13246"/>
                  <a:pt x="49476" y="12297"/>
                  <a:pt x="49476" y="11353"/>
                </a:cubicBezTo>
                <a:cubicBezTo>
                  <a:pt x="49476" y="10966"/>
                  <a:pt x="49456" y="10588"/>
                  <a:pt x="49410" y="10209"/>
                </a:cubicBezTo>
                <a:cubicBezTo>
                  <a:pt x="49352" y="9776"/>
                  <a:pt x="49285" y="9348"/>
                  <a:pt x="49194" y="8928"/>
                </a:cubicBezTo>
                <a:cubicBezTo>
                  <a:pt x="49056" y="8258"/>
                  <a:pt x="48840" y="7613"/>
                  <a:pt x="48578" y="6985"/>
                </a:cubicBezTo>
                <a:cubicBezTo>
                  <a:pt x="48170" y="6029"/>
                  <a:pt x="47642" y="5147"/>
                  <a:pt x="47005" y="4331"/>
                </a:cubicBezTo>
                <a:cubicBezTo>
                  <a:pt x="46901" y="4202"/>
                  <a:pt x="46797" y="4073"/>
                  <a:pt x="46685" y="3953"/>
                </a:cubicBezTo>
                <a:cubicBezTo>
                  <a:pt x="46298" y="3558"/>
                  <a:pt x="45920" y="3163"/>
                  <a:pt x="45520" y="2788"/>
                </a:cubicBezTo>
                <a:cubicBezTo>
                  <a:pt x="45096" y="2389"/>
                  <a:pt x="44630" y="2044"/>
                  <a:pt x="44131" y="1736"/>
                </a:cubicBezTo>
                <a:cubicBezTo>
                  <a:pt x="43753" y="1503"/>
                  <a:pt x="43362" y="1278"/>
                  <a:pt x="42954" y="1087"/>
                </a:cubicBezTo>
                <a:cubicBezTo>
                  <a:pt x="41947" y="604"/>
                  <a:pt x="40886" y="280"/>
                  <a:pt x="39780" y="101"/>
                </a:cubicBezTo>
                <a:cubicBezTo>
                  <a:pt x="39331" y="26"/>
                  <a:pt x="38886" y="1"/>
                  <a:pt x="38436" y="1"/>
                </a:cubicBezTo>
                <a:cubicBezTo>
                  <a:pt x="37796" y="1"/>
                  <a:pt x="37151" y="3"/>
                  <a:pt x="36508" y="3"/>
                </a:cubicBezTo>
                <a:cubicBezTo>
                  <a:pt x="36187" y="3"/>
                  <a:pt x="35866" y="3"/>
                  <a:pt x="35545" y="1"/>
                </a:cubicBezTo>
                <a:cubicBezTo>
                  <a:pt x="35531" y="1"/>
                  <a:pt x="35517" y="1"/>
                  <a:pt x="3550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8"/>
          <p:cNvSpPr/>
          <p:nvPr/>
        </p:nvSpPr>
        <p:spPr>
          <a:xfrm>
            <a:off x="2032874" y="-409725"/>
            <a:ext cx="2402064" cy="678901"/>
          </a:xfrm>
          <a:custGeom>
            <a:avLst/>
            <a:gdLst/>
            <a:ahLst/>
            <a:cxnLst/>
            <a:rect l="l" t="t" r="r" b="b"/>
            <a:pathLst>
              <a:path w="117131" h="33105" extrusionOk="0">
                <a:moveTo>
                  <a:pt x="36591" y="1"/>
                </a:moveTo>
                <a:cubicBezTo>
                  <a:pt x="35882" y="1"/>
                  <a:pt x="35178" y="70"/>
                  <a:pt x="34477" y="172"/>
                </a:cubicBezTo>
                <a:cubicBezTo>
                  <a:pt x="32958" y="401"/>
                  <a:pt x="31552" y="933"/>
                  <a:pt x="30250" y="1740"/>
                </a:cubicBezTo>
                <a:cubicBezTo>
                  <a:pt x="29019" y="2497"/>
                  <a:pt x="27967" y="3454"/>
                  <a:pt x="27101" y="4614"/>
                </a:cubicBezTo>
                <a:cubicBezTo>
                  <a:pt x="26382" y="5567"/>
                  <a:pt x="25833" y="6607"/>
                  <a:pt x="25437" y="7722"/>
                </a:cubicBezTo>
                <a:cubicBezTo>
                  <a:pt x="25042" y="8841"/>
                  <a:pt x="24818" y="10001"/>
                  <a:pt x="24818" y="11191"/>
                </a:cubicBezTo>
                <a:lnTo>
                  <a:pt x="24818" y="14036"/>
                </a:lnTo>
                <a:cubicBezTo>
                  <a:pt x="24814" y="14515"/>
                  <a:pt x="24834" y="14997"/>
                  <a:pt x="24751" y="15476"/>
                </a:cubicBezTo>
                <a:cubicBezTo>
                  <a:pt x="24734" y="15571"/>
                  <a:pt x="24739" y="15675"/>
                  <a:pt x="24734" y="15771"/>
                </a:cubicBezTo>
                <a:cubicBezTo>
                  <a:pt x="24722" y="15887"/>
                  <a:pt x="24722" y="16008"/>
                  <a:pt x="24701" y="16120"/>
                </a:cubicBezTo>
                <a:cubicBezTo>
                  <a:pt x="24610" y="16678"/>
                  <a:pt x="24506" y="17235"/>
                  <a:pt x="24356" y="17780"/>
                </a:cubicBezTo>
                <a:cubicBezTo>
                  <a:pt x="24086" y="18737"/>
                  <a:pt x="23690" y="19627"/>
                  <a:pt x="23195" y="20480"/>
                </a:cubicBezTo>
                <a:cubicBezTo>
                  <a:pt x="22734" y="21291"/>
                  <a:pt x="22143" y="22010"/>
                  <a:pt x="21507" y="22693"/>
                </a:cubicBezTo>
                <a:cubicBezTo>
                  <a:pt x="21403" y="22801"/>
                  <a:pt x="21299" y="22905"/>
                  <a:pt x="21182" y="23005"/>
                </a:cubicBezTo>
                <a:cubicBezTo>
                  <a:pt x="20745" y="23383"/>
                  <a:pt x="20304" y="23766"/>
                  <a:pt x="19822" y="24090"/>
                </a:cubicBezTo>
                <a:cubicBezTo>
                  <a:pt x="19310" y="24436"/>
                  <a:pt x="18790" y="24764"/>
                  <a:pt x="18229" y="25018"/>
                </a:cubicBezTo>
                <a:cubicBezTo>
                  <a:pt x="17397" y="25401"/>
                  <a:pt x="16540" y="25704"/>
                  <a:pt x="15633" y="25879"/>
                </a:cubicBezTo>
                <a:cubicBezTo>
                  <a:pt x="14908" y="26019"/>
                  <a:pt x="14184" y="26121"/>
                  <a:pt x="13444" y="26121"/>
                </a:cubicBezTo>
                <a:cubicBezTo>
                  <a:pt x="13415" y="26121"/>
                  <a:pt x="13386" y="26121"/>
                  <a:pt x="13358" y="26120"/>
                </a:cubicBezTo>
                <a:cubicBezTo>
                  <a:pt x="13208" y="26119"/>
                  <a:pt x="13058" y="26118"/>
                  <a:pt x="12908" y="26118"/>
                </a:cubicBezTo>
                <a:cubicBezTo>
                  <a:pt x="12609" y="26118"/>
                  <a:pt x="12309" y="26120"/>
                  <a:pt x="12010" y="26120"/>
                </a:cubicBezTo>
                <a:cubicBezTo>
                  <a:pt x="11427" y="26116"/>
                  <a:pt x="10849" y="26116"/>
                  <a:pt x="10267" y="26037"/>
                </a:cubicBezTo>
                <a:cubicBezTo>
                  <a:pt x="9768" y="25971"/>
                  <a:pt x="9281" y="25891"/>
                  <a:pt x="8798" y="25767"/>
                </a:cubicBezTo>
                <a:cubicBezTo>
                  <a:pt x="7763" y="25500"/>
                  <a:pt x="6781" y="25109"/>
                  <a:pt x="5853" y="24565"/>
                </a:cubicBezTo>
                <a:cubicBezTo>
                  <a:pt x="5063" y="24099"/>
                  <a:pt x="4339" y="23541"/>
                  <a:pt x="3665" y="22921"/>
                </a:cubicBezTo>
                <a:cubicBezTo>
                  <a:pt x="3420" y="22693"/>
                  <a:pt x="3212" y="22435"/>
                  <a:pt x="2987" y="22189"/>
                </a:cubicBezTo>
                <a:cubicBezTo>
                  <a:pt x="2151" y="21270"/>
                  <a:pt x="1519" y="20218"/>
                  <a:pt x="1032" y="19078"/>
                </a:cubicBezTo>
                <a:cubicBezTo>
                  <a:pt x="550" y="17955"/>
                  <a:pt x="250" y="16786"/>
                  <a:pt x="179" y="15559"/>
                </a:cubicBezTo>
                <a:cubicBezTo>
                  <a:pt x="179" y="15513"/>
                  <a:pt x="171" y="15459"/>
                  <a:pt x="159" y="15413"/>
                </a:cubicBezTo>
                <a:cubicBezTo>
                  <a:pt x="138" y="15326"/>
                  <a:pt x="84" y="15272"/>
                  <a:pt x="1" y="15243"/>
                </a:cubicBezTo>
                <a:lnTo>
                  <a:pt x="1" y="22227"/>
                </a:lnTo>
                <a:cubicBezTo>
                  <a:pt x="105" y="22260"/>
                  <a:pt x="159" y="22339"/>
                  <a:pt x="175" y="22443"/>
                </a:cubicBezTo>
                <a:cubicBezTo>
                  <a:pt x="188" y="22497"/>
                  <a:pt x="192" y="22543"/>
                  <a:pt x="192" y="22593"/>
                </a:cubicBezTo>
                <a:cubicBezTo>
                  <a:pt x="209" y="23192"/>
                  <a:pt x="325" y="23778"/>
                  <a:pt x="466" y="24361"/>
                </a:cubicBezTo>
                <a:cubicBezTo>
                  <a:pt x="650" y="25105"/>
                  <a:pt x="899" y="25829"/>
                  <a:pt x="1240" y="26515"/>
                </a:cubicBezTo>
                <a:cubicBezTo>
                  <a:pt x="1565" y="27160"/>
                  <a:pt x="1893" y="27788"/>
                  <a:pt x="2330" y="28362"/>
                </a:cubicBezTo>
                <a:cubicBezTo>
                  <a:pt x="2713" y="28866"/>
                  <a:pt x="3100" y="29365"/>
                  <a:pt x="3557" y="29802"/>
                </a:cubicBezTo>
                <a:cubicBezTo>
                  <a:pt x="3961" y="30193"/>
                  <a:pt x="4389" y="30567"/>
                  <a:pt x="4847" y="30900"/>
                </a:cubicBezTo>
                <a:cubicBezTo>
                  <a:pt x="5999" y="31740"/>
                  <a:pt x="7264" y="32360"/>
                  <a:pt x="8645" y="32718"/>
                </a:cubicBezTo>
                <a:cubicBezTo>
                  <a:pt x="9160" y="32847"/>
                  <a:pt x="9680" y="32951"/>
                  <a:pt x="10213" y="33025"/>
                </a:cubicBezTo>
                <a:cubicBezTo>
                  <a:pt x="10575" y="33071"/>
                  <a:pt x="10941" y="33096"/>
                  <a:pt x="11303" y="33096"/>
                </a:cubicBezTo>
                <a:lnTo>
                  <a:pt x="13445" y="33096"/>
                </a:lnTo>
                <a:cubicBezTo>
                  <a:pt x="13894" y="33096"/>
                  <a:pt x="14339" y="33075"/>
                  <a:pt x="14789" y="33013"/>
                </a:cubicBezTo>
                <a:cubicBezTo>
                  <a:pt x="15496" y="32909"/>
                  <a:pt x="16190" y="32759"/>
                  <a:pt x="16873" y="32543"/>
                </a:cubicBezTo>
                <a:cubicBezTo>
                  <a:pt x="17713" y="32277"/>
                  <a:pt x="18511" y="31902"/>
                  <a:pt x="19269" y="31445"/>
                </a:cubicBezTo>
                <a:cubicBezTo>
                  <a:pt x="19972" y="31025"/>
                  <a:pt x="20604" y="30513"/>
                  <a:pt x="21215" y="29972"/>
                </a:cubicBezTo>
                <a:cubicBezTo>
                  <a:pt x="21635" y="29594"/>
                  <a:pt x="21993" y="29153"/>
                  <a:pt x="22343" y="28708"/>
                </a:cubicBezTo>
                <a:cubicBezTo>
                  <a:pt x="22858" y="28055"/>
                  <a:pt x="23295" y="27352"/>
                  <a:pt x="23657" y="26599"/>
                </a:cubicBezTo>
                <a:cubicBezTo>
                  <a:pt x="24277" y="25309"/>
                  <a:pt x="24672" y="23961"/>
                  <a:pt x="24751" y="22530"/>
                </a:cubicBezTo>
                <a:cubicBezTo>
                  <a:pt x="24755" y="22464"/>
                  <a:pt x="24755" y="22397"/>
                  <a:pt x="24772" y="22335"/>
                </a:cubicBezTo>
                <a:cubicBezTo>
                  <a:pt x="24838" y="22040"/>
                  <a:pt x="24834" y="21740"/>
                  <a:pt x="24834" y="21441"/>
                </a:cubicBezTo>
                <a:lnTo>
                  <a:pt x="24834" y="18150"/>
                </a:lnTo>
                <a:cubicBezTo>
                  <a:pt x="24834" y="17664"/>
                  <a:pt x="24847" y="17185"/>
                  <a:pt x="24938" y="16707"/>
                </a:cubicBezTo>
                <a:cubicBezTo>
                  <a:pt x="25071" y="15991"/>
                  <a:pt x="25221" y="15272"/>
                  <a:pt x="25483" y="14585"/>
                </a:cubicBezTo>
                <a:cubicBezTo>
                  <a:pt x="25845" y="13620"/>
                  <a:pt x="26315" y="12705"/>
                  <a:pt x="26923" y="11861"/>
                </a:cubicBezTo>
                <a:cubicBezTo>
                  <a:pt x="27314" y="11320"/>
                  <a:pt x="27725" y="10800"/>
                  <a:pt x="28204" y="10334"/>
                </a:cubicBezTo>
                <a:cubicBezTo>
                  <a:pt x="28665" y="9881"/>
                  <a:pt x="29165" y="9477"/>
                  <a:pt x="29693" y="9095"/>
                </a:cubicBezTo>
                <a:cubicBezTo>
                  <a:pt x="30392" y="8604"/>
                  <a:pt x="31145" y="8217"/>
                  <a:pt x="31918" y="7876"/>
                </a:cubicBezTo>
                <a:cubicBezTo>
                  <a:pt x="32655" y="7551"/>
                  <a:pt x="33428" y="7356"/>
                  <a:pt x="34206" y="7194"/>
                </a:cubicBezTo>
                <a:cubicBezTo>
                  <a:pt x="34629" y="7109"/>
                  <a:pt x="35064" y="7048"/>
                  <a:pt x="35503" y="7048"/>
                </a:cubicBezTo>
                <a:cubicBezTo>
                  <a:pt x="35517" y="7048"/>
                  <a:pt x="35531" y="7048"/>
                  <a:pt x="35546" y="7048"/>
                </a:cubicBezTo>
                <a:cubicBezTo>
                  <a:pt x="35866" y="7051"/>
                  <a:pt x="36187" y="7052"/>
                  <a:pt x="36508" y="7052"/>
                </a:cubicBezTo>
                <a:cubicBezTo>
                  <a:pt x="37150" y="7052"/>
                  <a:pt x="37793" y="7048"/>
                  <a:pt x="38437" y="7048"/>
                </a:cubicBezTo>
                <a:cubicBezTo>
                  <a:pt x="38886" y="7048"/>
                  <a:pt x="39331" y="7073"/>
                  <a:pt x="39776" y="7148"/>
                </a:cubicBezTo>
                <a:cubicBezTo>
                  <a:pt x="40878" y="7335"/>
                  <a:pt x="41939" y="7651"/>
                  <a:pt x="42954" y="8134"/>
                </a:cubicBezTo>
                <a:cubicBezTo>
                  <a:pt x="43358" y="8325"/>
                  <a:pt x="43745" y="8550"/>
                  <a:pt x="44127" y="8783"/>
                </a:cubicBezTo>
                <a:cubicBezTo>
                  <a:pt x="44622" y="9090"/>
                  <a:pt x="45092" y="9436"/>
                  <a:pt x="45517" y="9835"/>
                </a:cubicBezTo>
                <a:cubicBezTo>
                  <a:pt x="45916" y="10209"/>
                  <a:pt x="46299" y="10609"/>
                  <a:pt x="46681" y="11000"/>
                </a:cubicBezTo>
                <a:cubicBezTo>
                  <a:pt x="46802" y="11112"/>
                  <a:pt x="46902" y="11249"/>
                  <a:pt x="47006" y="11378"/>
                </a:cubicBezTo>
                <a:cubicBezTo>
                  <a:pt x="47638" y="12194"/>
                  <a:pt x="48171" y="13075"/>
                  <a:pt x="48574" y="14032"/>
                </a:cubicBezTo>
                <a:cubicBezTo>
                  <a:pt x="48840" y="14660"/>
                  <a:pt x="49052" y="15305"/>
                  <a:pt x="49194" y="15975"/>
                </a:cubicBezTo>
                <a:cubicBezTo>
                  <a:pt x="49281" y="16403"/>
                  <a:pt x="49348" y="16823"/>
                  <a:pt x="49406" y="17256"/>
                </a:cubicBezTo>
                <a:cubicBezTo>
                  <a:pt x="49452" y="17639"/>
                  <a:pt x="49473" y="18017"/>
                  <a:pt x="49473" y="18400"/>
                </a:cubicBezTo>
                <a:cubicBezTo>
                  <a:pt x="49473" y="19348"/>
                  <a:pt x="49468" y="20297"/>
                  <a:pt x="49473" y="21241"/>
                </a:cubicBezTo>
                <a:cubicBezTo>
                  <a:pt x="49473" y="21794"/>
                  <a:pt x="49481" y="22339"/>
                  <a:pt x="49552" y="22884"/>
                </a:cubicBezTo>
                <a:cubicBezTo>
                  <a:pt x="49631" y="23462"/>
                  <a:pt x="49722" y="24036"/>
                  <a:pt x="49868" y="24598"/>
                </a:cubicBezTo>
                <a:cubicBezTo>
                  <a:pt x="50259" y="26079"/>
                  <a:pt x="50945" y="27414"/>
                  <a:pt x="51864" y="28637"/>
                </a:cubicBezTo>
                <a:cubicBezTo>
                  <a:pt x="52047" y="28874"/>
                  <a:pt x="52239" y="29103"/>
                  <a:pt x="52443" y="29323"/>
                </a:cubicBezTo>
                <a:cubicBezTo>
                  <a:pt x="52863" y="29768"/>
                  <a:pt x="53299" y="30201"/>
                  <a:pt x="53786" y="30588"/>
                </a:cubicBezTo>
                <a:cubicBezTo>
                  <a:pt x="54331" y="31025"/>
                  <a:pt x="54909" y="31407"/>
                  <a:pt x="55525" y="31740"/>
                </a:cubicBezTo>
                <a:cubicBezTo>
                  <a:pt x="56170" y="32089"/>
                  <a:pt x="56844" y="32377"/>
                  <a:pt x="57542" y="32589"/>
                </a:cubicBezTo>
                <a:cubicBezTo>
                  <a:pt x="57846" y="32676"/>
                  <a:pt x="58146" y="32772"/>
                  <a:pt x="58458" y="32834"/>
                </a:cubicBezTo>
                <a:cubicBezTo>
                  <a:pt x="58832" y="32905"/>
                  <a:pt x="59206" y="32980"/>
                  <a:pt x="59589" y="33025"/>
                </a:cubicBezTo>
                <a:cubicBezTo>
                  <a:pt x="59847" y="33055"/>
                  <a:pt x="60113" y="33096"/>
                  <a:pt x="60379" y="33096"/>
                </a:cubicBezTo>
                <a:lnTo>
                  <a:pt x="63221" y="33096"/>
                </a:lnTo>
                <a:cubicBezTo>
                  <a:pt x="63387" y="33092"/>
                  <a:pt x="63553" y="33088"/>
                  <a:pt x="63720" y="33067"/>
                </a:cubicBezTo>
                <a:cubicBezTo>
                  <a:pt x="64082" y="33013"/>
                  <a:pt x="64443" y="32959"/>
                  <a:pt x="64801" y="32901"/>
                </a:cubicBezTo>
                <a:cubicBezTo>
                  <a:pt x="65400" y="32805"/>
                  <a:pt x="65974" y="32634"/>
                  <a:pt x="66536" y="32431"/>
                </a:cubicBezTo>
                <a:cubicBezTo>
                  <a:pt x="67172" y="32198"/>
                  <a:pt x="67796" y="31923"/>
                  <a:pt x="68387" y="31570"/>
                </a:cubicBezTo>
                <a:cubicBezTo>
                  <a:pt x="69127" y="31120"/>
                  <a:pt x="69847" y="30650"/>
                  <a:pt x="70458" y="30026"/>
                </a:cubicBezTo>
                <a:cubicBezTo>
                  <a:pt x="70666" y="29810"/>
                  <a:pt x="70883" y="29598"/>
                  <a:pt x="71095" y="29390"/>
                </a:cubicBezTo>
                <a:cubicBezTo>
                  <a:pt x="71394" y="29099"/>
                  <a:pt x="71656" y="28778"/>
                  <a:pt x="71894" y="28437"/>
                </a:cubicBezTo>
                <a:cubicBezTo>
                  <a:pt x="72089" y="28167"/>
                  <a:pt x="72280" y="27896"/>
                  <a:pt x="72451" y="27614"/>
                </a:cubicBezTo>
                <a:cubicBezTo>
                  <a:pt x="72651" y="27289"/>
                  <a:pt x="72846" y="26956"/>
                  <a:pt x="73008" y="26615"/>
                </a:cubicBezTo>
                <a:cubicBezTo>
                  <a:pt x="73387" y="25817"/>
                  <a:pt x="73682" y="24993"/>
                  <a:pt x="73865" y="24124"/>
                </a:cubicBezTo>
                <a:cubicBezTo>
                  <a:pt x="74015" y="23404"/>
                  <a:pt x="74136" y="22688"/>
                  <a:pt x="74127" y="21948"/>
                </a:cubicBezTo>
                <a:cubicBezTo>
                  <a:pt x="74111" y="21087"/>
                  <a:pt x="74119" y="20218"/>
                  <a:pt x="74127" y="19357"/>
                </a:cubicBezTo>
                <a:cubicBezTo>
                  <a:pt x="74132" y="18758"/>
                  <a:pt x="74090" y="18159"/>
                  <a:pt x="74202" y="17568"/>
                </a:cubicBezTo>
                <a:cubicBezTo>
                  <a:pt x="74198" y="17235"/>
                  <a:pt x="74252" y="16906"/>
                  <a:pt x="74306" y="16578"/>
                </a:cubicBezTo>
                <a:cubicBezTo>
                  <a:pt x="74402" y="16008"/>
                  <a:pt x="74531" y="15438"/>
                  <a:pt x="74722" y="14889"/>
                </a:cubicBezTo>
                <a:cubicBezTo>
                  <a:pt x="75009" y="14057"/>
                  <a:pt x="75355" y="13246"/>
                  <a:pt x="75841" y="12501"/>
                </a:cubicBezTo>
                <a:cubicBezTo>
                  <a:pt x="76107" y="12098"/>
                  <a:pt x="76374" y="11694"/>
                  <a:pt x="76673" y="11316"/>
                </a:cubicBezTo>
                <a:cubicBezTo>
                  <a:pt x="77010" y="10883"/>
                  <a:pt x="77405" y="10505"/>
                  <a:pt x="77792" y="10114"/>
                </a:cubicBezTo>
                <a:cubicBezTo>
                  <a:pt x="78100" y="9810"/>
                  <a:pt x="78437" y="9531"/>
                  <a:pt x="78786" y="9282"/>
                </a:cubicBezTo>
                <a:cubicBezTo>
                  <a:pt x="79502" y="8774"/>
                  <a:pt x="80246" y="8312"/>
                  <a:pt x="81066" y="7967"/>
                </a:cubicBezTo>
                <a:cubicBezTo>
                  <a:pt x="81885" y="7626"/>
                  <a:pt x="82721" y="7356"/>
                  <a:pt x="83591" y="7198"/>
                </a:cubicBezTo>
                <a:cubicBezTo>
                  <a:pt x="84046" y="7117"/>
                  <a:pt x="84509" y="7056"/>
                  <a:pt x="84980" y="7056"/>
                </a:cubicBezTo>
                <a:cubicBezTo>
                  <a:pt x="84995" y="7056"/>
                  <a:pt x="85011" y="7056"/>
                  <a:pt x="85026" y="7056"/>
                </a:cubicBezTo>
                <a:cubicBezTo>
                  <a:pt x="86091" y="7069"/>
                  <a:pt x="87152" y="7065"/>
                  <a:pt x="88216" y="7069"/>
                </a:cubicBezTo>
                <a:cubicBezTo>
                  <a:pt x="88254" y="7069"/>
                  <a:pt x="88292" y="7068"/>
                  <a:pt x="88329" y="7068"/>
                </a:cubicBezTo>
                <a:cubicBezTo>
                  <a:pt x="88443" y="7068"/>
                  <a:pt x="88557" y="7071"/>
                  <a:pt x="88666" y="7090"/>
                </a:cubicBezTo>
                <a:cubicBezTo>
                  <a:pt x="89123" y="7169"/>
                  <a:pt x="89585" y="7231"/>
                  <a:pt x="90038" y="7343"/>
                </a:cubicBezTo>
                <a:cubicBezTo>
                  <a:pt x="91207" y="7647"/>
                  <a:pt x="92314" y="8075"/>
                  <a:pt x="93337" y="8720"/>
                </a:cubicBezTo>
                <a:cubicBezTo>
                  <a:pt x="94086" y="9190"/>
                  <a:pt x="94793" y="9714"/>
                  <a:pt x="95409" y="10355"/>
                </a:cubicBezTo>
                <a:cubicBezTo>
                  <a:pt x="95521" y="10476"/>
                  <a:pt x="95637" y="10588"/>
                  <a:pt x="95758" y="10708"/>
                </a:cubicBezTo>
                <a:cubicBezTo>
                  <a:pt x="96053" y="11004"/>
                  <a:pt x="96307" y="11328"/>
                  <a:pt x="96553" y="11665"/>
                </a:cubicBezTo>
                <a:cubicBezTo>
                  <a:pt x="97185" y="12543"/>
                  <a:pt x="97726" y="13479"/>
                  <a:pt x="98096" y="14502"/>
                </a:cubicBezTo>
                <a:cubicBezTo>
                  <a:pt x="98449" y="15476"/>
                  <a:pt x="98699" y="16470"/>
                  <a:pt x="98761" y="17510"/>
                </a:cubicBezTo>
                <a:cubicBezTo>
                  <a:pt x="98774" y="17630"/>
                  <a:pt x="98795" y="17743"/>
                  <a:pt x="98803" y="17859"/>
                </a:cubicBezTo>
                <a:cubicBezTo>
                  <a:pt x="98820" y="18017"/>
                  <a:pt x="98836" y="18184"/>
                  <a:pt x="98840" y="18350"/>
                </a:cubicBezTo>
                <a:cubicBezTo>
                  <a:pt x="98845" y="18533"/>
                  <a:pt x="98840" y="18716"/>
                  <a:pt x="98840" y="18899"/>
                </a:cubicBezTo>
                <a:cubicBezTo>
                  <a:pt x="98840" y="19993"/>
                  <a:pt x="98840" y="21091"/>
                  <a:pt x="98845" y="22189"/>
                </a:cubicBezTo>
                <a:cubicBezTo>
                  <a:pt x="98845" y="22422"/>
                  <a:pt x="98845" y="22655"/>
                  <a:pt x="98878" y="22884"/>
                </a:cubicBezTo>
                <a:cubicBezTo>
                  <a:pt x="98965" y="23525"/>
                  <a:pt x="99086" y="24165"/>
                  <a:pt x="99261" y="24789"/>
                </a:cubicBezTo>
                <a:cubicBezTo>
                  <a:pt x="99469" y="25525"/>
                  <a:pt x="99743" y="26241"/>
                  <a:pt x="100105" y="26915"/>
                </a:cubicBezTo>
                <a:cubicBezTo>
                  <a:pt x="100421" y="27518"/>
                  <a:pt x="100791" y="28092"/>
                  <a:pt x="101207" y="28633"/>
                </a:cubicBezTo>
                <a:cubicBezTo>
                  <a:pt x="101357" y="28828"/>
                  <a:pt x="101511" y="29028"/>
                  <a:pt x="101686" y="29203"/>
                </a:cubicBezTo>
                <a:cubicBezTo>
                  <a:pt x="102039" y="29573"/>
                  <a:pt x="102405" y="29931"/>
                  <a:pt x="102776" y="30297"/>
                </a:cubicBezTo>
                <a:cubicBezTo>
                  <a:pt x="102875" y="30388"/>
                  <a:pt x="102975" y="30476"/>
                  <a:pt x="103079" y="30559"/>
                </a:cubicBezTo>
                <a:cubicBezTo>
                  <a:pt x="103924" y="31212"/>
                  <a:pt x="104818" y="31778"/>
                  <a:pt x="105808" y="32193"/>
                </a:cubicBezTo>
                <a:cubicBezTo>
                  <a:pt x="106594" y="32522"/>
                  <a:pt x="107393" y="32784"/>
                  <a:pt x="108237" y="32917"/>
                </a:cubicBezTo>
                <a:cubicBezTo>
                  <a:pt x="108516" y="32963"/>
                  <a:pt x="108795" y="32992"/>
                  <a:pt x="109073" y="33046"/>
                </a:cubicBezTo>
                <a:cubicBezTo>
                  <a:pt x="109306" y="33088"/>
                  <a:pt x="109535" y="33104"/>
                  <a:pt x="109768" y="33104"/>
                </a:cubicBezTo>
                <a:lnTo>
                  <a:pt x="112559" y="33104"/>
                </a:lnTo>
                <a:cubicBezTo>
                  <a:pt x="112713" y="33104"/>
                  <a:pt x="112863" y="33104"/>
                  <a:pt x="113009" y="33084"/>
                </a:cubicBezTo>
                <a:cubicBezTo>
                  <a:pt x="113387" y="33030"/>
                  <a:pt x="113770" y="32971"/>
                  <a:pt x="114140" y="32905"/>
                </a:cubicBezTo>
                <a:cubicBezTo>
                  <a:pt x="115176" y="32718"/>
                  <a:pt x="116170" y="32389"/>
                  <a:pt x="117106" y="31906"/>
                </a:cubicBezTo>
                <a:cubicBezTo>
                  <a:pt x="117106" y="29577"/>
                  <a:pt x="117106" y="27252"/>
                  <a:pt x="117131" y="24956"/>
                </a:cubicBezTo>
                <a:lnTo>
                  <a:pt x="117131" y="24956"/>
                </a:lnTo>
                <a:cubicBezTo>
                  <a:pt x="116919" y="25055"/>
                  <a:pt x="116711" y="25151"/>
                  <a:pt x="116499" y="25247"/>
                </a:cubicBezTo>
                <a:cubicBezTo>
                  <a:pt x="115617" y="25617"/>
                  <a:pt x="114710" y="25879"/>
                  <a:pt x="113766" y="26016"/>
                </a:cubicBezTo>
                <a:cubicBezTo>
                  <a:pt x="113286" y="26083"/>
                  <a:pt x="112802" y="26150"/>
                  <a:pt x="112311" y="26150"/>
                </a:cubicBezTo>
                <a:cubicBezTo>
                  <a:pt x="112283" y="26150"/>
                  <a:pt x="112255" y="26150"/>
                  <a:pt x="112227" y="26149"/>
                </a:cubicBezTo>
                <a:cubicBezTo>
                  <a:pt x="111871" y="26145"/>
                  <a:pt x="111514" y="26143"/>
                  <a:pt x="111157" y="26143"/>
                </a:cubicBezTo>
                <a:cubicBezTo>
                  <a:pt x="110800" y="26143"/>
                  <a:pt x="110442" y="26145"/>
                  <a:pt x="110084" y="26149"/>
                </a:cubicBezTo>
                <a:cubicBezTo>
                  <a:pt x="110053" y="26150"/>
                  <a:pt x="110022" y="26150"/>
                  <a:pt x="109991" y="26150"/>
                </a:cubicBezTo>
                <a:cubicBezTo>
                  <a:pt x="109503" y="26150"/>
                  <a:pt x="109022" y="26090"/>
                  <a:pt x="108549" y="26012"/>
                </a:cubicBezTo>
                <a:cubicBezTo>
                  <a:pt x="107360" y="25817"/>
                  <a:pt x="106224" y="25455"/>
                  <a:pt x="105147" y="24910"/>
                </a:cubicBezTo>
                <a:cubicBezTo>
                  <a:pt x="103670" y="24153"/>
                  <a:pt x="102422" y="23134"/>
                  <a:pt x="101382" y="21852"/>
                </a:cubicBezTo>
                <a:cubicBezTo>
                  <a:pt x="100492" y="20754"/>
                  <a:pt x="99822" y="19535"/>
                  <a:pt x="99398" y="18192"/>
                </a:cubicBezTo>
                <a:cubicBezTo>
                  <a:pt x="99061" y="17139"/>
                  <a:pt x="98861" y="16062"/>
                  <a:pt x="98861" y="14956"/>
                </a:cubicBezTo>
                <a:cubicBezTo>
                  <a:pt x="98861" y="13891"/>
                  <a:pt x="98845" y="12830"/>
                  <a:pt x="98861" y="11765"/>
                </a:cubicBezTo>
                <a:cubicBezTo>
                  <a:pt x="98870" y="11195"/>
                  <a:pt x="98803" y="10634"/>
                  <a:pt x="98745" y="10072"/>
                </a:cubicBezTo>
                <a:cubicBezTo>
                  <a:pt x="98670" y="9332"/>
                  <a:pt x="98487" y="8604"/>
                  <a:pt x="98246" y="7888"/>
                </a:cubicBezTo>
                <a:cubicBezTo>
                  <a:pt x="97842" y="6682"/>
                  <a:pt x="97247" y="5575"/>
                  <a:pt x="96474" y="4560"/>
                </a:cubicBezTo>
                <a:cubicBezTo>
                  <a:pt x="95949" y="3870"/>
                  <a:pt x="95342" y="3250"/>
                  <a:pt x="94681" y="2697"/>
                </a:cubicBezTo>
                <a:cubicBezTo>
                  <a:pt x="93745" y="1906"/>
                  <a:pt x="92705" y="1291"/>
                  <a:pt x="91561" y="850"/>
                </a:cubicBezTo>
                <a:cubicBezTo>
                  <a:pt x="90484" y="434"/>
                  <a:pt x="89381" y="147"/>
                  <a:pt x="88221" y="97"/>
                </a:cubicBezTo>
                <a:cubicBezTo>
                  <a:pt x="88137" y="89"/>
                  <a:pt x="88054" y="85"/>
                  <a:pt x="87971" y="68"/>
                </a:cubicBezTo>
                <a:cubicBezTo>
                  <a:pt x="87730" y="22"/>
                  <a:pt x="87480" y="22"/>
                  <a:pt x="87231" y="22"/>
                </a:cubicBezTo>
                <a:lnTo>
                  <a:pt x="86482" y="22"/>
                </a:lnTo>
                <a:cubicBezTo>
                  <a:pt x="86431" y="23"/>
                  <a:pt x="86380" y="23"/>
                  <a:pt x="86329" y="23"/>
                </a:cubicBezTo>
                <a:cubicBezTo>
                  <a:pt x="86204" y="23"/>
                  <a:pt x="86078" y="22"/>
                  <a:pt x="85953" y="22"/>
                </a:cubicBezTo>
                <a:cubicBezTo>
                  <a:pt x="85580" y="22"/>
                  <a:pt x="85209" y="29"/>
                  <a:pt x="84839" y="89"/>
                </a:cubicBezTo>
                <a:cubicBezTo>
                  <a:pt x="84722" y="105"/>
                  <a:pt x="84602" y="101"/>
                  <a:pt x="84489" y="105"/>
                </a:cubicBezTo>
                <a:cubicBezTo>
                  <a:pt x="84389" y="109"/>
                  <a:pt x="84290" y="109"/>
                  <a:pt x="84194" y="126"/>
                </a:cubicBezTo>
                <a:cubicBezTo>
                  <a:pt x="83287" y="263"/>
                  <a:pt x="82397" y="476"/>
                  <a:pt x="81540" y="804"/>
                </a:cubicBezTo>
                <a:cubicBezTo>
                  <a:pt x="80330" y="1266"/>
                  <a:pt x="79227" y="1906"/>
                  <a:pt x="78250" y="2747"/>
                </a:cubicBezTo>
                <a:cubicBezTo>
                  <a:pt x="77272" y="3583"/>
                  <a:pt x="76436" y="4540"/>
                  <a:pt x="75775" y="5659"/>
                </a:cubicBezTo>
                <a:cubicBezTo>
                  <a:pt x="75043" y="6902"/>
                  <a:pt x="74556" y="8238"/>
                  <a:pt x="74319" y="9664"/>
                </a:cubicBezTo>
                <a:cubicBezTo>
                  <a:pt x="74265" y="9989"/>
                  <a:pt x="74256" y="10322"/>
                  <a:pt x="74211" y="10650"/>
                </a:cubicBezTo>
                <a:cubicBezTo>
                  <a:pt x="74148" y="11099"/>
                  <a:pt x="74148" y="11545"/>
                  <a:pt x="74148" y="11994"/>
                </a:cubicBezTo>
                <a:lnTo>
                  <a:pt x="74148" y="13188"/>
                </a:lnTo>
                <a:cubicBezTo>
                  <a:pt x="74148" y="13853"/>
                  <a:pt x="74148" y="14519"/>
                  <a:pt x="74140" y="15184"/>
                </a:cubicBezTo>
                <a:cubicBezTo>
                  <a:pt x="74140" y="15417"/>
                  <a:pt x="74140" y="15654"/>
                  <a:pt x="74111" y="15883"/>
                </a:cubicBezTo>
                <a:cubicBezTo>
                  <a:pt x="74023" y="16540"/>
                  <a:pt x="73899" y="17198"/>
                  <a:pt x="73716" y="17838"/>
                </a:cubicBezTo>
                <a:cubicBezTo>
                  <a:pt x="73516" y="18525"/>
                  <a:pt x="73258" y="19194"/>
                  <a:pt x="72929" y="19827"/>
                </a:cubicBezTo>
                <a:cubicBezTo>
                  <a:pt x="72530" y="20592"/>
                  <a:pt x="72068" y="21324"/>
                  <a:pt x="71507" y="21986"/>
                </a:cubicBezTo>
                <a:cubicBezTo>
                  <a:pt x="71041" y="22530"/>
                  <a:pt x="70538" y="23042"/>
                  <a:pt x="69988" y="23500"/>
                </a:cubicBezTo>
                <a:cubicBezTo>
                  <a:pt x="69514" y="23895"/>
                  <a:pt x="69011" y="24253"/>
                  <a:pt x="68474" y="24556"/>
                </a:cubicBezTo>
                <a:cubicBezTo>
                  <a:pt x="67954" y="24847"/>
                  <a:pt x="67422" y="25126"/>
                  <a:pt x="66860" y="25338"/>
                </a:cubicBezTo>
                <a:cubicBezTo>
                  <a:pt x="66270" y="25563"/>
                  <a:pt x="65666" y="25750"/>
                  <a:pt x="65047" y="25879"/>
                </a:cubicBezTo>
                <a:cubicBezTo>
                  <a:pt x="64427" y="26012"/>
                  <a:pt x="63803" y="26108"/>
                  <a:pt x="63171" y="26120"/>
                </a:cubicBezTo>
                <a:cubicBezTo>
                  <a:pt x="62866" y="26123"/>
                  <a:pt x="62560" y="26124"/>
                  <a:pt x="62255" y="26124"/>
                </a:cubicBezTo>
                <a:cubicBezTo>
                  <a:pt x="61645" y="26124"/>
                  <a:pt x="61035" y="26120"/>
                  <a:pt x="60425" y="26120"/>
                </a:cubicBezTo>
                <a:cubicBezTo>
                  <a:pt x="60288" y="26120"/>
                  <a:pt x="60155" y="26116"/>
                  <a:pt x="60026" y="26099"/>
                </a:cubicBezTo>
                <a:cubicBezTo>
                  <a:pt x="59660" y="26045"/>
                  <a:pt x="59298" y="25995"/>
                  <a:pt x="58936" y="25937"/>
                </a:cubicBezTo>
                <a:cubicBezTo>
                  <a:pt x="57967" y="25783"/>
                  <a:pt x="57035" y="25476"/>
                  <a:pt x="56141" y="25060"/>
                </a:cubicBezTo>
                <a:cubicBezTo>
                  <a:pt x="54859" y="24461"/>
                  <a:pt x="53728" y="23662"/>
                  <a:pt x="52738" y="22651"/>
                </a:cubicBezTo>
                <a:cubicBezTo>
                  <a:pt x="52497" y="22401"/>
                  <a:pt x="52268" y="22135"/>
                  <a:pt x="52047" y="21865"/>
                </a:cubicBezTo>
                <a:cubicBezTo>
                  <a:pt x="51344" y="20991"/>
                  <a:pt x="50770" y="20047"/>
                  <a:pt x="50342" y="19007"/>
                </a:cubicBezTo>
                <a:cubicBezTo>
                  <a:pt x="49984" y="18138"/>
                  <a:pt x="49730" y="17243"/>
                  <a:pt x="49606" y="16320"/>
                </a:cubicBezTo>
                <a:cubicBezTo>
                  <a:pt x="49535" y="15808"/>
                  <a:pt x="49468" y="15301"/>
                  <a:pt x="49473" y="14781"/>
                </a:cubicBezTo>
                <a:cubicBezTo>
                  <a:pt x="49485" y="13703"/>
                  <a:pt x="49473" y="12622"/>
                  <a:pt x="49473" y="11540"/>
                </a:cubicBezTo>
                <a:cubicBezTo>
                  <a:pt x="49468" y="11104"/>
                  <a:pt x="49452" y="10675"/>
                  <a:pt x="49402" y="10247"/>
                </a:cubicBezTo>
                <a:cubicBezTo>
                  <a:pt x="49319" y="9581"/>
                  <a:pt x="49194" y="8928"/>
                  <a:pt x="49011" y="8292"/>
                </a:cubicBezTo>
                <a:cubicBezTo>
                  <a:pt x="48586" y="6778"/>
                  <a:pt x="47842" y="5434"/>
                  <a:pt x="46860" y="4219"/>
                </a:cubicBezTo>
                <a:cubicBezTo>
                  <a:pt x="46744" y="4074"/>
                  <a:pt x="46611" y="3953"/>
                  <a:pt x="46494" y="3807"/>
                </a:cubicBezTo>
                <a:cubicBezTo>
                  <a:pt x="46099" y="3308"/>
                  <a:pt x="45604" y="2909"/>
                  <a:pt x="45117" y="2514"/>
                </a:cubicBezTo>
                <a:cubicBezTo>
                  <a:pt x="44219" y="1790"/>
                  <a:pt x="43220" y="1224"/>
                  <a:pt x="42143" y="808"/>
                </a:cubicBezTo>
                <a:cubicBezTo>
                  <a:pt x="41082" y="397"/>
                  <a:pt x="39988" y="122"/>
                  <a:pt x="38844" y="76"/>
                </a:cubicBezTo>
                <a:cubicBezTo>
                  <a:pt x="38778" y="76"/>
                  <a:pt x="38711" y="68"/>
                  <a:pt x="38649" y="60"/>
                </a:cubicBezTo>
                <a:cubicBezTo>
                  <a:pt x="38359" y="5"/>
                  <a:pt x="38066" y="1"/>
                  <a:pt x="37772" y="1"/>
                </a:cubicBezTo>
                <a:cubicBezTo>
                  <a:pt x="37733" y="1"/>
                  <a:pt x="37694" y="1"/>
                  <a:pt x="37655" y="1"/>
                </a:cubicBezTo>
                <a:cubicBezTo>
                  <a:pt x="37447" y="1"/>
                  <a:pt x="37237" y="3"/>
                  <a:pt x="37026" y="3"/>
                </a:cubicBezTo>
                <a:cubicBezTo>
                  <a:pt x="36921" y="3"/>
                  <a:pt x="36816" y="3"/>
                  <a:pt x="36710" y="1"/>
                </a:cubicBezTo>
                <a:cubicBezTo>
                  <a:pt x="36670" y="1"/>
                  <a:pt x="36630" y="1"/>
                  <a:pt x="3659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8"/>
          <p:cNvGrpSpPr/>
          <p:nvPr/>
        </p:nvGrpSpPr>
        <p:grpSpPr>
          <a:xfrm>
            <a:off x="7835925" y="-585851"/>
            <a:ext cx="1809896" cy="1809896"/>
            <a:chOff x="6097051" y="1793386"/>
            <a:chExt cx="372767" cy="372767"/>
          </a:xfrm>
        </p:grpSpPr>
        <p:sp>
          <p:nvSpPr>
            <p:cNvPr id="490" name="Google Shape;490;p18"/>
            <p:cNvSpPr/>
            <p:nvPr/>
          </p:nvSpPr>
          <p:spPr>
            <a:xfrm>
              <a:off x="6275510" y="1793386"/>
              <a:ext cx="16018" cy="54203"/>
            </a:xfrm>
            <a:custGeom>
              <a:avLst/>
              <a:gdLst/>
              <a:ahLst/>
              <a:cxnLst/>
              <a:rect l="l" t="t" r="r" b="b"/>
              <a:pathLst>
                <a:path w="284" h="961" extrusionOk="0">
                  <a:moveTo>
                    <a:pt x="0" y="0"/>
                  </a:moveTo>
                  <a:lnTo>
                    <a:pt x="0" y="960"/>
                  </a:lnTo>
                  <a:lnTo>
                    <a:pt x="284" y="96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6275510" y="2111950"/>
              <a:ext cx="16018" cy="54203"/>
            </a:xfrm>
            <a:custGeom>
              <a:avLst/>
              <a:gdLst/>
              <a:ahLst/>
              <a:cxnLst/>
              <a:rect l="l" t="t" r="r" b="b"/>
              <a:pathLst>
                <a:path w="284" h="961" extrusionOk="0">
                  <a:moveTo>
                    <a:pt x="0" y="1"/>
                  </a:moveTo>
                  <a:lnTo>
                    <a:pt x="0" y="961"/>
                  </a:lnTo>
                  <a:lnTo>
                    <a:pt x="284" y="961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6415446" y="1971676"/>
              <a:ext cx="54372" cy="15849"/>
            </a:xfrm>
            <a:custGeom>
              <a:avLst/>
              <a:gdLst/>
              <a:ahLst/>
              <a:cxnLst/>
              <a:rect l="l" t="t" r="r" b="b"/>
              <a:pathLst>
                <a:path w="964" h="281" extrusionOk="0">
                  <a:moveTo>
                    <a:pt x="0" y="0"/>
                  </a:moveTo>
                  <a:lnTo>
                    <a:pt x="0" y="280"/>
                  </a:lnTo>
                  <a:lnTo>
                    <a:pt x="964" y="28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6097051" y="1971676"/>
              <a:ext cx="54203" cy="15849"/>
            </a:xfrm>
            <a:custGeom>
              <a:avLst/>
              <a:gdLst/>
              <a:ahLst/>
              <a:cxnLst/>
              <a:rect l="l" t="t" r="r" b="b"/>
              <a:pathLst>
                <a:path w="961" h="281" extrusionOk="0">
                  <a:moveTo>
                    <a:pt x="0" y="0"/>
                  </a:moveTo>
                  <a:lnTo>
                    <a:pt x="0" y="280"/>
                  </a:lnTo>
                  <a:lnTo>
                    <a:pt x="960" y="28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6371283" y="1842118"/>
              <a:ext cx="49578" cy="49578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681" y="1"/>
                  </a:moveTo>
                  <a:lnTo>
                    <a:pt x="1" y="681"/>
                  </a:lnTo>
                  <a:lnTo>
                    <a:pt x="199" y="879"/>
                  </a:lnTo>
                  <a:lnTo>
                    <a:pt x="879" y="202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145953" y="2067448"/>
              <a:ext cx="49803" cy="49578"/>
            </a:xfrm>
            <a:custGeom>
              <a:avLst/>
              <a:gdLst/>
              <a:ahLst/>
              <a:cxnLst/>
              <a:rect l="l" t="t" r="r" b="b"/>
              <a:pathLst>
                <a:path w="883" h="879" extrusionOk="0">
                  <a:moveTo>
                    <a:pt x="681" y="0"/>
                  </a:moveTo>
                  <a:lnTo>
                    <a:pt x="1" y="680"/>
                  </a:lnTo>
                  <a:lnTo>
                    <a:pt x="203" y="879"/>
                  </a:lnTo>
                  <a:lnTo>
                    <a:pt x="883" y="199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371113" y="2067448"/>
              <a:ext cx="49578" cy="49578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202" y="0"/>
                  </a:moveTo>
                  <a:lnTo>
                    <a:pt x="0" y="199"/>
                  </a:lnTo>
                  <a:lnTo>
                    <a:pt x="680" y="879"/>
                  </a:lnTo>
                  <a:lnTo>
                    <a:pt x="878" y="68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6145783" y="1842344"/>
              <a:ext cx="49578" cy="49578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99" y="0"/>
                  </a:moveTo>
                  <a:lnTo>
                    <a:pt x="1" y="198"/>
                  </a:lnTo>
                  <a:lnTo>
                    <a:pt x="681" y="878"/>
                  </a:lnTo>
                  <a:lnTo>
                    <a:pt x="879" y="68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6328698" y="1805118"/>
              <a:ext cx="36098" cy="56177"/>
            </a:xfrm>
            <a:custGeom>
              <a:avLst/>
              <a:gdLst/>
              <a:ahLst/>
              <a:cxnLst/>
              <a:rect l="l" t="t" r="r" b="b"/>
              <a:pathLst>
                <a:path w="640" h="996" extrusionOk="0">
                  <a:moveTo>
                    <a:pt x="383" y="1"/>
                  </a:moveTo>
                  <a:lnTo>
                    <a:pt x="0" y="882"/>
                  </a:lnTo>
                  <a:lnTo>
                    <a:pt x="260" y="995"/>
                  </a:lnTo>
                  <a:lnTo>
                    <a:pt x="639" y="113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6202243" y="2097680"/>
              <a:ext cx="36323" cy="56177"/>
            </a:xfrm>
            <a:custGeom>
              <a:avLst/>
              <a:gdLst/>
              <a:ahLst/>
              <a:cxnLst/>
              <a:rect l="l" t="t" r="r" b="b"/>
              <a:pathLst>
                <a:path w="644" h="996" extrusionOk="0">
                  <a:moveTo>
                    <a:pt x="383" y="1"/>
                  </a:moveTo>
                  <a:lnTo>
                    <a:pt x="1" y="886"/>
                  </a:lnTo>
                  <a:lnTo>
                    <a:pt x="260" y="995"/>
                  </a:lnTo>
                  <a:lnTo>
                    <a:pt x="643" y="11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6401571" y="2024864"/>
              <a:ext cx="56120" cy="36098"/>
            </a:xfrm>
            <a:custGeom>
              <a:avLst/>
              <a:gdLst/>
              <a:ahLst/>
              <a:cxnLst/>
              <a:rect l="l" t="t" r="r" b="b"/>
              <a:pathLst>
                <a:path w="995" h="640" extrusionOk="0">
                  <a:moveTo>
                    <a:pt x="113" y="0"/>
                  </a:moveTo>
                  <a:lnTo>
                    <a:pt x="0" y="260"/>
                  </a:lnTo>
                  <a:lnTo>
                    <a:pt x="882" y="639"/>
                  </a:lnTo>
                  <a:lnTo>
                    <a:pt x="994" y="37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6109573" y="1898409"/>
              <a:ext cx="56120" cy="36098"/>
            </a:xfrm>
            <a:custGeom>
              <a:avLst/>
              <a:gdLst/>
              <a:ahLst/>
              <a:cxnLst/>
              <a:rect l="l" t="t" r="r" b="b"/>
              <a:pathLst>
                <a:path w="995" h="640" extrusionOk="0">
                  <a:moveTo>
                    <a:pt x="109" y="1"/>
                  </a:moveTo>
                  <a:lnTo>
                    <a:pt x="0" y="257"/>
                  </a:lnTo>
                  <a:lnTo>
                    <a:pt x="882" y="640"/>
                  </a:lnTo>
                  <a:lnTo>
                    <a:pt x="995" y="380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6403489" y="1903034"/>
              <a:ext cx="56346" cy="34970"/>
            </a:xfrm>
            <a:custGeom>
              <a:avLst/>
              <a:gdLst/>
              <a:ahLst/>
              <a:cxnLst/>
              <a:rect l="l" t="t" r="r" b="b"/>
              <a:pathLst>
                <a:path w="999" h="620" extrusionOk="0">
                  <a:moveTo>
                    <a:pt x="892" y="1"/>
                  </a:moveTo>
                  <a:lnTo>
                    <a:pt x="0" y="356"/>
                  </a:lnTo>
                  <a:lnTo>
                    <a:pt x="103" y="619"/>
                  </a:lnTo>
                  <a:lnTo>
                    <a:pt x="998" y="264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6107035" y="2020972"/>
              <a:ext cx="56346" cy="34744"/>
            </a:xfrm>
            <a:custGeom>
              <a:avLst/>
              <a:gdLst/>
              <a:ahLst/>
              <a:cxnLst/>
              <a:rect l="l" t="t" r="r" b="b"/>
              <a:pathLst>
                <a:path w="999" h="616" extrusionOk="0">
                  <a:moveTo>
                    <a:pt x="893" y="1"/>
                  </a:moveTo>
                  <a:lnTo>
                    <a:pt x="1" y="353"/>
                  </a:lnTo>
                  <a:lnTo>
                    <a:pt x="103" y="616"/>
                  </a:lnTo>
                  <a:lnTo>
                    <a:pt x="998" y="26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6324637" y="2099655"/>
              <a:ext cx="34744" cy="56290"/>
            </a:xfrm>
            <a:custGeom>
              <a:avLst/>
              <a:gdLst/>
              <a:ahLst/>
              <a:cxnLst/>
              <a:rect l="l" t="t" r="r" b="b"/>
              <a:pathLst>
                <a:path w="616" h="998" extrusionOk="0">
                  <a:moveTo>
                    <a:pt x="260" y="0"/>
                  </a:moveTo>
                  <a:lnTo>
                    <a:pt x="1" y="103"/>
                  </a:lnTo>
                  <a:lnTo>
                    <a:pt x="356" y="998"/>
                  </a:lnTo>
                  <a:lnTo>
                    <a:pt x="616" y="89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6207093" y="1803595"/>
              <a:ext cx="34913" cy="56120"/>
            </a:xfrm>
            <a:custGeom>
              <a:avLst/>
              <a:gdLst/>
              <a:ahLst/>
              <a:cxnLst/>
              <a:rect l="l" t="t" r="r" b="b"/>
              <a:pathLst>
                <a:path w="619" h="995" extrusionOk="0">
                  <a:moveTo>
                    <a:pt x="263" y="0"/>
                  </a:moveTo>
                  <a:lnTo>
                    <a:pt x="0" y="103"/>
                  </a:lnTo>
                  <a:lnTo>
                    <a:pt x="356" y="995"/>
                  </a:lnTo>
                  <a:lnTo>
                    <a:pt x="619" y="89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6" name="Google Shape;506;p18"/>
          <p:cNvSpPr/>
          <p:nvPr/>
        </p:nvSpPr>
        <p:spPr>
          <a:xfrm rot="3226859">
            <a:off x="7354039" y="3595533"/>
            <a:ext cx="2015289" cy="2013885"/>
          </a:xfrm>
          <a:custGeom>
            <a:avLst/>
            <a:gdLst/>
            <a:ahLst/>
            <a:cxnLst/>
            <a:rect l="l" t="t" r="r" b="b"/>
            <a:pathLst>
              <a:path w="4392" h="4389" extrusionOk="0">
                <a:moveTo>
                  <a:pt x="3933" y="1"/>
                </a:moveTo>
                <a:lnTo>
                  <a:pt x="3896" y="1125"/>
                </a:lnTo>
                <a:lnTo>
                  <a:pt x="2553" y="1173"/>
                </a:lnTo>
                <a:lnTo>
                  <a:pt x="2512" y="2509"/>
                </a:lnTo>
                <a:lnTo>
                  <a:pt x="1169" y="2557"/>
                </a:lnTo>
                <a:lnTo>
                  <a:pt x="1121" y="3896"/>
                </a:lnTo>
                <a:lnTo>
                  <a:pt x="0" y="3937"/>
                </a:lnTo>
                <a:lnTo>
                  <a:pt x="17" y="4388"/>
                </a:lnTo>
                <a:lnTo>
                  <a:pt x="1565" y="4337"/>
                </a:lnTo>
                <a:lnTo>
                  <a:pt x="1613" y="3001"/>
                </a:lnTo>
                <a:lnTo>
                  <a:pt x="2949" y="2953"/>
                </a:lnTo>
                <a:lnTo>
                  <a:pt x="2997" y="1617"/>
                </a:lnTo>
                <a:lnTo>
                  <a:pt x="4333" y="1569"/>
                </a:lnTo>
                <a:lnTo>
                  <a:pt x="4391" y="15"/>
                </a:lnTo>
                <a:lnTo>
                  <a:pt x="39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solidFill>
          <a:schemeClr val="lt2"/>
        </a:solidFill>
        <a:effectLst/>
      </p:bgPr>
    </p:bg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9"/>
          <p:cNvSpPr/>
          <p:nvPr/>
        </p:nvSpPr>
        <p:spPr>
          <a:xfrm>
            <a:off x="713779" y="4229462"/>
            <a:ext cx="1661111" cy="1661111"/>
          </a:xfrm>
          <a:custGeom>
            <a:avLst/>
            <a:gdLst/>
            <a:ahLst/>
            <a:cxnLst/>
            <a:rect l="l" t="t" r="r" b="b"/>
            <a:pathLst>
              <a:path w="7809" h="7809" extrusionOk="0">
                <a:moveTo>
                  <a:pt x="3902" y="202"/>
                </a:moveTo>
                <a:cubicBezTo>
                  <a:pt x="5946" y="202"/>
                  <a:pt x="7603" y="1863"/>
                  <a:pt x="7603" y="3899"/>
                </a:cubicBezTo>
                <a:cubicBezTo>
                  <a:pt x="7603" y="5939"/>
                  <a:pt x="5946" y="7600"/>
                  <a:pt x="3902" y="7600"/>
                </a:cubicBezTo>
                <a:cubicBezTo>
                  <a:pt x="1866" y="7600"/>
                  <a:pt x="205" y="5939"/>
                  <a:pt x="205" y="3899"/>
                </a:cubicBezTo>
                <a:cubicBezTo>
                  <a:pt x="205" y="1863"/>
                  <a:pt x="1862" y="202"/>
                  <a:pt x="3902" y="202"/>
                </a:cubicBezTo>
                <a:close/>
                <a:moveTo>
                  <a:pt x="3902" y="0"/>
                </a:moveTo>
                <a:cubicBezTo>
                  <a:pt x="1750" y="0"/>
                  <a:pt x="0" y="1753"/>
                  <a:pt x="0" y="3906"/>
                </a:cubicBezTo>
                <a:cubicBezTo>
                  <a:pt x="0" y="6059"/>
                  <a:pt x="1750" y="7809"/>
                  <a:pt x="3902" y="7809"/>
                </a:cubicBezTo>
                <a:cubicBezTo>
                  <a:pt x="6055" y="7809"/>
                  <a:pt x="7808" y="6059"/>
                  <a:pt x="7808" y="3906"/>
                </a:cubicBezTo>
                <a:cubicBezTo>
                  <a:pt x="7808" y="1753"/>
                  <a:pt x="6055" y="0"/>
                  <a:pt x="3902" y="0"/>
                </a:cubicBezTo>
                <a:close/>
              </a:path>
            </a:pathLst>
          </a:custGeom>
          <a:solidFill>
            <a:schemeClr val="dk2"/>
          </a:solidFill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9"/>
          <p:cNvSpPr/>
          <p:nvPr/>
        </p:nvSpPr>
        <p:spPr>
          <a:xfrm rot="7570882">
            <a:off x="301968" y="334510"/>
            <a:ext cx="741117" cy="1124380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 rot="-8831789">
            <a:off x="2645626" y="4250677"/>
            <a:ext cx="634561" cy="633948"/>
          </a:xfrm>
          <a:custGeom>
            <a:avLst/>
            <a:gdLst/>
            <a:ahLst/>
            <a:cxnLst/>
            <a:rect l="l" t="t" r="r" b="b"/>
            <a:pathLst>
              <a:path w="1061" h="1060" extrusionOk="0">
                <a:moveTo>
                  <a:pt x="100" y="1"/>
                </a:moveTo>
                <a:lnTo>
                  <a:pt x="1" y="1060"/>
                </a:lnTo>
                <a:lnTo>
                  <a:pt x="1" y="1060"/>
                </a:lnTo>
                <a:lnTo>
                  <a:pt x="1060" y="957"/>
                </a:lnTo>
                <a:lnTo>
                  <a:pt x="100" y="1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9"/>
          <p:cNvSpPr/>
          <p:nvPr/>
        </p:nvSpPr>
        <p:spPr>
          <a:xfrm rot="-8831789">
            <a:off x="2125642" y="4363027"/>
            <a:ext cx="636356" cy="634546"/>
          </a:xfrm>
          <a:custGeom>
            <a:avLst/>
            <a:gdLst/>
            <a:ahLst/>
            <a:cxnLst/>
            <a:rect l="l" t="t" r="r" b="b"/>
            <a:pathLst>
              <a:path w="1064" h="1061" extrusionOk="0">
                <a:moveTo>
                  <a:pt x="103" y="1"/>
                </a:moveTo>
                <a:lnTo>
                  <a:pt x="0" y="1060"/>
                </a:lnTo>
                <a:lnTo>
                  <a:pt x="1063" y="958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9"/>
          <p:cNvSpPr/>
          <p:nvPr/>
        </p:nvSpPr>
        <p:spPr>
          <a:xfrm rot="-8831789">
            <a:off x="1610204" y="4476786"/>
            <a:ext cx="631571" cy="633948"/>
          </a:xfrm>
          <a:custGeom>
            <a:avLst/>
            <a:gdLst/>
            <a:ahLst/>
            <a:cxnLst/>
            <a:rect l="l" t="t" r="r" b="b"/>
            <a:pathLst>
              <a:path w="1056" h="1060" extrusionOk="0">
                <a:moveTo>
                  <a:pt x="103" y="0"/>
                </a:moveTo>
                <a:lnTo>
                  <a:pt x="0" y="1059"/>
                </a:lnTo>
                <a:lnTo>
                  <a:pt x="1056" y="964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9"/>
          <p:cNvSpPr txBox="1">
            <a:spLocks noGrp="1"/>
          </p:cNvSpPr>
          <p:nvPr>
            <p:ph type="title"/>
          </p:nvPr>
        </p:nvSpPr>
        <p:spPr>
          <a:xfrm>
            <a:off x="776350" y="2440713"/>
            <a:ext cx="3474600" cy="90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4" name="Google Shape;514;p19"/>
          <p:cNvSpPr txBox="1">
            <a:spLocks noGrp="1"/>
          </p:cNvSpPr>
          <p:nvPr>
            <p:ph type="title" idx="2" hasCustomPrompt="1"/>
          </p:nvPr>
        </p:nvSpPr>
        <p:spPr>
          <a:xfrm>
            <a:off x="2631350" y="13756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515" name="Google Shape;515;p19"/>
          <p:cNvSpPr txBox="1">
            <a:spLocks noGrp="1"/>
          </p:cNvSpPr>
          <p:nvPr>
            <p:ph type="subTitle" idx="1"/>
          </p:nvPr>
        </p:nvSpPr>
        <p:spPr>
          <a:xfrm>
            <a:off x="758900" y="3306202"/>
            <a:ext cx="34746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16" name="Google Shape;516;p19"/>
          <p:cNvGrpSpPr/>
          <p:nvPr/>
        </p:nvGrpSpPr>
        <p:grpSpPr>
          <a:xfrm>
            <a:off x="-424150" y="-427550"/>
            <a:ext cx="1479877" cy="1479877"/>
            <a:chOff x="4395802" y="1825990"/>
            <a:chExt cx="304796" cy="304796"/>
          </a:xfrm>
        </p:grpSpPr>
        <p:sp>
          <p:nvSpPr>
            <p:cNvPr id="517" name="Google Shape;517;p19"/>
            <p:cNvSpPr/>
            <p:nvPr/>
          </p:nvSpPr>
          <p:spPr>
            <a:xfrm>
              <a:off x="4541721" y="1825990"/>
              <a:ext cx="13097" cy="44319"/>
            </a:xfrm>
            <a:custGeom>
              <a:avLst/>
              <a:gdLst/>
              <a:ahLst/>
              <a:cxnLst/>
              <a:rect l="l" t="t" r="r" b="b"/>
              <a:pathLst>
                <a:path w="284" h="961" extrusionOk="0">
                  <a:moveTo>
                    <a:pt x="0" y="0"/>
                  </a:moveTo>
                  <a:lnTo>
                    <a:pt x="0" y="960"/>
                  </a:lnTo>
                  <a:lnTo>
                    <a:pt x="284" y="96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4541721" y="2086467"/>
              <a:ext cx="13097" cy="44319"/>
            </a:xfrm>
            <a:custGeom>
              <a:avLst/>
              <a:gdLst/>
              <a:ahLst/>
              <a:cxnLst/>
              <a:rect l="l" t="t" r="r" b="b"/>
              <a:pathLst>
                <a:path w="284" h="961" extrusionOk="0">
                  <a:moveTo>
                    <a:pt x="0" y="1"/>
                  </a:moveTo>
                  <a:lnTo>
                    <a:pt x="0" y="961"/>
                  </a:lnTo>
                  <a:lnTo>
                    <a:pt x="284" y="961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4656141" y="1971771"/>
              <a:ext cx="44457" cy="12959"/>
            </a:xfrm>
            <a:custGeom>
              <a:avLst/>
              <a:gdLst/>
              <a:ahLst/>
              <a:cxnLst/>
              <a:rect l="l" t="t" r="r" b="b"/>
              <a:pathLst>
                <a:path w="964" h="281" extrusionOk="0">
                  <a:moveTo>
                    <a:pt x="0" y="0"/>
                  </a:moveTo>
                  <a:lnTo>
                    <a:pt x="0" y="280"/>
                  </a:lnTo>
                  <a:lnTo>
                    <a:pt x="964" y="28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4395802" y="1971771"/>
              <a:ext cx="44319" cy="12959"/>
            </a:xfrm>
            <a:custGeom>
              <a:avLst/>
              <a:gdLst/>
              <a:ahLst/>
              <a:cxnLst/>
              <a:rect l="l" t="t" r="r" b="b"/>
              <a:pathLst>
                <a:path w="961" h="281" extrusionOk="0">
                  <a:moveTo>
                    <a:pt x="0" y="0"/>
                  </a:moveTo>
                  <a:lnTo>
                    <a:pt x="0" y="280"/>
                  </a:lnTo>
                  <a:lnTo>
                    <a:pt x="960" y="28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4620030" y="1865836"/>
              <a:ext cx="40537" cy="40537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681" y="1"/>
                  </a:moveTo>
                  <a:lnTo>
                    <a:pt x="1" y="681"/>
                  </a:lnTo>
                  <a:lnTo>
                    <a:pt x="199" y="879"/>
                  </a:lnTo>
                  <a:lnTo>
                    <a:pt x="879" y="202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4435787" y="2050080"/>
              <a:ext cx="40722" cy="40537"/>
            </a:xfrm>
            <a:custGeom>
              <a:avLst/>
              <a:gdLst/>
              <a:ahLst/>
              <a:cxnLst/>
              <a:rect l="l" t="t" r="r" b="b"/>
              <a:pathLst>
                <a:path w="883" h="879" extrusionOk="0">
                  <a:moveTo>
                    <a:pt x="681" y="0"/>
                  </a:moveTo>
                  <a:lnTo>
                    <a:pt x="1" y="680"/>
                  </a:lnTo>
                  <a:lnTo>
                    <a:pt x="203" y="879"/>
                  </a:lnTo>
                  <a:lnTo>
                    <a:pt x="883" y="199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4619892" y="2050080"/>
              <a:ext cx="40537" cy="40537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202" y="0"/>
                  </a:moveTo>
                  <a:lnTo>
                    <a:pt x="0" y="199"/>
                  </a:lnTo>
                  <a:lnTo>
                    <a:pt x="680" y="879"/>
                  </a:lnTo>
                  <a:lnTo>
                    <a:pt x="878" y="68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4435648" y="1866021"/>
              <a:ext cx="40537" cy="40537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99" y="0"/>
                  </a:moveTo>
                  <a:lnTo>
                    <a:pt x="1" y="198"/>
                  </a:lnTo>
                  <a:lnTo>
                    <a:pt x="681" y="878"/>
                  </a:lnTo>
                  <a:lnTo>
                    <a:pt x="879" y="68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4585211" y="1835583"/>
              <a:ext cx="29515" cy="45933"/>
            </a:xfrm>
            <a:custGeom>
              <a:avLst/>
              <a:gdLst/>
              <a:ahLst/>
              <a:cxnLst/>
              <a:rect l="l" t="t" r="r" b="b"/>
              <a:pathLst>
                <a:path w="640" h="996" extrusionOk="0">
                  <a:moveTo>
                    <a:pt x="383" y="1"/>
                  </a:moveTo>
                  <a:lnTo>
                    <a:pt x="0" y="882"/>
                  </a:lnTo>
                  <a:lnTo>
                    <a:pt x="260" y="995"/>
                  </a:lnTo>
                  <a:lnTo>
                    <a:pt x="639" y="113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4481813" y="2074799"/>
              <a:ext cx="29700" cy="45933"/>
            </a:xfrm>
            <a:custGeom>
              <a:avLst/>
              <a:gdLst/>
              <a:ahLst/>
              <a:cxnLst/>
              <a:rect l="l" t="t" r="r" b="b"/>
              <a:pathLst>
                <a:path w="644" h="996" extrusionOk="0">
                  <a:moveTo>
                    <a:pt x="383" y="1"/>
                  </a:moveTo>
                  <a:lnTo>
                    <a:pt x="1" y="886"/>
                  </a:lnTo>
                  <a:lnTo>
                    <a:pt x="260" y="995"/>
                  </a:lnTo>
                  <a:lnTo>
                    <a:pt x="643" y="11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4644796" y="2015260"/>
              <a:ext cx="45887" cy="29515"/>
            </a:xfrm>
            <a:custGeom>
              <a:avLst/>
              <a:gdLst/>
              <a:ahLst/>
              <a:cxnLst/>
              <a:rect l="l" t="t" r="r" b="b"/>
              <a:pathLst>
                <a:path w="995" h="640" extrusionOk="0">
                  <a:moveTo>
                    <a:pt x="113" y="0"/>
                  </a:moveTo>
                  <a:lnTo>
                    <a:pt x="0" y="260"/>
                  </a:lnTo>
                  <a:lnTo>
                    <a:pt x="882" y="639"/>
                  </a:lnTo>
                  <a:lnTo>
                    <a:pt x="994" y="37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4406040" y="1911863"/>
              <a:ext cx="45887" cy="29515"/>
            </a:xfrm>
            <a:custGeom>
              <a:avLst/>
              <a:gdLst/>
              <a:ahLst/>
              <a:cxnLst/>
              <a:rect l="l" t="t" r="r" b="b"/>
              <a:pathLst>
                <a:path w="995" h="640" extrusionOk="0">
                  <a:moveTo>
                    <a:pt x="109" y="1"/>
                  </a:moveTo>
                  <a:lnTo>
                    <a:pt x="0" y="257"/>
                  </a:lnTo>
                  <a:lnTo>
                    <a:pt x="882" y="640"/>
                  </a:lnTo>
                  <a:lnTo>
                    <a:pt x="995" y="380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4646364" y="1915644"/>
              <a:ext cx="46071" cy="28593"/>
            </a:xfrm>
            <a:custGeom>
              <a:avLst/>
              <a:gdLst/>
              <a:ahLst/>
              <a:cxnLst/>
              <a:rect l="l" t="t" r="r" b="b"/>
              <a:pathLst>
                <a:path w="999" h="620" extrusionOk="0">
                  <a:moveTo>
                    <a:pt x="892" y="1"/>
                  </a:moveTo>
                  <a:lnTo>
                    <a:pt x="0" y="356"/>
                  </a:lnTo>
                  <a:lnTo>
                    <a:pt x="103" y="619"/>
                  </a:lnTo>
                  <a:lnTo>
                    <a:pt x="998" y="264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4403965" y="2012078"/>
              <a:ext cx="46071" cy="28408"/>
            </a:xfrm>
            <a:custGeom>
              <a:avLst/>
              <a:gdLst/>
              <a:ahLst/>
              <a:cxnLst/>
              <a:rect l="l" t="t" r="r" b="b"/>
              <a:pathLst>
                <a:path w="999" h="616" extrusionOk="0">
                  <a:moveTo>
                    <a:pt x="893" y="1"/>
                  </a:moveTo>
                  <a:lnTo>
                    <a:pt x="1" y="353"/>
                  </a:lnTo>
                  <a:lnTo>
                    <a:pt x="103" y="616"/>
                  </a:lnTo>
                  <a:lnTo>
                    <a:pt x="998" y="26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4581890" y="2076414"/>
              <a:ext cx="28408" cy="46025"/>
            </a:xfrm>
            <a:custGeom>
              <a:avLst/>
              <a:gdLst/>
              <a:ahLst/>
              <a:cxnLst/>
              <a:rect l="l" t="t" r="r" b="b"/>
              <a:pathLst>
                <a:path w="616" h="998" extrusionOk="0">
                  <a:moveTo>
                    <a:pt x="260" y="0"/>
                  </a:moveTo>
                  <a:lnTo>
                    <a:pt x="1" y="103"/>
                  </a:lnTo>
                  <a:lnTo>
                    <a:pt x="356" y="998"/>
                  </a:lnTo>
                  <a:lnTo>
                    <a:pt x="616" y="89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4485779" y="1834338"/>
              <a:ext cx="28547" cy="45887"/>
            </a:xfrm>
            <a:custGeom>
              <a:avLst/>
              <a:gdLst/>
              <a:ahLst/>
              <a:cxnLst/>
              <a:rect l="l" t="t" r="r" b="b"/>
              <a:pathLst>
                <a:path w="619" h="995" extrusionOk="0">
                  <a:moveTo>
                    <a:pt x="263" y="0"/>
                  </a:moveTo>
                  <a:lnTo>
                    <a:pt x="0" y="103"/>
                  </a:lnTo>
                  <a:lnTo>
                    <a:pt x="356" y="995"/>
                  </a:lnTo>
                  <a:lnTo>
                    <a:pt x="619" y="89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19"/>
          <p:cNvSpPr/>
          <p:nvPr/>
        </p:nvSpPr>
        <p:spPr>
          <a:xfrm>
            <a:off x="7601646" y="4125500"/>
            <a:ext cx="1542347" cy="1043809"/>
          </a:xfrm>
          <a:custGeom>
            <a:avLst/>
            <a:gdLst/>
            <a:ahLst/>
            <a:cxnLst/>
            <a:rect l="l" t="t" r="r" b="b"/>
            <a:pathLst>
              <a:path w="36568" h="24748" extrusionOk="0">
                <a:moveTo>
                  <a:pt x="29375" y="0"/>
                </a:moveTo>
                <a:lnTo>
                  <a:pt x="29375" y="6114"/>
                </a:lnTo>
                <a:lnTo>
                  <a:pt x="21997" y="6114"/>
                </a:lnTo>
                <a:lnTo>
                  <a:pt x="21997" y="12285"/>
                </a:lnTo>
                <a:lnTo>
                  <a:pt x="14753" y="12285"/>
                </a:lnTo>
                <a:lnTo>
                  <a:pt x="14753" y="18453"/>
                </a:lnTo>
                <a:lnTo>
                  <a:pt x="7375" y="18453"/>
                </a:lnTo>
                <a:lnTo>
                  <a:pt x="7375" y="24628"/>
                </a:lnTo>
                <a:lnTo>
                  <a:pt x="1" y="24628"/>
                </a:lnTo>
                <a:lnTo>
                  <a:pt x="1" y="24747"/>
                </a:lnTo>
                <a:lnTo>
                  <a:pt x="21922" y="24747"/>
                </a:lnTo>
                <a:lnTo>
                  <a:pt x="21922" y="18453"/>
                </a:lnTo>
                <a:lnTo>
                  <a:pt x="29296" y="18453"/>
                </a:lnTo>
                <a:lnTo>
                  <a:pt x="29296" y="12285"/>
                </a:lnTo>
                <a:lnTo>
                  <a:pt x="36537" y="12285"/>
                </a:lnTo>
                <a:lnTo>
                  <a:pt x="36537" y="6114"/>
                </a:lnTo>
                <a:lnTo>
                  <a:pt x="36568" y="6114"/>
                </a:lnTo>
                <a:lnTo>
                  <a:pt x="365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9"/>
          <p:cNvSpPr/>
          <p:nvPr/>
        </p:nvSpPr>
        <p:spPr>
          <a:xfrm>
            <a:off x="4572133" y="3016"/>
            <a:ext cx="2491509" cy="2086394"/>
          </a:xfrm>
          <a:custGeom>
            <a:avLst/>
            <a:gdLst/>
            <a:ahLst/>
            <a:cxnLst/>
            <a:rect l="l" t="t" r="r" b="b"/>
            <a:pathLst>
              <a:path w="59072" h="49467" extrusionOk="0">
                <a:moveTo>
                  <a:pt x="44395" y="1"/>
                </a:moveTo>
                <a:lnTo>
                  <a:pt x="44395" y="6141"/>
                </a:lnTo>
                <a:lnTo>
                  <a:pt x="36922" y="6141"/>
                </a:lnTo>
                <a:lnTo>
                  <a:pt x="36922" y="6278"/>
                </a:lnTo>
                <a:lnTo>
                  <a:pt x="36922" y="12395"/>
                </a:lnTo>
                <a:lnTo>
                  <a:pt x="29445" y="12395"/>
                </a:lnTo>
                <a:lnTo>
                  <a:pt x="29445" y="18511"/>
                </a:lnTo>
                <a:lnTo>
                  <a:pt x="21972" y="18511"/>
                </a:lnTo>
                <a:lnTo>
                  <a:pt x="21972" y="18644"/>
                </a:lnTo>
                <a:lnTo>
                  <a:pt x="21972" y="24761"/>
                </a:lnTo>
                <a:lnTo>
                  <a:pt x="14495" y="24761"/>
                </a:lnTo>
                <a:lnTo>
                  <a:pt x="14495" y="30932"/>
                </a:lnTo>
                <a:lnTo>
                  <a:pt x="14495" y="30960"/>
                </a:lnTo>
                <a:lnTo>
                  <a:pt x="7217" y="30960"/>
                </a:lnTo>
                <a:lnTo>
                  <a:pt x="7217" y="37100"/>
                </a:lnTo>
                <a:lnTo>
                  <a:pt x="7217" y="37128"/>
                </a:lnTo>
                <a:lnTo>
                  <a:pt x="0" y="37128"/>
                </a:lnTo>
                <a:lnTo>
                  <a:pt x="0" y="49467"/>
                </a:lnTo>
                <a:lnTo>
                  <a:pt x="7080" y="49467"/>
                </a:lnTo>
                <a:lnTo>
                  <a:pt x="7080" y="43323"/>
                </a:lnTo>
                <a:lnTo>
                  <a:pt x="7217" y="43323"/>
                </a:lnTo>
                <a:lnTo>
                  <a:pt x="7217" y="43299"/>
                </a:lnTo>
                <a:lnTo>
                  <a:pt x="14359" y="43299"/>
                </a:lnTo>
                <a:lnTo>
                  <a:pt x="14359" y="37128"/>
                </a:lnTo>
                <a:lnTo>
                  <a:pt x="21835" y="37128"/>
                </a:lnTo>
                <a:lnTo>
                  <a:pt x="21835" y="31014"/>
                </a:lnTo>
                <a:lnTo>
                  <a:pt x="21835" y="30878"/>
                </a:lnTo>
                <a:lnTo>
                  <a:pt x="29309" y="30878"/>
                </a:lnTo>
                <a:lnTo>
                  <a:pt x="29309" y="24761"/>
                </a:lnTo>
                <a:lnTo>
                  <a:pt x="36785" y="24761"/>
                </a:lnTo>
                <a:lnTo>
                  <a:pt x="36785" y="18644"/>
                </a:lnTo>
                <a:lnTo>
                  <a:pt x="36785" y="18511"/>
                </a:lnTo>
                <a:lnTo>
                  <a:pt x="44259" y="18511"/>
                </a:lnTo>
                <a:lnTo>
                  <a:pt x="44259" y="12395"/>
                </a:lnTo>
                <a:lnTo>
                  <a:pt x="51735" y="12395"/>
                </a:lnTo>
                <a:lnTo>
                  <a:pt x="51735" y="6278"/>
                </a:lnTo>
                <a:lnTo>
                  <a:pt x="51735" y="6141"/>
                </a:lnTo>
                <a:lnTo>
                  <a:pt x="59072" y="6141"/>
                </a:lnTo>
                <a:lnTo>
                  <a:pt x="590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9"/>
          <p:cNvSpPr/>
          <p:nvPr/>
        </p:nvSpPr>
        <p:spPr>
          <a:xfrm>
            <a:off x="4572133" y="1030221"/>
            <a:ext cx="4571830" cy="4139047"/>
          </a:xfrm>
          <a:custGeom>
            <a:avLst/>
            <a:gdLst/>
            <a:ahLst/>
            <a:cxnLst/>
            <a:rect l="l" t="t" r="r" b="b"/>
            <a:pathLst>
              <a:path w="108395" h="98134" extrusionOk="0">
                <a:moveTo>
                  <a:pt x="102695" y="0"/>
                </a:moveTo>
                <a:lnTo>
                  <a:pt x="102695" y="6114"/>
                </a:lnTo>
                <a:lnTo>
                  <a:pt x="95222" y="6114"/>
                </a:lnTo>
                <a:lnTo>
                  <a:pt x="95222" y="12367"/>
                </a:lnTo>
                <a:lnTo>
                  <a:pt x="87806" y="12367"/>
                </a:lnTo>
                <a:lnTo>
                  <a:pt x="87806" y="18484"/>
                </a:lnTo>
                <a:lnTo>
                  <a:pt x="87745" y="18484"/>
                </a:lnTo>
                <a:lnTo>
                  <a:pt x="87745" y="18620"/>
                </a:lnTo>
                <a:lnTo>
                  <a:pt x="80272" y="18620"/>
                </a:lnTo>
                <a:lnTo>
                  <a:pt x="80272" y="24734"/>
                </a:lnTo>
                <a:lnTo>
                  <a:pt x="72932" y="24734"/>
                </a:lnTo>
                <a:lnTo>
                  <a:pt x="72932" y="30987"/>
                </a:lnTo>
                <a:lnTo>
                  <a:pt x="65595" y="30987"/>
                </a:lnTo>
                <a:lnTo>
                  <a:pt x="65595" y="37233"/>
                </a:lnTo>
                <a:lnTo>
                  <a:pt x="58118" y="37233"/>
                </a:lnTo>
                <a:lnTo>
                  <a:pt x="58118" y="43487"/>
                </a:lnTo>
                <a:lnTo>
                  <a:pt x="50645" y="43487"/>
                </a:lnTo>
                <a:lnTo>
                  <a:pt x="50645" y="49603"/>
                </a:lnTo>
                <a:lnTo>
                  <a:pt x="43169" y="49603"/>
                </a:lnTo>
                <a:lnTo>
                  <a:pt x="43169" y="55853"/>
                </a:lnTo>
                <a:lnTo>
                  <a:pt x="35699" y="55853"/>
                </a:lnTo>
                <a:lnTo>
                  <a:pt x="35699" y="61970"/>
                </a:lnTo>
                <a:lnTo>
                  <a:pt x="28280" y="61970"/>
                </a:lnTo>
                <a:lnTo>
                  <a:pt x="28280" y="68086"/>
                </a:lnTo>
                <a:lnTo>
                  <a:pt x="28225" y="68086"/>
                </a:lnTo>
                <a:lnTo>
                  <a:pt x="28225" y="68223"/>
                </a:lnTo>
                <a:lnTo>
                  <a:pt x="20903" y="68223"/>
                </a:lnTo>
                <a:lnTo>
                  <a:pt x="20903" y="74254"/>
                </a:lnTo>
                <a:lnTo>
                  <a:pt x="20749" y="74254"/>
                </a:lnTo>
                <a:lnTo>
                  <a:pt x="20749" y="74336"/>
                </a:lnTo>
                <a:lnTo>
                  <a:pt x="13658" y="74336"/>
                </a:lnTo>
                <a:lnTo>
                  <a:pt x="13658" y="80426"/>
                </a:lnTo>
                <a:lnTo>
                  <a:pt x="13371" y="80426"/>
                </a:lnTo>
                <a:lnTo>
                  <a:pt x="13371" y="80508"/>
                </a:lnTo>
                <a:lnTo>
                  <a:pt x="6281" y="80508"/>
                </a:lnTo>
                <a:lnTo>
                  <a:pt x="6281" y="86594"/>
                </a:lnTo>
                <a:lnTo>
                  <a:pt x="6127" y="86594"/>
                </a:lnTo>
                <a:lnTo>
                  <a:pt x="6127" y="86676"/>
                </a:lnTo>
                <a:lnTo>
                  <a:pt x="0" y="86676"/>
                </a:lnTo>
                <a:lnTo>
                  <a:pt x="0" y="98133"/>
                </a:lnTo>
                <a:lnTo>
                  <a:pt x="6151" y="98133"/>
                </a:lnTo>
                <a:lnTo>
                  <a:pt x="6151" y="92768"/>
                </a:lnTo>
                <a:lnTo>
                  <a:pt x="13525" y="92768"/>
                </a:lnTo>
                <a:lnTo>
                  <a:pt x="13525" y="86594"/>
                </a:lnTo>
                <a:lnTo>
                  <a:pt x="20903" y="86594"/>
                </a:lnTo>
                <a:lnTo>
                  <a:pt x="20903" y="80426"/>
                </a:lnTo>
                <a:lnTo>
                  <a:pt x="28280" y="80426"/>
                </a:lnTo>
                <a:lnTo>
                  <a:pt x="28280" y="74254"/>
                </a:lnTo>
                <a:lnTo>
                  <a:pt x="35524" y="74254"/>
                </a:lnTo>
                <a:lnTo>
                  <a:pt x="35524" y="68086"/>
                </a:lnTo>
                <a:lnTo>
                  <a:pt x="42902" y="68086"/>
                </a:lnTo>
                <a:lnTo>
                  <a:pt x="42902" y="61970"/>
                </a:lnTo>
                <a:lnTo>
                  <a:pt x="50375" y="61970"/>
                </a:lnTo>
                <a:lnTo>
                  <a:pt x="50375" y="55716"/>
                </a:lnTo>
                <a:lnTo>
                  <a:pt x="57852" y="55716"/>
                </a:lnTo>
                <a:lnTo>
                  <a:pt x="57852" y="49603"/>
                </a:lnTo>
                <a:lnTo>
                  <a:pt x="65325" y="49603"/>
                </a:lnTo>
                <a:lnTo>
                  <a:pt x="65325" y="43350"/>
                </a:lnTo>
                <a:lnTo>
                  <a:pt x="72795" y="43350"/>
                </a:lnTo>
                <a:lnTo>
                  <a:pt x="72795" y="37233"/>
                </a:lnTo>
                <a:lnTo>
                  <a:pt x="80272" y="37233"/>
                </a:lnTo>
                <a:lnTo>
                  <a:pt x="80272" y="30987"/>
                </a:lnTo>
                <a:lnTo>
                  <a:pt x="87745" y="30987"/>
                </a:lnTo>
                <a:lnTo>
                  <a:pt x="87745" y="24734"/>
                </a:lnTo>
                <a:lnTo>
                  <a:pt x="95085" y="24734"/>
                </a:lnTo>
                <a:lnTo>
                  <a:pt x="95085" y="18484"/>
                </a:lnTo>
                <a:lnTo>
                  <a:pt x="102421" y="18484"/>
                </a:lnTo>
                <a:lnTo>
                  <a:pt x="102421" y="12367"/>
                </a:lnTo>
                <a:lnTo>
                  <a:pt x="108395" y="12367"/>
                </a:lnTo>
                <a:lnTo>
                  <a:pt x="108395" y="12312"/>
                </a:lnTo>
                <a:lnTo>
                  <a:pt x="10839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9"/>
          <p:cNvSpPr/>
          <p:nvPr/>
        </p:nvSpPr>
        <p:spPr>
          <a:xfrm>
            <a:off x="6065400" y="2577860"/>
            <a:ext cx="3078578" cy="2591428"/>
          </a:xfrm>
          <a:custGeom>
            <a:avLst/>
            <a:gdLst/>
            <a:ahLst/>
            <a:cxnLst/>
            <a:rect l="l" t="t" r="r" b="b"/>
            <a:pathLst>
              <a:path w="72991" h="61441" extrusionOk="0">
                <a:moveTo>
                  <a:pt x="66751" y="0"/>
                </a:moveTo>
                <a:lnTo>
                  <a:pt x="66751" y="6254"/>
                </a:lnTo>
                <a:lnTo>
                  <a:pt x="59274" y="6254"/>
                </a:lnTo>
                <a:lnTo>
                  <a:pt x="59274" y="12364"/>
                </a:lnTo>
                <a:lnTo>
                  <a:pt x="51801" y="12364"/>
                </a:lnTo>
                <a:lnTo>
                  <a:pt x="51801" y="18617"/>
                </a:lnTo>
                <a:lnTo>
                  <a:pt x="44324" y="18617"/>
                </a:lnTo>
                <a:lnTo>
                  <a:pt x="44324" y="24733"/>
                </a:lnTo>
                <a:lnTo>
                  <a:pt x="36851" y="24733"/>
                </a:lnTo>
                <a:lnTo>
                  <a:pt x="36851" y="30983"/>
                </a:lnTo>
                <a:lnTo>
                  <a:pt x="29374" y="30983"/>
                </a:lnTo>
                <a:lnTo>
                  <a:pt x="29374" y="37100"/>
                </a:lnTo>
                <a:lnTo>
                  <a:pt x="21997" y="37100"/>
                </a:lnTo>
                <a:lnTo>
                  <a:pt x="21997" y="43271"/>
                </a:lnTo>
                <a:lnTo>
                  <a:pt x="14759" y="43271"/>
                </a:lnTo>
                <a:lnTo>
                  <a:pt x="14759" y="49439"/>
                </a:lnTo>
                <a:lnTo>
                  <a:pt x="7378" y="49439"/>
                </a:lnTo>
                <a:lnTo>
                  <a:pt x="7378" y="55614"/>
                </a:lnTo>
                <a:lnTo>
                  <a:pt x="1" y="55614"/>
                </a:lnTo>
                <a:lnTo>
                  <a:pt x="1" y="61440"/>
                </a:lnTo>
                <a:lnTo>
                  <a:pt x="14582" y="61440"/>
                </a:lnTo>
                <a:lnTo>
                  <a:pt x="14582" y="55556"/>
                </a:lnTo>
                <a:lnTo>
                  <a:pt x="21959" y="55556"/>
                </a:lnTo>
                <a:lnTo>
                  <a:pt x="21959" y="49385"/>
                </a:lnTo>
                <a:lnTo>
                  <a:pt x="29204" y="49385"/>
                </a:lnTo>
                <a:lnTo>
                  <a:pt x="29204" y="43217"/>
                </a:lnTo>
                <a:lnTo>
                  <a:pt x="36581" y="43217"/>
                </a:lnTo>
                <a:lnTo>
                  <a:pt x="36581" y="37100"/>
                </a:lnTo>
                <a:lnTo>
                  <a:pt x="44051" y="37100"/>
                </a:lnTo>
                <a:lnTo>
                  <a:pt x="44051" y="30847"/>
                </a:lnTo>
                <a:lnTo>
                  <a:pt x="51528" y="30847"/>
                </a:lnTo>
                <a:lnTo>
                  <a:pt x="51528" y="24733"/>
                </a:lnTo>
                <a:lnTo>
                  <a:pt x="59001" y="24733"/>
                </a:lnTo>
                <a:lnTo>
                  <a:pt x="59001" y="18480"/>
                </a:lnTo>
                <a:lnTo>
                  <a:pt x="66478" y="18480"/>
                </a:lnTo>
                <a:lnTo>
                  <a:pt x="66478" y="12364"/>
                </a:lnTo>
                <a:lnTo>
                  <a:pt x="72991" y="12364"/>
                </a:lnTo>
                <a:lnTo>
                  <a:pt x="72991" y="11960"/>
                </a:lnTo>
                <a:lnTo>
                  <a:pt x="7299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19"/>
          <p:cNvSpPr/>
          <p:nvPr/>
        </p:nvSpPr>
        <p:spPr>
          <a:xfrm>
            <a:off x="4572133" y="3016"/>
            <a:ext cx="4342975" cy="3646709"/>
          </a:xfrm>
          <a:custGeom>
            <a:avLst/>
            <a:gdLst/>
            <a:ahLst/>
            <a:cxnLst/>
            <a:rect l="l" t="t" r="r" b="b"/>
            <a:pathLst>
              <a:path w="102969" h="86461" extrusionOk="0">
                <a:moveTo>
                  <a:pt x="88623" y="1"/>
                </a:moveTo>
                <a:lnTo>
                  <a:pt x="88623" y="6005"/>
                </a:lnTo>
                <a:lnTo>
                  <a:pt x="80952" y="6005"/>
                </a:lnTo>
                <a:lnTo>
                  <a:pt x="80952" y="12258"/>
                </a:lnTo>
                <a:lnTo>
                  <a:pt x="73478" y="12258"/>
                </a:lnTo>
                <a:lnTo>
                  <a:pt x="73478" y="18456"/>
                </a:lnTo>
                <a:lnTo>
                  <a:pt x="66197" y="18456"/>
                </a:lnTo>
                <a:lnTo>
                  <a:pt x="66197" y="24624"/>
                </a:lnTo>
                <a:lnTo>
                  <a:pt x="58665" y="24624"/>
                </a:lnTo>
                <a:lnTo>
                  <a:pt x="58665" y="30878"/>
                </a:lnTo>
                <a:lnTo>
                  <a:pt x="51325" y="30878"/>
                </a:lnTo>
                <a:lnTo>
                  <a:pt x="51325" y="37128"/>
                </a:lnTo>
                <a:lnTo>
                  <a:pt x="43852" y="37128"/>
                </a:lnTo>
                <a:lnTo>
                  <a:pt x="43852" y="43244"/>
                </a:lnTo>
                <a:lnTo>
                  <a:pt x="36379" y="43244"/>
                </a:lnTo>
                <a:lnTo>
                  <a:pt x="36379" y="49498"/>
                </a:lnTo>
                <a:lnTo>
                  <a:pt x="28902" y="49498"/>
                </a:lnTo>
                <a:lnTo>
                  <a:pt x="28902" y="55607"/>
                </a:lnTo>
                <a:lnTo>
                  <a:pt x="21429" y="55607"/>
                </a:lnTo>
                <a:lnTo>
                  <a:pt x="21429" y="61861"/>
                </a:lnTo>
                <a:lnTo>
                  <a:pt x="13952" y="61861"/>
                </a:lnTo>
                <a:lnTo>
                  <a:pt x="13952" y="68035"/>
                </a:lnTo>
                <a:lnTo>
                  <a:pt x="13952" y="68059"/>
                </a:lnTo>
                <a:lnTo>
                  <a:pt x="6670" y="68059"/>
                </a:lnTo>
                <a:lnTo>
                  <a:pt x="6670" y="74203"/>
                </a:lnTo>
                <a:lnTo>
                  <a:pt x="6670" y="74227"/>
                </a:lnTo>
                <a:lnTo>
                  <a:pt x="0" y="74227"/>
                </a:lnTo>
                <a:lnTo>
                  <a:pt x="0" y="86460"/>
                </a:lnTo>
                <a:lnTo>
                  <a:pt x="6534" y="86460"/>
                </a:lnTo>
                <a:lnTo>
                  <a:pt x="6534" y="80289"/>
                </a:lnTo>
                <a:lnTo>
                  <a:pt x="13815" y="80289"/>
                </a:lnTo>
                <a:lnTo>
                  <a:pt x="13815" y="74094"/>
                </a:lnTo>
                <a:lnTo>
                  <a:pt x="21292" y="74094"/>
                </a:lnTo>
                <a:lnTo>
                  <a:pt x="21292" y="68114"/>
                </a:lnTo>
                <a:lnTo>
                  <a:pt x="21292" y="67841"/>
                </a:lnTo>
                <a:lnTo>
                  <a:pt x="28765" y="67841"/>
                </a:lnTo>
                <a:lnTo>
                  <a:pt x="28765" y="61861"/>
                </a:lnTo>
                <a:lnTo>
                  <a:pt x="28765" y="61724"/>
                </a:lnTo>
                <a:lnTo>
                  <a:pt x="36242" y="61724"/>
                </a:lnTo>
                <a:lnTo>
                  <a:pt x="36242" y="55744"/>
                </a:lnTo>
                <a:lnTo>
                  <a:pt x="36242" y="55478"/>
                </a:lnTo>
                <a:lnTo>
                  <a:pt x="43715" y="55478"/>
                </a:lnTo>
                <a:lnTo>
                  <a:pt x="43715" y="49498"/>
                </a:lnTo>
                <a:lnTo>
                  <a:pt x="43715" y="49361"/>
                </a:lnTo>
                <a:lnTo>
                  <a:pt x="51192" y="49361"/>
                </a:lnTo>
                <a:lnTo>
                  <a:pt x="51192" y="43378"/>
                </a:lnTo>
                <a:lnTo>
                  <a:pt x="51192" y="43108"/>
                </a:lnTo>
                <a:lnTo>
                  <a:pt x="58529" y="43108"/>
                </a:lnTo>
                <a:lnTo>
                  <a:pt x="58529" y="36858"/>
                </a:lnTo>
                <a:lnTo>
                  <a:pt x="66060" y="36858"/>
                </a:lnTo>
                <a:lnTo>
                  <a:pt x="66060" y="30686"/>
                </a:lnTo>
                <a:lnTo>
                  <a:pt x="73342" y="30686"/>
                </a:lnTo>
                <a:lnTo>
                  <a:pt x="73342" y="24488"/>
                </a:lnTo>
                <a:lnTo>
                  <a:pt x="80818" y="24488"/>
                </a:lnTo>
                <a:lnTo>
                  <a:pt x="80818" y="18511"/>
                </a:lnTo>
                <a:lnTo>
                  <a:pt x="80818" y="18238"/>
                </a:lnTo>
                <a:lnTo>
                  <a:pt x="88213" y="18238"/>
                </a:lnTo>
                <a:lnTo>
                  <a:pt x="88213" y="12070"/>
                </a:lnTo>
                <a:lnTo>
                  <a:pt x="95495" y="12070"/>
                </a:lnTo>
                <a:lnTo>
                  <a:pt x="95495" y="5871"/>
                </a:lnTo>
                <a:lnTo>
                  <a:pt x="102968" y="5871"/>
                </a:lnTo>
                <a:lnTo>
                  <a:pt x="10296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19"/>
          <p:cNvSpPr/>
          <p:nvPr/>
        </p:nvSpPr>
        <p:spPr>
          <a:xfrm>
            <a:off x="4572133" y="4155"/>
            <a:ext cx="615581" cy="520344"/>
          </a:xfrm>
          <a:custGeom>
            <a:avLst/>
            <a:gdLst/>
            <a:ahLst/>
            <a:cxnLst/>
            <a:rect l="l" t="t" r="r" b="b"/>
            <a:pathLst>
              <a:path w="14595" h="12337" extrusionOk="0">
                <a:moveTo>
                  <a:pt x="0" y="1"/>
                </a:moveTo>
                <a:lnTo>
                  <a:pt x="0" y="12337"/>
                </a:lnTo>
                <a:lnTo>
                  <a:pt x="7350" y="12337"/>
                </a:lnTo>
                <a:lnTo>
                  <a:pt x="7350" y="6196"/>
                </a:lnTo>
                <a:lnTo>
                  <a:pt x="7350" y="6169"/>
                </a:lnTo>
                <a:lnTo>
                  <a:pt x="14595" y="6169"/>
                </a:lnTo>
                <a:lnTo>
                  <a:pt x="14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9"/>
          <p:cNvSpPr/>
          <p:nvPr/>
        </p:nvSpPr>
        <p:spPr>
          <a:xfrm>
            <a:off x="4560288" y="4676686"/>
            <a:ext cx="260580" cy="3532"/>
          </a:xfrm>
          <a:custGeom>
            <a:avLst/>
            <a:gdLst/>
            <a:ahLst/>
            <a:cxnLst/>
            <a:rect l="l" t="t" r="r" b="b"/>
            <a:pathLst>
              <a:path w="7451" h="101" extrusionOk="0">
                <a:moveTo>
                  <a:pt x="0" y="0"/>
                </a:moveTo>
                <a:lnTo>
                  <a:pt x="0" y="100"/>
                </a:lnTo>
                <a:lnTo>
                  <a:pt x="7450" y="100"/>
                </a:lnTo>
                <a:lnTo>
                  <a:pt x="7450" y="0"/>
                </a:lnTo>
                <a:close/>
              </a:path>
            </a:pathLst>
          </a:custGeom>
          <a:solidFill>
            <a:srgbClr val="FAC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9"/>
          <p:cNvSpPr/>
          <p:nvPr/>
        </p:nvSpPr>
        <p:spPr>
          <a:xfrm>
            <a:off x="5435275" y="3894900"/>
            <a:ext cx="59100" cy="27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9"/>
          <p:cNvSpPr/>
          <p:nvPr/>
        </p:nvSpPr>
        <p:spPr>
          <a:xfrm>
            <a:off x="5435275" y="2336050"/>
            <a:ext cx="59100" cy="27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19"/>
          <p:cNvSpPr/>
          <p:nvPr/>
        </p:nvSpPr>
        <p:spPr>
          <a:xfrm>
            <a:off x="5435275" y="2854600"/>
            <a:ext cx="59100" cy="27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">
    <p:bg>
      <p:bgPr>
        <a:solidFill>
          <a:schemeClr val="lt2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0"/>
          <p:cNvSpPr txBox="1">
            <a:spLocks noGrp="1"/>
          </p:cNvSpPr>
          <p:nvPr>
            <p:ph type="title"/>
          </p:nvPr>
        </p:nvSpPr>
        <p:spPr>
          <a:xfrm>
            <a:off x="2095900" y="2543975"/>
            <a:ext cx="49422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5" name="Google Shape;545;p20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4789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546" name="Google Shape;546;p20"/>
          <p:cNvSpPr txBox="1">
            <a:spLocks noGrp="1"/>
          </p:cNvSpPr>
          <p:nvPr>
            <p:ph type="subTitle" idx="1"/>
          </p:nvPr>
        </p:nvSpPr>
        <p:spPr>
          <a:xfrm>
            <a:off x="2291400" y="32796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20"/>
          <p:cNvSpPr/>
          <p:nvPr/>
        </p:nvSpPr>
        <p:spPr>
          <a:xfrm rot="-9971323">
            <a:off x="7291082" y="2286685"/>
            <a:ext cx="1230691" cy="1867068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0"/>
          <p:cNvSpPr/>
          <p:nvPr/>
        </p:nvSpPr>
        <p:spPr>
          <a:xfrm flipH="1">
            <a:off x="8243511" y="3153926"/>
            <a:ext cx="119310" cy="403721"/>
          </a:xfrm>
          <a:custGeom>
            <a:avLst/>
            <a:gdLst/>
            <a:ahLst/>
            <a:cxnLst/>
            <a:rect l="l" t="t" r="r" b="b"/>
            <a:pathLst>
              <a:path w="284" h="961" extrusionOk="0">
                <a:moveTo>
                  <a:pt x="0" y="0"/>
                </a:moveTo>
                <a:lnTo>
                  <a:pt x="0" y="960"/>
                </a:lnTo>
                <a:lnTo>
                  <a:pt x="284" y="960"/>
                </a:lnTo>
                <a:lnTo>
                  <a:pt x="284" y="0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0"/>
          <p:cNvSpPr/>
          <p:nvPr/>
        </p:nvSpPr>
        <p:spPr>
          <a:xfrm flipH="1">
            <a:off x="8243511" y="5526606"/>
            <a:ext cx="119310" cy="403721"/>
          </a:xfrm>
          <a:custGeom>
            <a:avLst/>
            <a:gdLst/>
            <a:ahLst/>
            <a:cxnLst/>
            <a:rect l="l" t="t" r="r" b="b"/>
            <a:pathLst>
              <a:path w="284" h="961" extrusionOk="0">
                <a:moveTo>
                  <a:pt x="0" y="1"/>
                </a:moveTo>
                <a:lnTo>
                  <a:pt x="0" y="961"/>
                </a:lnTo>
                <a:lnTo>
                  <a:pt x="284" y="961"/>
                </a:lnTo>
                <a:lnTo>
                  <a:pt x="284" y="1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0"/>
          <p:cNvSpPr/>
          <p:nvPr/>
        </p:nvSpPr>
        <p:spPr>
          <a:xfrm flipH="1">
            <a:off x="6915591" y="4481837"/>
            <a:ext cx="404981" cy="118050"/>
          </a:xfrm>
          <a:custGeom>
            <a:avLst/>
            <a:gdLst/>
            <a:ahLst/>
            <a:cxnLst/>
            <a:rect l="l" t="t" r="r" b="b"/>
            <a:pathLst>
              <a:path w="964" h="281" extrusionOk="0">
                <a:moveTo>
                  <a:pt x="0" y="0"/>
                </a:moveTo>
                <a:lnTo>
                  <a:pt x="0" y="280"/>
                </a:lnTo>
                <a:lnTo>
                  <a:pt x="964" y="280"/>
                </a:lnTo>
                <a:lnTo>
                  <a:pt x="964" y="0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0"/>
          <p:cNvSpPr/>
          <p:nvPr/>
        </p:nvSpPr>
        <p:spPr>
          <a:xfrm flipH="1">
            <a:off x="9288272" y="4481837"/>
            <a:ext cx="403721" cy="118050"/>
          </a:xfrm>
          <a:custGeom>
            <a:avLst/>
            <a:gdLst/>
            <a:ahLst/>
            <a:cxnLst/>
            <a:rect l="l" t="t" r="r" b="b"/>
            <a:pathLst>
              <a:path w="961" h="281" extrusionOk="0">
                <a:moveTo>
                  <a:pt x="0" y="0"/>
                </a:moveTo>
                <a:lnTo>
                  <a:pt x="0" y="280"/>
                </a:lnTo>
                <a:lnTo>
                  <a:pt x="960" y="280"/>
                </a:lnTo>
                <a:lnTo>
                  <a:pt x="960" y="0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0"/>
          <p:cNvSpPr/>
          <p:nvPr/>
        </p:nvSpPr>
        <p:spPr>
          <a:xfrm flipH="1">
            <a:off x="7280232" y="3516885"/>
            <a:ext cx="369272" cy="369272"/>
          </a:xfrm>
          <a:custGeom>
            <a:avLst/>
            <a:gdLst/>
            <a:ahLst/>
            <a:cxnLst/>
            <a:rect l="l" t="t" r="r" b="b"/>
            <a:pathLst>
              <a:path w="879" h="879" extrusionOk="0">
                <a:moveTo>
                  <a:pt x="681" y="1"/>
                </a:moveTo>
                <a:lnTo>
                  <a:pt x="1" y="681"/>
                </a:lnTo>
                <a:lnTo>
                  <a:pt x="199" y="879"/>
                </a:lnTo>
                <a:lnTo>
                  <a:pt x="879" y="202"/>
                </a:lnTo>
                <a:lnTo>
                  <a:pt x="681" y="1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0"/>
          <p:cNvSpPr/>
          <p:nvPr/>
        </p:nvSpPr>
        <p:spPr>
          <a:xfrm flipH="1">
            <a:off x="8956820" y="5195154"/>
            <a:ext cx="370953" cy="369272"/>
          </a:xfrm>
          <a:custGeom>
            <a:avLst/>
            <a:gdLst/>
            <a:ahLst/>
            <a:cxnLst/>
            <a:rect l="l" t="t" r="r" b="b"/>
            <a:pathLst>
              <a:path w="883" h="879" extrusionOk="0">
                <a:moveTo>
                  <a:pt x="681" y="0"/>
                </a:moveTo>
                <a:lnTo>
                  <a:pt x="1" y="680"/>
                </a:lnTo>
                <a:lnTo>
                  <a:pt x="203" y="879"/>
                </a:lnTo>
                <a:lnTo>
                  <a:pt x="883" y="199"/>
                </a:lnTo>
                <a:lnTo>
                  <a:pt x="681" y="0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0"/>
          <p:cNvSpPr/>
          <p:nvPr/>
        </p:nvSpPr>
        <p:spPr>
          <a:xfrm flipH="1">
            <a:off x="7281492" y="5195154"/>
            <a:ext cx="369272" cy="369272"/>
          </a:xfrm>
          <a:custGeom>
            <a:avLst/>
            <a:gdLst/>
            <a:ahLst/>
            <a:cxnLst/>
            <a:rect l="l" t="t" r="r" b="b"/>
            <a:pathLst>
              <a:path w="879" h="879" extrusionOk="0">
                <a:moveTo>
                  <a:pt x="202" y="0"/>
                </a:moveTo>
                <a:lnTo>
                  <a:pt x="0" y="199"/>
                </a:lnTo>
                <a:lnTo>
                  <a:pt x="680" y="879"/>
                </a:lnTo>
                <a:lnTo>
                  <a:pt x="878" y="680"/>
                </a:lnTo>
                <a:lnTo>
                  <a:pt x="202" y="0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0"/>
          <p:cNvSpPr/>
          <p:nvPr/>
        </p:nvSpPr>
        <p:spPr>
          <a:xfrm flipH="1">
            <a:off x="8959761" y="3518566"/>
            <a:ext cx="369272" cy="369272"/>
          </a:xfrm>
          <a:custGeom>
            <a:avLst/>
            <a:gdLst/>
            <a:ahLst/>
            <a:cxnLst/>
            <a:rect l="l" t="t" r="r" b="b"/>
            <a:pathLst>
              <a:path w="879" h="879" extrusionOk="0">
                <a:moveTo>
                  <a:pt x="199" y="0"/>
                </a:moveTo>
                <a:lnTo>
                  <a:pt x="1" y="198"/>
                </a:lnTo>
                <a:lnTo>
                  <a:pt x="681" y="878"/>
                </a:lnTo>
                <a:lnTo>
                  <a:pt x="879" y="680"/>
                </a:lnTo>
                <a:lnTo>
                  <a:pt x="199" y="0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0"/>
          <p:cNvSpPr/>
          <p:nvPr/>
        </p:nvSpPr>
        <p:spPr>
          <a:xfrm flipH="1">
            <a:off x="7697807" y="3241305"/>
            <a:ext cx="268867" cy="418425"/>
          </a:xfrm>
          <a:custGeom>
            <a:avLst/>
            <a:gdLst/>
            <a:ahLst/>
            <a:cxnLst/>
            <a:rect l="l" t="t" r="r" b="b"/>
            <a:pathLst>
              <a:path w="640" h="996" extrusionOk="0">
                <a:moveTo>
                  <a:pt x="383" y="1"/>
                </a:moveTo>
                <a:lnTo>
                  <a:pt x="0" y="882"/>
                </a:lnTo>
                <a:lnTo>
                  <a:pt x="260" y="995"/>
                </a:lnTo>
                <a:lnTo>
                  <a:pt x="639" y="113"/>
                </a:lnTo>
                <a:lnTo>
                  <a:pt x="383" y="1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0"/>
          <p:cNvSpPr/>
          <p:nvPr/>
        </p:nvSpPr>
        <p:spPr>
          <a:xfrm flipH="1">
            <a:off x="8637973" y="5420323"/>
            <a:ext cx="270548" cy="418425"/>
          </a:xfrm>
          <a:custGeom>
            <a:avLst/>
            <a:gdLst/>
            <a:ahLst/>
            <a:cxnLst/>
            <a:rect l="l" t="t" r="r" b="b"/>
            <a:pathLst>
              <a:path w="644" h="996" extrusionOk="0">
                <a:moveTo>
                  <a:pt x="383" y="1"/>
                </a:moveTo>
                <a:lnTo>
                  <a:pt x="1" y="886"/>
                </a:lnTo>
                <a:lnTo>
                  <a:pt x="260" y="995"/>
                </a:lnTo>
                <a:lnTo>
                  <a:pt x="643" y="114"/>
                </a:lnTo>
                <a:lnTo>
                  <a:pt x="383" y="1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0"/>
          <p:cNvSpPr/>
          <p:nvPr/>
        </p:nvSpPr>
        <p:spPr>
          <a:xfrm flipH="1">
            <a:off x="7005910" y="4877984"/>
            <a:ext cx="418004" cy="268867"/>
          </a:xfrm>
          <a:custGeom>
            <a:avLst/>
            <a:gdLst/>
            <a:ahLst/>
            <a:cxnLst/>
            <a:rect l="l" t="t" r="r" b="b"/>
            <a:pathLst>
              <a:path w="995" h="640" extrusionOk="0">
                <a:moveTo>
                  <a:pt x="113" y="0"/>
                </a:moveTo>
                <a:lnTo>
                  <a:pt x="0" y="260"/>
                </a:lnTo>
                <a:lnTo>
                  <a:pt x="882" y="639"/>
                </a:lnTo>
                <a:lnTo>
                  <a:pt x="994" y="379"/>
                </a:lnTo>
                <a:lnTo>
                  <a:pt x="113" y="0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0"/>
          <p:cNvSpPr/>
          <p:nvPr/>
        </p:nvSpPr>
        <p:spPr>
          <a:xfrm flipH="1">
            <a:off x="9180728" y="3936137"/>
            <a:ext cx="418004" cy="268867"/>
          </a:xfrm>
          <a:custGeom>
            <a:avLst/>
            <a:gdLst/>
            <a:ahLst/>
            <a:cxnLst/>
            <a:rect l="l" t="t" r="r" b="b"/>
            <a:pathLst>
              <a:path w="995" h="640" extrusionOk="0">
                <a:moveTo>
                  <a:pt x="109" y="1"/>
                </a:moveTo>
                <a:lnTo>
                  <a:pt x="0" y="257"/>
                </a:lnTo>
                <a:lnTo>
                  <a:pt x="882" y="640"/>
                </a:lnTo>
                <a:lnTo>
                  <a:pt x="995" y="380"/>
                </a:lnTo>
                <a:lnTo>
                  <a:pt x="109" y="1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0"/>
          <p:cNvSpPr/>
          <p:nvPr/>
        </p:nvSpPr>
        <p:spPr>
          <a:xfrm flipH="1">
            <a:off x="6989947" y="3970585"/>
            <a:ext cx="419685" cy="260465"/>
          </a:xfrm>
          <a:custGeom>
            <a:avLst/>
            <a:gdLst/>
            <a:ahLst/>
            <a:cxnLst/>
            <a:rect l="l" t="t" r="r" b="b"/>
            <a:pathLst>
              <a:path w="999" h="620" extrusionOk="0">
                <a:moveTo>
                  <a:pt x="892" y="1"/>
                </a:moveTo>
                <a:lnTo>
                  <a:pt x="0" y="356"/>
                </a:lnTo>
                <a:lnTo>
                  <a:pt x="103" y="619"/>
                </a:lnTo>
                <a:lnTo>
                  <a:pt x="998" y="264"/>
                </a:lnTo>
                <a:lnTo>
                  <a:pt x="892" y="1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0"/>
          <p:cNvSpPr/>
          <p:nvPr/>
        </p:nvSpPr>
        <p:spPr>
          <a:xfrm flipH="1">
            <a:off x="9197951" y="4848998"/>
            <a:ext cx="419685" cy="258785"/>
          </a:xfrm>
          <a:custGeom>
            <a:avLst/>
            <a:gdLst/>
            <a:ahLst/>
            <a:cxnLst/>
            <a:rect l="l" t="t" r="r" b="b"/>
            <a:pathLst>
              <a:path w="999" h="616" extrusionOk="0">
                <a:moveTo>
                  <a:pt x="893" y="1"/>
                </a:moveTo>
                <a:lnTo>
                  <a:pt x="1" y="353"/>
                </a:lnTo>
                <a:lnTo>
                  <a:pt x="103" y="616"/>
                </a:lnTo>
                <a:lnTo>
                  <a:pt x="998" y="261"/>
                </a:lnTo>
                <a:lnTo>
                  <a:pt x="893" y="1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0"/>
          <p:cNvSpPr/>
          <p:nvPr/>
        </p:nvSpPr>
        <p:spPr>
          <a:xfrm flipH="1">
            <a:off x="7738136" y="5435026"/>
            <a:ext cx="258785" cy="419265"/>
          </a:xfrm>
          <a:custGeom>
            <a:avLst/>
            <a:gdLst/>
            <a:ahLst/>
            <a:cxnLst/>
            <a:rect l="l" t="t" r="r" b="b"/>
            <a:pathLst>
              <a:path w="616" h="998" extrusionOk="0">
                <a:moveTo>
                  <a:pt x="260" y="0"/>
                </a:moveTo>
                <a:lnTo>
                  <a:pt x="1" y="103"/>
                </a:lnTo>
                <a:lnTo>
                  <a:pt x="356" y="998"/>
                </a:lnTo>
                <a:lnTo>
                  <a:pt x="616" y="892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0"/>
          <p:cNvSpPr/>
          <p:nvPr/>
        </p:nvSpPr>
        <p:spPr>
          <a:xfrm flipH="1">
            <a:off x="8612348" y="3229962"/>
            <a:ext cx="260045" cy="418004"/>
          </a:xfrm>
          <a:custGeom>
            <a:avLst/>
            <a:gdLst/>
            <a:ahLst/>
            <a:cxnLst/>
            <a:rect l="l" t="t" r="r" b="b"/>
            <a:pathLst>
              <a:path w="619" h="995" extrusionOk="0">
                <a:moveTo>
                  <a:pt x="263" y="0"/>
                </a:moveTo>
                <a:lnTo>
                  <a:pt x="0" y="103"/>
                </a:lnTo>
                <a:lnTo>
                  <a:pt x="356" y="995"/>
                </a:lnTo>
                <a:lnTo>
                  <a:pt x="619" y="892"/>
                </a:lnTo>
                <a:lnTo>
                  <a:pt x="263" y="0"/>
                </a:lnTo>
                <a:close/>
              </a:path>
            </a:pathLst>
          </a:custGeom>
          <a:solidFill>
            <a:schemeClr val="accent2"/>
          </a:soli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0"/>
          <p:cNvSpPr/>
          <p:nvPr/>
        </p:nvSpPr>
        <p:spPr>
          <a:xfrm rot="-1220442" flipH="1">
            <a:off x="-479921" y="1912237"/>
            <a:ext cx="3423683" cy="3421268"/>
          </a:xfrm>
          <a:custGeom>
            <a:avLst/>
            <a:gdLst/>
            <a:ahLst/>
            <a:cxnLst/>
            <a:rect l="l" t="t" r="r" b="b"/>
            <a:pathLst>
              <a:path w="4392" h="4389" extrusionOk="0">
                <a:moveTo>
                  <a:pt x="3933" y="1"/>
                </a:moveTo>
                <a:lnTo>
                  <a:pt x="3896" y="1125"/>
                </a:lnTo>
                <a:lnTo>
                  <a:pt x="2553" y="1173"/>
                </a:lnTo>
                <a:lnTo>
                  <a:pt x="2512" y="2509"/>
                </a:lnTo>
                <a:lnTo>
                  <a:pt x="1169" y="2557"/>
                </a:lnTo>
                <a:lnTo>
                  <a:pt x="1121" y="3896"/>
                </a:lnTo>
                <a:lnTo>
                  <a:pt x="0" y="3937"/>
                </a:lnTo>
                <a:lnTo>
                  <a:pt x="17" y="4388"/>
                </a:lnTo>
                <a:lnTo>
                  <a:pt x="1565" y="4337"/>
                </a:lnTo>
                <a:lnTo>
                  <a:pt x="1613" y="3001"/>
                </a:lnTo>
                <a:lnTo>
                  <a:pt x="2949" y="2953"/>
                </a:lnTo>
                <a:lnTo>
                  <a:pt x="2997" y="1617"/>
                </a:lnTo>
                <a:lnTo>
                  <a:pt x="4333" y="1569"/>
                </a:lnTo>
                <a:lnTo>
                  <a:pt x="4391" y="15"/>
                </a:lnTo>
                <a:lnTo>
                  <a:pt x="3933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0"/>
          <p:cNvSpPr/>
          <p:nvPr/>
        </p:nvSpPr>
        <p:spPr>
          <a:xfrm flipH="1">
            <a:off x="-477848" y="-289526"/>
            <a:ext cx="1661111" cy="1661111"/>
          </a:xfrm>
          <a:custGeom>
            <a:avLst/>
            <a:gdLst/>
            <a:ahLst/>
            <a:cxnLst/>
            <a:rect l="l" t="t" r="r" b="b"/>
            <a:pathLst>
              <a:path w="7809" h="7809" extrusionOk="0">
                <a:moveTo>
                  <a:pt x="3902" y="202"/>
                </a:moveTo>
                <a:cubicBezTo>
                  <a:pt x="5946" y="202"/>
                  <a:pt x="7603" y="1863"/>
                  <a:pt x="7603" y="3899"/>
                </a:cubicBezTo>
                <a:cubicBezTo>
                  <a:pt x="7603" y="5939"/>
                  <a:pt x="5946" y="7600"/>
                  <a:pt x="3902" y="7600"/>
                </a:cubicBezTo>
                <a:cubicBezTo>
                  <a:pt x="1866" y="7600"/>
                  <a:pt x="205" y="5939"/>
                  <a:pt x="205" y="3899"/>
                </a:cubicBezTo>
                <a:cubicBezTo>
                  <a:pt x="205" y="1863"/>
                  <a:pt x="1862" y="202"/>
                  <a:pt x="3902" y="202"/>
                </a:cubicBezTo>
                <a:close/>
                <a:moveTo>
                  <a:pt x="3902" y="0"/>
                </a:moveTo>
                <a:cubicBezTo>
                  <a:pt x="1750" y="0"/>
                  <a:pt x="0" y="1753"/>
                  <a:pt x="0" y="3906"/>
                </a:cubicBezTo>
                <a:cubicBezTo>
                  <a:pt x="0" y="6059"/>
                  <a:pt x="1750" y="7809"/>
                  <a:pt x="3902" y="7809"/>
                </a:cubicBezTo>
                <a:cubicBezTo>
                  <a:pt x="6055" y="7809"/>
                  <a:pt x="7808" y="6059"/>
                  <a:pt x="7808" y="3906"/>
                </a:cubicBezTo>
                <a:cubicBezTo>
                  <a:pt x="7808" y="1753"/>
                  <a:pt x="6055" y="0"/>
                  <a:pt x="3902" y="0"/>
                </a:cubicBezTo>
                <a:close/>
              </a:path>
            </a:pathLst>
          </a:custGeom>
          <a:solidFill>
            <a:schemeClr val="dk2"/>
          </a:solidFill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0"/>
          <p:cNvSpPr/>
          <p:nvPr/>
        </p:nvSpPr>
        <p:spPr>
          <a:xfrm rot="3204600">
            <a:off x="5961411" y="-950862"/>
            <a:ext cx="3423688" cy="3421266"/>
          </a:xfrm>
          <a:custGeom>
            <a:avLst/>
            <a:gdLst/>
            <a:ahLst/>
            <a:cxnLst/>
            <a:rect l="l" t="t" r="r" b="b"/>
            <a:pathLst>
              <a:path w="4392" h="4389" extrusionOk="0">
                <a:moveTo>
                  <a:pt x="3933" y="1"/>
                </a:moveTo>
                <a:lnTo>
                  <a:pt x="3896" y="1125"/>
                </a:lnTo>
                <a:lnTo>
                  <a:pt x="2553" y="1173"/>
                </a:lnTo>
                <a:lnTo>
                  <a:pt x="2512" y="2509"/>
                </a:lnTo>
                <a:lnTo>
                  <a:pt x="1169" y="2557"/>
                </a:lnTo>
                <a:lnTo>
                  <a:pt x="1121" y="3896"/>
                </a:lnTo>
                <a:lnTo>
                  <a:pt x="0" y="3937"/>
                </a:lnTo>
                <a:lnTo>
                  <a:pt x="17" y="4388"/>
                </a:lnTo>
                <a:lnTo>
                  <a:pt x="1565" y="4337"/>
                </a:lnTo>
                <a:lnTo>
                  <a:pt x="1613" y="3001"/>
                </a:lnTo>
                <a:lnTo>
                  <a:pt x="2949" y="2953"/>
                </a:lnTo>
                <a:lnTo>
                  <a:pt x="2997" y="1617"/>
                </a:lnTo>
                <a:lnTo>
                  <a:pt x="4333" y="1569"/>
                </a:lnTo>
                <a:lnTo>
                  <a:pt x="4391" y="15"/>
                </a:lnTo>
                <a:lnTo>
                  <a:pt x="3933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bg>
      <p:bgPr>
        <a:solidFill>
          <a:schemeClr val="lt2"/>
        </a:solidFill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4"/>
          <p:cNvSpPr txBox="1">
            <a:spLocks noGrp="1"/>
          </p:cNvSpPr>
          <p:nvPr>
            <p:ph type="subTitle" idx="1"/>
          </p:nvPr>
        </p:nvSpPr>
        <p:spPr>
          <a:xfrm>
            <a:off x="3509000" y="2508350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653" name="Google Shape;653;p24"/>
          <p:cNvSpPr txBox="1">
            <a:spLocks noGrp="1"/>
          </p:cNvSpPr>
          <p:nvPr>
            <p:ph type="subTitle" idx="2"/>
          </p:nvPr>
        </p:nvSpPr>
        <p:spPr>
          <a:xfrm>
            <a:off x="3509000" y="28859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4"/>
          <p:cNvSpPr txBox="1">
            <a:spLocks noGrp="1"/>
          </p:cNvSpPr>
          <p:nvPr>
            <p:ph type="subTitle" idx="3"/>
          </p:nvPr>
        </p:nvSpPr>
        <p:spPr>
          <a:xfrm>
            <a:off x="953025" y="2508350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655" name="Google Shape;655;p24"/>
          <p:cNvSpPr txBox="1">
            <a:spLocks noGrp="1"/>
          </p:cNvSpPr>
          <p:nvPr>
            <p:ph type="subTitle" idx="4"/>
          </p:nvPr>
        </p:nvSpPr>
        <p:spPr>
          <a:xfrm>
            <a:off x="953125" y="28859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4"/>
          <p:cNvSpPr txBox="1">
            <a:spLocks noGrp="1"/>
          </p:cNvSpPr>
          <p:nvPr>
            <p:ph type="subTitle" idx="5"/>
          </p:nvPr>
        </p:nvSpPr>
        <p:spPr>
          <a:xfrm>
            <a:off x="6064875" y="2508350"/>
            <a:ext cx="21261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657" name="Google Shape;657;p24"/>
          <p:cNvSpPr txBox="1">
            <a:spLocks noGrp="1"/>
          </p:cNvSpPr>
          <p:nvPr>
            <p:ph type="subTitle" idx="6"/>
          </p:nvPr>
        </p:nvSpPr>
        <p:spPr>
          <a:xfrm>
            <a:off x="6064875" y="2885925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4"/>
          <p:cNvSpPr txBox="1">
            <a:spLocks noGrp="1"/>
          </p:cNvSpPr>
          <p:nvPr>
            <p:ph type="title"/>
          </p:nvPr>
        </p:nvSpPr>
        <p:spPr>
          <a:xfrm>
            <a:off x="1244238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659" name="Google Shape;659;p24"/>
          <p:cNvSpPr/>
          <p:nvPr/>
        </p:nvSpPr>
        <p:spPr>
          <a:xfrm>
            <a:off x="8032488" y="4036780"/>
            <a:ext cx="1536616" cy="1536596"/>
          </a:xfrm>
          <a:custGeom>
            <a:avLst/>
            <a:gdLst/>
            <a:ahLst/>
            <a:cxnLst/>
            <a:rect l="l" t="t" r="r" b="b"/>
            <a:pathLst>
              <a:path w="7809" h="7809" extrusionOk="0">
                <a:moveTo>
                  <a:pt x="3902" y="202"/>
                </a:moveTo>
                <a:cubicBezTo>
                  <a:pt x="5946" y="202"/>
                  <a:pt x="7603" y="1863"/>
                  <a:pt x="7603" y="3899"/>
                </a:cubicBezTo>
                <a:cubicBezTo>
                  <a:pt x="7603" y="5939"/>
                  <a:pt x="5946" y="7600"/>
                  <a:pt x="3902" y="7600"/>
                </a:cubicBezTo>
                <a:cubicBezTo>
                  <a:pt x="1866" y="7600"/>
                  <a:pt x="205" y="5939"/>
                  <a:pt x="205" y="3899"/>
                </a:cubicBezTo>
                <a:cubicBezTo>
                  <a:pt x="205" y="1863"/>
                  <a:pt x="1862" y="202"/>
                  <a:pt x="3902" y="202"/>
                </a:cubicBezTo>
                <a:close/>
                <a:moveTo>
                  <a:pt x="3902" y="0"/>
                </a:moveTo>
                <a:cubicBezTo>
                  <a:pt x="1750" y="0"/>
                  <a:pt x="0" y="1753"/>
                  <a:pt x="0" y="3906"/>
                </a:cubicBezTo>
                <a:cubicBezTo>
                  <a:pt x="0" y="6059"/>
                  <a:pt x="1750" y="7809"/>
                  <a:pt x="3902" y="7809"/>
                </a:cubicBezTo>
                <a:cubicBezTo>
                  <a:pt x="6055" y="7809"/>
                  <a:pt x="7808" y="6059"/>
                  <a:pt x="7808" y="3906"/>
                </a:cubicBezTo>
                <a:cubicBezTo>
                  <a:pt x="7808" y="1753"/>
                  <a:pt x="6055" y="0"/>
                  <a:pt x="3902" y="0"/>
                </a:cubicBezTo>
                <a:close/>
              </a:path>
            </a:pathLst>
          </a:custGeom>
          <a:solidFill>
            <a:schemeClr val="accent2"/>
          </a:solidFill>
          <a:ln w="2286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4"/>
          <p:cNvSpPr/>
          <p:nvPr/>
        </p:nvSpPr>
        <p:spPr>
          <a:xfrm rot="1170198">
            <a:off x="333854" y="681514"/>
            <a:ext cx="672089" cy="1019647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4"/>
          <p:cNvSpPr/>
          <p:nvPr/>
        </p:nvSpPr>
        <p:spPr>
          <a:xfrm rot="-609616" flipH="1">
            <a:off x="8283955" y="3579572"/>
            <a:ext cx="513575" cy="779148"/>
          </a:xfrm>
          <a:custGeom>
            <a:avLst/>
            <a:gdLst/>
            <a:ahLst/>
            <a:cxnLst/>
            <a:rect l="l" t="t" r="r" b="b"/>
            <a:pathLst>
              <a:path w="3793" h="4218" extrusionOk="0">
                <a:moveTo>
                  <a:pt x="213" y="0"/>
                </a:moveTo>
                <a:cubicBezTo>
                  <a:pt x="176" y="0"/>
                  <a:pt x="139" y="10"/>
                  <a:pt x="105" y="31"/>
                </a:cubicBezTo>
                <a:cubicBezTo>
                  <a:pt x="39" y="68"/>
                  <a:pt x="1" y="138"/>
                  <a:pt x="1" y="213"/>
                </a:cubicBezTo>
                <a:lnTo>
                  <a:pt x="1" y="4007"/>
                </a:lnTo>
                <a:cubicBezTo>
                  <a:pt x="1" y="4082"/>
                  <a:pt x="39" y="4152"/>
                  <a:pt x="105" y="4188"/>
                </a:cubicBezTo>
                <a:cubicBezTo>
                  <a:pt x="139" y="4209"/>
                  <a:pt x="175" y="4218"/>
                  <a:pt x="209" y="4218"/>
                </a:cubicBezTo>
                <a:cubicBezTo>
                  <a:pt x="243" y="4218"/>
                  <a:pt x="280" y="4209"/>
                  <a:pt x="311" y="4188"/>
                </a:cubicBezTo>
                <a:lnTo>
                  <a:pt x="3686" y="2290"/>
                </a:lnTo>
                <a:cubicBezTo>
                  <a:pt x="3749" y="2254"/>
                  <a:pt x="3793" y="2181"/>
                  <a:pt x="3793" y="2107"/>
                </a:cubicBezTo>
                <a:cubicBezTo>
                  <a:pt x="3793" y="2029"/>
                  <a:pt x="3756" y="1964"/>
                  <a:pt x="3688" y="1927"/>
                </a:cubicBezTo>
                <a:lnTo>
                  <a:pt x="314" y="27"/>
                </a:lnTo>
                <a:cubicBezTo>
                  <a:pt x="283" y="9"/>
                  <a:pt x="248" y="0"/>
                  <a:pt x="21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4"/>
          <p:cNvSpPr/>
          <p:nvPr/>
        </p:nvSpPr>
        <p:spPr>
          <a:xfrm rot="2083159">
            <a:off x="7761415" y="196901"/>
            <a:ext cx="506454" cy="505959"/>
          </a:xfrm>
          <a:custGeom>
            <a:avLst/>
            <a:gdLst/>
            <a:ahLst/>
            <a:cxnLst/>
            <a:rect l="l" t="t" r="r" b="b"/>
            <a:pathLst>
              <a:path w="1061" h="1060" extrusionOk="0">
                <a:moveTo>
                  <a:pt x="100" y="1"/>
                </a:moveTo>
                <a:lnTo>
                  <a:pt x="1" y="1060"/>
                </a:lnTo>
                <a:lnTo>
                  <a:pt x="1" y="1060"/>
                </a:lnTo>
                <a:lnTo>
                  <a:pt x="1060" y="957"/>
                </a:lnTo>
                <a:lnTo>
                  <a:pt x="100" y="1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4"/>
          <p:cNvSpPr/>
          <p:nvPr/>
        </p:nvSpPr>
        <p:spPr>
          <a:xfrm rot="2083159">
            <a:off x="8177763" y="120657"/>
            <a:ext cx="507886" cy="506436"/>
          </a:xfrm>
          <a:custGeom>
            <a:avLst/>
            <a:gdLst/>
            <a:ahLst/>
            <a:cxnLst/>
            <a:rect l="l" t="t" r="r" b="b"/>
            <a:pathLst>
              <a:path w="1064" h="1061" extrusionOk="0">
                <a:moveTo>
                  <a:pt x="103" y="1"/>
                </a:moveTo>
                <a:lnTo>
                  <a:pt x="0" y="1060"/>
                </a:lnTo>
                <a:lnTo>
                  <a:pt x="1063" y="958"/>
                </a:lnTo>
                <a:lnTo>
                  <a:pt x="103" y="1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4"/>
          <p:cNvSpPr/>
          <p:nvPr/>
        </p:nvSpPr>
        <p:spPr>
          <a:xfrm rot="2083159">
            <a:off x="8595755" y="44211"/>
            <a:ext cx="504067" cy="505959"/>
          </a:xfrm>
          <a:custGeom>
            <a:avLst/>
            <a:gdLst/>
            <a:ahLst/>
            <a:cxnLst/>
            <a:rect l="l" t="t" r="r" b="b"/>
            <a:pathLst>
              <a:path w="1056" h="1060" extrusionOk="0">
                <a:moveTo>
                  <a:pt x="103" y="0"/>
                </a:moveTo>
                <a:lnTo>
                  <a:pt x="0" y="1059"/>
                </a:lnTo>
                <a:lnTo>
                  <a:pt x="1056" y="964"/>
                </a:lnTo>
                <a:lnTo>
                  <a:pt x="103" y="0"/>
                </a:ln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4"/>
          <p:cNvSpPr/>
          <p:nvPr/>
        </p:nvSpPr>
        <p:spPr>
          <a:xfrm rot="-8646680">
            <a:off x="923874" y="4461547"/>
            <a:ext cx="542923" cy="542396"/>
          </a:xfrm>
          <a:custGeom>
            <a:avLst/>
            <a:gdLst/>
            <a:ahLst/>
            <a:cxnLst/>
            <a:rect l="l" t="t" r="r" b="b"/>
            <a:pathLst>
              <a:path w="1061" h="1060" extrusionOk="0">
                <a:moveTo>
                  <a:pt x="100" y="1"/>
                </a:moveTo>
                <a:lnTo>
                  <a:pt x="1" y="1060"/>
                </a:lnTo>
                <a:lnTo>
                  <a:pt x="1" y="1060"/>
                </a:lnTo>
                <a:lnTo>
                  <a:pt x="1060" y="957"/>
                </a:lnTo>
                <a:lnTo>
                  <a:pt x="100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4"/>
          <p:cNvSpPr/>
          <p:nvPr/>
        </p:nvSpPr>
        <p:spPr>
          <a:xfrm rot="-8646680">
            <a:off x="474443" y="4533634"/>
            <a:ext cx="544458" cy="542908"/>
          </a:xfrm>
          <a:custGeom>
            <a:avLst/>
            <a:gdLst/>
            <a:ahLst/>
            <a:cxnLst/>
            <a:rect l="l" t="t" r="r" b="b"/>
            <a:pathLst>
              <a:path w="1064" h="1061" extrusionOk="0">
                <a:moveTo>
                  <a:pt x="103" y="1"/>
                </a:moveTo>
                <a:lnTo>
                  <a:pt x="0" y="1060"/>
                </a:lnTo>
                <a:lnTo>
                  <a:pt x="1063" y="958"/>
                </a:lnTo>
                <a:lnTo>
                  <a:pt x="103" y="1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4"/>
          <p:cNvSpPr/>
          <p:nvPr/>
        </p:nvSpPr>
        <p:spPr>
          <a:xfrm rot="-8646680">
            <a:off x="28862" y="4606983"/>
            <a:ext cx="540365" cy="542396"/>
          </a:xfrm>
          <a:custGeom>
            <a:avLst/>
            <a:gdLst/>
            <a:ahLst/>
            <a:cxnLst/>
            <a:rect l="l" t="t" r="r" b="b"/>
            <a:pathLst>
              <a:path w="1056" h="1060" extrusionOk="0">
                <a:moveTo>
                  <a:pt x="103" y="0"/>
                </a:moveTo>
                <a:lnTo>
                  <a:pt x="0" y="1059"/>
                </a:lnTo>
                <a:lnTo>
                  <a:pt x="1056" y="964"/>
                </a:lnTo>
                <a:lnTo>
                  <a:pt x="103" y="0"/>
                </a:lnTo>
                <a:close/>
              </a:path>
            </a:pathLst>
          </a:custGeom>
          <a:solidFill>
            <a:schemeClr val="dk2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8" name="Google Shape;668;p24"/>
          <p:cNvGrpSpPr/>
          <p:nvPr/>
        </p:nvGrpSpPr>
        <p:grpSpPr>
          <a:xfrm>
            <a:off x="-420950" y="-399761"/>
            <a:ext cx="1547271" cy="1547271"/>
            <a:chOff x="6026021" y="1029729"/>
            <a:chExt cx="318677" cy="318677"/>
          </a:xfrm>
        </p:grpSpPr>
        <p:sp>
          <p:nvSpPr>
            <p:cNvPr id="669" name="Google Shape;669;p24"/>
            <p:cNvSpPr/>
            <p:nvPr/>
          </p:nvSpPr>
          <p:spPr>
            <a:xfrm>
              <a:off x="6178585" y="1029729"/>
              <a:ext cx="13694" cy="46337"/>
            </a:xfrm>
            <a:custGeom>
              <a:avLst/>
              <a:gdLst/>
              <a:ahLst/>
              <a:cxnLst/>
              <a:rect l="l" t="t" r="r" b="b"/>
              <a:pathLst>
                <a:path w="284" h="961" extrusionOk="0">
                  <a:moveTo>
                    <a:pt x="0" y="0"/>
                  </a:moveTo>
                  <a:lnTo>
                    <a:pt x="0" y="960"/>
                  </a:lnTo>
                  <a:lnTo>
                    <a:pt x="284" y="960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6178585" y="1302069"/>
              <a:ext cx="13694" cy="46337"/>
            </a:xfrm>
            <a:custGeom>
              <a:avLst/>
              <a:gdLst/>
              <a:ahLst/>
              <a:cxnLst/>
              <a:rect l="l" t="t" r="r" b="b"/>
              <a:pathLst>
                <a:path w="284" h="961" extrusionOk="0">
                  <a:moveTo>
                    <a:pt x="0" y="1"/>
                  </a:moveTo>
                  <a:lnTo>
                    <a:pt x="0" y="961"/>
                  </a:lnTo>
                  <a:lnTo>
                    <a:pt x="284" y="961"/>
                  </a:ln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6298216" y="1182149"/>
              <a:ext cx="46482" cy="13549"/>
            </a:xfrm>
            <a:custGeom>
              <a:avLst/>
              <a:gdLst/>
              <a:ahLst/>
              <a:cxnLst/>
              <a:rect l="l" t="t" r="r" b="b"/>
              <a:pathLst>
                <a:path w="964" h="281" extrusionOk="0">
                  <a:moveTo>
                    <a:pt x="0" y="0"/>
                  </a:moveTo>
                  <a:lnTo>
                    <a:pt x="0" y="280"/>
                  </a:lnTo>
                  <a:lnTo>
                    <a:pt x="964" y="280"/>
                  </a:lnTo>
                  <a:lnTo>
                    <a:pt x="964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6026021" y="1182149"/>
              <a:ext cx="46337" cy="13549"/>
            </a:xfrm>
            <a:custGeom>
              <a:avLst/>
              <a:gdLst/>
              <a:ahLst/>
              <a:cxnLst/>
              <a:rect l="l" t="t" r="r" b="b"/>
              <a:pathLst>
                <a:path w="961" h="281" extrusionOk="0">
                  <a:moveTo>
                    <a:pt x="0" y="0"/>
                  </a:moveTo>
                  <a:lnTo>
                    <a:pt x="0" y="280"/>
                  </a:lnTo>
                  <a:lnTo>
                    <a:pt x="960" y="280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6260460" y="1071390"/>
              <a:ext cx="42383" cy="42383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681" y="1"/>
                  </a:moveTo>
                  <a:lnTo>
                    <a:pt x="1" y="681"/>
                  </a:lnTo>
                  <a:lnTo>
                    <a:pt x="199" y="879"/>
                  </a:lnTo>
                  <a:lnTo>
                    <a:pt x="879" y="202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6067826" y="1264024"/>
              <a:ext cx="42576" cy="42383"/>
            </a:xfrm>
            <a:custGeom>
              <a:avLst/>
              <a:gdLst/>
              <a:ahLst/>
              <a:cxnLst/>
              <a:rect l="l" t="t" r="r" b="b"/>
              <a:pathLst>
                <a:path w="883" h="879" extrusionOk="0">
                  <a:moveTo>
                    <a:pt x="681" y="0"/>
                  </a:moveTo>
                  <a:lnTo>
                    <a:pt x="1" y="680"/>
                  </a:lnTo>
                  <a:lnTo>
                    <a:pt x="203" y="879"/>
                  </a:lnTo>
                  <a:lnTo>
                    <a:pt x="883" y="199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6260316" y="1264024"/>
              <a:ext cx="42383" cy="42383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202" y="0"/>
                  </a:moveTo>
                  <a:lnTo>
                    <a:pt x="0" y="199"/>
                  </a:lnTo>
                  <a:lnTo>
                    <a:pt x="680" y="879"/>
                  </a:lnTo>
                  <a:lnTo>
                    <a:pt x="878" y="68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6067682" y="1071583"/>
              <a:ext cx="42383" cy="42383"/>
            </a:xfrm>
            <a:custGeom>
              <a:avLst/>
              <a:gdLst/>
              <a:ahLst/>
              <a:cxnLst/>
              <a:rect l="l" t="t" r="r" b="b"/>
              <a:pathLst>
                <a:path w="879" h="879" extrusionOk="0">
                  <a:moveTo>
                    <a:pt x="199" y="0"/>
                  </a:moveTo>
                  <a:lnTo>
                    <a:pt x="1" y="198"/>
                  </a:lnTo>
                  <a:lnTo>
                    <a:pt x="681" y="878"/>
                  </a:lnTo>
                  <a:lnTo>
                    <a:pt x="879" y="680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6224055" y="1039759"/>
              <a:ext cx="30859" cy="48025"/>
            </a:xfrm>
            <a:custGeom>
              <a:avLst/>
              <a:gdLst/>
              <a:ahLst/>
              <a:cxnLst/>
              <a:rect l="l" t="t" r="r" b="b"/>
              <a:pathLst>
                <a:path w="640" h="996" extrusionOk="0">
                  <a:moveTo>
                    <a:pt x="383" y="1"/>
                  </a:moveTo>
                  <a:lnTo>
                    <a:pt x="0" y="882"/>
                  </a:lnTo>
                  <a:lnTo>
                    <a:pt x="260" y="995"/>
                  </a:lnTo>
                  <a:lnTo>
                    <a:pt x="639" y="113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115949" y="1289869"/>
              <a:ext cx="31052" cy="48025"/>
            </a:xfrm>
            <a:custGeom>
              <a:avLst/>
              <a:gdLst/>
              <a:ahLst/>
              <a:cxnLst/>
              <a:rect l="l" t="t" r="r" b="b"/>
              <a:pathLst>
                <a:path w="644" h="996" extrusionOk="0">
                  <a:moveTo>
                    <a:pt x="383" y="1"/>
                  </a:moveTo>
                  <a:lnTo>
                    <a:pt x="1" y="886"/>
                  </a:lnTo>
                  <a:lnTo>
                    <a:pt x="260" y="995"/>
                  </a:lnTo>
                  <a:lnTo>
                    <a:pt x="643" y="114"/>
                  </a:lnTo>
                  <a:lnTo>
                    <a:pt x="383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6286354" y="1227619"/>
              <a:ext cx="47976" cy="30859"/>
            </a:xfrm>
            <a:custGeom>
              <a:avLst/>
              <a:gdLst/>
              <a:ahLst/>
              <a:cxnLst/>
              <a:rect l="l" t="t" r="r" b="b"/>
              <a:pathLst>
                <a:path w="995" h="640" extrusionOk="0">
                  <a:moveTo>
                    <a:pt x="113" y="0"/>
                  </a:moveTo>
                  <a:lnTo>
                    <a:pt x="0" y="260"/>
                  </a:lnTo>
                  <a:lnTo>
                    <a:pt x="882" y="639"/>
                  </a:lnTo>
                  <a:lnTo>
                    <a:pt x="994" y="379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6036725" y="1119512"/>
              <a:ext cx="47976" cy="30859"/>
            </a:xfrm>
            <a:custGeom>
              <a:avLst/>
              <a:gdLst/>
              <a:ahLst/>
              <a:cxnLst/>
              <a:rect l="l" t="t" r="r" b="b"/>
              <a:pathLst>
                <a:path w="995" h="640" extrusionOk="0">
                  <a:moveTo>
                    <a:pt x="109" y="1"/>
                  </a:moveTo>
                  <a:lnTo>
                    <a:pt x="0" y="257"/>
                  </a:lnTo>
                  <a:lnTo>
                    <a:pt x="882" y="640"/>
                  </a:lnTo>
                  <a:lnTo>
                    <a:pt x="995" y="380"/>
                  </a:lnTo>
                  <a:lnTo>
                    <a:pt x="109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6287993" y="1123466"/>
              <a:ext cx="48169" cy="29895"/>
            </a:xfrm>
            <a:custGeom>
              <a:avLst/>
              <a:gdLst/>
              <a:ahLst/>
              <a:cxnLst/>
              <a:rect l="l" t="t" r="r" b="b"/>
              <a:pathLst>
                <a:path w="999" h="620" extrusionOk="0">
                  <a:moveTo>
                    <a:pt x="892" y="1"/>
                  </a:moveTo>
                  <a:lnTo>
                    <a:pt x="0" y="356"/>
                  </a:lnTo>
                  <a:lnTo>
                    <a:pt x="103" y="619"/>
                  </a:lnTo>
                  <a:lnTo>
                    <a:pt x="998" y="264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034555" y="1224292"/>
              <a:ext cx="48169" cy="29702"/>
            </a:xfrm>
            <a:custGeom>
              <a:avLst/>
              <a:gdLst/>
              <a:ahLst/>
              <a:cxnLst/>
              <a:rect l="l" t="t" r="r" b="b"/>
              <a:pathLst>
                <a:path w="999" h="616" extrusionOk="0">
                  <a:moveTo>
                    <a:pt x="893" y="1"/>
                  </a:moveTo>
                  <a:lnTo>
                    <a:pt x="1" y="353"/>
                  </a:lnTo>
                  <a:lnTo>
                    <a:pt x="103" y="616"/>
                  </a:lnTo>
                  <a:lnTo>
                    <a:pt x="998" y="261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220583" y="1291557"/>
              <a:ext cx="29702" cy="48121"/>
            </a:xfrm>
            <a:custGeom>
              <a:avLst/>
              <a:gdLst/>
              <a:ahLst/>
              <a:cxnLst/>
              <a:rect l="l" t="t" r="r" b="b"/>
              <a:pathLst>
                <a:path w="616" h="998" extrusionOk="0">
                  <a:moveTo>
                    <a:pt x="260" y="0"/>
                  </a:moveTo>
                  <a:lnTo>
                    <a:pt x="1" y="103"/>
                  </a:lnTo>
                  <a:lnTo>
                    <a:pt x="356" y="998"/>
                  </a:lnTo>
                  <a:lnTo>
                    <a:pt x="616" y="892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6120095" y="1038457"/>
              <a:ext cx="29847" cy="47976"/>
            </a:xfrm>
            <a:custGeom>
              <a:avLst/>
              <a:gdLst/>
              <a:ahLst/>
              <a:cxnLst/>
              <a:rect l="l" t="t" r="r" b="b"/>
              <a:pathLst>
                <a:path w="619" h="995" extrusionOk="0">
                  <a:moveTo>
                    <a:pt x="263" y="0"/>
                  </a:moveTo>
                  <a:lnTo>
                    <a:pt x="0" y="103"/>
                  </a:lnTo>
                  <a:lnTo>
                    <a:pt x="356" y="995"/>
                  </a:lnTo>
                  <a:lnTo>
                    <a:pt x="619" y="892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chemeClr val="accent2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8" r:id="rId3"/>
    <p:sldLayoutId id="2147483660" r:id="rId4"/>
    <p:sldLayoutId id="2147483661" r:id="rId5"/>
    <p:sldLayoutId id="2147483664" r:id="rId6"/>
    <p:sldLayoutId id="2147483665" r:id="rId7"/>
    <p:sldLayoutId id="2147483666" r:id="rId8"/>
    <p:sldLayoutId id="2147483670" r:id="rId9"/>
    <p:sldLayoutId id="2147483682" r:id="rId10"/>
    <p:sldLayoutId id="2147483683" r:id="rId11"/>
    <p:sldLayoutId id="214748368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8"/>
          <p:cNvSpPr/>
          <p:nvPr/>
        </p:nvSpPr>
        <p:spPr>
          <a:xfrm>
            <a:off x="4030266" y="13327"/>
            <a:ext cx="2491509" cy="2086394"/>
          </a:xfrm>
          <a:custGeom>
            <a:avLst/>
            <a:gdLst/>
            <a:ahLst/>
            <a:cxnLst/>
            <a:rect l="l" t="t" r="r" b="b"/>
            <a:pathLst>
              <a:path w="59072" h="49467" extrusionOk="0">
                <a:moveTo>
                  <a:pt x="44395" y="1"/>
                </a:moveTo>
                <a:lnTo>
                  <a:pt x="44395" y="6141"/>
                </a:lnTo>
                <a:lnTo>
                  <a:pt x="36922" y="6141"/>
                </a:lnTo>
                <a:lnTo>
                  <a:pt x="36922" y="6278"/>
                </a:lnTo>
                <a:lnTo>
                  <a:pt x="36922" y="12395"/>
                </a:lnTo>
                <a:lnTo>
                  <a:pt x="29445" y="12395"/>
                </a:lnTo>
                <a:lnTo>
                  <a:pt x="29445" y="18511"/>
                </a:lnTo>
                <a:lnTo>
                  <a:pt x="21972" y="18511"/>
                </a:lnTo>
                <a:lnTo>
                  <a:pt x="21972" y="18644"/>
                </a:lnTo>
                <a:lnTo>
                  <a:pt x="21972" y="24761"/>
                </a:lnTo>
                <a:lnTo>
                  <a:pt x="14495" y="24761"/>
                </a:lnTo>
                <a:lnTo>
                  <a:pt x="14495" y="30932"/>
                </a:lnTo>
                <a:lnTo>
                  <a:pt x="14495" y="30960"/>
                </a:lnTo>
                <a:lnTo>
                  <a:pt x="7217" y="30960"/>
                </a:lnTo>
                <a:lnTo>
                  <a:pt x="7217" y="37100"/>
                </a:lnTo>
                <a:lnTo>
                  <a:pt x="7217" y="37128"/>
                </a:lnTo>
                <a:lnTo>
                  <a:pt x="0" y="37128"/>
                </a:lnTo>
                <a:lnTo>
                  <a:pt x="0" y="49467"/>
                </a:lnTo>
                <a:lnTo>
                  <a:pt x="7080" y="49467"/>
                </a:lnTo>
                <a:lnTo>
                  <a:pt x="7080" y="43323"/>
                </a:lnTo>
                <a:lnTo>
                  <a:pt x="7217" y="43323"/>
                </a:lnTo>
                <a:lnTo>
                  <a:pt x="7217" y="43299"/>
                </a:lnTo>
                <a:lnTo>
                  <a:pt x="14359" y="43299"/>
                </a:lnTo>
                <a:lnTo>
                  <a:pt x="14359" y="37128"/>
                </a:lnTo>
                <a:lnTo>
                  <a:pt x="21835" y="37128"/>
                </a:lnTo>
                <a:lnTo>
                  <a:pt x="21835" y="31014"/>
                </a:lnTo>
                <a:lnTo>
                  <a:pt x="21835" y="30878"/>
                </a:lnTo>
                <a:lnTo>
                  <a:pt x="29309" y="30878"/>
                </a:lnTo>
                <a:lnTo>
                  <a:pt x="29309" y="24761"/>
                </a:lnTo>
                <a:lnTo>
                  <a:pt x="36785" y="24761"/>
                </a:lnTo>
                <a:lnTo>
                  <a:pt x="36785" y="18644"/>
                </a:lnTo>
                <a:lnTo>
                  <a:pt x="36785" y="18511"/>
                </a:lnTo>
                <a:lnTo>
                  <a:pt x="44259" y="18511"/>
                </a:lnTo>
                <a:lnTo>
                  <a:pt x="44259" y="12395"/>
                </a:lnTo>
                <a:lnTo>
                  <a:pt x="51735" y="12395"/>
                </a:lnTo>
                <a:lnTo>
                  <a:pt x="51735" y="6278"/>
                </a:lnTo>
                <a:lnTo>
                  <a:pt x="51735" y="6141"/>
                </a:lnTo>
                <a:lnTo>
                  <a:pt x="59072" y="6141"/>
                </a:lnTo>
                <a:lnTo>
                  <a:pt x="590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5" name="Google Shape;1285;p58"/>
          <p:cNvSpPr/>
          <p:nvPr/>
        </p:nvSpPr>
        <p:spPr>
          <a:xfrm>
            <a:off x="4572133" y="4155"/>
            <a:ext cx="615581" cy="520344"/>
          </a:xfrm>
          <a:custGeom>
            <a:avLst/>
            <a:gdLst/>
            <a:ahLst/>
            <a:cxnLst/>
            <a:rect l="l" t="t" r="r" b="b"/>
            <a:pathLst>
              <a:path w="14595" h="12337" extrusionOk="0">
                <a:moveTo>
                  <a:pt x="0" y="1"/>
                </a:moveTo>
                <a:lnTo>
                  <a:pt x="0" y="12337"/>
                </a:lnTo>
                <a:lnTo>
                  <a:pt x="7350" y="12337"/>
                </a:lnTo>
                <a:lnTo>
                  <a:pt x="7350" y="6196"/>
                </a:lnTo>
                <a:lnTo>
                  <a:pt x="7350" y="6169"/>
                </a:lnTo>
                <a:lnTo>
                  <a:pt x="14595" y="6169"/>
                </a:lnTo>
                <a:lnTo>
                  <a:pt x="1459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58"/>
          <p:cNvSpPr/>
          <p:nvPr/>
        </p:nvSpPr>
        <p:spPr>
          <a:xfrm>
            <a:off x="4560288" y="4676686"/>
            <a:ext cx="260580" cy="3532"/>
          </a:xfrm>
          <a:custGeom>
            <a:avLst/>
            <a:gdLst/>
            <a:ahLst/>
            <a:cxnLst/>
            <a:rect l="l" t="t" r="r" b="b"/>
            <a:pathLst>
              <a:path w="7451" h="101" extrusionOk="0">
                <a:moveTo>
                  <a:pt x="0" y="0"/>
                </a:moveTo>
                <a:lnTo>
                  <a:pt x="0" y="100"/>
                </a:lnTo>
                <a:lnTo>
                  <a:pt x="7450" y="100"/>
                </a:lnTo>
                <a:lnTo>
                  <a:pt x="7450" y="0"/>
                </a:lnTo>
                <a:close/>
              </a:path>
            </a:pathLst>
          </a:custGeom>
          <a:solidFill>
            <a:srgbClr val="FAC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8" name="Google Shape;1288;p58"/>
          <p:cNvSpPr txBox="1">
            <a:spLocks noGrp="1"/>
          </p:cNvSpPr>
          <p:nvPr>
            <p:ph type="title" idx="2"/>
          </p:nvPr>
        </p:nvSpPr>
        <p:spPr>
          <a:xfrm>
            <a:off x="440088" y="1461120"/>
            <a:ext cx="4965700" cy="15361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ongs analysis </a:t>
            </a:r>
            <a:endParaRPr dirty="0"/>
          </a:p>
        </p:txBody>
      </p:sp>
      <p:pic>
        <p:nvPicPr>
          <p:cNvPr id="1290" name="Google Shape;1290;p58"/>
          <p:cNvPicPr preferRelativeResize="0"/>
          <p:nvPr/>
        </p:nvPicPr>
        <p:blipFill rotWithShape="1">
          <a:blip r:embed="rId3">
            <a:alphaModFix/>
          </a:blip>
          <a:srcRect t="10192" b="22130"/>
          <a:stretch/>
        </p:blipFill>
        <p:spPr>
          <a:xfrm>
            <a:off x="5494250" y="1016525"/>
            <a:ext cx="3110400" cy="31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58"/>
          <p:cNvSpPr/>
          <p:nvPr/>
        </p:nvSpPr>
        <p:spPr>
          <a:xfrm>
            <a:off x="5435275" y="3894900"/>
            <a:ext cx="59100" cy="27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2" name="Google Shape;1292;p58"/>
          <p:cNvSpPr/>
          <p:nvPr/>
        </p:nvSpPr>
        <p:spPr>
          <a:xfrm>
            <a:off x="5435275" y="2336050"/>
            <a:ext cx="59100" cy="27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58"/>
          <p:cNvSpPr/>
          <p:nvPr/>
        </p:nvSpPr>
        <p:spPr>
          <a:xfrm>
            <a:off x="5435275" y="2854600"/>
            <a:ext cx="59100" cy="27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5"/>
          <p:cNvSpPr txBox="1">
            <a:spLocks noGrp="1"/>
          </p:cNvSpPr>
          <p:nvPr>
            <p:ph type="title"/>
          </p:nvPr>
        </p:nvSpPr>
        <p:spPr>
          <a:xfrm>
            <a:off x="939438" y="157648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2"/>
                </a:solidFill>
              </a:rPr>
              <a:t>3.</a:t>
            </a:r>
            <a:r>
              <a:rPr lang="en-US" sz="2000" dirty="0">
                <a:solidFill>
                  <a:schemeClr val="dk2"/>
                </a:solidFill>
              </a:rPr>
              <a:t> Recommendations for content creators and stakeholders to enhance YouTube song video performance: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203" name="Google Shape;1203;p55"/>
          <p:cNvSpPr/>
          <p:nvPr/>
        </p:nvSpPr>
        <p:spPr>
          <a:xfrm>
            <a:off x="306382" y="2158298"/>
            <a:ext cx="406348" cy="406456"/>
          </a:xfrm>
          <a:custGeom>
            <a:avLst/>
            <a:gdLst/>
            <a:ahLst/>
            <a:cxnLst/>
            <a:rect l="l" t="t" r="r" b="b"/>
            <a:pathLst>
              <a:path w="5906" h="5908" extrusionOk="0">
                <a:moveTo>
                  <a:pt x="5692" y="0"/>
                </a:moveTo>
                <a:cubicBezTo>
                  <a:pt x="5677" y="0"/>
                  <a:pt x="5662" y="1"/>
                  <a:pt x="5647" y="4"/>
                </a:cubicBezTo>
                <a:lnTo>
                  <a:pt x="1851" y="848"/>
                </a:lnTo>
                <a:cubicBezTo>
                  <a:pt x="1755" y="870"/>
                  <a:pt x="1687" y="956"/>
                  <a:pt x="1687" y="1054"/>
                </a:cubicBezTo>
                <a:lnTo>
                  <a:pt x="1687" y="4392"/>
                </a:lnTo>
                <a:cubicBezTo>
                  <a:pt x="1510" y="4283"/>
                  <a:pt x="1293" y="4218"/>
                  <a:pt x="1055" y="4218"/>
                </a:cubicBezTo>
                <a:cubicBezTo>
                  <a:pt x="474" y="4218"/>
                  <a:pt x="0" y="4594"/>
                  <a:pt x="0" y="5063"/>
                </a:cubicBezTo>
                <a:cubicBezTo>
                  <a:pt x="0" y="5528"/>
                  <a:pt x="474" y="5907"/>
                  <a:pt x="1055" y="5907"/>
                </a:cubicBezTo>
                <a:cubicBezTo>
                  <a:pt x="1635" y="5907"/>
                  <a:pt x="2109" y="5531"/>
                  <a:pt x="2109" y="5063"/>
                </a:cubicBezTo>
                <a:lnTo>
                  <a:pt x="2109" y="2492"/>
                </a:lnTo>
                <a:lnTo>
                  <a:pt x="5481" y="1741"/>
                </a:lnTo>
                <a:lnTo>
                  <a:pt x="5481" y="3549"/>
                </a:lnTo>
                <a:cubicBezTo>
                  <a:pt x="5307" y="3442"/>
                  <a:pt x="5089" y="3376"/>
                  <a:pt x="4851" y="3376"/>
                </a:cubicBezTo>
                <a:cubicBezTo>
                  <a:pt x="4268" y="3376"/>
                  <a:pt x="3796" y="3753"/>
                  <a:pt x="3796" y="4220"/>
                </a:cubicBezTo>
                <a:cubicBezTo>
                  <a:pt x="3796" y="4685"/>
                  <a:pt x="4268" y="5066"/>
                  <a:pt x="4851" y="5066"/>
                </a:cubicBezTo>
                <a:cubicBezTo>
                  <a:pt x="5431" y="5066"/>
                  <a:pt x="5905" y="4689"/>
                  <a:pt x="5905" y="4220"/>
                </a:cubicBezTo>
                <a:lnTo>
                  <a:pt x="5905" y="210"/>
                </a:lnTo>
                <a:cubicBezTo>
                  <a:pt x="5905" y="145"/>
                  <a:pt x="5876" y="86"/>
                  <a:pt x="5826" y="45"/>
                </a:cubicBezTo>
                <a:cubicBezTo>
                  <a:pt x="5789" y="15"/>
                  <a:pt x="5742" y="0"/>
                  <a:pt x="56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55"/>
          <p:cNvGrpSpPr/>
          <p:nvPr/>
        </p:nvGrpSpPr>
        <p:grpSpPr>
          <a:xfrm>
            <a:off x="8259292" y="966572"/>
            <a:ext cx="200026" cy="457398"/>
            <a:chOff x="4452169" y="1466663"/>
            <a:chExt cx="212568" cy="486077"/>
          </a:xfrm>
        </p:grpSpPr>
        <p:sp>
          <p:nvSpPr>
            <p:cNvPr id="1205" name="Google Shape;1205;p55"/>
            <p:cNvSpPr/>
            <p:nvPr/>
          </p:nvSpPr>
          <p:spPr>
            <a:xfrm>
              <a:off x="4452169" y="1466663"/>
              <a:ext cx="212568" cy="212928"/>
            </a:xfrm>
            <a:custGeom>
              <a:avLst/>
              <a:gdLst/>
              <a:ahLst/>
              <a:cxnLst/>
              <a:rect l="l" t="t" r="r" b="b"/>
              <a:pathLst>
                <a:path w="2951" h="2956" extrusionOk="0">
                  <a:moveTo>
                    <a:pt x="1474" y="0"/>
                  </a:moveTo>
                  <a:cubicBezTo>
                    <a:pt x="730" y="0"/>
                    <a:pt x="120" y="554"/>
                    <a:pt x="18" y="1266"/>
                  </a:cubicBezTo>
                  <a:lnTo>
                    <a:pt x="626" y="1266"/>
                  </a:lnTo>
                  <a:cubicBezTo>
                    <a:pt x="733" y="1266"/>
                    <a:pt x="830" y="1345"/>
                    <a:pt x="841" y="1452"/>
                  </a:cubicBezTo>
                  <a:cubicBezTo>
                    <a:pt x="855" y="1579"/>
                    <a:pt x="755" y="1688"/>
                    <a:pt x="631" y="1688"/>
                  </a:cubicBezTo>
                  <a:lnTo>
                    <a:pt x="0" y="1688"/>
                  </a:lnTo>
                  <a:lnTo>
                    <a:pt x="0" y="2109"/>
                  </a:lnTo>
                  <a:lnTo>
                    <a:pt x="626" y="2109"/>
                  </a:lnTo>
                  <a:cubicBezTo>
                    <a:pt x="733" y="2109"/>
                    <a:pt x="830" y="2189"/>
                    <a:pt x="841" y="2298"/>
                  </a:cubicBezTo>
                  <a:cubicBezTo>
                    <a:pt x="855" y="2425"/>
                    <a:pt x="755" y="2531"/>
                    <a:pt x="631" y="2531"/>
                  </a:cubicBezTo>
                  <a:lnTo>
                    <a:pt x="0" y="2531"/>
                  </a:lnTo>
                  <a:lnTo>
                    <a:pt x="0" y="2955"/>
                  </a:lnTo>
                  <a:lnTo>
                    <a:pt x="2951" y="2955"/>
                  </a:lnTo>
                  <a:lnTo>
                    <a:pt x="2951" y="2531"/>
                  </a:lnTo>
                  <a:lnTo>
                    <a:pt x="2325" y="2531"/>
                  </a:lnTo>
                  <a:cubicBezTo>
                    <a:pt x="2216" y="2531"/>
                    <a:pt x="2121" y="2452"/>
                    <a:pt x="2109" y="2345"/>
                  </a:cubicBezTo>
                  <a:cubicBezTo>
                    <a:pt x="2091" y="2218"/>
                    <a:pt x="2193" y="2109"/>
                    <a:pt x="2316" y="2109"/>
                  </a:cubicBezTo>
                  <a:lnTo>
                    <a:pt x="2948" y="2109"/>
                  </a:lnTo>
                  <a:lnTo>
                    <a:pt x="2948" y="1688"/>
                  </a:lnTo>
                  <a:lnTo>
                    <a:pt x="2320" y="1688"/>
                  </a:lnTo>
                  <a:cubicBezTo>
                    <a:pt x="2214" y="1688"/>
                    <a:pt x="2116" y="1608"/>
                    <a:pt x="2105" y="1499"/>
                  </a:cubicBezTo>
                  <a:cubicBezTo>
                    <a:pt x="2091" y="1372"/>
                    <a:pt x="2191" y="1266"/>
                    <a:pt x="2316" y="1266"/>
                  </a:cubicBezTo>
                  <a:lnTo>
                    <a:pt x="2928" y="1266"/>
                  </a:lnTo>
                  <a:cubicBezTo>
                    <a:pt x="2826" y="551"/>
                    <a:pt x="2214" y="0"/>
                    <a:pt x="1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5"/>
            <p:cNvSpPr/>
            <p:nvPr/>
          </p:nvSpPr>
          <p:spPr>
            <a:xfrm>
              <a:off x="4453250" y="1709702"/>
              <a:ext cx="209831" cy="243038"/>
            </a:xfrm>
            <a:custGeom>
              <a:avLst/>
              <a:gdLst/>
              <a:ahLst/>
              <a:cxnLst/>
              <a:rect l="l" t="t" r="r" b="b"/>
              <a:pathLst>
                <a:path w="2913" h="3374" extrusionOk="0">
                  <a:moveTo>
                    <a:pt x="1" y="1"/>
                  </a:moveTo>
                  <a:cubicBezTo>
                    <a:pt x="94" y="647"/>
                    <a:pt x="602" y="1153"/>
                    <a:pt x="1246" y="1244"/>
                  </a:cubicBezTo>
                  <a:lnTo>
                    <a:pt x="1246" y="2529"/>
                  </a:lnTo>
                  <a:lnTo>
                    <a:pt x="822" y="2529"/>
                  </a:lnTo>
                  <a:cubicBezTo>
                    <a:pt x="591" y="2529"/>
                    <a:pt x="400" y="2718"/>
                    <a:pt x="400" y="2951"/>
                  </a:cubicBezTo>
                  <a:lnTo>
                    <a:pt x="400" y="3373"/>
                  </a:lnTo>
                  <a:lnTo>
                    <a:pt x="2509" y="3373"/>
                  </a:lnTo>
                  <a:lnTo>
                    <a:pt x="2509" y="2951"/>
                  </a:lnTo>
                  <a:cubicBezTo>
                    <a:pt x="2509" y="2718"/>
                    <a:pt x="2319" y="2529"/>
                    <a:pt x="2087" y="2529"/>
                  </a:cubicBezTo>
                  <a:lnTo>
                    <a:pt x="1666" y="2529"/>
                  </a:lnTo>
                  <a:lnTo>
                    <a:pt x="1666" y="1244"/>
                  </a:lnTo>
                  <a:cubicBezTo>
                    <a:pt x="2312" y="1153"/>
                    <a:pt x="2820" y="647"/>
                    <a:pt x="2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55"/>
          <p:cNvGrpSpPr/>
          <p:nvPr/>
        </p:nvGrpSpPr>
        <p:grpSpPr>
          <a:xfrm>
            <a:off x="2244624" y="4628849"/>
            <a:ext cx="416128" cy="357003"/>
            <a:chOff x="-2576830" y="3481491"/>
            <a:chExt cx="288998" cy="247936"/>
          </a:xfrm>
        </p:grpSpPr>
        <p:sp>
          <p:nvSpPr>
            <p:cNvPr id="1208" name="Google Shape;1208;p55"/>
            <p:cNvSpPr/>
            <p:nvPr/>
          </p:nvSpPr>
          <p:spPr>
            <a:xfrm>
              <a:off x="-2576830" y="3679964"/>
              <a:ext cx="147553" cy="49463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5"/>
            <p:cNvSpPr/>
            <p:nvPr/>
          </p:nvSpPr>
          <p:spPr>
            <a:xfrm>
              <a:off x="-2429307" y="3679964"/>
              <a:ext cx="141470" cy="49463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5"/>
            <p:cNvSpPr/>
            <p:nvPr/>
          </p:nvSpPr>
          <p:spPr>
            <a:xfrm>
              <a:off x="-2452864" y="3537759"/>
              <a:ext cx="57809" cy="69982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5"/>
            <p:cNvSpPr/>
            <p:nvPr/>
          </p:nvSpPr>
          <p:spPr>
            <a:xfrm>
              <a:off x="-2569227" y="3481491"/>
              <a:ext cx="281395" cy="181774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3EC46F7-19EC-444F-891D-09C6A14332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296" t="40905" r="27942" b="23210"/>
          <a:stretch/>
        </p:blipFill>
        <p:spPr>
          <a:xfrm>
            <a:off x="4267188" y="1549721"/>
            <a:ext cx="3876995" cy="2830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567547-B211-4C06-9B67-A5C42D05B0ED}"/>
              </a:ext>
            </a:extLst>
          </p:cNvPr>
          <p:cNvSpPr txBox="1"/>
          <p:nvPr/>
        </p:nvSpPr>
        <p:spPr>
          <a:xfrm>
            <a:off x="1138767" y="1195271"/>
            <a:ext cx="29506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Optimal Publishing Times:</a:t>
            </a:r>
          </a:p>
          <a:p>
            <a:r>
              <a:rPr lang="en-US" b="1" dirty="0"/>
              <a:t>Finding</a:t>
            </a:r>
            <a:r>
              <a:rPr lang="en-US" dirty="0"/>
              <a:t>: Videos published during certain hours of the day or specific days of the week show higher engagement.</a:t>
            </a:r>
          </a:p>
          <a:p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r>
              <a:rPr lang="en-US" b="1" dirty="0"/>
              <a:t>Schedule Releases During Peak Times</a:t>
            </a:r>
            <a:r>
              <a:rPr lang="en-US" dirty="0"/>
              <a:t>: Analyze the data to identify peak times for publishing, such as late afternoons, evenings, and weekends, when viewers are most active.</a:t>
            </a:r>
          </a:p>
          <a:p>
            <a:r>
              <a:rPr lang="en-US" b="1" dirty="0"/>
              <a:t>Consistency</a:t>
            </a:r>
            <a:r>
              <a:rPr lang="en-US" dirty="0"/>
              <a:t>: Maintain a consistent publishing schedule to build a loyal audience 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984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7"/>
          <p:cNvSpPr txBox="1">
            <a:spLocks noGrp="1"/>
          </p:cNvSpPr>
          <p:nvPr>
            <p:ph type="title" idx="2"/>
          </p:nvPr>
        </p:nvSpPr>
        <p:spPr>
          <a:xfrm>
            <a:off x="2291400" y="1522300"/>
            <a:ext cx="440685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THANKS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591" name="Google Shape;1591;p67"/>
          <p:cNvSpPr txBox="1">
            <a:spLocks noGrp="1"/>
          </p:cNvSpPr>
          <p:nvPr>
            <p:ph type="subTitle" idx="1"/>
          </p:nvPr>
        </p:nvSpPr>
        <p:spPr>
          <a:xfrm>
            <a:off x="2291400" y="274622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W</a:t>
            </a:r>
            <a:r>
              <a:rPr lang="en" dirty="0">
                <a:solidFill>
                  <a:schemeClr val="lt1"/>
                </a:solidFill>
              </a:rPr>
              <a:t>as represented to you by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Rawan Mohamed Farouk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592" name="Google Shape;1592;p67"/>
          <p:cNvSpPr/>
          <p:nvPr/>
        </p:nvSpPr>
        <p:spPr>
          <a:xfrm>
            <a:off x="-416425" y="479425"/>
            <a:ext cx="14975" cy="29150"/>
          </a:xfrm>
          <a:custGeom>
            <a:avLst/>
            <a:gdLst/>
            <a:ahLst/>
            <a:cxnLst/>
            <a:rect l="l" t="t" r="r" b="b"/>
            <a:pathLst>
              <a:path w="599" h="1166" extrusionOk="0">
                <a:moveTo>
                  <a:pt x="305" y="0"/>
                </a:moveTo>
                <a:cubicBezTo>
                  <a:pt x="284" y="140"/>
                  <a:pt x="267" y="277"/>
                  <a:pt x="236" y="410"/>
                </a:cubicBezTo>
                <a:cubicBezTo>
                  <a:pt x="189" y="636"/>
                  <a:pt x="127" y="854"/>
                  <a:pt x="31" y="1070"/>
                </a:cubicBezTo>
                <a:cubicBezTo>
                  <a:pt x="18" y="1097"/>
                  <a:pt x="1" y="1131"/>
                  <a:pt x="11" y="1165"/>
                </a:cubicBezTo>
                <a:lnTo>
                  <a:pt x="599" y="1165"/>
                </a:lnTo>
                <a:cubicBezTo>
                  <a:pt x="599" y="1145"/>
                  <a:pt x="599" y="1121"/>
                  <a:pt x="592" y="1097"/>
                </a:cubicBezTo>
                <a:cubicBezTo>
                  <a:pt x="585" y="1056"/>
                  <a:pt x="561" y="1012"/>
                  <a:pt x="544" y="971"/>
                </a:cubicBezTo>
                <a:cubicBezTo>
                  <a:pt x="476" y="796"/>
                  <a:pt x="418" y="615"/>
                  <a:pt x="383" y="427"/>
                </a:cubicBezTo>
                <a:cubicBezTo>
                  <a:pt x="356" y="287"/>
                  <a:pt x="332" y="147"/>
                  <a:pt x="305" y="0"/>
                </a:cubicBezTo>
                <a:close/>
              </a:path>
            </a:pathLst>
          </a:custGeom>
          <a:solidFill>
            <a:srgbClr val="85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3"/>
          <p:cNvSpPr txBox="1">
            <a:spLocks noGrp="1"/>
          </p:cNvSpPr>
          <p:nvPr>
            <p:ph type="title"/>
          </p:nvPr>
        </p:nvSpPr>
        <p:spPr>
          <a:xfrm>
            <a:off x="679358" y="3391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2"/>
                </a:solidFill>
              </a:rPr>
              <a:t>Project statement: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2" name="Google Shape;1062;p43"/>
          <p:cNvSpPr txBox="1">
            <a:spLocks noGrp="1"/>
          </p:cNvSpPr>
          <p:nvPr>
            <p:ph type="body" idx="1"/>
          </p:nvPr>
        </p:nvSpPr>
        <p:spPr>
          <a:xfrm>
            <a:off x="877299" y="878025"/>
            <a:ext cx="7321617" cy="30408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735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n-US" sz="1400" dirty="0">
                <a:solidFill>
                  <a:schemeClr val="lt1"/>
                </a:solidFill>
              </a:rPr>
              <a:t>This internship project aims to conduct a comprehensive analysis of YouTube songs data using Power BI.</a:t>
            </a:r>
          </a:p>
          <a:p>
            <a:pPr marL="38735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endParaRPr lang="en-US" sz="1400" dirty="0">
              <a:solidFill>
                <a:schemeClr val="lt1"/>
              </a:solidFill>
            </a:endParaRPr>
          </a:p>
          <a:p>
            <a:pPr marL="387350" lvl="0" indent="-2286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endParaRPr lang="en-US" sz="1400" dirty="0">
              <a:solidFill>
                <a:schemeClr val="lt1"/>
              </a:solidFill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400" dirty="0">
                <a:solidFill>
                  <a:schemeClr val="lt1"/>
                </a:solidFill>
              </a:rPr>
              <a:t>2. The dataset contains key attributes such as video ID, channel title, title, description, tags, published date,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400" dirty="0">
                <a:solidFill>
                  <a:schemeClr val="lt1"/>
                </a:solidFill>
              </a:rPr>
              <a:t>          view count, like count, favorite count, comment count, video duration, video definition, and caption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400" dirty="0">
                <a:solidFill>
                  <a:schemeClr val="lt1"/>
                </a:solidFill>
              </a:rPr>
              <a:t>           details.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lang="en-US" sz="1400" dirty="0">
              <a:solidFill>
                <a:schemeClr val="lt1"/>
              </a:solidFill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lang="en-US" sz="1400" dirty="0">
              <a:solidFill>
                <a:schemeClr val="lt1"/>
              </a:solidFill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400" dirty="0">
                <a:solidFill>
                  <a:schemeClr val="lt1"/>
                </a:solidFill>
              </a:rPr>
              <a:t>3. The goal is to utilize Power BI to create insightful visualizations and reports that provide a deeper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400" dirty="0">
                <a:solidFill>
                  <a:schemeClr val="lt1"/>
                </a:solidFill>
              </a:rPr>
              <a:t>understanding of YouTube songs' performance, popularity, and user engagement.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lang="en-US" sz="1400" dirty="0">
              <a:solidFill>
                <a:schemeClr val="lt1"/>
              </a:solidFill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lang="en-US" sz="1400" dirty="0">
              <a:solidFill>
                <a:schemeClr val="lt1"/>
              </a:solidFill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400" dirty="0">
                <a:solidFill>
                  <a:schemeClr val="lt1"/>
                </a:solidFill>
              </a:rPr>
              <a:t>4. The analysis aims to uncover trends, preferences, and patterns in the data to aid content creators and stakeholders in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1400" dirty="0">
                <a:solidFill>
                  <a:schemeClr val="lt1"/>
                </a:solidFill>
              </a:rPr>
              <a:t>optimizing their YouTube song content.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3"/>
          <p:cNvSpPr txBox="1">
            <a:spLocks noGrp="1"/>
          </p:cNvSpPr>
          <p:nvPr>
            <p:ph type="title"/>
          </p:nvPr>
        </p:nvSpPr>
        <p:spPr>
          <a:xfrm>
            <a:off x="679358" y="3391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dk2"/>
                </a:solidFill>
              </a:rPr>
              <a:t>Dataset description 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2" name="Google Shape;1062;p43"/>
          <p:cNvSpPr txBox="1">
            <a:spLocks noGrp="1"/>
          </p:cNvSpPr>
          <p:nvPr>
            <p:ph type="body" idx="1"/>
          </p:nvPr>
        </p:nvSpPr>
        <p:spPr>
          <a:xfrm>
            <a:off x="877299" y="878025"/>
            <a:ext cx="7321617" cy="389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1.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video_id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1600" dirty="0"/>
              <a:t>Unique identifier for each YouTube video.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2.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channelTitle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1600" dirty="0"/>
              <a:t>Title of the YouTube channel publishing the song.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3. title: </a:t>
            </a:r>
            <a:r>
              <a:rPr lang="en-US" sz="1600" dirty="0"/>
              <a:t>Title of the YouTube song video.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4. description: </a:t>
            </a:r>
            <a:r>
              <a:rPr lang="en-US" sz="1600" dirty="0"/>
              <a:t>Description provided for the YouTube song video.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5. tags: </a:t>
            </a:r>
            <a:r>
              <a:rPr lang="en-US" sz="1600" dirty="0"/>
              <a:t>Tags associated with the YouTube song video.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6.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publishedAt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1600" dirty="0"/>
              <a:t>Date and time when the YouTube song video was published.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7.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viewCount</a:t>
            </a:r>
            <a:r>
              <a:rPr lang="en-US" sz="1600" dirty="0"/>
              <a:t>: Number of views received by the YouTube song video.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8.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likeCount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1600" dirty="0"/>
              <a:t>Number of likes received by the YouTube song video.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9.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favoriteCount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1600" dirty="0"/>
              <a:t>Number of times the YouTube song video has been marked as a favorite.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10. </a:t>
            </a:r>
            <a:r>
              <a:rPr lang="en-US" sz="1600" b="1" dirty="0" err="1">
                <a:solidFill>
                  <a:schemeClr val="tx2">
                    <a:lumMod val="75000"/>
                  </a:schemeClr>
                </a:solidFill>
              </a:rPr>
              <a:t>commentCount</a:t>
            </a: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en-US" sz="1600" dirty="0"/>
              <a:t>Number of comments posted on the YouTube song video.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11. duration: </a:t>
            </a:r>
            <a:r>
              <a:rPr lang="en-US" sz="1600" dirty="0"/>
              <a:t>Duration of the YouTube song video.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12. definition: </a:t>
            </a:r>
            <a:r>
              <a:rPr lang="en-US" sz="1600" dirty="0"/>
              <a:t>Video definition or quality (e.g., HD, SD).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</a:rPr>
              <a:t>13. caption: </a:t>
            </a:r>
            <a:r>
              <a:rPr lang="en-US" sz="1600" dirty="0"/>
              <a:t>Availability of captions for the YouTube song video.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6273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3"/>
          <p:cNvSpPr txBox="1">
            <a:spLocks noGrp="1"/>
          </p:cNvSpPr>
          <p:nvPr>
            <p:ph type="title"/>
          </p:nvPr>
        </p:nvSpPr>
        <p:spPr>
          <a:xfrm>
            <a:off x="260258" y="4153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>
                <a:solidFill>
                  <a:schemeClr val="dk2"/>
                </a:solidFill>
              </a:rPr>
            </a:br>
            <a:endParaRPr dirty="0">
              <a:solidFill>
                <a:schemeClr val="dk2"/>
              </a:solidFill>
            </a:endParaRPr>
          </a:p>
        </p:txBody>
      </p:sp>
      <p:sp>
        <p:nvSpPr>
          <p:cNvPr id="1062" name="Google Shape;1062;p43"/>
          <p:cNvSpPr txBox="1">
            <a:spLocks noGrp="1"/>
          </p:cNvSpPr>
          <p:nvPr>
            <p:ph type="body" idx="1"/>
          </p:nvPr>
        </p:nvSpPr>
        <p:spPr>
          <a:xfrm>
            <a:off x="818032" y="362812"/>
            <a:ext cx="7321617" cy="40317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Data cleaning and preparation: </a:t>
            </a:r>
            <a:r>
              <a:rPr lang="en-US" sz="1400" dirty="0">
                <a:solidFill>
                  <a:schemeClr val="bg1"/>
                </a:solidFill>
              </a:rPr>
              <a:t>Clean and preprocess the dataset, handling missing values or outliers and removing the duplicates</a:t>
            </a:r>
            <a:r>
              <a:rPr lang="en-US" sz="1400" b="1" dirty="0">
                <a:solidFill>
                  <a:schemeClr val="bg1"/>
                </a:solidFill>
              </a:rPr>
              <a:t>, </a:t>
            </a:r>
            <a:r>
              <a:rPr lang="en-US" sz="1400" dirty="0">
                <a:solidFill>
                  <a:schemeClr val="bg1"/>
                </a:solidFill>
              </a:rPr>
              <a:t>Convert relevant columns to appropriate data types.</a:t>
            </a:r>
            <a:endParaRPr lang="en-GB" sz="1400" dirty="0">
              <a:solidFill>
                <a:schemeClr val="bg1"/>
              </a:solidFill>
            </a:endParaRPr>
          </a:p>
          <a:p>
            <a:pPr marL="228600" lvl="0" indent="-228600" algn="l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Exploratory Data Analysis (EDA): </a:t>
            </a:r>
            <a:r>
              <a:rPr lang="en-US" sz="1400" dirty="0">
                <a:solidFill>
                  <a:schemeClr val="bg1"/>
                </a:solidFill>
              </a:rPr>
              <a:t>Explore patterns and distributions in view counts, like counts, and comments, Identify trends in the popularity and engagement of YouTube song videos.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Content and Channel Analysis: </a:t>
            </a:r>
            <a:r>
              <a:rPr lang="en-US" sz="1400" dirty="0">
                <a:solidFill>
                  <a:schemeClr val="bg1"/>
                </a:solidFill>
              </a:rPr>
              <a:t>Analyze the distribution of videos across different channels, Identify popular tags and their correlation with view counts.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Temporal Trends: </a:t>
            </a:r>
            <a:r>
              <a:rPr lang="en-US" sz="1400" dirty="0">
                <a:solidFill>
                  <a:schemeClr val="bg1"/>
                </a:solidFill>
              </a:rPr>
              <a:t>Explore how YouTube song video metrics vary over time, Identify peak publishing times and their impact on engagement.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1200"/>
              </a:spcAft>
              <a:buAutoNum type="arabicPeriod"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</a:rPr>
              <a:t>User Engagement Insights: </a:t>
            </a:r>
            <a:r>
              <a:rPr lang="en-US" sz="1400" dirty="0">
                <a:solidFill>
                  <a:schemeClr val="bg1"/>
                </a:solidFill>
              </a:rPr>
              <a:t>Investigate relationships between likes, comments, and views, Identify factors influencing user engagement with YouTube song videos.</a:t>
            </a:r>
          </a:p>
          <a:p>
            <a:pPr marL="228600" lvl="0" indent="-228600" algn="l" rtl="0">
              <a:spcBef>
                <a:spcPts val="1200"/>
              </a:spcBef>
              <a:spcAft>
                <a:spcPts val="1200"/>
              </a:spcAft>
              <a:buAutoNum type="arabicPeriod"/>
            </a:pPr>
            <a:endParaRPr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90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49"/>
          <p:cNvSpPr txBox="1">
            <a:spLocks noGrp="1"/>
          </p:cNvSpPr>
          <p:nvPr>
            <p:ph type="title"/>
          </p:nvPr>
        </p:nvSpPr>
        <p:spPr>
          <a:xfrm>
            <a:off x="4367833" y="2009250"/>
            <a:ext cx="4702425" cy="11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solidFill>
                  <a:schemeClr val="dk2"/>
                </a:solidFill>
              </a:rPr>
              <a:t>Deliverables:</a:t>
            </a:r>
            <a:endParaRPr sz="5400" dirty="0">
              <a:solidFill>
                <a:schemeClr val="dk2"/>
              </a:solidFill>
            </a:endParaRPr>
          </a:p>
        </p:txBody>
      </p:sp>
      <p:pic>
        <p:nvPicPr>
          <p:cNvPr id="1125" name="Google Shape;1125;p49"/>
          <p:cNvPicPr preferRelativeResize="0"/>
          <p:nvPr/>
        </p:nvPicPr>
        <p:blipFill rotWithShape="1">
          <a:blip r:embed="rId3">
            <a:alphaModFix/>
          </a:blip>
          <a:srcRect t="3677" r="299" b="3677"/>
          <a:stretch/>
        </p:blipFill>
        <p:spPr>
          <a:xfrm>
            <a:off x="191452" y="581119"/>
            <a:ext cx="3469200" cy="42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5"/>
          <p:cNvSpPr txBox="1">
            <a:spLocks noGrp="1"/>
          </p:cNvSpPr>
          <p:nvPr>
            <p:ph type="title"/>
          </p:nvPr>
        </p:nvSpPr>
        <p:spPr>
          <a:xfrm>
            <a:off x="939438" y="157648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2"/>
                </a:solidFill>
              </a:rPr>
              <a:t>1.</a:t>
            </a:r>
            <a:r>
              <a:rPr lang="en-US" sz="2000" dirty="0">
                <a:solidFill>
                  <a:schemeClr val="dk2"/>
                </a:solidFill>
              </a:rPr>
              <a:t>  Interactive Power BI dashboards showcasing visualizations of YouTube song data trends: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203" name="Google Shape;1203;p55"/>
          <p:cNvSpPr/>
          <p:nvPr/>
        </p:nvSpPr>
        <p:spPr>
          <a:xfrm>
            <a:off x="412215" y="1894371"/>
            <a:ext cx="406348" cy="406456"/>
          </a:xfrm>
          <a:custGeom>
            <a:avLst/>
            <a:gdLst/>
            <a:ahLst/>
            <a:cxnLst/>
            <a:rect l="l" t="t" r="r" b="b"/>
            <a:pathLst>
              <a:path w="5906" h="5908" extrusionOk="0">
                <a:moveTo>
                  <a:pt x="5692" y="0"/>
                </a:moveTo>
                <a:cubicBezTo>
                  <a:pt x="5677" y="0"/>
                  <a:pt x="5662" y="1"/>
                  <a:pt x="5647" y="4"/>
                </a:cubicBezTo>
                <a:lnTo>
                  <a:pt x="1851" y="848"/>
                </a:lnTo>
                <a:cubicBezTo>
                  <a:pt x="1755" y="870"/>
                  <a:pt x="1687" y="956"/>
                  <a:pt x="1687" y="1054"/>
                </a:cubicBezTo>
                <a:lnTo>
                  <a:pt x="1687" y="4392"/>
                </a:lnTo>
                <a:cubicBezTo>
                  <a:pt x="1510" y="4283"/>
                  <a:pt x="1293" y="4218"/>
                  <a:pt x="1055" y="4218"/>
                </a:cubicBezTo>
                <a:cubicBezTo>
                  <a:pt x="474" y="4218"/>
                  <a:pt x="0" y="4594"/>
                  <a:pt x="0" y="5063"/>
                </a:cubicBezTo>
                <a:cubicBezTo>
                  <a:pt x="0" y="5528"/>
                  <a:pt x="474" y="5907"/>
                  <a:pt x="1055" y="5907"/>
                </a:cubicBezTo>
                <a:cubicBezTo>
                  <a:pt x="1635" y="5907"/>
                  <a:pt x="2109" y="5531"/>
                  <a:pt x="2109" y="5063"/>
                </a:cubicBezTo>
                <a:lnTo>
                  <a:pt x="2109" y="2492"/>
                </a:lnTo>
                <a:lnTo>
                  <a:pt x="5481" y="1741"/>
                </a:lnTo>
                <a:lnTo>
                  <a:pt x="5481" y="3549"/>
                </a:lnTo>
                <a:cubicBezTo>
                  <a:pt x="5307" y="3442"/>
                  <a:pt x="5089" y="3376"/>
                  <a:pt x="4851" y="3376"/>
                </a:cubicBezTo>
                <a:cubicBezTo>
                  <a:pt x="4268" y="3376"/>
                  <a:pt x="3796" y="3753"/>
                  <a:pt x="3796" y="4220"/>
                </a:cubicBezTo>
                <a:cubicBezTo>
                  <a:pt x="3796" y="4685"/>
                  <a:pt x="4268" y="5066"/>
                  <a:pt x="4851" y="5066"/>
                </a:cubicBezTo>
                <a:cubicBezTo>
                  <a:pt x="5431" y="5066"/>
                  <a:pt x="5905" y="4689"/>
                  <a:pt x="5905" y="4220"/>
                </a:cubicBezTo>
                <a:lnTo>
                  <a:pt x="5905" y="210"/>
                </a:lnTo>
                <a:cubicBezTo>
                  <a:pt x="5905" y="145"/>
                  <a:pt x="5876" y="86"/>
                  <a:pt x="5826" y="45"/>
                </a:cubicBezTo>
                <a:cubicBezTo>
                  <a:pt x="5789" y="15"/>
                  <a:pt x="5742" y="0"/>
                  <a:pt x="56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55"/>
          <p:cNvGrpSpPr/>
          <p:nvPr/>
        </p:nvGrpSpPr>
        <p:grpSpPr>
          <a:xfrm>
            <a:off x="8259292" y="966572"/>
            <a:ext cx="200026" cy="457398"/>
            <a:chOff x="4452169" y="1466663"/>
            <a:chExt cx="212568" cy="486077"/>
          </a:xfrm>
        </p:grpSpPr>
        <p:sp>
          <p:nvSpPr>
            <p:cNvPr id="1205" name="Google Shape;1205;p55"/>
            <p:cNvSpPr/>
            <p:nvPr/>
          </p:nvSpPr>
          <p:spPr>
            <a:xfrm>
              <a:off x="4452169" y="1466663"/>
              <a:ext cx="212568" cy="212928"/>
            </a:xfrm>
            <a:custGeom>
              <a:avLst/>
              <a:gdLst/>
              <a:ahLst/>
              <a:cxnLst/>
              <a:rect l="l" t="t" r="r" b="b"/>
              <a:pathLst>
                <a:path w="2951" h="2956" extrusionOk="0">
                  <a:moveTo>
                    <a:pt x="1474" y="0"/>
                  </a:moveTo>
                  <a:cubicBezTo>
                    <a:pt x="730" y="0"/>
                    <a:pt x="120" y="554"/>
                    <a:pt x="18" y="1266"/>
                  </a:cubicBezTo>
                  <a:lnTo>
                    <a:pt x="626" y="1266"/>
                  </a:lnTo>
                  <a:cubicBezTo>
                    <a:pt x="733" y="1266"/>
                    <a:pt x="830" y="1345"/>
                    <a:pt x="841" y="1452"/>
                  </a:cubicBezTo>
                  <a:cubicBezTo>
                    <a:pt x="855" y="1579"/>
                    <a:pt x="755" y="1688"/>
                    <a:pt x="631" y="1688"/>
                  </a:cubicBezTo>
                  <a:lnTo>
                    <a:pt x="0" y="1688"/>
                  </a:lnTo>
                  <a:lnTo>
                    <a:pt x="0" y="2109"/>
                  </a:lnTo>
                  <a:lnTo>
                    <a:pt x="626" y="2109"/>
                  </a:lnTo>
                  <a:cubicBezTo>
                    <a:pt x="733" y="2109"/>
                    <a:pt x="830" y="2189"/>
                    <a:pt x="841" y="2298"/>
                  </a:cubicBezTo>
                  <a:cubicBezTo>
                    <a:pt x="855" y="2425"/>
                    <a:pt x="755" y="2531"/>
                    <a:pt x="631" y="2531"/>
                  </a:cubicBezTo>
                  <a:lnTo>
                    <a:pt x="0" y="2531"/>
                  </a:lnTo>
                  <a:lnTo>
                    <a:pt x="0" y="2955"/>
                  </a:lnTo>
                  <a:lnTo>
                    <a:pt x="2951" y="2955"/>
                  </a:lnTo>
                  <a:lnTo>
                    <a:pt x="2951" y="2531"/>
                  </a:lnTo>
                  <a:lnTo>
                    <a:pt x="2325" y="2531"/>
                  </a:lnTo>
                  <a:cubicBezTo>
                    <a:pt x="2216" y="2531"/>
                    <a:pt x="2121" y="2452"/>
                    <a:pt x="2109" y="2345"/>
                  </a:cubicBezTo>
                  <a:cubicBezTo>
                    <a:pt x="2091" y="2218"/>
                    <a:pt x="2193" y="2109"/>
                    <a:pt x="2316" y="2109"/>
                  </a:cubicBezTo>
                  <a:lnTo>
                    <a:pt x="2948" y="2109"/>
                  </a:lnTo>
                  <a:lnTo>
                    <a:pt x="2948" y="1688"/>
                  </a:lnTo>
                  <a:lnTo>
                    <a:pt x="2320" y="1688"/>
                  </a:lnTo>
                  <a:cubicBezTo>
                    <a:pt x="2214" y="1688"/>
                    <a:pt x="2116" y="1608"/>
                    <a:pt x="2105" y="1499"/>
                  </a:cubicBezTo>
                  <a:cubicBezTo>
                    <a:pt x="2091" y="1372"/>
                    <a:pt x="2191" y="1266"/>
                    <a:pt x="2316" y="1266"/>
                  </a:cubicBezTo>
                  <a:lnTo>
                    <a:pt x="2928" y="1266"/>
                  </a:lnTo>
                  <a:cubicBezTo>
                    <a:pt x="2826" y="551"/>
                    <a:pt x="2214" y="0"/>
                    <a:pt x="1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5"/>
            <p:cNvSpPr/>
            <p:nvPr/>
          </p:nvSpPr>
          <p:spPr>
            <a:xfrm>
              <a:off x="4453250" y="1709702"/>
              <a:ext cx="209831" cy="243038"/>
            </a:xfrm>
            <a:custGeom>
              <a:avLst/>
              <a:gdLst/>
              <a:ahLst/>
              <a:cxnLst/>
              <a:rect l="l" t="t" r="r" b="b"/>
              <a:pathLst>
                <a:path w="2913" h="3374" extrusionOk="0">
                  <a:moveTo>
                    <a:pt x="1" y="1"/>
                  </a:moveTo>
                  <a:cubicBezTo>
                    <a:pt x="94" y="647"/>
                    <a:pt x="602" y="1153"/>
                    <a:pt x="1246" y="1244"/>
                  </a:cubicBezTo>
                  <a:lnTo>
                    <a:pt x="1246" y="2529"/>
                  </a:lnTo>
                  <a:lnTo>
                    <a:pt x="822" y="2529"/>
                  </a:lnTo>
                  <a:cubicBezTo>
                    <a:pt x="591" y="2529"/>
                    <a:pt x="400" y="2718"/>
                    <a:pt x="400" y="2951"/>
                  </a:cubicBezTo>
                  <a:lnTo>
                    <a:pt x="400" y="3373"/>
                  </a:lnTo>
                  <a:lnTo>
                    <a:pt x="2509" y="3373"/>
                  </a:lnTo>
                  <a:lnTo>
                    <a:pt x="2509" y="2951"/>
                  </a:lnTo>
                  <a:cubicBezTo>
                    <a:pt x="2509" y="2718"/>
                    <a:pt x="2319" y="2529"/>
                    <a:pt x="2087" y="2529"/>
                  </a:cubicBezTo>
                  <a:lnTo>
                    <a:pt x="1666" y="2529"/>
                  </a:lnTo>
                  <a:lnTo>
                    <a:pt x="1666" y="1244"/>
                  </a:lnTo>
                  <a:cubicBezTo>
                    <a:pt x="2312" y="1153"/>
                    <a:pt x="2820" y="647"/>
                    <a:pt x="2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55"/>
          <p:cNvGrpSpPr/>
          <p:nvPr/>
        </p:nvGrpSpPr>
        <p:grpSpPr>
          <a:xfrm>
            <a:off x="2244624" y="4628849"/>
            <a:ext cx="416128" cy="357003"/>
            <a:chOff x="-2576830" y="3481491"/>
            <a:chExt cx="288998" cy="247936"/>
          </a:xfrm>
        </p:grpSpPr>
        <p:sp>
          <p:nvSpPr>
            <p:cNvPr id="1208" name="Google Shape;1208;p55"/>
            <p:cNvSpPr/>
            <p:nvPr/>
          </p:nvSpPr>
          <p:spPr>
            <a:xfrm>
              <a:off x="-2576830" y="3679964"/>
              <a:ext cx="147553" cy="49463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5"/>
            <p:cNvSpPr/>
            <p:nvPr/>
          </p:nvSpPr>
          <p:spPr>
            <a:xfrm>
              <a:off x="-2429307" y="3679964"/>
              <a:ext cx="141470" cy="49463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5"/>
            <p:cNvSpPr/>
            <p:nvPr/>
          </p:nvSpPr>
          <p:spPr>
            <a:xfrm>
              <a:off x="-2452864" y="3537759"/>
              <a:ext cx="57809" cy="69982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5"/>
            <p:cNvSpPr/>
            <p:nvPr/>
          </p:nvSpPr>
          <p:spPr>
            <a:xfrm>
              <a:off x="-2569227" y="3481491"/>
              <a:ext cx="281395" cy="181774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C13A01E-E576-45DD-86B3-DC65B5801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5" t="15574" r="28657" b="24730"/>
          <a:stretch/>
        </p:blipFill>
        <p:spPr>
          <a:xfrm>
            <a:off x="1627239" y="966572"/>
            <a:ext cx="5771535" cy="3600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4" name="Google Shape;1174;p52"/>
          <p:cNvPicPr preferRelativeResize="0"/>
          <p:nvPr/>
        </p:nvPicPr>
        <p:blipFill rotWithShape="1">
          <a:blip r:embed="rId3">
            <a:alphaModFix/>
          </a:blip>
          <a:srcRect l="10762" t="13331" r="17629" b="6457"/>
          <a:stretch/>
        </p:blipFill>
        <p:spPr>
          <a:xfrm>
            <a:off x="485950" y="822598"/>
            <a:ext cx="3004502" cy="3365944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</p:pic>
      <p:sp>
        <p:nvSpPr>
          <p:cNvPr id="1175" name="Google Shape;1175;p52"/>
          <p:cNvSpPr/>
          <p:nvPr/>
        </p:nvSpPr>
        <p:spPr>
          <a:xfrm>
            <a:off x="-743250" y="492600"/>
            <a:ext cx="15150" cy="29050"/>
          </a:xfrm>
          <a:custGeom>
            <a:avLst/>
            <a:gdLst/>
            <a:ahLst/>
            <a:cxnLst/>
            <a:rect l="l" t="t" r="r" b="b"/>
            <a:pathLst>
              <a:path w="606" h="1162" extrusionOk="0">
                <a:moveTo>
                  <a:pt x="304" y="0"/>
                </a:moveTo>
                <a:cubicBezTo>
                  <a:pt x="287" y="109"/>
                  <a:pt x="274" y="219"/>
                  <a:pt x="253" y="325"/>
                </a:cubicBezTo>
                <a:cubicBezTo>
                  <a:pt x="236" y="414"/>
                  <a:pt x="212" y="506"/>
                  <a:pt x="192" y="595"/>
                </a:cubicBezTo>
                <a:cubicBezTo>
                  <a:pt x="154" y="755"/>
                  <a:pt x="92" y="909"/>
                  <a:pt x="31" y="1063"/>
                </a:cubicBezTo>
                <a:cubicBezTo>
                  <a:pt x="17" y="1094"/>
                  <a:pt x="0" y="1128"/>
                  <a:pt x="14" y="1162"/>
                </a:cubicBezTo>
                <a:lnTo>
                  <a:pt x="602" y="1162"/>
                </a:lnTo>
                <a:cubicBezTo>
                  <a:pt x="605" y="1128"/>
                  <a:pt x="595" y="1094"/>
                  <a:pt x="581" y="1063"/>
                </a:cubicBezTo>
                <a:cubicBezTo>
                  <a:pt x="475" y="807"/>
                  <a:pt x="390" y="537"/>
                  <a:pt x="349" y="256"/>
                </a:cubicBezTo>
                <a:cubicBezTo>
                  <a:pt x="345" y="209"/>
                  <a:pt x="332" y="168"/>
                  <a:pt x="325" y="120"/>
                </a:cubicBezTo>
                <a:cubicBezTo>
                  <a:pt x="315" y="82"/>
                  <a:pt x="325" y="38"/>
                  <a:pt x="304" y="0"/>
                </a:cubicBezTo>
                <a:close/>
              </a:path>
            </a:pathLst>
          </a:custGeom>
          <a:solidFill>
            <a:srgbClr val="85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4E92A4-E872-49CC-A93B-04DCE7CBD0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1" t="20029" r="28495" b="22719"/>
          <a:stretch/>
        </p:blipFill>
        <p:spPr>
          <a:xfrm>
            <a:off x="4472529" y="1204452"/>
            <a:ext cx="4576917" cy="3439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45"/>
          <p:cNvSpPr/>
          <p:nvPr/>
        </p:nvSpPr>
        <p:spPr>
          <a:xfrm>
            <a:off x="7606766" y="5175719"/>
            <a:ext cx="3341" cy="5081"/>
          </a:xfrm>
          <a:custGeom>
            <a:avLst/>
            <a:gdLst/>
            <a:ahLst/>
            <a:cxnLst/>
            <a:rect l="l" t="t" r="r" b="b"/>
            <a:pathLst>
              <a:path w="96" h="146" extrusionOk="0">
                <a:moveTo>
                  <a:pt x="0" y="0"/>
                </a:moveTo>
                <a:lnTo>
                  <a:pt x="0" y="146"/>
                </a:lnTo>
                <a:lnTo>
                  <a:pt x="96" y="146"/>
                </a:lnTo>
                <a:lnTo>
                  <a:pt x="96" y="0"/>
                </a:lnTo>
                <a:close/>
              </a:path>
            </a:pathLst>
          </a:custGeom>
          <a:solidFill>
            <a:srgbClr val="FAC5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45"/>
          <p:cNvSpPr/>
          <p:nvPr/>
        </p:nvSpPr>
        <p:spPr>
          <a:xfrm>
            <a:off x="6991641" y="5175719"/>
            <a:ext cx="309707" cy="5081"/>
          </a:xfrm>
          <a:custGeom>
            <a:avLst/>
            <a:gdLst/>
            <a:ahLst/>
            <a:cxnLst/>
            <a:rect l="l" t="t" r="r" b="b"/>
            <a:pathLst>
              <a:path w="8899" h="146" extrusionOk="0">
                <a:moveTo>
                  <a:pt x="0" y="0"/>
                </a:moveTo>
                <a:lnTo>
                  <a:pt x="0" y="146"/>
                </a:lnTo>
                <a:lnTo>
                  <a:pt x="8898" y="146"/>
                </a:lnTo>
                <a:lnTo>
                  <a:pt x="8898" y="0"/>
                </a:lnTo>
                <a:close/>
              </a:path>
            </a:pathLst>
          </a:custGeom>
          <a:solidFill>
            <a:srgbClr val="662D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88" name="Google Shape;1088;p45"/>
          <p:cNvPicPr preferRelativeResize="0"/>
          <p:nvPr/>
        </p:nvPicPr>
        <p:blipFill rotWithShape="1">
          <a:blip r:embed="rId3">
            <a:alphaModFix/>
          </a:blip>
          <a:srcRect l="27090" r="27094" b="10047"/>
          <a:stretch/>
        </p:blipFill>
        <p:spPr>
          <a:xfrm>
            <a:off x="5421288" y="498200"/>
            <a:ext cx="3189300" cy="41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6ECEC-9096-41A5-B3AF-3EBC15DD3A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17" t="20740" r="28591" b="26117"/>
          <a:stretch/>
        </p:blipFill>
        <p:spPr>
          <a:xfrm>
            <a:off x="127602" y="1650236"/>
            <a:ext cx="4876198" cy="3226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55"/>
          <p:cNvSpPr txBox="1">
            <a:spLocks noGrp="1"/>
          </p:cNvSpPr>
          <p:nvPr>
            <p:ph type="title"/>
          </p:nvPr>
        </p:nvSpPr>
        <p:spPr>
          <a:xfrm>
            <a:off x="939438" y="157648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2"/>
                </a:solidFill>
              </a:rPr>
              <a:t>2.</a:t>
            </a:r>
            <a:r>
              <a:rPr lang="en-US" sz="2000" dirty="0">
                <a:solidFill>
                  <a:schemeClr val="dk2"/>
                </a:solidFill>
              </a:rPr>
              <a:t> Reports detailing channel and content analysis, temporal trends, and user engagement insights: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203" name="Google Shape;1203;p55"/>
          <p:cNvSpPr/>
          <p:nvPr/>
        </p:nvSpPr>
        <p:spPr>
          <a:xfrm>
            <a:off x="63405" y="2876505"/>
            <a:ext cx="406348" cy="406456"/>
          </a:xfrm>
          <a:custGeom>
            <a:avLst/>
            <a:gdLst/>
            <a:ahLst/>
            <a:cxnLst/>
            <a:rect l="l" t="t" r="r" b="b"/>
            <a:pathLst>
              <a:path w="5906" h="5908" extrusionOk="0">
                <a:moveTo>
                  <a:pt x="5692" y="0"/>
                </a:moveTo>
                <a:cubicBezTo>
                  <a:pt x="5677" y="0"/>
                  <a:pt x="5662" y="1"/>
                  <a:pt x="5647" y="4"/>
                </a:cubicBezTo>
                <a:lnTo>
                  <a:pt x="1851" y="848"/>
                </a:lnTo>
                <a:cubicBezTo>
                  <a:pt x="1755" y="870"/>
                  <a:pt x="1687" y="956"/>
                  <a:pt x="1687" y="1054"/>
                </a:cubicBezTo>
                <a:lnTo>
                  <a:pt x="1687" y="4392"/>
                </a:lnTo>
                <a:cubicBezTo>
                  <a:pt x="1510" y="4283"/>
                  <a:pt x="1293" y="4218"/>
                  <a:pt x="1055" y="4218"/>
                </a:cubicBezTo>
                <a:cubicBezTo>
                  <a:pt x="474" y="4218"/>
                  <a:pt x="0" y="4594"/>
                  <a:pt x="0" y="5063"/>
                </a:cubicBezTo>
                <a:cubicBezTo>
                  <a:pt x="0" y="5528"/>
                  <a:pt x="474" y="5907"/>
                  <a:pt x="1055" y="5907"/>
                </a:cubicBezTo>
                <a:cubicBezTo>
                  <a:pt x="1635" y="5907"/>
                  <a:pt x="2109" y="5531"/>
                  <a:pt x="2109" y="5063"/>
                </a:cubicBezTo>
                <a:lnTo>
                  <a:pt x="2109" y="2492"/>
                </a:lnTo>
                <a:lnTo>
                  <a:pt x="5481" y="1741"/>
                </a:lnTo>
                <a:lnTo>
                  <a:pt x="5481" y="3549"/>
                </a:lnTo>
                <a:cubicBezTo>
                  <a:pt x="5307" y="3442"/>
                  <a:pt x="5089" y="3376"/>
                  <a:pt x="4851" y="3376"/>
                </a:cubicBezTo>
                <a:cubicBezTo>
                  <a:pt x="4268" y="3376"/>
                  <a:pt x="3796" y="3753"/>
                  <a:pt x="3796" y="4220"/>
                </a:cubicBezTo>
                <a:cubicBezTo>
                  <a:pt x="3796" y="4685"/>
                  <a:pt x="4268" y="5066"/>
                  <a:pt x="4851" y="5066"/>
                </a:cubicBezTo>
                <a:cubicBezTo>
                  <a:pt x="5431" y="5066"/>
                  <a:pt x="5905" y="4689"/>
                  <a:pt x="5905" y="4220"/>
                </a:cubicBezTo>
                <a:lnTo>
                  <a:pt x="5905" y="210"/>
                </a:lnTo>
                <a:cubicBezTo>
                  <a:pt x="5905" y="145"/>
                  <a:pt x="5876" y="86"/>
                  <a:pt x="5826" y="45"/>
                </a:cubicBezTo>
                <a:cubicBezTo>
                  <a:pt x="5789" y="15"/>
                  <a:pt x="5742" y="0"/>
                  <a:pt x="569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4" name="Google Shape;1204;p55"/>
          <p:cNvGrpSpPr/>
          <p:nvPr/>
        </p:nvGrpSpPr>
        <p:grpSpPr>
          <a:xfrm>
            <a:off x="8259292" y="966572"/>
            <a:ext cx="200026" cy="457398"/>
            <a:chOff x="4452169" y="1466663"/>
            <a:chExt cx="212568" cy="486077"/>
          </a:xfrm>
        </p:grpSpPr>
        <p:sp>
          <p:nvSpPr>
            <p:cNvPr id="1205" name="Google Shape;1205;p55"/>
            <p:cNvSpPr/>
            <p:nvPr/>
          </p:nvSpPr>
          <p:spPr>
            <a:xfrm>
              <a:off x="4452169" y="1466663"/>
              <a:ext cx="212568" cy="212928"/>
            </a:xfrm>
            <a:custGeom>
              <a:avLst/>
              <a:gdLst/>
              <a:ahLst/>
              <a:cxnLst/>
              <a:rect l="l" t="t" r="r" b="b"/>
              <a:pathLst>
                <a:path w="2951" h="2956" extrusionOk="0">
                  <a:moveTo>
                    <a:pt x="1474" y="0"/>
                  </a:moveTo>
                  <a:cubicBezTo>
                    <a:pt x="730" y="0"/>
                    <a:pt x="120" y="554"/>
                    <a:pt x="18" y="1266"/>
                  </a:cubicBezTo>
                  <a:lnTo>
                    <a:pt x="626" y="1266"/>
                  </a:lnTo>
                  <a:cubicBezTo>
                    <a:pt x="733" y="1266"/>
                    <a:pt x="830" y="1345"/>
                    <a:pt x="841" y="1452"/>
                  </a:cubicBezTo>
                  <a:cubicBezTo>
                    <a:pt x="855" y="1579"/>
                    <a:pt x="755" y="1688"/>
                    <a:pt x="631" y="1688"/>
                  </a:cubicBezTo>
                  <a:lnTo>
                    <a:pt x="0" y="1688"/>
                  </a:lnTo>
                  <a:lnTo>
                    <a:pt x="0" y="2109"/>
                  </a:lnTo>
                  <a:lnTo>
                    <a:pt x="626" y="2109"/>
                  </a:lnTo>
                  <a:cubicBezTo>
                    <a:pt x="733" y="2109"/>
                    <a:pt x="830" y="2189"/>
                    <a:pt x="841" y="2298"/>
                  </a:cubicBezTo>
                  <a:cubicBezTo>
                    <a:pt x="855" y="2425"/>
                    <a:pt x="755" y="2531"/>
                    <a:pt x="631" y="2531"/>
                  </a:cubicBezTo>
                  <a:lnTo>
                    <a:pt x="0" y="2531"/>
                  </a:lnTo>
                  <a:lnTo>
                    <a:pt x="0" y="2955"/>
                  </a:lnTo>
                  <a:lnTo>
                    <a:pt x="2951" y="2955"/>
                  </a:lnTo>
                  <a:lnTo>
                    <a:pt x="2951" y="2531"/>
                  </a:lnTo>
                  <a:lnTo>
                    <a:pt x="2325" y="2531"/>
                  </a:lnTo>
                  <a:cubicBezTo>
                    <a:pt x="2216" y="2531"/>
                    <a:pt x="2121" y="2452"/>
                    <a:pt x="2109" y="2345"/>
                  </a:cubicBezTo>
                  <a:cubicBezTo>
                    <a:pt x="2091" y="2218"/>
                    <a:pt x="2193" y="2109"/>
                    <a:pt x="2316" y="2109"/>
                  </a:cubicBezTo>
                  <a:lnTo>
                    <a:pt x="2948" y="2109"/>
                  </a:lnTo>
                  <a:lnTo>
                    <a:pt x="2948" y="1688"/>
                  </a:lnTo>
                  <a:lnTo>
                    <a:pt x="2320" y="1688"/>
                  </a:lnTo>
                  <a:cubicBezTo>
                    <a:pt x="2214" y="1688"/>
                    <a:pt x="2116" y="1608"/>
                    <a:pt x="2105" y="1499"/>
                  </a:cubicBezTo>
                  <a:cubicBezTo>
                    <a:pt x="2091" y="1372"/>
                    <a:pt x="2191" y="1266"/>
                    <a:pt x="2316" y="1266"/>
                  </a:cubicBezTo>
                  <a:lnTo>
                    <a:pt x="2928" y="1266"/>
                  </a:lnTo>
                  <a:cubicBezTo>
                    <a:pt x="2826" y="551"/>
                    <a:pt x="2214" y="0"/>
                    <a:pt x="1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5"/>
            <p:cNvSpPr/>
            <p:nvPr/>
          </p:nvSpPr>
          <p:spPr>
            <a:xfrm>
              <a:off x="4453250" y="1709702"/>
              <a:ext cx="209831" cy="243038"/>
            </a:xfrm>
            <a:custGeom>
              <a:avLst/>
              <a:gdLst/>
              <a:ahLst/>
              <a:cxnLst/>
              <a:rect l="l" t="t" r="r" b="b"/>
              <a:pathLst>
                <a:path w="2913" h="3374" extrusionOk="0">
                  <a:moveTo>
                    <a:pt x="1" y="1"/>
                  </a:moveTo>
                  <a:cubicBezTo>
                    <a:pt x="94" y="647"/>
                    <a:pt x="602" y="1153"/>
                    <a:pt x="1246" y="1244"/>
                  </a:cubicBezTo>
                  <a:lnTo>
                    <a:pt x="1246" y="2529"/>
                  </a:lnTo>
                  <a:lnTo>
                    <a:pt x="822" y="2529"/>
                  </a:lnTo>
                  <a:cubicBezTo>
                    <a:pt x="591" y="2529"/>
                    <a:pt x="400" y="2718"/>
                    <a:pt x="400" y="2951"/>
                  </a:cubicBezTo>
                  <a:lnTo>
                    <a:pt x="400" y="3373"/>
                  </a:lnTo>
                  <a:lnTo>
                    <a:pt x="2509" y="3373"/>
                  </a:lnTo>
                  <a:lnTo>
                    <a:pt x="2509" y="2951"/>
                  </a:lnTo>
                  <a:cubicBezTo>
                    <a:pt x="2509" y="2718"/>
                    <a:pt x="2319" y="2529"/>
                    <a:pt x="2087" y="2529"/>
                  </a:cubicBezTo>
                  <a:lnTo>
                    <a:pt x="1666" y="2529"/>
                  </a:lnTo>
                  <a:lnTo>
                    <a:pt x="1666" y="1244"/>
                  </a:lnTo>
                  <a:cubicBezTo>
                    <a:pt x="2312" y="1153"/>
                    <a:pt x="2820" y="647"/>
                    <a:pt x="2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7" name="Google Shape;1207;p55"/>
          <p:cNvGrpSpPr/>
          <p:nvPr/>
        </p:nvGrpSpPr>
        <p:grpSpPr>
          <a:xfrm>
            <a:off x="2244624" y="4628849"/>
            <a:ext cx="416128" cy="357003"/>
            <a:chOff x="-2576830" y="3481491"/>
            <a:chExt cx="288998" cy="247936"/>
          </a:xfrm>
        </p:grpSpPr>
        <p:sp>
          <p:nvSpPr>
            <p:cNvPr id="1208" name="Google Shape;1208;p55"/>
            <p:cNvSpPr/>
            <p:nvPr/>
          </p:nvSpPr>
          <p:spPr>
            <a:xfrm>
              <a:off x="-2576830" y="3679964"/>
              <a:ext cx="147553" cy="49463"/>
            </a:xfrm>
            <a:custGeom>
              <a:avLst/>
              <a:gdLst/>
              <a:ahLst/>
              <a:cxnLst/>
              <a:rect l="l" t="t" r="r" b="b"/>
              <a:pathLst>
                <a:path w="6113" h="2049" extrusionOk="0">
                  <a:moveTo>
                    <a:pt x="1356" y="1"/>
                  </a:moveTo>
                  <a:cubicBezTo>
                    <a:pt x="1" y="1"/>
                    <a:pt x="1" y="2049"/>
                    <a:pt x="1356" y="2049"/>
                  </a:cubicBezTo>
                  <a:lnTo>
                    <a:pt x="4758" y="2049"/>
                  </a:lnTo>
                  <a:cubicBezTo>
                    <a:pt x="6113" y="2049"/>
                    <a:pt x="6113" y="1"/>
                    <a:pt x="4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55"/>
            <p:cNvSpPr/>
            <p:nvPr/>
          </p:nvSpPr>
          <p:spPr>
            <a:xfrm>
              <a:off x="-2429307" y="3679964"/>
              <a:ext cx="141470" cy="49463"/>
            </a:xfrm>
            <a:custGeom>
              <a:avLst/>
              <a:gdLst/>
              <a:ahLst/>
              <a:cxnLst/>
              <a:rect l="l" t="t" r="r" b="b"/>
              <a:pathLst>
                <a:path w="5861" h="2049" extrusionOk="0">
                  <a:moveTo>
                    <a:pt x="1" y="1"/>
                  </a:moveTo>
                  <a:cubicBezTo>
                    <a:pt x="473" y="631"/>
                    <a:pt x="473" y="1419"/>
                    <a:pt x="1" y="2049"/>
                  </a:cubicBezTo>
                  <a:lnTo>
                    <a:pt x="4853" y="2049"/>
                  </a:lnTo>
                  <a:cubicBezTo>
                    <a:pt x="5388" y="2049"/>
                    <a:pt x="5861" y="1576"/>
                    <a:pt x="5861" y="1041"/>
                  </a:cubicBezTo>
                  <a:cubicBezTo>
                    <a:pt x="5861" y="442"/>
                    <a:pt x="5451" y="1"/>
                    <a:pt x="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5"/>
            <p:cNvSpPr/>
            <p:nvPr/>
          </p:nvSpPr>
          <p:spPr>
            <a:xfrm>
              <a:off x="-2452864" y="3537759"/>
              <a:ext cx="57809" cy="69982"/>
            </a:xfrm>
            <a:custGeom>
              <a:avLst/>
              <a:gdLst/>
              <a:ahLst/>
              <a:cxnLst/>
              <a:rect l="l" t="t" r="r" b="b"/>
              <a:pathLst>
                <a:path w="2395" h="2899" extrusionOk="0">
                  <a:moveTo>
                    <a:pt x="0" y="1"/>
                  </a:moveTo>
                  <a:lnTo>
                    <a:pt x="0" y="2899"/>
                  </a:lnTo>
                  <a:lnTo>
                    <a:pt x="2395" y="1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5"/>
            <p:cNvSpPr/>
            <p:nvPr/>
          </p:nvSpPr>
          <p:spPr>
            <a:xfrm>
              <a:off x="-2569227" y="3481491"/>
              <a:ext cx="281395" cy="181774"/>
            </a:xfrm>
            <a:custGeom>
              <a:avLst/>
              <a:gdLst/>
              <a:ahLst/>
              <a:cxnLst/>
              <a:rect l="l" t="t" r="r" b="b"/>
              <a:pathLst>
                <a:path w="11658" h="7530" extrusionOk="0">
                  <a:moveTo>
                    <a:pt x="4414" y="1387"/>
                  </a:moveTo>
                  <a:cubicBezTo>
                    <a:pt x="4476" y="1387"/>
                    <a:pt x="4541" y="1407"/>
                    <a:pt x="4601" y="1449"/>
                  </a:cubicBezTo>
                  <a:lnTo>
                    <a:pt x="8035" y="3497"/>
                  </a:lnTo>
                  <a:cubicBezTo>
                    <a:pt x="8287" y="3623"/>
                    <a:pt x="8287" y="3938"/>
                    <a:pt x="8035" y="4064"/>
                  </a:cubicBezTo>
                  <a:lnTo>
                    <a:pt x="4601" y="6112"/>
                  </a:lnTo>
                  <a:cubicBezTo>
                    <a:pt x="4552" y="6140"/>
                    <a:pt x="4500" y="6153"/>
                    <a:pt x="4448" y="6153"/>
                  </a:cubicBezTo>
                  <a:cubicBezTo>
                    <a:pt x="4268" y="6153"/>
                    <a:pt x="4097" y="6000"/>
                    <a:pt x="4097" y="5829"/>
                  </a:cubicBezTo>
                  <a:lnTo>
                    <a:pt x="4097" y="1733"/>
                  </a:lnTo>
                  <a:cubicBezTo>
                    <a:pt x="4097" y="1527"/>
                    <a:pt x="4247" y="1387"/>
                    <a:pt x="4414" y="1387"/>
                  </a:cubicBezTo>
                  <a:close/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6490"/>
                  </a:lnTo>
                  <a:cubicBezTo>
                    <a:pt x="1" y="7057"/>
                    <a:pt x="473" y="7530"/>
                    <a:pt x="1041" y="7530"/>
                  </a:cubicBezTo>
                  <a:lnTo>
                    <a:pt x="10650" y="7530"/>
                  </a:lnTo>
                  <a:cubicBezTo>
                    <a:pt x="11185" y="7530"/>
                    <a:pt x="11658" y="7057"/>
                    <a:pt x="11658" y="6490"/>
                  </a:cubicBezTo>
                  <a:lnTo>
                    <a:pt x="11658" y="1040"/>
                  </a:lnTo>
                  <a:cubicBezTo>
                    <a:pt x="11658" y="473"/>
                    <a:pt x="11248" y="0"/>
                    <a:pt x="106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349796B-D02C-4CCF-B37B-E7AF5416C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5" t="37381" r="73517" b="24730"/>
          <a:stretch/>
        </p:blipFill>
        <p:spPr>
          <a:xfrm>
            <a:off x="566632" y="1874665"/>
            <a:ext cx="1992261" cy="22851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3E4B70-5084-4C64-B1F9-8ED7F952E960}"/>
              </a:ext>
            </a:extLst>
          </p:cNvPr>
          <p:cNvSpPr txBox="1"/>
          <p:nvPr/>
        </p:nvSpPr>
        <p:spPr>
          <a:xfrm>
            <a:off x="562530" y="1355396"/>
            <a:ext cx="2379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and content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9D577-5883-46E0-A6A7-F03D32E2C6BE}"/>
              </a:ext>
            </a:extLst>
          </p:cNvPr>
          <p:cNvSpPr txBox="1"/>
          <p:nvPr/>
        </p:nvSpPr>
        <p:spPr>
          <a:xfrm>
            <a:off x="5446501" y="1463118"/>
            <a:ext cx="3107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Temporal trends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F3DD0E-9C19-4C8B-A0C8-034F7FB17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779" t="33520" r="56734" b="24730"/>
          <a:stretch/>
        </p:blipFill>
        <p:spPr>
          <a:xfrm>
            <a:off x="3159000" y="1789606"/>
            <a:ext cx="1473200" cy="25180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DC8182-EF23-4F14-9669-88F8AC7363B2}"/>
              </a:ext>
            </a:extLst>
          </p:cNvPr>
          <p:cNvSpPr txBox="1"/>
          <p:nvPr/>
        </p:nvSpPr>
        <p:spPr>
          <a:xfrm>
            <a:off x="3067368" y="1384738"/>
            <a:ext cx="2379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Engagement insights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96B735-6E6E-4427-A1A2-1EA6138F00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12" t="40004" r="63329" b="24977"/>
          <a:stretch/>
        </p:blipFill>
        <p:spPr>
          <a:xfrm>
            <a:off x="5368077" y="1874665"/>
            <a:ext cx="2542104" cy="234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96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usic Streaming Services Market Analysis by Slidesgo">
  <a:themeElements>
    <a:clrScheme name="Simple Light">
      <a:dk1>
        <a:srgbClr val="050505"/>
      </a:dk1>
      <a:lt1>
        <a:srgbClr val="FFFFFF"/>
      </a:lt1>
      <a:dk2>
        <a:srgbClr val="EA553E"/>
      </a:dk2>
      <a:lt2>
        <a:srgbClr val="E3AACE"/>
      </a:lt2>
      <a:accent1>
        <a:srgbClr val="585CA6"/>
      </a:accent1>
      <a:accent2>
        <a:srgbClr val="7E93C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050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583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Vidaloka</vt:lpstr>
      <vt:lpstr>Poppins</vt:lpstr>
      <vt:lpstr>Merriweather Light</vt:lpstr>
      <vt:lpstr>Lato</vt:lpstr>
      <vt:lpstr>Crimson Text</vt:lpstr>
      <vt:lpstr>Abril Fatface</vt:lpstr>
      <vt:lpstr>Music Streaming Services Market Analysis by Slidesgo</vt:lpstr>
      <vt:lpstr>Songs analysis </vt:lpstr>
      <vt:lpstr>Project statement:</vt:lpstr>
      <vt:lpstr>Dataset description :</vt:lpstr>
      <vt:lpstr> </vt:lpstr>
      <vt:lpstr>Deliverables:</vt:lpstr>
      <vt:lpstr>1.  Interactive Power BI dashboards showcasing visualizations of YouTube song data trends:</vt:lpstr>
      <vt:lpstr>PowerPoint Presentation</vt:lpstr>
      <vt:lpstr>PowerPoint Presentation</vt:lpstr>
      <vt:lpstr>2. Reports detailing channel and content analysis, temporal trends, and user engagement insights:</vt:lpstr>
      <vt:lpstr>3. Recommendations for content creators and stakeholders to enhance YouTube song video performance: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Songs analysis </dc:title>
  <cp:lastModifiedBy>Rawan Mohamed</cp:lastModifiedBy>
  <cp:revision>11</cp:revision>
  <dcterms:modified xsi:type="dcterms:W3CDTF">2024-07-05T12:04:11Z</dcterms:modified>
</cp:coreProperties>
</file>