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62" r:id="rId6"/>
    <p:sldId id="264" r:id="rId7"/>
    <p:sldId id="300" r:id="rId8"/>
    <p:sldId id="301" r:id="rId9"/>
    <p:sldId id="302" r:id="rId10"/>
    <p:sldId id="303" r:id="rId11"/>
    <p:sldId id="304" r:id="rId12"/>
    <p:sldId id="307" r:id="rId13"/>
    <p:sldId id="315" r:id="rId14"/>
    <p:sldId id="312" r:id="rId15"/>
    <p:sldId id="313" r:id="rId16"/>
    <p:sldId id="314" r:id="rId17"/>
    <p:sldId id="263"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3E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7292A2E-F333-43FB-9621-5CBBE7FDCDCB}">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96327" autoAdjust="0"/>
  </p:normalViewPr>
  <p:slideViewPr>
    <p:cSldViewPr snapToGrid="0">
      <p:cViewPr varScale="1">
        <p:scale>
          <a:sx n="87" d="100"/>
          <a:sy n="87" d="100"/>
        </p:scale>
        <p:origin x="706" y="58"/>
      </p:cViewPr>
      <p:guideLst>
        <p:guide orient="horz" pos="792"/>
        <p:guide pos="3144"/>
        <p:guide orient="horz" pos="960"/>
      </p:guideLst>
    </p:cSldViewPr>
  </p:slideViewPr>
  <p:outlineViewPr>
    <p:cViewPr>
      <p:scale>
        <a:sx n="33" d="100"/>
        <a:sy n="33" d="100"/>
      </p:scale>
      <p:origin x="0" y="-144"/>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65" d="100"/>
          <a:sy n="65" d="100"/>
        </p:scale>
        <p:origin x="3082"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1/29/2025</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5"/>
          </p:nvPr>
        </p:nvSpPr>
        <p:spPr/>
        <p:txBody>
          <a:bodyPr/>
          <a:lstStyle/>
          <a:p>
            <a:pPr algn="l" rtl="0"/>
            <a:fld id="{10895658-EA1F-4910-80AB-4DA76E167475}" type="slidenum">
              <a:rPr lang="en-US" smtClean="0"/>
              <a:t>1</a:t>
            </a:fld>
            <a:endParaRPr lang="en-US" dirty="0"/>
          </a:p>
        </p:txBody>
      </p:sp>
    </p:spTree>
    <p:extLst>
      <p:ext uri="{BB962C8B-B14F-4D97-AF65-F5344CB8AC3E}">
        <p14:creationId xmlns:p14="http://schemas.microsoft.com/office/powerpoint/2010/main" val="2671869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5"/>
          </p:nvPr>
        </p:nvSpPr>
        <p:spPr/>
        <p:txBody>
          <a:bodyPr/>
          <a:lstStyle/>
          <a:p>
            <a:pPr algn="l" rtl="0"/>
            <a:fld id="{10895658-EA1F-4910-80AB-4DA76E167475}" type="slidenum">
              <a:rPr lang="en-US" smtClean="0"/>
              <a:t>10</a:t>
            </a:fld>
            <a:endParaRPr lang="en-US" dirty="0"/>
          </a:p>
        </p:txBody>
      </p:sp>
    </p:spTree>
    <p:extLst>
      <p:ext uri="{BB962C8B-B14F-4D97-AF65-F5344CB8AC3E}">
        <p14:creationId xmlns:p14="http://schemas.microsoft.com/office/powerpoint/2010/main" val="1246474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5"/>
          </p:nvPr>
        </p:nvSpPr>
        <p:spPr/>
        <p:txBody>
          <a:bodyPr/>
          <a:lstStyle/>
          <a:p>
            <a:pPr algn="l" rtl="0"/>
            <a:fld id="{10895658-EA1F-4910-80AB-4DA76E167475}" type="slidenum">
              <a:rPr lang="en-US" smtClean="0"/>
              <a:t>11</a:t>
            </a:fld>
            <a:endParaRPr lang="en-US" dirty="0"/>
          </a:p>
        </p:txBody>
      </p:sp>
    </p:spTree>
    <p:extLst>
      <p:ext uri="{BB962C8B-B14F-4D97-AF65-F5344CB8AC3E}">
        <p14:creationId xmlns:p14="http://schemas.microsoft.com/office/powerpoint/2010/main" val="449250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5"/>
          </p:nvPr>
        </p:nvSpPr>
        <p:spPr/>
        <p:txBody>
          <a:bodyPr/>
          <a:lstStyle/>
          <a:p>
            <a:pPr algn="l" rtl="0"/>
            <a:fld id="{10895658-EA1F-4910-80AB-4DA76E167475}" type="slidenum">
              <a:rPr lang="en-US" smtClean="0"/>
              <a:t>12</a:t>
            </a:fld>
            <a:endParaRPr lang="en-US" dirty="0"/>
          </a:p>
        </p:txBody>
      </p:sp>
    </p:spTree>
    <p:extLst>
      <p:ext uri="{BB962C8B-B14F-4D97-AF65-F5344CB8AC3E}">
        <p14:creationId xmlns:p14="http://schemas.microsoft.com/office/powerpoint/2010/main" val="2459630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5"/>
          </p:nvPr>
        </p:nvSpPr>
        <p:spPr/>
        <p:txBody>
          <a:bodyPr/>
          <a:lstStyle/>
          <a:p>
            <a:pPr algn="l" rtl="0"/>
            <a:fld id="{10895658-EA1F-4910-80AB-4DA76E167475}" type="slidenum">
              <a:rPr lang="en-US" smtClean="0"/>
              <a:t>13</a:t>
            </a:fld>
            <a:endParaRPr lang="en-US" dirty="0"/>
          </a:p>
        </p:txBody>
      </p:sp>
    </p:spTree>
    <p:extLst>
      <p:ext uri="{BB962C8B-B14F-4D97-AF65-F5344CB8AC3E}">
        <p14:creationId xmlns:p14="http://schemas.microsoft.com/office/powerpoint/2010/main" val="943505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a:p>
        </p:txBody>
      </p:sp>
      <p:sp>
        <p:nvSpPr>
          <p:cNvPr id="4" name="Slide Number Placeholder 3"/>
          <p:cNvSpPr>
            <a:spLocks noGrp="1"/>
          </p:cNvSpPr>
          <p:nvPr>
            <p:ph type="sldNum" sz="quarter" idx="5"/>
          </p:nvPr>
        </p:nvSpPr>
        <p:spPr/>
        <p:txBody>
          <a:bodyPr/>
          <a:lstStyle/>
          <a:p>
            <a:pPr algn="l" rtl="0"/>
            <a:fld id="{10895658-EA1F-4910-80AB-4DA76E167475}" type="slidenum">
              <a:rPr lang="en-US" smtClean="0"/>
              <a:t>14</a:t>
            </a:fld>
            <a:endParaRPr lang="en-US" dirty="0"/>
          </a:p>
        </p:txBody>
      </p:sp>
    </p:spTree>
    <p:extLst>
      <p:ext uri="{BB962C8B-B14F-4D97-AF65-F5344CB8AC3E}">
        <p14:creationId xmlns:p14="http://schemas.microsoft.com/office/powerpoint/2010/main" val="1441345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a:p>
        </p:txBody>
      </p:sp>
      <p:sp>
        <p:nvSpPr>
          <p:cNvPr id="4" name="Slide Number Placeholder 3"/>
          <p:cNvSpPr>
            <a:spLocks noGrp="1"/>
          </p:cNvSpPr>
          <p:nvPr>
            <p:ph type="sldNum" sz="quarter" idx="5"/>
          </p:nvPr>
        </p:nvSpPr>
        <p:spPr/>
        <p:txBody>
          <a:bodyPr/>
          <a:lstStyle/>
          <a:p>
            <a:pPr algn="l" rtl="0"/>
            <a:fld id="{10895658-EA1F-4910-80AB-4DA76E167475}" type="slidenum">
              <a:rPr lang="en-US" smtClean="0"/>
              <a:t>2</a:t>
            </a:fld>
            <a:endParaRPr lang="en-US" dirty="0"/>
          </a:p>
        </p:txBody>
      </p:sp>
    </p:spTree>
    <p:extLst>
      <p:ext uri="{BB962C8B-B14F-4D97-AF65-F5344CB8AC3E}">
        <p14:creationId xmlns:p14="http://schemas.microsoft.com/office/powerpoint/2010/main" val="2794192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5"/>
          </p:nvPr>
        </p:nvSpPr>
        <p:spPr/>
        <p:txBody>
          <a:bodyPr/>
          <a:lstStyle/>
          <a:p>
            <a:pPr algn="l" rtl="0"/>
            <a:fld id="{10895658-EA1F-4910-80AB-4DA76E167475}" type="slidenum">
              <a:rPr lang="en-US" smtClean="0"/>
              <a:t>3</a:t>
            </a:fld>
            <a:endParaRPr lang="en-US" dirty="0"/>
          </a:p>
        </p:txBody>
      </p:sp>
    </p:spTree>
    <p:extLst>
      <p:ext uri="{BB962C8B-B14F-4D97-AF65-F5344CB8AC3E}">
        <p14:creationId xmlns:p14="http://schemas.microsoft.com/office/powerpoint/2010/main" val="3631504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5"/>
          </p:nvPr>
        </p:nvSpPr>
        <p:spPr/>
        <p:txBody>
          <a:bodyPr/>
          <a:lstStyle/>
          <a:p>
            <a:pPr algn="l" rtl="0"/>
            <a:fld id="{10895658-EA1F-4910-80AB-4DA76E167475}" type="slidenum">
              <a:rPr lang="en-US" smtClean="0"/>
              <a:t>4</a:t>
            </a:fld>
            <a:endParaRPr lang="en-US" dirty="0"/>
          </a:p>
        </p:txBody>
      </p:sp>
    </p:spTree>
    <p:extLst>
      <p:ext uri="{BB962C8B-B14F-4D97-AF65-F5344CB8AC3E}">
        <p14:creationId xmlns:p14="http://schemas.microsoft.com/office/powerpoint/2010/main" val="1574366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a:p>
        </p:txBody>
      </p:sp>
      <p:sp>
        <p:nvSpPr>
          <p:cNvPr id="4" name="Slide Number Placeholder 3"/>
          <p:cNvSpPr>
            <a:spLocks noGrp="1"/>
          </p:cNvSpPr>
          <p:nvPr>
            <p:ph type="sldNum" sz="quarter" idx="5"/>
          </p:nvPr>
        </p:nvSpPr>
        <p:spPr/>
        <p:txBody>
          <a:bodyPr/>
          <a:lstStyle/>
          <a:p>
            <a:pPr algn="l" rtl="0"/>
            <a:fld id="{10895658-EA1F-4910-80AB-4DA76E167475}" type="slidenum">
              <a:rPr lang="en-US" smtClean="0"/>
              <a:t>5</a:t>
            </a:fld>
            <a:endParaRPr lang="en-US" dirty="0"/>
          </a:p>
        </p:txBody>
      </p:sp>
    </p:spTree>
    <p:extLst>
      <p:ext uri="{BB962C8B-B14F-4D97-AF65-F5344CB8AC3E}">
        <p14:creationId xmlns:p14="http://schemas.microsoft.com/office/powerpoint/2010/main" val="2808570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5"/>
          </p:nvPr>
        </p:nvSpPr>
        <p:spPr/>
        <p:txBody>
          <a:bodyPr/>
          <a:lstStyle/>
          <a:p>
            <a:pPr algn="l" rtl="0"/>
            <a:fld id="{10895658-EA1F-4910-80AB-4DA76E167475}" type="slidenum">
              <a:rPr lang="en-US" smtClean="0"/>
              <a:t>6</a:t>
            </a:fld>
            <a:endParaRPr lang="en-US" dirty="0"/>
          </a:p>
        </p:txBody>
      </p:sp>
    </p:spTree>
    <p:extLst>
      <p:ext uri="{BB962C8B-B14F-4D97-AF65-F5344CB8AC3E}">
        <p14:creationId xmlns:p14="http://schemas.microsoft.com/office/powerpoint/2010/main" val="1170730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5"/>
          </p:nvPr>
        </p:nvSpPr>
        <p:spPr/>
        <p:txBody>
          <a:bodyPr/>
          <a:lstStyle/>
          <a:p>
            <a:pPr algn="l" rtl="0"/>
            <a:fld id="{10895658-EA1F-4910-80AB-4DA76E167475}" type="slidenum">
              <a:rPr lang="en-US" smtClean="0"/>
              <a:t>7</a:t>
            </a:fld>
            <a:endParaRPr lang="en-US" dirty="0"/>
          </a:p>
        </p:txBody>
      </p:sp>
    </p:spTree>
    <p:extLst>
      <p:ext uri="{BB962C8B-B14F-4D97-AF65-F5344CB8AC3E}">
        <p14:creationId xmlns:p14="http://schemas.microsoft.com/office/powerpoint/2010/main" val="3421647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5"/>
          </p:nvPr>
        </p:nvSpPr>
        <p:spPr/>
        <p:txBody>
          <a:bodyPr/>
          <a:lstStyle/>
          <a:p>
            <a:pPr algn="l" rtl="0"/>
            <a:fld id="{10895658-EA1F-4910-80AB-4DA76E167475}" type="slidenum">
              <a:rPr lang="en-US" smtClean="0"/>
              <a:t>8</a:t>
            </a:fld>
            <a:endParaRPr lang="en-US" dirty="0"/>
          </a:p>
        </p:txBody>
      </p:sp>
    </p:spTree>
    <p:extLst>
      <p:ext uri="{BB962C8B-B14F-4D97-AF65-F5344CB8AC3E}">
        <p14:creationId xmlns:p14="http://schemas.microsoft.com/office/powerpoint/2010/main" val="2707430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5"/>
          </p:nvPr>
        </p:nvSpPr>
        <p:spPr/>
        <p:txBody>
          <a:bodyPr/>
          <a:lstStyle/>
          <a:p>
            <a:pPr algn="l" rtl="0"/>
            <a:fld id="{10895658-EA1F-4910-80AB-4DA76E167475}" type="slidenum">
              <a:rPr lang="en-US" smtClean="0"/>
              <a:t>9</a:t>
            </a:fld>
            <a:endParaRPr lang="en-US" dirty="0"/>
          </a:p>
        </p:txBody>
      </p:sp>
    </p:spTree>
    <p:extLst>
      <p:ext uri="{BB962C8B-B14F-4D97-AF65-F5344CB8AC3E}">
        <p14:creationId xmlns:p14="http://schemas.microsoft.com/office/powerpoint/2010/main" val="871551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6.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12.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2411.svg"/><Relationship Id="rId5" Type="http://schemas.openxmlformats.org/officeDocument/2006/relationships/image" Target="../media/image13.png"/><Relationship Id="rId4" Type="http://schemas.openxmlformats.org/officeDocument/2006/relationships/image" Target="../media/image221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2.svg"/><Relationship Id="rId7" Type="http://schemas.openxmlformats.org/officeDocument/2006/relationships/image" Target="../media/image133.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54.sv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2411.svg"/><Relationship Id="rId5" Type="http://schemas.openxmlformats.org/officeDocument/2006/relationships/image" Target="../media/image13.png"/><Relationship Id="rId4" Type="http://schemas.openxmlformats.org/officeDocument/2006/relationships/image" Target="../media/image221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13.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5.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5.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99.svg"/><Relationship Id="rId5" Type="http://schemas.openxmlformats.org/officeDocument/2006/relationships/image" Target="../media/image5.png"/><Relationship Id="rId4" Type="http://schemas.openxmlformats.org/officeDocument/2006/relationships/image" Target="../media/image710.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2.svg"/><Relationship Id="rId7" Type="http://schemas.openxmlformats.org/officeDocument/2006/relationships/image" Target="../media/image154.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133.sv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2.svg"/><Relationship Id="rId7" Type="http://schemas.openxmlformats.org/officeDocument/2006/relationships/image" Target="../media/image154.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133.sv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99.svg"/><Relationship Id="rId5" Type="http://schemas.openxmlformats.org/officeDocument/2006/relationships/image" Target="../media/image5.png"/><Relationship Id="rId4" Type="http://schemas.openxmlformats.org/officeDocument/2006/relationships/image" Target="../media/image13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9.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33.svg"/><Relationship Id="rId5" Type="http://schemas.openxmlformats.org/officeDocument/2006/relationships/image" Target="../media/image7.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9.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33.svg"/><Relationship Id="rId5" Type="http://schemas.openxmlformats.org/officeDocument/2006/relationships/image" Target="../media/image7.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2.svg"/><Relationship Id="rId7" Type="http://schemas.openxmlformats.org/officeDocument/2006/relationships/image" Target="../media/image46.svg"/><Relationship Id="rId12"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27.svg"/><Relationship Id="rId5" Type="http://schemas.openxmlformats.org/officeDocument/2006/relationships/image" Target="../media/image133.svg"/><Relationship Id="rId10"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178.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4.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99.sv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A85C9D1-624C-8140-B372-73290075BBA3}"/>
              </a:ext>
              <a:ext uri="{C183D7F6-B498-43B3-948B-1728B52AA6E4}">
                <adec:decorative xmlns:adec="http://schemas.microsoft.com/office/drawing/2017/decorative" xmlns=""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36525"/>
            <a:ext cx="5486400" cy="3373438"/>
          </a:xfrm>
        </p:spPr>
        <p:txBody>
          <a:bodyPr anchor="b">
            <a:noAutofit/>
          </a:bodyPr>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6080759" y="3509964"/>
            <a:ext cx="5486400" cy="666926"/>
          </a:xfrm>
        </p:spPr>
        <p:txBody>
          <a:bodyPr anchor="ctr" anchorCtr="0">
            <a:no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xmlns=""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rot="5400000">
              <a:off x="-457200" y="563329"/>
              <a:ext cx="1828800" cy="914400"/>
            </a:xfrm>
            <a:prstGeom prst="rect">
              <a:avLst/>
            </a:prstGeom>
          </p:spPr>
        </p:pic>
      </p:grpSp>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618955" y="192023"/>
            <a:ext cx="9961540" cy="1837840"/>
          </a:xfrm>
        </p:spPr>
        <p:txBody>
          <a:bodyPr anchor="b" anchorCtr="0">
            <a:noAutofit/>
          </a:bodyPr>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618955" y="2176055"/>
            <a:ext cx="2489406" cy="785812"/>
          </a:xfrm>
        </p:spPr>
        <p:txBody>
          <a:bodyPr anchor="ctr" anchorCtr="0">
            <a:noAutofit/>
          </a:bodyPr>
          <a:lstStyle>
            <a:lvl1pPr marL="0" indent="0" algn="l">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hasCustomPrompt="1"/>
          </p:nvPr>
        </p:nvSpPr>
        <p:spPr>
          <a:xfrm>
            <a:off x="4489703" y="2682943"/>
            <a:ext cx="7090791" cy="941832"/>
          </a:xfrm>
        </p:spPr>
        <p:txBody>
          <a:bodyPr anchor="t" anchorCtr="0">
            <a:norm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618955" y="3437927"/>
            <a:ext cx="2489406" cy="785812"/>
          </a:xfrm>
        </p:spPr>
        <p:txBody>
          <a:bodyPr anchor="ctr" anchorCtr="0">
            <a:noAutofit/>
          </a:bodyPr>
          <a:lstStyle>
            <a:lvl1pPr marL="0" indent="0" algn="l">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hasCustomPrompt="1"/>
          </p:nvPr>
        </p:nvSpPr>
        <p:spPr>
          <a:xfrm>
            <a:off x="4489703" y="3963103"/>
            <a:ext cx="7090791" cy="941832"/>
          </a:xfrm>
        </p:spPr>
        <p:txBody>
          <a:bodyPr anchor="t" anchorCtr="0">
            <a:norm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618955" y="4741533"/>
            <a:ext cx="2489406" cy="785812"/>
          </a:xfrm>
        </p:spPr>
        <p:txBody>
          <a:bodyPr anchor="ctr" anchorCtr="0">
            <a:noAutofit/>
          </a:bodyPr>
          <a:lstStyle>
            <a:lvl1pPr marL="0" indent="0" algn="l">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hasCustomPrompt="1"/>
          </p:nvPr>
        </p:nvSpPr>
        <p:spPr>
          <a:xfrm>
            <a:off x="4489703" y="5215831"/>
            <a:ext cx="7090791" cy="941832"/>
          </a:xfrm>
        </p:spPr>
        <p:txBody>
          <a:bodyPr anchor="t" anchorCtr="0">
            <a:norm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20XX</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91139"/>
            <a:ext cx="9246624" cy="1493821"/>
          </a:xfrm>
        </p:spPr>
        <p:txBody>
          <a:bodyPr anchor="b" anchorCtr="0">
            <a:noAutofit/>
          </a:bodyPr>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074398"/>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hasCustomPrompt="1"/>
          </p:nvPr>
        </p:nvSpPr>
        <p:spPr>
          <a:xfrm>
            <a:off x="914400" y="264033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072493"/>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hasCustomPrompt="1"/>
          </p:nvPr>
        </p:nvSpPr>
        <p:spPr>
          <a:xfrm>
            <a:off x="5863344" y="264033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xmlns=""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134621"/>
            <a:ext cx="10515600" cy="1416726"/>
          </a:xfrm>
        </p:spPr>
        <p:txBody>
          <a:bodyPr anchor="b" anchorCtr="0">
            <a:noAutofit/>
          </a:bodyPr>
          <a:lstStyle>
            <a:lvl1pPr>
              <a:defRPr cap="all" baseline="0">
                <a:solidFill>
                  <a:schemeClr val="accent1"/>
                </a:solidFill>
              </a:defRPr>
            </a:lvl1pPr>
          </a:lstStyle>
          <a:p>
            <a:r>
              <a:rPr lang="en-US" dirty="0"/>
              <a:t>CLICK TO ADD TITLE</a:t>
            </a:r>
            <a:endParaRPr lang="en-ZA" dirty="0"/>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chor="ctr" anchorCtr="0">
            <a:noAutofit/>
          </a:bodyPr>
          <a:lstStyle>
            <a:lvl1pPr marL="0" indent="0" algn="l">
              <a:buFont typeface="Arial" panose="020B0604020202020204" pitchFamily="34" charset="0"/>
              <a:buNone/>
              <a:defRPr sz="1400" cap="all" baseline="0">
                <a:solidFill>
                  <a:schemeClr val="tx1">
                    <a:lumMod val="75000"/>
                    <a:lumOff val="25000"/>
                  </a:schemeClr>
                </a:solidFill>
              </a:defRPr>
            </a:lvl1pPr>
          </a:lstStyle>
          <a:p>
            <a:pPr lvl="0"/>
            <a:r>
              <a:rPr lang="en-US" dirty="0"/>
              <a:t>Click to add text</a:t>
            </a:r>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chor="ctr" anchorCtr="0">
            <a:noAutofit/>
          </a:bodyPr>
          <a:lstStyle>
            <a:lvl1pPr marL="0" indent="0" algn="ctr">
              <a:buFont typeface="Arial" panose="020B0604020202020204" pitchFamily="34" charset="0"/>
              <a:buNone/>
              <a:defRPr sz="1400" cap="all" baseline="0">
                <a:solidFill>
                  <a:schemeClr val="tx1">
                    <a:lumMod val="75000"/>
                    <a:lumOff val="25000"/>
                  </a:schemeClr>
                </a:solidFill>
              </a:defRPr>
            </a:lvl1pPr>
          </a:lstStyle>
          <a:p>
            <a:pPr lvl="0"/>
            <a:r>
              <a:rPr lang="en-US" dirty="0"/>
              <a:t>Click to add text</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chor="ctr" anchorCtr="0">
            <a:noAutofit/>
          </a:bodyPr>
          <a:lstStyle>
            <a:lvl1pPr marL="0" indent="0" algn="ctr">
              <a:buFont typeface="Arial" panose="020B0604020202020204" pitchFamily="34" charset="0"/>
              <a:buNone/>
              <a:defRPr sz="1400" cap="all" baseline="0">
                <a:solidFill>
                  <a:schemeClr val="tx1">
                    <a:lumMod val="75000"/>
                    <a:lumOff val="25000"/>
                  </a:schemeClr>
                </a:solidFill>
              </a:defRPr>
            </a:lvl1pPr>
          </a:lstStyle>
          <a:p>
            <a:pPr lvl="0"/>
            <a:r>
              <a:rPr lang="en-US" dirty="0"/>
              <a:t>Click to add text</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chor="ctr" anchorCtr="0">
            <a:noAutofit/>
          </a:bodyPr>
          <a:lstStyle>
            <a:lvl1pPr marL="0" indent="0" algn="r">
              <a:buFont typeface="Arial" panose="020B0604020202020204" pitchFamily="34" charset="0"/>
              <a:buNone/>
              <a:defRPr sz="1400" cap="all" baseline="0">
                <a:solidFill>
                  <a:schemeClr val="tx1">
                    <a:lumMod val="75000"/>
                    <a:lumOff val="25000"/>
                  </a:schemeClr>
                </a:solidFill>
              </a:defRPr>
            </a:lvl1pPr>
          </a:lstStyle>
          <a:p>
            <a:pPr lvl="0"/>
            <a:r>
              <a:rPr lang="en-US" dirty="0"/>
              <a:t>Click to add text</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xmlns=""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xmlns=""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xmlns=""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29159" y="100020"/>
            <a:ext cx="7040880" cy="1470168"/>
          </a:xfrm>
        </p:spPr>
        <p:txBody>
          <a:bodyPr anchor="b" anchorCtr="0">
            <a:noAutofit/>
          </a:bodyPr>
          <a:lstStyle>
            <a:lvl1pPr>
              <a:defRPr cap="all" baseline="0">
                <a:solidFill>
                  <a:schemeClr val="accent1"/>
                </a:solidFill>
              </a:defRPr>
            </a:lvl1pPr>
          </a:lstStyle>
          <a:p>
            <a:r>
              <a:rPr lang="en-US" dirty="0"/>
              <a:t>CLICK TO ADD TITLE</a:t>
            </a:r>
          </a:p>
        </p:txBody>
      </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hasCustomPrompt="1"/>
          </p:nvPr>
        </p:nvSpPr>
        <p:spPr>
          <a:xfrm>
            <a:off x="4929160" y="1700978"/>
            <a:ext cx="6648286" cy="539812"/>
          </a:xfrm>
        </p:spPr>
        <p:txBody>
          <a:bodyPr anchor="ctr" anchorCtr="0">
            <a:no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subtitle</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29160" y="2528668"/>
            <a:ext cx="6651484" cy="384517"/>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29160" y="2921859"/>
            <a:ext cx="6648286" cy="748739"/>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29160" y="3817972"/>
            <a:ext cx="6651484" cy="384517"/>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29160" y="4208584"/>
            <a:ext cx="6648286" cy="748739"/>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29160" y="5143852"/>
            <a:ext cx="6651484" cy="384517"/>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29160" y="5543608"/>
            <a:ext cx="6648286" cy="748739"/>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163146"/>
            <a:ext cx="9755506" cy="1386093"/>
          </a:xfrm>
        </p:spPr>
        <p:txBody>
          <a:bodyPr anchor="b" anchorCtr="0">
            <a:noAutofit/>
          </a:bodyPr>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hasCustomPrompt="1"/>
          </p:nvPr>
        </p:nvSpPr>
        <p:spPr>
          <a:xfrm>
            <a:off x="914399" y="1625919"/>
            <a:ext cx="9755505" cy="455296"/>
          </a:xfrm>
        </p:spPr>
        <p:txBody>
          <a:bodyPr anchor="ctr" anchorCtr="0">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subtitle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6476"/>
            <a:ext cx="4297679" cy="453399"/>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hasCustomPrompt="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4579"/>
            <a:ext cx="4297680" cy="455296"/>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hasCustomPrompt="1"/>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xmlns=""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398" y="72180"/>
            <a:ext cx="10666097" cy="1556829"/>
          </a:xfrm>
        </p:spPr>
        <p:txBody>
          <a:bodyPr anchor="b" anchorCtr="0">
            <a:noAutofit/>
          </a:bodyPr>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noAutofit/>
          </a:bodyPr>
          <a:lstStyle>
            <a:lvl1pPr marL="0" indent="0" algn="ctr">
              <a:buNone/>
              <a:defRPr sz="1400" b="1" cap="all" baseline="0">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xmlns=""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noAutofit/>
          </a:bodyPr>
          <a:lstStyle>
            <a:lvl1pPr marL="0" indent="0" algn="ctr">
              <a:buNone/>
              <a:defRPr sz="1400" b="1" cap="all" baseline="0">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10800000">
            <a:off x="10162032" y="1"/>
            <a:ext cx="2029968" cy="2029968"/>
          </a:xfrm>
          <a:prstGeom prst="rect">
            <a:avLst/>
          </a:prstGeom>
        </p:spPr>
      </p:pic>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endParaRPr lang="en-US" dirty="0"/>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xmlns=""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399" y="136526"/>
            <a:ext cx="10666095" cy="1398764"/>
          </a:xfrm>
        </p:spPr>
        <p:txBody>
          <a:bodyPr anchor="b" anchorCtr="0">
            <a:noAutofit/>
          </a:bodyPr>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838199" y="136526"/>
            <a:ext cx="10742295" cy="1425052"/>
          </a:xfrm>
        </p:spPr>
        <p:txBody>
          <a:bodyPr anchor="b" anchorCtr="0">
            <a:noAutofit/>
          </a:bodyPr>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hasCustomPrompt="1"/>
          </p:nvPr>
        </p:nvSpPr>
        <p:spPr>
          <a:xfrm>
            <a:off x="914400" y="1993392"/>
            <a:ext cx="2286000" cy="2286000"/>
          </a:xfrm>
          <a:solidFill>
            <a:schemeClr val="tx2">
              <a:lumMod val="90000"/>
            </a:schemeClr>
          </a:solidFill>
        </p:spPr>
        <p:txBody>
          <a:bodyPr>
            <a:normAutofit/>
          </a:bodyPr>
          <a:lstStyle>
            <a:lvl1pPr marL="0" indent="0" algn="ctr">
              <a:buNone/>
              <a:defRPr sz="1400"/>
            </a:lvl1pPr>
          </a:lstStyle>
          <a:p>
            <a:r>
              <a:rPr lang="en-US" dirty="0"/>
              <a:t>Click to add picture</a:t>
            </a:r>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199" y="4519715"/>
            <a:ext cx="2361651" cy="274320"/>
          </a:xfrm>
        </p:spPr>
        <p:txBody>
          <a:bodyPr anchor="ctr" anchorCtr="0">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199" y="4837175"/>
            <a:ext cx="2361651" cy="895409"/>
          </a:xfrm>
        </p:spPr>
        <p:txBody>
          <a:bodyPr>
            <a:norm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hasCustomPrompt="1"/>
          </p:nvPr>
        </p:nvSpPr>
        <p:spPr>
          <a:xfrm>
            <a:off x="3610808" y="1993392"/>
            <a:ext cx="2286000" cy="22860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79" y="4519715"/>
            <a:ext cx="2361651" cy="274320"/>
          </a:xfrm>
        </p:spPr>
        <p:txBody>
          <a:bodyPr anchor="ctr" anchorCtr="0">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79" y="4839222"/>
            <a:ext cx="2361651" cy="895409"/>
          </a:xfrm>
        </p:spPr>
        <p:txBody>
          <a:bodyPr>
            <a:norm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hasCustomPrompt="1"/>
          </p:nvPr>
        </p:nvSpPr>
        <p:spPr>
          <a:xfrm>
            <a:off x="6307216" y="1993392"/>
            <a:ext cx="2286000" cy="22860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59" y="4519715"/>
            <a:ext cx="2361651" cy="274320"/>
          </a:xfrm>
        </p:spPr>
        <p:txBody>
          <a:bodyPr anchor="ctr" anchorCtr="0">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59" y="4839222"/>
            <a:ext cx="2361651" cy="895409"/>
          </a:xfrm>
        </p:spPr>
        <p:txBody>
          <a:bodyPr>
            <a:norm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hasCustomPrompt="1"/>
          </p:nvPr>
        </p:nvSpPr>
        <p:spPr>
          <a:xfrm>
            <a:off x="9003624" y="1993392"/>
            <a:ext cx="2286000" cy="22860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2" y="4519715"/>
            <a:ext cx="2361651" cy="274320"/>
          </a:xfrm>
        </p:spPr>
        <p:txBody>
          <a:bodyPr anchor="ctr" anchorCtr="0">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2" y="4837175"/>
            <a:ext cx="2361651" cy="895409"/>
          </a:xfrm>
        </p:spPr>
        <p:txBody>
          <a:bodyPr>
            <a:norm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endParaRPr lang="en-US" dirty="0"/>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838201" y="93946"/>
            <a:ext cx="10742294" cy="1605666"/>
          </a:xfrm>
        </p:spPr>
        <p:txBody>
          <a:bodyPr anchor="b" anchorCtr="0">
            <a:noAutofit/>
          </a:bodyPr>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hasCustomPrompt="1"/>
          </p:nvPr>
        </p:nvSpPr>
        <p:spPr>
          <a:xfrm>
            <a:off x="914400" y="1975104"/>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27828"/>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hasCustomPrompt="1"/>
          </p:nvPr>
        </p:nvSpPr>
        <p:spPr>
          <a:xfrm>
            <a:off x="3682999" y="1975104"/>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27828"/>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hasCustomPrompt="1"/>
          </p:nvPr>
        </p:nvSpPr>
        <p:spPr>
          <a:xfrm>
            <a:off x="6451598" y="1975104"/>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27828"/>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hasCustomPrompt="1"/>
          </p:nvPr>
        </p:nvSpPr>
        <p:spPr>
          <a:xfrm>
            <a:off x="9220198" y="1975104"/>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27828"/>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hasCustomPrompt="1"/>
          </p:nvPr>
        </p:nvSpPr>
        <p:spPr>
          <a:xfrm>
            <a:off x="914400" y="4160520"/>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10665"/>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hasCustomPrompt="1"/>
          </p:nvPr>
        </p:nvSpPr>
        <p:spPr>
          <a:xfrm>
            <a:off x="3685032" y="4160520"/>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10665"/>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hasCustomPrompt="1"/>
          </p:nvPr>
        </p:nvSpPr>
        <p:spPr>
          <a:xfrm>
            <a:off x="6455664" y="4160520"/>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10665"/>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hasCustomPrompt="1"/>
          </p:nvPr>
        </p:nvSpPr>
        <p:spPr>
          <a:xfrm>
            <a:off x="9217152" y="4160520"/>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10665"/>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endParaRPr lang="en-US" dirty="0"/>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139700"/>
            <a:ext cx="10058400" cy="1405045"/>
          </a:xfrm>
        </p:spPr>
        <p:txBody>
          <a:bodyPr anchor="b" anchorCtr="0">
            <a:noAutofit/>
          </a:bodyPr>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xmlns=""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1436055" y="2228634"/>
            <a:ext cx="2350537" cy="260076"/>
          </a:xfrm>
        </p:spPr>
        <p:txBody>
          <a:bodyPr anchor="ctr" anchorCtr="0">
            <a:noAutofit/>
          </a:bodyPr>
          <a:lstStyle>
            <a:lvl1pPr marL="0" indent="0" algn="r">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1436055" y="2524463"/>
            <a:ext cx="2350538" cy="253893"/>
          </a:xfrm>
        </p:spPr>
        <p:txBody>
          <a:bodyPr>
            <a:norm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436055" y="2821431"/>
            <a:ext cx="2350537" cy="913299"/>
          </a:xfrm>
        </p:spPr>
        <p:txBody>
          <a:bodyPr>
            <a:norm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436055" y="4297014"/>
            <a:ext cx="2350537" cy="249378"/>
          </a:xfrm>
        </p:spPr>
        <p:txBody>
          <a:bodyPr anchor="ctr" anchorCtr="0">
            <a:noAutofit/>
          </a:bodyPr>
          <a:lstStyle>
            <a:lvl1pPr marL="0" indent="0" algn="r">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436055" y="4590182"/>
            <a:ext cx="2350537" cy="277847"/>
          </a:xfrm>
        </p:spPr>
        <p:txBody>
          <a:bodyPr>
            <a:norm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436055" y="4914997"/>
            <a:ext cx="2350537" cy="875894"/>
          </a:xfrm>
        </p:spPr>
        <p:txBody>
          <a:bodyPr>
            <a:norm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xmlns="" val="0"/>
              </a:ext>
            </a:extLst>
          </p:cNvPr>
          <p:cNvSpPr>
            <a:spLocks noGrp="1"/>
          </p:cNvSpPr>
          <p:nvPr>
            <p:ph sz="quarter" idx="13" hasCustomPrompt="1"/>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a:extLst>
              <a:ext uri="{FF2B5EF4-FFF2-40B4-BE49-F238E27FC236}">
                <a16:creationId xmlns:a16="http://schemas.microsoft.com/office/drawing/2014/main" id="{E2734981-D056-20A1-1627-D3D7F979D1E0}"/>
              </a:ext>
            </a:extLst>
          </p:cNvPr>
          <p:cNvSpPr>
            <a:spLocks noGrp="1"/>
          </p:cNvSpPr>
          <p:nvPr>
            <p:ph type="body" sz="quarter" idx="25" hasCustomPrompt="1"/>
          </p:nvPr>
        </p:nvSpPr>
        <p:spPr>
          <a:xfrm>
            <a:off x="7887882" y="2228634"/>
            <a:ext cx="2350537" cy="260076"/>
          </a:xfrm>
        </p:spPr>
        <p:txBody>
          <a:bodyPr anchor="ctr" anchorCtr="0">
            <a:noAutofit/>
          </a:bodyPr>
          <a:lstStyle>
            <a:lvl1pPr marL="0" indent="0" algn="l">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6" name="Text Placeholder 6">
            <a:extLst>
              <a:ext uri="{FF2B5EF4-FFF2-40B4-BE49-F238E27FC236}">
                <a16:creationId xmlns:a16="http://schemas.microsoft.com/office/drawing/2014/main" id="{CB67E892-68CA-2D9B-9868-BA6955D35368}"/>
              </a:ext>
            </a:extLst>
          </p:cNvPr>
          <p:cNvSpPr>
            <a:spLocks noGrp="1"/>
          </p:cNvSpPr>
          <p:nvPr>
            <p:ph type="body" sz="quarter" idx="26" hasCustomPrompt="1"/>
          </p:nvPr>
        </p:nvSpPr>
        <p:spPr>
          <a:xfrm>
            <a:off x="7887882" y="2524463"/>
            <a:ext cx="2350538" cy="253893"/>
          </a:xfrm>
        </p:spPr>
        <p:txBody>
          <a:bodyPr>
            <a:normAutofit/>
          </a:bodyPr>
          <a:lstStyle>
            <a:lvl1pPr marL="0" indent="0" algn="l">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9" name="Text Placeholder 6">
            <a:extLst>
              <a:ext uri="{FF2B5EF4-FFF2-40B4-BE49-F238E27FC236}">
                <a16:creationId xmlns:a16="http://schemas.microsoft.com/office/drawing/2014/main" id="{E8E617DC-AB4B-8F29-E7A1-39290CC228A6}"/>
              </a:ext>
            </a:extLst>
          </p:cNvPr>
          <p:cNvSpPr>
            <a:spLocks noGrp="1"/>
          </p:cNvSpPr>
          <p:nvPr>
            <p:ph type="body" sz="quarter" idx="27" hasCustomPrompt="1"/>
          </p:nvPr>
        </p:nvSpPr>
        <p:spPr>
          <a:xfrm>
            <a:off x="7887882" y="2821431"/>
            <a:ext cx="2350537" cy="913299"/>
          </a:xfrm>
        </p:spPr>
        <p:txBody>
          <a:bodyPr>
            <a:normAutofit/>
          </a:bodyPr>
          <a:lstStyle>
            <a:lvl1pPr marL="0" indent="0" algn="l">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11" name="Text Placeholder 6">
            <a:extLst>
              <a:ext uri="{FF2B5EF4-FFF2-40B4-BE49-F238E27FC236}">
                <a16:creationId xmlns:a16="http://schemas.microsoft.com/office/drawing/2014/main" id="{02DA693B-7AD8-8E99-8283-87912E0C43E5}"/>
              </a:ext>
            </a:extLst>
          </p:cNvPr>
          <p:cNvSpPr>
            <a:spLocks noGrp="1"/>
          </p:cNvSpPr>
          <p:nvPr>
            <p:ph type="body" sz="quarter" idx="28" hasCustomPrompt="1"/>
          </p:nvPr>
        </p:nvSpPr>
        <p:spPr>
          <a:xfrm>
            <a:off x="7887882" y="4297014"/>
            <a:ext cx="2350537" cy="249378"/>
          </a:xfrm>
        </p:spPr>
        <p:txBody>
          <a:bodyPr anchor="ctr" anchorCtr="0">
            <a:noAutofit/>
          </a:bodyPr>
          <a:lstStyle>
            <a:lvl1pPr marL="0" indent="0" algn="l">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13" name="Text Placeholder 6">
            <a:extLst>
              <a:ext uri="{FF2B5EF4-FFF2-40B4-BE49-F238E27FC236}">
                <a16:creationId xmlns:a16="http://schemas.microsoft.com/office/drawing/2014/main" id="{0ABF8EE7-49AD-7917-99B1-52B686D29E05}"/>
              </a:ext>
            </a:extLst>
          </p:cNvPr>
          <p:cNvSpPr>
            <a:spLocks noGrp="1"/>
          </p:cNvSpPr>
          <p:nvPr>
            <p:ph type="body" sz="quarter" idx="29" hasCustomPrompt="1"/>
          </p:nvPr>
        </p:nvSpPr>
        <p:spPr>
          <a:xfrm>
            <a:off x="7887882" y="4590182"/>
            <a:ext cx="2350537" cy="277847"/>
          </a:xfrm>
        </p:spPr>
        <p:txBody>
          <a:bodyPr>
            <a:normAutofit/>
          </a:bodyPr>
          <a:lstStyle>
            <a:lvl1pPr marL="0" indent="0" algn="l">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19" name="Text Placeholder 6">
            <a:extLst>
              <a:ext uri="{FF2B5EF4-FFF2-40B4-BE49-F238E27FC236}">
                <a16:creationId xmlns:a16="http://schemas.microsoft.com/office/drawing/2014/main" id="{142EA966-42F8-3CA0-8111-35083E14CE8D}"/>
              </a:ext>
            </a:extLst>
          </p:cNvPr>
          <p:cNvSpPr>
            <a:spLocks noGrp="1"/>
          </p:cNvSpPr>
          <p:nvPr>
            <p:ph type="body" sz="quarter" idx="30" hasCustomPrompt="1"/>
          </p:nvPr>
        </p:nvSpPr>
        <p:spPr>
          <a:xfrm>
            <a:off x="7887882" y="4914997"/>
            <a:ext cx="2350537" cy="875894"/>
          </a:xfrm>
        </p:spPr>
        <p:txBody>
          <a:bodyPr>
            <a:normAutofit/>
          </a:bodyPr>
          <a:lstStyle>
            <a:lvl1pPr marL="0" indent="0" algn="l">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endParaRPr lang="en-US" dirty="0"/>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558F5BD-9752-DB52-E025-9382FC0E8705}"/>
              </a:ext>
              <a:ext uri="{C183D7F6-B498-43B3-948B-1728B52AA6E4}">
                <adec:decorative xmlns:adec="http://schemas.microsoft.com/office/drawing/2017/decorative" xmlns="" val="1"/>
              </a:ext>
            </a:extLst>
          </p:cNvPr>
          <p:cNvGrpSpPr/>
          <p:nvPr userDrawn="1"/>
        </p:nvGrpSpPr>
        <p:grpSpPr>
          <a:xfrm>
            <a:off x="-9867" y="-1076"/>
            <a:ext cx="4187536" cy="6859076"/>
            <a:chOff x="-9867" y="-1076"/>
            <a:chExt cx="4187536" cy="6859076"/>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4608" y="7487"/>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49" y="136525"/>
            <a:ext cx="6400799" cy="2087879"/>
          </a:xfrm>
        </p:spPr>
        <p:txBody>
          <a:bodyPr anchor="b" anchorCtr="0">
            <a:noAutofit/>
          </a:bodyPr>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hasCustomPrompt="1"/>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54BC839-66BF-1CB4-BBC7-B735C811BD8A}"/>
              </a:ext>
              <a:ext uri="{C183D7F6-B498-43B3-948B-1728B52AA6E4}">
                <adec:decorative xmlns:adec="http://schemas.microsoft.com/office/drawing/2017/decorative" xmlns=""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59" y="160959"/>
            <a:ext cx="6642735" cy="1342135"/>
          </a:xfrm>
        </p:spPr>
        <p:txBody>
          <a:bodyPr anchor="b" anchorCtr="0">
            <a:noAutofit/>
          </a:bodyPr>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hasCustomPrompt="1"/>
          </p:nvPr>
        </p:nvSpPr>
        <p:spPr>
          <a:xfrm>
            <a:off x="4937759" y="2010830"/>
            <a:ext cx="6642735"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58" y="160959"/>
            <a:ext cx="7040880" cy="1651965"/>
          </a:xfrm>
        </p:spPr>
        <p:txBody>
          <a:bodyPr anchor="b" anchorCtr="0">
            <a:noAutofit/>
          </a:bodyPr>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xmlns=""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xmlns=""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xmlns=""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xmlns=""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xmlns=""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xmlns=""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xmlns=""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xmlns=""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xmlns=""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xmlns=""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xmlns=""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xmlns=""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xmlns=""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xmlns=""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xmlns=""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xmlns=""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xmlns=""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xmlns=""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xmlns=""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xmlns=""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xmlns=""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xmlns=""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xmlns=""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xmlns=""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xmlns=""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xmlns=""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xmlns=""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xmlns=""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xmlns=""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xmlns=""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xmlns=""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xmlns=""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xmlns=""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xmlns=""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xmlns=""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xmlns=""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xmlns=""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xmlns=""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xmlns=""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xmlns=""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xmlns=""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xmlns=""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xmlns=""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xmlns=""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chor="ctr" anchorCtr="0">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hasCustomPrompt="1"/>
          </p:nvPr>
        </p:nvSpPr>
        <p:spPr>
          <a:xfrm>
            <a:off x="4937760" y="2491866"/>
            <a:ext cx="3200400" cy="921388"/>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chor="ctr" anchorCtr="0">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hasCustomPrompt="1"/>
          </p:nvPr>
        </p:nvSpPr>
        <p:spPr>
          <a:xfrm>
            <a:off x="4937760" y="3837939"/>
            <a:ext cx="3200400" cy="921388"/>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chor="ctr" anchorCtr="0">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hasCustomPrompt="1"/>
          </p:nvPr>
        </p:nvSpPr>
        <p:spPr>
          <a:xfrm>
            <a:off x="4933747" y="5203301"/>
            <a:ext cx="3200400" cy="921388"/>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chor="ctr" anchorCtr="0">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hasCustomPrompt="1"/>
          </p:nvPr>
        </p:nvSpPr>
        <p:spPr>
          <a:xfrm>
            <a:off x="8486217" y="2486550"/>
            <a:ext cx="3200400" cy="921388"/>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chor="ctr" anchorCtr="0">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hasCustomPrompt="1"/>
          </p:nvPr>
        </p:nvSpPr>
        <p:spPr>
          <a:xfrm>
            <a:off x="8486217" y="3832623"/>
            <a:ext cx="3200400" cy="921388"/>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xmlns=""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14900" y="142875"/>
            <a:ext cx="7040880" cy="1728362"/>
          </a:xfrm>
        </p:spPr>
        <p:txBody>
          <a:bodyPr anchor="b" anchorCtr="0">
            <a:noAutofit/>
          </a:bodyPr>
          <a:lstStyle>
            <a:lvl1pPr>
              <a:defRPr cap="all" baseline="0">
                <a:solidFill>
                  <a:schemeClr val="tx2"/>
                </a:solidFill>
              </a:defRPr>
            </a:lvl1pPr>
          </a:lstStyle>
          <a:p>
            <a:r>
              <a:rPr lang="en-US" dirty="0"/>
              <a:t>CLICK TO ADD TITLE</a:t>
            </a:r>
          </a:p>
        </p:txBody>
      </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14900" y="2083776"/>
            <a:ext cx="3200400" cy="365760"/>
          </a:xfrm>
        </p:spPr>
        <p:txBody>
          <a:bodyPr anchor="ctr" anchorCtr="0">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hasCustomPrompt="1"/>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5924" y="2083776"/>
            <a:ext cx="3200400" cy="365760"/>
          </a:xfrm>
        </p:spPr>
        <p:txBody>
          <a:bodyPr anchor="ctr" anchorCtr="0">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hasCustomPrompt="1"/>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14900" y="3838956"/>
            <a:ext cx="3200400" cy="365760"/>
          </a:xfrm>
        </p:spPr>
        <p:txBody>
          <a:bodyPr anchor="ctr" anchorCtr="0">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hasCustomPrompt="1"/>
          </p:nvPr>
        </p:nvSpPr>
        <p:spPr>
          <a:xfrm>
            <a:off x="491490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chor="ctr" anchorCtr="0">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hasCustomPrompt="1"/>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a:t>20XX</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7253" y="192023"/>
            <a:ext cx="6821424" cy="1813935"/>
          </a:xfrm>
        </p:spPr>
        <p:txBody>
          <a:bodyPr anchor="b" anchorCtr="0">
            <a:noAutofit/>
          </a:bodyPr>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xmlns=""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xmlns=""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xmlns=""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hasCustomPrompt="1"/>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hasCustomPrompt="1"/>
          </p:nvPr>
        </p:nvSpPr>
        <p:spPr>
          <a:xfrm>
            <a:off x="4538277"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hasCustomPrompt="1"/>
          </p:nvPr>
        </p:nvSpPr>
        <p:spPr>
          <a:xfrm>
            <a:off x="914400" y="4240237"/>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8277" y="3840480"/>
            <a:ext cx="3200400" cy="365760"/>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hasCustomPrompt="1"/>
          </p:nvPr>
        </p:nvSpPr>
        <p:spPr>
          <a:xfrm>
            <a:off x="4538277" y="4240237"/>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137795"/>
            <a:ext cx="6800850" cy="1954855"/>
          </a:xfrm>
        </p:spPr>
        <p:txBody>
          <a:bodyPr anchor="b" anchorCtr="0">
            <a:noAutofit/>
          </a:bodyPr>
          <a:lstStyle>
            <a:lvl1pPr>
              <a:defRPr cap="all" baseline="0">
                <a:solidFill>
                  <a:schemeClr val="tx2"/>
                </a:solidFill>
              </a:defRPr>
            </a:lvl1pPr>
          </a:lstStyle>
          <a:p>
            <a:r>
              <a:rPr lang="en-US" dirty="0"/>
              <a:t>CLICK TO ADD TITLE</a:t>
            </a:r>
          </a:p>
        </p:txBody>
      </p:sp>
      <p:sp>
        <p:nvSpPr>
          <p:cNvPr id="5" name="Text Placeholder 4">
            <a:extLst>
              <a:ext uri="{FF2B5EF4-FFF2-40B4-BE49-F238E27FC236}">
                <a16:creationId xmlns:a16="http://schemas.microsoft.com/office/drawing/2014/main" id="{69DA0B6D-2930-4680-77F4-DB951282EE6F}"/>
              </a:ext>
            </a:extLst>
          </p:cNvPr>
          <p:cNvSpPr>
            <a:spLocks noGrp="1"/>
          </p:cNvSpPr>
          <p:nvPr>
            <p:ph type="body" sz="quarter" idx="14"/>
          </p:nvPr>
        </p:nvSpPr>
        <p:spPr>
          <a:xfrm>
            <a:off x="914399" y="2206377"/>
            <a:ext cx="6800849" cy="3865130"/>
          </a:xfrm>
        </p:spPr>
        <p:txBody>
          <a:bodyPr>
            <a:normAutofit/>
          </a:bodyPr>
          <a:lstStyle>
            <a:lvl1pPr marL="0" indent="0">
              <a:lnSpc>
                <a:spcPts val="2400"/>
              </a:lnSpc>
              <a:buNone/>
              <a:defRPr sz="18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a:extLst>
              <a:ext uri="{FF2B5EF4-FFF2-40B4-BE49-F238E27FC236}">
                <a16:creationId xmlns:a16="http://schemas.microsoft.com/office/drawing/2014/main" id="{C0491DC2-7EDD-588A-A77D-67C9C40E3D8B}"/>
              </a:ext>
              <a:ext uri="{C183D7F6-B498-43B3-948B-1728B52AA6E4}">
                <adec:decorative xmlns:adec="http://schemas.microsoft.com/office/drawing/2017/decorative" xmlns=""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a:t>20XX</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60CB87F-75C1-C51C-3B9A-83E26EABCE00}"/>
              </a:ext>
              <a:ext uri="{C183D7F6-B498-43B3-948B-1728B52AA6E4}">
                <adec:decorative xmlns:adec="http://schemas.microsoft.com/office/drawing/2017/decorative" xmlns="" val="1"/>
              </a:ext>
            </a:extLst>
          </p:cNvPr>
          <p:cNvGrpSpPr/>
          <p:nvPr userDrawn="1"/>
        </p:nvGrpSpPr>
        <p:grpSpPr>
          <a:xfrm>
            <a:off x="0" y="-4303"/>
            <a:ext cx="9279731" cy="6862303"/>
            <a:chOff x="0" y="-4303"/>
            <a:chExt cx="9279731" cy="6862303"/>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42874"/>
            <a:ext cx="5099392" cy="4914973"/>
          </a:xfrm>
        </p:spPr>
        <p:txBody>
          <a:bodyPr anchor="ctr" anchorCtr="0">
            <a:noAutofit/>
          </a:bodyPr>
          <a:lstStyle>
            <a:lvl1pPr algn="ctr">
              <a:defRPr sz="6000" cap="all" baseline="0">
                <a:solidFill>
                  <a:schemeClr val="tx2"/>
                </a:solidFill>
              </a:defRPr>
            </a:lvl1pPr>
          </a:lstStyle>
          <a:p>
            <a:r>
              <a:rPr lang="en-US" dirty="0"/>
              <a:t>Click to ADD 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a:t>20XX</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xmlns=""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xmlns=""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xmlns=""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xmlns=""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xmlns=""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xmlns=""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xmlns="" val="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rot="5400000">
              <a:off x="-457200" y="5380762"/>
              <a:ext cx="1828800" cy="914400"/>
            </a:xfrm>
            <a:prstGeom prst="rect">
              <a:avLst/>
            </a:prstGeom>
          </p:spPr>
        </p:pic>
      </p:grpSp>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4480" y="192024"/>
            <a:ext cx="9713765" cy="1731540"/>
          </a:xfrm>
        </p:spPr>
        <p:txBody>
          <a:bodyPr anchor="b" anchorCtr="0">
            <a:noAutofit/>
          </a:bodyPr>
          <a:lstStyle>
            <a:lvl1pPr>
              <a:defRPr cap="all" baseline="0">
                <a:solidFill>
                  <a:schemeClr val="accent1"/>
                </a:solidFill>
              </a:defRPr>
            </a:lvl1pPr>
          </a:lstStyle>
          <a:p>
            <a:r>
              <a:rPr lang="en-US" dirty="0"/>
              <a:t>CLICK TO ADD TITLE</a:t>
            </a:r>
          </a:p>
        </p:txBody>
      </p:sp>
      <p:sp>
        <p:nvSpPr>
          <p:cNvPr id="7" name="Picture Placeholder 6">
            <a:extLst>
              <a:ext uri="{FF2B5EF4-FFF2-40B4-BE49-F238E27FC236}">
                <a16:creationId xmlns:a16="http://schemas.microsoft.com/office/drawing/2014/main" id="{A695B89C-ED4D-97EB-CDA4-74327E70B269}"/>
              </a:ext>
            </a:extLst>
          </p:cNvPr>
          <p:cNvSpPr>
            <a:spLocks noGrp="1"/>
          </p:cNvSpPr>
          <p:nvPr>
            <p:ph type="pic" sz="quarter" idx="21" hasCustomPrompt="1"/>
          </p:nvPr>
        </p:nvSpPr>
        <p:spPr>
          <a:xfrm>
            <a:off x="2469641" y="2269334"/>
            <a:ext cx="914400" cy="914400"/>
          </a:xfrm>
        </p:spPr>
        <p:txBody>
          <a:bodyPr>
            <a:normAutofit/>
          </a:bodyPr>
          <a:lstStyle>
            <a:lvl1pPr marL="0" indent="0" algn="ctr">
              <a:buNone/>
              <a:defRPr sz="1000"/>
            </a:lvl1pPr>
          </a:lstStyle>
          <a:p>
            <a:r>
              <a:rPr lang="en-US" dirty="0"/>
              <a:t>Click to add picture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hasCustomPrompt="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add content</a:t>
            </a:r>
          </a:p>
        </p:txBody>
      </p:sp>
      <p:sp>
        <p:nvSpPr>
          <p:cNvPr id="8" name="Picture Placeholder 6">
            <a:extLst>
              <a:ext uri="{FF2B5EF4-FFF2-40B4-BE49-F238E27FC236}">
                <a16:creationId xmlns:a16="http://schemas.microsoft.com/office/drawing/2014/main" id="{26F9B84E-B1E9-DB51-2516-1AA4137D0F14}"/>
              </a:ext>
            </a:extLst>
          </p:cNvPr>
          <p:cNvSpPr>
            <a:spLocks noGrp="1"/>
          </p:cNvSpPr>
          <p:nvPr>
            <p:ph type="pic" sz="quarter" idx="22" hasCustomPrompt="1"/>
          </p:nvPr>
        </p:nvSpPr>
        <p:spPr>
          <a:xfrm>
            <a:off x="5954162" y="2269334"/>
            <a:ext cx="914400" cy="914400"/>
          </a:xfrm>
        </p:spPr>
        <p:txBody>
          <a:bodyPr>
            <a:normAutofit/>
          </a:bodyPr>
          <a:lstStyle>
            <a:lvl1pPr marL="0" indent="0" algn="ctr">
              <a:buNone/>
              <a:defRPr sz="1000"/>
            </a:lvl1pPr>
          </a:lstStyle>
          <a:p>
            <a:r>
              <a:rPr lang="en-US" dirty="0"/>
              <a:t>Click to add picture</a:t>
            </a:r>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hasCustomPrompt="1"/>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add content</a:t>
            </a:r>
          </a:p>
        </p:txBody>
      </p:sp>
      <p:sp>
        <p:nvSpPr>
          <p:cNvPr id="9" name="Picture Placeholder 6">
            <a:extLst>
              <a:ext uri="{FF2B5EF4-FFF2-40B4-BE49-F238E27FC236}">
                <a16:creationId xmlns:a16="http://schemas.microsoft.com/office/drawing/2014/main" id="{12CE71C8-6AD4-74F6-747D-69943D425DB2}"/>
              </a:ext>
            </a:extLst>
          </p:cNvPr>
          <p:cNvSpPr>
            <a:spLocks noGrp="1"/>
          </p:cNvSpPr>
          <p:nvPr>
            <p:ph type="pic" sz="quarter" idx="23" hasCustomPrompt="1"/>
          </p:nvPr>
        </p:nvSpPr>
        <p:spPr>
          <a:xfrm>
            <a:off x="9439445" y="2269334"/>
            <a:ext cx="914400" cy="914400"/>
          </a:xfrm>
        </p:spPr>
        <p:txBody>
          <a:bodyPr>
            <a:normAutofit/>
          </a:bodyPr>
          <a:lstStyle>
            <a:lvl1pPr marL="0" indent="0" algn="ctr">
              <a:buNone/>
              <a:defRPr sz="1000"/>
            </a:lvl1pPr>
          </a:lstStyle>
          <a:p>
            <a:r>
              <a:rPr lang="en-US" dirty="0"/>
              <a:t>Click to add picture</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hasCustomPrompt="1"/>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add content</a:t>
            </a:r>
          </a:p>
        </p:txBody>
      </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xmlns=""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72517"/>
            <a:ext cx="8232648" cy="1970624"/>
          </a:xfrm>
        </p:spPr>
        <p:txBody>
          <a:bodyPr anchor="b" anchorCtr="0">
            <a:noAutofit/>
          </a:bodyPr>
          <a:lstStyle>
            <a:lvl1pPr>
              <a:defRPr cap="all" baseline="0">
                <a:solidFill>
                  <a:schemeClr val="accent1"/>
                </a:solidFill>
              </a:defRPr>
            </a:lvl1pPr>
          </a:lstStyle>
          <a:p>
            <a:r>
              <a:rPr lang="en-US" dirty="0"/>
              <a:t>CLICK TO ADD TITLE</a:t>
            </a:r>
          </a:p>
        </p:txBody>
      </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hasCustomPrompt="1"/>
          </p:nvPr>
        </p:nvSpPr>
        <p:spPr>
          <a:xfrm>
            <a:off x="3048000" y="2924673"/>
            <a:ext cx="2468880" cy="2743200"/>
          </a:xfrm>
        </p:spPr>
        <p:txBody>
          <a:bodyPr>
            <a:norm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add text</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hasCustomPrompt="1"/>
          </p:nvPr>
        </p:nvSpPr>
        <p:spPr>
          <a:xfrm>
            <a:off x="5926836" y="2924673"/>
            <a:ext cx="2468880" cy="2743200"/>
          </a:xfrm>
        </p:spPr>
        <p:txBody>
          <a:bodyPr>
            <a:norm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add text</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hasCustomPrompt="1"/>
          </p:nvPr>
        </p:nvSpPr>
        <p:spPr>
          <a:xfrm>
            <a:off x="8808720" y="2924673"/>
            <a:ext cx="2468880" cy="2743200"/>
          </a:xfrm>
        </p:spPr>
        <p:txBody>
          <a:bodyPr>
            <a:norm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add text</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dt="0"/>
  <p:txStyles>
    <p:titleStyle>
      <a:lvl1pPr algn="l" defTabSz="914400" rtl="0" eaLnBrk="1" latinLnBrk="0" hangingPunct="1">
        <a:lnSpc>
          <a:spcPct val="90000"/>
        </a:lnSpc>
        <a:spcBef>
          <a:spcPct val="0"/>
        </a:spcBef>
        <a:buNone/>
        <a:defRPr sz="44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onlinedoctranslator.com/en/?utm_source=onlinedoctranslator&amp;utm_medium=pptx&amp;utm_campaign=attributi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24743" y="2813938"/>
            <a:ext cx="6096000" cy="584775"/>
          </a:xfrm>
          <a:prstGeom prst="rect">
            <a:avLst/>
          </a:prstGeom>
        </p:spPr>
        <p:txBody>
          <a:bodyPr>
            <a:spAutoFit/>
          </a:bodyPr>
          <a:lstStyle/>
          <a:p>
            <a:pPr algn="ctr" rtl="0"/>
            <a:r>
              <a:rPr lang="tr-TR" sz="3200" dirty="0" smtClean="0">
                <a:solidFill>
                  <a:schemeClr val="tx2"/>
                </a:solidFill>
                <a:latin typeface="Avenir Next LT Pro (Body)"/>
                <a:cs typeface="Times New Roman" panose="02020603050405020304" pitchFamily="18" charset="0"/>
              </a:rPr>
              <a:t>Products Management Project</a:t>
            </a:r>
            <a:endParaRPr lang="en-US" sz="3200" dirty="0">
              <a:solidFill>
                <a:schemeClr val="tx2"/>
              </a:solidFill>
              <a:latin typeface="Avenir Next LT Pro (Body)"/>
            </a:endParaRPr>
          </a:p>
        </p:txBody>
      </p:sp>
      <p:sp>
        <p:nvSpPr>
          <p:cNvPr id="100010001" name="ODT_ATTR_LBL_SHAPE">
            <a:extLst>
              <a:ext uri="{FF2B5EF4-FFF2-40B4-BE49-F238E27FC236}">
                <a16:creationId xmlns:a16="http://schemas.microsoft.com/office/drawing/2014/main" id="{ADCB8724-23CD-4EE8-B5B5-3CB2DDF8932E}"/>
              </a:ext>
            </a:extLst>
          </p:cNvPr>
          <p:cNvSpPr txBox="1"/>
          <p:nvPr/>
        </p:nvSpPr>
        <p:spPr>
          <a:xfrm>
            <a:off x="0" y="0"/>
            <a:ext cx="5000000" cy="276999"/>
          </a:xfrm>
          <a:prstGeom prst="rect">
            <a:avLst/>
          </a:prstGeom>
          <a:solidFill>
            <a:srgbClr val="FAFAFA"/>
          </a:solidFill>
        </p:spPr>
        <p:txBody>
          <a:bodyPr wrap="none" lIns="288000">
            <a:spAutoFit/>
          </a:bodyPr>
          <a:lstStyle/>
          <a:p>
            <a:pPr rtl="0"/>
            <a:r>
              <a:rPr lang="en-US" sz="1000" dirty="0">
                <a:solidFill>
                  <a:srgbClr val="0F2B46"/>
                </a:solidFill>
                <a:effectLst/>
                <a:latin typeface="Roboto" panose="02000000000000000000" pitchFamily="2" charset="0"/>
              </a:rPr>
              <a:t>Translated from Turkish to English - </a:t>
            </a:r>
            <a:r>
              <a:rPr lang="en-US" sz="1000" u="sng" dirty="0">
                <a:solidFill>
                  <a:srgbClr val="0F2B46"/>
                </a:solidFill>
                <a:effectLst/>
                <a:latin typeface="Roboto" panose="02000000000000000000" pitchFamily="2" charset="0"/>
                <a:hlinkClick r:id="rId3" tooltip="Doc Translator - www.onlinedoctranslator.com"/>
              </a:rPr>
              <a:t>www.onlinedoctranslator.com</a:t>
            </a:r>
            <a:endParaRPr lang="en-US" sz="1000" dirty="0"/>
          </a:p>
        </p:txBody>
      </p:sp>
      <p:pic>
        <p:nvPicPr>
          <p:cNvPr id="1000100002" name="ODT_ATTR_LBL_LOGO">
            <a:extLst>
              <a:ext uri="{FF2B5EF4-FFF2-40B4-BE49-F238E27FC236}">
                <a16:creationId xmlns:a16="http://schemas.microsoft.com/office/drawing/2014/main" id="{B066AC4A-9A1C-4C10-800A-DAF9F2764385}"/>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0" y="36000"/>
            <a:ext cx="316230" cy="179705"/>
          </a:xfrm>
          <a:prstGeom prst="rect">
            <a:avLst/>
          </a:prstGeom>
        </p:spPr>
      </p:pic>
    </p:spTree>
    <p:extLst>
      <p:ext uri="{BB962C8B-B14F-4D97-AF65-F5344CB8AC3E}">
        <p14:creationId xmlns:p14="http://schemas.microsoft.com/office/powerpoint/2010/main" val="1642425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069515" y="6356350"/>
            <a:ext cx="510980" cy="378558"/>
          </a:xfrm>
        </p:spPr>
        <p:txBody>
          <a:bodyPr/>
          <a:lstStyle/>
          <a:p>
            <a:fld id="{B5CEABB6-07DC-46E8-9B57-56EC44A396E5}" type="slidenum">
              <a:rPr lang="en-US" smtClean="0"/>
              <a:pPr algn="l" rtl="0"/>
              <a:t>10</a:t>
            </a:fld>
            <a:r>
              <a:rPr lang="tr-TR" dirty="0" smtClean="0"/>
              <a:t>/20</a:t>
            </a:r>
            <a:endParaRPr lang="en-US" dirty="0"/>
          </a:p>
        </p:txBody>
      </p:sp>
      <p:sp>
        <p:nvSpPr>
          <p:cNvPr id="10" name="Rectangle 9"/>
          <p:cNvSpPr/>
          <p:nvPr/>
        </p:nvSpPr>
        <p:spPr>
          <a:xfrm>
            <a:off x="1019908" y="715710"/>
            <a:ext cx="5654497" cy="338554"/>
          </a:xfrm>
          <a:prstGeom prst="rect">
            <a:avLst/>
          </a:prstGeom>
        </p:spPr>
        <p:txBody>
          <a:bodyPr wrap="none">
            <a:spAutoFit/>
          </a:bodyPr>
          <a:lstStyle/>
          <a:p>
            <a:r>
              <a:rPr lang="en-GB" sz="1600" b="1" dirty="0">
                <a:solidFill>
                  <a:schemeClr val="tx2"/>
                </a:solidFill>
                <a:latin typeface="Avenir Next LT Pro (Body)"/>
                <a:cs typeface="Calibri" panose="020F0502020204030204" pitchFamily="34" charset="0"/>
              </a:rPr>
              <a:t>Information on the Operation and Use of the Application</a:t>
            </a:r>
          </a:p>
        </p:txBody>
      </p:sp>
      <p:cxnSp>
        <p:nvCxnSpPr>
          <p:cNvPr id="11" name="Straight Connector 10"/>
          <p:cNvCxnSpPr/>
          <p:nvPr/>
        </p:nvCxnSpPr>
        <p:spPr>
          <a:xfrm>
            <a:off x="1019908" y="1161662"/>
            <a:ext cx="11172092" cy="0"/>
          </a:xfrm>
          <a:prstGeom prst="line">
            <a:avLst/>
          </a:prstGeom>
        </p:spPr>
        <p:style>
          <a:lnRef idx="3">
            <a:schemeClr val="accent6"/>
          </a:lnRef>
          <a:fillRef idx="0">
            <a:schemeClr val="accent6"/>
          </a:fillRef>
          <a:effectRef idx="2">
            <a:schemeClr val="accent6"/>
          </a:effectRef>
          <a:fontRef idx="minor">
            <a:schemeClr val="tx1"/>
          </a:fontRef>
        </p:style>
      </p:cxnSp>
      <p:pic>
        <p:nvPicPr>
          <p:cNvPr id="17" name="Picture 16"/>
          <p:cNvPicPr>
            <a:picLocks noChangeAspect="1"/>
          </p:cNvPicPr>
          <p:nvPr/>
        </p:nvPicPr>
        <p:blipFill>
          <a:blip r:embed="rId3"/>
          <a:stretch>
            <a:fillRect/>
          </a:stretch>
        </p:blipFill>
        <p:spPr>
          <a:xfrm>
            <a:off x="1544381" y="1297926"/>
            <a:ext cx="3779459" cy="3044959"/>
          </a:xfrm>
          <a:prstGeom prst="rect">
            <a:avLst/>
          </a:prstGeom>
        </p:spPr>
      </p:pic>
      <p:pic>
        <p:nvPicPr>
          <p:cNvPr id="18" name="Picture 17"/>
          <p:cNvPicPr>
            <a:picLocks noChangeAspect="1"/>
          </p:cNvPicPr>
          <p:nvPr/>
        </p:nvPicPr>
        <p:blipFill>
          <a:blip r:embed="rId4"/>
          <a:stretch>
            <a:fillRect/>
          </a:stretch>
        </p:blipFill>
        <p:spPr>
          <a:xfrm>
            <a:off x="5734775" y="1946359"/>
            <a:ext cx="5845720" cy="3856640"/>
          </a:xfrm>
          <a:prstGeom prst="rect">
            <a:avLst/>
          </a:prstGeom>
        </p:spPr>
      </p:pic>
      <p:pic>
        <p:nvPicPr>
          <p:cNvPr id="19" name="Picture 18"/>
          <p:cNvPicPr>
            <a:picLocks noChangeAspect="1"/>
          </p:cNvPicPr>
          <p:nvPr/>
        </p:nvPicPr>
        <p:blipFill>
          <a:blip r:embed="rId5"/>
          <a:stretch>
            <a:fillRect/>
          </a:stretch>
        </p:blipFill>
        <p:spPr>
          <a:xfrm>
            <a:off x="1544381" y="4477816"/>
            <a:ext cx="3779459" cy="2168290"/>
          </a:xfrm>
          <a:prstGeom prst="rect">
            <a:avLst/>
          </a:prstGeom>
        </p:spPr>
      </p:pic>
    </p:spTree>
    <p:extLst>
      <p:ext uri="{BB962C8B-B14F-4D97-AF65-F5344CB8AC3E}">
        <p14:creationId xmlns:p14="http://schemas.microsoft.com/office/powerpoint/2010/main" val="1528119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069515" y="6356350"/>
            <a:ext cx="510980" cy="378558"/>
          </a:xfrm>
        </p:spPr>
        <p:txBody>
          <a:bodyPr/>
          <a:lstStyle/>
          <a:p>
            <a:fld id="{B5CEABB6-07DC-46E8-9B57-56EC44A396E5}" type="slidenum">
              <a:rPr lang="en-US" smtClean="0"/>
              <a:pPr algn="l" rtl="0"/>
              <a:t>11</a:t>
            </a:fld>
            <a:r>
              <a:rPr lang="tr-TR" dirty="0" smtClean="0"/>
              <a:t>/20</a:t>
            </a:r>
            <a:endParaRPr lang="en-US" dirty="0"/>
          </a:p>
        </p:txBody>
      </p:sp>
      <p:sp>
        <p:nvSpPr>
          <p:cNvPr id="10" name="Rectangle 9"/>
          <p:cNvSpPr/>
          <p:nvPr/>
        </p:nvSpPr>
        <p:spPr>
          <a:xfrm>
            <a:off x="1019908" y="715710"/>
            <a:ext cx="5654497" cy="338554"/>
          </a:xfrm>
          <a:prstGeom prst="rect">
            <a:avLst/>
          </a:prstGeom>
        </p:spPr>
        <p:txBody>
          <a:bodyPr wrap="none">
            <a:spAutoFit/>
          </a:bodyPr>
          <a:lstStyle/>
          <a:p>
            <a:r>
              <a:rPr lang="en-GB" sz="1600" b="1" dirty="0">
                <a:solidFill>
                  <a:schemeClr val="tx2"/>
                </a:solidFill>
                <a:latin typeface="Avenir Next LT Pro (Body)"/>
                <a:cs typeface="Calibri" panose="020F0502020204030204" pitchFamily="34" charset="0"/>
              </a:rPr>
              <a:t>Information on the Operation and Use of the Application</a:t>
            </a:r>
          </a:p>
        </p:txBody>
      </p:sp>
      <p:cxnSp>
        <p:nvCxnSpPr>
          <p:cNvPr id="11" name="Straight Connector 10"/>
          <p:cNvCxnSpPr/>
          <p:nvPr/>
        </p:nvCxnSpPr>
        <p:spPr>
          <a:xfrm>
            <a:off x="1019908" y="1161662"/>
            <a:ext cx="11172092" cy="0"/>
          </a:xfrm>
          <a:prstGeom prst="line">
            <a:avLst/>
          </a:prstGeom>
        </p:spPr>
        <p:style>
          <a:lnRef idx="3">
            <a:schemeClr val="accent6"/>
          </a:lnRef>
          <a:fillRef idx="0">
            <a:schemeClr val="accent6"/>
          </a:fillRef>
          <a:effectRef idx="2">
            <a:schemeClr val="accent6"/>
          </a:effectRef>
          <a:fontRef idx="minor">
            <a:schemeClr val="tx1"/>
          </a:fontRef>
        </p:style>
      </p:cxnSp>
      <p:pic>
        <p:nvPicPr>
          <p:cNvPr id="13" name="Picture 12"/>
          <p:cNvPicPr>
            <a:picLocks noChangeAspect="1"/>
          </p:cNvPicPr>
          <p:nvPr/>
        </p:nvPicPr>
        <p:blipFill>
          <a:blip r:embed="rId3"/>
          <a:stretch>
            <a:fillRect/>
          </a:stretch>
        </p:blipFill>
        <p:spPr>
          <a:xfrm>
            <a:off x="6125469" y="2208098"/>
            <a:ext cx="5162291" cy="2821102"/>
          </a:xfrm>
          <a:prstGeom prst="rect">
            <a:avLst/>
          </a:prstGeom>
        </p:spPr>
      </p:pic>
      <p:pic>
        <p:nvPicPr>
          <p:cNvPr id="14" name="Picture 13"/>
          <p:cNvPicPr>
            <a:picLocks noChangeAspect="1"/>
          </p:cNvPicPr>
          <p:nvPr/>
        </p:nvPicPr>
        <p:blipFill>
          <a:blip r:embed="rId4"/>
          <a:stretch>
            <a:fillRect/>
          </a:stretch>
        </p:blipFill>
        <p:spPr>
          <a:xfrm>
            <a:off x="1409509" y="2208098"/>
            <a:ext cx="4524085" cy="2821102"/>
          </a:xfrm>
          <a:prstGeom prst="rect">
            <a:avLst/>
          </a:prstGeom>
        </p:spPr>
      </p:pic>
    </p:spTree>
    <p:extLst>
      <p:ext uri="{BB962C8B-B14F-4D97-AF65-F5344CB8AC3E}">
        <p14:creationId xmlns:p14="http://schemas.microsoft.com/office/powerpoint/2010/main" val="25482490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069515" y="6356350"/>
            <a:ext cx="510980" cy="378558"/>
          </a:xfrm>
        </p:spPr>
        <p:txBody>
          <a:bodyPr/>
          <a:lstStyle/>
          <a:p>
            <a:fld id="{B5CEABB6-07DC-46E8-9B57-56EC44A396E5}" type="slidenum">
              <a:rPr lang="en-US" smtClean="0"/>
              <a:pPr algn="l" rtl="0"/>
              <a:t>12</a:t>
            </a:fld>
            <a:r>
              <a:rPr lang="tr-TR" dirty="0" smtClean="0"/>
              <a:t>/20</a:t>
            </a:r>
            <a:endParaRPr lang="en-US" dirty="0"/>
          </a:p>
        </p:txBody>
      </p:sp>
      <p:sp>
        <p:nvSpPr>
          <p:cNvPr id="10" name="Rectangle 9"/>
          <p:cNvSpPr/>
          <p:nvPr/>
        </p:nvSpPr>
        <p:spPr>
          <a:xfrm>
            <a:off x="1019908" y="715710"/>
            <a:ext cx="5654497" cy="338554"/>
          </a:xfrm>
          <a:prstGeom prst="rect">
            <a:avLst/>
          </a:prstGeom>
        </p:spPr>
        <p:txBody>
          <a:bodyPr wrap="none">
            <a:spAutoFit/>
          </a:bodyPr>
          <a:lstStyle/>
          <a:p>
            <a:r>
              <a:rPr lang="en-GB" sz="1600" b="1" dirty="0">
                <a:solidFill>
                  <a:schemeClr val="tx2"/>
                </a:solidFill>
                <a:latin typeface="Avenir Next LT Pro (Body)"/>
                <a:cs typeface="Calibri" panose="020F0502020204030204" pitchFamily="34" charset="0"/>
              </a:rPr>
              <a:t>Information on the Operation and Use of the Application</a:t>
            </a:r>
          </a:p>
        </p:txBody>
      </p:sp>
      <p:cxnSp>
        <p:nvCxnSpPr>
          <p:cNvPr id="11" name="Straight Connector 10"/>
          <p:cNvCxnSpPr/>
          <p:nvPr/>
        </p:nvCxnSpPr>
        <p:spPr>
          <a:xfrm>
            <a:off x="1019908" y="1161662"/>
            <a:ext cx="11172092" cy="0"/>
          </a:xfrm>
          <a:prstGeom prst="line">
            <a:avLst/>
          </a:prstGeom>
        </p:spPr>
        <p:style>
          <a:lnRef idx="3">
            <a:schemeClr val="accent6"/>
          </a:lnRef>
          <a:fillRef idx="0">
            <a:schemeClr val="accent6"/>
          </a:fillRef>
          <a:effectRef idx="2">
            <a:schemeClr val="accent6"/>
          </a:effectRef>
          <a:fontRef idx="minor">
            <a:schemeClr val="tx1"/>
          </a:fontRef>
        </p:style>
      </p:cxnSp>
      <p:pic>
        <p:nvPicPr>
          <p:cNvPr id="13" name="Picture 12"/>
          <p:cNvPicPr>
            <a:picLocks noChangeAspect="1"/>
          </p:cNvPicPr>
          <p:nvPr/>
        </p:nvPicPr>
        <p:blipFill>
          <a:blip r:embed="rId3"/>
          <a:stretch>
            <a:fillRect/>
          </a:stretch>
        </p:blipFill>
        <p:spPr>
          <a:xfrm>
            <a:off x="1881502" y="2317511"/>
            <a:ext cx="4372812" cy="2725706"/>
          </a:xfrm>
          <a:prstGeom prst="rect">
            <a:avLst/>
          </a:prstGeom>
        </p:spPr>
      </p:pic>
      <p:pic>
        <p:nvPicPr>
          <p:cNvPr id="14" name="Picture 13"/>
          <p:cNvPicPr>
            <a:picLocks noChangeAspect="1"/>
          </p:cNvPicPr>
          <p:nvPr/>
        </p:nvPicPr>
        <p:blipFill>
          <a:blip r:embed="rId4"/>
          <a:stretch>
            <a:fillRect/>
          </a:stretch>
        </p:blipFill>
        <p:spPr>
          <a:xfrm>
            <a:off x="6739525" y="2317512"/>
            <a:ext cx="4462070" cy="2725706"/>
          </a:xfrm>
          <a:prstGeom prst="rect">
            <a:avLst/>
          </a:prstGeom>
        </p:spPr>
      </p:pic>
    </p:spTree>
    <p:extLst>
      <p:ext uri="{BB962C8B-B14F-4D97-AF65-F5344CB8AC3E}">
        <p14:creationId xmlns:p14="http://schemas.microsoft.com/office/powerpoint/2010/main" val="2209272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069515" y="6356350"/>
            <a:ext cx="510980" cy="378558"/>
          </a:xfrm>
        </p:spPr>
        <p:txBody>
          <a:bodyPr/>
          <a:lstStyle/>
          <a:p>
            <a:fld id="{B5CEABB6-07DC-46E8-9B57-56EC44A396E5}" type="slidenum">
              <a:rPr lang="en-US" smtClean="0"/>
              <a:pPr algn="l" rtl="0"/>
              <a:t>13</a:t>
            </a:fld>
            <a:r>
              <a:rPr lang="tr-TR" dirty="0" smtClean="0"/>
              <a:t>/20</a:t>
            </a:r>
            <a:endParaRPr lang="en-US" dirty="0"/>
          </a:p>
        </p:txBody>
      </p:sp>
      <p:sp>
        <p:nvSpPr>
          <p:cNvPr id="10" name="Rectangle 9"/>
          <p:cNvSpPr/>
          <p:nvPr/>
        </p:nvSpPr>
        <p:spPr>
          <a:xfrm>
            <a:off x="1019908" y="715710"/>
            <a:ext cx="5654497" cy="338554"/>
          </a:xfrm>
          <a:prstGeom prst="rect">
            <a:avLst/>
          </a:prstGeom>
        </p:spPr>
        <p:txBody>
          <a:bodyPr wrap="none">
            <a:spAutoFit/>
          </a:bodyPr>
          <a:lstStyle/>
          <a:p>
            <a:r>
              <a:rPr lang="en-GB" sz="1600" b="1" dirty="0">
                <a:solidFill>
                  <a:schemeClr val="tx2"/>
                </a:solidFill>
                <a:latin typeface="Avenir Next LT Pro (Body)"/>
                <a:cs typeface="Calibri" panose="020F0502020204030204" pitchFamily="34" charset="0"/>
              </a:rPr>
              <a:t>Information on the Operation and Use of the Application</a:t>
            </a:r>
          </a:p>
        </p:txBody>
      </p:sp>
      <p:cxnSp>
        <p:nvCxnSpPr>
          <p:cNvPr id="11" name="Straight Connector 10"/>
          <p:cNvCxnSpPr/>
          <p:nvPr/>
        </p:nvCxnSpPr>
        <p:spPr>
          <a:xfrm>
            <a:off x="1019908" y="1161662"/>
            <a:ext cx="11172092" cy="0"/>
          </a:xfrm>
          <a:prstGeom prst="line">
            <a:avLst/>
          </a:prstGeom>
        </p:spPr>
        <p:style>
          <a:lnRef idx="3">
            <a:schemeClr val="accent6"/>
          </a:lnRef>
          <a:fillRef idx="0">
            <a:schemeClr val="accent6"/>
          </a:fillRef>
          <a:effectRef idx="2">
            <a:schemeClr val="accent6"/>
          </a:effectRef>
          <a:fontRef idx="minor">
            <a:schemeClr val="tx1"/>
          </a:fontRef>
        </p:style>
      </p:cxnSp>
      <p:pic>
        <p:nvPicPr>
          <p:cNvPr id="13" name="Picture 12"/>
          <p:cNvPicPr>
            <a:picLocks noChangeAspect="1"/>
          </p:cNvPicPr>
          <p:nvPr/>
        </p:nvPicPr>
        <p:blipFill>
          <a:blip r:embed="rId3"/>
          <a:stretch>
            <a:fillRect/>
          </a:stretch>
        </p:blipFill>
        <p:spPr>
          <a:xfrm>
            <a:off x="4049665" y="1838452"/>
            <a:ext cx="5405713" cy="4520252"/>
          </a:xfrm>
          <a:prstGeom prst="rect">
            <a:avLst/>
          </a:prstGeom>
        </p:spPr>
      </p:pic>
    </p:spTree>
    <p:extLst>
      <p:ext uri="{BB962C8B-B14F-4D97-AF65-F5344CB8AC3E}">
        <p14:creationId xmlns:p14="http://schemas.microsoft.com/office/powerpoint/2010/main" val="40085703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E6AB6387-E6AE-46CB-8500-4F11FA6B44BA}"/>
              </a:ext>
            </a:extLst>
          </p:cNvPr>
          <p:cNvSpPr>
            <a:spLocks noGrp="1"/>
          </p:cNvSpPr>
          <p:nvPr>
            <p:ph type="body" sz="quarter" idx="18"/>
          </p:nvPr>
        </p:nvSpPr>
        <p:spPr>
          <a:xfrm>
            <a:off x="96716" y="1619098"/>
            <a:ext cx="7633169" cy="4815114"/>
          </a:xfrm>
        </p:spPr>
        <p:txBody>
          <a:bodyPr>
            <a:noAutofit/>
          </a:bodyPr>
          <a:lstStyle/>
          <a:p>
            <a:pPr marL="285750" indent="-285750">
              <a:lnSpc>
                <a:spcPct val="100000"/>
              </a:lnSpc>
              <a:buFont typeface="Arial" panose="020B0604020202020204" pitchFamily="34" charset="0"/>
              <a:buChar char="•"/>
            </a:pPr>
            <a:r>
              <a:rPr lang="en-GB" sz="1800" b="1" dirty="0"/>
              <a:t>C# Competence:</a:t>
            </a:r>
            <a:r>
              <a:rPr lang="en-GB" sz="1800" dirty="0"/>
              <a:t/>
            </a:r>
            <a:br>
              <a:rPr lang="en-GB" sz="1800" dirty="0"/>
            </a:br>
            <a:r>
              <a:rPr lang="en-GB" sz="1800" dirty="0"/>
              <a:t>I have gained advanced-level competence in the C# programming language.</a:t>
            </a:r>
          </a:p>
          <a:p>
            <a:pPr marL="285750" indent="-285750">
              <a:lnSpc>
                <a:spcPct val="100000"/>
              </a:lnSpc>
              <a:buFont typeface="Arial" panose="020B0604020202020204" pitchFamily="34" charset="0"/>
              <a:buChar char="•"/>
            </a:pPr>
            <a:r>
              <a:rPr lang="en-GB" sz="1800" b="1" dirty="0"/>
              <a:t>Technical Knowledge and Problem Solving:</a:t>
            </a:r>
            <a:r>
              <a:rPr lang="en-GB" sz="1800" dirty="0"/>
              <a:t/>
            </a:r>
            <a:br>
              <a:rPr lang="en-GB" sz="1800" dirty="0"/>
            </a:br>
            <a:r>
              <a:rPr lang="en-GB" sz="1800" dirty="0"/>
              <a:t>I acquired a broad range of programming techniques and strengthened my skills in error analysis and problem-solving.</a:t>
            </a:r>
          </a:p>
          <a:p>
            <a:pPr marL="285750" indent="-285750">
              <a:lnSpc>
                <a:spcPct val="100000"/>
              </a:lnSpc>
              <a:buFont typeface="Arial" panose="020B0604020202020204" pitchFamily="34" charset="0"/>
              <a:buChar char="•"/>
            </a:pPr>
            <a:r>
              <a:rPr lang="en-GB" sz="1800" b="1" dirty="0"/>
              <a:t>Project Management:</a:t>
            </a:r>
            <a:r>
              <a:rPr lang="en-GB" sz="1800" dirty="0"/>
              <a:t/>
            </a:r>
            <a:br>
              <a:rPr lang="en-GB" sz="1800" dirty="0"/>
            </a:br>
            <a:r>
              <a:rPr lang="en-GB" sz="1800" dirty="0"/>
              <a:t>I developed my talent for managing project processes effectively.</a:t>
            </a:r>
          </a:p>
          <a:p>
            <a:pPr marL="285750" indent="-285750">
              <a:lnSpc>
                <a:spcPct val="100000"/>
              </a:lnSpc>
              <a:buFont typeface="Arial" panose="020B0604020202020204" pitchFamily="34" charset="0"/>
              <a:buChar char="•"/>
            </a:pPr>
            <a:r>
              <a:rPr lang="en-GB" sz="1800" b="1" dirty="0"/>
              <a:t>Experience and Confidence:</a:t>
            </a:r>
            <a:r>
              <a:rPr lang="en-GB" sz="1800" dirty="0"/>
              <a:t/>
            </a:r>
            <a:br>
              <a:rPr lang="en-GB" sz="1800" dirty="0"/>
            </a:br>
            <a:r>
              <a:rPr lang="en-GB" sz="1800" dirty="0"/>
              <a:t>Through working on projects, I gained valuable experience, which significantly boosted my self-confidence.</a:t>
            </a:r>
          </a:p>
          <a:p>
            <a:pPr marL="285750" indent="-285750">
              <a:lnSpc>
                <a:spcPct val="100000"/>
              </a:lnSpc>
              <a:buFont typeface="Arial" panose="020B0604020202020204" pitchFamily="34" charset="0"/>
              <a:buChar char="•"/>
            </a:pPr>
            <a:r>
              <a:rPr lang="en-GB" sz="1800" b="1" dirty="0"/>
              <a:t>Mentoring and Collaboration:</a:t>
            </a:r>
            <a:r>
              <a:rPr lang="en-GB" sz="1800" dirty="0"/>
              <a:t/>
            </a:r>
            <a:br>
              <a:rPr lang="en-GB" sz="1800" dirty="0"/>
            </a:br>
            <a:r>
              <a:rPr lang="en-GB" sz="1800" dirty="0"/>
              <a:t>I received mentoring from engineers within the company and gained important experience in partnership and collaboration.</a:t>
            </a:r>
          </a:p>
          <a:p>
            <a:pPr marL="285750" indent="-285750">
              <a:lnSpc>
                <a:spcPct val="100000"/>
              </a:lnSpc>
              <a:buFont typeface="Arial" panose="020B0604020202020204" pitchFamily="34" charset="0"/>
              <a:buChar char="•"/>
            </a:pPr>
            <a:r>
              <a:rPr lang="en-GB" sz="1800" b="1" dirty="0"/>
              <a:t>Work Preparation:</a:t>
            </a:r>
            <a:r>
              <a:rPr lang="en-GB" sz="1800" dirty="0"/>
              <a:t/>
            </a:r>
            <a:br>
              <a:rPr lang="en-GB" sz="1800" dirty="0"/>
            </a:br>
            <a:r>
              <a:rPr lang="en-GB" sz="1800" dirty="0"/>
              <a:t>I developed a strong understanding of the work environment and am well-prepared to apply my skills in real-world projects.</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0" y="6286500"/>
            <a:ext cx="560355" cy="433705"/>
          </a:xfrm>
        </p:spPr>
        <p:txBody>
          <a:bodyPr/>
          <a:lstStyle/>
          <a:p>
            <a:fld id="{B5CEABB6-07DC-46E8-9B57-56EC44A396E5}" type="slidenum">
              <a:rPr lang="en-US" smtClean="0"/>
              <a:pPr algn="l" rtl="0"/>
              <a:t>14</a:t>
            </a:fld>
            <a:r>
              <a:rPr lang="tr-TR" dirty="0" smtClean="0"/>
              <a:t>/20</a:t>
            </a:r>
            <a:endParaRPr lang="en-US" dirty="0"/>
          </a:p>
        </p:txBody>
      </p:sp>
      <p:sp>
        <p:nvSpPr>
          <p:cNvPr id="7" name="Title 1">
            <a:extLst>
              <a:ext uri="{FF2B5EF4-FFF2-40B4-BE49-F238E27FC236}">
                <a16:creationId xmlns:a16="http://schemas.microsoft.com/office/drawing/2014/main" id="{6719F29B-F233-48AF-8261-F33A4E079E3E}"/>
              </a:ext>
            </a:extLst>
          </p:cNvPr>
          <p:cNvSpPr>
            <a:spLocks noGrp="1"/>
          </p:cNvSpPr>
          <p:nvPr>
            <p:ph type="title"/>
          </p:nvPr>
        </p:nvSpPr>
        <p:spPr>
          <a:xfrm>
            <a:off x="0" y="735365"/>
            <a:ext cx="9706708" cy="724434"/>
          </a:xfrm>
        </p:spPr>
        <p:txBody>
          <a:bodyPr>
            <a:noAutofit/>
          </a:bodyPr>
          <a:lstStyle/>
          <a:p>
            <a:pPr algn="l" rtl="0"/>
            <a:r>
              <a:rPr lang="tr-TR" sz="1600" dirty="0">
                <a:solidFill>
                  <a:schemeClr val="accent2"/>
                </a:solidFill>
                <a:latin typeface="Avenir Next LT Pro (Body)"/>
                <a:cs typeface="Calibri" panose="020F0502020204030204" pitchFamily="34" charset="0"/>
              </a:rPr>
              <a:t>GAINS</a:t>
            </a:r>
            <a:r>
              <a:rPr lang="en-US" sz="1600" dirty="0" smtClean="0">
                <a:latin typeface="Avenir Next LT Pro (Body)"/>
                <a:cs typeface="Calibri" panose="020F0502020204030204" pitchFamily="34" charset="0"/>
              </a:rPr>
              <a:t/>
            </a:r>
            <a:br>
              <a:rPr lang="en-US" sz="1600" dirty="0" smtClean="0">
                <a:latin typeface="Avenir Next LT Pro (Body)"/>
                <a:cs typeface="Calibri" panose="020F0502020204030204" pitchFamily="34" charset="0"/>
              </a:rPr>
            </a:br>
            <a:r>
              <a:rPr lang="en-US" sz="1600" dirty="0" smtClean="0">
                <a:solidFill>
                  <a:schemeClr val="accent4">
                    <a:lumMod val="60000"/>
                    <a:lumOff val="40000"/>
                  </a:schemeClr>
                </a:solidFill>
                <a:latin typeface="Avenir Next LT Pro (Body)"/>
                <a:cs typeface="Calibri" panose="020F0502020204030204" pitchFamily="34" charset="0"/>
              </a:rPr>
              <a:t/>
            </a:r>
            <a:br>
              <a:rPr lang="en-US" sz="1600" dirty="0" smtClean="0">
                <a:solidFill>
                  <a:schemeClr val="accent4">
                    <a:lumMod val="60000"/>
                    <a:lumOff val="40000"/>
                  </a:schemeClr>
                </a:solidFill>
                <a:latin typeface="Avenir Next LT Pro (Body)"/>
                <a:cs typeface="Calibri" panose="020F0502020204030204" pitchFamily="34" charset="0"/>
              </a:rPr>
            </a:br>
            <a:endParaRPr lang="en-US" sz="1600" dirty="0">
              <a:latin typeface="Avenir Next LT Pro (Body)"/>
            </a:endParaRPr>
          </a:p>
        </p:txBody>
      </p:sp>
      <p:sp>
        <p:nvSpPr>
          <p:cNvPr id="9" name="Rectangle 8"/>
          <p:cNvSpPr/>
          <p:nvPr/>
        </p:nvSpPr>
        <p:spPr>
          <a:xfrm>
            <a:off x="4735921" y="1131989"/>
            <a:ext cx="2695931" cy="338554"/>
          </a:xfrm>
          <a:prstGeom prst="rect">
            <a:avLst/>
          </a:prstGeom>
        </p:spPr>
        <p:txBody>
          <a:bodyPr wrap="none">
            <a:spAutoFit/>
          </a:bodyPr>
          <a:lstStyle/>
          <a:p>
            <a:pPr algn="l" rtl="0"/>
            <a:r>
              <a:rPr lang="tr-TR" sz="1600" i="1" dirty="0">
                <a:solidFill>
                  <a:schemeClr val="accent1">
                    <a:lumMod val="40000"/>
                    <a:lumOff val="60000"/>
                  </a:schemeClr>
                </a:solidFill>
                <a:latin typeface="Avenir Next LT Pro (Body)"/>
                <a:cs typeface="Calibri" panose="020F0502020204030204" pitchFamily="34" charset="0"/>
              </a:rPr>
              <a:t>Vocational</a:t>
            </a:r>
            <a:r>
              <a:rPr lang="tr-TR" sz="1600" i="1" dirty="0">
                <a:solidFill>
                  <a:schemeClr val="accent1">
                    <a:lumMod val="40000"/>
                    <a:lumOff val="60000"/>
                  </a:schemeClr>
                </a:solidFill>
                <a:latin typeface="Calibri" panose="020F0502020204030204" pitchFamily="34" charset="0"/>
                <a:cs typeface="Calibri" panose="020F0502020204030204" pitchFamily="34" charset="0"/>
              </a:rPr>
              <a:t>and Technical Achievements</a:t>
            </a:r>
            <a:endParaRPr lang="en-US" sz="1600" i="1" dirty="0">
              <a:solidFill>
                <a:schemeClr val="accent1">
                  <a:lumMod val="40000"/>
                  <a:lumOff val="60000"/>
                </a:schemeClr>
              </a:solidFill>
              <a:latin typeface="Calibri" panose="020F0502020204030204" pitchFamily="34" charset="0"/>
              <a:cs typeface="Calibri" panose="020F0502020204030204" pitchFamily="34" charset="0"/>
            </a:endParaRPr>
          </a:p>
        </p:txBody>
      </p:sp>
      <p:cxnSp>
        <p:nvCxnSpPr>
          <p:cNvPr id="10" name="Straight Connector 9"/>
          <p:cNvCxnSpPr/>
          <p:nvPr/>
        </p:nvCxnSpPr>
        <p:spPr>
          <a:xfrm>
            <a:off x="0" y="1131989"/>
            <a:ext cx="817684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911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5416062" y="1122363"/>
            <a:ext cx="6155002" cy="2684706"/>
          </a:xfrm>
        </p:spPr>
        <p:txBody>
          <a:bodyPr/>
          <a:lstStyle/>
          <a:p>
            <a:pPr algn="l" rtl="0"/>
            <a:r>
              <a:rPr lang="tr-TR" dirty="0"/>
              <a:t>THANKS</a:t>
            </a:r>
            <a:endParaRPr lang="en-US" dirty="0"/>
          </a:p>
        </p:txBody>
      </p:sp>
    </p:spTree>
    <p:extLst>
      <p:ext uri="{BB962C8B-B14F-4D97-AF65-F5344CB8AC3E}">
        <p14:creationId xmlns:p14="http://schemas.microsoft.com/office/powerpoint/2010/main" val="2436493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lgn="l" rtl="0"/>
              <a:t>2</a:t>
            </a:fld>
            <a:r>
              <a:rPr lang="tr-TR" dirty="0" smtClean="0"/>
              <a:t>/20</a:t>
            </a:r>
            <a:endParaRPr lang="en-US" dirty="0"/>
          </a:p>
        </p:txBody>
      </p:sp>
      <p:sp>
        <p:nvSpPr>
          <p:cNvPr id="5" name="Rectangle 4"/>
          <p:cNvSpPr/>
          <p:nvPr/>
        </p:nvSpPr>
        <p:spPr>
          <a:xfrm>
            <a:off x="2135567" y="680541"/>
            <a:ext cx="5002075" cy="338554"/>
          </a:xfrm>
          <a:prstGeom prst="rect">
            <a:avLst/>
          </a:prstGeom>
        </p:spPr>
        <p:txBody>
          <a:bodyPr wrap="none">
            <a:spAutoFit/>
          </a:bodyPr>
          <a:lstStyle/>
          <a:p>
            <a:r>
              <a:rPr lang="en-GB" sz="1600" b="1" dirty="0">
                <a:solidFill>
                  <a:schemeClr val="tx2"/>
                </a:solidFill>
                <a:latin typeface="Avenir Next LT Pro (Body)"/>
                <a:cs typeface="Calibri" panose="020F0502020204030204" pitchFamily="34" charset="0"/>
              </a:rPr>
              <a:t>Basic Information and Purpose of the Application</a:t>
            </a:r>
          </a:p>
        </p:txBody>
      </p:sp>
      <p:cxnSp>
        <p:nvCxnSpPr>
          <p:cNvPr id="8" name="Straight Connector 7"/>
          <p:cNvCxnSpPr/>
          <p:nvPr/>
        </p:nvCxnSpPr>
        <p:spPr>
          <a:xfrm>
            <a:off x="2135567" y="1126493"/>
            <a:ext cx="9932051" cy="0"/>
          </a:xfrm>
          <a:prstGeom prst="line">
            <a:avLst/>
          </a:prstGeom>
        </p:spPr>
        <p:style>
          <a:lnRef idx="3">
            <a:schemeClr val="accent6"/>
          </a:lnRef>
          <a:fillRef idx="0">
            <a:schemeClr val="accent6"/>
          </a:fillRef>
          <a:effectRef idx="2">
            <a:schemeClr val="accent6"/>
          </a:effectRef>
          <a:fontRef idx="minor">
            <a:schemeClr val="tx1"/>
          </a:fontRef>
        </p:style>
      </p:cxnSp>
      <p:sp>
        <p:nvSpPr>
          <p:cNvPr id="22" name="Text Placeholder 21"/>
          <p:cNvSpPr>
            <a:spLocks noGrp="1"/>
          </p:cNvSpPr>
          <p:nvPr>
            <p:ph type="body" sz="quarter" idx="13"/>
          </p:nvPr>
        </p:nvSpPr>
        <p:spPr>
          <a:xfrm>
            <a:off x="4495800" y="1943100"/>
            <a:ext cx="6789420" cy="4061460"/>
          </a:xfrm>
        </p:spPr>
        <p:txBody>
          <a:bodyPr>
            <a:normAutofit/>
          </a:bodyPr>
          <a:lstStyle/>
          <a:p>
            <a:pPr>
              <a:lnSpc>
                <a:spcPct val="100000"/>
              </a:lnSpc>
            </a:pPr>
            <a:r>
              <a:rPr lang="en-GB" sz="1800" dirty="0"/>
              <a:t>The "Product Management System – Desktop Application" project was developed using the C# programming language and SQL Server database. The primary goal of this project was to create an effective system for managing products. Using C#'s powerful features, users can add, organize, delete, and manage products in the database. Additionally, features such as product categorization, arrangement, and retrieval were implemented.</a:t>
            </a:r>
          </a:p>
          <a:p>
            <a:pPr>
              <a:lnSpc>
                <a:spcPct val="100000"/>
              </a:lnSpc>
            </a:pPr>
            <a:r>
              <a:rPr lang="en-GB" sz="1800" dirty="0"/>
              <a:t>Throughout this project, I gained valuable experience in desktop application development, problem-solving, and project management. The successful completion of the project strengthened my skills in these areas. In the future, I plan to apply the knowledge and experiences gained from this project to improve the effectiveness of my software projects.</a:t>
            </a:r>
          </a:p>
          <a:p>
            <a:pPr>
              <a:lnSpc>
                <a:spcPct val="100000"/>
              </a:lnSpc>
            </a:pPr>
            <a:endParaRPr lang="en-GB" sz="1800" dirty="0"/>
          </a:p>
        </p:txBody>
      </p:sp>
    </p:spTree>
    <p:extLst>
      <p:ext uri="{BB962C8B-B14F-4D97-AF65-F5344CB8AC3E}">
        <p14:creationId xmlns:p14="http://schemas.microsoft.com/office/powerpoint/2010/main" val="1593920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lgn="l" rtl="0"/>
              <a:t>3</a:t>
            </a:fld>
            <a:r>
              <a:rPr lang="tr-TR" dirty="0" smtClean="0"/>
              <a:t>/20</a:t>
            </a:r>
            <a:endParaRPr lang="en-US" dirty="0"/>
          </a:p>
        </p:txBody>
      </p:sp>
      <p:sp>
        <p:nvSpPr>
          <p:cNvPr id="7" name="Rectangle 6"/>
          <p:cNvSpPr/>
          <p:nvPr/>
        </p:nvSpPr>
        <p:spPr>
          <a:xfrm>
            <a:off x="139127" y="794841"/>
            <a:ext cx="4368888" cy="338554"/>
          </a:xfrm>
          <a:prstGeom prst="rect">
            <a:avLst/>
          </a:prstGeom>
        </p:spPr>
        <p:txBody>
          <a:bodyPr wrap="none">
            <a:spAutoFit/>
          </a:bodyPr>
          <a:lstStyle/>
          <a:p>
            <a:r>
              <a:rPr lang="en-GB" sz="1600" b="1" dirty="0">
                <a:solidFill>
                  <a:schemeClr val="tx2"/>
                </a:solidFill>
                <a:latin typeface="Calibri" panose="020F0502020204030204" pitchFamily="34" charset="0"/>
                <a:cs typeface="Calibri" panose="020F0502020204030204" pitchFamily="34" charset="0"/>
              </a:rPr>
              <a:t>Basic Information and Purpose of the Application</a:t>
            </a:r>
          </a:p>
        </p:txBody>
      </p:sp>
      <p:cxnSp>
        <p:nvCxnSpPr>
          <p:cNvPr id="8" name="Straight Connector 7"/>
          <p:cNvCxnSpPr/>
          <p:nvPr/>
        </p:nvCxnSpPr>
        <p:spPr>
          <a:xfrm>
            <a:off x="0" y="1240793"/>
            <a:ext cx="8128078" cy="0"/>
          </a:xfrm>
          <a:prstGeom prst="line">
            <a:avLst/>
          </a:prstGeom>
        </p:spPr>
        <p:style>
          <a:lnRef idx="3">
            <a:schemeClr val="accent6"/>
          </a:lnRef>
          <a:fillRef idx="0">
            <a:schemeClr val="accent6"/>
          </a:fillRef>
          <a:effectRef idx="2">
            <a:schemeClr val="accent6"/>
          </a:effectRef>
          <a:fontRef idx="minor">
            <a:schemeClr val="tx1"/>
          </a:fontRef>
        </p:style>
      </p:cxnSp>
      <p:sp>
        <p:nvSpPr>
          <p:cNvPr id="2" name="Text Placeholder 1"/>
          <p:cNvSpPr>
            <a:spLocks noGrp="1"/>
          </p:cNvSpPr>
          <p:nvPr>
            <p:ph type="body" sz="quarter" idx="14"/>
          </p:nvPr>
        </p:nvSpPr>
        <p:spPr/>
        <p:txBody>
          <a:bodyPr/>
          <a:lstStyle/>
          <a:p>
            <a:r>
              <a:rPr lang="en-GB" dirty="0"/>
              <a:t>The "Product Management System – Desktop Application" project was developed using the C# programming language and SQL Server database. This software operates on users' local devices and is designed to manage work processes, database transactions, and provide user interface interactions. In this example, the project includes product management functionality, allowing companies to manage their products efficiently.</a:t>
            </a:r>
          </a:p>
        </p:txBody>
      </p:sp>
    </p:spTree>
    <p:extLst>
      <p:ext uri="{BB962C8B-B14F-4D97-AF65-F5344CB8AC3E}">
        <p14:creationId xmlns:p14="http://schemas.microsoft.com/office/powerpoint/2010/main" val="1346372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4"/>
          </p:nvPr>
        </p:nvSpPr>
        <p:spPr>
          <a:xfrm>
            <a:off x="307730" y="2024982"/>
            <a:ext cx="7315200" cy="4141178"/>
          </a:xfrm>
        </p:spPr>
        <p:txBody>
          <a:bodyPr vert="horz" lIns="91440" tIns="45720" rIns="91440" bIns="45720" rtlCol="0" anchor="t">
            <a:noAutofit/>
          </a:bodyPr>
          <a:lstStyle/>
          <a:p>
            <a:pPr marL="285750" indent="-285750">
              <a:buFont typeface="Arial" panose="020B0604020202020204" pitchFamily="34" charset="0"/>
              <a:buChar char="•"/>
            </a:pPr>
            <a:r>
              <a:rPr lang="en-GB" b="1" dirty="0"/>
              <a:t>Project Purpose:</a:t>
            </a:r>
            <a:r>
              <a:rPr lang="en-GB" dirty="0"/>
              <a:t/>
            </a:r>
            <a:br>
              <a:rPr lang="en-GB" dirty="0"/>
            </a:br>
            <a:r>
              <a:rPr lang="en-GB" dirty="0"/>
              <a:t>The main aim of the project is to create an effective system for managing products, making it easier for users to manage and organize their products.</a:t>
            </a:r>
          </a:p>
          <a:p>
            <a:pPr marL="285750" indent="-285750">
              <a:buFont typeface="Arial" panose="020B0604020202020204" pitchFamily="34" charset="0"/>
              <a:buChar char="•"/>
            </a:pPr>
            <a:r>
              <a:rPr lang="en-GB" b="1" dirty="0"/>
              <a:t>Project Results:</a:t>
            </a:r>
            <a:endParaRPr lang="en-GB" dirty="0"/>
          </a:p>
          <a:p>
            <a:pPr lvl="1"/>
            <a:r>
              <a:rPr lang="en-GB" b="1" dirty="0"/>
              <a:t>Created Platform:</a:t>
            </a:r>
            <a:r>
              <a:rPr lang="en-GB" dirty="0"/>
              <a:t/>
            </a:r>
            <a:br>
              <a:rPr lang="en-GB" dirty="0"/>
            </a:br>
            <a:r>
              <a:rPr lang="en-GB" dirty="0"/>
              <a:t>The platform allows users to add, organize, and delete products while managing these operations within the database.</a:t>
            </a:r>
          </a:p>
          <a:p>
            <a:pPr lvl="1"/>
            <a:r>
              <a:rPr lang="en-GB" b="1" dirty="0"/>
              <a:t>Features:</a:t>
            </a:r>
            <a:r>
              <a:rPr lang="en-GB" dirty="0"/>
              <a:t/>
            </a:r>
            <a:br>
              <a:rPr lang="en-GB" dirty="0"/>
            </a:br>
            <a:r>
              <a:rPr lang="en-GB" dirty="0"/>
              <a:t>The system integrates interactive features, such as product categorization, arrangement, and retrieval.</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lgn="l" rtl="0"/>
              <a:t>4</a:t>
            </a:fld>
            <a:r>
              <a:rPr lang="tr-TR" dirty="0" smtClean="0"/>
              <a:t>/20</a:t>
            </a:r>
            <a:endParaRPr lang="en-US" dirty="0"/>
          </a:p>
        </p:txBody>
      </p:sp>
      <p:sp>
        <p:nvSpPr>
          <p:cNvPr id="7" name="Rectangle 6"/>
          <p:cNvSpPr/>
          <p:nvPr/>
        </p:nvSpPr>
        <p:spPr>
          <a:xfrm>
            <a:off x="0" y="793432"/>
            <a:ext cx="5002075" cy="338554"/>
          </a:xfrm>
          <a:prstGeom prst="rect">
            <a:avLst/>
          </a:prstGeom>
        </p:spPr>
        <p:txBody>
          <a:bodyPr wrap="none">
            <a:spAutoFit/>
          </a:bodyPr>
          <a:lstStyle/>
          <a:p>
            <a:r>
              <a:rPr lang="en-GB" sz="1600" b="1" dirty="0">
                <a:solidFill>
                  <a:schemeClr val="tx2"/>
                </a:solidFill>
                <a:latin typeface="Avenir Next LT Pro (Body)"/>
                <a:cs typeface="Calibri" panose="020F0502020204030204" pitchFamily="34" charset="0"/>
              </a:rPr>
              <a:t>Basic Information and Purpose of the Application</a:t>
            </a:r>
          </a:p>
        </p:txBody>
      </p:sp>
      <p:cxnSp>
        <p:nvCxnSpPr>
          <p:cNvPr id="8" name="Straight Connector 7"/>
          <p:cNvCxnSpPr/>
          <p:nvPr/>
        </p:nvCxnSpPr>
        <p:spPr>
          <a:xfrm>
            <a:off x="0" y="1240793"/>
            <a:ext cx="8128078" cy="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834682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lgn="l" rtl="0"/>
              <a:t>5</a:t>
            </a:fld>
            <a:r>
              <a:rPr lang="tr-TR" dirty="0" smtClean="0"/>
              <a:t>/20</a:t>
            </a:r>
            <a:endParaRPr lang="en-US" dirty="0"/>
          </a:p>
        </p:txBody>
      </p:sp>
      <p:sp>
        <p:nvSpPr>
          <p:cNvPr id="5" name="Rectangle 4"/>
          <p:cNvSpPr/>
          <p:nvPr/>
        </p:nvSpPr>
        <p:spPr>
          <a:xfrm>
            <a:off x="2135567" y="680541"/>
            <a:ext cx="5002075" cy="338554"/>
          </a:xfrm>
          <a:prstGeom prst="rect">
            <a:avLst/>
          </a:prstGeom>
        </p:spPr>
        <p:txBody>
          <a:bodyPr wrap="none">
            <a:spAutoFit/>
          </a:bodyPr>
          <a:lstStyle/>
          <a:p>
            <a:r>
              <a:rPr lang="en-GB" sz="1600" b="1" dirty="0">
                <a:solidFill>
                  <a:schemeClr val="tx2"/>
                </a:solidFill>
                <a:latin typeface="Avenir Next LT Pro (Body)"/>
                <a:cs typeface="Calibri" panose="020F0502020204030204" pitchFamily="34" charset="0"/>
              </a:rPr>
              <a:t>Basic Information and Purpose of the Application</a:t>
            </a:r>
          </a:p>
        </p:txBody>
      </p:sp>
      <p:cxnSp>
        <p:nvCxnSpPr>
          <p:cNvPr id="8" name="Straight Connector 7"/>
          <p:cNvCxnSpPr/>
          <p:nvPr/>
        </p:nvCxnSpPr>
        <p:spPr>
          <a:xfrm>
            <a:off x="2135567" y="1126493"/>
            <a:ext cx="9932051" cy="0"/>
          </a:xfrm>
          <a:prstGeom prst="line">
            <a:avLst/>
          </a:prstGeom>
        </p:spPr>
        <p:style>
          <a:lnRef idx="3">
            <a:schemeClr val="accent6"/>
          </a:lnRef>
          <a:fillRef idx="0">
            <a:schemeClr val="accent6"/>
          </a:fillRef>
          <a:effectRef idx="2">
            <a:schemeClr val="accent6"/>
          </a:effectRef>
          <a:fontRef idx="minor">
            <a:schemeClr val="tx1"/>
          </a:fontRef>
        </p:style>
      </p:cxnSp>
      <p:pic>
        <p:nvPicPr>
          <p:cNvPr id="11" name="Picture 10"/>
          <p:cNvPicPr>
            <a:picLocks noChangeAspect="1"/>
          </p:cNvPicPr>
          <p:nvPr/>
        </p:nvPicPr>
        <p:blipFill rotWithShape="1">
          <a:blip r:embed="rId3"/>
          <a:srcRect t="14399"/>
          <a:stretch/>
        </p:blipFill>
        <p:spPr>
          <a:xfrm>
            <a:off x="4702207" y="3725373"/>
            <a:ext cx="6939834" cy="2813539"/>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9208" y="1538656"/>
            <a:ext cx="2173531" cy="2173531"/>
          </a:xfrm>
          <a:prstGeom prst="rect">
            <a:avLst/>
          </a:prstGeom>
        </p:spPr>
      </p:pic>
    </p:spTree>
    <p:extLst>
      <p:ext uri="{BB962C8B-B14F-4D97-AF65-F5344CB8AC3E}">
        <p14:creationId xmlns:p14="http://schemas.microsoft.com/office/powerpoint/2010/main" val="1255941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4"/>
          </p:nvPr>
        </p:nvSpPr>
        <p:spPr>
          <a:xfrm>
            <a:off x="298938" y="2136530"/>
            <a:ext cx="6945923" cy="3736732"/>
          </a:xfrm>
        </p:spPr>
        <p:txBody>
          <a:bodyPr vert="horz" lIns="91440" tIns="45720" rIns="91440" bIns="45720" rtlCol="0" anchor="t">
            <a:noAutofit/>
          </a:bodyPr>
          <a:lstStyle/>
          <a:p>
            <a:r>
              <a:rPr lang="en-GB" b="1" dirty="0"/>
              <a:t>Software Development Details:</a:t>
            </a:r>
            <a:endParaRPr lang="en-GB" dirty="0"/>
          </a:p>
          <a:p>
            <a:pPr marL="285750" indent="-285750">
              <a:buFont typeface="Arial" panose="020B0604020202020204" pitchFamily="34" charset="0"/>
              <a:buChar char="•"/>
            </a:pPr>
            <a:r>
              <a:rPr lang="en-GB" b="1" dirty="0"/>
              <a:t>Used Software Architecture:</a:t>
            </a:r>
            <a:r>
              <a:rPr lang="en-GB" dirty="0"/>
              <a:t/>
            </a:r>
            <a:br>
              <a:rPr lang="en-GB" dirty="0"/>
            </a:br>
            <a:r>
              <a:rPr lang="en-GB" dirty="0"/>
              <a:t>The software was developed using the strong features of the C# programming language, leveraging its capabilities to create a customized architecture.</a:t>
            </a:r>
          </a:p>
          <a:p>
            <a:pPr marL="285750" indent="-285750">
              <a:buFont typeface="Arial" panose="020B0604020202020204" pitchFamily="34" charset="0"/>
              <a:buChar char="•"/>
            </a:pPr>
            <a:r>
              <a:rPr lang="en-GB" b="1" dirty="0"/>
              <a:t>Data Storage Environment:</a:t>
            </a:r>
            <a:r>
              <a:rPr lang="en-GB" dirty="0"/>
              <a:t/>
            </a:r>
            <a:br>
              <a:rPr lang="en-GB" dirty="0"/>
            </a:br>
            <a:r>
              <a:rPr lang="en-GB" dirty="0"/>
              <a:t>Data is securely stored using the SQL Server database, ensuring reliability and trustworthiness.</a:t>
            </a:r>
          </a:p>
          <a:p>
            <a:pPr marL="285750" indent="-285750">
              <a:buFont typeface="Arial" panose="020B0604020202020204" pitchFamily="34" charset="0"/>
              <a:buChar char="•"/>
            </a:pPr>
            <a:r>
              <a:rPr lang="en-GB" b="1" dirty="0"/>
              <a:t>Interactive Features:</a:t>
            </a:r>
            <a:r>
              <a:rPr lang="en-GB" dirty="0"/>
              <a:t/>
            </a:r>
            <a:br>
              <a:rPr lang="en-GB" dirty="0"/>
            </a:br>
            <a:r>
              <a:rPr lang="en-GB" dirty="0"/>
              <a:t>Interactive features such as product categorization, arrangement, and retrieval were successfully integrated into the system.</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lgn="l" rtl="0"/>
              <a:t>6</a:t>
            </a:fld>
            <a:r>
              <a:rPr lang="tr-TR" dirty="0" smtClean="0"/>
              <a:t>/20</a:t>
            </a:r>
            <a:endParaRPr lang="en-US" dirty="0"/>
          </a:p>
        </p:txBody>
      </p:sp>
      <p:sp>
        <p:nvSpPr>
          <p:cNvPr id="7" name="Rectangle 6"/>
          <p:cNvSpPr/>
          <p:nvPr/>
        </p:nvSpPr>
        <p:spPr>
          <a:xfrm>
            <a:off x="0" y="833310"/>
            <a:ext cx="5002075" cy="338554"/>
          </a:xfrm>
          <a:prstGeom prst="rect">
            <a:avLst/>
          </a:prstGeom>
        </p:spPr>
        <p:txBody>
          <a:bodyPr wrap="none">
            <a:spAutoFit/>
          </a:bodyPr>
          <a:lstStyle/>
          <a:p>
            <a:r>
              <a:rPr lang="en-GB" sz="1600" b="1" dirty="0">
                <a:solidFill>
                  <a:schemeClr val="tx2"/>
                </a:solidFill>
                <a:latin typeface="Avenir Next LT Pro (Body)"/>
                <a:cs typeface="Calibri" panose="020F0502020204030204" pitchFamily="34" charset="0"/>
              </a:rPr>
              <a:t>Basic Information and Purpose of the Application</a:t>
            </a:r>
          </a:p>
        </p:txBody>
      </p:sp>
      <p:cxnSp>
        <p:nvCxnSpPr>
          <p:cNvPr id="8" name="Straight Connector 7"/>
          <p:cNvCxnSpPr/>
          <p:nvPr/>
        </p:nvCxnSpPr>
        <p:spPr>
          <a:xfrm>
            <a:off x="0" y="1240793"/>
            <a:ext cx="8128078" cy="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696842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4"/>
          </p:nvPr>
        </p:nvSpPr>
        <p:spPr>
          <a:xfrm>
            <a:off x="296007" y="1526930"/>
            <a:ext cx="7560213" cy="4309990"/>
          </a:xfrm>
        </p:spPr>
        <p:txBody>
          <a:bodyPr vert="horz" lIns="91440" tIns="45720" rIns="91440" bIns="45720" rtlCol="0" anchor="t">
            <a:noAutofit/>
          </a:bodyPr>
          <a:lstStyle/>
          <a:p>
            <a:r>
              <a:rPr lang="en-GB" b="1" dirty="0"/>
              <a:t>Tasks:</a:t>
            </a:r>
            <a:endParaRPr lang="en-GB" dirty="0"/>
          </a:p>
          <a:p>
            <a:pPr marL="285750" indent="-285750" algn="just">
              <a:buFont typeface="Arial" panose="020B0604020202020204" pitchFamily="34" charset="0"/>
              <a:buChar char="•"/>
            </a:pPr>
            <a:r>
              <a:rPr lang="en-GB" b="1" dirty="0"/>
              <a:t>Determination of Basic Product Management Functions and Software Integration:</a:t>
            </a:r>
            <a:r>
              <a:rPr lang="en-GB" dirty="0"/>
              <a:t/>
            </a:r>
            <a:br>
              <a:rPr lang="en-GB" dirty="0"/>
            </a:br>
            <a:r>
              <a:rPr lang="en-GB" dirty="0"/>
              <a:t>Defined the core product management functionalities and integrated them into the software.</a:t>
            </a:r>
          </a:p>
          <a:p>
            <a:pPr marL="285750" indent="-285750" algn="just">
              <a:buFont typeface="Arial" panose="020B0604020202020204" pitchFamily="34" charset="0"/>
              <a:buChar char="•"/>
            </a:pPr>
            <a:r>
              <a:rPr lang="en-GB" b="1" dirty="0"/>
              <a:t>User Interface Design and Experience Optimization:</a:t>
            </a:r>
            <a:r>
              <a:rPr lang="en-GB" dirty="0"/>
              <a:t/>
            </a:r>
            <a:br>
              <a:rPr lang="en-GB" dirty="0"/>
            </a:br>
            <a:r>
              <a:rPr lang="en-GB" dirty="0"/>
              <a:t>Focused on designing the user interface and optimizing the user experience for improvements.</a:t>
            </a:r>
          </a:p>
          <a:p>
            <a:pPr marL="285750" indent="-285750" algn="just">
              <a:buFont typeface="Arial" panose="020B0604020202020204" pitchFamily="34" charset="0"/>
              <a:buChar char="•"/>
            </a:pPr>
            <a:r>
              <a:rPr lang="en-GB" b="1" dirty="0"/>
              <a:t>Database Data </a:t>
            </a:r>
            <a:r>
              <a:rPr lang="en-GB" b="1" dirty="0" err="1"/>
              <a:t>Modeling</a:t>
            </a:r>
            <a:r>
              <a:rPr lang="en-GB" b="1" dirty="0"/>
              <a:t> and Relationship Setup in SQL Server:</a:t>
            </a:r>
            <a:r>
              <a:rPr lang="en-GB" dirty="0"/>
              <a:t/>
            </a:r>
            <a:br>
              <a:rPr lang="en-GB" dirty="0"/>
            </a:br>
            <a:r>
              <a:rPr lang="en-GB" dirty="0"/>
              <a:t>Performed data </a:t>
            </a:r>
            <a:r>
              <a:rPr lang="en-GB" dirty="0" err="1"/>
              <a:t>modeling</a:t>
            </a:r>
            <a:r>
              <a:rPr lang="en-GB" dirty="0"/>
              <a:t> and established relationships within the SQL Server database.</a:t>
            </a:r>
          </a:p>
          <a:p>
            <a:pPr marL="285750" indent="-285750" algn="just">
              <a:buFont typeface="Arial" panose="020B0604020202020204" pitchFamily="34" charset="0"/>
              <a:buChar char="•"/>
            </a:pPr>
            <a:r>
              <a:rPr lang="en-GB" b="1" dirty="0"/>
              <a:t>Project Process Management and Problem Solving:</a:t>
            </a:r>
            <a:r>
              <a:rPr lang="en-GB" dirty="0"/>
              <a:t/>
            </a:r>
            <a:br>
              <a:rPr lang="en-GB" dirty="0"/>
            </a:br>
            <a:r>
              <a:rPr lang="en-GB" dirty="0"/>
              <a:t>Actively contributed to effective project process management and played a key role in solving any issues that arose during the project.</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18985" y="6355080"/>
            <a:ext cx="512306" cy="397412"/>
          </a:xfrm>
        </p:spPr>
        <p:txBody>
          <a:bodyPr/>
          <a:lstStyle/>
          <a:p>
            <a:fld id="{B5CEABB6-07DC-46E8-9B57-56EC44A396E5}" type="slidenum">
              <a:rPr lang="en-US" smtClean="0"/>
              <a:pPr algn="l" rtl="0"/>
              <a:t>7</a:t>
            </a:fld>
            <a:r>
              <a:rPr lang="tr-TR" dirty="0" smtClean="0"/>
              <a:t>/20</a:t>
            </a:r>
            <a:endParaRPr lang="en-US" dirty="0"/>
          </a:p>
        </p:txBody>
      </p:sp>
      <p:sp>
        <p:nvSpPr>
          <p:cNvPr id="7" name="Rectangle 6"/>
          <p:cNvSpPr/>
          <p:nvPr/>
        </p:nvSpPr>
        <p:spPr>
          <a:xfrm>
            <a:off x="0" y="785768"/>
            <a:ext cx="5002075" cy="338554"/>
          </a:xfrm>
          <a:prstGeom prst="rect">
            <a:avLst/>
          </a:prstGeom>
        </p:spPr>
        <p:txBody>
          <a:bodyPr wrap="none">
            <a:spAutoFit/>
          </a:bodyPr>
          <a:lstStyle/>
          <a:p>
            <a:r>
              <a:rPr lang="en-GB" sz="1600" b="1" dirty="0">
                <a:solidFill>
                  <a:schemeClr val="tx2"/>
                </a:solidFill>
                <a:latin typeface="Avenir Next LT Pro (Body)"/>
                <a:cs typeface="Calibri" panose="020F0502020204030204" pitchFamily="34" charset="0"/>
              </a:rPr>
              <a:t>Basic Information and Purpose of the Application</a:t>
            </a:r>
          </a:p>
        </p:txBody>
      </p:sp>
      <p:cxnSp>
        <p:nvCxnSpPr>
          <p:cNvPr id="8" name="Straight Connector 7"/>
          <p:cNvCxnSpPr/>
          <p:nvPr/>
        </p:nvCxnSpPr>
        <p:spPr>
          <a:xfrm>
            <a:off x="0" y="1240793"/>
            <a:ext cx="8128078" cy="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628940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0" y="6348046"/>
            <a:ext cx="542771" cy="372159"/>
          </a:xfrm>
        </p:spPr>
        <p:txBody>
          <a:bodyPr/>
          <a:lstStyle/>
          <a:p>
            <a:fld id="{B5CEABB6-07DC-46E8-9B57-56EC44A396E5}" type="slidenum">
              <a:rPr lang="en-US" smtClean="0"/>
              <a:pPr algn="l" rtl="0"/>
              <a:t>8</a:t>
            </a:fld>
            <a:r>
              <a:rPr lang="tr-TR" dirty="0" smtClean="0"/>
              <a:t>/20</a:t>
            </a:r>
            <a:endParaRPr lang="en-US" dirty="0"/>
          </a:p>
        </p:txBody>
      </p:sp>
      <p:sp>
        <p:nvSpPr>
          <p:cNvPr id="7" name="Rectangle 6"/>
          <p:cNvSpPr/>
          <p:nvPr/>
        </p:nvSpPr>
        <p:spPr>
          <a:xfrm>
            <a:off x="0" y="799501"/>
            <a:ext cx="6036781" cy="338554"/>
          </a:xfrm>
          <a:prstGeom prst="rect">
            <a:avLst/>
          </a:prstGeom>
        </p:spPr>
        <p:txBody>
          <a:bodyPr wrap="none">
            <a:spAutoFit/>
          </a:bodyPr>
          <a:lstStyle/>
          <a:p>
            <a:r>
              <a:rPr lang="en-GB" sz="1600" b="1" dirty="0">
                <a:solidFill>
                  <a:schemeClr val="tx2"/>
                </a:solidFill>
                <a:latin typeface="Avenir Next LT Pro (Body)"/>
                <a:cs typeface="Calibri" panose="020F0502020204030204" pitchFamily="34" charset="0"/>
              </a:rPr>
              <a:t>Architecture and Technical Specifications of the Application</a:t>
            </a:r>
          </a:p>
        </p:txBody>
      </p:sp>
      <p:cxnSp>
        <p:nvCxnSpPr>
          <p:cNvPr id="8" name="Straight Connector 7"/>
          <p:cNvCxnSpPr/>
          <p:nvPr/>
        </p:nvCxnSpPr>
        <p:spPr>
          <a:xfrm>
            <a:off x="0" y="1240793"/>
            <a:ext cx="8128078" cy="0"/>
          </a:xfrm>
          <a:prstGeom prst="line">
            <a:avLst/>
          </a:prstGeom>
        </p:spPr>
        <p:style>
          <a:lnRef idx="3">
            <a:schemeClr val="accent6"/>
          </a:lnRef>
          <a:fillRef idx="0">
            <a:schemeClr val="accent6"/>
          </a:fillRef>
          <a:effectRef idx="2">
            <a:schemeClr val="accent6"/>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822" y="1280257"/>
            <a:ext cx="4394432" cy="5094562"/>
          </a:xfrm>
          <a:prstGeom prst="rect">
            <a:avLst/>
          </a:prstGeom>
        </p:spPr>
      </p:pic>
    </p:spTree>
    <p:extLst>
      <p:ext uri="{BB962C8B-B14F-4D97-AF65-F5344CB8AC3E}">
        <p14:creationId xmlns:p14="http://schemas.microsoft.com/office/powerpoint/2010/main" val="3296595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069515" y="6356350"/>
            <a:ext cx="510980" cy="378558"/>
          </a:xfrm>
        </p:spPr>
        <p:txBody>
          <a:bodyPr/>
          <a:lstStyle/>
          <a:p>
            <a:fld id="{B5CEABB6-07DC-46E8-9B57-56EC44A396E5}" type="slidenum">
              <a:rPr lang="en-US" smtClean="0"/>
              <a:pPr algn="l" rtl="0"/>
              <a:t>9</a:t>
            </a:fld>
            <a:r>
              <a:rPr lang="tr-TR" dirty="0" smtClean="0"/>
              <a:t>/20</a:t>
            </a:r>
            <a:endParaRPr lang="en-US" dirty="0"/>
          </a:p>
        </p:txBody>
      </p:sp>
      <p:sp>
        <p:nvSpPr>
          <p:cNvPr id="10" name="Rectangle 9"/>
          <p:cNvSpPr/>
          <p:nvPr/>
        </p:nvSpPr>
        <p:spPr>
          <a:xfrm>
            <a:off x="1019908" y="715710"/>
            <a:ext cx="5654497" cy="338554"/>
          </a:xfrm>
          <a:prstGeom prst="rect">
            <a:avLst/>
          </a:prstGeom>
        </p:spPr>
        <p:txBody>
          <a:bodyPr wrap="none">
            <a:spAutoFit/>
          </a:bodyPr>
          <a:lstStyle/>
          <a:p>
            <a:r>
              <a:rPr lang="en-GB" sz="1600" b="1" dirty="0">
                <a:solidFill>
                  <a:schemeClr val="tx2"/>
                </a:solidFill>
                <a:latin typeface="Avenir Next LT Pro (Body)"/>
                <a:cs typeface="Calibri" panose="020F0502020204030204" pitchFamily="34" charset="0"/>
              </a:rPr>
              <a:t>Information on the Operation and Use of the Application</a:t>
            </a:r>
          </a:p>
        </p:txBody>
      </p:sp>
      <p:cxnSp>
        <p:nvCxnSpPr>
          <p:cNvPr id="11" name="Straight Connector 10"/>
          <p:cNvCxnSpPr/>
          <p:nvPr/>
        </p:nvCxnSpPr>
        <p:spPr>
          <a:xfrm>
            <a:off x="1019908" y="1161662"/>
            <a:ext cx="11172092" cy="0"/>
          </a:xfrm>
          <a:prstGeom prst="line">
            <a:avLst/>
          </a:prstGeom>
        </p:spPr>
        <p:style>
          <a:lnRef idx="3">
            <a:schemeClr val="accent6"/>
          </a:lnRef>
          <a:fillRef idx="0">
            <a:schemeClr val="accent6"/>
          </a:fillRef>
          <a:effectRef idx="2">
            <a:schemeClr val="accent6"/>
          </a:effectRef>
          <a:fontRef idx="minor">
            <a:schemeClr val="tx1"/>
          </a:fontRef>
        </p:style>
      </p:cxnSp>
      <p:pic>
        <p:nvPicPr>
          <p:cNvPr id="16" name="Picture 15"/>
          <p:cNvPicPr>
            <a:picLocks noChangeAspect="1"/>
          </p:cNvPicPr>
          <p:nvPr/>
        </p:nvPicPr>
        <p:blipFill>
          <a:blip r:embed="rId3"/>
          <a:stretch>
            <a:fillRect/>
          </a:stretch>
        </p:blipFill>
        <p:spPr>
          <a:xfrm>
            <a:off x="1638817" y="3809092"/>
            <a:ext cx="4338237" cy="2547258"/>
          </a:xfrm>
          <a:prstGeom prst="rect">
            <a:avLst/>
          </a:prstGeom>
        </p:spPr>
      </p:pic>
      <p:pic>
        <p:nvPicPr>
          <p:cNvPr id="17" name="Picture 16"/>
          <p:cNvPicPr>
            <a:picLocks noChangeAspect="1"/>
          </p:cNvPicPr>
          <p:nvPr/>
        </p:nvPicPr>
        <p:blipFill>
          <a:blip r:embed="rId4"/>
          <a:stretch>
            <a:fillRect/>
          </a:stretch>
        </p:blipFill>
        <p:spPr>
          <a:xfrm>
            <a:off x="6402077" y="3809092"/>
            <a:ext cx="4667438" cy="2547258"/>
          </a:xfrm>
          <a:prstGeom prst="rect">
            <a:avLst/>
          </a:prstGeom>
        </p:spPr>
      </p:pic>
      <p:pic>
        <p:nvPicPr>
          <p:cNvPr id="18" name="Picture 17"/>
          <p:cNvPicPr>
            <a:picLocks noChangeAspect="1"/>
          </p:cNvPicPr>
          <p:nvPr/>
        </p:nvPicPr>
        <p:blipFill>
          <a:blip r:embed="rId5"/>
          <a:stretch>
            <a:fillRect/>
          </a:stretch>
        </p:blipFill>
        <p:spPr>
          <a:xfrm>
            <a:off x="3813477" y="1892083"/>
            <a:ext cx="2163577" cy="1186588"/>
          </a:xfrm>
          <a:prstGeom prst="rect">
            <a:avLst/>
          </a:prstGeom>
        </p:spPr>
      </p:pic>
      <p:pic>
        <p:nvPicPr>
          <p:cNvPr id="19" name="Picture 18"/>
          <p:cNvPicPr>
            <a:picLocks noChangeAspect="1"/>
          </p:cNvPicPr>
          <p:nvPr/>
        </p:nvPicPr>
        <p:blipFill>
          <a:blip r:embed="rId6"/>
          <a:stretch>
            <a:fillRect/>
          </a:stretch>
        </p:blipFill>
        <p:spPr>
          <a:xfrm>
            <a:off x="1308009" y="1892083"/>
            <a:ext cx="2187221" cy="1186587"/>
          </a:xfrm>
          <a:prstGeom prst="rect">
            <a:avLst/>
          </a:prstGeom>
        </p:spPr>
      </p:pic>
      <p:pic>
        <p:nvPicPr>
          <p:cNvPr id="20" name="Picture 19"/>
          <p:cNvPicPr>
            <a:picLocks noChangeAspect="1"/>
          </p:cNvPicPr>
          <p:nvPr/>
        </p:nvPicPr>
        <p:blipFill>
          <a:blip r:embed="rId7"/>
          <a:stretch>
            <a:fillRect/>
          </a:stretch>
        </p:blipFill>
        <p:spPr>
          <a:xfrm>
            <a:off x="6295301" y="1892083"/>
            <a:ext cx="2641917" cy="1186588"/>
          </a:xfrm>
          <a:prstGeom prst="rect">
            <a:avLst/>
          </a:prstGeom>
        </p:spPr>
      </p:pic>
      <p:pic>
        <p:nvPicPr>
          <p:cNvPr id="21" name="Picture 20"/>
          <p:cNvPicPr>
            <a:picLocks noChangeAspect="1"/>
          </p:cNvPicPr>
          <p:nvPr/>
        </p:nvPicPr>
        <p:blipFill>
          <a:blip r:embed="rId8"/>
          <a:stretch>
            <a:fillRect/>
          </a:stretch>
        </p:blipFill>
        <p:spPr>
          <a:xfrm>
            <a:off x="9195135" y="1892083"/>
            <a:ext cx="2747888" cy="1186588"/>
          </a:xfrm>
          <a:prstGeom prst="rect">
            <a:avLst/>
          </a:prstGeom>
        </p:spPr>
      </p:pic>
    </p:spTree>
    <p:extLst>
      <p:ext uri="{BB962C8B-B14F-4D97-AF65-F5344CB8AC3E}">
        <p14:creationId xmlns:p14="http://schemas.microsoft.com/office/powerpoint/2010/main" val="3806166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Win32_EF_V5" id="{7B1F96A5-3687-4158-B0AD-ED9F1527838B}" vid="{24F60B5C-7E4E-4EC0-B9B9-2C4F24E8F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018C0E-7D64-4421-BE93-F2B6B58EE802}">
  <ds:schemaRefs>
    <ds:schemaRef ds:uri="http://schemas.microsoft.com/sharepoint/v3/contenttype/forms"/>
  </ds:schemaRefs>
</ds:datastoreItem>
</file>

<file path=customXml/itemProps2.xml><?xml version="1.0" encoding="utf-8"?>
<ds:datastoreItem xmlns:ds="http://schemas.openxmlformats.org/officeDocument/2006/customXml" ds:itemID="{A8E04372-011A-4AC6-B830-E730D564F4A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B5DD38A-63E0-4825-8270-C7DD11875D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462</TotalTime>
  <Words>376</Words>
  <Application>Microsoft Office PowerPoint</Application>
  <PresentationFormat>Widescreen</PresentationFormat>
  <Paragraphs>66</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Avenir Next LT Pro</vt:lpstr>
      <vt:lpstr>Avenir Next LT Pro (Body)</vt:lpstr>
      <vt:lpstr>Calibri</vt:lpstr>
      <vt:lpstr>Roboto</vt:lpstr>
      <vt:lpstr>Times New Roman</vt:lpstr>
      <vt:lpstr>Custom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GAINS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cp:lastModifiedBy>Rawan Naser</cp:lastModifiedBy>
  <cp:revision>119</cp:revision>
  <dcterms:created xsi:type="dcterms:W3CDTF">2023-09-15T12:17:40Z</dcterms:created>
  <dcterms:modified xsi:type="dcterms:W3CDTF">2025-01-28T22:49:44Z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