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1" r:id="rId3"/>
    <p:sldId id="272" r:id="rId4"/>
    <p:sldId id="273" r:id="rId5"/>
    <p:sldId id="277" r:id="rId6"/>
    <p:sldId id="282" r:id="rId7"/>
    <p:sldId id="281" r:id="rId8"/>
    <p:sldId id="275" r:id="rId9"/>
    <p:sldId id="276" r:id="rId10"/>
    <p:sldId id="279" r:id="rId11"/>
    <p:sldId id="280"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294" autoAdjust="0"/>
  </p:normalViewPr>
  <p:slideViewPr>
    <p:cSldViewPr>
      <p:cViewPr varScale="1">
        <p:scale>
          <a:sx n="109" d="100"/>
          <a:sy n="109" d="100"/>
        </p:scale>
        <p:origin x="618" y="96"/>
      </p:cViewPr>
      <p:guideLst>
        <p:guide pos="3839"/>
        <p:guide orient="horz" pos="2160"/>
      </p:guideLst>
    </p:cSldViewPr>
  </p:slideViewPr>
  <p:notesTextViewPr>
    <p:cViewPr>
      <p:scale>
        <a:sx n="200" d="100"/>
        <a:sy n="200" d="100"/>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F0FCC7-6770-432F-B117-F3EE011ED3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9F65C0-5157-45F8-BAEA-0780D4288D2E}">
      <dgm:prSet/>
      <dgm:spPr/>
      <dgm:t>
        <a:bodyPr/>
        <a:lstStyle/>
        <a:p>
          <a:r>
            <a:rPr lang="en-US" dirty="0"/>
            <a:t>Collecting the data into a DB</a:t>
          </a:r>
        </a:p>
      </dgm:t>
    </dgm:pt>
    <dgm:pt modelId="{F70C39B8-22C8-47DC-BC43-6FAB83401377}" type="parTrans" cxnId="{83F35996-4F4A-4555-8759-46A56586D531}">
      <dgm:prSet/>
      <dgm:spPr/>
      <dgm:t>
        <a:bodyPr/>
        <a:lstStyle/>
        <a:p>
          <a:endParaRPr lang="en-US"/>
        </a:p>
      </dgm:t>
    </dgm:pt>
    <dgm:pt modelId="{44D2FDEA-21D3-4076-AC37-D6C6F9BB445C}" type="sibTrans" cxnId="{83F35996-4F4A-4555-8759-46A56586D531}">
      <dgm:prSet/>
      <dgm:spPr/>
      <dgm:t>
        <a:bodyPr/>
        <a:lstStyle/>
        <a:p>
          <a:endParaRPr lang="en-US"/>
        </a:p>
      </dgm:t>
    </dgm:pt>
    <dgm:pt modelId="{F2CAE469-8368-4BBA-AFA5-B4FAA3FB05FA}">
      <dgm:prSet/>
      <dgm:spPr/>
      <dgm:t>
        <a:bodyPr/>
        <a:lstStyle/>
        <a:p>
          <a:r>
            <a:rPr lang="en-US"/>
            <a:t>Cleaning the data</a:t>
          </a:r>
        </a:p>
      </dgm:t>
    </dgm:pt>
    <dgm:pt modelId="{C8A4639C-0D1E-4B1F-8E06-0CD79B4459AB}" type="parTrans" cxnId="{725C0109-BC51-4BC8-A55C-C3049DD7A5EE}">
      <dgm:prSet/>
      <dgm:spPr/>
      <dgm:t>
        <a:bodyPr/>
        <a:lstStyle/>
        <a:p>
          <a:endParaRPr lang="en-US"/>
        </a:p>
      </dgm:t>
    </dgm:pt>
    <dgm:pt modelId="{3AFB853D-E691-43B5-B2E1-7E4EE7E82B2C}" type="sibTrans" cxnId="{725C0109-BC51-4BC8-A55C-C3049DD7A5EE}">
      <dgm:prSet/>
      <dgm:spPr/>
      <dgm:t>
        <a:bodyPr/>
        <a:lstStyle/>
        <a:p>
          <a:endParaRPr lang="en-US"/>
        </a:p>
      </dgm:t>
    </dgm:pt>
    <dgm:pt modelId="{1C859916-C9E4-40BC-84EA-A85335C4DBA0}">
      <dgm:prSet/>
      <dgm:spPr/>
      <dgm:t>
        <a:bodyPr/>
        <a:lstStyle/>
        <a:p>
          <a:r>
            <a:rPr lang="en-GB"/>
            <a:t>Doing the Exploratory Data Analysis</a:t>
          </a:r>
          <a:endParaRPr lang="en-US"/>
        </a:p>
      </dgm:t>
    </dgm:pt>
    <dgm:pt modelId="{4CE4072D-CB1F-4781-8C5A-B67AAE883822}" type="parTrans" cxnId="{4F838C4A-4C20-4D53-B2B1-CE8F6AD74658}">
      <dgm:prSet/>
      <dgm:spPr/>
      <dgm:t>
        <a:bodyPr/>
        <a:lstStyle/>
        <a:p>
          <a:endParaRPr lang="en-US"/>
        </a:p>
      </dgm:t>
    </dgm:pt>
    <dgm:pt modelId="{FD23990E-05AD-4F21-B867-992FDBB16C75}" type="sibTrans" cxnId="{4F838C4A-4C20-4D53-B2B1-CE8F6AD74658}">
      <dgm:prSet/>
      <dgm:spPr/>
      <dgm:t>
        <a:bodyPr/>
        <a:lstStyle/>
        <a:p>
          <a:endParaRPr lang="en-US"/>
        </a:p>
      </dgm:t>
    </dgm:pt>
    <dgm:pt modelId="{CA1E361D-B730-466D-BE5E-83D393AB8E1A}">
      <dgm:prSet/>
      <dgm:spPr/>
      <dgm:t>
        <a:bodyPr/>
        <a:lstStyle/>
        <a:p>
          <a:r>
            <a:rPr lang="en-GB" dirty="0"/>
            <a:t>Giving recommendations to the business</a:t>
          </a:r>
          <a:endParaRPr lang="en-US" dirty="0"/>
        </a:p>
      </dgm:t>
    </dgm:pt>
    <dgm:pt modelId="{EE1DE2D8-6405-47F0-BEE7-F80DBF0ACB64}" type="parTrans" cxnId="{94366FD8-F989-421C-94C2-430291872EB4}">
      <dgm:prSet/>
      <dgm:spPr/>
      <dgm:t>
        <a:bodyPr/>
        <a:lstStyle/>
        <a:p>
          <a:endParaRPr lang="en-US"/>
        </a:p>
      </dgm:t>
    </dgm:pt>
    <dgm:pt modelId="{3B91EF15-1F15-4430-A595-0319537D7404}" type="sibTrans" cxnId="{94366FD8-F989-421C-94C2-430291872EB4}">
      <dgm:prSet/>
      <dgm:spPr/>
      <dgm:t>
        <a:bodyPr/>
        <a:lstStyle/>
        <a:p>
          <a:endParaRPr lang="en-US"/>
        </a:p>
      </dgm:t>
    </dgm:pt>
    <dgm:pt modelId="{3E2141CC-22D3-4E31-A1F2-C9CEDC31FC57}" type="pres">
      <dgm:prSet presAssocID="{62F0FCC7-6770-432F-B117-F3EE011ED300}" presName="root" presStyleCnt="0">
        <dgm:presLayoutVars>
          <dgm:dir/>
          <dgm:resizeHandles val="exact"/>
        </dgm:presLayoutVars>
      </dgm:prSet>
      <dgm:spPr/>
    </dgm:pt>
    <dgm:pt modelId="{9BFBD675-E3AA-4697-886D-DF89C2CEFEDB}" type="pres">
      <dgm:prSet presAssocID="{6A9F65C0-5157-45F8-BAEA-0780D4288D2E}" presName="compNode" presStyleCnt="0"/>
      <dgm:spPr/>
    </dgm:pt>
    <dgm:pt modelId="{E8E6098D-A444-49C3-AB01-3B3056C05312}" type="pres">
      <dgm:prSet presAssocID="{6A9F65C0-5157-45F8-BAEA-0780D4288D2E}" presName="bgRect" presStyleLbl="bgShp" presStyleIdx="0" presStyleCnt="4"/>
      <dgm:spPr/>
    </dgm:pt>
    <dgm:pt modelId="{9B31DCB3-8A4A-41B6-BF51-8A129F36714D}" type="pres">
      <dgm:prSet presAssocID="{6A9F65C0-5157-45F8-BAEA-0780D4288D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6AB2277-85A1-4174-93FA-F7A3B4EFAB67}" type="pres">
      <dgm:prSet presAssocID="{6A9F65C0-5157-45F8-BAEA-0780D4288D2E}" presName="spaceRect" presStyleCnt="0"/>
      <dgm:spPr/>
    </dgm:pt>
    <dgm:pt modelId="{32913D11-ED44-4A2B-8585-1FDF541215ED}" type="pres">
      <dgm:prSet presAssocID="{6A9F65C0-5157-45F8-BAEA-0780D4288D2E}" presName="parTx" presStyleLbl="revTx" presStyleIdx="0" presStyleCnt="4">
        <dgm:presLayoutVars>
          <dgm:chMax val="0"/>
          <dgm:chPref val="0"/>
        </dgm:presLayoutVars>
      </dgm:prSet>
      <dgm:spPr/>
    </dgm:pt>
    <dgm:pt modelId="{D4D19C67-7C26-4311-AD2A-E38BD6359BF7}" type="pres">
      <dgm:prSet presAssocID="{44D2FDEA-21D3-4076-AC37-D6C6F9BB445C}" presName="sibTrans" presStyleCnt="0"/>
      <dgm:spPr/>
    </dgm:pt>
    <dgm:pt modelId="{A9D0FC97-8A26-47E8-849D-A1FBD9DD040C}" type="pres">
      <dgm:prSet presAssocID="{F2CAE469-8368-4BBA-AFA5-B4FAA3FB05FA}" presName="compNode" presStyleCnt="0"/>
      <dgm:spPr/>
    </dgm:pt>
    <dgm:pt modelId="{DEF2FE11-DDBB-490A-816B-DF379975AABA}" type="pres">
      <dgm:prSet presAssocID="{F2CAE469-8368-4BBA-AFA5-B4FAA3FB05FA}" presName="bgRect" presStyleLbl="bgShp" presStyleIdx="1" presStyleCnt="4"/>
      <dgm:spPr/>
    </dgm:pt>
    <dgm:pt modelId="{85BE5633-44C9-467F-B027-B721F50798B9}" type="pres">
      <dgm:prSet presAssocID="{F2CAE469-8368-4BBA-AFA5-B4FAA3FB05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BD824480-BFE3-43DE-A5BD-0536394F97B9}" type="pres">
      <dgm:prSet presAssocID="{F2CAE469-8368-4BBA-AFA5-B4FAA3FB05FA}" presName="spaceRect" presStyleCnt="0"/>
      <dgm:spPr/>
    </dgm:pt>
    <dgm:pt modelId="{F04D9844-F806-4BA2-AD0B-963FE9331257}" type="pres">
      <dgm:prSet presAssocID="{F2CAE469-8368-4BBA-AFA5-B4FAA3FB05FA}" presName="parTx" presStyleLbl="revTx" presStyleIdx="1" presStyleCnt="4">
        <dgm:presLayoutVars>
          <dgm:chMax val="0"/>
          <dgm:chPref val="0"/>
        </dgm:presLayoutVars>
      </dgm:prSet>
      <dgm:spPr/>
    </dgm:pt>
    <dgm:pt modelId="{49160C36-DC86-4F57-B069-2C4B454372C4}" type="pres">
      <dgm:prSet presAssocID="{3AFB853D-E691-43B5-B2E1-7E4EE7E82B2C}" presName="sibTrans" presStyleCnt="0"/>
      <dgm:spPr/>
    </dgm:pt>
    <dgm:pt modelId="{D150CAAE-D552-4C3B-9547-5A728EE3BF12}" type="pres">
      <dgm:prSet presAssocID="{1C859916-C9E4-40BC-84EA-A85335C4DBA0}" presName="compNode" presStyleCnt="0"/>
      <dgm:spPr/>
    </dgm:pt>
    <dgm:pt modelId="{D9A07717-2AFE-462A-965E-0B0A2952520F}" type="pres">
      <dgm:prSet presAssocID="{1C859916-C9E4-40BC-84EA-A85335C4DBA0}" presName="bgRect" presStyleLbl="bgShp" presStyleIdx="2" presStyleCnt="4"/>
      <dgm:spPr/>
    </dgm:pt>
    <dgm:pt modelId="{EDFC4BCD-70F8-4B9B-871B-9B0F84AED872}" type="pres">
      <dgm:prSet presAssocID="{1C859916-C9E4-40BC-84EA-A85335C4DB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FA30A780-EF0E-44B9-8131-5B157351C756}" type="pres">
      <dgm:prSet presAssocID="{1C859916-C9E4-40BC-84EA-A85335C4DBA0}" presName="spaceRect" presStyleCnt="0"/>
      <dgm:spPr/>
    </dgm:pt>
    <dgm:pt modelId="{FE11B491-41BD-4365-A35E-9C2656B2DE1F}" type="pres">
      <dgm:prSet presAssocID="{1C859916-C9E4-40BC-84EA-A85335C4DBA0}" presName="parTx" presStyleLbl="revTx" presStyleIdx="2" presStyleCnt="4">
        <dgm:presLayoutVars>
          <dgm:chMax val="0"/>
          <dgm:chPref val="0"/>
        </dgm:presLayoutVars>
      </dgm:prSet>
      <dgm:spPr/>
    </dgm:pt>
    <dgm:pt modelId="{C9B30E40-043A-4403-8343-88AD3FC421E8}" type="pres">
      <dgm:prSet presAssocID="{FD23990E-05AD-4F21-B867-992FDBB16C75}" presName="sibTrans" presStyleCnt="0"/>
      <dgm:spPr/>
    </dgm:pt>
    <dgm:pt modelId="{622B56CA-FCB7-4E27-8F12-2AF9ABD8E4DE}" type="pres">
      <dgm:prSet presAssocID="{CA1E361D-B730-466D-BE5E-83D393AB8E1A}" presName="compNode" presStyleCnt="0"/>
      <dgm:spPr/>
    </dgm:pt>
    <dgm:pt modelId="{FFC6C1BD-E2D3-4ECF-B2D3-3E443B16F8D4}" type="pres">
      <dgm:prSet presAssocID="{CA1E361D-B730-466D-BE5E-83D393AB8E1A}" presName="bgRect" presStyleLbl="bgShp" presStyleIdx="3" presStyleCnt="4"/>
      <dgm:spPr/>
    </dgm:pt>
    <dgm:pt modelId="{CA92F852-DF07-40FE-8BC5-C25A68C723BE}" type="pres">
      <dgm:prSet presAssocID="{CA1E361D-B730-466D-BE5E-83D393AB8E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13FA69FC-FAC0-4700-BF1B-F9CB05B582C3}" type="pres">
      <dgm:prSet presAssocID="{CA1E361D-B730-466D-BE5E-83D393AB8E1A}" presName="spaceRect" presStyleCnt="0"/>
      <dgm:spPr/>
    </dgm:pt>
    <dgm:pt modelId="{C28E5275-42DF-4C1A-B5D8-0E24D2BD8490}" type="pres">
      <dgm:prSet presAssocID="{CA1E361D-B730-466D-BE5E-83D393AB8E1A}" presName="parTx" presStyleLbl="revTx" presStyleIdx="3" presStyleCnt="4">
        <dgm:presLayoutVars>
          <dgm:chMax val="0"/>
          <dgm:chPref val="0"/>
        </dgm:presLayoutVars>
      </dgm:prSet>
      <dgm:spPr/>
    </dgm:pt>
  </dgm:ptLst>
  <dgm:cxnLst>
    <dgm:cxn modelId="{725C0109-BC51-4BC8-A55C-C3049DD7A5EE}" srcId="{62F0FCC7-6770-432F-B117-F3EE011ED300}" destId="{F2CAE469-8368-4BBA-AFA5-B4FAA3FB05FA}" srcOrd="1" destOrd="0" parTransId="{C8A4639C-0D1E-4B1F-8E06-0CD79B4459AB}" sibTransId="{3AFB853D-E691-43B5-B2E1-7E4EE7E82B2C}"/>
    <dgm:cxn modelId="{4F838C4A-4C20-4D53-B2B1-CE8F6AD74658}" srcId="{62F0FCC7-6770-432F-B117-F3EE011ED300}" destId="{1C859916-C9E4-40BC-84EA-A85335C4DBA0}" srcOrd="2" destOrd="0" parTransId="{4CE4072D-CB1F-4781-8C5A-B67AAE883822}" sibTransId="{FD23990E-05AD-4F21-B867-992FDBB16C75}"/>
    <dgm:cxn modelId="{83F35996-4F4A-4555-8759-46A56586D531}" srcId="{62F0FCC7-6770-432F-B117-F3EE011ED300}" destId="{6A9F65C0-5157-45F8-BAEA-0780D4288D2E}" srcOrd="0" destOrd="0" parTransId="{F70C39B8-22C8-47DC-BC43-6FAB83401377}" sibTransId="{44D2FDEA-21D3-4076-AC37-D6C6F9BB445C}"/>
    <dgm:cxn modelId="{3198EC96-8410-4E6C-9DD9-89F0032B1742}" type="presOf" srcId="{6A9F65C0-5157-45F8-BAEA-0780D4288D2E}" destId="{32913D11-ED44-4A2B-8585-1FDF541215ED}" srcOrd="0" destOrd="0" presId="urn:microsoft.com/office/officeart/2018/2/layout/IconVerticalSolidList"/>
    <dgm:cxn modelId="{A2110FA0-15B9-4755-812C-74AFE52963C5}" type="presOf" srcId="{F2CAE469-8368-4BBA-AFA5-B4FAA3FB05FA}" destId="{F04D9844-F806-4BA2-AD0B-963FE9331257}" srcOrd="0" destOrd="0" presId="urn:microsoft.com/office/officeart/2018/2/layout/IconVerticalSolidList"/>
    <dgm:cxn modelId="{97714CC6-FA2C-4062-908F-66D6321BCD68}" type="presOf" srcId="{CA1E361D-B730-466D-BE5E-83D393AB8E1A}" destId="{C28E5275-42DF-4C1A-B5D8-0E24D2BD8490}" srcOrd="0" destOrd="0" presId="urn:microsoft.com/office/officeart/2018/2/layout/IconVerticalSolidList"/>
    <dgm:cxn modelId="{65A027D1-21C7-4316-8CAA-74E148FDAFA3}" type="presOf" srcId="{1C859916-C9E4-40BC-84EA-A85335C4DBA0}" destId="{FE11B491-41BD-4365-A35E-9C2656B2DE1F}" srcOrd="0" destOrd="0" presId="urn:microsoft.com/office/officeart/2018/2/layout/IconVerticalSolidList"/>
    <dgm:cxn modelId="{94366FD8-F989-421C-94C2-430291872EB4}" srcId="{62F0FCC7-6770-432F-B117-F3EE011ED300}" destId="{CA1E361D-B730-466D-BE5E-83D393AB8E1A}" srcOrd="3" destOrd="0" parTransId="{EE1DE2D8-6405-47F0-BEE7-F80DBF0ACB64}" sibTransId="{3B91EF15-1F15-4430-A595-0319537D7404}"/>
    <dgm:cxn modelId="{3A4CF1F6-922D-4A22-9254-2BD723C9802F}" type="presOf" srcId="{62F0FCC7-6770-432F-B117-F3EE011ED300}" destId="{3E2141CC-22D3-4E31-A1F2-C9CEDC31FC57}" srcOrd="0" destOrd="0" presId="urn:microsoft.com/office/officeart/2018/2/layout/IconVerticalSolidList"/>
    <dgm:cxn modelId="{7DF5F2FF-7F20-4907-B6BA-EC724D41D6A7}" type="presParOf" srcId="{3E2141CC-22D3-4E31-A1F2-C9CEDC31FC57}" destId="{9BFBD675-E3AA-4697-886D-DF89C2CEFEDB}" srcOrd="0" destOrd="0" presId="urn:microsoft.com/office/officeart/2018/2/layout/IconVerticalSolidList"/>
    <dgm:cxn modelId="{61A6FD8B-86C7-4A05-93B5-6136BEB3C1C3}" type="presParOf" srcId="{9BFBD675-E3AA-4697-886D-DF89C2CEFEDB}" destId="{E8E6098D-A444-49C3-AB01-3B3056C05312}" srcOrd="0" destOrd="0" presId="urn:microsoft.com/office/officeart/2018/2/layout/IconVerticalSolidList"/>
    <dgm:cxn modelId="{789D831F-939A-4AAD-B9E1-A3CB4DC90B32}" type="presParOf" srcId="{9BFBD675-E3AA-4697-886D-DF89C2CEFEDB}" destId="{9B31DCB3-8A4A-41B6-BF51-8A129F36714D}" srcOrd="1" destOrd="0" presId="urn:microsoft.com/office/officeart/2018/2/layout/IconVerticalSolidList"/>
    <dgm:cxn modelId="{899E8C3D-63D1-4126-B690-FD3E9B94537F}" type="presParOf" srcId="{9BFBD675-E3AA-4697-886D-DF89C2CEFEDB}" destId="{86AB2277-85A1-4174-93FA-F7A3B4EFAB67}" srcOrd="2" destOrd="0" presId="urn:microsoft.com/office/officeart/2018/2/layout/IconVerticalSolidList"/>
    <dgm:cxn modelId="{12DDA4AC-29E9-4F19-8173-0E3140A8B872}" type="presParOf" srcId="{9BFBD675-E3AA-4697-886D-DF89C2CEFEDB}" destId="{32913D11-ED44-4A2B-8585-1FDF541215ED}" srcOrd="3" destOrd="0" presId="urn:microsoft.com/office/officeart/2018/2/layout/IconVerticalSolidList"/>
    <dgm:cxn modelId="{1A429C95-A7F3-4F2C-A5CD-1B2721E582E6}" type="presParOf" srcId="{3E2141CC-22D3-4E31-A1F2-C9CEDC31FC57}" destId="{D4D19C67-7C26-4311-AD2A-E38BD6359BF7}" srcOrd="1" destOrd="0" presId="urn:microsoft.com/office/officeart/2018/2/layout/IconVerticalSolidList"/>
    <dgm:cxn modelId="{DE161055-FB56-42C8-BE72-7345E2DD6E2D}" type="presParOf" srcId="{3E2141CC-22D3-4E31-A1F2-C9CEDC31FC57}" destId="{A9D0FC97-8A26-47E8-849D-A1FBD9DD040C}" srcOrd="2" destOrd="0" presId="urn:microsoft.com/office/officeart/2018/2/layout/IconVerticalSolidList"/>
    <dgm:cxn modelId="{3E667096-0AEA-4156-81D7-4B85C92D6E48}" type="presParOf" srcId="{A9D0FC97-8A26-47E8-849D-A1FBD9DD040C}" destId="{DEF2FE11-DDBB-490A-816B-DF379975AABA}" srcOrd="0" destOrd="0" presId="urn:microsoft.com/office/officeart/2018/2/layout/IconVerticalSolidList"/>
    <dgm:cxn modelId="{4A937DBF-FF81-4ADD-B94B-A444882F5725}" type="presParOf" srcId="{A9D0FC97-8A26-47E8-849D-A1FBD9DD040C}" destId="{85BE5633-44C9-467F-B027-B721F50798B9}" srcOrd="1" destOrd="0" presId="urn:microsoft.com/office/officeart/2018/2/layout/IconVerticalSolidList"/>
    <dgm:cxn modelId="{DE63B995-3705-4D90-967D-1B24247741B0}" type="presParOf" srcId="{A9D0FC97-8A26-47E8-849D-A1FBD9DD040C}" destId="{BD824480-BFE3-43DE-A5BD-0536394F97B9}" srcOrd="2" destOrd="0" presId="urn:microsoft.com/office/officeart/2018/2/layout/IconVerticalSolidList"/>
    <dgm:cxn modelId="{CB2B6279-EFBD-481D-96B1-9E102348D4EA}" type="presParOf" srcId="{A9D0FC97-8A26-47E8-849D-A1FBD9DD040C}" destId="{F04D9844-F806-4BA2-AD0B-963FE9331257}" srcOrd="3" destOrd="0" presId="urn:microsoft.com/office/officeart/2018/2/layout/IconVerticalSolidList"/>
    <dgm:cxn modelId="{574F4CAC-340F-4DDD-90A6-FCA989DAAD50}" type="presParOf" srcId="{3E2141CC-22D3-4E31-A1F2-C9CEDC31FC57}" destId="{49160C36-DC86-4F57-B069-2C4B454372C4}" srcOrd="3" destOrd="0" presId="urn:microsoft.com/office/officeart/2018/2/layout/IconVerticalSolidList"/>
    <dgm:cxn modelId="{0BCAD42E-F5CF-4590-A460-93C9633B9611}" type="presParOf" srcId="{3E2141CC-22D3-4E31-A1F2-C9CEDC31FC57}" destId="{D150CAAE-D552-4C3B-9547-5A728EE3BF12}" srcOrd="4" destOrd="0" presId="urn:microsoft.com/office/officeart/2018/2/layout/IconVerticalSolidList"/>
    <dgm:cxn modelId="{E525A751-AA17-40B2-BEB6-25F888EEA66F}" type="presParOf" srcId="{D150CAAE-D552-4C3B-9547-5A728EE3BF12}" destId="{D9A07717-2AFE-462A-965E-0B0A2952520F}" srcOrd="0" destOrd="0" presId="urn:microsoft.com/office/officeart/2018/2/layout/IconVerticalSolidList"/>
    <dgm:cxn modelId="{36B33EED-9F81-4730-B580-72BE6A04CECA}" type="presParOf" srcId="{D150CAAE-D552-4C3B-9547-5A728EE3BF12}" destId="{EDFC4BCD-70F8-4B9B-871B-9B0F84AED872}" srcOrd="1" destOrd="0" presId="urn:microsoft.com/office/officeart/2018/2/layout/IconVerticalSolidList"/>
    <dgm:cxn modelId="{CD36526E-3949-4593-9980-6DBC8AF460F7}" type="presParOf" srcId="{D150CAAE-D552-4C3B-9547-5A728EE3BF12}" destId="{FA30A780-EF0E-44B9-8131-5B157351C756}" srcOrd="2" destOrd="0" presId="urn:microsoft.com/office/officeart/2018/2/layout/IconVerticalSolidList"/>
    <dgm:cxn modelId="{B3E16986-441E-4504-8D40-C3512BD1B422}" type="presParOf" srcId="{D150CAAE-D552-4C3B-9547-5A728EE3BF12}" destId="{FE11B491-41BD-4365-A35E-9C2656B2DE1F}" srcOrd="3" destOrd="0" presId="urn:microsoft.com/office/officeart/2018/2/layout/IconVerticalSolidList"/>
    <dgm:cxn modelId="{C2A2304C-DCEA-42BE-8E8C-1811419BF7ED}" type="presParOf" srcId="{3E2141CC-22D3-4E31-A1F2-C9CEDC31FC57}" destId="{C9B30E40-043A-4403-8343-88AD3FC421E8}" srcOrd="5" destOrd="0" presId="urn:microsoft.com/office/officeart/2018/2/layout/IconVerticalSolidList"/>
    <dgm:cxn modelId="{6DB6006E-E8BB-4269-8A7E-A095B5507C83}" type="presParOf" srcId="{3E2141CC-22D3-4E31-A1F2-C9CEDC31FC57}" destId="{622B56CA-FCB7-4E27-8F12-2AF9ABD8E4DE}" srcOrd="6" destOrd="0" presId="urn:microsoft.com/office/officeart/2018/2/layout/IconVerticalSolidList"/>
    <dgm:cxn modelId="{D471DB96-27E0-4427-80A7-DADE052D51C9}" type="presParOf" srcId="{622B56CA-FCB7-4E27-8F12-2AF9ABD8E4DE}" destId="{FFC6C1BD-E2D3-4ECF-B2D3-3E443B16F8D4}" srcOrd="0" destOrd="0" presId="urn:microsoft.com/office/officeart/2018/2/layout/IconVerticalSolidList"/>
    <dgm:cxn modelId="{D4C5CD78-163D-435C-A6F5-3A942B4B839C}" type="presParOf" srcId="{622B56CA-FCB7-4E27-8F12-2AF9ABD8E4DE}" destId="{CA92F852-DF07-40FE-8BC5-C25A68C723BE}" srcOrd="1" destOrd="0" presId="urn:microsoft.com/office/officeart/2018/2/layout/IconVerticalSolidList"/>
    <dgm:cxn modelId="{0E0CAAFE-0F74-4070-A1C8-986962E50DF5}" type="presParOf" srcId="{622B56CA-FCB7-4E27-8F12-2AF9ABD8E4DE}" destId="{13FA69FC-FAC0-4700-BF1B-F9CB05B582C3}" srcOrd="2" destOrd="0" presId="urn:microsoft.com/office/officeart/2018/2/layout/IconVerticalSolidList"/>
    <dgm:cxn modelId="{D89011B7-53AB-417D-93C2-DAF90BB9DC35}" type="presParOf" srcId="{622B56CA-FCB7-4E27-8F12-2AF9ABD8E4DE}" destId="{C28E5275-42DF-4C1A-B5D8-0E24D2BD84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B096D-945C-49F1-BB50-F324478CD238}"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C2365DA1-D1E3-48C3-AC64-630B32929FF3}">
      <dgm:prSet/>
      <dgm:spPr/>
      <dgm:t>
        <a:bodyPr/>
        <a:lstStyle/>
        <a:p>
          <a:r>
            <a:rPr lang="en-US" dirty="0">
              <a:solidFill>
                <a:schemeClr val="tx1"/>
              </a:solidFill>
            </a:rPr>
            <a:t>Entries and exits numbers are cumulative.</a:t>
          </a:r>
        </a:p>
      </dgm:t>
    </dgm:pt>
    <dgm:pt modelId="{87184C7E-02E7-4100-B205-B1D26C06E3E2}" type="parTrans" cxnId="{BEC64DA8-885F-4CE3-BD0A-C7CA927B55A3}">
      <dgm:prSet/>
      <dgm:spPr/>
      <dgm:t>
        <a:bodyPr/>
        <a:lstStyle/>
        <a:p>
          <a:endParaRPr lang="en-US"/>
        </a:p>
      </dgm:t>
    </dgm:pt>
    <dgm:pt modelId="{48E2AADB-8CED-4C00-84A0-CBA86F9A2BAD}" type="sibTrans" cxnId="{BEC64DA8-885F-4CE3-BD0A-C7CA927B55A3}">
      <dgm:prSet/>
      <dgm:spPr/>
      <dgm:t>
        <a:bodyPr/>
        <a:lstStyle/>
        <a:p>
          <a:endParaRPr lang="en-US"/>
        </a:p>
      </dgm:t>
    </dgm:pt>
    <dgm:pt modelId="{17CBCE5D-55C5-4132-A752-55E951D4E0CB}">
      <dgm:prSet/>
      <dgm:spPr/>
      <dgm:t>
        <a:bodyPr/>
        <a:lstStyle/>
        <a:p>
          <a:r>
            <a:rPr lang="en-US" dirty="0"/>
            <a:t>Counters work in reveres or reset</a:t>
          </a:r>
        </a:p>
      </dgm:t>
    </dgm:pt>
    <dgm:pt modelId="{F34DE263-479C-41FB-91BC-FB57F9814B57}" type="parTrans" cxnId="{48200E9D-13E6-487E-B2F2-F73304FD1028}">
      <dgm:prSet/>
      <dgm:spPr/>
      <dgm:t>
        <a:bodyPr/>
        <a:lstStyle/>
        <a:p>
          <a:endParaRPr lang="en-US"/>
        </a:p>
      </dgm:t>
    </dgm:pt>
    <dgm:pt modelId="{B97149D0-E919-4300-A673-61FA954403D7}" type="sibTrans" cxnId="{48200E9D-13E6-487E-B2F2-F73304FD1028}">
      <dgm:prSet/>
      <dgm:spPr/>
      <dgm:t>
        <a:bodyPr/>
        <a:lstStyle/>
        <a:p>
          <a:endParaRPr lang="en-US"/>
        </a:p>
      </dgm:t>
    </dgm:pt>
    <dgm:pt modelId="{9B0A1224-D97C-494D-8A54-3B3F0E6B027D}">
      <dgm:prSet/>
      <dgm:spPr/>
      <dgm:t>
        <a:bodyPr/>
        <a:lstStyle/>
        <a:p>
          <a:r>
            <a:rPr lang="en-US"/>
            <a:t>Finding the traffic in the stations</a:t>
          </a:r>
        </a:p>
      </dgm:t>
    </dgm:pt>
    <dgm:pt modelId="{1A7AF196-5CB1-4812-8F4C-710D02426978}" type="parTrans" cxnId="{AACEF32E-152F-40B1-89BD-CE8E79431D0F}">
      <dgm:prSet/>
      <dgm:spPr/>
      <dgm:t>
        <a:bodyPr/>
        <a:lstStyle/>
        <a:p>
          <a:endParaRPr lang="en-US"/>
        </a:p>
      </dgm:t>
    </dgm:pt>
    <dgm:pt modelId="{B381026D-324C-48AB-B832-63D81B5322DC}" type="sibTrans" cxnId="{AACEF32E-152F-40B1-89BD-CE8E79431D0F}">
      <dgm:prSet/>
      <dgm:spPr/>
      <dgm:t>
        <a:bodyPr/>
        <a:lstStyle/>
        <a:p>
          <a:endParaRPr lang="en-US"/>
        </a:p>
      </dgm:t>
    </dgm:pt>
    <dgm:pt modelId="{69B12190-2CA9-4EBA-9217-F0316094588F}" type="pres">
      <dgm:prSet presAssocID="{5DEB096D-945C-49F1-BB50-F324478CD238}" presName="linear" presStyleCnt="0">
        <dgm:presLayoutVars>
          <dgm:animLvl val="lvl"/>
          <dgm:resizeHandles val="exact"/>
        </dgm:presLayoutVars>
      </dgm:prSet>
      <dgm:spPr/>
    </dgm:pt>
    <dgm:pt modelId="{12EC4556-E320-49FC-8A1E-E4E5CAEF31AE}" type="pres">
      <dgm:prSet presAssocID="{C2365DA1-D1E3-48C3-AC64-630B32929FF3}" presName="parentText" presStyleLbl="node1" presStyleIdx="0" presStyleCnt="3">
        <dgm:presLayoutVars>
          <dgm:chMax val="0"/>
          <dgm:bulletEnabled val="1"/>
        </dgm:presLayoutVars>
      </dgm:prSet>
      <dgm:spPr/>
    </dgm:pt>
    <dgm:pt modelId="{C691B5DF-D4F2-476A-BB2B-EA3E26D3D036}" type="pres">
      <dgm:prSet presAssocID="{48E2AADB-8CED-4C00-84A0-CBA86F9A2BAD}" presName="spacer" presStyleCnt="0"/>
      <dgm:spPr/>
    </dgm:pt>
    <dgm:pt modelId="{FA3B90EE-57FF-41A2-8698-2ABA8A5BF2C0}" type="pres">
      <dgm:prSet presAssocID="{17CBCE5D-55C5-4132-A752-55E951D4E0CB}" presName="parentText" presStyleLbl="node1" presStyleIdx="1" presStyleCnt="3">
        <dgm:presLayoutVars>
          <dgm:chMax val="0"/>
          <dgm:bulletEnabled val="1"/>
        </dgm:presLayoutVars>
      </dgm:prSet>
      <dgm:spPr/>
    </dgm:pt>
    <dgm:pt modelId="{0AE00302-42F8-4E29-9FA2-2F7BC409A9F4}" type="pres">
      <dgm:prSet presAssocID="{B97149D0-E919-4300-A673-61FA954403D7}" presName="spacer" presStyleCnt="0"/>
      <dgm:spPr/>
    </dgm:pt>
    <dgm:pt modelId="{E80A3BBB-20AA-4371-A845-26B6F0DF076E}" type="pres">
      <dgm:prSet presAssocID="{9B0A1224-D97C-494D-8A54-3B3F0E6B027D}" presName="parentText" presStyleLbl="node1" presStyleIdx="2" presStyleCnt="3">
        <dgm:presLayoutVars>
          <dgm:chMax val="0"/>
          <dgm:bulletEnabled val="1"/>
        </dgm:presLayoutVars>
      </dgm:prSet>
      <dgm:spPr/>
    </dgm:pt>
  </dgm:ptLst>
  <dgm:cxnLst>
    <dgm:cxn modelId="{55EE6716-72E0-4705-A53A-60FE07E7B806}" type="presOf" srcId="{5DEB096D-945C-49F1-BB50-F324478CD238}" destId="{69B12190-2CA9-4EBA-9217-F0316094588F}" srcOrd="0" destOrd="0" presId="urn:microsoft.com/office/officeart/2005/8/layout/vList2"/>
    <dgm:cxn modelId="{AACEF32E-152F-40B1-89BD-CE8E79431D0F}" srcId="{5DEB096D-945C-49F1-BB50-F324478CD238}" destId="{9B0A1224-D97C-494D-8A54-3B3F0E6B027D}" srcOrd="2" destOrd="0" parTransId="{1A7AF196-5CB1-4812-8F4C-710D02426978}" sibTransId="{B381026D-324C-48AB-B832-63D81B5322DC}"/>
    <dgm:cxn modelId="{C8035962-9293-41F4-97F0-3E74CABE19CB}" type="presOf" srcId="{17CBCE5D-55C5-4132-A752-55E951D4E0CB}" destId="{FA3B90EE-57FF-41A2-8698-2ABA8A5BF2C0}" srcOrd="0" destOrd="0" presId="urn:microsoft.com/office/officeart/2005/8/layout/vList2"/>
    <dgm:cxn modelId="{0954B67C-8140-4640-821F-82FFE71F8238}" type="presOf" srcId="{C2365DA1-D1E3-48C3-AC64-630B32929FF3}" destId="{12EC4556-E320-49FC-8A1E-E4E5CAEF31AE}" srcOrd="0" destOrd="0" presId="urn:microsoft.com/office/officeart/2005/8/layout/vList2"/>
    <dgm:cxn modelId="{8B9C5F9A-F11D-473C-96B2-F3A021489258}" type="presOf" srcId="{9B0A1224-D97C-494D-8A54-3B3F0E6B027D}" destId="{E80A3BBB-20AA-4371-A845-26B6F0DF076E}" srcOrd="0" destOrd="0" presId="urn:microsoft.com/office/officeart/2005/8/layout/vList2"/>
    <dgm:cxn modelId="{48200E9D-13E6-487E-B2F2-F73304FD1028}" srcId="{5DEB096D-945C-49F1-BB50-F324478CD238}" destId="{17CBCE5D-55C5-4132-A752-55E951D4E0CB}" srcOrd="1" destOrd="0" parTransId="{F34DE263-479C-41FB-91BC-FB57F9814B57}" sibTransId="{B97149D0-E919-4300-A673-61FA954403D7}"/>
    <dgm:cxn modelId="{BEC64DA8-885F-4CE3-BD0A-C7CA927B55A3}" srcId="{5DEB096D-945C-49F1-BB50-F324478CD238}" destId="{C2365DA1-D1E3-48C3-AC64-630B32929FF3}" srcOrd="0" destOrd="0" parTransId="{87184C7E-02E7-4100-B205-B1D26C06E3E2}" sibTransId="{48E2AADB-8CED-4C00-84A0-CBA86F9A2BAD}"/>
    <dgm:cxn modelId="{CEFFCFA5-2833-4052-BB7C-5E2932BCC767}" type="presParOf" srcId="{69B12190-2CA9-4EBA-9217-F0316094588F}" destId="{12EC4556-E320-49FC-8A1E-E4E5CAEF31AE}" srcOrd="0" destOrd="0" presId="urn:microsoft.com/office/officeart/2005/8/layout/vList2"/>
    <dgm:cxn modelId="{FC799046-07CB-4649-8922-6385DD8D9782}" type="presParOf" srcId="{69B12190-2CA9-4EBA-9217-F0316094588F}" destId="{C691B5DF-D4F2-476A-BB2B-EA3E26D3D036}" srcOrd="1" destOrd="0" presId="urn:microsoft.com/office/officeart/2005/8/layout/vList2"/>
    <dgm:cxn modelId="{30E692FC-4526-45C1-B207-9BD0DBACB509}" type="presParOf" srcId="{69B12190-2CA9-4EBA-9217-F0316094588F}" destId="{FA3B90EE-57FF-41A2-8698-2ABA8A5BF2C0}" srcOrd="2" destOrd="0" presId="urn:microsoft.com/office/officeart/2005/8/layout/vList2"/>
    <dgm:cxn modelId="{1F136B43-425F-47B4-9495-3E1A1CF68CB5}" type="presParOf" srcId="{69B12190-2CA9-4EBA-9217-F0316094588F}" destId="{0AE00302-42F8-4E29-9FA2-2F7BC409A9F4}" srcOrd="3" destOrd="0" presId="urn:microsoft.com/office/officeart/2005/8/layout/vList2"/>
    <dgm:cxn modelId="{1C2A88B5-DDC5-4E7B-A412-19B3A620EA3E}" type="presParOf" srcId="{69B12190-2CA9-4EBA-9217-F0316094588F}" destId="{E80A3BBB-20AA-4371-A845-26B6F0DF076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A12BA97-F73B-46D3-A68D-2B013FCC8312}"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15A0E6F4-F2E4-4A51-8DED-75B48E41F25B}">
      <dgm:prSet/>
      <dgm:spPr/>
      <dgm:t>
        <a:bodyPr/>
        <a:lstStyle/>
        <a:p>
          <a:pPr algn="ctr"/>
          <a:r>
            <a:rPr lang="pt-BR" dirty="0"/>
            <a:t>Jupyter</a:t>
          </a:r>
          <a:endParaRPr lang="en-US" dirty="0"/>
        </a:p>
      </dgm:t>
    </dgm:pt>
    <dgm:pt modelId="{9153D48D-377D-4BB3-B960-E8FF397E9E47}" type="parTrans" cxnId="{D9F05E86-C410-42D3-ADFB-6BE55751F250}">
      <dgm:prSet/>
      <dgm:spPr/>
      <dgm:t>
        <a:bodyPr/>
        <a:lstStyle/>
        <a:p>
          <a:endParaRPr lang="en-US"/>
        </a:p>
      </dgm:t>
    </dgm:pt>
    <dgm:pt modelId="{891D32D6-B782-48A3-B062-848A27F778DC}" type="sibTrans" cxnId="{D9F05E86-C410-42D3-ADFB-6BE55751F250}">
      <dgm:prSet/>
      <dgm:spPr/>
      <dgm:t>
        <a:bodyPr/>
        <a:lstStyle/>
        <a:p>
          <a:endParaRPr lang="en-US"/>
        </a:p>
      </dgm:t>
    </dgm:pt>
    <dgm:pt modelId="{E3C7CE63-6A0F-4966-95D5-B2A9B64AA2E4}">
      <dgm:prSet/>
      <dgm:spPr/>
      <dgm:t>
        <a:bodyPr/>
        <a:lstStyle/>
        <a:p>
          <a:pPr algn="ctr"/>
          <a:r>
            <a:rPr lang="pt-BR"/>
            <a:t>Git</a:t>
          </a:r>
          <a:endParaRPr lang="en-US"/>
        </a:p>
      </dgm:t>
    </dgm:pt>
    <dgm:pt modelId="{1E027BF0-80BC-4B36-8C34-FE7B959ABDD3}" type="parTrans" cxnId="{A68A0638-AD03-4D9F-8CEA-618BAC182A8F}">
      <dgm:prSet/>
      <dgm:spPr/>
      <dgm:t>
        <a:bodyPr/>
        <a:lstStyle/>
        <a:p>
          <a:endParaRPr lang="en-US"/>
        </a:p>
      </dgm:t>
    </dgm:pt>
    <dgm:pt modelId="{D869ED0B-0F77-451E-8EF4-49357C9950B5}" type="sibTrans" cxnId="{A68A0638-AD03-4D9F-8CEA-618BAC182A8F}">
      <dgm:prSet/>
      <dgm:spPr/>
      <dgm:t>
        <a:bodyPr/>
        <a:lstStyle/>
        <a:p>
          <a:endParaRPr lang="en-US"/>
        </a:p>
      </dgm:t>
    </dgm:pt>
    <dgm:pt modelId="{8FED322F-D73A-4637-B445-1701DD179845}">
      <dgm:prSet/>
      <dgm:spPr/>
      <dgm:t>
        <a:bodyPr/>
        <a:lstStyle/>
        <a:p>
          <a:pPr algn="ctr"/>
          <a:r>
            <a:rPr lang="pt-BR"/>
            <a:t>Matplotlib</a:t>
          </a:r>
          <a:endParaRPr lang="en-US"/>
        </a:p>
      </dgm:t>
    </dgm:pt>
    <dgm:pt modelId="{9F75327E-496F-4EDB-A60E-C2F31D2920BC}" type="parTrans" cxnId="{1894A645-9B39-41E2-941E-DF73A79ECE89}">
      <dgm:prSet/>
      <dgm:spPr/>
      <dgm:t>
        <a:bodyPr/>
        <a:lstStyle/>
        <a:p>
          <a:endParaRPr lang="en-US"/>
        </a:p>
      </dgm:t>
    </dgm:pt>
    <dgm:pt modelId="{7D4A5563-22B1-4F11-993A-FCB2A5A83A28}" type="sibTrans" cxnId="{1894A645-9B39-41E2-941E-DF73A79ECE89}">
      <dgm:prSet/>
      <dgm:spPr/>
      <dgm:t>
        <a:bodyPr/>
        <a:lstStyle/>
        <a:p>
          <a:endParaRPr lang="en-US"/>
        </a:p>
      </dgm:t>
    </dgm:pt>
    <dgm:pt modelId="{97217AF6-E2C3-4F5A-9B25-116E54FFE3CE}">
      <dgm:prSet/>
      <dgm:spPr/>
      <dgm:t>
        <a:bodyPr/>
        <a:lstStyle/>
        <a:p>
          <a:pPr algn="ctr"/>
          <a:r>
            <a:rPr lang="pt-BR"/>
            <a:t>Seaborn </a:t>
          </a:r>
          <a:endParaRPr lang="en-US"/>
        </a:p>
      </dgm:t>
    </dgm:pt>
    <dgm:pt modelId="{6B8B1A76-5D12-4ED2-A84E-3FA274017B3A}" type="parTrans" cxnId="{8443EB0C-DA77-44F1-86D5-12FD8EF85F23}">
      <dgm:prSet/>
      <dgm:spPr/>
      <dgm:t>
        <a:bodyPr/>
        <a:lstStyle/>
        <a:p>
          <a:endParaRPr lang="en-US"/>
        </a:p>
      </dgm:t>
    </dgm:pt>
    <dgm:pt modelId="{32FDAF5B-3C78-4E14-9BC2-770BDB08B464}" type="sibTrans" cxnId="{8443EB0C-DA77-44F1-86D5-12FD8EF85F23}">
      <dgm:prSet/>
      <dgm:spPr/>
      <dgm:t>
        <a:bodyPr/>
        <a:lstStyle/>
        <a:p>
          <a:endParaRPr lang="en-US"/>
        </a:p>
      </dgm:t>
    </dgm:pt>
    <dgm:pt modelId="{19CF3A97-624F-4FB5-8579-D9432C76A366}">
      <dgm:prSet/>
      <dgm:spPr/>
      <dgm:t>
        <a:bodyPr/>
        <a:lstStyle/>
        <a:p>
          <a:pPr algn="ctr"/>
          <a:r>
            <a:rPr lang="pt-BR"/>
            <a:t>SQLite</a:t>
          </a:r>
          <a:endParaRPr lang="en-US"/>
        </a:p>
      </dgm:t>
    </dgm:pt>
    <dgm:pt modelId="{329DA2B0-87ED-4F21-9743-591316298BD7}" type="parTrans" cxnId="{AD039C6C-D092-4F66-A391-CDF4F93352D7}">
      <dgm:prSet/>
      <dgm:spPr/>
      <dgm:t>
        <a:bodyPr/>
        <a:lstStyle/>
        <a:p>
          <a:endParaRPr lang="en-US"/>
        </a:p>
      </dgm:t>
    </dgm:pt>
    <dgm:pt modelId="{FAE12FEC-EDC4-456E-98EF-94C023488192}" type="sibTrans" cxnId="{AD039C6C-D092-4F66-A391-CDF4F93352D7}">
      <dgm:prSet/>
      <dgm:spPr/>
      <dgm:t>
        <a:bodyPr/>
        <a:lstStyle/>
        <a:p>
          <a:endParaRPr lang="en-US"/>
        </a:p>
      </dgm:t>
    </dgm:pt>
    <dgm:pt modelId="{4FC4C383-4977-4234-B8CD-07815A5BE3B4}">
      <dgm:prSet/>
      <dgm:spPr/>
      <dgm:t>
        <a:bodyPr/>
        <a:lstStyle/>
        <a:p>
          <a:pPr algn="ctr"/>
          <a:r>
            <a:rPr lang="pt-BR"/>
            <a:t>SQL3</a:t>
          </a:r>
          <a:endParaRPr lang="en-US"/>
        </a:p>
      </dgm:t>
    </dgm:pt>
    <dgm:pt modelId="{30B9D1AF-3960-48F5-8692-95E0E0C020EE}" type="parTrans" cxnId="{6DBDC92B-613E-4E63-B28F-6D003486FEE8}">
      <dgm:prSet/>
      <dgm:spPr/>
      <dgm:t>
        <a:bodyPr/>
        <a:lstStyle/>
        <a:p>
          <a:endParaRPr lang="en-US"/>
        </a:p>
      </dgm:t>
    </dgm:pt>
    <dgm:pt modelId="{05F95482-3677-4050-A745-E40A32764569}" type="sibTrans" cxnId="{6DBDC92B-613E-4E63-B28F-6D003486FEE8}">
      <dgm:prSet/>
      <dgm:spPr/>
      <dgm:t>
        <a:bodyPr/>
        <a:lstStyle/>
        <a:p>
          <a:endParaRPr lang="en-US"/>
        </a:p>
      </dgm:t>
    </dgm:pt>
    <dgm:pt modelId="{024B6731-062C-4EE1-852C-3D2A30CE5EE7}" type="pres">
      <dgm:prSet presAssocID="{6A12BA97-F73B-46D3-A68D-2B013FCC8312}" presName="linear" presStyleCnt="0">
        <dgm:presLayoutVars>
          <dgm:animLvl val="lvl"/>
          <dgm:resizeHandles val="exact"/>
        </dgm:presLayoutVars>
      </dgm:prSet>
      <dgm:spPr/>
    </dgm:pt>
    <dgm:pt modelId="{EB783CB5-7C48-40E8-B925-3E912AAC8BAA}" type="pres">
      <dgm:prSet presAssocID="{15A0E6F4-F2E4-4A51-8DED-75B48E41F25B}" presName="parentText" presStyleLbl="node1" presStyleIdx="0" presStyleCnt="6">
        <dgm:presLayoutVars>
          <dgm:chMax val="0"/>
          <dgm:bulletEnabled val="1"/>
        </dgm:presLayoutVars>
      </dgm:prSet>
      <dgm:spPr/>
    </dgm:pt>
    <dgm:pt modelId="{45E7D0D6-4A0C-40A8-BE01-B28F478A95EA}" type="pres">
      <dgm:prSet presAssocID="{891D32D6-B782-48A3-B062-848A27F778DC}" presName="spacer" presStyleCnt="0"/>
      <dgm:spPr/>
    </dgm:pt>
    <dgm:pt modelId="{394B8017-8EF1-4AE9-A2EC-A6AD0377BA43}" type="pres">
      <dgm:prSet presAssocID="{E3C7CE63-6A0F-4966-95D5-B2A9B64AA2E4}" presName="parentText" presStyleLbl="node1" presStyleIdx="1" presStyleCnt="6">
        <dgm:presLayoutVars>
          <dgm:chMax val="0"/>
          <dgm:bulletEnabled val="1"/>
        </dgm:presLayoutVars>
      </dgm:prSet>
      <dgm:spPr/>
    </dgm:pt>
    <dgm:pt modelId="{0BD5BB61-556A-4942-B20A-FB84C8B60BE1}" type="pres">
      <dgm:prSet presAssocID="{D869ED0B-0F77-451E-8EF4-49357C9950B5}" presName="spacer" presStyleCnt="0"/>
      <dgm:spPr/>
    </dgm:pt>
    <dgm:pt modelId="{BC86349B-F100-480D-AC7D-C570AE3AF47E}" type="pres">
      <dgm:prSet presAssocID="{8FED322F-D73A-4637-B445-1701DD179845}" presName="parentText" presStyleLbl="node1" presStyleIdx="2" presStyleCnt="6">
        <dgm:presLayoutVars>
          <dgm:chMax val="0"/>
          <dgm:bulletEnabled val="1"/>
        </dgm:presLayoutVars>
      </dgm:prSet>
      <dgm:spPr/>
    </dgm:pt>
    <dgm:pt modelId="{D199D990-6C74-4071-BBFE-EC727A34FA7D}" type="pres">
      <dgm:prSet presAssocID="{7D4A5563-22B1-4F11-993A-FCB2A5A83A28}" presName="spacer" presStyleCnt="0"/>
      <dgm:spPr/>
    </dgm:pt>
    <dgm:pt modelId="{DDFB3350-4EE4-47C5-8847-838ABB92341C}" type="pres">
      <dgm:prSet presAssocID="{97217AF6-E2C3-4F5A-9B25-116E54FFE3CE}" presName="parentText" presStyleLbl="node1" presStyleIdx="3" presStyleCnt="6">
        <dgm:presLayoutVars>
          <dgm:chMax val="0"/>
          <dgm:bulletEnabled val="1"/>
        </dgm:presLayoutVars>
      </dgm:prSet>
      <dgm:spPr/>
    </dgm:pt>
    <dgm:pt modelId="{CBF26B81-A26E-463D-8EE4-6A8D367C7932}" type="pres">
      <dgm:prSet presAssocID="{32FDAF5B-3C78-4E14-9BC2-770BDB08B464}" presName="spacer" presStyleCnt="0"/>
      <dgm:spPr/>
    </dgm:pt>
    <dgm:pt modelId="{A4CF0EAD-C9EA-4BB6-8D6C-A61B35032A84}" type="pres">
      <dgm:prSet presAssocID="{19CF3A97-624F-4FB5-8579-D9432C76A366}" presName="parentText" presStyleLbl="node1" presStyleIdx="4" presStyleCnt="6">
        <dgm:presLayoutVars>
          <dgm:chMax val="0"/>
          <dgm:bulletEnabled val="1"/>
        </dgm:presLayoutVars>
      </dgm:prSet>
      <dgm:spPr/>
    </dgm:pt>
    <dgm:pt modelId="{5617259B-6CFC-4988-95B9-C84A981FBB42}" type="pres">
      <dgm:prSet presAssocID="{FAE12FEC-EDC4-456E-98EF-94C023488192}" presName="spacer" presStyleCnt="0"/>
      <dgm:spPr/>
    </dgm:pt>
    <dgm:pt modelId="{7A71E7D6-D645-42AE-9F0F-F178D1C8BCDA}" type="pres">
      <dgm:prSet presAssocID="{4FC4C383-4977-4234-B8CD-07815A5BE3B4}" presName="parentText" presStyleLbl="node1" presStyleIdx="5" presStyleCnt="6">
        <dgm:presLayoutVars>
          <dgm:chMax val="0"/>
          <dgm:bulletEnabled val="1"/>
        </dgm:presLayoutVars>
      </dgm:prSet>
      <dgm:spPr/>
    </dgm:pt>
  </dgm:ptLst>
  <dgm:cxnLst>
    <dgm:cxn modelId="{8443EB0C-DA77-44F1-86D5-12FD8EF85F23}" srcId="{6A12BA97-F73B-46D3-A68D-2B013FCC8312}" destId="{97217AF6-E2C3-4F5A-9B25-116E54FFE3CE}" srcOrd="3" destOrd="0" parTransId="{6B8B1A76-5D12-4ED2-A84E-3FA274017B3A}" sibTransId="{32FDAF5B-3C78-4E14-9BC2-770BDB08B464}"/>
    <dgm:cxn modelId="{2444EE0E-1195-4D47-8590-65D23FC5BB5B}" type="presOf" srcId="{97217AF6-E2C3-4F5A-9B25-116E54FFE3CE}" destId="{DDFB3350-4EE4-47C5-8847-838ABB92341C}" srcOrd="0" destOrd="0" presId="urn:microsoft.com/office/officeart/2005/8/layout/vList2"/>
    <dgm:cxn modelId="{F453C420-7294-4EA8-92D9-637C17BA6ACE}" type="presOf" srcId="{E3C7CE63-6A0F-4966-95D5-B2A9B64AA2E4}" destId="{394B8017-8EF1-4AE9-A2EC-A6AD0377BA43}" srcOrd="0" destOrd="0" presId="urn:microsoft.com/office/officeart/2005/8/layout/vList2"/>
    <dgm:cxn modelId="{6DBDC92B-613E-4E63-B28F-6D003486FEE8}" srcId="{6A12BA97-F73B-46D3-A68D-2B013FCC8312}" destId="{4FC4C383-4977-4234-B8CD-07815A5BE3B4}" srcOrd="5" destOrd="0" parTransId="{30B9D1AF-3960-48F5-8692-95E0E0C020EE}" sibTransId="{05F95482-3677-4050-A745-E40A32764569}"/>
    <dgm:cxn modelId="{A68A0638-AD03-4D9F-8CEA-618BAC182A8F}" srcId="{6A12BA97-F73B-46D3-A68D-2B013FCC8312}" destId="{E3C7CE63-6A0F-4966-95D5-B2A9B64AA2E4}" srcOrd="1" destOrd="0" parTransId="{1E027BF0-80BC-4B36-8C34-FE7B959ABDD3}" sibTransId="{D869ED0B-0F77-451E-8EF4-49357C9950B5}"/>
    <dgm:cxn modelId="{1894A645-9B39-41E2-941E-DF73A79ECE89}" srcId="{6A12BA97-F73B-46D3-A68D-2B013FCC8312}" destId="{8FED322F-D73A-4637-B445-1701DD179845}" srcOrd="2" destOrd="0" parTransId="{9F75327E-496F-4EDB-A60E-C2F31D2920BC}" sibTransId="{7D4A5563-22B1-4F11-993A-FCB2A5A83A28}"/>
    <dgm:cxn modelId="{AD039C6C-D092-4F66-A391-CDF4F93352D7}" srcId="{6A12BA97-F73B-46D3-A68D-2B013FCC8312}" destId="{19CF3A97-624F-4FB5-8579-D9432C76A366}" srcOrd="4" destOrd="0" parTransId="{329DA2B0-87ED-4F21-9743-591316298BD7}" sibTransId="{FAE12FEC-EDC4-456E-98EF-94C023488192}"/>
    <dgm:cxn modelId="{340D1D71-B2B4-489B-9D4B-563B3EF4644D}" type="presOf" srcId="{6A12BA97-F73B-46D3-A68D-2B013FCC8312}" destId="{024B6731-062C-4EE1-852C-3D2A30CE5EE7}" srcOrd="0" destOrd="0" presId="urn:microsoft.com/office/officeart/2005/8/layout/vList2"/>
    <dgm:cxn modelId="{29C88771-FA3C-4608-B409-CAA05B4EDA24}" type="presOf" srcId="{8FED322F-D73A-4637-B445-1701DD179845}" destId="{BC86349B-F100-480D-AC7D-C570AE3AF47E}" srcOrd="0" destOrd="0" presId="urn:microsoft.com/office/officeart/2005/8/layout/vList2"/>
    <dgm:cxn modelId="{6133F37D-AE68-4231-8C54-79AE9782404F}" type="presOf" srcId="{4FC4C383-4977-4234-B8CD-07815A5BE3B4}" destId="{7A71E7D6-D645-42AE-9F0F-F178D1C8BCDA}" srcOrd="0" destOrd="0" presId="urn:microsoft.com/office/officeart/2005/8/layout/vList2"/>
    <dgm:cxn modelId="{D9F05E86-C410-42D3-ADFB-6BE55751F250}" srcId="{6A12BA97-F73B-46D3-A68D-2B013FCC8312}" destId="{15A0E6F4-F2E4-4A51-8DED-75B48E41F25B}" srcOrd="0" destOrd="0" parTransId="{9153D48D-377D-4BB3-B960-E8FF397E9E47}" sibTransId="{891D32D6-B782-48A3-B062-848A27F778DC}"/>
    <dgm:cxn modelId="{FB9CEADD-8CD8-4583-931A-6D1FB7BF9B49}" type="presOf" srcId="{19CF3A97-624F-4FB5-8579-D9432C76A366}" destId="{A4CF0EAD-C9EA-4BB6-8D6C-A61B35032A84}" srcOrd="0" destOrd="0" presId="urn:microsoft.com/office/officeart/2005/8/layout/vList2"/>
    <dgm:cxn modelId="{595061FC-59F7-460A-BBFC-2625644AE351}" type="presOf" srcId="{15A0E6F4-F2E4-4A51-8DED-75B48E41F25B}" destId="{EB783CB5-7C48-40E8-B925-3E912AAC8BAA}" srcOrd="0" destOrd="0" presId="urn:microsoft.com/office/officeart/2005/8/layout/vList2"/>
    <dgm:cxn modelId="{BF507DBB-253E-438E-917E-3ED7FC2975AB}" type="presParOf" srcId="{024B6731-062C-4EE1-852C-3D2A30CE5EE7}" destId="{EB783CB5-7C48-40E8-B925-3E912AAC8BAA}" srcOrd="0" destOrd="0" presId="urn:microsoft.com/office/officeart/2005/8/layout/vList2"/>
    <dgm:cxn modelId="{E5B1C8EE-2781-4D27-A5C2-714EF5C25CF0}" type="presParOf" srcId="{024B6731-062C-4EE1-852C-3D2A30CE5EE7}" destId="{45E7D0D6-4A0C-40A8-BE01-B28F478A95EA}" srcOrd="1" destOrd="0" presId="urn:microsoft.com/office/officeart/2005/8/layout/vList2"/>
    <dgm:cxn modelId="{D1A4874C-2C8A-448E-96C6-D2B892B8510E}" type="presParOf" srcId="{024B6731-062C-4EE1-852C-3D2A30CE5EE7}" destId="{394B8017-8EF1-4AE9-A2EC-A6AD0377BA43}" srcOrd="2" destOrd="0" presId="urn:microsoft.com/office/officeart/2005/8/layout/vList2"/>
    <dgm:cxn modelId="{873762AC-9FE5-4930-B9E6-590EB2462A94}" type="presParOf" srcId="{024B6731-062C-4EE1-852C-3D2A30CE5EE7}" destId="{0BD5BB61-556A-4942-B20A-FB84C8B60BE1}" srcOrd="3" destOrd="0" presId="urn:microsoft.com/office/officeart/2005/8/layout/vList2"/>
    <dgm:cxn modelId="{A87318CA-3CF4-4583-9FA8-F5836A9F02DC}" type="presParOf" srcId="{024B6731-062C-4EE1-852C-3D2A30CE5EE7}" destId="{BC86349B-F100-480D-AC7D-C570AE3AF47E}" srcOrd="4" destOrd="0" presId="urn:microsoft.com/office/officeart/2005/8/layout/vList2"/>
    <dgm:cxn modelId="{71353646-CB50-437C-B3B0-1B0BC162A46D}" type="presParOf" srcId="{024B6731-062C-4EE1-852C-3D2A30CE5EE7}" destId="{D199D990-6C74-4071-BBFE-EC727A34FA7D}" srcOrd="5" destOrd="0" presId="urn:microsoft.com/office/officeart/2005/8/layout/vList2"/>
    <dgm:cxn modelId="{4CEB4237-39F8-4189-896C-A0EBA7D3A321}" type="presParOf" srcId="{024B6731-062C-4EE1-852C-3D2A30CE5EE7}" destId="{DDFB3350-4EE4-47C5-8847-838ABB92341C}" srcOrd="6" destOrd="0" presId="urn:microsoft.com/office/officeart/2005/8/layout/vList2"/>
    <dgm:cxn modelId="{A337182F-3516-49E3-89FE-73AC704B6B16}" type="presParOf" srcId="{024B6731-062C-4EE1-852C-3D2A30CE5EE7}" destId="{CBF26B81-A26E-463D-8EE4-6A8D367C7932}" srcOrd="7" destOrd="0" presId="urn:microsoft.com/office/officeart/2005/8/layout/vList2"/>
    <dgm:cxn modelId="{9856DFBD-2074-4806-A861-0E28ADDEB733}" type="presParOf" srcId="{024B6731-062C-4EE1-852C-3D2A30CE5EE7}" destId="{A4CF0EAD-C9EA-4BB6-8D6C-A61B35032A84}" srcOrd="8" destOrd="0" presId="urn:microsoft.com/office/officeart/2005/8/layout/vList2"/>
    <dgm:cxn modelId="{C3957223-618F-4D3A-96E0-68D3B96DAC64}" type="presParOf" srcId="{024B6731-062C-4EE1-852C-3D2A30CE5EE7}" destId="{5617259B-6CFC-4988-95B9-C84A981FBB42}" srcOrd="9" destOrd="0" presId="urn:microsoft.com/office/officeart/2005/8/layout/vList2"/>
    <dgm:cxn modelId="{797D20A3-019E-488E-A716-5764266EB627}" type="presParOf" srcId="{024B6731-062C-4EE1-852C-3D2A30CE5EE7}" destId="{7A71E7D6-D645-42AE-9F0F-F178D1C8BCD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098D-A444-49C3-AB01-3B3056C05312}">
      <dsp:nvSpPr>
        <dsp:cNvPr id="0" name=""/>
        <dsp:cNvSpPr/>
      </dsp:nvSpPr>
      <dsp:spPr>
        <a:xfrm>
          <a:off x="0" y="2277"/>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1DCB3-8A4A-41B6-BF51-8A129F36714D}">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13D11-ED44-4A2B-8585-1FDF541215ED}">
      <dsp:nvSpPr>
        <dsp:cNvPr id="0" name=""/>
        <dsp:cNvSpPr/>
      </dsp:nvSpPr>
      <dsp:spPr>
        <a:xfrm>
          <a:off x="1332954" y="2277"/>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US" sz="2200" kern="1200" dirty="0"/>
            <a:t>Collecting the data into a DB</a:t>
          </a:r>
        </a:p>
      </dsp:txBody>
      <dsp:txXfrm>
        <a:off x="1332954" y="2277"/>
        <a:ext cx="4305845" cy="1154072"/>
      </dsp:txXfrm>
    </dsp:sp>
    <dsp:sp modelId="{DEF2FE11-DDBB-490A-816B-DF379975AABA}">
      <dsp:nvSpPr>
        <dsp:cNvPr id="0" name=""/>
        <dsp:cNvSpPr/>
      </dsp:nvSpPr>
      <dsp:spPr>
        <a:xfrm>
          <a:off x="0" y="1444868"/>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E5633-44C9-467F-B027-B721F50798B9}">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4D9844-F806-4BA2-AD0B-963FE9331257}">
      <dsp:nvSpPr>
        <dsp:cNvPr id="0" name=""/>
        <dsp:cNvSpPr/>
      </dsp:nvSpPr>
      <dsp:spPr>
        <a:xfrm>
          <a:off x="1332954" y="1444868"/>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US" sz="2200" kern="1200"/>
            <a:t>Cleaning the data</a:t>
          </a:r>
        </a:p>
      </dsp:txBody>
      <dsp:txXfrm>
        <a:off x="1332954" y="1444868"/>
        <a:ext cx="4305845" cy="1154072"/>
      </dsp:txXfrm>
    </dsp:sp>
    <dsp:sp modelId="{D9A07717-2AFE-462A-965E-0B0A2952520F}">
      <dsp:nvSpPr>
        <dsp:cNvPr id="0" name=""/>
        <dsp:cNvSpPr/>
      </dsp:nvSpPr>
      <dsp:spPr>
        <a:xfrm>
          <a:off x="0" y="2887459"/>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C4BCD-70F8-4B9B-871B-9B0F84AED872}">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1B491-41BD-4365-A35E-9C2656B2DE1F}">
      <dsp:nvSpPr>
        <dsp:cNvPr id="0" name=""/>
        <dsp:cNvSpPr/>
      </dsp:nvSpPr>
      <dsp:spPr>
        <a:xfrm>
          <a:off x="1332954" y="2887459"/>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Doing the Exploratory Data Analysis</a:t>
          </a:r>
          <a:endParaRPr lang="en-US" sz="2200" kern="1200"/>
        </a:p>
      </dsp:txBody>
      <dsp:txXfrm>
        <a:off x="1332954" y="2887459"/>
        <a:ext cx="4305845" cy="1154072"/>
      </dsp:txXfrm>
    </dsp:sp>
    <dsp:sp modelId="{FFC6C1BD-E2D3-4ECF-B2D3-3E443B16F8D4}">
      <dsp:nvSpPr>
        <dsp:cNvPr id="0" name=""/>
        <dsp:cNvSpPr/>
      </dsp:nvSpPr>
      <dsp:spPr>
        <a:xfrm>
          <a:off x="0" y="4330050"/>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2F852-DF07-40FE-8BC5-C25A68C723BE}">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E5275-42DF-4C1A-B5D8-0E24D2BD8490}">
      <dsp:nvSpPr>
        <dsp:cNvPr id="0" name=""/>
        <dsp:cNvSpPr/>
      </dsp:nvSpPr>
      <dsp:spPr>
        <a:xfrm>
          <a:off x="1332954" y="4330050"/>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dirty="0"/>
            <a:t>Giving recommendations to the business</a:t>
          </a:r>
          <a:endParaRPr lang="en-US" sz="2200" kern="1200" dirty="0"/>
        </a:p>
      </dsp:txBody>
      <dsp:txXfrm>
        <a:off x="1332954" y="4330050"/>
        <a:ext cx="4305845" cy="1154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4556-E320-49FC-8A1E-E4E5CAEF31AE}">
      <dsp:nvSpPr>
        <dsp:cNvPr id="0" name=""/>
        <dsp:cNvSpPr/>
      </dsp:nvSpPr>
      <dsp:spPr>
        <a:xfrm>
          <a:off x="0" y="616500"/>
          <a:ext cx="5638800" cy="13525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solidFill>
                <a:schemeClr val="tx1"/>
              </a:solidFill>
            </a:rPr>
            <a:t>Entries and exits numbers are cumulative.</a:t>
          </a:r>
        </a:p>
      </dsp:txBody>
      <dsp:txXfrm>
        <a:off x="66025" y="682525"/>
        <a:ext cx="5506750" cy="1220470"/>
      </dsp:txXfrm>
    </dsp:sp>
    <dsp:sp modelId="{FA3B90EE-57FF-41A2-8698-2ABA8A5BF2C0}">
      <dsp:nvSpPr>
        <dsp:cNvPr id="0" name=""/>
        <dsp:cNvSpPr/>
      </dsp:nvSpPr>
      <dsp:spPr>
        <a:xfrm>
          <a:off x="0" y="2066940"/>
          <a:ext cx="5638800" cy="13525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Counters work in reveres or reset</a:t>
          </a:r>
        </a:p>
      </dsp:txBody>
      <dsp:txXfrm>
        <a:off x="66025" y="2132965"/>
        <a:ext cx="5506750" cy="1220470"/>
      </dsp:txXfrm>
    </dsp:sp>
    <dsp:sp modelId="{E80A3BBB-20AA-4371-A845-26B6F0DF076E}">
      <dsp:nvSpPr>
        <dsp:cNvPr id="0" name=""/>
        <dsp:cNvSpPr/>
      </dsp:nvSpPr>
      <dsp:spPr>
        <a:xfrm>
          <a:off x="0" y="3517380"/>
          <a:ext cx="5638800" cy="13525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Finding the traffic in the stations</a:t>
          </a:r>
        </a:p>
      </dsp:txBody>
      <dsp:txXfrm>
        <a:off x="66025" y="3583405"/>
        <a:ext cx="5506750" cy="1220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83CB5-7C48-40E8-B925-3E912AAC8BAA}">
      <dsp:nvSpPr>
        <dsp:cNvPr id="0" name=""/>
        <dsp:cNvSpPr/>
      </dsp:nvSpPr>
      <dsp:spPr>
        <a:xfrm>
          <a:off x="0" y="51929"/>
          <a:ext cx="5638800" cy="8154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Jupyter</a:t>
          </a:r>
          <a:endParaRPr lang="en-US" sz="3400" kern="1200" dirty="0"/>
        </a:p>
      </dsp:txBody>
      <dsp:txXfrm>
        <a:off x="39809" y="91738"/>
        <a:ext cx="5559182" cy="735872"/>
      </dsp:txXfrm>
    </dsp:sp>
    <dsp:sp modelId="{394B8017-8EF1-4AE9-A2EC-A6AD0377BA43}">
      <dsp:nvSpPr>
        <dsp:cNvPr id="0" name=""/>
        <dsp:cNvSpPr/>
      </dsp:nvSpPr>
      <dsp:spPr>
        <a:xfrm>
          <a:off x="0" y="965340"/>
          <a:ext cx="5638800" cy="8154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Git</a:t>
          </a:r>
          <a:endParaRPr lang="en-US" sz="3400" kern="1200"/>
        </a:p>
      </dsp:txBody>
      <dsp:txXfrm>
        <a:off x="39809" y="1005149"/>
        <a:ext cx="5559182" cy="735872"/>
      </dsp:txXfrm>
    </dsp:sp>
    <dsp:sp modelId="{BC86349B-F100-480D-AC7D-C570AE3AF47E}">
      <dsp:nvSpPr>
        <dsp:cNvPr id="0" name=""/>
        <dsp:cNvSpPr/>
      </dsp:nvSpPr>
      <dsp:spPr>
        <a:xfrm>
          <a:off x="0" y="1878750"/>
          <a:ext cx="5638800" cy="8154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Matplotlib</a:t>
          </a:r>
          <a:endParaRPr lang="en-US" sz="3400" kern="1200"/>
        </a:p>
      </dsp:txBody>
      <dsp:txXfrm>
        <a:off x="39809" y="1918559"/>
        <a:ext cx="5559182" cy="735872"/>
      </dsp:txXfrm>
    </dsp:sp>
    <dsp:sp modelId="{DDFB3350-4EE4-47C5-8847-838ABB92341C}">
      <dsp:nvSpPr>
        <dsp:cNvPr id="0" name=""/>
        <dsp:cNvSpPr/>
      </dsp:nvSpPr>
      <dsp:spPr>
        <a:xfrm>
          <a:off x="0" y="2792160"/>
          <a:ext cx="5638800" cy="8154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Seaborn </a:t>
          </a:r>
          <a:endParaRPr lang="en-US" sz="3400" kern="1200"/>
        </a:p>
      </dsp:txBody>
      <dsp:txXfrm>
        <a:off x="39809" y="2831969"/>
        <a:ext cx="5559182" cy="735872"/>
      </dsp:txXfrm>
    </dsp:sp>
    <dsp:sp modelId="{A4CF0EAD-C9EA-4BB6-8D6C-A61B35032A84}">
      <dsp:nvSpPr>
        <dsp:cNvPr id="0" name=""/>
        <dsp:cNvSpPr/>
      </dsp:nvSpPr>
      <dsp:spPr>
        <a:xfrm>
          <a:off x="0" y="3705570"/>
          <a:ext cx="5638800" cy="8154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SQLite</a:t>
          </a:r>
          <a:endParaRPr lang="en-US" sz="3400" kern="1200"/>
        </a:p>
      </dsp:txBody>
      <dsp:txXfrm>
        <a:off x="39809" y="3745379"/>
        <a:ext cx="5559182" cy="735872"/>
      </dsp:txXfrm>
    </dsp:sp>
    <dsp:sp modelId="{7A71E7D6-D645-42AE-9F0F-F178D1C8BCDA}">
      <dsp:nvSpPr>
        <dsp:cNvPr id="0" name=""/>
        <dsp:cNvSpPr/>
      </dsp:nvSpPr>
      <dsp:spPr>
        <a:xfrm>
          <a:off x="0" y="4618980"/>
          <a:ext cx="5638800" cy="8154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SQL3</a:t>
          </a:r>
          <a:endParaRPr lang="en-US" sz="3400" kern="1200"/>
        </a:p>
      </dsp:txBody>
      <dsp:txXfrm>
        <a:off x="39809" y="4658789"/>
        <a:ext cx="5559182" cy="7358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10/10/2021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10/10/2021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borough hall station Brooklyn region</a:t>
            </a:r>
          </a:p>
          <a:p>
            <a:pPr marL="171450" indent="-171450">
              <a:buFontTx/>
              <a:buChar char="-"/>
            </a:pPr>
            <a:r>
              <a:rPr lang="en-GB" b="0" i="0" dirty="0">
                <a:solidFill>
                  <a:srgbClr val="202124"/>
                </a:solidFill>
                <a:effectLst/>
                <a:latin typeface="arial" panose="020B0604020202020204" pitchFamily="34" charset="0"/>
              </a:rPr>
              <a:t>72nd Street is an </a:t>
            </a:r>
            <a:r>
              <a:rPr lang="en-GB" b="1" i="0" dirty="0">
                <a:solidFill>
                  <a:srgbClr val="202124"/>
                </a:solidFill>
                <a:effectLst/>
                <a:latin typeface="arial" panose="020B0604020202020204" pitchFamily="34" charset="0"/>
              </a:rPr>
              <a:t>express station on the IRT Broadway–Seventh Avenue Line of the New York City Subway</a:t>
            </a:r>
            <a:r>
              <a:rPr lang="en-GB" b="0" i="0" dirty="0">
                <a:solidFill>
                  <a:srgbClr val="202124"/>
                </a:solidFill>
                <a:effectLst/>
                <a:latin typeface="arial" panose="020B0604020202020204" pitchFamily="34" charset="0"/>
              </a:rPr>
              <a:t>, located at the intersection of Broadway, 72nd Street and Amsterdam Avenue (including Verdi Square and Sherman Square) on the Upper West Side of Manhattan. It is served by the 1, 2, and 3 trains at all times.</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10</a:t>
            </a:fld>
            <a:endParaRPr lang="en-GB"/>
          </a:p>
        </p:txBody>
      </p:sp>
    </p:spTree>
    <p:extLst>
      <p:ext uri="{BB962C8B-B14F-4D97-AF65-F5344CB8AC3E}">
        <p14:creationId xmlns:p14="http://schemas.microsoft.com/office/powerpoint/2010/main" val="25173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10/10/2021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10/10/2021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10/10/2021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10/10/2021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10/10/2021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10/10/2021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10/10/2021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10/10/2021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GB" dirty="0"/>
              <a:t>Exploratory Data Analysis</a:t>
            </a:r>
            <a:br>
              <a:rPr lang="en-GB" dirty="0"/>
            </a:br>
            <a:r>
              <a:rPr lang="en-GB" dirty="0"/>
              <a:t>of the MTA Turnstile Project</a:t>
            </a:r>
            <a:br>
              <a:rPr lang="en-GB" dirty="0"/>
            </a:br>
            <a:r>
              <a:rPr lang="en-GB" dirty="0"/>
              <a:t>  </a:t>
            </a:r>
            <a:endParaRPr lang="en-US" dirty="0"/>
          </a:p>
        </p:txBody>
      </p:sp>
      <p:pic>
        <p:nvPicPr>
          <p:cNvPr id="5" name="Picture 4" descr="A picture containing building, outdoor, city, old&#10;&#10;Description automatically generated">
            <a:extLst>
              <a:ext uri="{FF2B5EF4-FFF2-40B4-BE49-F238E27FC236}">
                <a16:creationId xmlns:a16="http://schemas.microsoft.com/office/drawing/2014/main" id="{0EF7E5F3-4E7A-4561-90FD-B11EEF2380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692" b="3335"/>
          <a:stretch/>
        </p:blipFill>
        <p:spPr>
          <a:xfrm>
            <a:off x="5865814" y="685800"/>
            <a:ext cx="5638800" cy="5486400"/>
          </a:xfrm>
          <a:prstGeom prst="rect">
            <a:avLst/>
          </a:prstGeom>
          <a:noFill/>
        </p:spPr>
      </p:pic>
      <p:sp>
        <p:nvSpPr>
          <p:cNvPr id="3" name="Subtitle 2"/>
          <p:cNvSpPr>
            <a:spLocks noGrp="1"/>
          </p:cNvSpPr>
          <p:nvPr>
            <p:ph type="body" sz="half" idx="2"/>
          </p:nvPr>
        </p:nvSpPr>
        <p:spPr>
          <a:xfrm>
            <a:off x="684213" y="4876800"/>
            <a:ext cx="3886200" cy="1295400"/>
          </a:xfrm>
        </p:spPr>
        <p:txBody>
          <a:bodyPr>
            <a:normAutofit/>
          </a:bodyPr>
          <a:lstStyle/>
          <a:p>
            <a:pPr>
              <a:spcAft>
                <a:spcPts val="600"/>
              </a:spcAft>
            </a:pPr>
            <a:r>
              <a:rPr lang="en-US" dirty="0"/>
              <a:t>Presented by</a:t>
            </a:r>
          </a:p>
          <a:p>
            <a:pPr>
              <a:spcAft>
                <a:spcPts val="600"/>
              </a:spcAft>
            </a:pPr>
            <a:r>
              <a:rPr lang="en-US" dirty="0"/>
              <a:t>Rawan Al-ahmadi</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1FD9-757F-4F0C-A181-F1D775BC8A02}"/>
              </a:ext>
            </a:extLst>
          </p:cNvPr>
          <p:cNvSpPr>
            <a:spLocks noGrp="1"/>
          </p:cNvSpPr>
          <p:nvPr>
            <p:ph type="title"/>
          </p:nvPr>
        </p:nvSpPr>
        <p:spPr/>
        <p:txBody>
          <a:bodyPr/>
          <a:lstStyle/>
          <a:p>
            <a:r>
              <a:rPr lang="en-US" dirty="0"/>
              <a:t>recommendations</a:t>
            </a:r>
            <a:endParaRPr lang="en-GB" dirty="0"/>
          </a:p>
        </p:txBody>
      </p:sp>
      <p:sp>
        <p:nvSpPr>
          <p:cNvPr id="3" name="Content Placeholder 2">
            <a:extLst>
              <a:ext uri="{FF2B5EF4-FFF2-40B4-BE49-F238E27FC236}">
                <a16:creationId xmlns:a16="http://schemas.microsoft.com/office/drawing/2014/main" id="{5A88CCA0-BCF7-44AC-9FC8-ADCBD5BE92CD}"/>
              </a:ext>
            </a:extLst>
          </p:cNvPr>
          <p:cNvSpPr>
            <a:spLocks noGrp="1"/>
          </p:cNvSpPr>
          <p:nvPr>
            <p:ph idx="1"/>
          </p:nvPr>
        </p:nvSpPr>
        <p:spPr/>
        <p:txBody>
          <a:bodyPr>
            <a:normAutofit fontScale="92500" lnSpcReduction="20000"/>
          </a:bodyPr>
          <a:lstStyle/>
          <a:p>
            <a:r>
              <a:rPr lang="en-US" dirty="0"/>
              <a:t>Placement of volunteers near the top ten stations during the morning-afternoon period, in these stations:</a:t>
            </a:r>
            <a:endParaRPr lang="en-GB" sz="2400" b="0" dirty="0"/>
          </a:p>
          <a:p>
            <a:r>
              <a:rPr lang="en-GB" sz="2400" b="0" dirty="0"/>
              <a:t>GRD CNTRL-42 ST : high income regions around the stations.</a:t>
            </a:r>
          </a:p>
          <a:p>
            <a:pPr marL="45720" indent="0">
              <a:buNone/>
            </a:pPr>
            <a:r>
              <a:rPr lang="en-GB" sz="1500" b="0" dirty="0"/>
              <a:t>In midtown Manhattan and service three lines </a:t>
            </a:r>
          </a:p>
          <a:p>
            <a:r>
              <a:rPr lang="en-GB" sz="2400" b="0" dirty="0"/>
              <a:t>14 ST-UNION SQ: High income and high traffic because of shops, restaurants</a:t>
            </a:r>
            <a:r>
              <a:rPr lang="en-GB" dirty="0"/>
              <a:t>, </a:t>
            </a:r>
            <a:r>
              <a:rPr lang="en-GB" sz="2400" b="0" dirty="0"/>
              <a:t>cafes and there is a park near the station.</a:t>
            </a:r>
          </a:p>
          <a:p>
            <a:r>
              <a:rPr lang="en-GB" sz="2400" b="0" dirty="0"/>
              <a:t>59th Street–Columbus Circle which service three different lines and have a great deal of traffic </a:t>
            </a:r>
            <a:r>
              <a:rPr lang="en-GB" sz="1400" b="0" dirty="0"/>
              <a:t>is a New York City Subway station complex shared by the IRT Broadway–Seventh Avenue Line and the IND Eighth Avenue Line. It is the eighth-busiest station complex in the system.</a:t>
            </a:r>
            <a:endParaRPr lang="en-GB" sz="2400" b="0" dirty="0"/>
          </a:p>
          <a:p>
            <a:r>
              <a:rPr lang="en-GB" sz="2400" b="0" dirty="0"/>
              <a:t>Chambers St which is located at the Lower Manhattan is full of hotels and the 9/11 memorial site. </a:t>
            </a:r>
          </a:p>
          <a:p>
            <a:pPr marL="45720" indent="0">
              <a:buNone/>
            </a:pPr>
            <a:r>
              <a:rPr lang="en-GB" sz="1500" b="0" dirty="0"/>
              <a:t>Its also near the world trade </a:t>
            </a:r>
            <a:r>
              <a:rPr lang="en-GB" sz="1500" b="0" dirty="0" err="1"/>
              <a:t>center</a:t>
            </a:r>
            <a:r>
              <a:rPr lang="en-GB" sz="1500" dirty="0"/>
              <a:t> </a:t>
            </a:r>
            <a:r>
              <a:rPr lang="en-GB" sz="1500" b="0" dirty="0"/>
              <a:t>which have a lot of shops, restaurants</a:t>
            </a:r>
            <a:r>
              <a:rPr lang="en-GB" sz="1500" dirty="0"/>
              <a:t>, and </a:t>
            </a:r>
            <a:r>
              <a:rPr lang="en-GB" sz="1500" b="0" dirty="0"/>
              <a:t>cafes</a:t>
            </a:r>
          </a:p>
          <a:p>
            <a:endParaRPr lang="en-GB" sz="2400" b="0" dirty="0"/>
          </a:p>
          <a:p>
            <a:endParaRPr lang="en-GB" dirty="0"/>
          </a:p>
        </p:txBody>
      </p:sp>
    </p:spTree>
    <p:extLst>
      <p:ext uri="{BB962C8B-B14F-4D97-AF65-F5344CB8AC3E}">
        <p14:creationId xmlns:p14="http://schemas.microsoft.com/office/powerpoint/2010/main" val="26811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F6D7-2661-4D52-AEB2-89661264EEFA}"/>
              </a:ext>
            </a:extLst>
          </p:cNvPr>
          <p:cNvSpPr>
            <a:spLocks noGrp="1"/>
          </p:cNvSpPr>
          <p:nvPr>
            <p:ph type="ctrTitle"/>
          </p:nvPr>
        </p:nvSpPr>
        <p:spPr>
          <a:xfrm>
            <a:off x="227012" y="1219200"/>
            <a:ext cx="9753600" cy="3048001"/>
          </a:xfrm>
        </p:spPr>
        <p:txBody>
          <a:bodyPr/>
          <a:lstStyle/>
          <a:p>
            <a:r>
              <a:rPr lang="en-US" dirty="0"/>
              <a:t>Thanks for listening</a:t>
            </a:r>
            <a:r>
              <a:rPr lang="en-US" dirty="0">
                <a:sym typeface="Wingdings" panose="05000000000000000000" pitchFamily="2" charset="2"/>
              </a:rPr>
              <a:t></a:t>
            </a:r>
            <a:endParaRPr lang="en-GB" dirty="0"/>
          </a:p>
        </p:txBody>
      </p:sp>
      <p:pic>
        <p:nvPicPr>
          <p:cNvPr id="5" name="Picture 4">
            <a:extLst>
              <a:ext uri="{FF2B5EF4-FFF2-40B4-BE49-F238E27FC236}">
                <a16:creationId xmlns:a16="http://schemas.microsoft.com/office/drawing/2014/main" id="{AFC68F3B-321E-44F0-9F9E-131447D2EFD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2212" y="1295400"/>
            <a:ext cx="3657600" cy="4267200"/>
          </a:xfrm>
          <a:prstGeom prst="rect">
            <a:avLst/>
          </a:prstGeom>
        </p:spPr>
      </p:pic>
    </p:spTree>
    <p:extLst>
      <p:ext uri="{BB962C8B-B14F-4D97-AF65-F5344CB8AC3E}">
        <p14:creationId xmlns:p14="http://schemas.microsoft.com/office/powerpoint/2010/main" val="56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story</a:t>
            </a:r>
          </a:p>
        </p:txBody>
      </p:sp>
      <p:sp>
        <p:nvSpPr>
          <p:cNvPr id="3" name="Content Placeholder 2"/>
          <p:cNvSpPr>
            <a:spLocks noGrp="1"/>
          </p:cNvSpPr>
          <p:nvPr>
            <p:ph idx="1"/>
          </p:nvPr>
        </p:nvSpPr>
        <p:spPr/>
        <p:txBody>
          <a:bodyPr/>
          <a:lstStyle/>
          <a:p>
            <a:pPr marL="45720" indent="0">
              <a:buNone/>
            </a:pPr>
            <a:r>
              <a:rPr lang="en-GB" dirty="0"/>
              <a:t>Help a non-profit organization called ‘The kids are the future’ hand out an event flyer to the summer charity event that they are throwing for children with cancer. They want to</a:t>
            </a:r>
            <a:r>
              <a:rPr lang="en-US" dirty="0"/>
              <a:t> achieve these goals:</a:t>
            </a:r>
          </a:p>
          <a:p>
            <a:pPr>
              <a:buFont typeface="Wingdings" panose="05000000000000000000" pitchFamily="2" charset="2"/>
              <a:buChar char="v"/>
            </a:pPr>
            <a:r>
              <a:rPr lang="en-GB" dirty="0"/>
              <a:t>Get enough exposure to advertise for the event and the organization work. </a:t>
            </a:r>
          </a:p>
          <a:p>
            <a:pPr>
              <a:buFont typeface="Wingdings" panose="05000000000000000000" pitchFamily="2" charset="2"/>
              <a:buChar char="v"/>
            </a:pPr>
            <a:r>
              <a:rPr lang="en-GB" dirty="0"/>
              <a:t>Target the high-to-medium-income commuters of the subway in New York city.</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dirty="0"/>
              <a:t>The approach</a:t>
            </a:r>
          </a:p>
        </p:txBody>
      </p:sp>
      <p:sp>
        <p:nvSpPr>
          <p:cNvPr id="12" name="Text Placeholder 3">
            <a:extLst>
              <a:ext uri="{FF2B5EF4-FFF2-40B4-BE49-F238E27FC236}">
                <a16:creationId xmlns:a16="http://schemas.microsoft.com/office/drawing/2014/main" id="{422B5DF0-775E-4A2D-9A42-21B47E3158ED}"/>
              </a:ext>
            </a:extLst>
          </p:cNvPr>
          <p:cNvSpPr>
            <a:spLocks noGrp="1"/>
          </p:cNvSpPr>
          <p:nvPr>
            <p:ph type="body" sz="half" idx="2"/>
          </p:nvPr>
        </p:nvSpPr>
        <p:spPr>
          <a:xfrm>
            <a:off x="684213" y="4876800"/>
            <a:ext cx="3886200" cy="1295400"/>
          </a:xfrm>
        </p:spPr>
        <p:txBody>
          <a:bodyPr/>
          <a:lstStyle/>
          <a:p>
            <a:endParaRPr lang="en-US" dirty="0"/>
          </a:p>
        </p:txBody>
      </p:sp>
      <p:graphicFrame>
        <p:nvGraphicFramePr>
          <p:cNvPr id="13" name="Content Placeholder 3">
            <a:extLst>
              <a:ext uri="{FF2B5EF4-FFF2-40B4-BE49-F238E27FC236}">
                <a16:creationId xmlns:a16="http://schemas.microsoft.com/office/drawing/2014/main" id="{3ABC7AE3-4240-4969-BB51-07C5A24D4084}"/>
              </a:ext>
            </a:extLst>
          </p:cNvPr>
          <p:cNvGraphicFramePr>
            <a:graphicFrameLocks noGrp="1"/>
          </p:cNvGraphicFramePr>
          <p:nvPr>
            <p:ph idx="1"/>
            <p:extLst>
              <p:ext uri="{D42A27DB-BD31-4B8C-83A1-F6EECF244321}">
                <p14:modId xmlns:p14="http://schemas.microsoft.com/office/powerpoint/2010/main" val="946471834"/>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dirty="0"/>
              <a:t>Cleaning the data</a:t>
            </a:r>
          </a:p>
        </p:txBody>
      </p:sp>
      <p:sp>
        <p:nvSpPr>
          <p:cNvPr id="9" name="Text Placeholder 3">
            <a:extLst>
              <a:ext uri="{FF2B5EF4-FFF2-40B4-BE49-F238E27FC236}">
                <a16:creationId xmlns:a16="http://schemas.microsoft.com/office/drawing/2014/main" id="{E9E18285-FB68-4D7D-90DD-6E6EDD98F53A}"/>
              </a:ext>
            </a:extLst>
          </p:cNvPr>
          <p:cNvSpPr>
            <a:spLocks noGrp="1"/>
          </p:cNvSpPr>
          <p:nvPr>
            <p:ph type="body" sz="half" idx="2"/>
          </p:nvPr>
        </p:nvSpPr>
        <p:spPr>
          <a:xfrm>
            <a:off x="684213" y="4876800"/>
            <a:ext cx="3886200" cy="1295400"/>
          </a:xfrm>
        </p:spPr>
        <p:txBody>
          <a:bodyPr/>
          <a:lstStyle/>
          <a:p>
            <a:endParaRPr lang="en-US"/>
          </a:p>
        </p:txBody>
      </p:sp>
      <p:graphicFrame>
        <p:nvGraphicFramePr>
          <p:cNvPr id="7" name="Content Placeholder 2">
            <a:extLst>
              <a:ext uri="{FF2B5EF4-FFF2-40B4-BE49-F238E27FC236}">
                <a16:creationId xmlns:a16="http://schemas.microsoft.com/office/drawing/2014/main" id="{CBB09B88-8F34-468F-AE71-8C92D2CE4566}"/>
              </a:ext>
            </a:extLst>
          </p:cNvPr>
          <p:cNvGraphicFramePr>
            <a:graphicFrameLocks noGrp="1"/>
          </p:cNvGraphicFramePr>
          <p:nvPr>
            <p:ph idx="1"/>
            <p:extLst>
              <p:ext uri="{D42A27DB-BD31-4B8C-83A1-F6EECF244321}">
                <p14:modId xmlns:p14="http://schemas.microsoft.com/office/powerpoint/2010/main" val="1338882782"/>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6190-B70C-4D04-8D2A-B021704271D9}"/>
              </a:ext>
            </a:extLst>
          </p:cNvPr>
          <p:cNvSpPr>
            <a:spLocks noGrp="1"/>
          </p:cNvSpPr>
          <p:nvPr>
            <p:ph type="title"/>
          </p:nvPr>
        </p:nvSpPr>
        <p:spPr/>
        <p:txBody>
          <a:bodyPr/>
          <a:lstStyle/>
          <a:p>
            <a:r>
              <a:rPr lang="en-US" dirty="0"/>
              <a:t>Cleaning the data con.</a:t>
            </a:r>
            <a:endParaRPr lang="en-GB" dirty="0"/>
          </a:p>
        </p:txBody>
      </p:sp>
      <p:sp>
        <p:nvSpPr>
          <p:cNvPr id="3" name="Content Placeholder 2">
            <a:extLst>
              <a:ext uri="{FF2B5EF4-FFF2-40B4-BE49-F238E27FC236}">
                <a16:creationId xmlns:a16="http://schemas.microsoft.com/office/drawing/2014/main" id="{C5D6F406-9871-4B93-9E4C-181412E77724}"/>
              </a:ext>
            </a:extLst>
          </p:cNvPr>
          <p:cNvSpPr>
            <a:spLocks noGrp="1"/>
          </p:cNvSpPr>
          <p:nvPr>
            <p:ph idx="1"/>
          </p:nvPr>
        </p:nvSpPr>
        <p:spPr/>
        <p:txBody>
          <a:bodyPr/>
          <a:lstStyle/>
          <a:p>
            <a:r>
              <a:rPr lang="en-US" dirty="0"/>
              <a:t>Adding new columns such as date and time as timestamp</a:t>
            </a:r>
          </a:p>
          <a:p>
            <a:r>
              <a:rPr lang="en-US" dirty="0"/>
              <a:t>Checking duplicates </a:t>
            </a:r>
          </a:p>
          <a:p>
            <a:r>
              <a:rPr lang="en-US" dirty="0"/>
              <a:t>Checking null values</a:t>
            </a:r>
          </a:p>
          <a:p>
            <a:endParaRPr lang="en-GB" dirty="0"/>
          </a:p>
        </p:txBody>
      </p:sp>
    </p:spTree>
    <p:extLst>
      <p:ext uri="{BB962C8B-B14F-4D97-AF65-F5344CB8AC3E}">
        <p14:creationId xmlns:p14="http://schemas.microsoft.com/office/powerpoint/2010/main" val="26331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5E1F-9D2D-4ABA-8E4D-45ADA68DCA83}"/>
              </a:ext>
            </a:extLst>
          </p:cNvPr>
          <p:cNvSpPr>
            <a:spLocks noGrp="1"/>
          </p:cNvSpPr>
          <p:nvPr>
            <p:ph type="title"/>
          </p:nvPr>
        </p:nvSpPr>
        <p:spPr>
          <a:xfrm>
            <a:off x="684213" y="685800"/>
            <a:ext cx="3886200" cy="4038600"/>
          </a:xfrm>
        </p:spPr>
        <p:txBody>
          <a:bodyPr anchor="b">
            <a:normAutofit/>
          </a:bodyPr>
          <a:lstStyle/>
          <a:p>
            <a:r>
              <a:rPr lang="en-US" dirty="0"/>
              <a:t>tools</a:t>
            </a:r>
            <a:endParaRPr lang="en-GB" dirty="0"/>
          </a:p>
        </p:txBody>
      </p:sp>
      <p:sp>
        <p:nvSpPr>
          <p:cNvPr id="9" name="Text Placeholder 3">
            <a:extLst>
              <a:ext uri="{FF2B5EF4-FFF2-40B4-BE49-F238E27FC236}">
                <a16:creationId xmlns:a16="http://schemas.microsoft.com/office/drawing/2014/main" id="{9BA98CD1-347D-4C65-9F16-C62BDC9EA028}"/>
              </a:ext>
            </a:extLst>
          </p:cNvPr>
          <p:cNvSpPr>
            <a:spLocks noGrp="1"/>
          </p:cNvSpPr>
          <p:nvPr>
            <p:ph type="body" sz="half" idx="2"/>
          </p:nvPr>
        </p:nvSpPr>
        <p:spPr>
          <a:xfrm>
            <a:off x="684213" y="4876800"/>
            <a:ext cx="3886200" cy="1295400"/>
          </a:xfrm>
        </p:spPr>
        <p:txBody>
          <a:bodyPr/>
          <a:lstStyle/>
          <a:p>
            <a:endParaRPr lang="en-US"/>
          </a:p>
        </p:txBody>
      </p:sp>
      <p:graphicFrame>
        <p:nvGraphicFramePr>
          <p:cNvPr id="5" name="Content Placeholder 2">
            <a:extLst>
              <a:ext uri="{FF2B5EF4-FFF2-40B4-BE49-F238E27FC236}">
                <a16:creationId xmlns:a16="http://schemas.microsoft.com/office/drawing/2014/main" id="{70A0FE7C-4AC2-4489-BB8F-7A27228D108A}"/>
              </a:ext>
            </a:extLst>
          </p:cNvPr>
          <p:cNvGraphicFramePr>
            <a:graphicFrameLocks noGrp="1"/>
          </p:cNvGraphicFramePr>
          <p:nvPr>
            <p:ph idx="1"/>
            <p:extLst>
              <p:ext uri="{D42A27DB-BD31-4B8C-83A1-F6EECF244321}">
                <p14:modId xmlns:p14="http://schemas.microsoft.com/office/powerpoint/2010/main" val="3417584602"/>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79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8C91-FD6A-4AFC-A92F-5B0030FD6FC3}"/>
              </a:ext>
            </a:extLst>
          </p:cNvPr>
          <p:cNvSpPr>
            <a:spLocks noGrp="1"/>
          </p:cNvSpPr>
          <p:nvPr>
            <p:ph type="title"/>
          </p:nvPr>
        </p:nvSpPr>
        <p:spPr/>
        <p:txBody>
          <a:bodyPr/>
          <a:lstStyle/>
          <a:p>
            <a:r>
              <a:rPr lang="en-US" dirty="0"/>
              <a:t>Plotting a single stations by entries daily in a 10-week period</a:t>
            </a:r>
            <a:endParaRPr lang="en-GB" dirty="0"/>
          </a:p>
        </p:txBody>
      </p:sp>
      <p:pic>
        <p:nvPicPr>
          <p:cNvPr id="5" name="Content Placeholder 4">
            <a:extLst>
              <a:ext uri="{FF2B5EF4-FFF2-40B4-BE49-F238E27FC236}">
                <a16:creationId xmlns:a16="http://schemas.microsoft.com/office/drawing/2014/main" id="{33646F36-9EF0-4E8D-BADE-3C84C1048AB4}"/>
              </a:ext>
            </a:extLst>
          </p:cNvPr>
          <p:cNvPicPr>
            <a:picLocks noGrp="1" noChangeAspect="1"/>
          </p:cNvPicPr>
          <p:nvPr>
            <p:ph idx="1"/>
          </p:nvPr>
        </p:nvPicPr>
        <p:blipFill rotWithShape="1">
          <a:blip r:embed="rId2"/>
          <a:srcRect l="26316" t="39657" r="21381" b="29825"/>
          <a:stretch/>
        </p:blipFill>
        <p:spPr>
          <a:xfrm>
            <a:off x="608012" y="2133600"/>
            <a:ext cx="11143627" cy="3657599"/>
          </a:xfrm>
        </p:spPr>
      </p:pic>
    </p:spTree>
    <p:extLst>
      <p:ext uri="{BB962C8B-B14F-4D97-AF65-F5344CB8AC3E}">
        <p14:creationId xmlns:p14="http://schemas.microsoft.com/office/powerpoint/2010/main" val="21829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9B5D-3A8C-4988-9BA3-B17DD8536CF9}"/>
              </a:ext>
            </a:extLst>
          </p:cNvPr>
          <p:cNvSpPr>
            <a:spLocks noGrp="1"/>
          </p:cNvSpPr>
          <p:nvPr>
            <p:ph type="title"/>
          </p:nvPr>
        </p:nvSpPr>
        <p:spPr/>
        <p:txBody>
          <a:bodyPr/>
          <a:lstStyle/>
          <a:p>
            <a:r>
              <a:rPr lang="en-US" dirty="0"/>
              <a:t>Top 10 busiest stations in the city</a:t>
            </a:r>
            <a:endParaRPr lang="en-GB" dirty="0"/>
          </a:p>
        </p:txBody>
      </p:sp>
      <p:pic>
        <p:nvPicPr>
          <p:cNvPr id="6" name="Picture Placeholder 5">
            <a:extLst>
              <a:ext uri="{FF2B5EF4-FFF2-40B4-BE49-F238E27FC236}">
                <a16:creationId xmlns:a16="http://schemas.microsoft.com/office/drawing/2014/main" id="{55D11D60-E7FF-43AA-8636-A21A1E5148DF}"/>
              </a:ext>
            </a:extLst>
          </p:cNvPr>
          <p:cNvPicPr>
            <a:picLocks noGrp="1" noChangeAspect="1"/>
          </p:cNvPicPr>
          <p:nvPr>
            <p:ph type="pic" idx="1"/>
          </p:nvPr>
        </p:nvPicPr>
        <p:blipFill rotWithShape="1">
          <a:blip r:embed="rId2"/>
          <a:srcRect l="25001" t="44444" r="39843" b="18056"/>
          <a:stretch/>
        </p:blipFill>
        <p:spPr>
          <a:xfrm>
            <a:off x="5561012" y="1373155"/>
            <a:ext cx="6451600" cy="4800600"/>
          </a:xfrm>
        </p:spPr>
      </p:pic>
      <p:sp>
        <p:nvSpPr>
          <p:cNvPr id="4" name="Text Placeholder 3">
            <a:extLst>
              <a:ext uri="{FF2B5EF4-FFF2-40B4-BE49-F238E27FC236}">
                <a16:creationId xmlns:a16="http://schemas.microsoft.com/office/drawing/2014/main" id="{10B4AEF6-77D8-4A73-B0DA-5809682812D1}"/>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6165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7E93-8F3E-448C-97C5-B793A472D8A8}"/>
              </a:ext>
            </a:extLst>
          </p:cNvPr>
          <p:cNvSpPr>
            <a:spLocks noGrp="1"/>
          </p:cNvSpPr>
          <p:nvPr>
            <p:ph type="title"/>
          </p:nvPr>
        </p:nvSpPr>
        <p:spPr/>
        <p:txBody>
          <a:bodyPr/>
          <a:lstStyle/>
          <a:p>
            <a:r>
              <a:rPr lang="en-US" dirty="0"/>
              <a:t>Top 10 busiest stations</a:t>
            </a:r>
            <a:endParaRPr lang="en-GB" dirty="0"/>
          </a:p>
        </p:txBody>
      </p:sp>
      <p:pic>
        <p:nvPicPr>
          <p:cNvPr id="6" name="Content Placeholder 5">
            <a:extLst>
              <a:ext uri="{FF2B5EF4-FFF2-40B4-BE49-F238E27FC236}">
                <a16:creationId xmlns:a16="http://schemas.microsoft.com/office/drawing/2014/main" id="{A34B9B07-8C3C-4BB2-A426-0C4AD0037A38}"/>
              </a:ext>
            </a:extLst>
          </p:cNvPr>
          <p:cNvPicPr>
            <a:picLocks noGrp="1" noChangeAspect="1"/>
          </p:cNvPicPr>
          <p:nvPr>
            <p:ph idx="1"/>
          </p:nvPr>
        </p:nvPicPr>
        <p:blipFill rotWithShape="1">
          <a:blip r:embed="rId2"/>
          <a:srcRect l="25676" t="52402" r="47297" b="21171"/>
          <a:stretch/>
        </p:blipFill>
        <p:spPr>
          <a:xfrm>
            <a:off x="5789612" y="1219200"/>
            <a:ext cx="5745363" cy="4305300"/>
          </a:xfrm>
        </p:spPr>
      </p:pic>
      <p:sp>
        <p:nvSpPr>
          <p:cNvPr id="4" name="Text Placeholder 3">
            <a:extLst>
              <a:ext uri="{FF2B5EF4-FFF2-40B4-BE49-F238E27FC236}">
                <a16:creationId xmlns:a16="http://schemas.microsoft.com/office/drawing/2014/main" id="{5B0D53EA-2CCE-4EDA-A8C8-ACBAEF6AA099}"/>
              </a:ext>
            </a:extLst>
          </p:cNvPr>
          <p:cNvSpPr>
            <a:spLocks noGrp="1"/>
          </p:cNvSpPr>
          <p:nvPr>
            <p:ph type="body" sz="half" idx="2"/>
          </p:nvPr>
        </p:nvSpPr>
        <p:spPr/>
        <p:txBody>
          <a:bodyPr/>
          <a:lstStyle/>
          <a:p>
            <a:r>
              <a:rPr lang="en-US" dirty="0"/>
              <a:t>in wealthiest neighborhoods</a:t>
            </a:r>
            <a:endParaRPr lang="en-GB" dirty="0"/>
          </a:p>
        </p:txBody>
      </p:sp>
    </p:spTree>
    <p:extLst>
      <p:ext uri="{BB962C8B-B14F-4D97-AF65-F5344CB8AC3E}">
        <p14:creationId xmlns:p14="http://schemas.microsoft.com/office/powerpoint/2010/main" val="375611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295</TotalTime>
  <Words>399</Words>
  <Application>Microsoft Office PowerPoint</Application>
  <PresentationFormat>Custom</PresentationFormat>
  <Paragraphs>43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Century Gothic</vt:lpstr>
      <vt:lpstr>Wingdings</vt:lpstr>
      <vt:lpstr>World Presentation 16x9</vt:lpstr>
      <vt:lpstr>Exploratory Data Analysis of the MTA Turnstile Project   </vt:lpstr>
      <vt:lpstr>Business story</vt:lpstr>
      <vt:lpstr>The approach</vt:lpstr>
      <vt:lpstr>Cleaning the data</vt:lpstr>
      <vt:lpstr>Cleaning the data con.</vt:lpstr>
      <vt:lpstr>tools</vt:lpstr>
      <vt:lpstr>Plotting a single stations by entries daily in a 10-week period</vt:lpstr>
      <vt:lpstr>Top 10 busiest stations in the city</vt:lpstr>
      <vt:lpstr>Top 10 busiest stations</vt:lpstr>
      <vt:lpstr>recommendations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the MTA Turnstile Project   </dc:title>
  <dc:creator>rawan ahmadi</dc:creator>
  <cp:lastModifiedBy>rawan ahmadi</cp:lastModifiedBy>
  <cp:revision>5</cp:revision>
  <dcterms:created xsi:type="dcterms:W3CDTF">2021-10-09T18:25:20Z</dcterms:created>
  <dcterms:modified xsi:type="dcterms:W3CDTF">2021-10-10T06:06:07Z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