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43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A0D9-61B5-4D17-BDAF-FB939B2DB6B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CBBD2-43EE-440A-A402-ED03D2CF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Name, logo and purpose. Your group’s rating on how useful/good this tool/methodology was (ranked 1..5 where 5 stars is best and 1 star is useless)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CBBD2-43EE-440A-A402-ED03D2CF4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0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Name, logo and purpose. Your group’s rating on how useful/good this tool/methodology was (ranked 1..5 where 5 stars is best and 1 star is useless)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CBBD2-43EE-440A-A402-ED03D2CF4D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9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7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751A-391F-462A-8171-30B5AEE0FBB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24AB-6BC7-4896-BD38-F2AE5B97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1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4378" y="1869010"/>
            <a:ext cx="46694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WESHARE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497" y="1138185"/>
            <a:ext cx="5081497" cy="4688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24043" y="5520980"/>
            <a:ext cx="5425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CSCI-3308 Software Development Methods and Tools</a:t>
            </a:r>
          </a:p>
          <a:p>
            <a:pPr algn="ctr"/>
            <a:r>
              <a:rPr lang="en-US" sz="2000" dirty="0"/>
              <a:t>Team Project </a:t>
            </a:r>
          </a:p>
          <a:p>
            <a:pPr algn="ctr"/>
            <a:r>
              <a:rPr lang="en-US" sz="2000" dirty="0"/>
              <a:t>SPRING 2017  </a:t>
            </a:r>
          </a:p>
        </p:txBody>
      </p:sp>
    </p:spTree>
    <p:extLst>
      <p:ext uri="{BB962C8B-B14F-4D97-AF65-F5344CB8AC3E}">
        <p14:creationId xmlns:p14="http://schemas.microsoft.com/office/powerpoint/2010/main" val="236153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4994"/>
          </a:xfrm>
        </p:spPr>
      </p:pic>
      <p:sp>
        <p:nvSpPr>
          <p:cNvPr id="8" name="Rectangle 7"/>
          <p:cNvSpPr/>
          <p:nvPr/>
        </p:nvSpPr>
        <p:spPr>
          <a:xfrm>
            <a:off x="3046970" y="738384"/>
            <a:ext cx="42183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/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WESHARE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740" y="0"/>
            <a:ext cx="4753679" cy="43860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667" b="92667" l="4667" r="96000">
                        <a14:foregroundMark x1="14333" y1="52000" x2="14333" y2="52000"/>
                        <a14:foregroundMark x1="11167" y1="47000" x2="11167" y2="47000"/>
                        <a14:foregroundMark x1="6500" y1="53667" x2="6500" y2="53667"/>
                        <a14:foregroundMark x1="18833" y1="73000" x2="18833" y2="73000"/>
                        <a14:foregroundMark x1="20333" y1="76667" x2="20333" y2="76667"/>
                        <a14:foregroundMark x1="16333" y1="78000" x2="16333" y2="78000"/>
                        <a14:foregroundMark x1="7000" y1="68333" x2="12000" y2="74000"/>
                        <a14:foregroundMark x1="12000" y1="74000" x2="15333" y2="82667"/>
                        <a14:foregroundMark x1="15333" y1="82667" x2="15333" y2="82667"/>
                        <a14:foregroundMark x1="6500" y1="64667" x2="6500" y2="64667"/>
                        <a14:foregroundMark x1="5333" y1="67667" x2="5333" y2="67667"/>
                        <a14:foregroundMark x1="5833" y1="64667" x2="5833" y2="64667"/>
                        <a14:foregroundMark x1="6667" y1="63000" x2="5333" y2="68333"/>
                        <a14:foregroundMark x1="5333" y1="67667" x2="6833" y2="63667"/>
                        <a14:foregroundMark x1="7000" y1="63000" x2="5000" y2="68333"/>
                        <a14:foregroundMark x1="5000" y1="68333" x2="7000" y2="62000"/>
                        <a14:foregroundMark x1="7833" y1="62000" x2="4667" y2="69000"/>
                        <a14:foregroundMark x1="13167" y1="90000" x2="13167" y2="90000"/>
                        <a14:foregroundMark x1="13167" y1="90000" x2="12333" y2="82333"/>
                        <a14:foregroundMark x1="17333" y1="91667" x2="17333" y2="85000"/>
                        <a14:foregroundMark x1="10333" y1="92667" x2="11833" y2="91333"/>
                        <a14:foregroundMark x1="10333" y1="90667" x2="10333" y2="90667"/>
                        <a14:foregroundMark x1="8333" y1="63000" x2="5000" y2="67667"/>
                        <a14:foregroundMark x1="4833" y1="67333" x2="6500" y2="61000"/>
                        <a14:foregroundMark x1="27000" y1="55000" x2="27000" y2="55000"/>
                        <a14:foregroundMark x1="36000" y1="58667" x2="36000" y2="58667"/>
                        <a14:foregroundMark x1="35667" y1="53333" x2="35667" y2="53333"/>
                        <a14:foregroundMark x1="28000" y1="49333" x2="28000" y2="49333"/>
                        <a14:foregroundMark x1="30333" y1="37667" x2="30333" y2="37667"/>
                        <a14:foregroundMark x1="31167" y1="34333" x2="31167" y2="34333"/>
                        <a14:foregroundMark x1="36167" y1="52667" x2="31500" y2="32333"/>
                        <a14:foregroundMark x1="31500" y1="32333" x2="31500" y2="32333"/>
                        <a14:foregroundMark x1="28833" y1="35333" x2="28833" y2="35333"/>
                        <a14:foregroundMark x1="28833" y1="35333" x2="33833" y2="29333"/>
                        <a14:foregroundMark x1="33833" y1="29333" x2="34167" y2="33667"/>
                        <a14:foregroundMark x1="33500" y1="33333" x2="29333" y2="33667"/>
                        <a14:foregroundMark x1="29167" y1="34667" x2="33000" y2="30667"/>
                        <a14:foregroundMark x1="33833" y1="29000" x2="28667" y2="33333"/>
                        <a14:foregroundMark x1="28667" y1="33333" x2="28667" y2="35333"/>
                        <a14:foregroundMark x1="28333" y1="33333" x2="33167" y2="28000"/>
                        <a14:foregroundMark x1="33167" y1="28000" x2="34167" y2="31000"/>
                        <a14:foregroundMark x1="34167" y1="31000" x2="28667" y2="33333"/>
                        <a14:foregroundMark x1="28167" y1="32000" x2="33167" y2="28000"/>
                        <a14:foregroundMark x1="28500" y1="31333" x2="33167" y2="28000"/>
                        <a14:foregroundMark x1="28833" y1="30333" x2="32667" y2="27333"/>
                        <a14:foregroundMark x1="29000" y1="28667" x2="33167" y2="26333"/>
                        <a14:foregroundMark x1="28667" y1="27667" x2="33167" y2="27333"/>
                        <a14:foregroundMark x1="63667" y1="41667" x2="63667" y2="41667"/>
                        <a14:foregroundMark x1="67333" y1="39333" x2="67333" y2="39333"/>
                        <a14:foregroundMark x1="68167" y1="48000" x2="68167" y2="48000"/>
                        <a14:foregroundMark x1="69667" y1="50333" x2="69667" y2="50333"/>
                        <a14:foregroundMark x1="68167" y1="33667" x2="68167" y2="33667"/>
                        <a14:foregroundMark x1="61167" y1="40000" x2="64640" y2="18840"/>
                        <a14:foregroundMark x1="67167" y1="25000" x2="69833" y2="34667"/>
                        <a14:foregroundMark x1="69833" y1="34667" x2="69667" y2="34667"/>
                        <a14:foregroundMark x1="62167" y1="18000" x2="63498" y2="15338"/>
                        <a14:foregroundMark x1="63500" y1="16333" x2="67167" y2="19333"/>
                        <a14:foregroundMark x1="68500" y1="52333" x2="66833" y2="42000"/>
                        <a14:foregroundMark x1="66833" y1="42000" x2="67000" y2="41667"/>
                        <a14:foregroundMark x1="60833" y1="40000" x2="62833" y2="25000"/>
                        <a14:foregroundMark x1="63167" y1="15000" x2="68000" y2="19000"/>
                        <a14:foregroundMark x1="67667" y1="19333" x2="63167" y2="14000"/>
                        <a14:foregroundMark x1="63167" y1="14000" x2="68500" y2="17000"/>
                        <a14:foregroundMark x1="64667" y1="14000" x2="67333" y2="16000"/>
                        <a14:foregroundMark x1="77000" y1="56333" x2="77000" y2="56333"/>
                        <a14:foregroundMark x1="76577" y1="54746" x2="78167" y2="72667"/>
                        <a14:foregroundMark x1="74000" y1="50000" x2="75019" y2="49932"/>
                        <a14:foregroundMark x1="82693" y1="64784" x2="83833" y2="65667"/>
                        <a14:foregroundMark x1="83833" y1="65667" x2="84167" y2="66667"/>
                        <a14:foregroundMark x1="79000" y1="86333" x2="77500" y2="73000"/>
                        <a14:foregroundMark x1="75333" y1="84667" x2="75333" y2="84667"/>
                        <a14:foregroundMark x1="75667" y1="86333" x2="75667" y2="86333"/>
                        <a14:foregroundMark x1="78167" y1="86667" x2="77333" y2="84667"/>
                        <a14:foregroundMark x1="83833" y1="43667" x2="93500" y2="58000"/>
                        <a14:foregroundMark x1="83167" y1="40000" x2="96000" y2="54000"/>
                        <a14:foregroundMark x1="93167" y1="59333" x2="92167" y2="81000"/>
                        <a14:foregroundMark x1="94167" y1="65000" x2="95167" y2="78000"/>
                        <a14:foregroundMark x1="92333" y1="87333" x2="90500" y2="78333"/>
                        <a14:foregroundMark x1="86833" y1="85333" x2="87667" y2="81333"/>
                        <a14:foregroundMark x1="78333" y1="63000" x2="81833" y2="66333"/>
                        <a14:backgroundMark x1="70500" y1="11667" x2="71500" y2="12333"/>
                        <a14:backgroundMark x1="80667" y1="56000" x2="84667" y2="60667"/>
                        <a14:backgroundMark x1="79167" y1="48000" x2="79667" y2="5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60" y="4749307"/>
            <a:ext cx="4532828" cy="22664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58" y="2168673"/>
            <a:ext cx="1436715" cy="143671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961376" y="2727187"/>
            <a:ext cx="4205533" cy="3265083"/>
            <a:chOff x="3447015" y="3584438"/>
            <a:chExt cx="4205533" cy="3265083"/>
          </a:xfrm>
        </p:grpSpPr>
        <p:sp>
          <p:nvSpPr>
            <p:cNvPr id="12" name="TextBox 11"/>
            <p:cNvSpPr txBox="1"/>
            <p:nvPr/>
          </p:nvSpPr>
          <p:spPr>
            <a:xfrm>
              <a:off x="3447015" y="3584438"/>
              <a:ext cx="420553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    </a:t>
              </a:r>
            </a:p>
            <a:p>
              <a:pPr marL="969963"/>
              <a:r>
                <a:rPr lang="en-US" sz="3200" dirty="0"/>
                <a:t>Max Schwarz</a:t>
              </a:r>
            </a:p>
            <a:p>
              <a:pPr marL="969963"/>
              <a:r>
                <a:rPr lang="en-US" sz="3200" dirty="0"/>
                <a:t>Rawan Alzowaid</a:t>
              </a:r>
            </a:p>
            <a:p>
              <a:pPr marL="969963"/>
              <a:r>
                <a:rPr lang="en-US" sz="3200" dirty="0" err="1"/>
                <a:t>Mengchen</a:t>
              </a:r>
              <a:r>
                <a:rPr lang="en-US" sz="3200" dirty="0"/>
                <a:t> Gong</a:t>
              </a:r>
            </a:p>
            <a:p>
              <a:pPr marL="969963"/>
              <a:r>
                <a:rPr lang="en-US" sz="3200" dirty="0" err="1"/>
                <a:t>Ziyang</a:t>
              </a:r>
              <a:r>
                <a:rPr lang="en-US" sz="3200" dirty="0"/>
                <a:t> Yang</a:t>
              </a:r>
            </a:p>
            <a:p>
              <a:pPr marL="969963"/>
              <a:r>
                <a:rPr lang="en-US" sz="3200" dirty="0"/>
                <a:t>Obaid </a:t>
              </a:r>
              <a:r>
                <a:rPr lang="en-US" sz="3200" dirty="0" err="1"/>
                <a:t>Alqahtani</a:t>
              </a:r>
              <a:endParaRPr lang="en-US" sz="3200" b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823" y="3884618"/>
              <a:ext cx="911352" cy="91135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823" y="4405658"/>
              <a:ext cx="911352" cy="91135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823" y="4926698"/>
              <a:ext cx="911352" cy="91135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823" y="5447738"/>
              <a:ext cx="911352" cy="91135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511" y="5938169"/>
              <a:ext cx="911352" cy="911352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4067799" y="2503127"/>
            <a:ext cx="3825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Team Members:- </a:t>
            </a:r>
          </a:p>
        </p:txBody>
      </p:sp>
    </p:spTree>
    <p:extLst>
      <p:ext uri="{BB962C8B-B14F-4D97-AF65-F5344CB8AC3E}">
        <p14:creationId xmlns:p14="http://schemas.microsoft.com/office/powerpoint/2010/main" val="299949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" y="-1"/>
            <a:ext cx="12181393" cy="6868283"/>
          </a:xfrm>
        </p:spPr>
      </p:pic>
      <p:sp>
        <p:nvSpPr>
          <p:cNvPr id="6" name="Rectangle 5"/>
          <p:cNvSpPr/>
          <p:nvPr/>
        </p:nvSpPr>
        <p:spPr>
          <a:xfrm>
            <a:off x="3046970" y="738384"/>
            <a:ext cx="42183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/>
                <a:blipFill>
                  <a:blip r:embed="rId4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WESHARE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740" y="0"/>
            <a:ext cx="4753679" cy="4386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58" y="2168673"/>
            <a:ext cx="1436715" cy="14367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7799" y="2503127"/>
            <a:ext cx="4276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About the project:-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70" b="94037" l="7538" r="92965">
                        <a14:foregroundMark x1="68844" y1="4587" x2="68844" y2="4587"/>
                        <a14:foregroundMark x1="91960" y1="75688" x2="91960" y2="75688"/>
                        <a14:foregroundMark x1="89950" y1="89908" x2="89950" y2="89908"/>
                        <a14:foregroundMark x1="67337" y1="90367" x2="67337" y2="90367"/>
                        <a14:foregroundMark x1="35678" y1="90826" x2="35678" y2="90826"/>
                        <a14:foregroundMark x1="13568" y1="94037" x2="13568" y2="94037"/>
                        <a14:foregroundMark x1="93467" y1="85780" x2="93467" y2="85780"/>
                        <a14:foregroundMark x1="7538" y1="48624" x2="7538" y2="48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547" y="4606298"/>
            <a:ext cx="2055453" cy="22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9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" y="-1"/>
            <a:ext cx="12181393" cy="6868283"/>
          </a:xfrm>
        </p:spPr>
      </p:pic>
      <p:sp>
        <p:nvSpPr>
          <p:cNvPr id="6" name="Rectangle 5"/>
          <p:cNvSpPr/>
          <p:nvPr/>
        </p:nvSpPr>
        <p:spPr>
          <a:xfrm>
            <a:off x="3046970" y="738384"/>
            <a:ext cx="42183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/>
                <a:blipFill>
                  <a:blip r:embed="rId4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WESHARE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740" y="0"/>
            <a:ext cx="4753679" cy="4386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58" y="2168673"/>
            <a:ext cx="1436715" cy="14367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7799" y="2503127"/>
            <a:ext cx="16587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Tools:-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763" b="81443" l="9886" r="90875">
                        <a14:foregroundMark x1="13308" y1="20619" x2="13308" y2="20619"/>
                        <a14:foregroundMark x1="12167" y1="19588" x2="12167" y2="19588"/>
                        <a14:foregroundMark x1="77947" y1="18041" x2="85171" y2="23196"/>
                        <a14:foregroundMark x1="85171" y1="23196" x2="85551" y2="23196"/>
                        <a14:foregroundMark x1="90875" y1="30928" x2="90875" y2="30928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471"/>
          <a:stretch/>
        </p:blipFill>
        <p:spPr>
          <a:xfrm>
            <a:off x="8879848" y="4757737"/>
            <a:ext cx="3518458" cy="234953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961376" y="2727187"/>
            <a:ext cx="4205533" cy="3539430"/>
            <a:chOff x="3447015" y="3584438"/>
            <a:chExt cx="4205533" cy="3539430"/>
          </a:xfrm>
        </p:grpSpPr>
        <p:sp>
          <p:nvSpPr>
            <p:cNvPr id="13" name="TextBox 12"/>
            <p:cNvSpPr txBox="1"/>
            <p:nvPr/>
          </p:nvSpPr>
          <p:spPr>
            <a:xfrm>
              <a:off x="3447015" y="3584438"/>
              <a:ext cx="420553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    </a:t>
              </a:r>
            </a:p>
            <a:p>
              <a:pPr marL="969963"/>
              <a:r>
                <a:rPr lang="en-US" sz="3200" dirty="0"/>
                <a:t>Project Tracker</a:t>
              </a:r>
            </a:p>
            <a:p>
              <a:pPr marL="969963"/>
              <a:r>
                <a:rPr lang="en-US" sz="3200" dirty="0"/>
                <a:t>Repository</a:t>
              </a:r>
            </a:p>
            <a:p>
              <a:pPr marL="969963"/>
              <a:r>
                <a:rPr lang="en-US" sz="3200" dirty="0"/>
                <a:t>Database</a:t>
              </a:r>
            </a:p>
            <a:p>
              <a:pPr marL="969963"/>
              <a:r>
                <a:rPr lang="en-US" sz="3200" dirty="0"/>
                <a:t>Testing</a:t>
              </a:r>
            </a:p>
            <a:p>
              <a:pPr marL="969963"/>
              <a:r>
                <a:rPr lang="en-US" sz="3200" dirty="0"/>
                <a:t>Deployment environment</a:t>
              </a:r>
              <a:endParaRPr lang="en-US" sz="3200" b="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823" y="3884618"/>
              <a:ext cx="911352" cy="9113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823" y="4405658"/>
              <a:ext cx="911352" cy="91135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823" y="4926698"/>
              <a:ext cx="911352" cy="91135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823" y="5447738"/>
              <a:ext cx="911352" cy="91135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511" y="5938169"/>
              <a:ext cx="911352" cy="911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764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841"/>
            <a:ext cx="12192000" cy="6884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6849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6970" y="738384"/>
            <a:ext cx="42183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/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WESHARE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740" y="0"/>
            <a:ext cx="4753679" cy="4386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58" y="2168673"/>
            <a:ext cx="1436715" cy="14367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7799" y="2503127"/>
            <a:ext cx="3855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Methodologies :-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54" b="97561" l="1389" r="93750">
                        <a14:foregroundMark x1="73264" y1="9268" x2="73264" y2="9268"/>
                        <a14:foregroundMark x1="70139" y1="6829" x2="70139" y2="6829"/>
                        <a14:foregroundMark x1="12153" y1="41951" x2="12153" y2="41951"/>
                        <a14:foregroundMark x1="5208" y1="41951" x2="5208" y2="41951"/>
                        <a14:foregroundMark x1="1389" y1="41951" x2="1389" y2="41951"/>
                        <a14:foregroundMark x1="60417" y1="91220" x2="60417" y2="91220"/>
                        <a14:foregroundMark x1="93750" y1="66829" x2="93750" y2="66829"/>
                        <a14:foregroundMark x1="62153" y1="97561" x2="62153" y2="97561"/>
                        <a14:foregroundMark x1="55903" y1="37073" x2="55903" y2="37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205" y="5002550"/>
            <a:ext cx="2763796" cy="1967285"/>
          </a:xfrm>
        </p:spPr>
      </p:pic>
    </p:spTree>
    <p:extLst>
      <p:ext uri="{BB962C8B-B14F-4D97-AF65-F5344CB8AC3E}">
        <p14:creationId xmlns:p14="http://schemas.microsoft.com/office/powerpoint/2010/main" val="408353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4"/>
            <a:ext cx="12192000" cy="68849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6970" y="738384"/>
            <a:ext cx="42183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/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WESHARE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740" y="0"/>
            <a:ext cx="4753679" cy="4386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58" y="2168673"/>
            <a:ext cx="1436715" cy="14367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67799" y="2503127"/>
            <a:ext cx="3065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Challenges  :- 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92" b="73333" l="10000" r="92500">
                        <a14:foregroundMark x1="10833" y1="69231" x2="10833" y2="69231"/>
                        <a14:foregroundMark x1="91667" y1="42051" x2="91667" y2="42051"/>
                        <a14:foregroundMark x1="92500" y1="46667" x2="92500" y2="46667"/>
                        <a14:foregroundMark x1="38333" y1="28205" x2="38333" y2="28205"/>
                        <a14:foregroundMark x1="54583" y1="29231" x2="54583" y2="29231"/>
                        <a14:foregroundMark x1="62917" y1="40513" x2="62917" y2="40513"/>
                        <a14:foregroundMark x1="53267" y1="32308" x2="53333" y2="33846"/>
                        <a14:foregroundMark x1="53223" y1="31282" x2="53267" y2="32308"/>
                        <a14:foregroundMark x1="52784" y1="20997" x2="53223" y2="31282"/>
                        <a14:foregroundMark x1="57798" y1="14368" x2="57917" y2="14359"/>
                        <a14:foregroundMark x1="57917" y1="14359" x2="58750" y2="14872"/>
                        <a14:foregroundMark x1="58517" y1="13360" x2="59167" y2="14359"/>
                        <a14:foregroundMark x1="59167" y1="14359" x2="57867" y2="14270"/>
                        <a14:foregroundMark x1="40000" y1="31282" x2="40000" y2="31282"/>
                        <a14:foregroundMark x1="42083" y1="28718" x2="48750" y2="25128"/>
                        <a14:foregroundMark x1="48750" y1="25128" x2="50833" y2="25128"/>
                        <a14:foregroundMark x1="54167" y1="25641" x2="59709" y2="27773"/>
                        <a14:foregroundMark x1="61190" y1="29523" x2="61584" y2="30976"/>
                        <a14:foregroundMark x1="45833" y1="25128" x2="45833" y2="25128"/>
                        <a14:foregroundMark x1="61393" y1="36973" x2="63750" y2="40000"/>
                        <a14:foregroundMark x1="58226" y1="32905" x2="59289" y2="34270"/>
                        <a14:foregroundMark x1="54167" y1="27692" x2="56808" y2="31084"/>
                        <a14:foregroundMark x1="41667" y1="42564" x2="48750" y2="39487"/>
                        <a14:foregroundMark x1="48750" y1="39487" x2="50000" y2="35897"/>
                        <a14:foregroundMark x1="62500" y1="32821" x2="62500" y2="32821"/>
                        <a14:foregroundMark x1="51250" y1="14359" x2="51250" y2="14359"/>
                        <a14:foregroundMark x1="52917" y1="12308" x2="52917" y2="12308"/>
                        <a14:foregroundMark x1="55833" y1="12308" x2="55833" y2="12308"/>
                        <a14:foregroundMark x1="57500" y1="12308" x2="57500" y2="12308"/>
                        <a14:foregroundMark x1="40833" y1="25128" x2="40417" y2="23590"/>
                        <a14:backgroundMark x1="54583" y1="8205" x2="60000" y2="11282"/>
                        <a14:backgroundMark x1="46667" y1="31282" x2="46667" y2="31282"/>
                        <a14:backgroundMark x1="62083" y1="36410" x2="62083" y2="36410"/>
                        <a14:backgroundMark x1="58333" y1="32308" x2="58333" y2="32308"/>
                        <a14:backgroundMark x1="57083" y1="30769" x2="58750" y2="32308"/>
                        <a14:backgroundMark x1="59583" y1="33846" x2="62500" y2="35385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/>
        </p:blipFill>
        <p:spPr>
          <a:xfrm>
            <a:off x="9119286" y="4871491"/>
            <a:ext cx="3072715" cy="2051211"/>
          </a:xfrm>
        </p:spPr>
      </p:pic>
    </p:spTree>
    <p:extLst>
      <p:ext uri="{BB962C8B-B14F-4D97-AF65-F5344CB8AC3E}">
        <p14:creationId xmlns:p14="http://schemas.microsoft.com/office/powerpoint/2010/main" val="226805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4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6970" y="738384"/>
            <a:ext cx="42183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/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WESHARE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740" y="0"/>
            <a:ext cx="4753679" cy="4386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58" y="2168673"/>
            <a:ext cx="1436715" cy="14367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799" y="2503127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Demo  :-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80" b="91992" l="5348" r="91722">
                        <a14:foregroundMark x1="8938" y1="70020" x2="8938" y2="70020"/>
                        <a14:foregroundMark x1="5348" y1="72168" x2="5348" y2="72168"/>
                        <a14:foregroundMark x1="31136" y1="9375" x2="36703" y2="9180"/>
                        <a14:foregroundMark x1="36703" y1="9180" x2="39414" y2="9766"/>
                        <a14:foregroundMark x1="91722" y1="82813" x2="91722" y2="82813"/>
                        <a14:foregroundMark x1="69817" y1="91016" x2="69817" y2="91016"/>
                        <a14:foregroundMark x1="32527" y1="91992" x2="32527" y2="91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55" y="4110640"/>
            <a:ext cx="3863546" cy="2898367"/>
          </a:xfrm>
        </p:spPr>
      </p:pic>
    </p:spTree>
    <p:extLst>
      <p:ext uri="{BB962C8B-B14F-4D97-AF65-F5344CB8AC3E}">
        <p14:creationId xmlns:p14="http://schemas.microsoft.com/office/powerpoint/2010/main" val="160483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124</Words>
  <Application>Microsoft Office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Rawan Alzowaid</dc:creator>
  <cp:lastModifiedBy>Rawan Alzowaid</cp:lastModifiedBy>
  <cp:revision>7</cp:revision>
  <dcterms:created xsi:type="dcterms:W3CDTF">2017-04-30T02:42:38Z</dcterms:created>
  <dcterms:modified xsi:type="dcterms:W3CDTF">2017-04-30T03:29:04Z</dcterms:modified>
</cp:coreProperties>
</file>